
<file path=[Content_Types].xml><?xml version="1.0" encoding="utf-8"?>
<Types xmlns="http://schemas.openxmlformats.org/package/2006/content-types">
  <Default ContentType="application/x-fontdata" Extension="fntdata"/>
  <Default ContentType="application/xml" Extension="xml"/>
  <Default ContentType="image/png" Extension="png"/>
  <Default ContentType="application/vnd.openxmlformats-package.relationships+xml" Extension="rels"/>
  <Override ContentType="application/vnd.openxmlformats-officedocument.presentationml.notesSlide+xml" PartName="/ppt/notesSlides/notesSlide6.xml"/>
  <Override ContentType="application/vnd.openxmlformats-officedocument.presentationml.notesSlide+xml" PartName="/ppt/notesSlides/notesSlide1.xml"/>
  <Override ContentType="application/vnd.openxmlformats-officedocument.presentationml.notesSlide+xml" PartName="/ppt/notesSlides/notesSlide3.xml"/>
  <Override ContentType="application/vnd.openxmlformats-officedocument.presentationml.notesSlide+xml" PartName="/ppt/notesSlides/notesSlide9.xml"/>
  <Override ContentType="application/vnd.openxmlformats-officedocument.presentationml.notesSlide+xml" PartName="/ppt/notesSlides/notesSlide8.xml"/>
  <Override ContentType="application/vnd.openxmlformats-officedocument.presentationml.notesSlide+xml" PartName="/ppt/notesSlides/notesSlide7.xml"/>
  <Override ContentType="application/vnd.openxmlformats-officedocument.presentationml.notesSlide+xml" PartName="/ppt/notesSlides/notesSlide11.xml"/>
  <Override ContentType="application/vnd.openxmlformats-officedocument.presentationml.notesSlide+xml" PartName="/ppt/notesSlides/notesSlide2.xml"/>
  <Override ContentType="application/vnd.openxmlformats-officedocument.presentationml.notesSlide+xml" PartName="/ppt/notesSlides/notesSlide5.xml"/>
  <Override ContentType="application/vnd.openxmlformats-officedocument.presentationml.notesSlide+xml" PartName="/ppt/notesSlides/notesSlide4.xml"/>
  <Override ContentType="application/vnd.openxmlformats-officedocument.presentationml.notesSlide+xml" PartName="/ppt/notesSlides/notesSlide10.xml"/>
  <Override ContentType="application/vnd.openxmlformats-officedocument.presentationml.slideLayout+xml" PartName="/ppt/slideLayouts/slideLayout3.xml"/>
  <Override ContentType="application/vnd.openxmlformats-officedocument.presentationml.slideLayout+xml" PartName="/ppt/slideLayouts/slideLayout4.xml"/>
  <Override ContentType="application/vnd.openxmlformats-officedocument.presentationml.slideLayout+xml" PartName="/ppt/slideLayouts/slideLayout5.xml"/>
  <Override ContentType="application/vnd.openxmlformats-officedocument.presentationml.slideLayout+xml" PartName="/ppt/slideLayouts/slideLayout2.xml"/>
  <Override ContentType="application/vnd.openxmlformats-officedocument.presentationml.slideLayout+xml" PartName="/ppt/slideLayouts/slideLayout11.xml"/>
  <Override ContentType="application/vnd.openxmlformats-officedocument.presentationml.slideLayout+xml" PartName="/ppt/slideLayouts/slideLayout1.xml"/>
  <Override ContentType="application/vnd.openxmlformats-officedocument.presentationml.slideLayout+xml" PartName="/ppt/slideLayouts/slideLayout10.xml"/>
  <Override ContentType="application/vnd.openxmlformats-officedocument.presentationml.slideLayout+xml" PartName="/ppt/slideLayouts/slideLayout7.xml"/>
  <Override ContentType="application/vnd.openxmlformats-officedocument.presentationml.slideLayout+xml" PartName="/ppt/slideLayouts/slideLayout6.xml"/>
  <Override ContentType="application/vnd.openxmlformats-officedocument.presentationml.slideLayout+xml" PartName="/ppt/slideLayouts/slideLayout8.xml"/>
  <Override ContentType="application/vnd.openxmlformats-officedocument.presentationml.slideLayout+xml" PartName="/ppt/slideLayouts/slideLayout9.xml"/>
  <Override ContentType="application/vnd.openxmlformats-officedocument.presentationml.slideMaster+xml" PartName="/ppt/slideMasters/slideMaster1.xml"/>
  <Override ContentType="application/vnd.openxmlformats-officedocument.presentationml.slide+xml" PartName="/ppt/slides/slide4.xml"/>
  <Override ContentType="application/vnd.openxmlformats-officedocument.presentationml.slide+xml" PartName="/ppt/slides/slide11.xml"/>
  <Override ContentType="application/vnd.openxmlformats-officedocument.presentationml.slide+xml" PartName="/ppt/slides/slide1.xml"/>
  <Override ContentType="application/vnd.openxmlformats-officedocument.presentationml.slide+xml" PartName="/ppt/slides/slide10.xml"/>
  <Override ContentType="application/vnd.openxmlformats-officedocument.presentationml.slide+xml" PartName="/ppt/slides/slide2.xml"/>
  <Override ContentType="application/vnd.openxmlformats-officedocument.presentationml.slide+xml" PartName="/ppt/slides/slide3.xml"/>
  <Override ContentType="application/vnd.openxmlformats-officedocument.presentationml.slide+xml" PartName="/ppt/slides/slide6.xml"/>
  <Override ContentType="application/vnd.openxmlformats-officedocument.presentationml.slide+xml" PartName="/ppt/slides/slide9.xml"/>
  <Override ContentType="application/vnd.openxmlformats-officedocument.presentationml.slide+xml" PartName="/ppt/slides/slide5.xml"/>
  <Override ContentType="application/vnd.openxmlformats-officedocument.presentationml.slide+xml" PartName="/ppt/slides/slide8.xml"/>
  <Override ContentType="application/vnd.openxmlformats-officedocument.presentationml.slide+xml" PartName="/ppt/slides/slide7.xml"/>
  <Override ContentType="application/vnd.openxmlformats-officedocument.presentationml.notesMaster+xml" PartName="/ppt/notesMasters/notesMaster1.xml"/>
  <Override ContentType="application/vnd.openxmlformats-officedocument.presentationml.presentation.main+xml" PartName="/ppt/presentation.xml"/>
  <Override ContentType="application/vnd.openxmlformats-officedocument.presentationml.presProps+xml" PartName="/ppt/presProps.xml"/>
  <Override ContentType="application/vnd.openxmlformats-officedocument.theme+xml" PartName="/ppt/theme/theme1.xml"/>
  <Override ContentType="application/vnd.openxmlformats-officedocument.theme+xml" PartName="/ppt/theme/theme2.xml"/>
  <Override ContentType="application/vnd.openxmlformats-officedocument.presentationml.viewProps+xml" PartName="/ppt/viewProp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autoCompressPictures="0" embedTrueTypeFonts="1" strictFirstAndLastChars="0" saveSubsetFonts="1">
  <p:sldMasterIdLst>
    <p:sldMasterId id="2147483659" r:id="rId4"/>
  </p:sldMasterIdLst>
  <p:notesMasterIdLst>
    <p:notesMasterId r:id="rId5"/>
  </p:notesMasterIdLst>
  <p:sldIdLst>
    <p:sldId id="256" r:id="rId6"/>
    <p:sldId id="257" r:id="rId7"/>
    <p:sldId id="258" r:id="rId8"/>
    <p:sldId id="259" r:id="rId9"/>
    <p:sldId id="260" r:id="rId10"/>
    <p:sldId id="261" r:id="rId11"/>
    <p:sldId id="262" r:id="rId12"/>
    <p:sldId id="263" r:id="rId13"/>
    <p:sldId id="264" r:id="rId14"/>
    <p:sldId id="265" r:id="rId15"/>
    <p:sldId id="266" r:id="rId16"/>
  </p:sldIdLst>
  <p:sldSz cy="10287000" cx="18288000"/>
  <p:notesSz cx="6858000" cy="9144000"/>
  <p:embeddedFontLst>
    <p:embeddedFont>
      <p:font typeface="Poppins"/>
      <p:regular r:id="rId17"/>
      <p:bold r:id="rId18"/>
      <p:italic r:id="rId19"/>
      <p:boldItalic r:id="rId20"/>
    </p:embeddedFont>
  </p:embeddedFontLst>
  <p:defaultText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defaultTextStyle>
  <p:extLst>
    <p:ext uri="{EFAFB233-063F-42B5-8137-9DF3F51BA10A}">
      <p15:sldGuideLst>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file>

<file path=ppt/viewProps.xml><?xml version="1.0" encoding="utf-8"?>
<p:view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Comments="0">
  <p:slideViewPr>
    <p:cSldViewPr snapToGrid="0">
      <p:cViewPr varScale="1">
        <p:scale>
          <a:sx n="100" d="100"/>
          <a:sy n="100" d="100"/>
        </p:scale>
        <p:origin x="0" y="0"/>
      </p:cViewPr>
      <p:guideLst>
        <p:guide pos="2160" orient="horz"/>
        <p:guide pos="2880"/>
      </p:guideLst>
    </p:cSldViewPr>
  </p:slideViewPr>
</p:viewPr>
</file>

<file path=ppt/_rels/presentation.xml.rels><?xml version="1.0" encoding="UTF-8" standalone="yes"?><Relationships xmlns="http://schemas.openxmlformats.org/package/2006/relationships"><Relationship Id="rId20" Type="http://schemas.openxmlformats.org/officeDocument/2006/relationships/font" Target="fonts/Poppins-boldItalic.fntdata"/><Relationship Id="rId11" Type="http://schemas.openxmlformats.org/officeDocument/2006/relationships/slide" Target="slides/slide6.xml"/><Relationship Id="rId10" Type="http://schemas.openxmlformats.org/officeDocument/2006/relationships/slide" Target="slides/slide5.xml"/><Relationship Id="rId13" Type="http://schemas.openxmlformats.org/officeDocument/2006/relationships/slide" Target="slides/slide8.xml"/><Relationship Id="rId12" Type="http://schemas.openxmlformats.org/officeDocument/2006/relationships/slide" Target="slides/slide7.xml"/><Relationship Id="rId1" Type="http://schemas.openxmlformats.org/officeDocument/2006/relationships/theme" Target="theme/theme2.xml"/><Relationship Id="rId2" Type="http://schemas.openxmlformats.org/officeDocument/2006/relationships/viewProps" Target="viewProps.xml"/><Relationship Id="rId3"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4.xml"/><Relationship Id="rId15" Type="http://schemas.openxmlformats.org/officeDocument/2006/relationships/slide" Target="slides/slide10.xml"/><Relationship Id="rId14" Type="http://schemas.openxmlformats.org/officeDocument/2006/relationships/slide" Target="slides/slide9.xml"/><Relationship Id="rId17" Type="http://schemas.openxmlformats.org/officeDocument/2006/relationships/font" Target="fonts/Poppins-regular.fntdata"/><Relationship Id="rId16" Type="http://schemas.openxmlformats.org/officeDocument/2006/relationships/slide" Target="slides/slide11.xml"/><Relationship Id="rId5" Type="http://schemas.openxmlformats.org/officeDocument/2006/relationships/notesMaster" Target="notesMasters/notesMaster1.xml"/><Relationship Id="rId19" Type="http://schemas.openxmlformats.org/officeDocument/2006/relationships/font" Target="fonts/Poppins-italic.fntdata"/><Relationship Id="rId6" Type="http://schemas.openxmlformats.org/officeDocument/2006/relationships/slide" Target="slides/slide1.xml"/><Relationship Id="rId18" Type="http://schemas.openxmlformats.org/officeDocument/2006/relationships/font" Target="fonts/Poppins-bold.fntdata"/><Relationship Id="rId7" Type="http://schemas.openxmlformats.org/officeDocument/2006/relationships/slide" Target="slides/slide2.xml"/><Relationship Id="rId8" Type="http://schemas.openxmlformats.org/officeDocument/2006/relationships/slide" Target="slides/slide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1.xml"/></Relationships>
</file>

<file path=ppt/notesMasters/notesMaster1.xml><?xml version="1.0" encoding="utf-8"?>
<p:notes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2" name="Shape 2"/>
        <p:cNvGrpSpPr/>
        <p:nvPr/>
      </p:nvGrpSpPr>
      <p:grpSpPr>
        <a:xfrm>
          <a:off x="0" y="0"/>
          <a:ext cx="0" cy="0"/>
          <a:chOff x="0" y="0"/>
          <a:chExt cx="0" cy="0"/>
        </a:xfrm>
      </p:grpSpPr>
      <p:sp>
        <p:nvSpPr>
          <p:cNvPr id="3" name="Google Shape;3;n"/>
          <p:cNvSpPr txBox="1"/>
          <p:nvPr>
            <p:ph idx="2" type="hdr"/>
          </p:nvPr>
        </p:nvSpPr>
        <p:spPr>
          <a:xfrm>
            <a:off x="0" y="0"/>
            <a:ext cx="2971800" cy="458788"/>
          </a:xfrm>
          <a:prstGeom prst="rect">
            <a:avLst/>
          </a:prstGeom>
          <a:noFill/>
          <a:ln>
            <a:noFill/>
          </a:ln>
        </p:spPr>
        <p:txBody>
          <a:bodyPr anchorCtr="0" anchor="t" bIns="45700" lIns="91425" spcFirstLastPara="1" rIns="91425" wrap="square" tIns="45700">
            <a:noAutofit/>
          </a:bodyPr>
          <a:lstStyle>
            <a:lvl1pPr lvl="0" marR="0" rtl="0" algn="l">
              <a:lnSpc>
                <a:spcPct val="100000"/>
              </a:lnSpc>
              <a:spcBef>
                <a:spcPts val="0"/>
              </a:spcBef>
              <a:spcAft>
                <a:spcPts val="0"/>
              </a:spcAft>
              <a:buClr>
                <a:srgbClr val="000000"/>
              </a:buClr>
              <a:buSzPts val="1400"/>
              <a:buFont typeface="Arial"/>
              <a:buNone/>
              <a:defRPr b="0" i="0" sz="1200" u="none" cap="none" strike="noStrike">
                <a:solidFill>
                  <a:schemeClr val="dk1"/>
                </a:solidFill>
                <a:latin typeface="Calibri"/>
                <a:ea typeface="Calibri"/>
                <a:cs typeface="Calibri"/>
                <a:sym typeface="Calibri"/>
              </a:defRPr>
            </a:lvl1pPr>
            <a:lvl2pPr lvl="1"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Calibri"/>
                <a:ea typeface="Calibri"/>
                <a:cs typeface="Calibri"/>
                <a:sym typeface="Calibri"/>
              </a:defRPr>
            </a:lvl2pPr>
            <a:lvl3pPr lvl="2"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Calibri"/>
                <a:ea typeface="Calibri"/>
                <a:cs typeface="Calibri"/>
                <a:sym typeface="Calibri"/>
              </a:defRPr>
            </a:lvl3pPr>
            <a:lvl4pPr lvl="3"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Calibri"/>
                <a:ea typeface="Calibri"/>
                <a:cs typeface="Calibri"/>
                <a:sym typeface="Calibri"/>
              </a:defRPr>
            </a:lvl4pPr>
            <a:lvl5pPr lvl="4"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Calibri"/>
                <a:ea typeface="Calibri"/>
                <a:cs typeface="Calibri"/>
                <a:sym typeface="Calibri"/>
              </a:defRPr>
            </a:lvl5pPr>
            <a:lvl6pPr lvl="5"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Calibri"/>
                <a:ea typeface="Calibri"/>
                <a:cs typeface="Calibri"/>
                <a:sym typeface="Calibri"/>
              </a:defRPr>
            </a:lvl6pPr>
            <a:lvl7pPr lvl="6"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Calibri"/>
                <a:ea typeface="Calibri"/>
                <a:cs typeface="Calibri"/>
                <a:sym typeface="Calibri"/>
              </a:defRPr>
            </a:lvl7pPr>
            <a:lvl8pPr lvl="7"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Calibri"/>
                <a:ea typeface="Calibri"/>
                <a:cs typeface="Calibri"/>
                <a:sym typeface="Calibri"/>
              </a:defRPr>
            </a:lvl8pPr>
            <a:lvl9pPr lvl="8"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Calibri"/>
                <a:ea typeface="Calibri"/>
                <a:cs typeface="Calibri"/>
                <a:sym typeface="Calibri"/>
              </a:defRPr>
            </a:lvl9pPr>
          </a:lstStyle>
          <a:p/>
        </p:txBody>
      </p:sp>
      <p:sp>
        <p:nvSpPr>
          <p:cNvPr id="4" name="Google Shape;4;n"/>
          <p:cNvSpPr txBox="1"/>
          <p:nvPr>
            <p:ph idx="10" type="dt"/>
          </p:nvPr>
        </p:nvSpPr>
        <p:spPr>
          <a:xfrm>
            <a:off x="3884613" y="0"/>
            <a:ext cx="2971800" cy="458788"/>
          </a:xfrm>
          <a:prstGeom prst="rect">
            <a:avLst/>
          </a:prstGeom>
          <a:noFill/>
          <a:ln>
            <a:noFill/>
          </a:ln>
        </p:spPr>
        <p:txBody>
          <a:bodyPr anchorCtr="0" anchor="t" bIns="45700" lIns="91425" spcFirstLastPara="1" rIns="91425" wrap="square" tIns="45700">
            <a:noAutofit/>
          </a:bodyPr>
          <a:lstStyle>
            <a:lvl1pPr lvl="0" marR="0" rtl="0" algn="r">
              <a:lnSpc>
                <a:spcPct val="100000"/>
              </a:lnSpc>
              <a:spcBef>
                <a:spcPts val="0"/>
              </a:spcBef>
              <a:spcAft>
                <a:spcPts val="0"/>
              </a:spcAft>
              <a:buClr>
                <a:srgbClr val="000000"/>
              </a:buClr>
              <a:buSzPts val="1400"/>
              <a:buFont typeface="Arial"/>
              <a:buNone/>
              <a:defRPr b="0" i="0" sz="1200" u="none" cap="none" strike="noStrike">
                <a:solidFill>
                  <a:schemeClr val="dk1"/>
                </a:solidFill>
                <a:latin typeface="Calibri"/>
                <a:ea typeface="Calibri"/>
                <a:cs typeface="Calibri"/>
                <a:sym typeface="Calibri"/>
              </a:defRPr>
            </a:lvl1pPr>
            <a:lvl2pPr lvl="1"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Calibri"/>
                <a:ea typeface="Calibri"/>
                <a:cs typeface="Calibri"/>
                <a:sym typeface="Calibri"/>
              </a:defRPr>
            </a:lvl2pPr>
            <a:lvl3pPr lvl="2"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Calibri"/>
                <a:ea typeface="Calibri"/>
                <a:cs typeface="Calibri"/>
                <a:sym typeface="Calibri"/>
              </a:defRPr>
            </a:lvl3pPr>
            <a:lvl4pPr lvl="3"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Calibri"/>
                <a:ea typeface="Calibri"/>
                <a:cs typeface="Calibri"/>
                <a:sym typeface="Calibri"/>
              </a:defRPr>
            </a:lvl4pPr>
            <a:lvl5pPr lvl="4"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Calibri"/>
                <a:ea typeface="Calibri"/>
                <a:cs typeface="Calibri"/>
                <a:sym typeface="Calibri"/>
              </a:defRPr>
            </a:lvl5pPr>
            <a:lvl6pPr lvl="5"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Calibri"/>
                <a:ea typeface="Calibri"/>
                <a:cs typeface="Calibri"/>
                <a:sym typeface="Calibri"/>
              </a:defRPr>
            </a:lvl6pPr>
            <a:lvl7pPr lvl="6"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Calibri"/>
                <a:ea typeface="Calibri"/>
                <a:cs typeface="Calibri"/>
                <a:sym typeface="Calibri"/>
              </a:defRPr>
            </a:lvl7pPr>
            <a:lvl8pPr lvl="7"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Calibri"/>
                <a:ea typeface="Calibri"/>
                <a:cs typeface="Calibri"/>
                <a:sym typeface="Calibri"/>
              </a:defRPr>
            </a:lvl8pPr>
            <a:lvl9pPr lvl="8"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Calibri"/>
                <a:ea typeface="Calibri"/>
                <a:cs typeface="Calibri"/>
                <a:sym typeface="Calibri"/>
              </a:defRPr>
            </a:lvl9pPr>
          </a:lstStyle>
          <a:p/>
        </p:txBody>
      </p:sp>
      <p:sp>
        <p:nvSpPr>
          <p:cNvPr id="5" name="Google Shape;5;n"/>
          <p:cNvSpPr/>
          <p:nvPr>
            <p:ph idx="3"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6" name="Google Shape;6;n"/>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lvl1pPr indent="-228600" lvl="0" marL="457200" marR="0" rtl="0" algn="l">
              <a:lnSpc>
                <a:spcPct val="100000"/>
              </a:lnSpc>
              <a:spcBef>
                <a:spcPts val="0"/>
              </a:spcBef>
              <a:spcAft>
                <a:spcPts val="0"/>
              </a:spcAft>
              <a:buClr>
                <a:srgbClr val="000000"/>
              </a:buClr>
              <a:buSzPts val="1400"/>
              <a:buFont typeface="Arial"/>
              <a:buNone/>
              <a:defRPr b="0" i="0" sz="1200" u="none" cap="none" strike="noStrike">
                <a:solidFill>
                  <a:schemeClr val="dk1"/>
                </a:solidFill>
                <a:latin typeface="Calibri"/>
                <a:ea typeface="Calibri"/>
                <a:cs typeface="Calibri"/>
                <a:sym typeface="Calibri"/>
              </a:defRPr>
            </a:lvl1pPr>
            <a:lvl2pPr indent="-228600" lvl="1" marL="914400" marR="0" rtl="0" algn="l">
              <a:lnSpc>
                <a:spcPct val="100000"/>
              </a:lnSpc>
              <a:spcBef>
                <a:spcPts val="0"/>
              </a:spcBef>
              <a:spcAft>
                <a:spcPts val="0"/>
              </a:spcAft>
              <a:buClr>
                <a:srgbClr val="000000"/>
              </a:buClr>
              <a:buSzPts val="1400"/>
              <a:buFont typeface="Arial"/>
              <a:buNone/>
              <a:defRPr b="0" i="0" sz="1200" u="none" cap="none" strike="noStrike">
                <a:solidFill>
                  <a:schemeClr val="dk1"/>
                </a:solidFill>
                <a:latin typeface="Calibri"/>
                <a:ea typeface="Calibri"/>
                <a:cs typeface="Calibri"/>
                <a:sym typeface="Calibri"/>
              </a:defRPr>
            </a:lvl2pPr>
            <a:lvl3pPr indent="-228600" lvl="2" marL="1371600" marR="0" rtl="0" algn="l">
              <a:lnSpc>
                <a:spcPct val="100000"/>
              </a:lnSpc>
              <a:spcBef>
                <a:spcPts val="0"/>
              </a:spcBef>
              <a:spcAft>
                <a:spcPts val="0"/>
              </a:spcAft>
              <a:buClr>
                <a:srgbClr val="000000"/>
              </a:buClr>
              <a:buSzPts val="1400"/>
              <a:buFont typeface="Arial"/>
              <a:buNone/>
              <a:defRPr b="0" i="0" sz="1200" u="none" cap="none" strike="noStrike">
                <a:solidFill>
                  <a:schemeClr val="dk1"/>
                </a:solidFill>
                <a:latin typeface="Calibri"/>
                <a:ea typeface="Calibri"/>
                <a:cs typeface="Calibri"/>
                <a:sym typeface="Calibri"/>
              </a:defRPr>
            </a:lvl3pPr>
            <a:lvl4pPr indent="-228600" lvl="3" marL="1828800" marR="0" rtl="0" algn="l">
              <a:lnSpc>
                <a:spcPct val="100000"/>
              </a:lnSpc>
              <a:spcBef>
                <a:spcPts val="0"/>
              </a:spcBef>
              <a:spcAft>
                <a:spcPts val="0"/>
              </a:spcAft>
              <a:buClr>
                <a:srgbClr val="000000"/>
              </a:buClr>
              <a:buSzPts val="1400"/>
              <a:buFont typeface="Arial"/>
              <a:buNone/>
              <a:defRPr b="0" i="0" sz="1200" u="none" cap="none" strike="noStrike">
                <a:solidFill>
                  <a:schemeClr val="dk1"/>
                </a:solidFill>
                <a:latin typeface="Calibri"/>
                <a:ea typeface="Calibri"/>
                <a:cs typeface="Calibri"/>
                <a:sym typeface="Calibri"/>
              </a:defRPr>
            </a:lvl4pPr>
            <a:lvl5pPr indent="-228600" lvl="4" marL="2286000" marR="0" rtl="0" algn="l">
              <a:lnSpc>
                <a:spcPct val="100000"/>
              </a:lnSpc>
              <a:spcBef>
                <a:spcPts val="0"/>
              </a:spcBef>
              <a:spcAft>
                <a:spcPts val="0"/>
              </a:spcAft>
              <a:buClr>
                <a:srgbClr val="000000"/>
              </a:buClr>
              <a:buSzPts val="1400"/>
              <a:buFont typeface="Arial"/>
              <a:buNone/>
              <a:defRPr b="0" i="0" sz="1200" u="none" cap="none" strike="noStrike">
                <a:solidFill>
                  <a:schemeClr val="dk1"/>
                </a:solidFill>
                <a:latin typeface="Calibri"/>
                <a:ea typeface="Calibri"/>
                <a:cs typeface="Calibri"/>
                <a:sym typeface="Calibri"/>
              </a:defRPr>
            </a:lvl5pPr>
            <a:lvl6pPr indent="-228600" lvl="5" marL="2743200" marR="0" rtl="0" algn="l">
              <a:lnSpc>
                <a:spcPct val="100000"/>
              </a:lnSpc>
              <a:spcBef>
                <a:spcPts val="0"/>
              </a:spcBef>
              <a:spcAft>
                <a:spcPts val="0"/>
              </a:spcAft>
              <a:buClr>
                <a:srgbClr val="000000"/>
              </a:buClr>
              <a:buSzPts val="1400"/>
              <a:buFont typeface="Arial"/>
              <a:buNone/>
              <a:defRPr b="0" i="0" sz="1200" u="none" cap="none" strike="noStrike">
                <a:solidFill>
                  <a:schemeClr val="dk1"/>
                </a:solidFill>
                <a:latin typeface="Calibri"/>
                <a:ea typeface="Calibri"/>
                <a:cs typeface="Calibri"/>
                <a:sym typeface="Calibri"/>
              </a:defRPr>
            </a:lvl6pPr>
            <a:lvl7pPr indent="-228600" lvl="6" marL="3200400" marR="0" rtl="0" algn="l">
              <a:lnSpc>
                <a:spcPct val="100000"/>
              </a:lnSpc>
              <a:spcBef>
                <a:spcPts val="0"/>
              </a:spcBef>
              <a:spcAft>
                <a:spcPts val="0"/>
              </a:spcAft>
              <a:buClr>
                <a:srgbClr val="000000"/>
              </a:buClr>
              <a:buSzPts val="1400"/>
              <a:buFont typeface="Arial"/>
              <a:buNone/>
              <a:defRPr b="0" i="0" sz="1200" u="none" cap="none" strike="noStrike">
                <a:solidFill>
                  <a:schemeClr val="dk1"/>
                </a:solidFill>
                <a:latin typeface="Calibri"/>
                <a:ea typeface="Calibri"/>
                <a:cs typeface="Calibri"/>
                <a:sym typeface="Calibri"/>
              </a:defRPr>
            </a:lvl7pPr>
            <a:lvl8pPr indent="-228600" lvl="7" marL="3657600" marR="0" rtl="0" algn="l">
              <a:lnSpc>
                <a:spcPct val="100000"/>
              </a:lnSpc>
              <a:spcBef>
                <a:spcPts val="0"/>
              </a:spcBef>
              <a:spcAft>
                <a:spcPts val="0"/>
              </a:spcAft>
              <a:buClr>
                <a:srgbClr val="000000"/>
              </a:buClr>
              <a:buSzPts val="1400"/>
              <a:buFont typeface="Arial"/>
              <a:buNone/>
              <a:defRPr b="0" i="0" sz="1200" u="none" cap="none" strike="noStrike">
                <a:solidFill>
                  <a:schemeClr val="dk1"/>
                </a:solidFill>
                <a:latin typeface="Calibri"/>
                <a:ea typeface="Calibri"/>
                <a:cs typeface="Calibri"/>
                <a:sym typeface="Calibri"/>
              </a:defRPr>
            </a:lvl8pPr>
            <a:lvl9pPr indent="-228600" lvl="8" marL="4114800" marR="0" rtl="0" algn="l">
              <a:lnSpc>
                <a:spcPct val="100000"/>
              </a:lnSpc>
              <a:spcBef>
                <a:spcPts val="0"/>
              </a:spcBef>
              <a:spcAft>
                <a:spcPts val="0"/>
              </a:spcAft>
              <a:buClr>
                <a:srgbClr val="000000"/>
              </a:buClr>
              <a:buSzPts val="1400"/>
              <a:buFont typeface="Arial"/>
              <a:buNone/>
              <a:defRPr b="0" i="0" sz="1200" u="none" cap="none" strike="noStrike">
                <a:solidFill>
                  <a:schemeClr val="dk1"/>
                </a:solidFill>
                <a:latin typeface="Calibri"/>
                <a:ea typeface="Calibri"/>
                <a:cs typeface="Calibri"/>
                <a:sym typeface="Calibri"/>
              </a:defRPr>
            </a:lvl9pPr>
          </a:lstStyle>
          <a:p/>
        </p:txBody>
      </p:sp>
      <p:sp>
        <p:nvSpPr>
          <p:cNvPr id="7" name="Google Shape;7;n"/>
          <p:cNvSpPr txBox="1"/>
          <p:nvPr>
            <p:ph idx="11" type="ftr"/>
          </p:nvPr>
        </p:nvSpPr>
        <p:spPr>
          <a:xfrm>
            <a:off x="0" y="8685213"/>
            <a:ext cx="2971800" cy="458787"/>
          </a:xfrm>
          <a:prstGeom prst="rect">
            <a:avLst/>
          </a:prstGeom>
          <a:noFill/>
          <a:ln>
            <a:noFill/>
          </a:ln>
        </p:spPr>
        <p:txBody>
          <a:bodyPr anchorCtr="0" anchor="b" bIns="45700" lIns="91425" spcFirstLastPara="1" rIns="91425" wrap="square" tIns="45700">
            <a:noAutofit/>
          </a:bodyPr>
          <a:lstStyle>
            <a:lvl1pPr lvl="0" marR="0" rtl="0" algn="l">
              <a:lnSpc>
                <a:spcPct val="100000"/>
              </a:lnSpc>
              <a:spcBef>
                <a:spcPts val="0"/>
              </a:spcBef>
              <a:spcAft>
                <a:spcPts val="0"/>
              </a:spcAft>
              <a:buClr>
                <a:srgbClr val="000000"/>
              </a:buClr>
              <a:buSzPts val="1400"/>
              <a:buFont typeface="Arial"/>
              <a:buNone/>
              <a:defRPr b="0" i="0" sz="1200" u="none" cap="none" strike="noStrike">
                <a:solidFill>
                  <a:schemeClr val="dk1"/>
                </a:solidFill>
                <a:latin typeface="Calibri"/>
                <a:ea typeface="Calibri"/>
                <a:cs typeface="Calibri"/>
                <a:sym typeface="Calibri"/>
              </a:defRPr>
            </a:lvl1pPr>
            <a:lvl2pPr lvl="1"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Calibri"/>
                <a:ea typeface="Calibri"/>
                <a:cs typeface="Calibri"/>
                <a:sym typeface="Calibri"/>
              </a:defRPr>
            </a:lvl2pPr>
            <a:lvl3pPr lvl="2"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Calibri"/>
                <a:ea typeface="Calibri"/>
                <a:cs typeface="Calibri"/>
                <a:sym typeface="Calibri"/>
              </a:defRPr>
            </a:lvl3pPr>
            <a:lvl4pPr lvl="3"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Calibri"/>
                <a:ea typeface="Calibri"/>
                <a:cs typeface="Calibri"/>
                <a:sym typeface="Calibri"/>
              </a:defRPr>
            </a:lvl4pPr>
            <a:lvl5pPr lvl="4"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Calibri"/>
                <a:ea typeface="Calibri"/>
                <a:cs typeface="Calibri"/>
                <a:sym typeface="Calibri"/>
              </a:defRPr>
            </a:lvl5pPr>
            <a:lvl6pPr lvl="5"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Calibri"/>
                <a:ea typeface="Calibri"/>
                <a:cs typeface="Calibri"/>
                <a:sym typeface="Calibri"/>
              </a:defRPr>
            </a:lvl6pPr>
            <a:lvl7pPr lvl="6"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Calibri"/>
                <a:ea typeface="Calibri"/>
                <a:cs typeface="Calibri"/>
                <a:sym typeface="Calibri"/>
              </a:defRPr>
            </a:lvl7pPr>
            <a:lvl8pPr lvl="7"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Calibri"/>
                <a:ea typeface="Calibri"/>
                <a:cs typeface="Calibri"/>
                <a:sym typeface="Calibri"/>
              </a:defRPr>
            </a:lvl8pPr>
            <a:lvl9pPr lvl="8"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Calibri"/>
                <a:ea typeface="Calibri"/>
                <a:cs typeface="Calibri"/>
                <a:sym typeface="Calibri"/>
              </a:defRPr>
            </a:lvl9pPr>
          </a:lstStyle>
          <a:p/>
        </p:txBody>
      </p:sp>
      <p:sp>
        <p:nvSpPr>
          <p:cNvPr id="8" name="Google Shape;8;n"/>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marR="0" rtl="0" algn="r">
              <a:lnSpc>
                <a:spcPct val="100000"/>
              </a:lnSpc>
              <a:spcBef>
                <a:spcPts val="0"/>
              </a:spcBef>
              <a:spcAft>
                <a:spcPts val="0"/>
              </a:spcAft>
              <a:buClr>
                <a:srgbClr val="000000"/>
              </a:buClr>
              <a:buSzPts val="1200"/>
              <a:buFont typeface="Arial"/>
              <a:buNone/>
            </a:pPr>
            <a:fld id="{00000000-1234-1234-1234-123412341234}" type="slidenum">
              <a:rPr b="0" i="0" lang="en-GB" sz="1200" u="none" cap="none" strike="noStrike">
                <a:solidFill>
                  <a:schemeClr val="dk1"/>
                </a:solidFill>
                <a:latin typeface="Calibri"/>
                <a:ea typeface="Calibri"/>
                <a:cs typeface="Calibri"/>
                <a:sym typeface="Calibri"/>
              </a:rPr>
              <a:t>‹#›</a:t>
            </a:fld>
            <a:endParaRPr b="0" i="0" sz="1200" u="none" cap="none" strike="noStrike">
              <a:solidFill>
                <a:schemeClr val="dk1"/>
              </a:solidFill>
              <a:latin typeface="Calibri"/>
              <a:ea typeface="Calibri"/>
              <a:cs typeface="Calibri"/>
              <a:sym typeface="Calibri"/>
            </a:endParaRPr>
          </a:p>
        </p:txBody>
      </p:sp>
    </p:spTree>
  </p:cSld>
  <p:clrMap accent1="accent1" accent2="accent2" accent3="accent3" accent4="accent4" accent5="accent5" accent6="accent6" bg1="lt1" bg2="dk2" tx1="dk1" tx2="lt2" folHlink="folHlink" hlink="hlink"/>
  <p:notes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84" name="Shape 84"/>
        <p:cNvGrpSpPr/>
        <p:nvPr/>
      </p:nvGrpSpPr>
      <p:grpSpPr>
        <a:xfrm>
          <a:off x="0" y="0"/>
          <a:ext cx="0" cy="0"/>
          <a:chOff x="0" y="0"/>
          <a:chExt cx="0" cy="0"/>
        </a:xfrm>
      </p:grpSpPr>
      <p:sp>
        <p:nvSpPr>
          <p:cNvPr id="85" name="Google Shape;85;p1: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lnSpc>
                <a:spcPct val="100000"/>
              </a:lnSpc>
              <a:spcBef>
                <a:spcPts val="0"/>
              </a:spcBef>
              <a:spcAft>
                <a:spcPts val="0"/>
              </a:spcAft>
              <a:buSzPts val="1400"/>
              <a:buNone/>
            </a:pPr>
            <a:r>
              <a:t/>
            </a:r>
            <a:endParaRPr/>
          </a:p>
        </p:txBody>
      </p:sp>
      <p:sp>
        <p:nvSpPr>
          <p:cNvPr id="86" name="Google Shape;86;p1: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Tree>
  </p:cSld>
  <p:clrMapOvr>
    <a:masterClrMapping/>
  </p:clrMapOvr>
</p:notes>
</file>

<file path=ppt/notesSlides/notesSlide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00" name="Shape 100"/>
        <p:cNvGrpSpPr/>
        <p:nvPr/>
      </p:nvGrpSpPr>
      <p:grpSpPr>
        <a:xfrm>
          <a:off x="0" y="0"/>
          <a:ext cx="0" cy="0"/>
          <a:chOff x="0" y="0"/>
          <a:chExt cx="0" cy="0"/>
        </a:xfrm>
      </p:grpSpPr>
      <p:sp>
        <p:nvSpPr>
          <p:cNvPr id="101" name="Google Shape;101;p2: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lnSpc>
                <a:spcPct val="100000"/>
              </a:lnSpc>
              <a:spcBef>
                <a:spcPts val="0"/>
              </a:spcBef>
              <a:spcAft>
                <a:spcPts val="0"/>
              </a:spcAft>
              <a:buSzPts val="1400"/>
              <a:buNone/>
            </a:pPr>
            <a:r>
              <a:t/>
            </a:r>
            <a:endParaRPr/>
          </a:p>
        </p:txBody>
      </p:sp>
      <p:sp>
        <p:nvSpPr>
          <p:cNvPr id="102" name="Google Shape;102;p2: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Tree>
  </p:cSld>
  <p:clrMapOvr>
    <a:masterClrMapping/>
  </p:clrMapOvr>
</p:notes>
</file>

<file path=ppt/notesSlides/notesSlide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13" name="Shape 113"/>
        <p:cNvGrpSpPr/>
        <p:nvPr/>
      </p:nvGrpSpPr>
      <p:grpSpPr>
        <a:xfrm>
          <a:off x="0" y="0"/>
          <a:ext cx="0" cy="0"/>
          <a:chOff x="0" y="0"/>
          <a:chExt cx="0" cy="0"/>
        </a:xfrm>
      </p:grpSpPr>
      <p:sp>
        <p:nvSpPr>
          <p:cNvPr id="114" name="Google Shape;114;p3: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115" name="Google Shape;115;p3: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marR="0" rtl="0" algn="l">
              <a:lnSpc>
                <a:spcPct val="100000"/>
              </a:lnSpc>
              <a:spcBef>
                <a:spcPts val="0"/>
              </a:spcBef>
              <a:spcAft>
                <a:spcPts val="0"/>
              </a:spcAft>
              <a:buClr>
                <a:schemeClr val="dk1"/>
              </a:buClr>
              <a:buSzPts val="1200"/>
              <a:buFont typeface="Calibri"/>
              <a:buNone/>
            </a:pPr>
            <a:r>
              <a:rPr lang="en-GB" sz="1200">
                <a:solidFill>
                  <a:schemeClr val="dk1"/>
                </a:solidFill>
                <a:latin typeface="Calibri"/>
                <a:ea typeface="Calibri"/>
                <a:cs typeface="Calibri"/>
                <a:sym typeface="Calibri"/>
              </a:rPr>
              <a:t>The Obesity increment is much visible among working-age adults from 25–50 years. Obesity increases the risk of chronic diseases and impacts productivity among these groups. Weight gain-related challenges and conditions further impact NHS resources. </a:t>
            </a:r>
            <a:endParaRPr/>
          </a:p>
          <a:p>
            <a:pPr indent="0" lvl="0" marL="0" rtl="0" algn="l">
              <a:lnSpc>
                <a:spcPct val="100000"/>
              </a:lnSpc>
              <a:spcBef>
                <a:spcPts val="0"/>
              </a:spcBef>
              <a:spcAft>
                <a:spcPts val="0"/>
              </a:spcAft>
              <a:buSzPts val="1400"/>
              <a:buNone/>
            </a:pPr>
            <a:r>
              <a:t/>
            </a:r>
            <a:endParaRPr/>
          </a:p>
        </p:txBody>
      </p:sp>
      <p:sp>
        <p:nvSpPr>
          <p:cNvPr id="116" name="Google Shape;116;p3: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lnSpc>
                <a:spcPct val="100000"/>
              </a:lnSpc>
              <a:spcBef>
                <a:spcPts val="0"/>
              </a:spcBef>
              <a:spcAft>
                <a:spcPts val="0"/>
              </a:spcAft>
              <a:buSzPts val="1400"/>
              <a:buNone/>
            </a:pPr>
            <a:fld id="{00000000-1234-1234-1234-123412341234}" type="slidenum">
              <a:rPr lang="en-GB"/>
              <a:t>‹#›</a:t>
            </a:fld>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30" name="Shape 130"/>
        <p:cNvGrpSpPr/>
        <p:nvPr/>
      </p:nvGrpSpPr>
      <p:grpSpPr>
        <a:xfrm>
          <a:off x="0" y="0"/>
          <a:ext cx="0" cy="0"/>
          <a:chOff x="0" y="0"/>
          <a:chExt cx="0" cy="0"/>
        </a:xfrm>
      </p:grpSpPr>
      <p:sp>
        <p:nvSpPr>
          <p:cNvPr id="131" name="Google Shape;131;p4: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132" name="Google Shape;132;p4: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marR="0" rtl="0" algn="l">
              <a:lnSpc>
                <a:spcPct val="100000"/>
              </a:lnSpc>
              <a:spcBef>
                <a:spcPts val="0"/>
              </a:spcBef>
              <a:spcAft>
                <a:spcPts val="0"/>
              </a:spcAft>
              <a:buClr>
                <a:schemeClr val="dk1"/>
              </a:buClr>
              <a:buSzPts val="1200"/>
              <a:buFont typeface="Calibri"/>
              <a:buNone/>
            </a:pPr>
            <a:r>
              <a:rPr lang="en-GB" sz="1200">
                <a:solidFill>
                  <a:schemeClr val="dk1"/>
                </a:solidFill>
                <a:latin typeface="Calibri"/>
                <a:ea typeface="Calibri"/>
                <a:cs typeface="Calibri"/>
                <a:sym typeface="Calibri"/>
              </a:rPr>
              <a:t>NHS in the UK has focused on efforts with launching campaigns like Better Health, which helped in motivating people to change their lifestyle, food habits, with tracking guides and an active lifestyle. This campaign helped in creating awareness, but the reach of the campaign is limited by socio-economic challenges and geographical barriers impacting on benefits.   </a:t>
            </a:r>
            <a:endParaRPr/>
          </a:p>
          <a:p>
            <a:pPr indent="0" lvl="0" marL="0" rtl="0" algn="l">
              <a:lnSpc>
                <a:spcPct val="100000"/>
              </a:lnSpc>
              <a:spcBef>
                <a:spcPts val="0"/>
              </a:spcBef>
              <a:spcAft>
                <a:spcPts val="0"/>
              </a:spcAft>
              <a:buSzPts val="1400"/>
              <a:buNone/>
            </a:pPr>
            <a:r>
              <a:t/>
            </a:r>
            <a:endParaRPr/>
          </a:p>
        </p:txBody>
      </p:sp>
      <p:sp>
        <p:nvSpPr>
          <p:cNvPr id="133" name="Google Shape;133;p4: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lnSpc>
                <a:spcPct val="100000"/>
              </a:lnSpc>
              <a:spcBef>
                <a:spcPts val="0"/>
              </a:spcBef>
              <a:spcAft>
                <a:spcPts val="0"/>
              </a:spcAft>
              <a:buSzPts val="1400"/>
              <a:buNone/>
            </a:pPr>
            <a:fld id="{00000000-1234-1234-1234-123412341234}" type="slidenum">
              <a:rPr lang="en-GB"/>
              <a:t>‹#›</a:t>
            </a:fld>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65" name="Shape 165"/>
        <p:cNvGrpSpPr/>
        <p:nvPr/>
      </p:nvGrpSpPr>
      <p:grpSpPr>
        <a:xfrm>
          <a:off x="0" y="0"/>
          <a:ext cx="0" cy="0"/>
          <a:chOff x="0" y="0"/>
          <a:chExt cx="0" cy="0"/>
        </a:xfrm>
      </p:grpSpPr>
      <p:sp>
        <p:nvSpPr>
          <p:cNvPr id="166" name="Google Shape;166;p5: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167" name="Google Shape;167;p5: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marR="0" rtl="0" algn="l">
              <a:lnSpc>
                <a:spcPct val="100000"/>
              </a:lnSpc>
              <a:spcBef>
                <a:spcPts val="0"/>
              </a:spcBef>
              <a:spcAft>
                <a:spcPts val="0"/>
              </a:spcAft>
              <a:buClr>
                <a:schemeClr val="dk1"/>
              </a:buClr>
              <a:buSzPts val="1200"/>
              <a:buFont typeface="Calibri"/>
              <a:buNone/>
            </a:pPr>
            <a:r>
              <a:rPr lang="en-GB" sz="1200">
                <a:solidFill>
                  <a:schemeClr val="dk1"/>
                </a:solidFill>
                <a:latin typeface="Calibri"/>
                <a:ea typeface="Calibri"/>
                <a:cs typeface="Calibri"/>
                <a:sym typeface="Calibri"/>
              </a:rPr>
              <a:t>Midlife obesity among people creates different illnesses like joint pains, diabetes, mental health issues, etc. This creates the need for understanding and addressing this age group-related health challenge developed from obesity. The research can help in understanding obesity impact with proper interventions for helping in long-term health benefits. </a:t>
            </a:r>
            <a:endParaRPr/>
          </a:p>
          <a:p>
            <a:pPr indent="0" lvl="0" marL="0" rtl="0" algn="l">
              <a:lnSpc>
                <a:spcPct val="100000"/>
              </a:lnSpc>
              <a:spcBef>
                <a:spcPts val="0"/>
              </a:spcBef>
              <a:spcAft>
                <a:spcPts val="0"/>
              </a:spcAft>
              <a:buSzPts val="1400"/>
              <a:buNone/>
            </a:pPr>
            <a:r>
              <a:t/>
            </a:r>
            <a:endParaRPr/>
          </a:p>
        </p:txBody>
      </p:sp>
      <p:sp>
        <p:nvSpPr>
          <p:cNvPr id="168" name="Google Shape;168;p5: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lnSpc>
                <a:spcPct val="100000"/>
              </a:lnSpc>
              <a:spcBef>
                <a:spcPts val="0"/>
              </a:spcBef>
              <a:spcAft>
                <a:spcPts val="0"/>
              </a:spcAft>
              <a:buSzPts val="1400"/>
              <a:buNone/>
            </a:pPr>
            <a:fld id="{00000000-1234-1234-1234-123412341234}" type="slidenum">
              <a:rPr lang="en-GB"/>
              <a:t>‹#›</a:t>
            </a:fld>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94" name="Shape 194"/>
        <p:cNvGrpSpPr/>
        <p:nvPr/>
      </p:nvGrpSpPr>
      <p:grpSpPr>
        <a:xfrm>
          <a:off x="0" y="0"/>
          <a:ext cx="0" cy="0"/>
          <a:chOff x="0" y="0"/>
          <a:chExt cx="0" cy="0"/>
        </a:xfrm>
      </p:grpSpPr>
      <p:sp>
        <p:nvSpPr>
          <p:cNvPr id="195" name="Google Shape;195;p6: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196" name="Google Shape;196;p6: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marR="0" rtl="0" algn="l">
              <a:lnSpc>
                <a:spcPct val="100000"/>
              </a:lnSpc>
              <a:spcBef>
                <a:spcPts val="0"/>
              </a:spcBef>
              <a:spcAft>
                <a:spcPts val="0"/>
              </a:spcAft>
              <a:buClr>
                <a:schemeClr val="dk1"/>
              </a:buClr>
              <a:buSzPts val="1200"/>
              <a:buFont typeface="Calibri"/>
              <a:buNone/>
            </a:pPr>
            <a:r>
              <a:rPr lang="en-GB" sz="1200">
                <a:solidFill>
                  <a:schemeClr val="dk1"/>
                </a:solidFill>
                <a:latin typeface="Calibri"/>
                <a:ea typeface="Calibri"/>
                <a:cs typeface="Calibri"/>
                <a:sym typeface="Calibri"/>
              </a:rPr>
              <a:t>The results can show the disparities and inequalities which increased the obesity levels in the UK. The research is justified as it can help in understanding obesity impact on working people and creating proper actions for minimising the effects for long-term health benefits and reducing NHS medical and financial loads. </a:t>
            </a:r>
            <a:endParaRPr/>
          </a:p>
          <a:p>
            <a:pPr indent="0" lvl="0" marL="0" rtl="0" algn="l">
              <a:lnSpc>
                <a:spcPct val="100000"/>
              </a:lnSpc>
              <a:spcBef>
                <a:spcPts val="0"/>
              </a:spcBef>
              <a:spcAft>
                <a:spcPts val="0"/>
              </a:spcAft>
              <a:buSzPts val="1400"/>
              <a:buNone/>
            </a:pPr>
            <a:r>
              <a:t/>
            </a:r>
            <a:endParaRPr/>
          </a:p>
        </p:txBody>
      </p:sp>
      <p:sp>
        <p:nvSpPr>
          <p:cNvPr id="197" name="Google Shape;197;p6: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lnSpc>
                <a:spcPct val="100000"/>
              </a:lnSpc>
              <a:spcBef>
                <a:spcPts val="0"/>
              </a:spcBef>
              <a:spcAft>
                <a:spcPts val="0"/>
              </a:spcAft>
              <a:buSzPts val="1400"/>
              <a:buNone/>
            </a:pPr>
            <a:fld id="{00000000-1234-1234-1234-123412341234}" type="slidenum">
              <a:rPr lang="en-GB"/>
              <a:t>‹#›</a:t>
            </a:fld>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18" name="Shape 218"/>
        <p:cNvGrpSpPr/>
        <p:nvPr/>
      </p:nvGrpSpPr>
      <p:grpSpPr>
        <a:xfrm>
          <a:off x="0" y="0"/>
          <a:ext cx="0" cy="0"/>
          <a:chOff x="0" y="0"/>
          <a:chExt cx="0" cy="0"/>
        </a:xfrm>
      </p:grpSpPr>
      <p:sp>
        <p:nvSpPr>
          <p:cNvPr id="219" name="Google Shape;219;p7: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220" name="Google Shape;220;p7: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marR="0" rtl="0" algn="l">
              <a:lnSpc>
                <a:spcPct val="100000"/>
              </a:lnSpc>
              <a:spcBef>
                <a:spcPts val="0"/>
              </a:spcBef>
              <a:spcAft>
                <a:spcPts val="0"/>
              </a:spcAft>
              <a:buClr>
                <a:schemeClr val="dk1"/>
              </a:buClr>
              <a:buSzPts val="1200"/>
              <a:buFont typeface="Calibri"/>
              <a:buNone/>
            </a:pPr>
            <a:r>
              <a:rPr lang="en-GB" sz="1200">
                <a:solidFill>
                  <a:schemeClr val="dk1"/>
                </a:solidFill>
                <a:latin typeface="Calibri"/>
                <a:ea typeface="Calibri"/>
                <a:cs typeface="Calibri"/>
                <a:sym typeface="Calibri"/>
              </a:rPr>
              <a:t>The study has its focus on exploring obesity and factors that influence the rise in the UK among working age groups of 25–50 years. The study tries to address the key drivers and challenges that influence the rise. The study tries to explore obesity impact on public health and assess the existing interventions for improving obesity prevention among the 25–50 age population in the UK.</a:t>
            </a:r>
            <a:endParaRPr sz="1200">
              <a:solidFill>
                <a:schemeClr val="dk1"/>
              </a:solidFill>
              <a:latin typeface="Calibri"/>
              <a:ea typeface="Calibri"/>
              <a:cs typeface="Calibri"/>
              <a:sym typeface="Calibri"/>
            </a:endParaRPr>
          </a:p>
          <a:p>
            <a:pPr indent="0" lvl="0" marL="0" rtl="0" algn="l">
              <a:lnSpc>
                <a:spcPct val="100000"/>
              </a:lnSpc>
              <a:spcBef>
                <a:spcPts val="0"/>
              </a:spcBef>
              <a:spcAft>
                <a:spcPts val="0"/>
              </a:spcAft>
              <a:buSzPts val="1400"/>
              <a:buNone/>
            </a:pPr>
            <a:r>
              <a:t/>
            </a:r>
            <a:endParaRPr/>
          </a:p>
        </p:txBody>
      </p:sp>
      <p:sp>
        <p:nvSpPr>
          <p:cNvPr id="221" name="Google Shape;221;p7: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lnSpc>
                <a:spcPct val="100000"/>
              </a:lnSpc>
              <a:spcBef>
                <a:spcPts val="0"/>
              </a:spcBef>
              <a:spcAft>
                <a:spcPts val="0"/>
              </a:spcAft>
              <a:buSzPts val="1400"/>
              <a:buNone/>
            </a:pPr>
            <a:fld id="{00000000-1234-1234-1234-123412341234}" type="slidenum">
              <a:rPr lang="en-GB"/>
              <a:t>‹#›</a:t>
            </a:fld>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43" name="Shape 243"/>
        <p:cNvGrpSpPr/>
        <p:nvPr/>
      </p:nvGrpSpPr>
      <p:grpSpPr>
        <a:xfrm>
          <a:off x="0" y="0"/>
          <a:ext cx="0" cy="0"/>
          <a:chOff x="0" y="0"/>
          <a:chExt cx="0" cy="0"/>
        </a:xfrm>
      </p:grpSpPr>
      <p:sp>
        <p:nvSpPr>
          <p:cNvPr id="244" name="Google Shape;244;p8: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245" name="Google Shape;245;p8: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lnSpc>
                <a:spcPct val="100000"/>
              </a:lnSpc>
              <a:spcBef>
                <a:spcPts val="0"/>
              </a:spcBef>
              <a:spcAft>
                <a:spcPts val="0"/>
              </a:spcAft>
              <a:buSzPts val="1400"/>
              <a:buNone/>
            </a:pPr>
            <a:r>
              <a:rPr lang="en-GB" sz="1200">
                <a:solidFill>
                  <a:schemeClr val="dk1"/>
                </a:solidFill>
                <a:latin typeface="Calibri"/>
                <a:ea typeface="Calibri"/>
                <a:cs typeface="Calibri"/>
                <a:sym typeface="Calibri"/>
              </a:rPr>
              <a:t>Results can help in cross-sector collaboration, like public health, employers, and policymakers. Evidence-based interventions development will be possible, like using digital engagement and localised campaigns. </a:t>
            </a:r>
            <a:endParaRPr/>
          </a:p>
        </p:txBody>
      </p:sp>
      <p:sp>
        <p:nvSpPr>
          <p:cNvPr id="246" name="Google Shape;246;p8: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lnSpc>
                <a:spcPct val="100000"/>
              </a:lnSpc>
              <a:spcBef>
                <a:spcPts val="0"/>
              </a:spcBef>
              <a:spcAft>
                <a:spcPts val="0"/>
              </a:spcAft>
              <a:buSzPts val="1400"/>
              <a:buNone/>
            </a:pPr>
            <a:fld id="{00000000-1234-1234-1234-123412341234}" type="slidenum">
              <a:rPr lang="en-GB"/>
              <a:t>‹#›</a:t>
            </a:fld>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57" name="Shape 257"/>
        <p:cNvGrpSpPr/>
        <p:nvPr/>
      </p:nvGrpSpPr>
      <p:grpSpPr>
        <a:xfrm>
          <a:off x="0" y="0"/>
          <a:ext cx="0" cy="0"/>
          <a:chOff x="0" y="0"/>
          <a:chExt cx="0" cy="0"/>
        </a:xfrm>
      </p:grpSpPr>
      <p:sp>
        <p:nvSpPr>
          <p:cNvPr id="258" name="Google Shape;258;p9: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259" name="Google Shape;259;p9: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marR="0" rtl="0" algn="l">
              <a:lnSpc>
                <a:spcPct val="100000"/>
              </a:lnSpc>
              <a:spcBef>
                <a:spcPts val="0"/>
              </a:spcBef>
              <a:spcAft>
                <a:spcPts val="0"/>
              </a:spcAft>
              <a:buClr>
                <a:schemeClr val="dk1"/>
              </a:buClr>
              <a:buSzPts val="1200"/>
              <a:buFont typeface="Calibri"/>
              <a:buNone/>
            </a:pPr>
            <a:r>
              <a:rPr lang="en-GB" sz="1200">
                <a:solidFill>
                  <a:schemeClr val="dk1"/>
                </a:solidFill>
                <a:latin typeface="Calibri"/>
                <a:ea typeface="Calibri"/>
                <a:cs typeface="Calibri"/>
                <a:sym typeface="Calibri"/>
              </a:rPr>
              <a:t>Key drivers and reasons will be understood from the results. This can help in better addressing the gaps in reach for low-income or geographical barriers among people in the UK. Results can help in policy reformation and developing equitable interventions. Statistical reformation with digital behavioural supports can be achieved as a key impact. </a:t>
            </a:r>
            <a:endParaRPr/>
          </a:p>
          <a:p>
            <a:pPr indent="0" lvl="0" marL="0" rtl="0" algn="l">
              <a:lnSpc>
                <a:spcPct val="100000"/>
              </a:lnSpc>
              <a:spcBef>
                <a:spcPts val="0"/>
              </a:spcBef>
              <a:spcAft>
                <a:spcPts val="0"/>
              </a:spcAft>
              <a:buSzPts val="1400"/>
              <a:buNone/>
            </a:pPr>
            <a:r>
              <a:t/>
            </a:r>
            <a:endParaRPr/>
          </a:p>
        </p:txBody>
      </p:sp>
      <p:sp>
        <p:nvSpPr>
          <p:cNvPr id="260" name="Google Shape;260;p9: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lnSpc>
                <a:spcPct val="100000"/>
              </a:lnSpc>
              <a:spcBef>
                <a:spcPts val="0"/>
              </a:spcBef>
              <a:spcAft>
                <a:spcPts val="0"/>
              </a:spcAft>
              <a:buSzPts val="1400"/>
              <a:buNone/>
            </a:pPr>
            <a:fld id="{00000000-1234-1234-1234-123412341234}" type="slidenum">
              <a:rPr lang="en-GB"/>
              <a:t>‹#›</a:t>
            </a:fld>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85" name="Shape 285"/>
        <p:cNvGrpSpPr/>
        <p:nvPr/>
      </p:nvGrpSpPr>
      <p:grpSpPr>
        <a:xfrm>
          <a:off x="0" y="0"/>
          <a:ext cx="0" cy="0"/>
          <a:chOff x="0" y="0"/>
          <a:chExt cx="0" cy="0"/>
        </a:xfrm>
      </p:grpSpPr>
      <p:sp>
        <p:nvSpPr>
          <p:cNvPr id="286" name="Google Shape;286;p10: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lnSpc>
                <a:spcPct val="100000"/>
              </a:lnSpc>
              <a:spcBef>
                <a:spcPts val="0"/>
              </a:spcBef>
              <a:spcAft>
                <a:spcPts val="0"/>
              </a:spcAft>
              <a:buSzPts val="1400"/>
              <a:buNone/>
            </a:pPr>
            <a:r>
              <a:t/>
            </a:r>
            <a:endParaRPr/>
          </a:p>
        </p:txBody>
      </p:sp>
      <p:sp>
        <p:nvSpPr>
          <p:cNvPr id="287" name="Google Shape;287;p10: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Tree>
  </p:cSld>
  <p:clrMapOvr>
    <a:masterClrMapping/>
  </p:clrMapOvr>
</p:notes>
</file>

<file path=ppt/notesSlides/notesSlide1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98" name="Shape 298"/>
        <p:cNvGrpSpPr/>
        <p:nvPr/>
      </p:nvGrpSpPr>
      <p:grpSpPr>
        <a:xfrm>
          <a:off x="0" y="0"/>
          <a:ext cx="0" cy="0"/>
          <a:chOff x="0" y="0"/>
          <a:chExt cx="0" cy="0"/>
        </a:xfrm>
      </p:grpSpPr>
      <p:sp>
        <p:nvSpPr>
          <p:cNvPr id="299" name="Google Shape;299;p11: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lnSpc>
                <a:spcPct val="100000"/>
              </a:lnSpc>
              <a:spcBef>
                <a:spcPts val="0"/>
              </a:spcBef>
              <a:spcAft>
                <a:spcPts val="0"/>
              </a:spcAft>
              <a:buSzPts val="1400"/>
              <a:buNone/>
            </a:pPr>
            <a:r>
              <a:t/>
            </a:r>
            <a:endParaRPr/>
          </a:p>
        </p:txBody>
      </p:sp>
      <p:sp>
        <p:nvSpPr>
          <p:cNvPr id="300" name="Google Shape;300;p11: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lank" type="blank">
  <p:cSld name="BLANK">
    <p:spTree>
      <p:nvGrpSpPr>
        <p:cNvPr id="15" name="Shape 15"/>
        <p:cNvGrpSpPr/>
        <p:nvPr/>
      </p:nvGrpSpPr>
      <p:grpSpPr>
        <a:xfrm>
          <a:off x="0" y="0"/>
          <a:ext cx="0" cy="0"/>
          <a:chOff x="0" y="0"/>
          <a:chExt cx="0" cy="0"/>
        </a:xfrm>
      </p:grpSpPr>
      <p:sp>
        <p:nvSpPr>
          <p:cNvPr id="16" name="Google Shape;16;p2"/>
          <p:cNvSpPr txBox="1"/>
          <p:nvPr>
            <p:ph idx="10" type="dt"/>
          </p:nvPr>
        </p:nvSpPr>
        <p:spPr>
          <a:xfrm>
            <a:off x="457200" y="6356350"/>
            <a:ext cx="2133600" cy="365125"/>
          </a:xfrm>
          <a:prstGeom prst="rect">
            <a:avLst/>
          </a:prstGeom>
          <a:noFill/>
          <a:ln>
            <a:noFill/>
          </a:ln>
        </p:spPr>
        <p:txBody>
          <a:bodyPr anchorCtr="0" anchor="ctr" bIns="45700" lIns="91425" spcFirstLastPara="1" rIns="91425" wrap="square" tIns="4570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17" name="Google Shape;17;p2"/>
          <p:cNvSpPr txBox="1"/>
          <p:nvPr>
            <p:ph idx="11" type="ftr"/>
          </p:nvPr>
        </p:nvSpPr>
        <p:spPr>
          <a:xfrm>
            <a:off x="3124200" y="6356350"/>
            <a:ext cx="2895600" cy="365125"/>
          </a:xfrm>
          <a:prstGeom prst="rect">
            <a:avLst/>
          </a:prstGeom>
          <a:noFill/>
          <a:ln>
            <a:noFill/>
          </a:ln>
        </p:spPr>
        <p:txBody>
          <a:bodyPr anchorCtr="0" anchor="ctr" bIns="45700" lIns="91425" spcFirstLastPara="1" rIns="91425" wrap="square" tIns="4570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18" name="Google Shape;18;p2"/>
          <p:cNvSpPr txBox="1"/>
          <p:nvPr>
            <p:ph idx="12" type="sldNum"/>
          </p:nvPr>
        </p:nvSpPr>
        <p:spPr>
          <a:xfrm>
            <a:off x="6553200" y="6356350"/>
            <a:ext cx="2133600" cy="365125"/>
          </a:xfrm>
          <a:prstGeom prst="rect">
            <a:avLst/>
          </a:prstGeom>
          <a:noFill/>
          <a:ln>
            <a:noFill/>
          </a:ln>
        </p:spPr>
        <p:txBody>
          <a:bodyPr anchorCtr="0" anchor="ctr" bIns="45700" lIns="91425" spcFirstLastPara="1" rIns="91425" wrap="square" tIns="45700">
            <a:noAutofit/>
          </a:bodyPr>
          <a:lstStyle>
            <a:lvl1pPr indent="0" lvl="0"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1pPr>
            <a:lvl2pPr indent="0" lvl="1"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2pPr>
            <a:lvl3pPr indent="0" lvl="2"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3pPr>
            <a:lvl4pPr indent="0" lvl="3"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4pPr>
            <a:lvl5pPr indent="0" lvl="4"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5pPr>
            <a:lvl6pPr indent="0" lvl="5"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6pPr>
            <a:lvl7pPr indent="0" lvl="6"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7pPr>
            <a:lvl8pPr indent="0" lvl="7"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8pPr>
            <a:lvl9pPr indent="0" lvl="8"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Slide" type="title">
  <p:cSld name="TITLE">
    <p:spTree>
      <p:nvGrpSpPr>
        <p:cNvPr id="19" name="Shape 19"/>
        <p:cNvGrpSpPr/>
        <p:nvPr/>
      </p:nvGrpSpPr>
      <p:grpSpPr>
        <a:xfrm>
          <a:off x="0" y="0"/>
          <a:ext cx="0" cy="0"/>
          <a:chOff x="0" y="0"/>
          <a:chExt cx="0" cy="0"/>
        </a:xfrm>
      </p:grpSpPr>
      <p:sp>
        <p:nvSpPr>
          <p:cNvPr id="20" name="Google Shape;20;p3"/>
          <p:cNvSpPr txBox="1"/>
          <p:nvPr>
            <p:ph type="ctrTitle"/>
          </p:nvPr>
        </p:nvSpPr>
        <p:spPr>
          <a:xfrm>
            <a:off x="685800" y="2130425"/>
            <a:ext cx="7772400" cy="1470025"/>
          </a:xfrm>
          <a:prstGeom prst="rect">
            <a:avLst/>
          </a:prstGeom>
          <a:noFill/>
          <a:ln>
            <a:noFill/>
          </a:ln>
        </p:spPr>
        <p:txBody>
          <a:bodyPr anchorCtr="0" anchor="ctr" bIns="45700" lIns="91425" spcFirstLastPara="1" rIns="91425" wrap="square" tIns="45700">
            <a:normAutofit/>
          </a:bodyPr>
          <a:lstStyle>
            <a:lvl1pPr lvl="0" algn="ctr">
              <a:lnSpc>
                <a:spcPct val="100000"/>
              </a:lnSpc>
              <a:spcBef>
                <a:spcPts val="0"/>
              </a:spcBef>
              <a:spcAft>
                <a:spcPts val="0"/>
              </a:spcAft>
              <a:buClr>
                <a:schemeClr val="dk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21" name="Google Shape;21;p3"/>
          <p:cNvSpPr txBox="1"/>
          <p:nvPr>
            <p:ph idx="1" type="subTitle"/>
          </p:nvPr>
        </p:nvSpPr>
        <p:spPr>
          <a:xfrm>
            <a:off x="1371600" y="3886200"/>
            <a:ext cx="6400800" cy="1752600"/>
          </a:xfrm>
          <a:prstGeom prst="rect">
            <a:avLst/>
          </a:prstGeom>
          <a:noFill/>
          <a:ln>
            <a:noFill/>
          </a:ln>
        </p:spPr>
        <p:txBody>
          <a:bodyPr anchorCtr="0" anchor="t" bIns="45700" lIns="91425" spcFirstLastPara="1" rIns="91425" wrap="square" tIns="45700">
            <a:normAutofit/>
          </a:bodyPr>
          <a:lstStyle>
            <a:lvl1pPr lvl="0" algn="ctr">
              <a:lnSpc>
                <a:spcPct val="100000"/>
              </a:lnSpc>
              <a:spcBef>
                <a:spcPts val="640"/>
              </a:spcBef>
              <a:spcAft>
                <a:spcPts val="0"/>
              </a:spcAft>
              <a:buClr>
                <a:srgbClr val="888888"/>
              </a:buClr>
              <a:buSzPts val="3200"/>
              <a:buNone/>
              <a:defRPr>
                <a:solidFill>
                  <a:srgbClr val="888888"/>
                </a:solidFill>
              </a:defRPr>
            </a:lvl1pPr>
            <a:lvl2pPr lvl="1" algn="ctr">
              <a:lnSpc>
                <a:spcPct val="100000"/>
              </a:lnSpc>
              <a:spcBef>
                <a:spcPts val="560"/>
              </a:spcBef>
              <a:spcAft>
                <a:spcPts val="0"/>
              </a:spcAft>
              <a:buClr>
                <a:srgbClr val="888888"/>
              </a:buClr>
              <a:buSzPts val="2800"/>
              <a:buNone/>
              <a:defRPr>
                <a:solidFill>
                  <a:srgbClr val="888888"/>
                </a:solidFill>
              </a:defRPr>
            </a:lvl2pPr>
            <a:lvl3pPr lvl="2" algn="ctr">
              <a:lnSpc>
                <a:spcPct val="100000"/>
              </a:lnSpc>
              <a:spcBef>
                <a:spcPts val="480"/>
              </a:spcBef>
              <a:spcAft>
                <a:spcPts val="0"/>
              </a:spcAft>
              <a:buClr>
                <a:srgbClr val="888888"/>
              </a:buClr>
              <a:buSzPts val="2400"/>
              <a:buNone/>
              <a:defRPr>
                <a:solidFill>
                  <a:srgbClr val="888888"/>
                </a:solidFill>
              </a:defRPr>
            </a:lvl3pPr>
            <a:lvl4pPr lvl="3" algn="ctr">
              <a:lnSpc>
                <a:spcPct val="100000"/>
              </a:lnSpc>
              <a:spcBef>
                <a:spcPts val="400"/>
              </a:spcBef>
              <a:spcAft>
                <a:spcPts val="0"/>
              </a:spcAft>
              <a:buClr>
                <a:srgbClr val="888888"/>
              </a:buClr>
              <a:buSzPts val="2000"/>
              <a:buNone/>
              <a:defRPr>
                <a:solidFill>
                  <a:srgbClr val="888888"/>
                </a:solidFill>
              </a:defRPr>
            </a:lvl4pPr>
            <a:lvl5pPr lvl="4" algn="ctr">
              <a:lnSpc>
                <a:spcPct val="100000"/>
              </a:lnSpc>
              <a:spcBef>
                <a:spcPts val="400"/>
              </a:spcBef>
              <a:spcAft>
                <a:spcPts val="0"/>
              </a:spcAft>
              <a:buClr>
                <a:srgbClr val="888888"/>
              </a:buClr>
              <a:buSzPts val="2000"/>
              <a:buNone/>
              <a:defRPr>
                <a:solidFill>
                  <a:srgbClr val="888888"/>
                </a:solidFill>
              </a:defRPr>
            </a:lvl5pPr>
            <a:lvl6pPr lvl="5" algn="ctr">
              <a:lnSpc>
                <a:spcPct val="100000"/>
              </a:lnSpc>
              <a:spcBef>
                <a:spcPts val="400"/>
              </a:spcBef>
              <a:spcAft>
                <a:spcPts val="0"/>
              </a:spcAft>
              <a:buClr>
                <a:srgbClr val="888888"/>
              </a:buClr>
              <a:buSzPts val="2000"/>
              <a:buNone/>
              <a:defRPr>
                <a:solidFill>
                  <a:srgbClr val="888888"/>
                </a:solidFill>
              </a:defRPr>
            </a:lvl6pPr>
            <a:lvl7pPr lvl="6" algn="ctr">
              <a:lnSpc>
                <a:spcPct val="100000"/>
              </a:lnSpc>
              <a:spcBef>
                <a:spcPts val="400"/>
              </a:spcBef>
              <a:spcAft>
                <a:spcPts val="0"/>
              </a:spcAft>
              <a:buClr>
                <a:srgbClr val="888888"/>
              </a:buClr>
              <a:buSzPts val="2000"/>
              <a:buNone/>
              <a:defRPr>
                <a:solidFill>
                  <a:srgbClr val="888888"/>
                </a:solidFill>
              </a:defRPr>
            </a:lvl7pPr>
            <a:lvl8pPr lvl="7" algn="ctr">
              <a:lnSpc>
                <a:spcPct val="100000"/>
              </a:lnSpc>
              <a:spcBef>
                <a:spcPts val="400"/>
              </a:spcBef>
              <a:spcAft>
                <a:spcPts val="0"/>
              </a:spcAft>
              <a:buClr>
                <a:srgbClr val="888888"/>
              </a:buClr>
              <a:buSzPts val="2000"/>
              <a:buNone/>
              <a:defRPr>
                <a:solidFill>
                  <a:srgbClr val="888888"/>
                </a:solidFill>
              </a:defRPr>
            </a:lvl8pPr>
            <a:lvl9pPr lvl="8" algn="ctr">
              <a:lnSpc>
                <a:spcPct val="100000"/>
              </a:lnSpc>
              <a:spcBef>
                <a:spcPts val="400"/>
              </a:spcBef>
              <a:spcAft>
                <a:spcPts val="0"/>
              </a:spcAft>
              <a:buClr>
                <a:srgbClr val="888888"/>
              </a:buClr>
              <a:buSzPts val="2000"/>
              <a:buNone/>
              <a:defRPr>
                <a:solidFill>
                  <a:srgbClr val="888888"/>
                </a:solidFill>
              </a:defRPr>
            </a:lvl9pPr>
          </a:lstStyle>
          <a:p/>
        </p:txBody>
      </p:sp>
      <p:sp>
        <p:nvSpPr>
          <p:cNvPr id="22" name="Google Shape;22;p3"/>
          <p:cNvSpPr txBox="1"/>
          <p:nvPr>
            <p:ph idx="10" type="dt"/>
          </p:nvPr>
        </p:nvSpPr>
        <p:spPr>
          <a:xfrm>
            <a:off x="457200" y="6356350"/>
            <a:ext cx="2133600" cy="365125"/>
          </a:xfrm>
          <a:prstGeom prst="rect">
            <a:avLst/>
          </a:prstGeom>
          <a:noFill/>
          <a:ln>
            <a:noFill/>
          </a:ln>
        </p:spPr>
        <p:txBody>
          <a:bodyPr anchorCtr="0" anchor="ctr" bIns="45700" lIns="91425" spcFirstLastPara="1" rIns="91425" wrap="square" tIns="4570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23" name="Google Shape;23;p3"/>
          <p:cNvSpPr txBox="1"/>
          <p:nvPr>
            <p:ph idx="11" type="ftr"/>
          </p:nvPr>
        </p:nvSpPr>
        <p:spPr>
          <a:xfrm>
            <a:off x="3124200" y="6356350"/>
            <a:ext cx="2895600" cy="365125"/>
          </a:xfrm>
          <a:prstGeom prst="rect">
            <a:avLst/>
          </a:prstGeom>
          <a:noFill/>
          <a:ln>
            <a:noFill/>
          </a:ln>
        </p:spPr>
        <p:txBody>
          <a:bodyPr anchorCtr="0" anchor="ctr" bIns="45700" lIns="91425" spcFirstLastPara="1" rIns="91425" wrap="square" tIns="4570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24" name="Google Shape;24;p3"/>
          <p:cNvSpPr txBox="1"/>
          <p:nvPr>
            <p:ph idx="12" type="sldNum"/>
          </p:nvPr>
        </p:nvSpPr>
        <p:spPr>
          <a:xfrm>
            <a:off x="6553200" y="6356350"/>
            <a:ext cx="2133600" cy="365125"/>
          </a:xfrm>
          <a:prstGeom prst="rect">
            <a:avLst/>
          </a:prstGeom>
          <a:noFill/>
          <a:ln>
            <a:noFill/>
          </a:ln>
        </p:spPr>
        <p:txBody>
          <a:bodyPr anchorCtr="0" anchor="ctr" bIns="45700" lIns="91425" spcFirstLastPara="1" rIns="91425" wrap="square" tIns="45700">
            <a:noAutofit/>
          </a:bodyPr>
          <a:lstStyle>
            <a:lvl1pPr indent="0" lvl="0"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1pPr>
            <a:lvl2pPr indent="0" lvl="1"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2pPr>
            <a:lvl3pPr indent="0" lvl="2"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3pPr>
            <a:lvl4pPr indent="0" lvl="3"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4pPr>
            <a:lvl5pPr indent="0" lvl="4"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5pPr>
            <a:lvl6pPr indent="0" lvl="5"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6pPr>
            <a:lvl7pPr indent="0" lvl="6"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7pPr>
            <a:lvl8pPr indent="0" lvl="7"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8pPr>
            <a:lvl9pPr indent="0" lvl="8"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Content" type="obj">
  <p:cSld name="OBJECT">
    <p:spTree>
      <p:nvGrpSpPr>
        <p:cNvPr id="25" name="Shape 25"/>
        <p:cNvGrpSpPr/>
        <p:nvPr/>
      </p:nvGrpSpPr>
      <p:grpSpPr>
        <a:xfrm>
          <a:off x="0" y="0"/>
          <a:ext cx="0" cy="0"/>
          <a:chOff x="0" y="0"/>
          <a:chExt cx="0" cy="0"/>
        </a:xfrm>
      </p:grpSpPr>
      <p:sp>
        <p:nvSpPr>
          <p:cNvPr id="26" name="Google Shape;26;p4"/>
          <p:cNvSpPr txBox="1"/>
          <p:nvPr>
            <p:ph type="title"/>
          </p:nvPr>
        </p:nvSpPr>
        <p:spPr>
          <a:xfrm>
            <a:off x="457200" y="274638"/>
            <a:ext cx="8229600" cy="1143000"/>
          </a:xfrm>
          <a:prstGeom prst="rect">
            <a:avLst/>
          </a:prstGeom>
          <a:noFill/>
          <a:ln>
            <a:noFill/>
          </a:ln>
        </p:spPr>
        <p:txBody>
          <a:bodyPr anchorCtr="0" anchor="ctr" bIns="45700" lIns="91425" spcFirstLastPara="1" rIns="91425" wrap="square" tIns="45700">
            <a:normAutofit/>
          </a:bodyPr>
          <a:lstStyle>
            <a:lvl1pPr lvl="0" algn="ctr">
              <a:lnSpc>
                <a:spcPct val="100000"/>
              </a:lnSpc>
              <a:spcBef>
                <a:spcPts val="0"/>
              </a:spcBef>
              <a:spcAft>
                <a:spcPts val="0"/>
              </a:spcAft>
              <a:buClr>
                <a:schemeClr val="dk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27" name="Google Shape;27;p4"/>
          <p:cNvSpPr txBox="1"/>
          <p:nvPr>
            <p:ph idx="1" type="body"/>
          </p:nvPr>
        </p:nvSpPr>
        <p:spPr>
          <a:xfrm>
            <a:off x="457200" y="1600200"/>
            <a:ext cx="8229600" cy="4525963"/>
          </a:xfrm>
          <a:prstGeom prst="rect">
            <a:avLst/>
          </a:prstGeom>
          <a:noFill/>
          <a:ln>
            <a:noFill/>
          </a:ln>
        </p:spPr>
        <p:txBody>
          <a:bodyPr anchorCtr="0" anchor="t" bIns="45700" lIns="91425" spcFirstLastPara="1" rIns="91425" wrap="square" tIns="45700">
            <a:normAutofit/>
          </a:bodyPr>
          <a:lstStyle>
            <a:lvl1pPr indent="-342900" lvl="0" marL="457200" algn="l">
              <a:lnSpc>
                <a:spcPct val="100000"/>
              </a:lnSpc>
              <a:spcBef>
                <a:spcPts val="360"/>
              </a:spcBef>
              <a:spcAft>
                <a:spcPts val="0"/>
              </a:spcAft>
              <a:buClr>
                <a:schemeClr val="dk1"/>
              </a:buClr>
              <a:buSzPts val="1800"/>
              <a:buChar char="•"/>
              <a:defRPr/>
            </a:lvl1pPr>
            <a:lvl2pPr indent="-342900" lvl="1" marL="914400" algn="l">
              <a:lnSpc>
                <a:spcPct val="100000"/>
              </a:lnSpc>
              <a:spcBef>
                <a:spcPts val="360"/>
              </a:spcBef>
              <a:spcAft>
                <a:spcPts val="0"/>
              </a:spcAft>
              <a:buClr>
                <a:schemeClr val="dk1"/>
              </a:buClr>
              <a:buSzPts val="1800"/>
              <a:buChar char="–"/>
              <a:defRPr/>
            </a:lvl2pPr>
            <a:lvl3pPr indent="-342900" lvl="2" marL="1371600" algn="l">
              <a:lnSpc>
                <a:spcPct val="100000"/>
              </a:lnSpc>
              <a:spcBef>
                <a:spcPts val="360"/>
              </a:spcBef>
              <a:spcAft>
                <a:spcPts val="0"/>
              </a:spcAft>
              <a:buClr>
                <a:schemeClr val="dk1"/>
              </a:buClr>
              <a:buSzPts val="1800"/>
              <a:buChar char="•"/>
              <a:defRPr/>
            </a:lvl3pPr>
            <a:lvl4pPr indent="-342900" lvl="3" marL="1828800" algn="l">
              <a:lnSpc>
                <a:spcPct val="100000"/>
              </a:lnSpc>
              <a:spcBef>
                <a:spcPts val="360"/>
              </a:spcBef>
              <a:spcAft>
                <a:spcPts val="0"/>
              </a:spcAft>
              <a:buClr>
                <a:schemeClr val="dk1"/>
              </a:buClr>
              <a:buSzPts val="1800"/>
              <a:buChar char="–"/>
              <a:defRPr/>
            </a:lvl4pPr>
            <a:lvl5pPr indent="-342900" lvl="4" marL="2286000" algn="l">
              <a:lnSpc>
                <a:spcPct val="100000"/>
              </a:lnSpc>
              <a:spcBef>
                <a:spcPts val="360"/>
              </a:spcBef>
              <a:spcAft>
                <a:spcPts val="0"/>
              </a:spcAft>
              <a:buClr>
                <a:schemeClr val="dk1"/>
              </a:buClr>
              <a:buSzPts val="1800"/>
              <a:buChar char="»"/>
              <a:defRPr/>
            </a:lvl5pPr>
            <a:lvl6pPr indent="-342900" lvl="5" marL="2743200" algn="l">
              <a:lnSpc>
                <a:spcPct val="100000"/>
              </a:lnSpc>
              <a:spcBef>
                <a:spcPts val="360"/>
              </a:spcBef>
              <a:spcAft>
                <a:spcPts val="0"/>
              </a:spcAft>
              <a:buClr>
                <a:schemeClr val="dk1"/>
              </a:buClr>
              <a:buSzPts val="1800"/>
              <a:buChar char="•"/>
              <a:defRPr/>
            </a:lvl6pPr>
            <a:lvl7pPr indent="-342900" lvl="6" marL="3200400" algn="l">
              <a:lnSpc>
                <a:spcPct val="100000"/>
              </a:lnSpc>
              <a:spcBef>
                <a:spcPts val="360"/>
              </a:spcBef>
              <a:spcAft>
                <a:spcPts val="0"/>
              </a:spcAft>
              <a:buClr>
                <a:schemeClr val="dk1"/>
              </a:buClr>
              <a:buSzPts val="1800"/>
              <a:buChar char="•"/>
              <a:defRPr/>
            </a:lvl7pPr>
            <a:lvl8pPr indent="-342900" lvl="7" marL="3657600" algn="l">
              <a:lnSpc>
                <a:spcPct val="100000"/>
              </a:lnSpc>
              <a:spcBef>
                <a:spcPts val="360"/>
              </a:spcBef>
              <a:spcAft>
                <a:spcPts val="0"/>
              </a:spcAft>
              <a:buClr>
                <a:schemeClr val="dk1"/>
              </a:buClr>
              <a:buSzPts val="1800"/>
              <a:buChar char="•"/>
              <a:defRPr/>
            </a:lvl8pPr>
            <a:lvl9pPr indent="-342900" lvl="8" marL="4114800" algn="l">
              <a:lnSpc>
                <a:spcPct val="100000"/>
              </a:lnSpc>
              <a:spcBef>
                <a:spcPts val="360"/>
              </a:spcBef>
              <a:spcAft>
                <a:spcPts val="0"/>
              </a:spcAft>
              <a:buClr>
                <a:schemeClr val="dk1"/>
              </a:buClr>
              <a:buSzPts val="1800"/>
              <a:buChar char="•"/>
              <a:defRPr/>
            </a:lvl9pPr>
          </a:lstStyle>
          <a:p/>
        </p:txBody>
      </p:sp>
      <p:sp>
        <p:nvSpPr>
          <p:cNvPr id="28" name="Google Shape;28;p4"/>
          <p:cNvSpPr txBox="1"/>
          <p:nvPr>
            <p:ph idx="10" type="dt"/>
          </p:nvPr>
        </p:nvSpPr>
        <p:spPr>
          <a:xfrm>
            <a:off x="457200" y="6356350"/>
            <a:ext cx="2133600" cy="365125"/>
          </a:xfrm>
          <a:prstGeom prst="rect">
            <a:avLst/>
          </a:prstGeom>
          <a:noFill/>
          <a:ln>
            <a:noFill/>
          </a:ln>
        </p:spPr>
        <p:txBody>
          <a:bodyPr anchorCtr="0" anchor="ctr" bIns="45700" lIns="91425" spcFirstLastPara="1" rIns="91425" wrap="square" tIns="4570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29" name="Google Shape;29;p4"/>
          <p:cNvSpPr txBox="1"/>
          <p:nvPr>
            <p:ph idx="11" type="ftr"/>
          </p:nvPr>
        </p:nvSpPr>
        <p:spPr>
          <a:xfrm>
            <a:off x="3124200" y="6356350"/>
            <a:ext cx="2895600" cy="365125"/>
          </a:xfrm>
          <a:prstGeom prst="rect">
            <a:avLst/>
          </a:prstGeom>
          <a:noFill/>
          <a:ln>
            <a:noFill/>
          </a:ln>
        </p:spPr>
        <p:txBody>
          <a:bodyPr anchorCtr="0" anchor="ctr" bIns="45700" lIns="91425" spcFirstLastPara="1" rIns="91425" wrap="square" tIns="4570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30" name="Google Shape;30;p4"/>
          <p:cNvSpPr txBox="1"/>
          <p:nvPr>
            <p:ph idx="12" type="sldNum"/>
          </p:nvPr>
        </p:nvSpPr>
        <p:spPr>
          <a:xfrm>
            <a:off x="6553200" y="6356350"/>
            <a:ext cx="2133600" cy="365125"/>
          </a:xfrm>
          <a:prstGeom prst="rect">
            <a:avLst/>
          </a:prstGeom>
          <a:noFill/>
          <a:ln>
            <a:noFill/>
          </a:ln>
        </p:spPr>
        <p:txBody>
          <a:bodyPr anchorCtr="0" anchor="ctr" bIns="45700" lIns="91425" spcFirstLastPara="1" rIns="91425" wrap="square" tIns="45700">
            <a:noAutofit/>
          </a:bodyPr>
          <a:lstStyle>
            <a:lvl1pPr indent="0" lvl="0"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1pPr>
            <a:lvl2pPr indent="0" lvl="1"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2pPr>
            <a:lvl3pPr indent="0" lvl="2"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3pPr>
            <a:lvl4pPr indent="0" lvl="3"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4pPr>
            <a:lvl5pPr indent="0" lvl="4"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5pPr>
            <a:lvl6pPr indent="0" lvl="5"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6pPr>
            <a:lvl7pPr indent="0" lvl="6"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7pPr>
            <a:lvl8pPr indent="0" lvl="7"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8pPr>
            <a:lvl9pPr indent="0" lvl="8"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ection Header" type="secHead">
  <p:cSld name="SECTION_HEADER">
    <p:spTree>
      <p:nvGrpSpPr>
        <p:cNvPr id="31" name="Shape 31"/>
        <p:cNvGrpSpPr/>
        <p:nvPr/>
      </p:nvGrpSpPr>
      <p:grpSpPr>
        <a:xfrm>
          <a:off x="0" y="0"/>
          <a:ext cx="0" cy="0"/>
          <a:chOff x="0" y="0"/>
          <a:chExt cx="0" cy="0"/>
        </a:xfrm>
      </p:grpSpPr>
      <p:sp>
        <p:nvSpPr>
          <p:cNvPr id="32" name="Google Shape;32;p5"/>
          <p:cNvSpPr txBox="1"/>
          <p:nvPr>
            <p:ph type="title"/>
          </p:nvPr>
        </p:nvSpPr>
        <p:spPr>
          <a:xfrm>
            <a:off x="722313" y="4406900"/>
            <a:ext cx="7772400" cy="1362075"/>
          </a:xfrm>
          <a:prstGeom prst="rect">
            <a:avLst/>
          </a:prstGeom>
          <a:noFill/>
          <a:ln>
            <a:noFill/>
          </a:ln>
        </p:spPr>
        <p:txBody>
          <a:bodyPr anchorCtr="0" anchor="t" bIns="45700" lIns="91425" spcFirstLastPara="1" rIns="91425" wrap="square" tIns="45700">
            <a:normAutofit/>
          </a:bodyPr>
          <a:lstStyle>
            <a:lvl1pPr lvl="0" algn="l">
              <a:lnSpc>
                <a:spcPct val="100000"/>
              </a:lnSpc>
              <a:spcBef>
                <a:spcPts val="0"/>
              </a:spcBef>
              <a:spcAft>
                <a:spcPts val="0"/>
              </a:spcAft>
              <a:buClr>
                <a:schemeClr val="dk1"/>
              </a:buClr>
              <a:buSzPts val="4000"/>
              <a:buFont typeface="Calibri"/>
              <a:buNone/>
              <a:defRPr b="1" sz="4000" cap="none"/>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33" name="Google Shape;33;p5"/>
          <p:cNvSpPr txBox="1"/>
          <p:nvPr>
            <p:ph idx="1" type="body"/>
          </p:nvPr>
        </p:nvSpPr>
        <p:spPr>
          <a:xfrm>
            <a:off x="722313" y="2906713"/>
            <a:ext cx="7772400" cy="1500187"/>
          </a:xfrm>
          <a:prstGeom prst="rect">
            <a:avLst/>
          </a:prstGeom>
          <a:noFill/>
          <a:ln>
            <a:noFill/>
          </a:ln>
        </p:spPr>
        <p:txBody>
          <a:bodyPr anchorCtr="0" anchor="b" bIns="45700" lIns="91425" spcFirstLastPara="1" rIns="91425" wrap="square" tIns="45700">
            <a:normAutofit/>
          </a:bodyPr>
          <a:lstStyle>
            <a:lvl1pPr indent="-228600" lvl="0" marL="457200" algn="l">
              <a:lnSpc>
                <a:spcPct val="100000"/>
              </a:lnSpc>
              <a:spcBef>
                <a:spcPts val="400"/>
              </a:spcBef>
              <a:spcAft>
                <a:spcPts val="0"/>
              </a:spcAft>
              <a:buClr>
                <a:srgbClr val="888888"/>
              </a:buClr>
              <a:buSzPts val="2000"/>
              <a:buNone/>
              <a:defRPr sz="2000">
                <a:solidFill>
                  <a:srgbClr val="888888"/>
                </a:solidFill>
              </a:defRPr>
            </a:lvl1pPr>
            <a:lvl2pPr indent="-228600" lvl="1" marL="914400" algn="l">
              <a:lnSpc>
                <a:spcPct val="100000"/>
              </a:lnSpc>
              <a:spcBef>
                <a:spcPts val="360"/>
              </a:spcBef>
              <a:spcAft>
                <a:spcPts val="0"/>
              </a:spcAft>
              <a:buClr>
                <a:srgbClr val="888888"/>
              </a:buClr>
              <a:buSzPts val="1800"/>
              <a:buNone/>
              <a:defRPr sz="1800">
                <a:solidFill>
                  <a:srgbClr val="888888"/>
                </a:solidFill>
              </a:defRPr>
            </a:lvl2pPr>
            <a:lvl3pPr indent="-228600" lvl="2" marL="1371600" algn="l">
              <a:lnSpc>
                <a:spcPct val="100000"/>
              </a:lnSpc>
              <a:spcBef>
                <a:spcPts val="320"/>
              </a:spcBef>
              <a:spcAft>
                <a:spcPts val="0"/>
              </a:spcAft>
              <a:buClr>
                <a:srgbClr val="888888"/>
              </a:buClr>
              <a:buSzPts val="1600"/>
              <a:buNone/>
              <a:defRPr sz="1600">
                <a:solidFill>
                  <a:srgbClr val="888888"/>
                </a:solidFill>
              </a:defRPr>
            </a:lvl3pPr>
            <a:lvl4pPr indent="-228600" lvl="3" marL="1828800" algn="l">
              <a:lnSpc>
                <a:spcPct val="100000"/>
              </a:lnSpc>
              <a:spcBef>
                <a:spcPts val="280"/>
              </a:spcBef>
              <a:spcAft>
                <a:spcPts val="0"/>
              </a:spcAft>
              <a:buClr>
                <a:srgbClr val="888888"/>
              </a:buClr>
              <a:buSzPts val="1400"/>
              <a:buNone/>
              <a:defRPr sz="1400">
                <a:solidFill>
                  <a:srgbClr val="888888"/>
                </a:solidFill>
              </a:defRPr>
            </a:lvl4pPr>
            <a:lvl5pPr indent="-228600" lvl="4" marL="2286000" algn="l">
              <a:lnSpc>
                <a:spcPct val="100000"/>
              </a:lnSpc>
              <a:spcBef>
                <a:spcPts val="280"/>
              </a:spcBef>
              <a:spcAft>
                <a:spcPts val="0"/>
              </a:spcAft>
              <a:buClr>
                <a:srgbClr val="888888"/>
              </a:buClr>
              <a:buSzPts val="1400"/>
              <a:buNone/>
              <a:defRPr sz="1400">
                <a:solidFill>
                  <a:srgbClr val="888888"/>
                </a:solidFill>
              </a:defRPr>
            </a:lvl5pPr>
            <a:lvl6pPr indent="-228600" lvl="5" marL="2743200" algn="l">
              <a:lnSpc>
                <a:spcPct val="100000"/>
              </a:lnSpc>
              <a:spcBef>
                <a:spcPts val="280"/>
              </a:spcBef>
              <a:spcAft>
                <a:spcPts val="0"/>
              </a:spcAft>
              <a:buClr>
                <a:srgbClr val="888888"/>
              </a:buClr>
              <a:buSzPts val="1400"/>
              <a:buNone/>
              <a:defRPr sz="1400">
                <a:solidFill>
                  <a:srgbClr val="888888"/>
                </a:solidFill>
              </a:defRPr>
            </a:lvl6pPr>
            <a:lvl7pPr indent="-228600" lvl="6" marL="3200400" algn="l">
              <a:lnSpc>
                <a:spcPct val="100000"/>
              </a:lnSpc>
              <a:spcBef>
                <a:spcPts val="280"/>
              </a:spcBef>
              <a:spcAft>
                <a:spcPts val="0"/>
              </a:spcAft>
              <a:buClr>
                <a:srgbClr val="888888"/>
              </a:buClr>
              <a:buSzPts val="1400"/>
              <a:buNone/>
              <a:defRPr sz="1400">
                <a:solidFill>
                  <a:srgbClr val="888888"/>
                </a:solidFill>
              </a:defRPr>
            </a:lvl7pPr>
            <a:lvl8pPr indent="-228600" lvl="7" marL="3657600" algn="l">
              <a:lnSpc>
                <a:spcPct val="100000"/>
              </a:lnSpc>
              <a:spcBef>
                <a:spcPts val="280"/>
              </a:spcBef>
              <a:spcAft>
                <a:spcPts val="0"/>
              </a:spcAft>
              <a:buClr>
                <a:srgbClr val="888888"/>
              </a:buClr>
              <a:buSzPts val="1400"/>
              <a:buNone/>
              <a:defRPr sz="1400">
                <a:solidFill>
                  <a:srgbClr val="888888"/>
                </a:solidFill>
              </a:defRPr>
            </a:lvl8pPr>
            <a:lvl9pPr indent="-228600" lvl="8" marL="4114800" algn="l">
              <a:lnSpc>
                <a:spcPct val="100000"/>
              </a:lnSpc>
              <a:spcBef>
                <a:spcPts val="280"/>
              </a:spcBef>
              <a:spcAft>
                <a:spcPts val="0"/>
              </a:spcAft>
              <a:buClr>
                <a:srgbClr val="888888"/>
              </a:buClr>
              <a:buSzPts val="1400"/>
              <a:buNone/>
              <a:defRPr sz="1400">
                <a:solidFill>
                  <a:srgbClr val="888888"/>
                </a:solidFill>
              </a:defRPr>
            </a:lvl9pPr>
          </a:lstStyle>
          <a:p/>
        </p:txBody>
      </p:sp>
      <p:sp>
        <p:nvSpPr>
          <p:cNvPr id="34" name="Google Shape;34;p5"/>
          <p:cNvSpPr txBox="1"/>
          <p:nvPr>
            <p:ph idx="10" type="dt"/>
          </p:nvPr>
        </p:nvSpPr>
        <p:spPr>
          <a:xfrm>
            <a:off x="457200" y="6356350"/>
            <a:ext cx="2133600" cy="365125"/>
          </a:xfrm>
          <a:prstGeom prst="rect">
            <a:avLst/>
          </a:prstGeom>
          <a:noFill/>
          <a:ln>
            <a:noFill/>
          </a:ln>
        </p:spPr>
        <p:txBody>
          <a:bodyPr anchorCtr="0" anchor="ctr" bIns="45700" lIns="91425" spcFirstLastPara="1" rIns="91425" wrap="square" tIns="4570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35" name="Google Shape;35;p5"/>
          <p:cNvSpPr txBox="1"/>
          <p:nvPr>
            <p:ph idx="11" type="ftr"/>
          </p:nvPr>
        </p:nvSpPr>
        <p:spPr>
          <a:xfrm>
            <a:off x="3124200" y="6356350"/>
            <a:ext cx="2895600" cy="365125"/>
          </a:xfrm>
          <a:prstGeom prst="rect">
            <a:avLst/>
          </a:prstGeom>
          <a:noFill/>
          <a:ln>
            <a:noFill/>
          </a:ln>
        </p:spPr>
        <p:txBody>
          <a:bodyPr anchorCtr="0" anchor="ctr" bIns="45700" lIns="91425" spcFirstLastPara="1" rIns="91425" wrap="square" tIns="4570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36" name="Google Shape;36;p5"/>
          <p:cNvSpPr txBox="1"/>
          <p:nvPr>
            <p:ph idx="12" type="sldNum"/>
          </p:nvPr>
        </p:nvSpPr>
        <p:spPr>
          <a:xfrm>
            <a:off x="6553200" y="6356350"/>
            <a:ext cx="2133600" cy="365125"/>
          </a:xfrm>
          <a:prstGeom prst="rect">
            <a:avLst/>
          </a:prstGeom>
          <a:noFill/>
          <a:ln>
            <a:noFill/>
          </a:ln>
        </p:spPr>
        <p:txBody>
          <a:bodyPr anchorCtr="0" anchor="ctr" bIns="45700" lIns="91425" spcFirstLastPara="1" rIns="91425" wrap="square" tIns="45700">
            <a:noAutofit/>
          </a:bodyPr>
          <a:lstStyle>
            <a:lvl1pPr indent="0" lvl="0"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1pPr>
            <a:lvl2pPr indent="0" lvl="1"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2pPr>
            <a:lvl3pPr indent="0" lvl="2"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3pPr>
            <a:lvl4pPr indent="0" lvl="3"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4pPr>
            <a:lvl5pPr indent="0" lvl="4"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5pPr>
            <a:lvl6pPr indent="0" lvl="5"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6pPr>
            <a:lvl7pPr indent="0" lvl="6"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7pPr>
            <a:lvl8pPr indent="0" lvl="7"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8pPr>
            <a:lvl9pPr indent="0" lvl="8"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wo Content" type="twoObj">
  <p:cSld name="TWO_OBJECTS">
    <p:spTree>
      <p:nvGrpSpPr>
        <p:cNvPr id="37" name="Shape 37"/>
        <p:cNvGrpSpPr/>
        <p:nvPr/>
      </p:nvGrpSpPr>
      <p:grpSpPr>
        <a:xfrm>
          <a:off x="0" y="0"/>
          <a:ext cx="0" cy="0"/>
          <a:chOff x="0" y="0"/>
          <a:chExt cx="0" cy="0"/>
        </a:xfrm>
      </p:grpSpPr>
      <p:sp>
        <p:nvSpPr>
          <p:cNvPr id="38" name="Google Shape;38;p6"/>
          <p:cNvSpPr txBox="1"/>
          <p:nvPr>
            <p:ph type="title"/>
          </p:nvPr>
        </p:nvSpPr>
        <p:spPr>
          <a:xfrm>
            <a:off x="457200" y="274638"/>
            <a:ext cx="8229600" cy="1143000"/>
          </a:xfrm>
          <a:prstGeom prst="rect">
            <a:avLst/>
          </a:prstGeom>
          <a:noFill/>
          <a:ln>
            <a:noFill/>
          </a:ln>
        </p:spPr>
        <p:txBody>
          <a:bodyPr anchorCtr="0" anchor="ctr" bIns="45700" lIns="91425" spcFirstLastPara="1" rIns="91425" wrap="square" tIns="45700">
            <a:normAutofit/>
          </a:bodyPr>
          <a:lstStyle>
            <a:lvl1pPr lvl="0" algn="ctr">
              <a:lnSpc>
                <a:spcPct val="100000"/>
              </a:lnSpc>
              <a:spcBef>
                <a:spcPts val="0"/>
              </a:spcBef>
              <a:spcAft>
                <a:spcPts val="0"/>
              </a:spcAft>
              <a:buClr>
                <a:schemeClr val="dk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39" name="Google Shape;39;p6"/>
          <p:cNvSpPr txBox="1"/>
          <p:nvPr>
            <p:ph idx="1" type="body"/>
          </p:nvPr>
        </p:nvSpPr>
        <p:spPr>
          <a:xfrm>
            <a:off x="457200" y="1600200"/>
            <a:ext cx="4038600" cy="4525963"/>
          </a:xfrm>
          <a:prstGeom prst="rect">
            <a:avLst/>
          </a:prstGeom>
          <a:noFill/>
          <a:ln>
            <a:noFill/>
          </a:ln>
        </p:spPr>
        <p:txBody>
          <a:bodyPr anchorCtr="0" anchor="t" bIns="45700" lIns="91425" spcFirstLastPara="1" rIns="91425" wrap="square" tIns="45700">
            <a:normAutofit/>
          </a:bodyPr>
          <a:lstStyle>
            <a:lvl1pPr indent="-406400" lvl="0" marL="457200" algn="l">
              <a:lnSpc>
                <a:spcPct val="100000"/>
              </a:lnSpc>
              <a:spcBef>
                <a:spcPts val="560"/>
              </a:spcBef>
              <a:spcAft>
                <a:spcPts val="0"/>
              </a:spcAft>
              <a:buClr>
                <a:schemeClr val="dk1"/>
              </a:buClr>
              <a:buSzPts val="2800"/>
              <a:buChar char="•"/>
              <a:defRPr sz="2800"/>
            </a:lvl1pPr>
            <a:lvl2pPr indent="-381000" lvl="1" marL="914400" algn="l">
              <a:lnSpc>
                <a:spcPct val="100000"/>
              </a:lnSpc>
              <a:spcBef>
                <a:spcPts val="480"/>
              </a:spcBef>
              <a:spcAft>
                <a:spcPts val="0"/>
              </a:spcAft>
              <a:buClr>
                <a:schemeClr val="dk1"/>
              </a:buClr>
              <a:buSzPts val="2400"/>
              <a:buChar char="–"/>
              <a:defRPr sz="2400"/>
            </a:lvl2pPr>
            <a:lvl3pPr indent="-355600" lvl="2" marL="1371600" algn="l">
              <a:lnSpc>
                <a:spcPct val="100000"/>
              </a:lnSpc>
              <a:spcBef>
                <a:spcPts val="400"/>
              </a:spcBef>
              <a:spcAft>
                <a:spcPts val="0"/>
              </a:spcAft>
              <a:buClr>
                <a:schemeClr val="dk1"/>
              </a:buClr>
              <a:buSzPts val="2000"/>
              <a:buChar char="•"/>
              <a:defRPr sz="2000"/>
            </a:lvl3pPr>
            <a:lvl4pPr indent="-342900" lvl="3" marL="1828800" algn="l">
              <a:lnSpc>
                <a:spcPct val="100000"/>
              </a:lnSpc>
              <a:spcBef>
                <a:spcPts val="360"/>
              </a:spcBef>
              <a:spcAft>
                <a:spcPts val="0"/>
              </a:spcAft>
              <a:buClr>
                <a:schemeClr val="dk1"/>
              </a:buClr>
              <a:buSzPts val="1800"/>
              <a:buChar char="–"/>
              <a:defRPr sz="1800"/>
            </a:lvl4pPr>
            <a:lvl5pPr indent="-342900" lvl="4" marL="2286000" algn="l">
              <a:lnSpc>
                <a:spcPct val="100000"/>
              </a:lnSpc>
              <a:spcBef>
                <a:spcPts val="360"/>
              </a:spcBef>
              <a:spcAft>
                <a:spcPts val="0"/>
              </a:spcAft>
              <a:buClr>
                <a:schemeClr val="dk1"/>
              </a:buClr>
              <a:buSzPts val="1800"/>
              <a:buChar char="»"/>
              <a:defRPr sz="1800"/>
            </a:lvl5pPr>
            <a:lvl6pPr indent="-342900" lvl="5" marL="2743200" algn="l">
              <a:lnSpc>
                <a:spcPct val="100000"/>
              </a:lnSpc>
              <a:spcBef>
                <a:spcPts val="360"/>
              </a:spcBef>
              <a:spcAft>
                <a:spcPts val="0"/>
              </a:spcAft>
              <a:buClr>
                <a:schemeClr val="dk1"/>
              </a:buClr>
              <a:buSzPts val="1800"/>
              <a:buChar char="•"/>
              <a:defRPr sz="1800"/>
            </a:lvl6pPr>
            <a:lvl7pPr indent="-342900" lvl="6" marL="3200400" algn="l">
              <a:lnSpc>
                <a:spcPct val="100000"/>
              </a:lnSpc>
              <a:spcBef>
                <a:spcPts val="360"/>
              </a:spcBef>
              <a:spcAft>
                <a:spcPts val="0"/>
              </a:spcAft>
              <a:buClr>
                <a:schemeClr val="dk1"/>
              </a:buClr>
              <a:buSzPts val="1800"/>
              <a:buChar char="•"/>
              <a:defRPr sz="1800"/>
            </a:lvl7pPr>
            <a:lvl8pPr indent="-342900" lvl="7" marL="3657600" algn="l">
              <a:lnSpc>
                <a:spcPct val="100000"/>
              </a:lnSpc>
              <a:spcBef>
                <a:spcPts val="360"/>
              </a:spcBef>
              <a:spcAft>
                <a:spcPts val="0"/>
              </a:spcAft>
              <a:buClr>
                <a:schemeClr val="dk1"/>
              </a:buClr>
              <a:buSzPts val="1800"/>
              <a:buChar char="•"/>
              <a:defRPr sz="1800"/>
            </a:lvl8pPr>
            <a:lvl9pPr indent="-342900" lvl="8" marL="4114800" algn="l">
              <a:lnSpc>
                <a:spcPct val="100000"/>
              </a:lnSpc>
              <a:spcBef>
                <a:spcPts val="360"/>
              </a:spcBef>
              <a:spcAft>
                <a:spcPts val="0"/>
              </a:spcAft>
              <a:buClr>
                <a:schemeClr val="dk1"/>
              </a:buClr>
              <a:buSzPts val="1800"/>
              <a:buChar char="•"/>
              <a:defRPr sz="1800"/>
            </a:lvl9pPr>
          </a:lstStyle>
          <a:p/>
        </p:txBody>
      </p:sp>
      <p:sp>
        <p:nvSpPr>
          <p:cNvPr id="40" name="Google Shape;40;p6"/>
          <p:cNvSpPr txBox="1"/>
          <p:nvPr>
            <p:ph idx="2" type="body"/>
          </p:nvPr>
        </p:nvSpPr>
        <p:spPr>
          <a:xfrm>
            <a:off x="4648200" y="1600200"/>
            <a:ext cx="4038600" cy="4525963"/>
          </a:xfrm>
          <a:prstGeom prst="rect">
            <a:avLst/>
          </a:prstGeom>
          <a:noFill/>
          <a:ln>
            <a:noFill/>
          </a:ln>
        </p:spPr>
        <p:txBody>
          <a:bodyPr anchorCtr="0" anchor="t" bIns="45700" lIns="91425" spcFirstLastPara="1" rIns="91425" wrap="square" tIns="45700">
            <a:normAutofit/>
          </a:bodyPr>
          <a:lstStyle>
            <a:lvl1pPr indent="-406400" lvl="0" marL="457200" algn="l">
              <a:lnSpc>
                <a:spcPct val="100000"/>
              </a:lnSpc>
              <a:spcBef>
                <a:spcPts val="560"/>
              </a:spcBef>
              <a:spcAft>
                <a:spcPts val="0"/>
              </a:spcAft>
              <a:buClr>
                <a:schemeClr val="dk1"/>
              </a:buClr>
              <a:buSzPts val="2800"/>
              <a:buChar char="•"/>
              <a:defRPr sz="2800"/>
            </a:lvl1pPr>
            <a:lvl2pPr indent="-381000" lvl="1" marL="914400" algn="l">
              <a:lnSpc>
                <a:spcPct val="100000"/>
              </a:lnSpc>
              <a:spcBef>
                <a:spcPts val="480"/>
              </a:spcBef>
              <a:spcAft>
                <a:spcPts val="0"/>
              </a:spcAft>
              <a:buClr>
                <a:schemeClr val="dk1"/>
              </a:buClr>
              <a:buSzPts val="2400"/>
              <a:buChar char="–"/>
              <a:defRPr sz="2400"/>
            </a:lvl2pPr>
            <a:lvl3pPr indent="-355600" lvl="2" marL="1371600" algn="l">
              <a:lnSpc>
                <a:spcPct val="100000"/>
              </a:lnSpc>
              <a:spcBef>
                <a:spcPts val="400"/>
              </a:spcBef>
              <a:spcAft>
                <a:spcPts val="0"/>
              </a:spcAft>
              <a:buClr>
                <a:schemeClr val="dk1"/>
              </a:buClr>
              <a:buSzPts val="2000"/>
              <a:buChar char="•"/>
              <a:defRPr sz="2000"/>
            </a:lvl3pPr>
            <a:lvl4pPr indent="-342900" lvl="3" marL="1828800" algn="l">
              <a:lnSpc>
                <a:spcPct val="100000"/>
              </a:lnSpc>
              <a:spcBef>
                <a:spcPts val="360"/>
              </a:spcBef>
              <a:spcAft>
                <a:spcPts val="0"/>
              </a:spcAft>
              <a:buClr>
                <a:schemeClr val="dk1"/>
              </a:buClr>
              <a:buSzPts val="1800"/>
              <a:buChar char="–"/>
              <a:defRPr sz="1800"/>
            </a:lvl4pPr>
            <a:lvl5pPr indent="-342900" lvl="4" marL="2286000" algn="l">
              <a:lnSpc>
                <a:spcPct val="100000"/>
              </a:lnSpc>
              <a:spcBef>
                <a:spcPts val="360"/>
              </a:spcBef>
              <a:spcAft>
                <a:spcPts val="0"/>
              </a:spcAft>
              <a:buClr>
                <a:schemeClr val="dk1"/>
              </a:buClr>
              <a:buSzPts val="1800"/>
              <a:buChar char="»"/>
              <a:defRPr sz="1800"/>
            </a:lvl5pPr>
            <a:lvl6pPr indent="-342900" lvl="5" marL="2743200" algn="l">
              <a:lnSpc>
                <a:spcPct val="100000"/>
              </a:lnSpc>
              <a:spcBef>
                <a:spcPts val="360"/>
              </a:spcBef>
              <a:spcAft>
                <a:spcPts val="0"/>
              </a:spcAft>
              <a:buClr>
                <a:schemeClr val="dk1"/>
              </a:buClr>
              <a:buSzPts val="1800"/>
              <a:buChar char="•"/>
              <a:defRPr sz="1800"/>
            </a:lvl6pPr>
            <a:lvl7pPr indent="-342900" lvl="6" marL="3200400" algn="l">
              <a:lnSpc>
                <a:spcPct val="100000"/>
              </a:lnSpc>
              <a:spcBef>
                <a:spcPts val="360"/>
              </a:spcBef>
              <a:spcAft>
                <a:spcPts val="0"/>
              </a:spcAft>
              <a:buClr>
                <a:schemeClr val="dk1"/>
              </a:buClr>
              <a:buSzPts val="1800"/>
              <a:buChar char="•"/>
              <a:defRPr sz="1800"/>
            </a:lvl7pPr>
            <a:lvl8pPr indent="-342900" lvl="7" marL="3657600" algn="l">
              <a:lnSpc>
                <a:spcPct val="100000"/>
              </a:lnSpc>
              <a:spcBef>
                <a:spcPts val="360"/>
              </a:spcBef>
              <a:spcAft>
                <a:spcPts val="0"/>
              </a:spcAft>
              <a:buClr>
                <a:schemeClr val="dk1"/>
              </a:buClr>
              <a:buSzPts val="1800"/>
              <a:buChar char="•"/>
              <a:defRPr sz="1800"/>
            </a:lvl8pPr>
            <a:lvl9pPr indent="-342900" lvl="8" marL="4114800" algn="l">
              <a:lnSpc>
                <a:spcPct val="100000"/>
              </a:lnSpc>
              <a:spcBef>
                <a:spcPts val="360"/>
              </a:spcBef>
              <a:spcAft>
                <a:spcPts val="0"/>
              </a:spcAft>
              <a:buClr>
                <a:schemeClr val="dk1"/>
              </a:buClr>
              <a:buSzPts val="1800"/>
              <a:buChar char="•"/>
              <a:defRPr sz="1800"/>
            </a:lvl9pPr>
          </a:lstStyle>
          <a:p/>
        </p:txBody>
      </p:sp>
      <p:sp>
        <p:nvSpPr>
          <p:cNvPr id="41" name="Google Shape;41;p6"/>
          <p:cNvSpPr txBox="1"/>
          <p:nvPr>
            <p:ph idx="10" type="dt"/>
          </p:nvPr>
        </p:nvSpPr>
        <p:spPr>
          <a:xfrm>
            <a:off x="457200" y="6356350"/>
            <a:ext cx="2133600" cy="365125"/>
          </a:xfrm>
          <a:prstGeom prst="rect">
            <a:avLst/>
          </a:prstGeom>
          <a:noFill/>
          <a:ln>
            <a:noFill/>
          </a:ln>
        </p:spPr>
        <p:txBody>
          <a:bodyPr anchorCtr="0" anchor="ctr" bIns="45700" lIns="91425" spcFirstLastPara="1" rIns="91425" wrap="square" tIns="4570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42" name="Google Shape;42;p6"/>
          <p:cNvSpPr txBox="1"/>
          <p:nvPr>
            <p:ph idx="11" type="ftr"/>
          </p:nvPr>
        </p:nvSpPr>
        <p:spPr>
          <a:xfrm>
            <a:off x="3124200" y="6356350"/>
            <a:ext cx="2895600" cy="365125"/>
          </a:xfrm>
          <a:prstGeom prst="rect">
            <a:avLst/>
          </a:prstGeom>
          <a:noFill/>
          <a:ln>
            <a:noFill/>
          </a:ln>
        </p:spPr>
        <p:txBody>
          <a:bodyPr anchorCtr="0" anchor="ctr" bIns="45700" lIns="91425" spcFirstLastPara="1" rIns="91425" wrap="square" tIns="4570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43" name="Google Shape;43;p6"/>
          <p:cNvSpPr txBox="1"/>
          <p:nvPr>
            <p:ph idx="12" type="sldNum"/>
          </p:nvPr>
        </p:nvSpPr>
        <p:spPr>
          <a:xfrm>
            <a:off x="6553200" y="6356350"/>
            <a:ext cx="2133600" cy="365125"/>
          </a:xfrm>
          <a:prstGeom prst="rect">
            <a:avLst/>
          </a:prstGeom>
          <a:noFill/>
          <a:ln>
            <a:noFill/>
          </a:ln>
        </p:spPr>
        <p:txBody>
          <a:bodyPr anchorCtr="0" anchor="ctr" bIns="45700" lIns="91425" spcFirstLastPara="1" rIns="91425" wrap="square" tIns="45700">
            <a:noAutofit/>
          </a:bodyPr>
          <a:lstStyle>
            <a:lvl1pPr indent="0" lvl="0"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1pPr>
            <a:lvl2pPr indent="0" lvl="1"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2pPr>
            <a:lvl3pPr indent="0" lvl="2"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3pPr>
            <a:lvl4pPr indent="0" lvl="3"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4pPr>
            <a:lvl5pPr indent="0" lvl="4"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5pPr>
            <a:lvl6pPr indent="0" lvl="5"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6pPr>
            <a:lvl7pPr indent="0" lvl="6"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7pPr>
            <a:lvl8pPr indent="0" lvl="7"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8pPr>
            <a:lvl9pPr indent="0" lvl="8"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Comparison" type="twoTxTwoObj">
  <p:cSld name="TWO_OBJECTS_WITH_TEXT">
    <p:spTree>
      <p:nvGrpSpPr>
        <p:cNvPr id="44" name="Shape 44"/>
        <p:cNvGrpSpPr/>
        <p:nvPr/>
      </p:nvGrpSpPr>
      <p:grpSpPr>
        <a:xfrm>
          <a:off x="0" y="0"/>
          <a:ext cx="0" cy="0"/>
          <a:chOff x="0" y="0"/>
          <a:chExt cx="0" cy="0"/>
        </a:xfrm>
      </p:grpSpPr>
      <p:sp>
        <p:nvSpPr>
          <p:cNvPr id="45" name="Google Shape;45;p7"/>
          <p:cNvSpPr txBox="1"/>
          <p:nvPr>
            <p:ph type="title"/>
          </p:nvPr>
        </p:nvSpPr>
        <p:spPr>
          <a:xfrm>
            <a:off x="457200" y="274638"/>
            <a:ext cx="8229600" cy="1143000"/>
          </a:xfrm>
          <a:prstGeom prst="rect">
            <a:avLst/>
          </a:prstGeom>
          <a:noFill/>
          <a:ln>
            <a:noFill/>
          </a:ln>
        </p:spPr>
        <p:txBody>
          <a:bodyPr anchorCtr="0" anchor="ctr" bIns="45700" lIns="91425" spcFirstLastPara="1" rIns="91425" wrap="square" tIns="45700">
            <a:normAutofit/>
          </a:bodyPr>
          <a:lstStyle>
            <a:lvl1pPr lvl="0" algn="ctr">
              <a:lnSpc>
                <a:spcPct val="100000"/>
              </a:lnSpc>
              <a:spcBef>
                <a:spcPts val="0"/>
              </a:spcBef>
              <a:spcAft>
                <a:spcPts val="0"/>
              </a:spcAft>
              <a:buClr>
                <a:schemeClr val="dk1"/>
              </a:buClr>
              <a:buSzPts val="44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46" name="Google Shape;46;p7"/>
          <p:cNvSpPr txBox="1"/>
          <p:nvPr>
            <p:ph idx="1" type="body"/>
          </p:nvPr>
        </p:nvSpPr>
        <p:spPr>
          <a:xfrm>
            <a:off x="457200" y="1535113"/>
            <a:ext cx="4040188" cy="639762"/>
          </a:xfrm>
          <a:prstGeom prst="rect">
            <a:avLst/>
          </a:prstGeom>
          <a:noFill/>
          <a:ln>
            <a:noFill/>
          </a:ln>
        </p:spPr>
        <p:txBody>
          <a:bodyPr anchorCtr="0" anchor="b" bIns="45700" lIns="91425" spcFirstLastPara="1" rIns="91425" wrap="square" tIns="45700">
            <a:normAutofit/>
          </a:bodyPr>
          <a:lstStyle>
            <a:lvl1pPr indent="-228600" lvl="0" marL="457200" algn="l">
              <a:lnSpc>
                <a:spcPct val="100000"/>
              </a:lnSpc>
              <a:spcBef>
                <a:spcPts val="480"/>
              </a:spcBef>
              <a:spcAft>
                <a:spcPts val="0"/>
              </a:spcAft>
              <a:buClr>
                <a:schemeClr val="dk1"/>
              </a:buClr>
              <a:buSzPts val="2400"/>
              <a:buNone/>
              <a:defRPr b="1" sz="2400"/>
            </a:lvl1pPr>
            <a:lvl2pPr indent="-228600" lvl="1" marL="914400" algn="l">
              <a:lnSpc>
                <a:spcPct val="100000"/>
              </a:lnSpc>
              <a:spcBef>
                <a:spcPts val="400"/>
              </a:spcBef>
              <a:spcAft>
                <a:spcPts val="0"/>
              </a:spcAft>
              <a:buClr>
                <a:schemeClr val="dk1"/>
              </a:buClr>
              <a:buSzPts val="2000"/>
              <a:buNone/>
              <a:defRPr b="1" sz="2000"/>
            </a:lvl2pPr>
            <a:lvl3pPr indent="-228600" lvl="2" marL="1371600" algn="l">
              <a:lnSpc>
                <a:spcPct val="100000"/>
              </a:lnSpc>
              <a:spcBef>
                <a:spcPts val="360"/>
              </a:spcBef>
              <a:spcAft>
                <a:spcPts val="0"/>
              </a:spcAft>
              <a:buClr>
                <a:schemeClr val="dk1"/>
              </a:buClr>
              <a:buSzPts val="1800"/>
              <a:buNone/>
              <a:defRPr b="1" sz="1800"/>
            </a:lvl3pPr>
            <a:lvl4pPr indent="-228600" lvl="3" marL="1828800" algn="l">
              <a:lnSpc>
                <a:spcPct val="100000"/>
              </a:lnSpc>
              <a:spcBef>
                <a:spcPts val="320"/>
              </a:spcBef>
              <a:spcAft>
                <a:spcPts val="0"/>
              </a:spcAft>
              <a:buClr>
                <a:schemeClr val="dk1"/>
              </a:buClr>
              <a:buSzPts val="1600"/>
              <a:buNone/>
              <a:defRPr b="1" sz="1600"/>
            </a:lvl4pPr>
            <a:lvl5pPr indent="-228600" lvl="4" marL="2286000" algn="l">
              <a:lnSpc>
                <a:spcPct val="100000"/>
              </a:lnSpc>
              <a:spcBef>
                <a:spcPts val="320"/>
              </a:spcBef>
              <a:spcAft>
                <a:spcPts val="0"/>
              </a:spcAft>
              <a:buClr>
                <a:schemeClr val="dk1"/>
              </a:buClr>
              <a:buSzPts val="1600"/>
              <a:buNone/>
              <a:defRPr b="1" sz="1600"/>
            </a:lvl5pPr>
            <a:lvl6pPr indent="-228600" lvl="5" marL="2743200" algn="l">
              <a:lnSpc>
                <a:spcPct val="100000"/>
              </a:lnSpc>
              <a:spcBef>
                <a:spcPts val="320"/>
              </a:spcBef>
              <a:spcAft>
                <a:spcPts val="0"/>
              </a:spcAft>
              <a:buClr>
                <a:schemeClr val="dk1"/>
              </a:buClr>
              <a:buSzPts val="1600"/>
              <a:buNone/>
              <a:defRPr b="1" sz="1600"/>
            </a:lvl6pPr>
            <a:lvl7pPr indent="-228600" lvl="6" marL="3200400" algn="l">
              <a:lnSpc>
                <a:spcPct val="100000"/>
              </a:lnSpc>
              <a:spcBef>
                <a:spcPts val="320"/>
              </a:spcBef>
              <a:spcAft>
                <a:spcPts val="0"/>
              </a:spcAft>
              <a:buClr>
                <a:schemeClr val="dk1"/>
              </a:buClr>
              <a:buSzPts val="1600"/>
              <a:buNone/>
              <a:defRPr b="1" sz="1600"/>
            </a:lvl7pPr>
            <a:lvl8pPr indent="-228600" lvl="7" marL="3657600" algn="l">
              <a:lnSpc>
                <a:spcPct val="100000"/>
              </a:lnSpc>
              <a:spcBef>
                <a:spcPts val="320"/>
              </a:spcBef>
              <a:spcAft>
                <a:spcPts val="0"/>
              </a:spcAft>
              <a:buClr>
                <a:schemeClr val="dk1"/>
              </a:buClr>
              <a:buSzPts val="1600"/>
              <a:buNone/>
              <a:defRPr b="1" sz="1600"/>
            </a:lvl8pPr>
            <a:lvl9pPr indent="-228600" lvl="8" marL="4114800" algn="l">
              <a:lnSpc>
                <a:spcPct val="100000"/>
              </a:lnSpc>
              <a:spcBef>
                <a:spcPts val="320"/>
              </a:spcBef>
              <a:spcAft>
                <a:spcPts val="0"/>
              </a:spcAft>
              <a:buClr>
                <a:schemeClr val="dk1"/>
              </a:buClr>
              <a:buSzPts val="1600"/>
              <a:buNone/>
              <a:defRPr b="1" sz="1600"/>
            </a:lvl9pPr>
          </a:lstStyle>
          <a:p/>
        </p:txBody>
      </p:sp>
      <p:sp>
        <p:nvSpPr>
          <p:cNvPr id="47" name="Google Shape;47;p7"/>
          <p:cNvSpPr txBox="1"/>
          <p:nvPr>
            <p:ph idx="2" type="body"/>
          </p:nvPr>
        </p:nvSpPr>
        <p:spPr>
          <a:xfrm>
            <a:off x="457200" y="2174875"/>
            <a:ext cx="4040188" cy="3951288"/>
          </a:xfrm>
          <a:prstGeom prst="rect">
            <a:avLst/>
          </a:prstGeom>
          <a:noFill/>
          <a:ln>
            <a:noFill/>
          </a:ln>
        </p:spPr>
        <p:txBody>
          <a:bodyPr anchorCtr="0" anchor="t" bIns="45700" lIns="91425" spcFirstLastPara="1" rIns="91425" wrap="square" tIns="45700">
            <a:normAutofit/>
          </a:bodyPr>
          <a:lstStyle>
            <a:lvl1pPr indent="-381000" lvl="0" marL="457200" algn="l">
              <a:lnSpc>
                <a:spcPct val="100000"/>
              </a:lnSpc>
              <a:spcBef>
                <a:spcPts val="480"/>
              </a:spcBef>
              <a:spcAft>
                <a:spcPts val="0"/>
              </a:spcAft>
              <a:buClr>
                <a:schemeClr val="dk1"/>
              </a:buClr>
              <a:buSzPts val="2400"/>
              <a:buChar char="•"/>
              <a:defRPr sz="2400"/>
            </a:lvl1pPr>
            <a:lvl2pPr indent="-355600" lvl="1" marL="914400" algn="l">
              <a:lnSpc>
                <a:spcPct val="100000"/>
              </a:lnSpc>
              <a:spcBef>
                <a:spcPts val="400"/>
              </a:spcBef>
              <a:spcAft>
                <a:spcPts val="0"/>
              </a:spcAft>
              <a:buClr>
                <a:schemeClr val="dk1"/>
              </a:buClr>
              <a:buSzPts val="2000"/>
              <a:buChar char="–"/>
              <a:defRPr sz="2000"/>
            </a:lvl2pPr>
            <a:lvl3pPr indent="-342900" lvl="2" marL="1371600" algn="l">
              <a:lnSpc>
                <a:spcPct val="100000"/>
              </a:lnSpc>
              <a:spcBef>
                <a:spcPts val="360"/>
              </a:spcBef>
              <a:spcAft>
                <a:spcPts val="0"/>
              </a:spcAft>
              <a:buClr>
                <a:schemeClr val="dk1"/>
              </a:buClr>
              <a:buSzPts val="1800"/>
              <a:buChar char="•"/>
              <a:defRPr sz="1800"/>
            </a:lvl3pPr>
            <a:lvl4pPr indent="-330200" lvl="3" marL="1828800" algn="l">
              <a:lnSpc>
                <a:spcPct val="100000"/>
              </a:lnSpc>
              <a:spcBef>
                <a:spcPts val="320"/>
              </a:spcBef>
              <a:spcAft>
                <a:spcPts val="0"/>
              </a:spcAft>
              <a:buClr>
                <a:schemeClr val="dk1"/>
              </a:buClr>
              <a:buSzPts val="1600"/>
              <a:buChar char="–"/>
              <a:defRPr sz="1600"/>
            </a:lvl4pPr>
            <a:lvl5pPr indent="-330200" lvl="4" marL="2286000" algn="l">
              <a:lnSpc>
                <a:spcPct val="100000"/>
              </a:lnSpc>
              <a:spcBef>
                <a:spcPts val="320"/>
              </a:spcBef>
              <a:spcAft>
                <a:spcPts val="0"/>
              </a:spcAft>
              <a:buClr>
                <a:schemeClr val="dk1"/>
              </a:buClr>
              <a:buSzPts val="1600"/>
              <a:buChar char="»"/>
              <a:defRPr sz="1600"/>
            </a:lvl5pPr>
            <a:lvl6pPr indent="-330200" lvl="5" marL="2743200" algn="l">
              <a:lnSpc>
                <a:spcPct val="100000"/>
              </a:lnSpc>
              <a:spcBef>
                <a:spcPts val="320"/>
              </a:spcBef>
              <a:spcAft>
                <a:spcPts val="0"/>
              </a:spcAft>
              <a:buClr>
                <a:schemeClr val="dk1"/>
              </a:buClr>
              <a:buSzPts val="1600"/>
              <a:buChar char="•"/>
              <a:defRPr sz="1600"/>
            </a:lvl6pPr>
            <a:lvl7pPr indent="-330200" lvl="6" marL="3200400" algn="l">
              <a:lnSpc>
                <a:spcPct val="100000"/>
              </a:lnSpc>
              <a:spcBef>
                <a:spcPts val="320"/>
              </a:spcBef>
              <a:spcAft>
                <a:spcPts val="0"/>
              </a:spcAft>
              <a:buClr>
                <a:schemeClr val="dk1"/>
              </a:buClr>
              <a:buSzPts val="1600"/>
              <a:buChar char="•"/>
              <a:defRPr sz="1600"/>
            </a:lvl7pPr>
            <a:lvl8pPr indent="-330200" lvl="7" marL="3657600" algn="l">
              <a:lnSpc>
                <a:spcPct val="100000"/>
              </a:lnSpc>
              <a:spcBef>
                <a:spcPts val="320"/>
              </a:spcBef>
              <a:spcAft>
                <a:spcPts val="0"/>
              </a:spcAft>
              <a:buClr>
                <a:schemeClr val="dk1"/>
              </a:buClr>
              <a:buSzPts val="1600"/>
              <a:buChar char="•"/>
              <a:defRPr sz="1600"/>
            </a:lvl8pPr>
            <a:lvl9pPr indent="-330200" lvl="8" marL="4114800" algn="l">
              <a:lnSpc>
                <a:spcPct val="100000"/>
              </a:lnSpc>
              <a:spcBef>
                <a:spcPts val="320"/>
              </a:spcBef>
              <a:spcAft>
                <a:spcPts val="0"/>
              </a:spcAft>
              <a:buClr>
                <a:schemeClr val="dk1"/>
              </a:buClr>
              <a:buSzPts val="1600"/>
              <a:buChar char="•"/>
              <a:defRPr sz="1600"/>
            </a:lvl9pPr>
          </a:lstStyle>
          <a:p/>
        </p:txBody>
      </p:sp>
      <p:sp>
        <p:nvSpPr>
          <p:cNvPr id="48" name="Google Shape;48;p7"/>
          <p:cNvSpPr txBox="1"/>
          <p:nvPr>
            <p:ph idx="3" type="body"/>
          </p:nvPr>
        </p:nvSpPr>
        <p:spPr>
          <a:xfrm>
            <a:off x="4645025" y="1535113"/>
            <a:ext cx="4041775" cy="639762"/>
          </a:xfrm>
          <a:prstGeom prst="rect">
            <a:avLst/>
          </a:prstGeom>
          <a:noFill/>
          <a:ln>
            <a:noFill/>
          </a:ln>
        </p:spPr>
        <p:txBody>
          <a:bodyPr anchorCtr="0" anchor="b" bIns="45700" lIns="91425" spcFirstLastPara="1" rIns="91425" wrap="square" tIns="45700">
            <a:normAutofit/>
          </a:bodyPr>
          <a:lstStyle>
            <a:lvl1pPr indent="-228600" lvl="0" marL="457200" algn="l">
              <a:lnSpc>
                <a:spcPct val="100000"/>
              </a:lnSpc>
              <a:spcBef>
                <a:spcPts val="480"/>
              </a:spcBef>
              <a:spcAft>
                <a:spcPts val="0"/>
              </a:spcAft>
              <a:buClr>
                <a:schemeClr val="dk1"/>
              </a:buClr>
              <a:buSzPts val="2400"/>
              <a:buNone/>
              <a:defRPr b="1" sz="2400"/>
            </a:lvl1pPr>
            <a:lvl2pPr indent="-228600" lvl="1" marL="914400" algn="l">
              <a:lnSpc>
                <a:spcPct val="100000"/>
              </a:lnSpc>
              <a:spcBef>
                <a:spcPts val="400"/>
              </a:spcBef>
              <a:spcAft>
                <a:spcPts val="0"/>
              </a:spcAft>
              <a:buClr>
                <a:schemeClr val="dk1"/>
              </a:buClr>
              <a:buSzPts val="2000"/>
              <a:buNone/>
              <a:defRPr b="1" sz="2000"/>
            </a:lvl2pPr>
            <a:lvl3pPr indent="-228600" lvl="2" marL="1371600" algn="l">
              <a:lnSpc>
                <a:spcPct val="100000"/>
              </a:lnSpc>
              <a:spcBef>
                <a:spcPts val="360"/>
              </a:spcBef>
              <a:spcAft>
                <a:spcPts val="0"/>
              </a:spcAft>
              <a:buClr>
                <a:schemeClr val="dk1"/>
              </a:buClr>
              <a:buSzPts val="1800"/>
              <a:buNone/>
              <a:defRPr b="1" sz="1800"/>
            </a:lvl3pPr>
            <a:lvl4pPr indent="-228600" lvl="3" marL="1828800" algn="l">
              <a:lnSpc>
                <a:spcPct val="100000"/>
              </a:lnSpc>
              <a:spcBef>
                <a:spcPts val="320"/>
              </a:spcBef>
              <a:spcAft>
                <a:spcPts val="0"/>
              </a:spcAft>
              <a:buClr>
                <a:schemeClr val="dk1"/>
              </a:buClr>
              <a:buSzPts val="1600"/>
              <a:buNone/>
              <a:defRPr b="1" sz="1600"/>
            </a:lvl4pPr>
            <a:lvl5pPr indent="-228600" lvl="4" marL="2286000" algn="l">
              <a:lnSpc>
                <a:spcPct val="100000"/>
              </a:lnSpc>
              <a:spcBef>
                <a:spcPts val="320"/>
              </a:spcBef>
              <a:spcAft>
                <a:spcPts val="0"/>
              </a:spcAft>
              <a:buClr>
                <a:schemeClr val="dk1"/>
              </a:buClr>
              <a:buSzPts val="1600"/>
              <a:buNone/>
              <a:defRPr b="1" sz="1600"/>
            </a:lvl5pPr>
            <a:lvl6pPr indent="-228600" lvl="5" marL="2743200" algn="l">
              <a:lnSpc>
                <a:spcPct val="100000"/>
              </a:lnSpc>
              <a:spcBef>
                <a:spcPts val="320"/>
              </a:spcBef>
              <a:spcAft>
                <a:spcPts val="0"/>
              </a:spcAft>
              <a:buClr>
                <a:schemeClr val="dk1"/>
              </a:buClr>
              <a:buSzPts val="1600"/>
              <a:buNone/>
              <a:defRPr b="1" sz="1600"/>
            </a:lvl6pPr>
            <a:lvl7pPr indent="-228600" lvl="6" marL="3200400" algn="l">
              <a:lnSpc>
                <a:spcPct val="100000"/>
              </a:lnSpc>
              <a:spcBef>
                <a:spcPts val="320"/>
              </a:spcBef>
              <a:spcAft>
                <a:spcPts val="0"/>
              </a:spcAft>
              <a:buClr>
                <a:schemeClr val="dk1"/>
              </a:buClr>
              <a:buSzPts val="1600"/>
              <a:buNone/>
              <a:defRPr b="1" sz="1600"/>
            </a:lvl7pPr>
            <a:lvl8pPr indent="-228600" lvl="7" marL="3657600" algn="l">
              <a:lnSpc>
                <a:spcPct val="100000"/>
              </a:lnSpc>
              <a:spcBef>
                <a:spcPts val="320"/>
              </a:spcBef>
              <a:spcAft>
                <a:spcPts val="0"/>
              </a:spcAft>
              <a:buClr>
                <a:schemeClr val="dk1"/>
              </a:buClr>
              <a:buSzPts val="1600"/>
              <a:buNone/>
              <a:defRPr b="1" sz="1600"/>
            </a:lvl8pPr>
            <a:lvl9pPr indent="-228600" lvl="8" marL="4114800" algn="l">
              <a:lnSpc>
                <a:spcPct val="100000"/>
              </a:lnSpc>
              <a:spcBef>
                <a:spcPts val="320"/>
              </a:spcBef>
              <a:spcAft>
                <a:spcPts val="0"/>
              </a:spcAft>
              <a:buClr>
                <a:schemeClr val="dk1"/>
              </a:buClr>
              <a:buSzPts val="1600"/>
              <a:buNone/>
              <a:defRPr b="1" sz="1600"/>
            </a:lvl9pPr>
          </a:lstStyle>
          <a:p/>
        </p:txBody>
      </p:sp>
      <p:sp>
        <p:nvSpPr>
          <p:cNvPr id="49" name="Google Shape;49;p7"/>
          <p:cNvSpPr txBox="1"/>
          <p:nvPr>
            <p:ph idx="4" type="body"/>
          </p:nvPr>
        </p:nvSpPr>
        <p:spPr>
          <a:xfrm>
            <a:off x="4645025" y="2174875"/>
            <a:ext cx="4041775" cy="3951288"/>
          </a:xfrm>
          <a:prstGeom prst="rect">
            <a:avLst/>
          </a:prstGeom>
          <a:noFill/>
          <a:ln>
            <a:noFill/>
          </a:ln>
        </p:spPr>
        <p:txBody>
          <a:bodyPr anchorCtr="0" anchor="t" bIns="45700" lIns="91425" spcFirstLastPara="1" rIns="91425" wrap="square" tIns="45700">
            <a:normAutofit/>
          </a:bodyPr>
          <a:lstStyle>
            <a:lvl1pPr indent="-381000" lvl="0" marL="457200" algn="l">
              <a:lnSpc>
                <a:spcPct val="100000"/>
              </a:lnSpc>
              <a:spcBef>
                <a:spcPts val="480"/>
              </a:spcBef>
              <a:spcAft>
                <a:spcPts val="0"/>
              </a:spcAft>
              <a:buClr>
                <a:schemeClr val="dk1"/>
              </a:buClr>
              <a:buSzPts val="2400"/>
              <a:buChar char="•"/>
              <a:defRPr sz="2400"/>
            </a:lvl1pPr>
            <a:lvl2pPr indent="-355600" lvl="1" marL="914400" algn="l">
              <a:lnSpc>
                <a:spcPct val="100000"/>
              </a:lnSpc>
              <a:spcBef>
                <a:spcPts val="400"/>
              </a:spcBef>
              <a:spcAft>
                <a:spcPts val="0"/>
              </a:spcAft>
              <a:buClr>
                <a:schemeClr val="dk1"/>
              </a:buClr>
              <a:buSzPts val="2000"/>
              <a:buChar char="–"/>
              <a:defRPr sz="2000"/>
            </a:lvl2pPr>
            <a:lvl3pPr indent="-342900" lvl="2" marL="1371600" algn="l">
              <a:lnSpc>
                <a:spcPct val="100000"/>
              </a:lnSpc>
              <a:spcBef>
                <a:spcPts val="360"/>
              </a:spcBef>
              <a:spcAft>
                <a:spcPts val="0"/>
              </a:spcAft>
              <a:buClr>
                <a:schemeClr val="dk1"/>
              </a:buClr>
              <a:buSzPts val="1800"/>
              <a:buChar char="•"/>
              <a:defRPr sz="1800"/>
            </a:lvl3pPr>
            <a:lvl4pPr indent="-330200" lvl="3" marL="1828800" algn="l">
              <a:lnSpc>
                <a:spcPct val="100000"/>
              </a:lnSpc>
              <a:spcBef>
                <a:spcPts val="320"/>
              </a:spcBef>
              <a:spcAft>
                <a:spcPts val="0"/>
              </a:spcAft>
              <a:buClr>
                <a:schemeClr val="dk1"/>
              </a:buClr>
              <a:buSzPts val="1600"/>
              <a:buChar char="–"/>
              <a:defRPr sz="1600"/>
            </a:lvl4pPr>
            <a:lvl5pPr indent="-330200" lvl="4" marL="2286000" algn="l">
              <a:lnSpc>
                <a:spcPct val="100000"/>
              </a:lnSpc>
              <a:spcBef>
                <a:spcPts val="320"/>
              </a:spcBef>
              <a:spcAft>
                <a:spcPts val="0"/>
              </a:spcAft>
              <a:buClr>
                <a:schemeClr val="dk1"/>
              </a:buClr>
              <a:buSzPts val="1600"/>
              <a:buChar char="»"/>
              <a:defRPr sz="1600"/>
            </a:lvl5pPr>
            <a:lvl6pPr indent="-330200" lvl="5" marL="2743200" algn="l">
              <a:lnSpc>
                <a:spcPct val="100000"/>
              </a:lnSpc>
              <a:spcBef>
                <a:spcPts val="320"/>
              </a:spcBef>
              <a:spcAft>
                <a:spcPts val="0"/>
              </a:spcAft>
              <a:buClr>
                <a:schemeClr val="dk1"/>
              </a:buClr>
              <a:buSzPts val="1600"/>
              <a:buChar char="•"/>
              <a:defRPr sz="1600"/>
            </a:lvl6pPr>
            <a:lvl7pPr indent="-330200" lvl="6" marL="3200400" algn="l">
              <a:lnSpc>
                <a:spcPct val="100000"/>
              </a:lnSpc>
              <a:spcBef>
                <a:spcPts val="320"/>
              </a:spcBef>
              <a:spcAft>
                <a:spcPts val="0"/>
              </a:spcAft>
              <a:buClr>
                <a:schemeClr val="dk1"/>
              </a:buClr>
              <a:buSzPts val="1600"/>
              <a:buChar char="•"/>
              <a:defRPr sz="1600"/>
            </a:lvl7pPr>
            <a:lvl8pPr indent="-330200" lvl="7" marL="3657600" algn="l">
              <a:lnSpc>
                <a:spcPct val="100000"/>
              </a:lnSpc>
              <a:spcBef>
                <a:spcPts val="320"/>
              </a:spcBef>
              <a:spcAft>
                <a:spcPts val="0"/>
              </a:spcAft>
              <a:buClr>
                <a:schemeClr val="dk1"/>
              </a:buClr>
              <a:buSzPts val="1600"/>
              <a:buChar char="•"/>
              <a:defRPr sz="1600"/>
            </a:lvl8pPr>
            <a:lvl9pPr indent="-330200" lvl="8" marL="4114800" algn="l">
              <a:lnSpc>
                <a:spcPct val="100000"/>
              </a:lnSpc>
              <a:spcBef>
                <a:spcPts val="320"/>
              </a:spcBef>
              <a:spcAft>
                <a:spcPts val="0"/>
              </a:spcAft>
              <a:buClr>
                <a:schemeClr val="dk1"/>
              </a:buClr>
              <a:buSzPts val="1600"/>
              <a:buChar char="•"/>
              <a:defRPr sz="1600"/>
            </a:lvl9pPr>
          </a:lstStyle>
          <a:p/>
        </p:txBody>
      </p:sp>
      <p:sp>
        <p:nvSpPr>
          <p:cNvPr id="50" name="Google Shape;50;p7"/>
          <p:cNvSpPr txBox="1"/>
          <p:nvPr>
            <p:ph idx="10" type="dt"/>
          </p:nvPr>
        </p:nvSpPr>
        <p:spPr>
          <a:xfrm>
            <a:off x="457200" y="6356350"/>
            <a:ext cx="2133600" cy="365125"/>
          </a:xfrm>
          <a:prstGeom prst="rect">
            <a:avLst/>
          </a:prstGeom>
          <a:noFill/>
          <a:ln>
            <a:noFill/>
          </a:ln>
        </p:spPr>
        <p:txBody>
          <a:bodyPr anchorCtr="0" anchor="ctr" bIns="45700" lIns="91425" spcFirstLastPara="1" rIns="91425" wrap="square" tIns="4570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51" name="Google Shape;51;p7"/>
          <p:cNvSpPr txBox="1"/>
          <p:nvPr>
            <p:ph idx="11" type="ftr"/>
          </p:nvPr>
        </p:nvSpPr>
        <p:spPr>
          <a:xfrm>
            <a:off x="3124200" y="6356350"/>
            <a:ext cx="2895600" cy="365125"/>
          </a:xfrm>
          <a:prstGeom prst="rect">
            <a:avLst/>
          </a:prstGeom>
          <a:noFill/>
          <a:ln>
            <a:noFill/>
          </a:ln>
        </p:spPr>
        <p:txBody>
          <a:bodyPr anchorCtr="0" anchor="ctr" bIns="45700" lIns="91425" spcFirstLastPara="1" rIns="91425" wrap="square" tIns="4570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52" name="Google Shape;52;p7"/>
          <p:cNvSpPr txBox="1"/>
          <p:nvPr>
            <p:ph idx="12" type="sldNum"/>
          </p:nvPr>
        </p:nvSpPr>
        <p:spPr>
          <a:xfrm>
            <a:off x="6553200" y="6356350"/>
            <a:ext cx="2133600" cy="365125"/>
          </a:xfrm>
          <a:prstGeom prst="rect">
            <a:avLst/>
          </a:prstGeom>
          <a:noFill/>
          <a:ln>
            <a:noFill/>
          </a:ln>
        </p:spPr>
        <p:txBody>
          <a:bodyPr anchorCtr="0" anchor="ctr" bIns="45700" lIns="91425" spcFirstLastPara="1" rIns="91425" wrap="square" tIns="45700">
            <a:noAutofit/>
          </a:bodyPr>
          <a:lstStyle>
            <a:lvl1pPr indent="0" lvl="0"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1pPr>
            <a:lvl2pPr indent="0" lvl="1"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2pPr>
            <a:lvl3pPr indent="0" lvl="2"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3pPr>
            <a:lvl4pPr indent="0" lvl="3"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4pPr>
            <a:lvl5pPr indent="0" lvl="4"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5pPr>
            <a:lvl6pPr indent="0" lvl="5"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6pPr>
            <a:lvl7pPr indent="0" lvl="6"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7pPr>
            <a:lvl8pPr indent="0" lvl="7"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8pPr>
            <a:lvl9pPr indent="0" lvl="8"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Only" type="titleOnly">
  <p:cSld name="TITLE_ONLY">
    <p:spTree>
      <p:nvGrpSpPr>
        <p:cNvPr id="53" name="Shape 53"/>
        <p:cNvGrpSpPr/>
        <p:nvPr/>
      </p:nvGrpSpPr>
      <p:grpSpPr>
        <a:xfrm>
          <a:off x="0" y="0"/>
          <a:ext cx="0" cy="0"/>
          <a:chOff x="0" y="0"/>
          <a:chExt cx="0" cy="0"/>
        </a:xfrm>
      </p:grpSpPr>
      <p:sp>
        <p:nvSpPr>
          <p:cNvPr id="54" name="Google Shape;54;p8"/>
          <p:cNvSpPr txBox="1"/>
          <p:nvPr>
            <p:ph type="title"/>
          </p:nvPr>
        </p:nvSpPr>
        <p:spPr>
          <a:xfrm>
            <a:off x="457200" y="274638"/>
            <a:ext cx="8229600" cy="1143000"/>
          </a:xfrm>
          <a:prstGeom prst="rect">
            <a:avLst/>
          </a:prstGeom>
          <a:noFill/>
          <a:ln>
            <a:noFill/>
          </a:ln>
        </p:spPr>
        <p:txBody>
          <a:bodyPr anchorCtr="0" anchor="ctr" bIns="45700" lIns="91425" spcFirstLastPara="1" rIns="91425" wrap="square" tIns="45700">
            <a:normAutofit/>
          </a:bodyPr>
          <a:lstStyle>
            <a:lvl1pPr lvl="0" algn="ctr">
              <a:lnSpc>
                <a:spcPct val="100000"/>
              </a:lnSpc>
              <a:spcBef>
                <a:spcPts val="0"/>
              </a:spcBef>
              <a:spcAft>
                <a:spcPts val="0"/>
              </a:spcAft>
              <a:buClr>
                <a:schemeClr val="dk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55" name="Google Shape;55;p8"/>
          <p:cNvSpPr txBox="1"/>
          <p:nvPr>
            <p:ph idx="10" type="dt"/>
          </p:nvPr>
        </p:nvSpPr>
        <p:spPr>
          <a:xfrm>
            <a:off x="457200" y="6356350"/>
            <a:ext cx="2133600" cy="365125"/>
          </a:xfrm>
          <a:prstGeom prst="rect">
            <a:avLst/>
          </a:prstGeom>
          <a:noFill/>
          <a:ln>
            <a:noFill/>
          </a:ln>
        </p:spPr>
        <p:txBody>
          <a:bodyPr anchorCtr="0" anchor="ctr" bIns="45700" lIns="91425" spcFirstLastPara="1" rIns="91425" wrap="square" tIns="4570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56" name="Google Shape;56;p8"/>
          <p:cNvSpPr txBox="1"/>
          <p:nvPr>
            <p:ph idx="11" type="ftr"/>
          </p:nvPr>
        </p:nvSpPr>
        <p:spPr>
          <a:xfrm>
            <a:off x="3124200" y="6356350"/>
            <a:ext cx="2895600" cy="365125"/>
          </a:xfrm>
          <a:prstGeom prst="rect">
            <a:avLst/>
          </a:prstGeom>
          <a:noFill/>
          <a:ln>
            <a:noFill/>
          </a:ln>
        </p:spPr>
        <p:txBody>
          <a:bodyPr anchorCtr="0" anchor="ctr" bIns="45700" lIns="91425" spcFirstLastPara="1" rIns="91425" wrap="square" tIns="4570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57" name="Google Shape;57;p8"/>
          <p:cNvSpPr txBox="1"/>
          <p:nvPr>
            <p:ph idx="12" type="sldNum"/>
          </p:nvPr>
        </p:nvSpPr>
        <p:spPr>
          <a:xfrm>
            <a:off x="6553200" y="6356350"/>
            <a:ext cx="2133600" cy="365125"/>
          </a:xfrm>
          <a:prstGeom prst="rect">
            <a:avLst/>
          </a:prstGeom>
          <a:noFill/>
          <a:ln>
            <a:noFill/>
          </a:ln>
        </p:spPr>
        <p:txBody>
          <a:bodyPr anchorCtr="0" anchor="ctr" bIns="45700" lIns="91425" spcFirstLastPara="1" rIns="91425" wrap="square" tIns="45700">
            <a:noAutofit/>
          </a:bodyPr>
          <a:lstStyle>
            <a:lvl1pPr indent="0" lvl="0"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1pPr>
            <a:lvl2pPr indent="0" lvl="1"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2pPr>
            <a:lvl3pPr indent="0" lvl="2"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3pPr>
            <a:lvl4pPr indent="0" lvl="3"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4pPr>
            <a:lvl5pPr indent="0" lvl="4"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5pPr>
            <a:lvl6pPr indent="0" lvl="5"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6pPr>
            <a:lvl7pPr indent="0" lvl="6"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7pPr>
            <a:lvl8pPr indent="0" lvl="7"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8pPr>
            <a:lvl9pPr indent="0" lvl="8"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Content with Caption" type="objTx">
  <p:cSld name="OBJECT_WITH_CAPTION_TEXT">
    <p:spTree>
      <p:nvGrpSpPr>
        <p:cNvPr id="58" name="Shape 58"/>
        <p:cNvGrpSpPr/>
        <p:nvPr/>
      </p:nvGrpSpPr>
      <p:grpSpPr>
        <a:xfrm>
          <a:off x="0" y="0"/>
          <a:ext cx="0" cy="0"/>
          <a:chOff x="0" y="0"/>
          <a:chExt cx="0" cy="0"/>
        </a:xfrm>
      </p:grpSpPr>
      <p:sp>
        <p:nvSpPr>
          <p:cNvPr id="59" name="Google Shape;59;p9"/>
          <p:cNvSpPr txBox="1"/>
          <p:nvPr>
            <p:ph type="title"/>
          </p:nvPr>
        </p:nvSpPr>
        <p:spPr>
          <a:xfrm>
            <a:off x="457200" y="273050"/>
            <a:ext cx="3008313" cy="1162050"/>
          </a:xfrm>
          <a:prstGeom prst="rect">
            <a:avLst/>
          </a:prstGeom>
          <a:noFill/>
          <a:ln>
            <a:noFill/>
          </a:ln>
        </p:spPr>
        <p:txBody>
          <a:bodyPr anchorCtr="0" anchor="b" bIns="45700" lIns="91425" spcFirstLastPara="1" rIns="91425" wrap="square" tIns="45700">
            <a:normAutofit/>
          </a:bodyPr>
          <a:lstStyle>
            <a:lvl1pPr lvl="0" algn="l">
              <a:lnSpc>
                <a:spcPct val="100000"/>
              </a:lnSpc>
              <a:spcBef>
                <a:spcPts val="0"/>
              </a:spcBef>
              <a:spcAft>
                <a:spcPts val="0"/>
              </a:spcAft>
              <a:buClr>
                <a:schemeClr val="dk1"/>
              </a:buClr>
              <a:buSzPts val="2000"/>
              <a:buFont typeface="Calibri"/>
              <a:buNone/>
              <a:defRPr b="1" sz="2000"/>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60" name="Google Shape;60;p9"/>
          <p:cNvSpPr txBox="1"/>
          <p:nvPr>
            <p:ph idx="1" type="body"/>
          </p:nvPr>
        </p:nvSpPr>
        <p:spPr>
          <a:xfrm>
            <a:off x="3575050" y="273050"/>
            <a:ext cx="5111750" cy="5853113"/>
          </a:xfrm>
          <a:prstGeom prst="rect">
            <a:avLst/>
          </a:prstGeom>
          <a:noFill/>
          <a:ln>
            <a:noFill/>
          </a:ln>
        </p:spPr>
        <p:txBody>
          <a:bodyPr anchorCtr="0" anchor="t" bIns="45700" lIns="91425" spcFirstLastPara="1" rIns="91425" wrap="square" tIns="45700">
            <a:normAutofit/>
          </a:bodyPr>
          <a:lstStyle>
            <a:lvl1pPr indent="-431800" lvl="0" marL="457200" algn="l">
              <a:lnSpc>
                <a:spcPct val="100000"/>
              </a:lnSpc>
              <a:spcBef>
                <a:spcPts val="640"/>
              </a:spcBef>
              <a:spcAft>
                <a:spcPts val="0"/>
              </a:spcAft>
              <a:buClr>
                <a:schemeClr val="dk1"/>
              </a:buClr>
              <a:buSzPts val="3200"/>
              <a:buChar char="•"/>
              <a:defRPr sz="3200"/>
            </a:lvl1pPr>
            <a:lvl2pPr indent="-406400" lvl="1" marL="914400" algn="l">
              <a:lnSpc>
                <a:spcPct val="100000"/>
              </a:lnSpc>
              <a:spcBef>
                <a:spcPts val="560"/>
              </a:spcBef>
              <a:spcAft>
                <a:spcPts val="0"/>
              </a:spcAft>
              <a:buClr>
                <a:schemeClr val="dk1"/>
              </a:buClr>
              <a:buSzPts val="2800"/>
              <a:buChar char="–"/>
              <a:defRPr sz="2800"/>
            </a:lvl2pPr>
            <a:lvl3pPr indent="-381000" lvl="2" marL="1371600" algn="l">
              <a:lnSpc>
                <a:spcPct val="100000"/>
              </a:lnSpc>
              <a:spcBef>
                <a:spcPts val="480"/>
              </a:spcBef>
              <a:spcAft>
                <a:spcPts val="0"/>
              </a:spcAft>
              <a:buClr>
                <a:schemeClr val="dk1"/>
              </a:buClr>
              <a:buSzPts val="2400"/>
              <a:buChar char="•"/>
              <a:defRPr sz="2400"/>
            </a:lvl3pPr>
            <a:lvl4pPr indent="-355600" lvl="3" marL="1828800" algn="l">
              <a:lnSpc>
                <a:spcPct val="100000"/>
              </a:lnSpc>
              <a:spcBef>
                <a:spcPts val="400"/>
              </a:spcBef>
              <a:spcAft>
                <a:spcPts val="0"/>
              </a:spcAft>
              <a:buClr>
                <a:schemeClr val="dk1"/>
              </a:buClr>
              <a:buSzPts val="2000"/>
              <a:buChar char="–"/>
              <a:defRPr sz="2000"/>
            </a:lvl4pPr>
            <a:lvl5pPr indent="-355600" lvl="4" marL="2286000" algn="l">
              <a:lnSpc>
                <a:spcPct val="100000"/>
              </a:lnSpc>
              <a:spcBef>
                <a:spcPts val="400"/>
              </a:spcBef>
              <a:spcAft>
                <a:spcPts val="0"/>
              </a:spcAft>
              <a:buClr>
                <a:schemeClr val="dk1"/>
              </a:buClr>
              <a:buSzPts val="2000"/>
              <a:buChar char="»"/>
              <a:defRPr sz="2000"/>
            </a:lvl5pPr>
            <a:lvl6pPr indent="-355600" lvl="5" marL="2743200" algn="l">
              <a:lnSpc>
                <a:spcPct val="100000"/>
              </a:lnSpc>
              <a:spcBef>
                <a:spcPts val="400"/>
              </a:spcBef>
              <a:spcAft>
                <a:spcPts val="0"/>
              </a:spcAft>
              <a:buClr>
                <a:schemeClr val="dk1"/>
              </a:buClr>
              <a:buSzPts val="2000"/>
              <a:buChar char="•"/>
              <a:defRPr sz="2000"/>
            </a:lvl6pPr>
            <a:lvl7pPr indent="-355600" lvl="6" marL="3200400" algn="l">
              <a:lnSpc>
                <a:spcPct val="100000"/>
              </a:lnSpc>
              <a:spcBef>
                <a:spcPts val="400"/>
              </a:spcBef>
              <a:spcAft>
                <a:spcPts val="0"/>
              </a:spcAft>
              <a:buClr>
                <a:schemeClr val="dk1"/>
              </a:buClr>
              <a:buSzPts val="2000"/>
              <a:buChar char="•"/>
              <a:defRPr sz="2000"/>
            </a:lvl7pPr>
            <a:lvl8pPr indent="-355600" lvl="7" marL="3657600" algn="l">
              <a:lnSpc>
                <a:spcPct val="100000"/>
              </a:lnSpc>
              <a:spcBef>
                <a:spcPts val="400"/>
              </a:spcBef>
              <a:spcAft>
                <a:spcPts val="0"/>
              </a:spcAft>
              <a:buClr>
                <a:schemeClr val="dk1"/>
              </a:buClr>
              <a:buSzPts val="2000"/>
              <a:buChar char="•"/>
              <a:defRPr sz="2000"/>
            </a:lvl8pPr>
            <a:lvl9pPr indent="-355600" lvl="8" marL="4114800" algn="l">
              <a:lnSpc>
                <a:spcPct val="100000"/>
              </a:lnSpc>
              <a:spcBef>
                <a:spcPts val="400"/>
              </a:spcBef>
              <a:spcAft>
                <a:spcPts val="0"/>
              </a:spcAft>
              <a:buClr>
                <a:schemeClr val="dk1"/>
              </a:buClr>
              <a:buSzPts val="2000"/>
              <a:buChar char="•"/>
              <a:defRPr sz="2000"/>
            </a:lvl9pPr>
          </a:lstStyle>
          <a:p/>
        </p:txBody>
      </p:sp>
      <p:sp>
        <p:nvSpPr>
          <p:cNvPr id="61" name="Google Shape;61;p9"/>
          <p:cNvSpPr txBox="1"/>
          <p:nvPr>
            <p:ph idx="2" type="body"/>
          </p:nvPr>
        </p:nvSpPr>
        <p:spPr>
          <a:xfrm>
            <a:off x="457200" y="1435100"/>
            <a:ext cx="3008313" cy="4691063"/>
          </a:xfrm>
          <a:prstGeom prst="rect">
            <a:avLst/>
          </a:prstGeom>
          <a:noFill/>
          <a:ln>
            <a:noFill/>
          </a:ln>
        </p:spPr>
        <p:txBody>
          <a:bodyPr anchorCtr="0" anchor="t" bIns="45700" lIns="91425" spcFirstLastPara="1" rIns="91425" wrap="square" tIns="45700">
            <a:normAutofit/>
          </a:bodyPr>
          <a:lstStyle>
            <a:lvl1pPr indent="-228600" lvl="0" marL="457200" algn="l">
              <a:lnSpc>
                <a:spcPct val="100000"/>
              </a:lnSpc>
              <a:spcBef>
                <a:spcPts val="280"/>
              </a:spcBef>
              <a:spcAft>
                <a:spcPts val="0"/>
              </a:spcAft>
              <a:buClr>
                <a:schemeClr val="dk1"/>
              </a:buClr>
              <a:buSzPts val="1400"/>
              <a:buNone/>
              <a:defRPr sz="1400"/>
            </a:lvl1pPr>
            <a:lvl2pPr indent="-228600" lvl="1" marL="914400" algn="l">
              <a:lnSpc>
                <a:spcPct val="100000"/>
              </a:lnSpc>
              <a:spcBef>
                <a:spcPts val="240"/>
              </a:spcBef>
              <a:spcAft>
                <a:spcPts val="0"/>
              </a:spcAft>
              <a:buClr>
                <a:schemeClr val="dk1"/>
              </a:buClr>
              <a:buSzPts val="1200"/>
              <a:buNone/>
              <a:defRPr sz="1200"/>
            </a:lvl2pPr>
            <a:lvl3pPr indent="-228600" lvl="2" marL="1371600" algn="l">
              <a:lnSpc>
                <a:spcPct val="100000"/>
              </a:lnSpc>
              <a:spcBef>
                <a:spcPts val="200"/>
              </a:spcBef>
              <a:spcAft>
                <a:spcPts val="0"/>
              </a:spcAft>
              <a:buClr>
                <a:schemeClr val="dk1"/>
              </a:buClr>
              <a:buSzPts val="1000"/>
              <a:buNone/>
              <a:defRPr sz="1000"/>
            </a:lvl3pPr>
            <a:lvl4pPr indent="-228600" lvl="3" marL="1828800" algn="l">
              <a:lnSpc>
                <a:spcPct val="100000"/>
              </a:lnSpc>
              <a:spcBef>
                <a:spcPts val="180"/>
              </a:spcBef>
              <a:spcAft>
                <a:spcPts val="0"/>
              </a:spcAft>
              <a:buClr>
                <a:schemeClr val="dk1"/>
              </a:buClr>
              <a:buSzPts val="900"/>
              <a:buNone/>
              <a:defRPr sz="900"/>
            </a:lvl4pPr>
            <a:lvl5pPr indent="-228600" lvl="4" marL="2286000" algn="l">
              <a:lnSpc>
                <a:spcPct val="100000"/>
              </a:lnSpc>
              <a:spcBef>
                <a:spcPts val="180"/>
              </a:spcBef>
              <a:spcAft>
                <a:spcPts val="0"/>
              </a:spcAft>
              <a:buClr>
                <a:schemeClr val="dk1"/>
              </a:buClr>
              <a:buSzPts val="900"/>
              <a:buNone/>
              <a:defRPr sz="900"/>
            </a:lvl5pPr>
            <a:lvl6pPr indent="-228600" lvl="5" marL="2743200" algn="l">
              <a:lnSpc>
                <a:spcPct val="100000"/>
              </a:lnSpc>
              <a:spcBef>
                <a:spcPts val="180"/>
              </a:spcBef>
              <a:spcAft>
                <a:spcPts val="0"/>
              </a:spcAft>
              <a:buClr>
                <a:schemeClr val="dk1"/>
              </a:buClr>
              <a:buSzPts val="900"/>
              <a:buNone/>
              <a:defRPr sz="900"/>
            </a:lvl6pPr>
            <a:lvl7pPr indent="-228600" lvl="6" marL="3200400" algn="l">
              <a:lnSpc>
                <a:spcPct val="100000"/>
              </a:lnSpc>
              <a:spcBef>
                <a:spcPts val="180"/>
              </a:spcBef>
              <a:spcAft>
                <a:spcPts val="0"/>
              </a:spcAft>
              <a:buClr>
                <a:schemeClr val="dk1"/>
              </a:buClr>
              <a:buSzPts val="900"/>
              <a:buNone/>
              <a:defRPr sz="900"/>
            </a:lvl7pPr>
            <a:lvl8pPr indent="-228600" lvl="7" marL="3657600" algn="l">
              <a:lnSpc>
                <a:spcPct val="100000"/>
              </a:lnSpc>
              <a:spcBef>
                <a:spcPts val="180"/>
              </a:spcBef>
              <a:spcAft>
                <a:spcPts val="0"/>
              </a:spcAft>
              <a:buClr>
                <a:schemeClr val="dk1"/>
              </a:buClr>
              <a:buSzPts val="900"/>
              <a:buNone/>
              <a:defRPr sz="900"/>
            </a:lvl8pPr>
            <a:lvl9pPr indent="-228600" lvl="8" marL="4114800" algn="l">
              <a:lnSpc>
                <a:spcPct val="100000"/>
              </a:lnSpc>
              <a:spcBef>
                <a:spcPts val="180"/>
              </a:spcBef>
              <a:spcAft>
                <a:spcPts val="0"/>
              </a:spcAft>
              <a:buClr>
                <a:schemeClr val="dk1"/>
              </a:buClr>
              <a:buSzPts val="900"/>
              <a:buNone/>
              <a:defRPr sz="900"/>
            </a:lvl9pPr>
          </a:lstStyle>
          <a:p/>
        </p:txBody>
      </p:sp>
      <p:sp>
        <p:nvSpPr>
          <p:cNvPr id="62" name="Google Shape;62;p9"/>
          <p:cNvSpPr txBox="1"/>
          <p:nvPr>
            <p:ph idx="10" type="dt"/>
          </p:nvPr>
        </p:nvSpPr>
        <p:spPr>
          <a:xfrm>
            <a:off x="457200" y="6356350"/>
            <a:ext cx="2133600" cy="365125"/>
          </a:xfrm>
          <a:prstGeom prst="rect">
            <a:avLst/>
          </a:prstGeom>
          <a:noFill/>
          <a:ln>
            <a:noFill/>
          </a:ln>
        </p:spPr>
        <p:txBody>
          <a:bodyPr anchorCtr="0" anchor="ctr" bIns="45700" lIns="91425" spcFirstLastPara="1" rIns="91425" wrap="square" tIns="4570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63" name="Google Shape;63;p9"/>
          <p:cNvSpPr txBox="1"/>
          <p:nvPr>
            <p:ph idx="11" type="ftr"/>
          </p:nvPr>
        </p:nvSpPr>
        <p:spPr>
          <a:xfrm>
            <a:off x="3124200" y="6356350"/>
            <a:ext cx="2895600" cy="365125"/>
          </a:xfrm>
          <a:prstGeom prst="rect">
            <a:avLst/>
          </a:prstGeom>
          <a:noFill/>
          <a:ln>
            <a:noFill/>
          </a:ln>
        </p:spPr>
        <p:txBody>
          <a:bodyPr anchorCtr="0" anchor="ctr" bIns="45700" lIns="91425" spcFirstLastPara="1" rIns="91425" wrap="square" tIns="4570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64" name="Google Shape;64;p9"/>
          <p:cNvSpPr txBox="1"/>
          <p:nvPr>
            <p:ph idx="12" type="sldNum"/>
          </p:nvPr>
        </p:nvSpPr>
        <p:spPr>
          <a:xfrm>
            <a:off x="6553200" y="6356350"/>
            <a:ext cx="2133600" cy="365125"/>
          </a:xfrm>
          <a:prstGeom prst="rect">
            <a:avLst/>
          </a:prstGeom>
          <a:noFill/>
          <a:ln>
            <a:noFill/>
          </a:ln>
        </p:spPr>
        <p:txBody>
          <a:bodyPr anchorCtr="0" anchor="ctr" bIns="45700" lIns="91425" spcFirstLastPara="1" rIns="91425" wrap="square" tIns="45700">
            <a:noAutofit/>
          </a:bodyPr>
          <a:lstStyle>
            <a:lvl1pPr indent="0" lvl="0"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1pPr>
            <a:lvl2pPr indent="0" lvl="1"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2pPr>
            <a:lvl3pPr indent="0" lvl="2"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3pPr>
            <a:lvl4pPr indent="0" lvl="3"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4pPr>
            <a:lvl5pPr indent="0" lvl="4"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5pPr>
            <a:lvl6pPr indent="0" lvl="5"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6pPr>
            <a:lvl7pPr indent="0" lvl="6"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7pPr>
            <a:lvl8pPr indent="0" lvl="7"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8pPr>
            <a:lvl9pPr indent="0" lvl="8"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Picture with Caption" type="picTx">
  <p:cSld name="PICTURE_WITH_CAPTION_TEXT">
    <p:spTree>
      <p:nvGrpSpPr>
        <p:cNvPr id="65" name="Shape 65"/>
        <p:cNvGrpSpPr/>
        <p:nvPr/>
      </p:nvGrpSpPr>
      <p:grpSpPr>
        <a:xfrm>
          <a:off x="0" y="0"/>
          <a:ext cx="0" cy="0"/>
          <a:chOff x="0" y="0"/>
          <a:chExt cx="0" cy="0"/>
        </a:xfrm>
      </p:grpSpPr>
      <p:sp>
        <p:nvSpPr>
          <p:cNvPr id="66" name="Google Shape;66;p10"/>
          <p:cNvSpPr txBox="1"/>
          <p:nvPr>
            <p:ph type="title"/>
          </p:nvPr>
        </p:nvSpPr>
        <p:spPr>
          <a:xfrm>
            <a:off x="1792288" y="4800600"/>
            <a:ext cx="5486400" cy="566738"/>
          </a:xfrm>
          <a:prstGeom prst="rect">
            <a:avLst/>
          </a:prstGeom>
          <a:noFill/>
          <a:ln>
            <a:noFill/>
          </a:ln>
        </p:spPr>
        <p:txBody>
          <a:bodyPr anchorCtr="0" anchor="b" bIns="45700" lIns="91425" spcFirstLastPara="1" rIns="91425" wrap="square" tIns="45700">
            <a:normAutofit/>
          </a:bodyPr>
          <a:lstStyle>
            <a:lvl1pPr lvl="0" algn="l">
              <a:lnSpc>
                <a:spcPct val="100000"/>
              </a:lnSpc>
              <a:spcBef>
                <a:spcPts val="0"/>
              </a:spcBef>
              <a:spcAft>
                <a:spcPts val="0"/>
              </a:spcAft>
              <a:buClr>
                <a:schemeClr val="dk1"/>
              </a:buClr>
              <a:buSzPts val="2000"/>
              <a:buFont typeface="Calibri"/>
              <a:buNone/>
              <a:defRPr b="1" sz="2000"/>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67" name="Google Shape;67;p10"/>
          <p:cNvSpPr/>
          <p:nvPr>
            <p:ph idx="2" type="pic"/>
          </p:nvPr>
        </p:nvSpPr>
        <p:spPr>
          <a:xfrm>
            <a:off x="1792288" y="612775"/>
            <a:ext cx="5486400" cy="4114800"/>
          </a:xfrm>
          <a:prstGeom prst="rect">
            <a:avLst/>
          </a:prstGeom>
          <a:noFill/>
          <a:ln>
            <a:noFill/>
          </a:ln>
        </p:spPr>
      </p:sp>
      <p:sp>
        <p:nvSpPr>
          <p:cNvPr id="68" name="Google Shape;68;p10"/>
          <p:cNvSpPr txBox="1"/>
          <p:nvPr>
            <p:ph idx="1" type="body"/>
          </p:nvPr>
        </p:nvSpPr>
        <p:spPr>
          <a:xfrm>
            <a:off x="1792288" y="5367338"/>
            <a:ext cx="5486400" cy="804862"/>
          </a:xfrm>
          <a:prstGeom prst="rect">
            <a:avLst/>
          </a:prstGeom>
          <a:noFill/>
          <a:ln>
            <a:noFill/>
          </a:ln>
        </p:spPr>
        <p:txBody>
          <a:bodyPr anchorCtr="0" anchor="t" bIns="45700" lIns="91425" spcFirstLastPara="1" rIns="91425" wrap="square" tIns="45700">
            <a:normAutofit/>
          </a:bodyPr>
          <a:lstStyle>
            <a:lvl1pPr indent="-228600" lvl="0" marL="457200" algn="l">
              <a:lnSpc>
                <a:spcPct val="100000"/>
              </a:lnSpc>
              <a:spcBef>
                <a:spcPts val="280"/>
              </a:spcBef>
              <a:spcAft>
                <a:spcPts val="0"/>
              </a:spcAft>
              <a:buClr>
                <a:schemeClr val="dk1"/>
              </a:buClr>
              <a:buSzPts val="1400"/>
              <a:buNone/>
              <a:defRPr sz="1400"/>
            </a:lvl1pPr>
            <a:lvl2pPr indent="-228600" lvl="1" marL="914400" algn="l">
              <a:lnSpc>
                <a:spcPct val="100000"/>
              </a:lnSpc>
              <a:spcBef>
                <a:spcPts val="240"/>
              </a:spcBef>
              <a:spcAft>
                <a:spcPts val="0"/>
              </a:spcAft>
              <a:buClr>
                <a:schemeClr val="dk1"/>
              </a:buClr>
              <a:buSzPts val="1200"/>
              <a:buNone/>
              <a:defRPr sz="1200"/>
            </a:lvl2pPr>
            <a:lvl3pPr indent="-228600" lvl="2" marL="1371600" algn="l">
              <a:lnSpc>
                <a:spcPct val="100000"/>
              </a:lnSpc>
              <a:spcBef>
                <a:spcPts val="200"/>
              </a:spcBef>
              <a:spcAft>
                <a:spcPts val="0"/>
              </a:spcAft>
              <a:buClr>
                <a:schemeClr val="dk1"/>
              </a:buClr>
              <a:buSzPts val="1000"/>
              <a:buNone/>
              <a:defRPr sz="1000"/>
            </a:lvl3pPr>
            <a:lvl4pPr indent="-228600" lvl="3" marL="1828800" algn="l">
              <a:lnSpc>
                <a:spcPct val="100000"/>
              </a:lnSpc>
              <a:spcBef>
                <a:spcPts val="180"/>
              </a:spcBef>
              <a:spcAft>
                <a:spcPts val="0"/>
              </a:spcAft>
              <a:buClr>
                <a:schemeClr val="dk1"/>
              </a:buClr>
              <a:buSzPts val="900"/>
              <a:buNone/>
              <a:defRPr sz="900"/>
            </a:lvl4pPr>
            <a:lvl5pPr indent="-228600" lvl="4" marL="2286000" algn="l">
              <a:lnSpc>
                <a:spcPct val="100000"/>
              </a:lnSpc>
              <a:spcBef>
                <a:spcPts val="180"/>
              </a:spcBef>
              <a:spcAft>
                <a:spcPts val="0"/>
              </a:spcAft>
              <a:buClr>
                <a:schemeClr val="dk1"/>
              </a:buClr>
              <a:buSzPts val="900"/>
              <a:buNone/>
              <a:defRPr sz="900"/>
            </a:lvl5pPr>
            <a:lvl6pPr indent="-228600" lvl="5" marL="2743200" algn="l">
              <a:lnSpc>
                <a:spcPct val="100000"/>
              </a:lnSpc>
              <a:spcBef>
                <a:spcPts val="180"/>
              </a:spcBef>
              <a:spcAft>
                <a:spcPts val="0"/>
              </a:spcAft>
              <a:buClr>
                <a:schemeClr val="dk1"/>
              </a:buClr>
              <a:buSzPts val="900"/>
              <a:buNone/>
              <a:defRPr sz="900"/>
            </a:lvl6pPr>
            <a:lvl7pPr indent="-228600" lvl="6" marL="3200400" algn="l">
              <a:lnSpc>
                <a:spcPct val="100000"/>
              </a:lnSpc>
              <a:spcBef>
                <a:spcPts val="180"/>
              </a:spcBef>
              <a:spcAft>
                <a:spcPts val="0"/>
              </a:spcAft>
              <a:buClr>
                <a:schemeClr val="dk1"/>
              </a:buClr>
              <a:buSzPts val="900"/>
              <a:buNone/>
              <a:defRPr sz="900"/>
            </a:lvl7pPr>
            <a:lvl8pPr indent="-228600" lvl="7" marL="3657600" algn="l">
              <a:lnSpc>
                <a:spcPct val="100000"/>
              </a:lnSpc>
              <a:spcBef>
                <a:spcPts val="180"/>
              </a:spcBef>
              <a:spcAft>
                <a:spcPts val="0"/>
              </a:spcAft>
              <a:buClr>
                <a:schemeClr val="dk1"/>
              </a:buClr>
              <a:buSzPts val="900"/>
              <a:buNone/>
              <a:defRPr sz="900"/>
            </a:lvl8pPr>
            <a:lvl9pPr indent="-228600" lvl="8" marL="4114800" algn="l">
              <a:lnSpc>
                <a:spcPct val="100000"/>
              </a:lnSpc>
              <a:spcBef>
                <a:spcPts val="180"/>
              </a:spcBef>
              <a:spcAft>
                <a:spcPts val="0"/>
              </a:spcAft>
              <a:buClr>
                <a:schemeClr val="dk1"/>
              </a:buClr>
              <a:buSzPts val="900"/>
              <a:buNone/>
              <a:defRPr sz="900"/>
            </a:lvl9pPr>
          </a:lstStyle>
          <a:p/>
        </p:txBody>
      </p:sp>
      <p:sp>
        <p:nvSpPr>
          <p:cNvPr id="69" name="Google Shape;69;p10"/>
          <p:cNvSpPr txBox="1"/>
          <p:nvPr>
            <p:ph idx="10" type="dt"/>
          </p:nvPr>
        </p:nvSpPr>
        <p:spPr>
          <a:xfrm>
            <a:off x="457200" y="6356350"/>
            <a:ext cx="2133600" cy="365125"/>
          </a:xfrm>
          <a:prstGeom prst="rect">
            <a:avLst/>
          </a:prstGeom>
          <a:noFill/>
          <a:ln>
            <a:noFill/>
          </a:ln>
        </p:spPr>
        <p:txBody>
          <a:bodyPr anchorCtr="0" anchor="ctr" bIns="45700" lIns="91425" spcFirstLastPara="1" rIns="91425" wrap="square" tIns="4570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70" name="Google Shape;70;p10"/>
          <p:cNvSpPr txBox="1"/>
          <p:nvPr>
            <p:ph idx="11" type="ftr"/>
          </p:nvPr>
        </p:nvSpPr>
        <p:spPr>
          <a:xfrm>
            <a:off x="3124200" y="6356350"/>
            <a:ext cx="2895600" cy="365125"/>
          </a:xfrm>
          <a:prstGeom prst="rect">
            <a:avLst/>
          </a:prstGeom>
          <a:noFill/>
          <a:ln>
            <a:noFill/>
          </a:ln>
        </p:spPr>
        <p:txBody>
          <a:bodyPr anchorCtr="0" anchor="ctr" bIns="45700" lIns="91425" spcFirstLastPara="1" rIns="91425" wrap="square" tIns="4570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71" name="Google Shape;71;p10"/>
          <p:cNvSpPr txBox="1"/>
          <p:nvPr>
            <p:ph idx="12" type="sldNum"/>
          </p:nvPr>
        </p:nvSpPr>
        <p:spPr>
          <a:xfrm>
            <a:off x="6553200" y="6356350"/>
            <a:ext cx="2133600" cy="365125"/>
          </a:xfrm>
          <a:prstGeom prst="rect">
            <a:avLst/>
          </a:prstGeom>
          <a:noFill/>
          <a:ln>
            <a:noFill/>
          </a:ln>
        </p:spPr>
        <p:txBody>
          <a:bodyPr anchorCtr="0" anchor="ctr" bIns="45700" lIns="91425" spcFirstLastPara="1" rIns="91425" wrap="square" tIns="45700">
            <a:noAutofit/>
          </a:bodyPr>
          <a:lstStyle>
            <a:lvl1pPr indent="0" lvl="0"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1pPr>
            <a:lvl2pPr indent="0" lvl="1"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2pPr>
            <a:lvl3pPr indent="0" lvl="2"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3pPr>
            <a:lvl4pPr indent="0" lvl="3"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4pPr>
            <a:lvl5pPr indent="0" lvl="4"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5pPr>
            <a:lvl6pPr indent="0" lvl="5"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6pPr>
            <a:lvl7pPr indent="0" lvl="6"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7pPr>
            <a:lvl8pPr indent="0" lvl="7"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8pPr>
            <a:lvl9pPr indent="0" lvl="8"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Vertical Text" type="vertTx">
  <p:cSld name="VERTICAL_TEXT">
    <p:spTree>
      <p:nvGrpSpPr>
        <p:cNvPr id="72" name="Shape 72"/>
        <p:cNvGrpSpPr/>
        <p:nvPr/>
      </p:nvGrpSpPr>
      <p:grpSpPr>
        <a:xfrm>
          <a:off x="0" y="0"/>
          <a:ext cx="0" cy="0"/>
          <a:chOff x="0" y="0"/>
          <a:chExt cx="0" cy="0"/>
        </a:xfrm>
      </p:grpSpPr>
      <p:sp>
        <p:nvSpPr>
          <p:cNvPr id="73" name="Google Shape;73;p11"/>
          <p:cNvSpPr txBox="1"/>
          <p:nvPr>
            <p:ph type="title"/>
          </p:nvPr>
        </p:nvSpPr>
        <p:spPr>
          <a:xfrm>
            <a:off x="457200" y="274638"/>
            <a:ext cx="8229600" cy="1143000"/>
          </a:xfrm>
          <a:prstGeom prst="rect">
            <a:avLst/>
          </a:prstGeom>
          <a:noFill/>
          <a:ln>
            <a:noFill/>
          </a:ln>
        </p:spPr>
        <p:txBody>
          <a:bodyPr anchorCtr="0" anchor="ctr" bIns="45700" lIns="91425" spcFirstLastPara="1" rIns="91425" wrap="square" tIns="45700">
            <a:normAutofit/>
          </a:bodyPr>
          <a:lstStyle>
            <a:lvl1pPr lvl="0" algn="ctr">
              <a:lnSpc>
                <a:spcPct val="100000"/>
              </a:lnSpc>
              <a:spcBef>
                <a:spcPts val="0"/>
              </a:spcBef>
              <a:spcAft>
                <a:spcPts val="0"/>
              </a:spcAft>
              <a:buClr>
                <a:schemeClr val="dk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74" name="Google Shape;74;p11"/>
          <p:cNvSpPr txBox="1"/>
          <p:nvPr>
            <p:ph idx="1" type="body"/>
          </p:nvPr>
        </p:nvSpPr>
        <p:spPr>
          <a:xfrm rot="5400000">
            <a:off x="2309019" y="-251618"/>
            <a:ext cx="4525963" cy="8229600"/>
          </a:xfrm>
          <a:prstGeom prst="rect">
            <a:avLst/>
          </a:prstGeom>
          <a:noFill/>
          <a:ln>
            <a:noFill/>
          </a:ln>
        </p:spPr>
        <p:txBody>
          <a:bodyPr anchorCtr="0" anchor="t" bIns="45700" lIns="91425" spcFirstLastPara="1" rIns="91425" wrap="square" tIns="45700">
            <a:normAutofit/>
          </a:bodyPr>
          <a:lstStyle>
            <a:lvl1pPr indent="-342900" lvl="0" marL="457200" algn="l">
              <a:lnSpc>
                <a:spcPct val="100000"/>
              </a:lnSpc>
              <a:spcBef>
                <a:spcPts val="360"/>
              </a:spcBef>
              <a:spcAft>
                <a:spcPts val="0"/>
              </a:spcAft>
              <a:buClr>
                <a:schemeClr val="dk1"/>
              </a:buClr>
              <a:buSzPts val="1800"/>
              <a:buChar char="•"/>
              <a:defRPr/>
            </a:lvl1pPr>
            <a:lvl2pPr indent="-342900" lvl="1" marL="914400" algn="l">
              <a:lnSpc>
                <a:spcPct val="100000"/>
              </a:lnSpc>
              <a:spcBef>
                <a:spcPts val="360"/>
              </a:spcBef>
              <a:spcAft>
                <a:spcPts val="0"/>
              </a:spcAft>
              <a:buClr>
                <a:schemeClr val="dk1"/>
              </a:buClr>
              <a:buSzPts val="1800"/>
              <a:buChar char="–"/>
              <a:defRPr/>
            </a:lvl2pPr>
            <a:lvl3pPr indent="-342900" lvl="2" marL="1371600" algn="l">
              <a:lnSpc>
                <a:spcPct val="100000"/>
              </a:lnSpc>
              <a:spcBef>
                <a:spcPts val="360"/>
              </a:spcBef>
              <a:spcAft>
                <a:spcPts val="0"/>
              </a:spcAft>
              <a:buClr>
                <a:schemeClr val="dk1"/>
              </a:buClr>
              <a:buSzPts val="1800"/>
              <a:buChar char="•"/>
              <a:defRPr/>
            </a:lvl3pPr>
            <a:lvl4pPr indent="-342900" lvl="3" marL="1828800" algn="l">
              <a:lnSpc>
                <a:spcPct val="100000"/>
              </a:lnSpc>
              <a:spcBef>
                <a:spcPts val="360"/>
              </a:spcBef>
              <a:spcAft>
                <a:spcPts val="0"/>
              </a:spcAft>
              <a:buClr>
                <a:schemeClr val="dk1"/>
              </a:buClr>
              <a:buSzPts val="1800"/>
              <a:buChar char="–"/>
              <a:defRPr/>
            </a:lvl4pPr>
            <a:lvl5pPr indent="-342900" lvl="4" marL="2286000" algn="l">
              <a:lnSpc>
                <a:spcPct val="100000"/>
              </a:lnSpc>
              <a:spcBef>
                <a:spcPts val="360"/>
              </a:spcBef>
              <a:spcAft>
                <a:spcPts val="0"/>
              </a:spcAft>
              <a:buClr>
                <a:schemeClr val="dk1"/>
              </a:buClr>
              <a:buSzPts val="1800"/>
              <a:buChar char="»"/>
              <a:defRPr/>
            </a:lvl5pPr>
            <a:lvl6pPr indent="-342900" lvl="5" marL="2743200" algn="l">
              <a:lnSpc>
                <a:spcPct val="100000"/>
              </a:lnSpc>
              <a:spcBef>
                <a:spcPts val="360"/>
              </a:spcBef>
              <a:spcAft>
                <a:spcPts val="0"/>
              </a:spcAft>
              <a:buClr>
                <a:schemeClr val="dk1"/>
              </a:buClr>
              <a:buSzPts val="1800"/>
              <a:buChar char="•"/>
              <a:defRPr/>
            </a:lvl6pPr>
            <a:lvl7pPr indent="-342900" lvl="6" marL="3200400" algn="l">
              <a:lnSpc>
                <a:spcPct val="100000"/>
              </a:lnSpc>
              <a:spcBef>
                <a:spcPts val="360"/>
              </a:spcBef>
              <a:spcAft>
                <a:spcPts val="0"/>
              </a:spcAft>
              <a:buClr>
                <a:schemeClr val="dk1"/>
              </a:buClr>
              <a:buSzPts val="1800"/>
              <a:buChar char="•"/>
              <a:defRPr/>
            </a:lvl7pPr>
            <a:lvl8pPr indent="-342900" lvl="7" marL="3657600" algn="l">
              <a:lnSpc>
                <a:spcPct val="100000"/>
              </a:lnSpc>
              <a:spcBef>
                <a:spcPts val="360"/>
              </a:spcBef>
              <a:spcAft>
                <a:spcPts val="0"/>
              </a:spcAft>
              <a:buClr>
                <a:schemeClr val="dk1"/>
              </a:buClr>
              <a:buSzPts val="1800"/>
              <a:buChar char="•"/>
              <a:defRPr/>
            </a:lvl8pPr>
            <a:lvl9pPr indent="-342900" lvl="8" marL="4114800" algn="l">
              <a:lnSpc>
                <a:spcPct val="100000"/>
              </a:lnSpc>
              <a:spcBef>
                <a:spcPts val="360"/>
              </a:spcBef>
              <a:spcAft>
                <a:spcPts val="0"/>
              </a:spcAft>
              <a:buClr>
                <a:schemeClr val="dk1"/>
              </a:buClr>
              <a:buSzPts val="1800"/>
              <a:buChar char="•"/>
              <a:defRPr/>
            </a:lvl9pPr>
          </a:lstStyle>
          <a:p/>
        </p:txBody>
      </p:sp>
      <p:sp>
        <p:nvSpPr>
          <p:cNvPr id="75" name="Google Shape;75;p11"/>
          <p:cNvSpPr txBox="1"/>
          <p:nvPr>
            <p:ph idx="10" type="dt"/>
          </p:nvPr>
        </p:nvSpPr>
        <p:spPr>
          <a:xfrm>
            <a:off x="457200" y="6356350"/>
            <a:ext cx="2133600" cy="365125"/>
          </a:xfrm>
          <a:prstGeom prst="rect">
            <a:avLst/>
          </a:prstGeom>
          <a:noFill/>
          <a:ln>
            <a:noFill/>
          </a:ln>
        </p:spPr>
        <p:txBody>
          <a:bodyPr anchorCtr="0" anchor="ctr" bIns="45700" lIns="91425" spcFirstLastPara="1" rIns="91425" wrap="square" tIns="4570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76" name="Google Shape;76;p11"/>
          <p:cNvSpPr txBox="1"/>
          <p:nvPr>
            <p:ph idx="11" type="ftr"/>
          </p:nvPr>
        </p:nvSpPr>
        <p:spPr>
          <a:xfrm>
            <a:off x="3124200" y="6356350"/>
            <a:ext cx="2895600" cy="365125"/>
          </a:xfrm>
          <a:prstGeom prst="rect">
            <a:avLst/>
          </a:prstGeom>
          <a:noFill/>
          <a:ln>
            <a:noFill/>
          </a:ln>
        </p:spPr>
        <p:txBody>
          <a:bodyPr anchorCtr="0" anchor="ctr" bIns="45700" lIns="91425" spcFirstLastPara="1" rIns="91425" wrap="square" tIns="4570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77" name="Google Shape;77;p11"/>
          <p:cNvSpPr txBox="1"/>
          <p:nvPr>
            <p:ph idx="12" type="sldNum"/>
          </p:nvPr>
        </p:nvSpPr>
        <p:spPr>
          <a:xfrm>
            <a:off x="6553200" y="6356350"/>
            <a:ext cx="2133600" cy="365125"/>
          </a:xfrm>
          <a:prstGeom prst="rect">
            <a:avLst/>
          </a:prstGeom>
          <a:noFill/>
          <a:ln>
            <a:noFill/>
          </a:ln>
        </p:spPr>
        <p:txBody>
          <a:bodyPr anchorCtr="0" anchor="ctr" bIns="45700" lIns="91425" spcFirstLastPara="1" rIns="91425" wrap="square" tIns="45700">
            <a:noAutofit/>
          </a:bodyPr>
          <a:lstStyle>
            <a:lvl1pPr indent="0" lvl="0"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1pPr>
            <a:lvl2pPr indent="0" lvl="1"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2pPr>
            <a:lvl3pPr indent="0" lvl="2"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3pPr>
            <a:lvl4pPr indent="0" lvl="3"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4pPr>
            <a:lvl5pPr indent="0" lvl="4"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5pPr>
            <a:lvl6pPr indent="0" lvl="5"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6pPr>
            <a:lvl7pPr indent="0" lvl="6"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7pPr>
            <a:lvl8pPr indent="0" lvl="7"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8pPr>
            <a:lvl9pPr indent="0" lvl="8"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Vertical Title and Text" type="vertTitleAndTx">
  <p:cSld name="VERTICAL_TITLE_AND_VERTICAL_TEXT">
    <p:spTree>
      <p:nvGrpSpPr>
        <p:cNvPr id="78" name="Shape 78"/>
        <p:cNvGrpSpPr/>
        <p:nvPr/>
      </p:nvGrpSpPr>
      <p:grpSpPr>
        <a:xfrm>
          <a:off x="0" y="0"/>
          <a:ext cx="0" cy="0"/>
          <a:chOff x="0" y="0"/>
          <a:chExt cx="0" cy="0"/>
        </a:xfrm>
      </p:grpSpPr>
      <p:sp>
        <p:nvSpPr>
          <p:cNvPr id="79" name="Google Shape;79;p12"/>
          <p:cNvSpPr txBox="1"/>
          <p:nvPr>
            <p:ph type="title"/>
          </p:nvPr>
        </p:nvSpPr>
        <p:spPr>
          <a:xfrm rot="5400000">
            <a:off x="4732338" y="2171701"/>
            <a:ext cx="5851525" cy="2057400"/>
          </a:xfrm>
          <a:prstGeom prst="rect">
            <a:avLst/>
          </a:prstGeom>
          <a:noFill/>
          <a:ln>
            <a:noFill/>
          </a:ln>
        </p:spPr>
        <p:txBody>
          <a:bodyPr anchorCtr="0" anchor="ctr" bIns="45700" lIns="91425" spcFirstLastPara="1" rIns="91425" wrap="square" tIns="45700">
            <a:normAutofit/>
          </a:bodyPr>
          <a:lstStyle>
            <a:lvl1pPr lvl="0" algn="ctr">
              <a:lnSpc>
                <a:spcPct val="100000"/>
              </a:lnSpc>
              <a:spcBef>
                <a:spcPts val="0"/>
              </a:spcBef>
              <a:spcAft>
                <a:spcPts val="0"/>
              </a:spcAft>
              <a:buClr>
                <a:schemeClr val="dk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80" name="Google Shape;80;p12"/>
          <p:cNvSpPr txBox="1"/>
          <p:nvPr>
            <p:ph idx="1" type="body"/>
          </p:nvPr>
        </p:nvSpPr>
        <p:spPr>
          <a:xfrm rot="5400000">
            <a:off x="541338" y="190500"/>
            <a:ext cx="5851525" cy="6019800"/>
          </a:xfrm>
          <a:prstGeom prst="rect">
            <a:avLst/>
          </a:prstGeom>
          <a:noFill/>
          <a:ln>
            <a:noFill/>
          </a:ln>
        </p:spPr>
        <p:txBody>
          <a:bodyPr anchorCtr="0" anchor="t" bIns="45700" lIns="91425" spcFirstLastPara="1" rIns="91425" wrap="square" tIns="45700">
            <a:normAutofit/>
          </a:bodyPr>
          <a:lstStyle>
            <a:lvl1pPr indent="-342900" lvl="0" marL="457200" algn="l">
              <a:lnSpc>
                <a:spcPct val="100000"/>
              </a:lnSpc>
              <a:spcBef>
                <a:spcPts val="360"/>
              </a:spcBef>
              <a:spcAft>
                <a:spcPts val="0"/>
              </a:spcAft>
              <a:buClr>
                <a:schemeClr val="dk1"/>
              </a:buClr>
              <a:buSzPts val="1800"/>
              <a:buChar char="•"/>
              <a:defRPr/>
            </a:lvl1pPr>
            <a:lvl2pPr indent="-342900" lvl="1" marL="914400" algn="l">
              <a:lnSpc>
                <a:spcPct val="100000"/>
              </a:lnSpc>
              <a:spcBef>
                <a:spcPts val="360"/>
              </a:spcBef>
              <a:spcAft>
                <a:spcPts val="0"/>
              </a:spcAft>
              <a:buClr>
                <a:schemeClr val="dk1"/>
              </a:buClr>
              <a:buSzPts val="1800"/>
              <a:buChar char="–"/>
              <a:defRPr/>
            </a:lvl2pPr>
            <a:lvl3pPr indent="-342900" lvl="2" marL="1371600" algn="l">
              <a:lnSpc>
                <a:spcPct val="100000"/>
              </a:lnSpc>
              <a:spcBef>
                <a:spcPts val="360"/>
              </a:spcBef>
              <a:spcAft>
                <a:spcPts val="0"/>
              </a:spcAft>
              <a:buClr>
                <a:schemeClr val="dk1"/>
              </a:buClr>
              <a:buSzPts val="1800"/>
              <a:buChar char="•"/>
              <a:defRPr/>
            </a:lvl3pPr>
            <a:lvl4pPr indent="-342900" lvl="3" marL="1828800" algn="l">
              <a:lnSpc>
                <a:spcPct val="100000"/>
              </a:lnSpc>
              <a:spcBef>
                <a:spcPts val="360"/>
              </a:spcBef>
              <a:spcAft>
                <a:spcPts val="0"/>
              </a:spcAft>
              <a:buClr>
                <a:schemeClr val="dk1"/>
              </a:buClr>
              <a:buSzPts val="1800"/>
              <a:buChar char="–"/>
              <a:defRPr/>
            </a:lvl4pPr>
            <a:lvl5pPr indent="-342900" lvl="4" marL="2286000" algn="l">
              <a:lnSpc>
                <a:spcPct val="100000"/>
              </a:lnSpc>
              <a:spcBef>
                <a:spcPts val="360"/>
              </a:spcBef>
              <a:spcAft>
                <a:spcPts val="0"/>
              </a:spcAft>
              <a:buClr>
                <a:schemeClr val="dk1"/>
              </a:buClr>
              <a:buSzPts val="1800"/>
              <a:buChar char="»"/>
              <a:defRPr/>
            </a:lvl5pPr>
            <a:lvl6pPr indent="-342900" lvl="5" marL="2743200" algn="l">
              <a:lnSpc>
                <a:spcPct val="100000"/>
              </a:lnSpc>
              <a:spcBef>
                <a:spcPts val="360"/>
              </a:spcBef>
              <a:spcAft>
                <a:spcPts val="0"/>
              </a:spcAft>
              <a:buClr>
                <a:schemeClr val="dk1"/>
              </a:buClr>
              <a:buSzPts val="1800"/>
              <a:buChar char="•"/>
              <a:defRPr/>
            </a:lvl6pPr>
            <a:lvl7pPr indent="-342900" lvl="6" marL="3200400" algn="l">
              <a:lnSpc>
                <a:spcPct val="100000"/>
              </a:lnSpc>
              <a:spcBef>
                <a:spcPts val="360"/>
              </a:spcBef>
              <a:spcAft>
                <a:spcPts val="0"/>
              </a:spcAft>
              <a:buClr>
                <a:schemeClr val="dk1"/>
              </a:buClr>
              <a:buSzPts val="1800"/>
              <a:buChar char="•"/>
              <a:defRPr/>
            </a:lvl7pPr>
            <a:lvl8pPr indent="-342900" lvl="7" marL="3657600" algn="l">
              <a:lnSpc>
                <a:spcPct val="100000"/>
              </a:lnSpc>
              <a:spcBef>
                <a:spcPts val="360"/>
              </a:spcBef>
              <a:spcAft>
                <a:spcPts val="0"/>
              </a:spcAft>
              <a:buClr>
                <a:schemeClr val="dk1"/>
              </a:buClr>
              <a:buSzPts val="1800"/>
              <a:buChar char="•"/>
              <a:defRPr/>
            </a:lvl8pPr>
            <a:lvl9pPr indent="-342900" lvl="8" marL="4114800" algn="l">
              <a:lnSpc>
                <a:spcPct val="100000"/>
              </a:lnSpc>
              <a:spcBef>
                <a:spcPts val="360"/>
              </a:spcBef>
              <a:spcAft>
                <a:spcPts val="0"/>
              </a:spcAft>
              <a:buClr>
                <a:schemeClr val="dk1"/>
              </a:buClr>
              <a:buSzPts val="1800"/>
              <a:buChar char="•"/>
              <a:defRPr/>
            </a:lvl9pPr>
          </a:lstStyle>
          <a:p/>
        </p:txBody>
      </p:sp>
      <p:sp>
        <p:nvSpPr>
          <p:cNvPr id="81" name="Google Shape;81;p12"/>
          <p:cNvSpPr txBox="1"/>
          <p:nvPr>
            <p:ph idx="10" type="dt"/>
          </p:nvPr>
        </p:nvSpPr>
        <p:spPr>
          <a:xfrm>
            <a:off x="457200" y="6356350"/>
            <a:ext cx="2133600" cy="365125"/>
          </a:xfrm>
          <a:prstGeom prst="rect">
            <a:avLst/>
          </a:prstGeom>
          <a:noFill/>
          <a:ln>
            <a:noFill/>
          </a:ln>
        </p:spPr>
        <p:txBody>
          <a:bodyPr anchorCtr="0" anchor="ctr" bIns="45700" lIns="91425" spcFirstLastPara="1" rIns="91425" wrap="square" tIns="4570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82" name="Google Shape;82;p12"/>
          <p:cNvSpPr txBox="1"/>
          <p:nvPr>
            <p:ph idx="11" type="ftr"/>
          </p:nvPr>
        </p:nvSpPr>
        <p:spPr>
          <a:xfrm>
            <a:off x="3124200" y="6356350"/>
            <a:ext cx="2895600" cy="365125"/>
          </a:xfrm>
          <a:prstGeom prst="rect">
            <a:avLst/>
          </a:prstGeom>
          <a:noFill/>
          <a:ln>
            <a:noFill/>
          </a:ln>
        </p:spPr>
        <p:txBody>
          <a:bodyPr anchorCtr="0" anchor="ctr" bIns="45700" lIns="91425" spcFirstLastPara="1" rIns="91425" wrap="square" tIns="4570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83" name="Google Shape;83;p12"/>
          <p:cNvSpPr txBox="1"/>
          <p:nvPr>
            <p:ph idx="12" type="sldNum"/>
          </p:nvPr>
        </p:nvSpPr>
        <p:spPr>
          <a:xfrm>
            <a:off x="6553200" y="6356350"/>
            <a:ext cx="2133600" cy="365125"/>
          </a:xfrm>
          <a:prstGeom prst="rect">
            <a:avLst/>
          </a:prstGeom>
          <a:noFill/>
          <a:ln>
            <a:noFill/>
          </a:ln>
        </p:spPr>
        <p:txBody>
          <a:bodyPr anchorCtr="0" anchor="ctr" bIns="45700" lIns="91425" spcFirstLastPara="1" rIns="91425" wrap="square" tIns="45700">
            <a:noAutofit/>
          </a:bodyPr>
          <a:lstStyle>
            <a:lvl1pPr indent="0" lvl="0"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1pPr>
            <a:lvl2pPr indent="0" lvl="1"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2pPr>
            <a:lvl3pPr indent="0" lvl="2"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3pPr>
            <a:lvl4pPr indent="0" lvl="3"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4pPr>
            <a:lvl5pPr indent="0" lvl="4"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5pPr>
            <a:lvl6pPr indent="0" lvl="5"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6pPr>
            <a:lvl7pPr indent="0" lvl="6"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7pPr>
            <a:lvl8pPr indent="0" lvl="7"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8pPr>
            <a:lvl9pPr indent="0" lvl="8"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11" Type="http://schemas.openxmlformats.org/officeDocument/2006/relationships/slideLayout" Target="../slideLayouts/slideLayout11.xml"/><Relationship Id="rId10" Type="http://schemas.openxmlformats.org/officeDocument/2006/relationships/slideLayout" Target="../slideLayouts/slideLayout10.xml"/><Relationship Id="rId12" Type="http://schemas.openxmlformats.org/officeDocument/2006/relationships/theme" Target="../theme/theme2.xml"/><Relationship Id="rId9" Type="http://schemas.openxmlformats.org/officeDocument/2006/relationships/slideLayout" Target="../slideLayouts/slideLayout9.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s>
</file>

<file path=ppt/slideMasters/slideMaster1.xml><?xml version="1.0" encoding="utf-8"?>
<p:sld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9" name="Shape 9"/>
        <p:cNvGrpSpPr/>
        <p:nvPr/>
      </p:nvGrpSpPr>
      <p:grpSpPr>
        <a:xfrm>
          <a:off x="0" y="0"/>
          <a:ext cx="0" cy="0"/>
          <a:chOff x="0" y="0"/>
          <a:chExt cx="0" cy="0"/>
        </a:xfrm>
      </p:grpSpPr>
      <p:sp>
        <p:nvSpPr>
          <p:cNvPr id="10" name="Google Shape;10;p1"/>
          <p:cNvSpPr txBox="1"/>
          <p:nvPr>
            <p:ph type="title"/>
          </p:nvPr>
        </p:nvSpPr>
        <p:spPr>
          <a:xfrm>
            <a:off x="457200" y="274638"/>
            <a:ext cx="8229600" cy="1143000"/>
          </a:xfrm>
          <a:prstGeom prst="rect">
            <a:avLst/>
          </a:prstGeom>
          <a:noFill/>
          <a:ln>
            <a:noFill/>
          </a:ln>
        </p:spPr>
        <p:txBody>
          <a:bodyPr anchorCtr="0" anchor="ctr" bIns="45700" lIns="91425" spcFirstLastPara="1" rIns="91425" wrap="square" tIns="45700">
            <a:normAutofit/>
          </a:bodyPr>
          <a:lstStyle>
            <a:lvl1pPr lvl="0" marR="0" rtl="0" algn="ctr">
              <a:lnSpc>
                <a:spcPct val="100000"/>
              </a:lnSpc>
              <a:spcBef>
                <a:spcPts val="0"/>
              </a:spcBef>
              <a:spcAft>
                <a:spcPts val="0"/>
              </a:spcAft>
              <a:buClr>
                <a:schemeClr val="dk1"/>
              </a:buClr>
              <a:buSzPts val="4400"/>
              <a:buFont typeface="Calibri"/>
              <a:buNone/>
              <a:defRPr b="0" i="0" sz="4400" u="none" cap="none" strike="noStrike">
                <a:solidFill>
                  <a:schemeClr val="dk1"/>
                </a:solidFill>
                <a:latin typeface="Calibri"/>
                <a:ea typeface="Calibri"/>
                <a:cs typeface="Calibri"/>
                <a:sym typeface="Calibri"/>
              </a:defRPr>
            </a:lvl1pPr>
            <a:lvl2pPr lvl="1"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9pPr>
          </a:lstStyle>
          <a:p/>
        </p:txBody>
      </p:sp>
      <p:sp>
        <p:nvSpPr>
          <p:cNvPr id="11" name="Google Shape;11;p1"/>
          <p:cNvSpPr txBox="1"/>
          <p:nvPr>
            <p:ph idx="1" type="body"/>
          </p:nvPr>
        </p:nvSpPr>
        <p:spPr>
          <a:xfrm>
            <a:off x="457200" y="1600200"/>
            <a:ext cx="8229600" cy="4525963"/>
          </a:xfrm>
          <a:prstGeom prst="rect">
            <a:avLst/>
          </a:prstGeom>
          <a:noFill/>
          <a:ln>
            <a:noFill/>
          </a:ln>
        </p:spPr>
        <p:txBody>
          <a:bodyPr anchorCtr="0" anchor="t" bIns="45700" lIns="91425" spcFirstLastPara="1" rIns="91425" wrap="square" tIns="45700">
            <a:normAutofit/>
          </a:bodyPr>
          <a:lstStyle>
            <a:lvl1pPr indent="-431800" lvl="0" marL="457200" marR="0" rtl="0" algn="l">
              <a:lnSpc>
                <a:spcPct val="100000"/>
              </a:lnSpc>
              <a:spcBef>
                <a:spcPts val="640"/>
              </a:spcBef>
              <a:spcAft>
                <a:spcPts val="0"/>
              </a:spcAft>
              <a:buClr>
                <a:schemeClr val="dk1"/>
              </a:buClr>
              <a:buSzPts val="3200"/>
              <a:buFont typeface="Arial"/>
              <a:buChar char="•"/>
              <a:defRPr b="0" i="0" sz="3200" u="none" cap="none" strike="noStrike">
                <a:solidFill>
                  <a:schemeClr val="dk1"/>
                </a:solidFill>
                <a:latin typeface="Calibri"/>
                <a:ea typeface="Calibri"/>
                <a:cs typeface="Calibri"/>
                <a:sym typeface="Calibri"/>
              </a:defRPr>
            </a:lvl1pPr>
            <a:lvl2pPr indent="-406400" lvl="1" marL="914400" marR="0" rtl="0" algn="l">
              <a:lnSpc>
                <a:spcPct val="100000"/>
              </a:lnSpc>
              <a:spcBef>
                <a:spcPts val="560"/>
              </a:spcBef>
              <a:spcAft>
                <a:spcPts val="0"/>
              </a:spcAft>
              <a:buClr>
                <a:schemeClr val="dk1"/>
              </a:buClr>
              <a:buSzPts val="2800"/>
              <a:buFont typeface="Arial"/>
              <a:buChar char="–"/>
              <a:defRPr b="0" i="0" sz="2800" u="none" cap="none" strike="noStrike">
                <a:solidFill>
                  <a:schemeClr val="dk1"/>
                </a:solidFill>
                <a:latin typeface="Calibri"/>
                <a:ea typeface="Calibri"/>
                <a:cs typeface="Calibri"/>
                <a:sym typeface="Calibri"/>
              </a:defRPr>
            </a:lvl2pPr>
            <a:lvl3pPr indent="-381000" lvl="2" marL="1371600" marR="0" rtl="0" algn="l">
              <a:lnSpc>
                <a:spcPct val="100000"/>
              </a:lnSpc>
              <a:spcBef>
                <a:spcPts val="480"/>
              </a:spcBef>
              <a:spcAft>
                <a:spcPts val="0"/>
              </a:spcAft>
              <a:buClr>
                <a:schemeClr val="dk1"/>
              </a:buClr>
              <a:buSzPts val="2400"/>
              <a:buFont typeface="Arial"/>
              <a:buChar char="•"/>
              <a:defRPr b="0" i="0" sz="2400" u="none" cap="none" strike="noStrike">
                <a:solidFill>
                  <a:schemeClr val="dk1"/>
                </a:solidFill>
                <a:latin typeface="Calibri"/>
                <a:ea typeface="Calibri"/>
                <a:cs typeface="Calibri"/>
                <a:sym typeface="Calibri"/>
              </a:defRPr>
            </a:lvl3pPr>
            <a:lvl4pPr indent="-355600" lvl="3" marL="1828800" marR="0" rtl="0" algn="l">
              <a:lnSpc>
                <a:spcPct val="100000"/>
              </a:lnSpc>
              <a:spcBef>
                <a:spcPts val="400"/>
              </a:spcBef>
              <a:spcAft>
                <a:spcPts val="0"/>
              </a:spcAft>
              <a:buClr>
                <a:schemeClr val="dk1"/>
              </a:buClr>
              <a:buSzPts val="2000"/>
              <a:buFont typeface="Arial"/>
              <a:buChar char="–"/>
              <a:defRPr b="0" i="0" sz="2000" u="none" cap="none" strike="noStrike">
                <a:solidFill>
                  <a:schemeClr val="dk1"/>
                </a:solidFill>
                <a:latin typeface="Calibri"/>
                <a:ea typeface="Calibri"/>
                <a:cs typeface="Calibri"/>
                <a:sym typeface="Calibri"/>
              </a:defRPr>
            </a:lvl4pPr>
            <a:lvl5pPr indent="-355600" lvl="4" marL="2286000" marR="0" rtl="0" algn="l">
              <a:lnSpc>
                <a:spcPct val="100000"/>
              </a:lnSpc>
              <a:spcBef>
                <a:spcPts val="400"/>
              </a:spcBef>
              <a:spcAft>
                <a:spcPts val="0"/>
              </a:spcAft>
              <a:buClr>
                <a:schemeClr val="dk1"/>
              </a:buClr>
              <a:buSzPts val="2000"/>
              <a:buFont typeface="Arial"/>
              <a:buChar char="»"/>
              <a:defRPr b="0" i="0" sz="2000" u="none" cap="none" strike="noStrike">
                <a:solidFill>
                  <a:schemeClr val="dk1"/>
                </a:solidFill>
                <a:latin typeface="Calibri"/>
                <a:ea typeface="Calibri"/>
                <a:cs typeface="Calibri"/>
                <a:sym typeface="Calibri"/>
              </a:defRPr>
            </a:lvl5pPr>
            <a:lvl6pPr indent="-355600" lvl="5" marL="2743200" marR="0" rtl="0" algn="l">
              <a:lnSpc>
                <a:spcPct val="100000"/>
              </a:lnSpc>
              <a:spcBef>
                <a:spcPts val="400"/>
              </a:spcBef>
              <a:spcAft>
                <a:spcPts val="0"/>
              </a:spcAft>
              <a:buClr>
                <a:schemeClr val="dk1"/>
              </a:buClr>
              <a:buSzPts val="2000"/>
              <a:buFont typeface="Arial"/>
              <a:buChar char="•"/>
              <a:defRPr b="0" i="0" sz="2000" u="none" cap="none" strike="noStrike">
                <a:solidFill>
                  <a:schemeClr val="dk1"/>
                </a:solidFill>
                <a:latin typeface="Calibri"/>
                <a:ea typeface="Calibri"/>
                <a:cs typeface="Calibri"/>
                <a:sym typeface="Calibri"/>
              </a:defRPr>
            </a:lvl6pPr>
            <a:lvl7pPr indent="-355600" lvl="6" marL="3200400" marR="0" rtl="0" algn="l">
              <a:lnSpc>
                <a:spcPct val="100000"/>
              </a:lnSpc>
              <a:spcBef>
                <a:spcPts val="400"/>
              </a:spcBef>
              <a:spcAft>
                <a:spcPts val="0"/>
              </a:spcAft>
              <a:buClr>
                <a:schemeClr val="dk1"/>
              </a:buClr>
              <a:buSzPts val="2000"/>
              <a:buFont typeface="Arial"/>
              <a:buChar char="•"/>
              <a:defRPr b="0" i="0" sz="2000" u="none" cap="none" strike="noStrike">
                <a:solidFill>
                  <a:schemeClr val="dk1"/>
                </a:solidFill>
                <a:latin typeface="Calibri"/>
                <a:ea typeface="Calibri"/>
                <a:cs typeface="Calibri"/>
                <a:sym typeface="Calibri"/>
              </a:defRPr>
            </a:lvl7pPr>
            <a:lvl8pPr indent="-355600" lvl="7" marL="3657600" marR="0" rtl="0" algn="l">
              <a:lnSpc>
                <a:spcPct val="100000"/>
              </a:lnSpc>
              <a:spcBef>
                <a:spcPts val="400"/>
              </a:spcBef>
              <a:spcAft>
                <a:spcPts val="0"/>
              </a:spcAft>
              <a:buClr>
                <a:schemeClr val="dk1"/>
              </a:buClr>
              <a:buSzPts val="2000"/>
              <a:buFont typeface="Arial"/>
              <a:buChar char="•"/>
              <a:defRPr b="0" i="0" sz="2000" u="none" cap="none" strike="noStrike">
                <a:solidFill>
                  <a:schemeClr val="dk1"/>
                </a:solidFill>
                <a:latin typeface="Calibri"/>
                <a:ea typeface="Calibri"/>
                <a:cs typeface="Calibri"/>
                <a:sym typeface="Calibri"/>
              </a:defRPr>
            </a:lvl8pPr>
            <a:lvl9pPr indent="-355600" lvl="8" marL="4114800" marR="0" rtl="0" algn="l">
              <a:lnSpc>
                <a:spcPct val="100000"/>
              </a:lnSpc>
              <a:spcBef>
                <a:spcPts val="400"/>
              </a:spcBef>
              <a:spcAft>
                <a:spcPts val="0"/>
              </a:spcAft>
              <a:buClr>
                <a:schemeClr val="dk1"/>
              </a:buClr>
              <a:buSzPts val="2000"/>
              <a:buFont typeface="Arial"/>
              <a:buChar char="•"/>
              <a:defRPr b="0" i="0" sz="2000" u="none" cap="none" strike="noStrike">
                <a:solidFill>
                  <a:schemeClr val="dk1"/>
                </a:solidFill>
                <a:latin typeface="Calibri"/>
                <a:ea typeface="Calibri"/>
                <a:cs typeface="Calibri"/>
                <a:sym typeface="Calibri"/>
              </a:defRPr>
            </a:lvl9pPr>
          </a:lstStyle>
          <a:p/>
        </p:txBody>
      </p:sp>
      <p:sp>
        <p:nvSpPr>
          <p:cNvPr id="12" name="Google Shape;12;p1"/>
          <p:cNvSpPr txBox="1"/>
          <p:nvPr>
            <p:ph idx="10" type="dt"/>
          </p:nvPr>
        </p:nvSpPr>
        <p:spPr>
          <a:xfrm>
            <a:off x="457200" y="6356350"/>
            <a:ext cx="2133600" cy="365125"/>
          </a:xfrm>
          <a:prstGeom prst="rect">
            <a:avLst/>
          </a:prstGeom>
          <a:noFill/>
          <a:ln>
            <a:noFill/>
          </a:ln>
        </p:spPr>
        <p:txBody>
          <a:bodyPr anchorCtr="0" anchor="ctr" bIns="45700" lIns="91425" spcFirstLastPara="1" rIns="91425" wrap="square" tIns="45700">
            <a:noAutofit/>
          </a:bodyPr>
          <a:lstStyle>
            <a:lvl1pPr lvl="0" marR="0" rtl="0" algn="l">
              <a:lnSpc>
                <a:spcPct val="100000"/>
              </a:lnSpc>
              <a:spcBef>
                <a:spcPts val="0"/>
              </a:spcBef>
              <a:spcAft>
                <a:spcPts val="0"/>
              </a:spcAft>
              <a:buClr>
                <a:srgbClr val="000000"/>
              </a:buClr>
              <a:buSzPts val="1400"/>
              <a:buFont typeface="Arial"/>
              <a:buNone/>
              <a:defRPr b="0" i="0" sz="1200" u="none" cap="none" strike="noStrike">
                <a:solidFill>
                  <a:srgbClr val="888888"/>
                </a:solidFill>
                <a:latin typeface="Calibri"/>
                <a:ea typeface="Calibri"/>
                <a:cs typeface="Calibri"/>
                <a:sym typeface="Calibri"/>
              </a:defRPr>
            </a:lvl1pPr>
            <a:lvl2pPr lvl="1"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Calibri"/>
                <a:ea typeface="Calibri"/>
                <a:cs typeface="Calibri"/>
                <a:sym typeface="Calibri"/>
              </a:defRPr>
            </a:lvl2pPr>
            <a:lvl3pPr lvl="2"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Calibri"/>
                <a:ea typeface="Calibri"/>
                <a:cs typeface="Calibri"/>
                <a:sym typeface="Calibri"/>
              </a:defRPr>
            </a:lvl3pPr>
            <a:lvl4pPr lvl="3"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Calibri"/>
                <a:ea typeface="Calibri"/>
                <a:cs typeface="Calibri"/>
                <a:sym typeface="Calibri"/>
              </a:defRPr>
            </a:lvl4pPr>
            <a:lvl5pPr lvl="4"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Calibri"/>
                <a:ea typeface="Calibri"/>
                <a:cs typeface="Calibri"/>
                <a:sym typeface="Calibri"/>
              </a:defRPr>
            </a:lvl5pPr>
            <a:lvl6pPr lvl="5"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Calibri"/>
                <a:ea typeface="Calibri"/>
                <a:cs typeface="Calibri"/>
                <a:sym typeface="Calibri"/>
              </a:defRPr>
            </a:lvl6pPr>
            <a:lvl7pPr lvl="6"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Calibri"/>
                <a:ea typeface="Calibri"/>
                <a:cs typeface="Calibri"/>
                <a:sym typeface="Calibri"/>
              </a:defRPr>
            </a:lvl7pPr>
            <a:lvl8pPr lvl="7"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Calibri"/>
                <a:ea typeface="Calibri"/>
                <a:cs typeface="Calibri"/>
                <a:sym typeface="Calibri"/>
              </a:defRPr>
            </a:lvl8pPr>
            <a:lvl9pPr lvl="8"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Calibri"/>
                <a:ea typeface="Calibri"/>
                <a:cs typeface="Calibri"/>
                <a:sym typeface="Calibri"/>
              </a:defRPr>
            </a:lvl9pPr>
          </a:lstStyle>
          <a:p/>
        </p:txBody>
      </p:sp>
      <p:sp>
        <p:nvSpPr>
          <p:cNvPr id="13" name="Google Shape;13;p1"/>
          <p:cNvSpPr txBox="1"/>
          <p:nvPr>
            <p:ph idx="11" type="ftr"/>
          </p:nvPr>
        </p:nvSpPr>
        <p:spPr>
          <a:xfrm>
            <a:off x="3124200" y="6356350"/>
            <a:ext cx="2895600" cy="365125"/>
          </a:xfrm>
          <a:prstGeom prst="rect">
            <a:avLst/>
          </a:prstGeom>
          <a:noFill/>
          <a:ln>
            <a:noFill/>
          </a:ln>
        </p:spPr>
        <p:txBody>
          <a:bodyPr anchorCtr="0" anchor="ctr" bIns="45700" lIns="91425" spcFirstLastPara="1" rIns="91425" wrap="square" tIns="45700">
            <a:noAutofit/>
          </a:bodyPr>
          <a:lstStyle>
            <a:lvl1pPr lvl="0" marR="0" rtl="0" algn="ctr">
              <a:lnSpc>
                <a:spcPct val="100000"/>
              </a:lnSpc>
              <a:spcBef>
                <a:spcPts val="0"/>
              </a:spcBef>
              <a:spcAft>
                <a:spcPts val="0"/>
              </a:spcAft>
              <a:buClr>
                <a:srgbClr val="000000"/>
              </a:buClr>
              <a:buSzPts val="1400"/>
              <a:buFont typeface="Arial"/>
              <a:buNone/>
              <a:defRPr b="0" i="0" sz="1200" u="none" cap="none" strike="noStrike">
                <a:solidFill>
                  <a:srgbClr val="888888"/>
                </a:solidFill>
                <a:latin typeface="Calibri"/>
                <a:ea typeface="Calibri"/>
                <a:cs typeface="Calibri"/>
                <a:sym typeface="Calibri"/>
              </a:defRPr>
            </a:lvl1pPr>
            <a:lvl2pPr lvl="1"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Calibri"/>
                <a:ea typeface="Calibri"/>
                <a:cs typeface="Calibri"/>
                <a:sym typeface="Calibri"/>
              </a:defRPr>
            </a:lvl2pPr>
            <a:lvl3pPr lvl="2"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Calibri"/>
                <a:ea typeface="Calibri"/>
                <a:cs typeface="Calibri"/>
                <a:sym typeface="Calibri"/>
              </a:defRPr>
            </a:lvl3pPr>
            <a:lvl4pPr lvl="3"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Calibri"/>
                <a:ea typeface="Calibri"/>
                <a:cs typeface="Calibri"/>
                <a:sym typeface="Calibri"/>
              </a:defRPr>
            </a:lvl4pPr>
            <a:lvl5pPr lvl="4"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Calibri"/>
                <a:ea typeface="Calibri"/>
                <a:cs typeface="Calibri"/>
                <a:sym typeface="Calibri"/>
              </a:defRPr>
            </a:lvl5pPr>
            <a:lvl6pPr lvl="5"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Calibri"/>
                <a:ea typeface="Calibri"/>
                <a:cs typeface="Calibri"/>
                <a:sym typeface="Calibri"/>
              </a:defRPr>
            </a:lvl6pPr>
            <a:lvl7pPr lvl="6"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Calibri"/>
                <a:ea typeface="Calibri"/>
                <a:cs typeface="Calibri"/>
                <a:sym typeface="Calibri"/>
              </a:defRPr>
            </a:lvl7pPr>
            <a:lvl8pPr lvl="7"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Calibri"/>
                <a:ea typeface="Calibri"/>
                <a:cs typeface="Calibri"/>
                <a:sym typeface="Calibri"/>
              </a:defRPr>
            </a:lvl8pPr>
            <a:lvl9pPr lvl="8"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Calibri"/>
                <a:ea typeface="Calibri"/>
                <a:cs typeface="Calibri"/>
                <a:sym typeface="Calibri"/>
              </a:defRPr>
            </a:lvl9pPr>
          </a:lstStyle>
          <a:p/>
        </p:txBody>
      </p:sp>
      <p:sp>
        <p:nvSpPr>
          <p:cNvPr id="14" name="Google Shape;14;p1"/>
          <p:cNvSpPr txBox="1"/>
          <p:nvPr>
            <p:ph idx="12" type="sldNum"/>
          </p:nvPr>
        </p:nvSpPr>
        <p:spPr>
          <a:xfrm>
            <a:off x="6553200" y="6356350"/>
            <a:ext cx="2133600" cy="365125"/>
          </a:xfrm>
          <a:prstGeom prst="rect">
            <a:avLst/>
          </a:prstGeom>
          <a:noFill/>
          <a:ln>
            <a:noFill/>
          </a:ln>
        </p:spPr>
        <p:txBody>
          <a:bodyPr anchorCtr="0" anchor="ctr" bIns="45700" lIns="91425" spcFirstLastPara="1" rIns="91425" wrap="square" tIns="45700">
            <a:noAutofit/>
          </a:bodyPr>
          <a:lstStyle>
            <a:lvl1pPr indent="0" lvl="0" marL="0" marR="0" rtl="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1pPr>
            <a:lvl2pPr indent="0" lvl="1" marL="0" marR="0" rtl="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2pPr>
            <a:lvl3pPr indent="0" lvl="2" marL="0" marR="0" rtl="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3pPr>
            <a:lvl4pPr indent="0" lvl="3" marL="0" marR="0" rtl="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4pPr>
            <a:lvl5pPr indent="0" lvl="4" marL="0" marR="0" rtl="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5pPr>
            <a:lvl6pPr indent="0" lvl="5" marL="0" marR="0" rtl="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6pPr>
            <a:lvl7pPr indent="0" lvl="6" marL="0" marR="0" rtl="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7pPr>
            <a:lvl8pPr indent="0" lvl="7" marL="0" marR="0" rtl="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8pPr>
            <a:lvl9pPr indent="0" lvl="8" marL="0" marR="0" rtl="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9pPr>
          </a:lstStyle>
          <a:p>
            <a:pPr indent="0" lvl="0" marL="0" rtl="0" algn="r">
              <a:spcBef>
                <a:spcPts val="0"/>
              </a:spcBef>
              <a:spcAft>
                <a:spcPts val="0"/>
              </a:spcAft>
              <a:buNone/>
            </a:pPr>
            <a:fld id="{00000000-1234-1234-1234-123412341234}" type="slidenum">
              <a:rPr lang="en-GB"/>
              <a:t>‹#›</a:t>
            </a:fld>
            <a:endParaRPr/>
          </a:p>
        </p:txBody>
      </p:sp>
    </p:spTree>
  </p:cSld>
  <p:clrMap accent1="accent1" accent2="accent2" accent3="accent3" accent4="accent4" accent5="accent5" accent6="accent6" bg1="lt1" bg2="dk2" tx1="dk1" tx2="lt2" folHlink="folHlink" hlink="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Lst>
  <p:hf dt="0" ftr="0" hdr="0" sldNum="0"/>
  <p:txStyles>
    <p:title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titleStyle>
    <p:body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bodyStyle>
    <p:other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xml"/><Relationship Id="rId3" Type="http://schemas.openxmlformats.org/officeDocument/2006/relationships/image" Target="../media/image4.png"/><Relationship Id="rId4" Type="http://schemas.openxmlformats.org/officeDocument/2006/relationships/image" Target="../media/image21.png"/><Relationship Id="rId5" Type="http://schemas.openxmlformats.org/officeDocument/2006/relationships/image" Target="../media/image3.png"/><Relationship Id="rId6" Type="http://schemas.openxmlformats.org/officeDocument/2006/relationships/image" Target="../media/image6.pn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2.xml"/><Relationship Id="rId3" Type="http://schemas.openxmlformats.org/officeDocument/2006/relationships/image" Target="../media/image4.png"/><Relationship Id="rId4" Type="http://schemas.openxmlformats.org/officeDocument/2006/relationships/image" Target="../media/image3.png"/><Relationship Id="rId11" Type="http://schemas.openxmlformats.org/officeDocument/2006/relationships/hyperlink" Target="#_Toc210827159" TargetMode="External"/><Relationship Id="rId10" Type="http://schemas.openxmlformats.org/officeDocument/2006/relationships/hyperlink" Target="#_Toc210827158" TargetMode="External"/><Relationship Id="rId12" Type="http://schemas.openxmlformats.org/officeDocument/2006/relationships/hyperlink" Target="#_Toc210827160" TargetMode="External"/><Relationship Id="rId9" Type="http://schemas.openxmlformats.org/officeDocument/2006/relationships/hyperlink" Target="#_Toc210827156" TargetMode="External"/><Relationship Id="rId5" Type="http://schemas.openxmlformats.org/officeDocument/2006/relationships/hyperlink" Target="#_Toc210827152" TargetMode="External"/><Relationship Id="rId6" Type="http://schemas.openxmlformats.org/officeDocument/2006/relationships/hyperlink" Target="#_Toc210827153" TargetMode="External"/><Relationship Id="rId7" Type="http://schemas.openxmlformats.org/officeDocument/2006/relationships/hyperlink" Target="#_Toc210827154" TargetMode="External"/><Relationship Id="rId8" Type="http://schemas.openxmlformats.org/officeDocument/2006/relationships/hyperlink" Target="#_Toc210827155" TargetMode="Externa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3.xml"/><Relationship Id="rId3" Type="http://schemas.openxmlformats.org/officeDocument/2006/relationships/image" Target="../media/image10.png"/><Relationship Id="rId4" Type="http://schemas.openxmlformats.org/officeDocument/2006/relationships/image" Target="../media/image19.pn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4.xml"/><Relationship Id="rId3" Type="http://schemas.openxmlformats.org/officeDocument/2006/relationships/image" Target="../media/image4.png"/><Relationship Id="rId4" Type="http://schemas.openxmlformats.org/officeDocument/2006/relationships/image" Target="../media/image21.png"/><Relationship Id="rId5" Type="http://schemas.openxmlformats.org/officeDocument/2006/relationships/image" Target="../media/image3.png"/><Relationship Id="rId6" Type="http://schemas.openxmlformats.org/officeDocument/2006/relationships/image" Target="../media/image9.png"/><Relationship Id="rId7" Type="http://schemas.openxmlformats.org/officeDocument/2006/relationships/image" Target="../media/image22.png"/><Relationship Id="rId8" Type="http://schemas.openxmlformats.org/officeDocument/2006/relationships/image" Target="../media/image8.pn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5.xml"/><Relationship Id="rId3" Type="http://schemas.openxmlformats.org/officeDocument/2006/relationships/image" Target="../media/image3.png"/><Relationship Id="rId4" Type="http://schemas.openxmlformats.org/officeDocument/2006/relationships/image" Target="../media/image1.png"/><Relationship Id="rId5" Type="http://schemas.openxmlformats.org/officeDocument/2006/relationships/image" Target="../media/image7.pn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6.xml"/><Relationship Id="rId3" Type="http://schemas.openxmlformats.org/officeDocument/2006/relationships/image" Target="../media/image4.png"/><Relationship Id="rId4" Type="http://schemas.openxmlformats.org/officeDocument/2006/relationships/image" Target="../media/image21.png"/></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7.xml"/><Relationship Id="rId3" Type="http://schemas.openxmlformats.org/officeDocument/2006/relationships/image" Target="../media/image13.pn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8.xml"/><Relationship Id="rId3" Type="http://schemas.openxmlformats.org/officeDocument/2006/relationships/image" Target="../media/image13.png"/><Relationship Id="rId4" Type="http://schemas.openxmlformats.org/officeDocument/2006/relationships/image" Target="../media/image23.pn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9.xml"/><Relationship Id="rId3" Type="http://schemas.openxmlformats.org/officeDocument/2006/relationships/image" Target="../media/image14.png"/><Relationship Id="rId4" Type="http://schemas.openxmlformats.org/officeDocument/2006/relationships/image" Target="../media/image3.png"/><Relationship Id="rId9" Type="http://schemas.openxmlformats.org/officeDocument/2006/relationships/image" Target="../media/image17.png"/><Relationship Id="rId5" Type="http://schemas.openxmlformats.org/officeDocument/2006/relationships/image" Target="../media/image21.png"/><Relationship Id="rId6" Type="http://schemas.openxmlformats.org/officeDocument/2006/relationships/image" Target="../media/image16.png"/><Relationship Id="rId7" Type="http://schemas.openxmlformats.org/officeDocument/2006/relationships/image" Target="../media/image18.png"/><Relationship Id="rId8" Type="http://schemas.openxmlformats.org/officeDocument/2006/relationships/image" Target="../media/image15.png"/></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0.xml"/><Relationship Id="rId3" Type="http://schemas.openxmlformats.org/officeDocument/2006/relationships/image" Target="../media/image3.png"/><Relationship Id="rId4" Type="http://schemas.openxmlformats.org/officeDocument/2006/relationships/hyperlink" Target="https://www.statista.com/chart/13140/uk-government-obesity-target-benefits/" TargetMode="External"/><Relationship Id="rId5" Type="http://schemas.openxmlformats.org/officeDocument/2006/relationships/hyperlink" Target="https://renewbariatrics.com/uk-obesity-statistics/" TargetMode="External"/><Relationship Id="rId6" Type="http://schemas.openxmlformats.org/officeDocument/2006/relationships/hyperlink" Target="https://www.statista.com/statistics/375886/adult-s-body-mass-index-by-gender-and-age-in-england/" TargetMode="External"/><Relationship Id="rId7" Type="http://schemas.openxmlformats.org/officeDocument/2006/relationships/hyperlink" Target="https://commonslibrary.parliament.uk/research-briefings/sn03336/" TargetMode="External"/><Relationship Id="rId8" Type="http://schemas.openxmlformats.org/officeDocument/2006/relationships/hyperlink" Target="https://assets.publishing.service.gov.uk/media/685a8a3745eea7ef2e62072e/17_-_2.17.0_Chapter_17_-_Population_and_Human_Health.pdf" TargetMode="Externa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1.xml"/><Relationship Id="rId3" Type="http://schemas.openxmlformats.org/officeDocument/2006/relationships/image" Target="../media/image4.png"/><Relationship Id="rId4" Type="http://schemas.openxmlformats.org/officeDocument/2006/relationships/image" Target="../media/image21.png"/><Relationship Id="rId5" Type="http://schemas.openxmlformats.org/officeDocument/2006/relationships/image" Target="../media/image3.png"/><Relationship Id="rId6" Type="http://schemas.openxmlformats.org/officeDocument/2006/relationships/image" Target="../media/image6.png"/></Relationships>
</file>

<file path=ppt/slides/slide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87" name="Shape 87"/>
        <p:cNvGrpSpPr/>
        <p:nvPr/>
      </p:nvGrpSpPr>
      <p:grpSpPr>
        <a:xfrm>
          <a:off x="0" y="0"/>
          <a:ext cx="0" cy="0"/>
          <a:chOff x="0" y="0"/>
          <a:chExt cx="0" cy="0"/>
        </a:xfrm>
      </p:grpSpPr>
      <p:sp>
        <p:nvSpPr>
          <p:cNvPr id="88" name="Google Shape;88;p13"/>
          <p:cNvSpPr/>
          <p:nvPr/>
        </p:nvSpPr>
        <p:spPr>
          <a:xfrm>
            <a:off x="1771519" y="1683576"/>
            <a:ext cx="732467" cy="686553"/>
          </a:xfrm>
          <a:custGeom>
            <a:rect b="b" l="l" r="r" t="t"/>
            <a:pathLst>
              <a:path extrusionOk="0" h="686553" w="732467">
                <a:moveTo>
                  <a:pt x="0" y="0"/>
                </a:moveTo>
                <a:lnTo>
                  <a:pt x="732467" y="0"/>
                </a:lnTo>
                <a:lnTo>
                  <a:pt x="732467" y="686553"/>
                </a:lnTo>
                <a:lnTo>
                  <a:pt x="0" y="686553"/>
                </a:lnTo>
                <a:lnTo>
                  <a:pt x="0" y="0"/>
                </a:lnTo>
                <a:close/>
              </a:path>
            </a:pathLst>
          </a:custGeom>
          <a:blipFill rotWithShape="1">
            <a:blip r:embed="rId3">
              <a:alphaModFix/>
            </a:blip>
            <a:stretch>
              <a:fillRect b="0" l="0" r="0" t="0"/>
            </a:stretch>
          </a:blipFill>
          <a:ln>
            <a:noFill/>
          </a:ln>
        </p:spPr>
        <p:txBody>
          <a:bodyPr anchorCtr="0" anchor="t" bIns="45700" lIns="91425" spcFirstLastPara="1" rIns="91425" wrap="square" tIns="45700">
            <a:noAutofit/>
          </a:bodyPr>
          <a:lstStyle/>
          <a:p>
            <a:pPr indent="0" lvl="0" marL="0" marR="0" rtl="0" algn="l">
              <a:lnSpc>
                <a:spcPct val="100000"/>
              </a:lnSpc>
              <a:spcBef>
                <a:spcPts val="0"/>
              </a:spcBef>
              <a:spcAft>
                <a:spcPts val="0"/>
              </a:spcAft>
              <a:buClr>
                <a:srgbClr val="000000"/>
              </a:buClr>
              <a:buSzPts val="1800"/>
              <a:buFont typeface="Arial"/>
              <a:buNone/>
            </a:pPr>
            <a:r>
              <a:t/>
            </a:r>
            <a:endParaRPr b="0" i="0" sz="1800" u="none" cap="none" strike="noStrike">
              <a:solidFill>
                <a:schemeClr val="dk1"/>
              </a:solidFill>
              <a:latin typeface="Calibri"/>
              <a:ea typeface="Calibri"/>
              <a:cs typeface="Calibri"/>
              <a:sym typeface="Calibri"/>
            </a:endParaRPr>
          </a:p>
        </p:txBody>
      </p:sp>
      <p:grpSp>
        <p:nvGrpSpPr>
          <p:cNvPr id="89" name="Google Shape;89;p13"/>
          <p:cNvGrpSpPr/>
          <p:nvPr/>
        </p:nvGrpSpPr>
        <p:grpSpPr>
          <a:xfrm>
            <a:off x="-2500721" y="3335307"/>
            <a:ext cx="3529421" cy="3518897"/>
            <a:chOff x="0" y="-47625"/>
            <a:chExt cx="929559" cy="926788"/>
          </a:xfrm>
        </p:grpSpPr>
        <p:sp>
          <p:nvSpPr>
            <p:cNvPr id="90" name="Google Shape;90;p13"/>
            <p:cNvSpPr/>
            <p:nvPr/>
          </p:nvSpPr>
          <p:spPr>
            <a:xfrm>
              <a:off x="0" y="0"/>
              <a:ext cx="929559" cy="879163"/>
            </a:xfrm>
            <a:custGeom>
              <a:rect b="b" l="l" r="r" t="t"/>
              <a:pathLst>
                <a:path extrusionOk="0" h="879163" w="929559">
                  <a:moveTo>
                    <a:pt x="0" y="0"/>
                  </a:moveTo>
                  <a:lnTo>
                    <a:pt x="929559" y="0"/>
                  </a:lnTo>
                  <a:lnTo>
                    <a:pt x="929559" y="879163"/>
                  </a:lnTo>
                  <a:lnTo>
                    <a:pt x="0" y="879163"/>
                  </a:lnTo>
                  <a:close/>
                </a:path>
              </a:pathLst>
            </a:custGeom>
            <a:solidFill>
              <a:srgbClr val="BCA37F"/>
            </a:solidFill>
            <a:ln>
              <a:noFill/>
            </a:ln>
          </p:spPr>
        </p:sp>
        <p:sp>
          <p:nvSpPr>
            <p:cNvPr id="91" name="Google Shape;91;p13"/>
            <p:cNvSpPr txBox="1"/>
            <p:nvPr/>
          </p:nvSpPr>
          <p:spPr>
            <a:xfrm>
              <a:off x="0" y="-47625"/>
              <a:ext cx="929559" cy="926788"/>
            </a:xfrm>
            <a:prstGeom prst="rect">
              <a:avLst/>
            </a:prstGeom>
            <a:noFill/>
            <a:ln>
              <a:noFill/>
            </a:ln>
          </p:spPr>
          <p:txBody>
            <a:bodyPr anchorCtr="0" anchor="ctr" bIns="50800" lIns="50800" spcFirstLastPara="1" rIns="50800" wrap="square" tIns="50800">
              <a:noAutofit/>
            </a:bodyPr>
            <a:lstStyle/>
            <a:p>
              <a:pPr indent="0" lvl="0" marL="0" marR="0" rtl="0" algn="ctr">
                <a:lnSpc>
                  <a:spcPct val="167333"/>
                </a:lnSpc>
                <a:spcBef>
                  <a:spcPts val="0"/>
                </a:spcBef>
                <a:spcAft>
                  <a:spcPts val="0"/>
                </a:spcAft>
                <a:buClr>
                  <a:srgbClr val="000000"/>
                </a:buClr>
                <a:buSzPts val="1800"/>
                <a:buFont typeface="Arial"/>
                <a:buNone/>
              </a:pPr>
              <a:r>
                <a:t/>
              </a:r>
              <a:endParaRPr b="0" i="0" sz="1800" u="none" cap="none" strike="noStrike">
                <a:solidFill>
                  <a:schemeClr val="dk1"/>
                </a:solidFill>
                <a:latin typeface="Calibri"/>
                <a:ea typeface="Calibri"/>
                <a:cs typeface="Calibri"/>
                <a:sym typeface="Calibri"/>
              </a:endParaRPr>
            </a:p>
          </p:txBody>
        </p:sp>
      </p:grpSp>
      <p:grpSp>
        <p:nvGrpSpPr>
          <p:cNvPr id="92" name="Google Shape;92;p13"/>
          <p:cNvGrpSpPr/>
          <p:nvPr/>
        </p:nvGrpSpPr>
        <p:grpSpPr>
          <a:xfrm>
            <a:off x="16850683" y="7365373"/>
            <a:ext cx="1190712" cy="1190712"/>
            <a:chOff x="0" y="0"/>
            <a:chExt cx="812800" cy="812800"/>
          </a:xfrm>
        </p:grpSpPr>
        <p:sp>
          <p:nvSpPr>
            <p:cNvPr id="93" name="Google Shape;93;p13"/>
            <p:cNvSpPr/>
            <p:nvPr/>
          </p:nvSpPr>
          <p:spPr>
            <a:xfrm>
              <a:off x="0" y="0"/>
              <a:ext cx="812800" cy="812800"/>
            </a:xfrm>
            <a:custGeom>
              <a:rect b="b" l="l" r="r" t="t"/>
              <a:pathLst>
                <a:path extrusionOk="0" h="812800" w="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EAD6B8"/>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94" name="Google Shape;94;p13"/>
            <p:cNvSpPr txBox="1"/>
            <p:nvPr/>
          </p:nvSpPr>
          <p:spPr>
            <a:xfrm>
              <a:off x="76200" y="28575"/>
              <a:ext cx="660400" cy="708025"/>
            </a:xfrm>
            <a:prstGeom prst="rect">
              <a:avLst/>
            </a:prstGeom>
            <a:noFill/>
            <a:ln>
              <a:noFill/>
            </a:ln>
          </p:spPr>
          <p:txBody>
            <a:bodyPr anchorCtr="0" anchor="ctr" bIns="50800" lIns="50800" spcFirstLastPara="1" rIns="50800" wrap="square" tIns="50800">
              <a:noAutofit/>
            </a:bodyPr>
            <a:lstStyle/>
            <a:p>
              <a:pPr indent="0" lvl="0" marL="0" marR="0" rtl="0" algn="ctr">
                <a:lnSpc>
                  <a:spcPct val="167333"/>
                </a:lnSpc>
                <a:spcBef>
                  <a:spcPts val="0"/>
                </a:spcBef>
                <a:spcAft>
                  <a:spcPts val="0"/>
                </a:spcAft>
                <a:buClr>
                  <a:srgbClr val="000000"/>
                </a:buClr>
                <a:buSzPts val="1800"/>
                <a:buFont typeface="Arial"/>
                <a:buNone/>
              </a:pPr>
              <a:r>
                <a:t/>
              </a:r>
              <a:endParaRPr b="0" i="0" sz="1800" u="none" cap="none" strike="noStrike">
                <a:solidFill>
                  <a:schemeClr val="dk1"/>
                </a:solidFill>
                <a:latin typeface="Calibri"/>
                <a:ea typeface="Calibri"/>
                <a:cs typeface="Calibri"/>
                <a:sym typeface="Calibri"/>
              </a:endParaRPr>
            </a:p>
          </p:txBody>
        </p:sp>
      </p:grpSp>
      <p:sp>
        <p:nvSpPr>
          <p:cNvPr id="95" name="Google Shape;95;p13"/>
          <p:cNvSpPr/>
          <p:nvPr/>
        </p:nvSpPr>
        <p:spPr>
          <a:xfrm>
            <a:off x="15207460" y="7876541"/>
            <a:ext cx="2618042" cy="4114800"/>
          </a:xfrm>
          <a:custGeom>
            <a:rect b="b" l="l" r="r" t="t"/>
            <a:pathLst>
              <a:path extrusionOk="0" h="4114800" w="2618042">
                <a:moveTo>
                  <a:pt x="0" y="0"/>
                </a:moveTo>
                <a:lnTo>
                  <a:pt x="2618042" y="0"/>
                </a:lnTo>
                <a:lnTo>
                  <a:pt x="2618042" y="4114800"/>
                </a:lnTo>
                <a:lnTo>
                  <a:pt x="0" y="4114800"/>
                </a:lnTo>
                <a:lnTo>
                  <a:pt x="0" y="0"/>
                </a:lnTo>
                <a:close/>
              </a:path>
            </a:pathLst>
          </a:custGeom>
          <a:blipFill rotWithShape="1">
            <a:blip r:embed="rId4">
              <a:alphaModFix/>
            </a:blip>
            <a:stretch>
              <a:fillRect b="0" l="0" r="0" t="0"/>
            </a:stretch>
          </a:blipFill>
          <a:ln>
            <a:noFill/>
          </a:ln>
        </p:spPr>
      </p:sp>
      <p:sp>
        <p:nvSpPr>
          <p:cNvPr id="96" name="Google Shape;96;p13"/>
          <p:cNvSpPr/>
          <p:nvPr/>
        </p:nvSpPr>
        <p:spPr>
          <a:xfrm rot="5400000">
            <a:off x="13601700" y="2158589"/>
            <a:ext cx="7315200" cy="247973"/>
          </a:xfrm>
          <a:custGeom>
            <a:rect b="b" l="l" r="r" t="t"/>
            <a:pathLst>
              <a:path extrusionOk="0" h="247973" w="7315200">
                <a:moveTo>
                  <a:pt x="0" y="0"/>
                </a:moveTo>
                <a:lnTo>
                  <a:pt x="7315200" y="0"/>
                </a:lnTo>
                <a:lnTo>
                  <a:pt x="7315200" y="247973"/>
                </a:lnTo>
                <a:lnTo>
                  <a:pt x="0" y="247973"/>
                </a:lnTo>
                <a:lnTo>
                  <a:pt x="0" y="0"/>
                </a:lnTo>
                <a:close/>
              </a:path>
            </a:pathLst>
          </a:custGeom>
          <a:blipFill rotWithShape="1">
            <a:blip r:embed="rId5">
              <a:alphaModFix/>
            </a:blip>
            <a:stretch>
              <a:fillRect b="0" l="0" r="0" t="0"/>
            </a:stretch>
          </a:blipFill>
          <a:ln>
            <a:noFill/>
          </a:ln>
        </p:spPr>
      </p:sp>
      <p:sp>
        <p:nvSpPr>
          <p:cNvPr id="97" name="Google Shape;97;p13"/>
          <p:cNvSpPr/>
          <p:nvPr/>
        </p:nvSpPr>
        <p:spPr>
          <a:xfrm>
            <a:off x="14574125" y="-869877"/>
            <a:ext cx="3251377" cy="2483239"/>
          </a:xfrm>
          <a:custGeom>
            <a:rect b="b" l="l" r="r" t="t"/>
            <a:pathLst>
              <a:path extrusionOk="0" h="2483239" w="3251377">
                <a:moveTo>
                  <a:pt x="0" y="0"/>
                </a:moveTo>
                <a:lnTo>
                  <a:pt x="3251377" y="0"/>
                </a:lnTo>
                <a:lnTo>
                  <a:pt x="3251377" y="2483240"/>
                </a:lnTo>
                <a:lnTo>
                  <a:pt x="0" y="2483240"/>
                </a:lnTo>
                <a:lnTo>
                  <a:pt x="0" y="0"/>
                </a:lnTo>
                <a:close/>
              </a:path>
            </a:pathLst>
          </a:custGeom>
          <a:blipFill rotWithShape="1">
            <a:blip r:embed="rId6">
              <a:alphaModFix/>
            </a:blip>
            <a:stretch>
              <a:fillRect b="0" l="0" r="0" t="0"/>
            </a:stretch>
          </a:blipFill>
          <a:ln>
            <a:noFill/>
          </a:ln>
        </p:spPr>
      </p:sp>
      <p:sp>
        <p:nvSpPr>
          <p:cNvPr id="98" name="Google Shape;98;p13"/>
          <p:cNvSpPr txBox="1"/>
          <p:nvPr/>
        </p:nvSpPr>
        <p:spPr>
          <a:xfrm>
            <a:off x="1771519" y="3126896"/>
            <a:ext cx="13163700" cy="1596900"/>
          </a:xfrm>
          <a:prstGeom prst="rect">
            <a:avLst/>
          </a:prstGeom>
          <a:noFill/>
          <a:ln>
            <a:noFill/>
          </a:ln>
        </p:spPr>
        <p:txBody>
          <a:bodyPr anchorCtr="0" anchor="t" bIns="0" lIns="0" spcFirstLastPara="1" rIns="0" wrap="square" tIns="0">
            <a:spAutoFit/>
          </a:bodyPr>
          <a:lstStyle/>
          <a:p>
            <a:pPr indent="0" lvl="0" marL="0" marR="0" rtl="0" algn="ctr">
              <a:lnSpc>
                <a:spcPct val="100000"/>
              </a:lnSpc>
              <a:spcBef>
                <a:spcPts val="0"/>
              </a:spcBef>
              <a:spcAft>
                <a:spcPts val="0"/>
              </a:spcAft>
              <a:buClr>
                <a:srgbClr val="000000"/>
              </a:buClr>
              <a:buSzPts val="5200"/>
              <a:buFont typeface="Arial"/>
              <a:buNone/>
            </a:pPr>
            <a:r>
              <a:rPr b="1" i="0" lang="en-GB" sz="5200" u="none" cap="none" strike="noStrike">
                <a:solidFill>
                  <a:schemeClr val="dk1"/>
                </a:solidFill>
                <a:latin typeface="Times New Roman"/>
                <a:ea typeface="Times New Roman"/>
                <a:cs typeface="Times New Roman"/>
                <a:sym typeface="Times New Roman"/>
              </a:rPr>
              <a:t>Exploring the reasons behind increasing obesity in the UK among the age group 25-50</a:t>
            </a:r>
            <a:endParaRPr b="1" i="0" sz="5200" u="none" cap="none" strike="noStrike">
              <a:solidFill>
                <a:srgbClr val="000000"/>
              </a:solidFill>
              <a:latin typeface="Times New Roman"/>
              <a:ea typeface="Times New Roman"/>
              <a:cs typeface="Times New Roman"/>
              <a:sym typeface="Times New Roman"/>
            </a:endParaRPr>
          </a:p>
        </p:txBody>
      </p:sp>
      <p:sp>
        <p:nvSpPr>
          <p:cNvPr id="99" name="Google Shape;99;p13"/>
          <p:cNvSpPr txBox="1"/>
          <p:nvPr/>
        </p:nvSpPr>
        <p:spPr>
          <a:xfrm>
            <a:off x="1794379" y="6483904"/>
            <a:ext cx="14745000" cy="4309800"/>
          </a:xfrm>
          <a:prstGeom prst="rect">
            <a:avLst/>
          </a:prstGeom>
          <a:noFill/>
          <a:ln>
            <a:noFill/>
          </a:ln>
        </p:spPr>
        <p:txBody>
          <a:bodyPr anchorCtr="0" anchor="t" bIns="0" lIns="0" spcFirstLastPara="1" rIns="0" wrap="square" tIns="0">
            <a:spAutoFit/>
          </a:bodyPr>
          <a:lstStyle/>
          <a:p>
            <a:pPr indent="0" lvl="0" marL="0" marR="0" rtl="0" algn="l">
              <a:lnSpc>
                <a:spcPct val="100000"/>
              </a:lnSpc>
              <a:spcBef>
                <a:spcPts val="0"/>
              </a:spcBef>
              <a:spcAft>
                <a:spcPts val="0"/>
              </a:spcAft>
              <a:buClr>
                <a:srgbClr val="000000"/>
              </a:buClr>
              <a:buSzPts val="4000"/>
              <a:buFont typeface="Arial"/>
              <a:buNone/>
            </a:pPr>
            <a:r>
              <a:rPr b="1" lang="en-GB" sz="4000">
                <a:solidFill>
                  <a:schemeClr val="dk1"/>
                </a:solidFill>
                <a:latin typeface="Times New Roman"/>
                <a:ea typeface="Times New Roman"/>
                <a:cs typeface="Times New Roman"/>
                <a:sym typeface="Times New Roman"/>
              </a:rPr>
              <a:t>S</a:t>
            </a:r>
            <a:r>
              <a:rPr b="1" i="0" lang="en-GB" sz="4000" u="none" cap="none" strike="noStrike">
                <a:solidFill>
                  <a:schemeClr val="dk1"/>
                </a:solidFill>
                <a:latin typeface="Times New Roman"/>
                <a:ea typeface="Times New Roman"/>
                <a:cs typeface="Times New Roman"/>
                <a:sym typeface="Times New Roman"/>
              </a:rPr>
              <a:t>tudent name : Krupaben D. Patel</a:t>
            </a:r>
            <a:endParaRPr b="1" i="0" sz="4000" u="none" cap="none" strike="noStrike">
              <a:solidFill>
                <a:schemeClr val="dk1"/>
              </a:solidFill>
              <a:latin typeface="Times New Roman"/>
              <a:ea typeface="Times New Roman"/>
              <a:cs typeface="Times New Roman"/>
              <a:sym typeface="Times New Roman"/>
            </a:endParaRPr>
          </a:p>
          <a:p>
            <a:pPr indent="0" lvl="0" marL="0" marR="0" rtl="0" algn="l">
              <a:lnSpc>
                <a:spcPct val="100000"/>
              </a:lnSpc>
              <a:spcBef>
                <a:spcPts val="0"/>
              </a:spcBef>
              <a:spcAft>
                <a:spcPts val="0"/>
              </a:spcAft>
              <a:buClr>
                <a:srgbClr val="000000"/>
              </a:buClr>
              <a:buSzPts val="4000"/>
              <a:buFont typeface="Arial"/>
              <a:buNone/>
            </a:pPr>
            <a:r>
              <a:rPr b="1" lang="en-GB" sz="4000">
                <a:solidFill>
                  <a:schemeClr val="dk1"/>
                </a:solidFill>
                <a:latin typeface="Times New Roman"/>
                <a:ea typeface="Times New Roman"/>
                <a:cs typeface="Times New Roman"/>
                <a:sym typeface="Times New Roman"/>
              </a:rPr>
              <a:t>Student e-mail address: </a:t>
            </a:r>
            <a:r>
              <a:rPr b="1" lang="en-GB" sz="4000">
                <a:solidFill>
                  <a:schemeClr val="dk1"/>
                </a:solidFill>
                <a:highlight>
                  <a:schemeClr val="lt1"/>
                </a:highlight>
                <a:latin typeface="Times New Roman"/>
                <a:ea typeface="Times New Roman"/>
                <a:cs typeface="Times New Roman"/>
                <a:sym typeface="Times New Roman"/>
              </a:rPr>
              <a:t>2434366@student.uwtsd.ac.uk</a:t>
            </a:r>
            <a:endParaRPr b="1" sz="4000">
              <a:solidFill>
                <a:schemeClr val="dk1"/>
              </a:solidFill>
              <a:highlight>
                <a:schemeClr val="lt1"/>
              </a:highlight>
              <a:latin typeface="Times New Roman"/>
              <a:ea typeface="Times New Roman"/>
              <a:cs typeface="Times New Roman"/>
              <a:sym typeface="Times New Roman"/>
            </a:endParaRPr>
          </a:p>
          <a:p>
            <a:pPr indent="0" lvl="0" marL="0" rtl="0" algn="l">
              <a:spcBef>
                <a:spcPts val="0"/>
              </a:spcBef>
              <a:spcAft>
                <a:spcPts val="0"/>
              </a:spcAft>
              <a:buClr>
                <a:schemeClr val="dk1"/>
              </a:buClr>
              <a:buSzPts val="4000"/>
              <a:buFont typeface="Arial"/>
              <a:buNone/>
            </a:pPr>
            <a:r>
              <a:rPr b="1" lang="en-GB" sz="4000">
                <a:solidFill>
                  <a:schemeClr val="dk1"/>
                </a:solidFill>
                <a:latin typeface="Times New Roman"/>
                <a:ea typeface="Times New Roman"/>
                <a:cs typeface="Times New Roman"/>
                <a:sym typeface="Times New Roman"/>
              </a:rPr>
              <a:t>Module name: Practice-Based Research</a:t>
            </a:r>
            <a:endParaRPr sz="4000">
              <a:solidFill>
                <a:schemeClr val="dk1"/>
              </a:solidFill>
              <a:latin typeface="Times New Roman"/>
              <a:ea typeface="Times New Roman"/>
              <a:cs typeface="Times New Roman"/>
              <a:sym typeface="Times New Roman"/>
            </a:endParaRPr>
          </a:p>
          <a:p>
            <a:pPr indent="0" lvl="0" marL="0" rtl="0" algn="l">
              <a:spcBef>
                <a:spcPts val="0"/>
              </a:spcBef>
              <a:spcAft>
                <a:spcPts val="0"/>
              </a:spcAft>
              <a:buClr>
                <a:schemeClr val="dk1"/>
              </a:buClr>
              <a:buSzPts val="4000"/>
              <a:buFont typeface="Arial"/>
              <a:buNone/>
            </a:pPr>
            <a:r>
              <a:rPr b="1" lang="en-GB" sz="4000">
                <a:solidFill>
                  <a:schemeClr val="dk1"/>
                </a:solidFill>
                <a:latin typeface="Times New Roman"/>
                <a:ea typeface="Times New Roman"/>
                <a:cs typeface="Times New Roman"/>
                <a:sym typeface="Times New Roman"/>
              </a:rPr>
              <a:t>Module code: LCHS7008</a:t>
            </a:r>
            <a:endParaRPr b="1" sz="4000">
              <a:solidFill>
                <a:schemeClr val="dk1"/>
              </a:solidFill>
              <a:latin typeface="Times New Roman"/>
              <a:ea typeface="Times New Roman"/>
              <a:cs typeface="Times New Roman"/>
              <a:sym typeface="Times New Roman"/>
            </a:endParaRPr>
          </a:p>
          <a:p>
            <a:pPr indent="0" lvl="0" marL="0" rtl="0" algn="l">
              <a:spcBef>
                <a:spcPts val="0"/>
              </a:spcBef>
              <a:spcAft>
                <a:spcPts val="0"/>
              </a:spcAft>
              <a:buClr>
                <a:schemeClr val="dk1"/>
              </a:buClr>
              <a:buSzPts val="4000"/>
              <a:buFont typeface="Arial"/>
              <a:buNone/>
            </a:pPr>
            <a:r>
              <a:rPr b="1" lang="en-GB" sz="4000">
                <a:solidFill>
                  <a:schemeClr val="dk1"/>
                </a:solidFill>
                <a:latin typeface="Times New Roman"/>
                <a:ea typeface="Times New Roman"/>
                <a:cs typeface="Times New Roman"/>
                <a:sym typeface="Times New Roman"/>
              </a:rPr>
              <a:t>Name of supervisor: Dr Zeno Leung</a:t>
            </a:r>
            <a:endParaRPr b="1" sz="4000">
              <a:solidFill>
                <a:schemeClr val="dk1"/>
              </a:solidFill>
              <a:latin typeface="Times New Roman"/>
              <a:ea typeface="Times New Roman"/>
              <a:cs typeface="Times New Roman"/>
              <a:sym typeface="Times New Roman"/>
            </a:endParaRPr>
          </a:p>
          <a:p>
            <a:pPr indent="0" lvl="0" marL="0" marR="0" rtl="0" algn="l">
              <a:lnSpc>
                <a:spcPct val="100000"/>
              </a:lnSpc>
              <a:spcBef>
                <a:spcPts val="0"/>
              </a:spcBef>
              <a:spcAft>
                <a:spcPts val="0"/>
              </a:spcAft>
              <a:buClr>
                <a:srgbClr val="000000"/>
              </a:buClr>
              <a:buSzPts val="4000"/>
              <a:buFont typeface="Arial"/>
              <a:buNone/>
            </a:pPr>
            <a:r>
              <a:t/>
            </a:r>
            <a:endParaRPr b="1" sz="4000">
              <a:solidFill>
                <a:schemeClr val="dk1"/>
              </a:solidFill>
              <a:latin typeface="Times New Roman"/>
              <a:ea typeface="Times New Roman"/>
              <a:cs typeface="Times New Roman"/>
              <a:sym typeface="Times New Roman"/>
            </a:endParaRPr>
          </a:p>
          <a:p>
            <a:pPr indent="0" lvl="0" marL="0" marR="0" rtl="0" algn="l">
              <a:lnSpc>
                <a:spcPct val="100000"/>
              </a:lnSpc>
              <a:spcBef>
                <a:spcPts val="0"/>
              </a:spcBef>
              <a:spcAft>
                <a:spcPts val="0"/>
              </a:spcAft>
              <a:buClr>
                <a:srgbClr val="000000"/>
              </a:buClr>
              <a:buSzPts val="4000"/>
              <a:buFont typeface="Arial"/>
              <a:buNone/>
            </a:pPr>
            <a:r>
              <a:t/>
            </a:r>
            <a:endParaRPr b="0" i="0" sz="4000" u="none" cap="none" strike="noStrike">
              <a:solidFill>
                <a:schemeClr val="dk1"/>
              </a:solidFill>
              <a:latin typeface="Times New Roman"/>
              <a:ea typeface="Times New Roman"/>
              <a:cs typeface="Times New Roman"/>
              <a:sym typeface="Times New Roman"/>
            </a:endParaRPr>
          </a:p>
        </p:txBody>
      </p:sp>
    </p:spTree>
  </p:cSld>
  <p:clrMapOvr>
    <a:masterClrMapping/>
  </p:clrMapOvr>
</p:sld>
</file>

<file path=ppt/slides/slide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03" name="Shape 103"/>
        <p:cNvGrpSpPr/>
        <p:nvPr/>
      </p:nvGrpSpPr>
      <p:grpSpPr>
        <a:xfrm>
          <a:off x="0" y="0"/>
          <a:ext cx="0" cy="0"/>
          <a:chOff x="0" y="0"/>
          <a:chExt cx="0" cy="0"/>
        </a:xfrm>
      </p:grpSpPr>
      <p:sp>
        <p:nvSpPr>
          <p:cNvPr id="104" name="Google Shape;104;p14"/>
          <p:cNvSpPr/>
          <p:nvPr/>
        </p:nvSpPr>
        <p:spPr>
          <a:xfrm>
            <a:off x="1280343" y="8915023"/>
            <a:ext cx="732467" cy="686553"/>
          </a:xfrm>
          <a:custGeom>
            <a:rect b="b" l="l" r="r" t="t"/>
            <a:pathLst>
              <a:path extrusionOk="0" h="686553" w="732467">
                <a:moveTo>
                  <a:pt x="0" y="0"/>
                </a:moveTo>
                <a:lnTo>
                  <a:pt x="732467" y="0"/>
                </a:lnTo>
                <a:lnTo>
                  <a:pt x="732467" y="686554"/>
                </a:lnTo>
                <a:lnTo>
                  <a:pt x="0" y="686554"/>
                </a:lnTo>
                <a:lnTo>
                  <a:pt x="0" y="0"/>
                </a:lnTo>
                <a:close/>
              </a:path>
            </a:pathLst>
          </a:custGeom>
          <a:blipFill rotWithShape="1">
            <a:blip r:embed="rId3">
              <a:alphaModFix/>
            </a:blip>
            <a:stretch>
              <a:fillRect b="0" l="0" r="0" t="0"/>
            </a:stretch>
          </a:blipFill>
          <a:ln>
            <a:noFill/>
          </a:ln>
        </p:spPr>
      </p:sp>
      <p:grpSp>
        <p:nvGrpSpPr>
          <p:cNvPr id="105" name="Google Shape;105;p14"/>
          <p:cNvGrpSpPr/>
          <p:nvPr/>
        </p:nvGrpSpPr>
        <p:grpSpPr>
          <a:xfrm>
            <a:off x="13025320" y="3094811"/>
            <a:ext cx="4233980" cy="9113552"/>
            <a:chOff x="0" y="-47625"/>
            <a:chExt cx="1115122" cy="2400277"/>
          </a:xfrm>
        </p:grpSpPr>
        <p:sp>
          <p:nvSpPr>
            <p:cNvPr id="106" name="Google Shape;106;p14"/>
            <p:cNvSpPr/>
            <p:nvPr/>
          </p:nvSpPr>
          <p:spPr>
            <a:xfrm>
              <a:off x="0" y="0"/>
              <a:ext cx="1115122" cy="2352652"/>
            </a:xfrm>
            <a:custGeom>
              <a:rect b="b" l="l" r="r" t="t"/>
              <a:pathLst>
                <a:path extrusionOk="0" h="2352652" w="1115122">
                  <a:moveTo>
                    <a:pt x="0" y="0"/>
                  </a:moveTo>
                  <a:lnTo>
                    <a:pt x="1115122" y="0"/>
                  </a:lnTo>
                  <a:lnTo>
                    <a:pt x="1115122" y="2352652"/>
                  </a:lnTo>
                  <a:lnTo>
                    <a:pt x="0" y="2352652"/>
                  </a:lnTo>
                  <a:close/>
                </a:path>
              </a:pathLst>
            </a:custGeom>
            <a:solidFill>
              <a:srgbClr val="EAD6B8"/>
            </a:solidFill>
            <a:ln>
              <a:noFill/>
            </a:ln>
          </p:spPr>
        </p:sp>
        <p:sp>
          <p:nvSpPr>
            <p:cNvPr id="107" name="Google Shape;107;p14"/>
            <p:cNvSpPr txBox="1"/>
            <p:nvPr/>
          </p:nvSpPr>
          <p:spPr>
            <a:xfrm>
              <a:off x="0" y="-47625"/>
              <a:ext cx="1115122" cy="2400277"/>
            </a:xfrm>
            <a:prstGeom prst="rect">
              <a:avLst/>
            </a:prstGeom>
            <a:noFill/>
            <a:ln>
              <a:noFill/>
            </a:ln>
          </p:spPr>
          <p:txBody>
            <a:bodyPr anchorCtr="0" anchor="ctr" bIns="50800" lIns="50800" spcFirstLastPara="1" rIns="50800" wrap="square" tIns="50800">
              <a:noAutofit/>
            </a:bodyPr>
            <a:lstStyle/>
            <a:p>
              <a:pPr indent="0" lvl="0" marL="0" marR="0" rtl="0" algn="ctr">
                <a:lnSpc>
                  <a:spcPct val="167333"/>
                </a:lnSpc>
                <a:spcBef>
                  <a:spcPts val="0"/>
                </a:spcBef>
                <a:spcAft>
                  <a:spcPts val="0"/>
                </a:spcAft>
                <a:buClr>
                  <a:srgbClr val="000000"/>
                </a:buClr>
                <a:buSzPts val="1800"/>
                <a:buFont typeface="Arial"/>
                <a:buNone/>
              </a:pPr>
              <a:r>
                <a:t/>
              </a:r>
              <a:endParaRPr b="0" i="0" sz="1800" u="none" cap="none" strike="noStrike">
                <a:solidFill>
                  <a:schemeClr val="dk1"/>
                </a:solidFill>
                <a:latin typeface="Calibri"/>
                <a:ea typeface="Calibri"/>
                <a:cs typeface="Calibri"/>
                <a:sym typeface="Calibri"/>
              </a:endParaRPr>
            </a:p>
          </p:txBody>
        </p:sp>
      </p:grpSp>
      <p:grpSp>
        <p:nvGrpSpPr>
          <p:cNvPr id="108" name="Google Shape;108;p14"/>
          <p:cNvGrpSpPr/>
          <p:nvPr/>
        </p:nvGrpSpPr>
        <p:grpSpPr>
          <a:xfrm>
            <a:off x="-2587404" y="2521055"/>
            <a:ext cx="4233980" cy="5348115"/>
            <a:chOff x="0" y="-47625"/>
            <a:chExt cx="1115122" cy="1408557"/>
          </a:xfrm>
        </p:grpSpPr>
        <p:sp>
          <p:nvSpPr>
            <p:cNvPr id="109" name="Google Shape;109;p14"/>
            <p:cNvSpPr/>
            <p:nvPr/>
          </p:nvSpPr>
          <p:spPr>
            <a:xfrm>
              <a:off x="0" y="0"/>
              <a:ext cx="1115122" cy="1360932"/>
            </a:xfrm>
            <a:custGeom>
              <a:rect b="b" l="l" r="r" t="t"/>
              <a:pathLst>
                <a:path extrusionOk="0" h="1360932" w="1115122">
                  <a:moveTo>
                    <a:pt x="0" y="0"/>
                  </a:moveTo>
                  <a:lnTo>
                    <a:pt x="1115122" y="0"/>
                  </a:lnTo>
                  <a:lnTo>
                    <a:pt x="1115122" y="1360932"/>
                  </a:lnTo>
                  <a:lnTo>
                    <a:pt x="0" y="1360932"/>
                  </a:lnTo>
                  <a:close/>
                </a:path>
              </a:pathLst>
            </a:custGeom>
            <a:solidFill>
              <a:srgbClr val="EAD6B8"/>
            </a:solidFill>
            <a:ln>
              <a:noFill/>
            </a:ln>
          </p:spPr>
        </p:sp>
        <p:sp>
          <p:nvSpPr>
            <p:cNvPr id="110" name="Google Shape;110;p14"/>
            <p:cNvSpPr txBox="1"/>
            <p:nvPr/>
          </p:nvSpPr>
          <p:spPr>
            <a:xfrm>
              <a:off x="0" y="-47625"/>
              <a:ext cx="1115122" cy="1408557"/>
            </a:xfrm>
            <a:prstGeom prst="rect">
              <a:avLst/>
            </a:prstGeom>
            <a:noFill/>
            <a:ln>
              <a:noFill/>
            </a:ln>
          </p:spPr>
          <p:txBody>
            <a:bodyPr anchorCtr="0" anchor="ctr" bIns="50800" lIns="50800" spcFirstLastPara="1" rIns="50800" wrap="square" tIns="50800">
              <a:noAutofit/>
            </a:bodyPr>
            <a:lstStyle/>
            <a:p>
              <a:pPr indent="0" lvl="0" marL="0" marR="0" rtl="0" algn="ctr">
                <a:lnSpc>
                  <a:spcPct val="167333"/>
                </a:lnSpc>
                <a:spcBef>
                  <a:spcPts val="0"/>
                </a:spcBef>
                <a:spcAft>
                  <a:spcPts val="0"/>
                </a:spcAft>
                <a:buClr>
                  <a:srgbClr val="000000"/>
                </a:buClr>
                <a:buSzPts val="1800"/>
                <a:buFont typeface="Arial"/>
                <a:buNone/>
              </a:pPr>
              <a:r>
                <a:t/>
              </a:r>
              <a:endParaRPr b="0" i="0" sz="1800" u="none" cap="none" strike="noStrike">
                <a:solidFill>
                  <a:schemeClr val="dk1"/>
                </a:solidFill>
                <a:latin typeface="Calibri"/>
                <a:ea typeface="Calibri"/>
                <a:cs typeface="Calibri"/>
                <a:sym typeface="Calibri"/>
              </a:endParaRPr>
            </a:p>
          </p:txBody>
        </p:sp>
      </p:grpSp>
      <p:sp>
        <p:nvSpPr>
          <p:cNvPr id="111" name="Google Shape;111;p14"/>
          <p:cNvSpPr/>
          <p:nvPr/>
        </p:nvSpPr>
        <p:spPr>
          <a:xfrm>
            <a:off x="11838803" y="9258300"/>
            <a:ext cx="7315200" cy="247973"/>
          </a:xfrm>
          <a:custGeom>
            <a:rect b="b" l="l" r="r" t="t"/>
            <a:pathLst>
              <a:path extrusionOk="0" h="247973" w="7315200">
                <a:moveTo>
                  <a:pt x="0" y="0"/>
                </a:moveTo>
                <a:lnTo>
                  <a:pt x="7315200" y="0"/>
                </a:lnTo>
                <a:lnTo>
                  <a:pt x="7315200" y="247973"/>
                </a:lnTo>
                <a:lnTo>
                  <a:pt x="0" y="247973"/>
                </a:lnTo>
                <a:lnTo>
                  <a:pt x="0" y="0"/>
                </a:lnTo>
                <a:close/>
              </a:path>
            </a:pathLst>
          </a:custGeom>
          <a:blipFill rotWithShape="1">
            <a:blip r:embed="rId4">
              <a:alphaModFix/>
            </a:blip>
            <a:stretch>
              <a:fillRect b="0" l="0" r="0" t="0"/>
            </a:stretch>
          </a:blipFill>
          <a:ln>
            <a:noFill/>
          </a:ln>
        </p:spPr>
      </p:sp>
      <p:sp>
        <p:nvSpPr>
          <p:cNvPr id="112" name="Google Shape;112;p14"/>
          <p:cNvSpPr/>
          <p:nvPr/>
        </p:nvSpPr>
        <p:spPr>
          <a:xfrm>
            <a:off x="2502951" y="1181100"/>
            <a:ext cx="13282098" cy="7540526"/>
          </a:xfrm>
          <a:prstGeom prst="rect">
            <a:avLst/>
          </a:prstGeom>
          <a:noFill/>
          <a:ln cap="flat" cmpd="sng" w="9525">
            <a:solidFill>
              <a:schemeClr val="lt1"/>
            </a:solidFill>
            <a:prstDash val="solid"/>
            <a:round/>
            <a:headEnd len="sm" w="sm" type="none"/>
            <a:tailEnd len="sm" w="sm" type="none"/>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chemeClr val="dk1"/>
              </a:buClr>
              <a:buSzPts val="4800"/>
              <a:buFont typeface="Times New Roman"/>
              <a:buNone/>
            </a:pPr>
            <a:r>
              <a:rPr b="1" i="0" lang="en-GB" sz="4800" u="none" cap="none" strike="noStrike">
                <a:solidFill>
                  <a:schemeClr val="dk1"/>
                </a:solidFill>
                <a:latin typeface="Times New Roman"/>
                <a:ea typeface="Times New Roman"/>
                <a:cs typeface="Times New Roman"/>
                <a:sym typeface="Times New Roman"/>
              </a:rPr>
              <a:t>Contents</a:t>
            </a:r>
            <a:endParaRPr b="1" i="0" sz="4800" u="none" cap="none" strike="noStrike">
              <a:solidFill>
                <a:schemeClr val="dk1"/>
              </a:solidFill>
              <a:latin typeface="Times New Roman"/>
              <a:ea typeface="Times New Roman"/>
              <a:cs typeface="Times New Roman"/>
              <a:sym typeface="Times New Roman"/>
            </a:endParaRPr>
          </a:p>
          <a:p>
            <a:pPr indent="0" lvl="0" marL="0" marR="0" rtl="0" algn="l">
              <a:lnSpc>
                <a:spcPct val="100000"/>
              </a:lnSpc>
              <a:spcBef>
                <a:spcPts val="0"/>
              </a:spcBef>
              <a:spcAft>
                <a:spcPts val="0"/>
              </a:spcAft>
              <a:buClr>
                <a:schemeClr val="dk1"/>
              </a:buClr>
              <a:buSzPts val="4400"/>
              <a:buFont typeface="Times New Roman"/>
              <a:buNone/>
            </a:pPr>
            <a:r>
              <a:rPr b="0" i="0" lang="en-GB" sz="4400" u="sng" cap="none" strike="noStrike">
                <a:solidFill>
                  <a:srgbClr val="FF0000"/>
                </a:solidFill>
                <a:latin typeface="Times New Roman"/>
                <a:ea typeface="Times New Roman"/>
                <a:cs typeface="Times New Roman"/>
                <a:sym typeface="Times New Roman"/>
                <a:hlinkClick r:id="rId5">
                  <a:extLst>
                    <a:ext uri="{A12FA001-AC4F-418D-AE19-62706E023703}">
                      <ahyp:hlinkClr val="tx"/>
                    </a:ext>
                  </a:extLst>
                </a:hlinkClick>
              </a:rPr>
              <a:t>Slide 1: Pre</a:t>
            </a:r>
            <a:r>
              <a:rPr lang="en-GB" sz="4400" u="sng">
                <a:solidFill>
                  <a:srgbClr val="FF0000"/>
                </a:solidFill>
                <a:highlight>
                  <a:schemeClr val="lt1"/>
                </a:highlight>
                <a:latin typeface="Times New Roman"/>
                <a:ea typeface="Times New Roman"/>
                <a:cs typeface="Times New Roman"/>
                <a:sym typeface="Times New Roman"/>
              </a:rPr>
              <a:t>valence</a:t>
            </a:r>
            <a:endParaRPr b="0" i="0" sz="4400" u="sng" cap="none" strike="noStrike">
              <a:solidFill>
                <a:srgbClr val="FF0000"/>
              </a:solidFill>
              <a:highlight>
                <a:schemeClr val="lt1"/>
              </a:highlight>
              <a:latin typeface="Times New Roman"/>
              <a:ea typeface="Times New Roman"/>
              <a:cs typeface="Times New Roman"/>
              <a:sym typeface="Times New Roman"/>
            </a:endParaRPr>
          </a:p>
          <a:p>
            <a:pPr indent="0" lvl="0" marL="0" marR="0" rtl="0" algn="l">
              <a:lnSpc>
                <a:spcPct val="100000"/>
              </a:lnSpc>
              <a:spcBef>
                <a:spcPts val="0"/>
              </a:spcBef>
              <a:spcAft>
                <a:spcPts val="0"/>
              </a:spcAft>
              <a:buClr>
                <a:schemeClr val="dk1"/>
              </a:buClr>
              <a:buSzPts val="4400"/>
              <a:buFont typeface="Times New Roman"/>
              <a:buNone/>
            </a:pPr>
            <a:r>
              <a:rPr b="0" i="0" lang="en-GB" sz="4400" u="sng" cap="none" strike="noStrike">
                <a:solidFill>
                  <a:srgbClr val="FF0000"/>
                </a:solidFill>
                <a:latin typeface="Times New Roman"/>
                <a:ea typeface="Times New Roman"/>
                <a:cs typeface="Times New Roman"/>
                <a:sym typeface="Times New Roman"/>
                <a:hlinkClick r:id="rId6">
                  <a:extLst>
                    <a:ext uri="{A12FA001-AC4F-418D-AE19-62706E023703}">
                      <ahyp:hlinkClr val="tx"/>
                    </a:ext>
                  </a:extLst>
                </a:hlinkClick>
              </a:rPr>
              <a:t>Slide 2: Prevalence</a:t>
            </a:r>
            <a:endParaRPr b="0" i="0" sz="4400" u="none" cap="none" strike="noStrike">
              <a:solidFill>
                <a:srgbClr val="FF0000"/>
              </a:solidFill>
              <a:latin typeface="Times New Roman"/>
              <a:ea typeface="Times New Roman"/>
              <a:cs typeface="Times New Roman"/>
              <a:sym typeface="Times New Roman"/>
            </a:endParaRPr>
          </a:p>
          <a:p>
            <a:pPr indent="0" lvl="0" marL="0" marR="0" rtl="0" algn="l">
              <a:lnSpc>
                <a:spcPct val="100000"/>
              </a:lnSpc>
              <a:spcBef>
                <a:spcPts val="0"/>
              </a:spcBef>
              <a:spcAft>
                <a:spcPts val="0"/>
              </a:spcAft>
              <a:buClr>
                <a:schemeClr val="dk1"/>
              </a:buClr>
              <a:buSzPts val="4400"/>
              <a:buFont typeface="Times New Roman"/>
              <a:buNone/>
            </a:pPr>
            <a:r>
              <a:rPr b="0" i="0" lang="en-GB" sz="4400" u="sng" cap="none" strike="noStrike">
                <a:solidFill>
                  <a:srgbClr val="FF0000"/>
                </a:solidFill>
                <a:latin typeface="Times New Roman"/>
                <a:ea typeface="Times New Roman"/>
                <a:cs typeface="Times New Roman"/>
                <a:sym typeface="Times New Roman"/>
                <a:hlinkClick r:id="rId7">
                  <a:extLst>
                    <a:ext uri="{A12FA001-AC4F-418D-AE19-62706E023703}">
                      <ahyp:hlinkClr val="tx"/>
                    </a:ext>
                  </a:extLst>
                </a:hlinkClick>
              </a:rPr>
              <a:t>Slide 3: Rationale</a:t>
            </a:r>
            <a:endParaRPr b="0" i="0" sz="4400" u="none" cap="none" strike="noStrike">
              <a:solidFill>
                <a:srgbClr val="FF0000"/>
              </a:solidFill>
              <a:latin typeface="Times New Roman"/>
              <a:ea typeface="Times New Roman"/>
              <a:cs typeface="Times New Roman"/>
              <a:sym typeface="Times New Roman"/>
            </a:endParaRPr>
          </a:p>
          <a:p>
            <a:pPr indent="0" lvl="0" marL="0" marR="0" rtl="0" algn="l">
              <a:lnSpc>
                <a:spcPct val="100000"/>
              </a:lnSpc>
              <a:spcBef>
                <a:spcPts val="0"/>
              </a:spcBef>
              <a:spcAft>
                <a:spcPts val="0"/>
              </a:spcAft>
              <a:buClr>
                <a:schemeClr val="dk1"/>
              </a:buClr>
              <a:buSzPts val="4400"/>
              <a:buFont typeface="Times New Roman"/>
              <a:buNone/>
            </a:pPr>
            <a:r>
              <a:rPr b="0" i="0" lang="en-GB" sz="4400" u="sng" cap="none" strike="noStrike">
                <a:solidFill>
                  <a:srgbClr val="FF0000"/>
                </a:solidFill>
                <a:latin typeface="Times New Roman"/>
                <a:ea typeface="Times New Roman"/>
                <a:cs typeface="Times New Roman"/>
                <a:sym typeface="Times New Roman"/>
                <a:hlinkClick r:id="rId8">
                  <a:extLst>
                    <a:ext uri="{A12FA001-AC4F-418D-AE19-62706E023703}">
                      <ahyp:hlinkClr val="tx"/>
                    </a:ext>
                  </a:extLst>
                </a:hlinkClick>
              </a:rPr>
              <a:t>Slide 4: Rationale (continued)</a:t>
            </a:r>
            <a:endParaRPr b="0" i="0" sz="4400" u="none" cap="none" strike="noStrike">
              <a:solidFill>
                <a:srgbClr val="FF0000"/>
              </a:solidFill>
              <a:latin typeface="Times New Roman"/>
              <a:ea typeface="Times New Roman"/>
              <a:cs typeface="Times New Roman"/>
              <a:sym typeface="Times New Roman"/>
            </a:endParaRPr>
          </a:p>
          <a:p>
            <a:pPr indent="0" lvl="0" marL="0" marR="0" rtl="0" algn="l">
              <a:lnSpc>
                <a:spcPct val="100000"/>
              </a:lnSpc>
              <a:spcBef>
                <a:spcPts val="0"/>
              </a:spcBef>
              <a:spcAft>
                <a:spcPts val="0"/>
              </a:spcAft>
              <a:buClr>
                <a:schemeClr val="dk1"/>
              </a:buClr>
              <a:buSzPts val="4400"/>
              <a:buFont typeface="Times New Roman"/>
              <a:buNone/>
            </a:pPr>
            <a:r>
              <a:rPr b="0" i="0" lang="en-GB" sz="4400" u="sng" cap="none" strike="noStrike">
                <a:solidFill>
                  <a:srgbClr val="FF0000"/>
                </a:solidFill>
                <a:latin typeface="Times New Roman"/>
                <a:ea typeface="Times New Roman"/>
                <a:cs typeface="Times New Roman"/>
                <a:sym typeface="Times New Roman"/>
                <a:hlinkClick r:id="rId9">
                  <a:extLst>
                    <a:ext uri="{A12FA001-AC4F-418D-AE19-62706E023703}">
                      <ahyp:hlinkClr val="tx"/>
                    </a:ext>
                  </a:extLst>
                </a:hlinkClick>
              </a:rPr>
              <a:t>Slide 5: Research Question, Research Aim and Objectives</a:t>
            </a:r>
            <a:endParaRPr b="0" i="0" sz="4400" u="none" cap="none" strike="noStrike">
              <a:solidFill>
                <a:srgbClr val="FF0000"/>
              </a:solidFill>
              <a:latin typeface="Times New Roman"/>
              <a:ea typeface="Times New Roman"/>
              <a:cs typeface="Times New Roman"/>
              <a:sym typeface="Times New Roman"/>
            </a:endParaRPr>
          </a:p>
          <a:p>
            <a:pPr indent="0" lvl="0" marL="0" marR="0" rtl="0" algn="l">
              <a:lnSpc>
                <a:spcPct val="100000"/>
              </a:lnSpc>
              <a:spcBef>
                <a:spcPts val="0"/>
              </a:spcBef>
              <a:spcAft>
                <a:spcPts val="0"/>
              </a:spcAft>
              <a:buClr>
                <a:schemeClr val="dk1"/>
              </a:buClr>
              <a:buSzPts val="4400"/>
              <a:buFont typeface="Times New Roman"/>
              <a:buNone/>
            </a:pPr>
            <a:r>
              <a:rPr b="0" i="0" lang="en-GB" sz="4400" u="sng" cap="none" strike="noStrike">
                <a:solidFill>
                  <a:srgbClr val="FF0000"/>
                </a:solidFill>
                <a:latin typeface="Times New Roman"/>
                <a:ea typeface="Times New Roman"/>
                <a:cs typeface="Times New Roman"/>
                <a:sym typeface="Times New Roman"/>
                <a:hlinkClick r:id="rId10">
                  <a:extLst>
                    <a:ext uri="{A12FA001-AC4F-418D-AE19-62706E023703}">
                      <ahyp:hlinkClr val="tx"/>
                    </a:ext>
                  </a:extLst>
                </a:hlinkClick>
              </a:rPr>
              <a:t>Slide 6: Research impacts</a:t>
            </a:r>
            <a:endParaRPr b="0" i="0" sz="4400" u="none" cap="none" strike="noStrike">
              <a:solidFill>
                <a:srgbClr val="FF0000"/>
              </a:solidFill>
              <a:latin typeface="Times New Roman"/>
              <a:ea typeface="Times New Roman"/>
              <a:cs typeface="Times New Roman"/>
              <a:sym typeface="Times New Roman"/>
            </a:endParaRPr>
          </a:p>
          <a:p>
            <a:pPr indent="0" lvl="0" marL="0" marR="0" rtl="0" algn="l">
              <a:lnSpc>
                <a:spcPct val="100000"/>
              </a:lnSpc>
              <a:spcBef>
                <a:spcPts val="0"/>
              </a:spcBef>
              <a:spcAft>
                <a:spcPts val="0"/>
              </a:spcAft>
              <a:buClr>
                <a:schemeClr val="dk1"/>
              </a:buClr>
              <a:buSzPts val="4400"/>
              <a:buFont typeface="Times New Roman"/>
              <a:buNone/>
            </a:pPr>
            <a:r>
              <a:rPr b="0" i="0" lang="en-GB" sz="4400" u="sng" cap="none" strike="noStrike">
                <a:solidFill>
                  <a:srgbClr val="FF0000"/>
                </a:solidFill>
                <a:latin typeface="Times New Roman"/>
                <a:ea typeface="Times New Roman"/>
                <a:cs typeface="Times New Roman"/>
                <a:sym typeface="Times New Roman"/>
                <a:hlinkClick r:id="rId11">
                  <a:extLst>
                    <a:ext uri="{A12FA001-AC4F-418D-AE19-62706E023703}">
                      <ahyp:hlinkClr val="tx"/>
                    </a:ext>
                  </a:extLst>
                </a:hlinkClick>
              </a:rPr>
              <a:t>Slide 7: Research impacts</a:t>
            </a:r>
            <a:endParaRPr b="0" i="0" sz="4400" u="none" cap="none" strike="noStrike">
              <a:solidFill>
                <a:srgbClr val="FF0000"/>
              </a:solidFill>
              <a:latin typeface="Times New Roman"/>
              <a:ea typeface="Times New Roman"/>
              <a:cs typeface="Times New Roman"/>
              <a:sym typeface="Times New Roman"/>
            </a:endParaRPr>
          </a:p>
          <a:p>
            <a:pPr indent="0" lvl="0" marL="0" marR="0" rtl="0" algn="l">
              <a:lnSpc>
                <a:spcPct val="100000"/>
              </a:lnSpc>
              <a:spcBef>
                <a:spcPts val="0"/>
              </a:spcBef>
              <a:spcAft>
                <a:spcPts val="0"/>
              </a:spcAft>
              <a:buClr>
                <a:schemeClr val="dk1"/>
              </a:buClr>
              <a:buSzPts val="4400"/>
              <a:buFont typeface="Times New Roman"/>
              <a:buNone/>
            </a:pPr>
            <a:r>
              <a:rPr b="0" i="0" lang="en-GB" sz="4400" u="sng" cap="none" strike="noStrike">
                <a:solidFill>
                  <a:srgbClr val="FF0000"/>
                </a:solidFill>
                <a:latin typeface="Times New Roman"/>
                <a:ea typeface="Times New Roman"/>
                <a:cs typeface="Times New Roman"/>
                <a:sym typeface="Times New Roman"/>
                <a:hlinkClick r:id="rId12">
                  <a:extLst>
                    <a:ext uri="{A12FA001-AC4F-418D-AE19-62706E023703}">
                      <ahyp:hlinkClr val="tx"/>
                    </a:ext>
                  </a:extLst>
                </a:hlinkClick>
              </a:rPr>
              <a:t>Reference List</a:t>
            </a:r>
            <a:endParaRPr b="0" i="0" sz="4400" u="none" cap="none" strike="noStrike">
              <a:solidFill>
                <a:srgbClr val="FF0000"/>
              </a:solidFill>
              <a:latin typeface="Times New Roman"/>
              <a:ea typeface="Times New Roman"/>
              <a:cs typeface="Times New Roman"/>
              <a:sym typeface="Times New Roman"/>
            </a:endParaRPr>
          </a:p>
          <a:p>
            <a:pPr indent="0" lvl="0" marL="0" marR="0" rtl="0" algn="l">
              <a:lnSpc>
                <a:spcPct val="100000"/>
              </a:lnSpc>
              <a:spcBef>
                <a:spcPts val="0"/>
              </a:spcBef>
              <a:spcAft>
                <a:spcPts val="0"/>
              </a:spcAft>
              <a:buClr>
                <a:schemeClr val="dk1"/>
              </a:buClr>
              <a:buSzPts val="4400"/>
              <a:buFont typeface="Arial"/>
              <a:buNone/>
            </a:pPr>
            <a:r>
              <a:t/>
            </a:r>
            <a:endParaRPr b="0" i="0" sz="4400" u="none" cap="none" strike="noStrike">
              <a:solidFill>
                <a:srgbClr val="FF0000"/>
              </a:solidFill>
              <a:latin typeface="Times New Roman"/>
              <a:ea typeface="Times New Roman"/>
              <a:cs typeface="Times New Roman"/>
              <a:sym typeface="Times New Roman"/>
            </a:endParaRPr>
          </a:p>
        </p:txBody>
      </p:sp>
    </p:spTree>
  </p:cSld>
  <p:clrMapOvr>
    <a:masterClrMapping/>
  </p:clrMapOvr>
</p:sld>
</file>

<file path=ppt/slides/slide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17" name="Shape 117"/>
        <p:cNvGrpSpPr/>
        <p:nvPr/>
      </p:nvGrpSpPr>
      <p:grpSpPr>
        <a:xfrm>
          <a:off x="0" y="0"/>
          <a:ext cx="0" cy="0"/>
          <a:chOff x="0" y="0"/>
          <a:chExt cx="0" cy="0"/>
        </a:xfrm>
      </p:grpSpPr>
      <p:grpSp>
        <p:nvGrpSpPr>
          <p:cNvPr id="118" name="Google Shape;118;p15"/>
          <p:cNvGrpSpPr/>
          <p:nvPr/>
        </p:nvGrpSpPr>
        <p:grpSpPr>
          <a:xfrm>
            <a:off x="10029580" y="-169427"/>
            <a:ext cx="8607914" cy="10456428"/>
            <a:chOff x="0" y="-47625"/>
            <a:chExt cx="2267105" cy="2939225"/>
          </a:xfrm>
        </p:grpSpPr>
        <p:sp>
          <p:nvSpPr>
            <p:cNvPr id="119" name="Google Shape;119;p15"/>
            <p:cNvSpPr/>
            <p:nvPr/>
          </p:nvSpPr>
          <p:spPr>
            <a:xfrm>
              <a:off x="0" y="0"/>
              <a:ext cx="2267105" cy="2891600"/>
            </a:xfrm>
            <a:custGeom>
              <a:rect b="b" l="l" r="r" t="t"/>
              <a:pathLst>
                <a:path extrusionOk="0" h="2891600" w="2267105">
                  <a:moveTo>
                    <a:pt x="0" y="0"/>
                  </a:moveTo>
                  <a:lnTo>
                    <a:pt x="2267105" y="0"/>
                  </a:lnTo>
                  <a:lnTo>
                    <a:pt x="2267105" y="2891600"/>
                  </a:lnTo>
                  <a:lnTo>
                    <a:pt x="0" y="2891600"/>
                  </a:lnTo>
                  <a:close/>
                </a:path>
              </a:pathLst>
            </a:custGeom>
            <a:solidFill>
              <a:srgbClr val="EAD6B8"/>
            </a:solidFill>
            <a:ln>
              <a:noFill/>
            </a:ln>
          </p:spPr>
        </p:sp>
        <p:sp>
          <p:nvSpPr>
            <p:cNvPr id="120" name="Google Shape;120;p15"/>
            <p:cNvSpPr txBox="1"/>
            <p:nvPr/>
          </p:nvSpPr>
          <p:spPr>
            <a:xfrm>
              <a:off x="0" y="-47625"/>
              <a:ext cx="2267105" cy="2939225"/>
            </a:xfrm>
            <a:prstGeom prst="rect">
              <a:avLst/>
            </a:prstGeom>
            <a:noFill/>
            <a:ln>
              <a:noFill/>
            </a:ln>
          </p:spPr>
          <p:txBody>
            <a:bodyPr anchorCtr="0" anchor="ctr" bIns="50800" lIns="50800" spcFirstLastPara="1" rIns="50800" wrap="square" tIns="50800">
              <a:noAutofit/>
            </a:bodyPr>
            <a:lstStyle/>
            <a:p>
              <a:pPr indent="0" lvl="0" marL="0" marR="0" rtl="0" algn="ctr">
                <a:lnSpc>
                  <a:spcPct val="167333"/>
                </a:lnSpc>
                <a:spcBef>
                  <a:spcPts val="0"/>
                </a:spcBef>
                <a:spcAft>
                  <a:spcPts val="0"/>
                </a:spcAft>
                <a:buClr>
                  <a:srgbClr val="000000"/>
                </a:buClr>
                <a:buSzPts val="1800"/>
                <a:buFont typeface="Arial"/>
                <a:buNone/>
              </a:pPr>
              <a:r>
                <a:t/>
              </a:r>
              <a:endParaRPr b="0" i="0" sz="1800" u="none" cap="none" strike="noStrike">
                <a:solidFill>
                  <a:schemeClr val="dk1"/>
                </a:solidFill>
                <a:latin typeface="Calibri"/>
                <a:ea typeface="Calibri"/>
                <a:cs typeface="Calibri"/>
                <a:sym typeface="Calibri"/>
              </a:endParaRPr>
            </a:p>
          </p:txBody>
        </p:sp>
      </p:grpSp>
      <p:cxnSp>
        <p:nvCxnSpPr>
          <p:cNvPr id="121" name="Google Shape;121;p15"/>
          <p:cNvCxnSpPr/>
          <p:nvPr/>
        </p:nvCxnSpPr>
        <p:spPr>
          <a:xfrm>
            <a:off x="6781800" y="9182100"/>
            <a:ext cx="10475840" cy="0"/>
          </a:xfrm>
          <a:prstGeom prst="straightConnector1">
            <a:avLst/>
          </a:prstGeom>
          <a:noFill/>
          <a:ln cap="flat" cmpd="sng" w="38100">
            <a:solidFill>
              <a:srgbClr val="BCA37F"/>
            </a:solidFill>
            <a:prstDash val="solid"/>
            <a:round/>
            <a:headEnd len="sm" w="sm" type="none"/>
            <a:tailEnd len="sm" w="sm" type="none"/>
          </a:ln>
        </p:spPr>
      </p:cxnSp>
      <p:grpSp>
        <p:nvGrpSpPr>
          <p:cNvPr id="122" name="Google Shape;122;p15"/>
          <p:cNvGrpSpPr/>
          <p:nvPr/>
        </p:nvGrpSpPr>
        <p:grpSpPr>
          <a:xfrm>
            <a:off x="0" y="1413977"/>
            <a:ext cx="2154374" cy="1359569"/>
            <a:chOff x="0" y="-47625"/>
            <a:chExt cx="812800" cy="358076"/>
          </a:xfrm>
        </p:grpSpPr>
        <p:sp>
          <p:nvSpPr>
            <p:cNvPr id="123" name="Google Shape;123;p15"/>
            <p:cNvSpPr/>
            <p:nvPr/>
          </p:nvSpPr>
          <p:spPr>
            <a:xfrm>
              <a:off x="0" y="0"/>
              <a:ext cx="812800" cy="310451"/>
            </a:xfrm>
            <a:custGeom>
              <a:rect b="b" l="l" r="r" t="t"/>
              <a:pathLst>
                <a:path extrusionOk="0" h="310451" w="812800">
                  <a:moveTo>
                    <a:pt x="0" y="0"/>
                  </a:moveTo>
                  <a:lnTo>
                    <a:pt x="812800" y="0"/>
                  </a:lnTo>
                  <a:lnTo>
                    <a:pt x="812800" y="310451"/>
                  </a:lnTo>
                  <a:lnTo>
                    <a:pt x="0" y="310451"/>
                  </a:lnTo>
                  <a:close/>
                </a:path>
              </a:pathLst>
            </a:custGeom>
            <a:solidFill>
              <a:srgbClr val="EAD6B8"/>
            </a:solidFill>
            <a:ln>
              <a:noFill/>
            </a:ln>
          </p:spPr>
        </p:sp>
        <p:sp>
          <p:nvSpPr>
            <p:cNvPr id="124" name="Google Shape;124;p15"/>
            <p:cNvSpPr txBox="1"/>
            <p:nvPr/>
          </p:nvSpPr>
          <p:spPr>
            <a:xfrm>
              <a:off x="0" y="-47625"/>
              <a:ext cx="812800" cy="358076"/>
            </a:xfrm>
            <a:prstGeom prst="rect">
              <a:avLst/>
            </a:prstGeom>
            <a:noFill/>
            <a:ln>
              <a:noFill/>
            </a:ln>
          </p:spPr>
          <p:txBody>
            <a:bodyPr anchorCtr="0" anchor="ctr" bIns="50800" lIns="50800" spcFirstLastPara="1" rIns="50800" wrap="square" tIns="50800">
              <a:noAutofit/>
            </a:bodyPr>
            <a:lstStyle/>
            <a:p>
              <a:pPr indent="0" lvl="0" marL="0" marR="0" rtl="0" algn="ctr">
                <a:lnSpc>
                  <a:spcPct val="167333"/>
                </a:lnSpc>
                <a:spcBef>
                  <a:spcPts val="0"/>
                </a:spcBef>
                <a:spcAft>
                  <a:spcPts val="0"/>
                </a:spcAft>
                <a:buClr>
                  <a:srgbClr val="000000"/>
                </a:buClr>
                <a:buSzPts val="1800"/>
                <a:buFont typeface="Arial"/>
                <a:buNone/>
              </a:pPr>
              <a:r>
                <a:t/>
              </a:r>
              <a:endParaRPr b="0" i="0" sz="1800" u="none" cap="none" strike="noStrike">
                <a:solidFill>
                  <a:schemeClr val="dk1"/>
                </a:solidFill>
                <a:latin typeface="Calibri"/>
                <a:ea typeface="Calibri"/>
                <a:cs typeface="Calibri"/>
                <a:sym typeface="Calibri"/>
              </a:endParaRPr>
            </a:p>
          </p:txBody>
        </p:sp>
      </p:grpSp>
      <p:sp>
        <p:nvSpPr>
          <p:cNvPr id="125" name="Google Shape;125;p15"/>
          <p:cNvSpPr txBox="1"/>
          <p:nvPr/>
        </p:nvSpPr>
        <p:spPr>
          <a:xfrm>
            <a:off x="1280343" y="1188168"/>
            <a:ext cx="6231300" cy="2222400"/>
          </a:xfrm>
          <a:prstGeom prst="rect">
            <a:avLst/>
          </a:prstGeom>
          <a:noFill/>
          <a:ln>
            <a:noFill/>
          </a:ln>
        </p:spPr>
        <p:txBody>
          <a:bodyPr anchorCtr="0" anchor="t" bIns="0" lIns="0" spcFirstLastPara="1" rIns="0" wrap="square" tIns="0">
            <a:spAutoFit/>
          </a:bodyPr>
          <a:lstStyle/>
          <a:p>
            <a:pPr indent="0" lvl="0" marL="0" marR="0" rtl="0" algn="l">
              <a:lnSpc>
                <a:spcPct val="240833"/>
              </a:lnSpc>
              <a:spcBef>
                <a:spcPts val="0"/>
              </a:spcBef>
              <a:spcAft>
                <a:spcPts val="0"/>
              </a:spcAft>
              <a:buClr>
                <a:srgbClr val="000000"/>
              </a:buClr>
              <a:buSzPts val="6000"/>
              <a:buFont typeface="Arial"/>
              <a:buNone/>
            </a:pPr>
            <a:r>
              <a:rPr b="1" i="0" lang="en-GB" sz="6000" u="none" cap="none" strike="noStrike">
                <a:solidFill>
                  <a:schemeClr val="dk1"/>
                </a:solidFill>
                <a:latin typeface="Times New Roman"/>
                <a:ea typeface="Times New Roman"/>
                <a:cs typeface="Times New Roman"/>
                <a:sym typeface="Times New Roman"/>
              </a:rPr>
              <a:t>Prevalence </a:t>
            </a:r>
            <a:endParaRPr b="1" i="0" sz="6000" u="none" cap="none" strike="noStrike">
              <a:solidFill>
                <a:srgbClr val="000000"/>
              </a:solidFill>
              <a:latin typeface="Times New Roman"/>
              <a:ea typeface="Times New Roman"/>
              <a:cs typeface="Times New Roman"/>
              <a:sym typeface="Times New Roman"/>
            </a:endParaRPr>
          </a:p>
        </p:txBody>
      </p:sp>
      <p:sp>
        <p:nvSpPr>
          <p:cNvPr id="126" name="Google Shape;126;p15"/>
          <p:cNvSpPr txBox="1"/>
          <p:nvPr/>
        </p:nvSpPr>
        <p:spPr>
          <a:xfrm>
            <a:off x="611324" y="2943977"/>
            <a:ext cx="8829856" cy="6027612"/>
          </a:xfrm>
          <a:prstGeom prst="rect">
            <a:avLst/>
          </a:prstGeom>
          <a:noFill/>
          <a:ln>
            <a:noFill/>
          </a:ln>
        </p:spPr>
        <p:txBody>
          <a:bodyPr anchorCtr="0" anchor="t" bIns="0" lIns="0" spcFirstLastPara="1" rIns="0" wrap="square" tIns="0">
            <a:spAutoFit/>
          </a:bodyPr>
          <a:lstStyle/>
          <a:p>
            <a:pPr indent="-285750" lvl="0" marL="285750" marR="0" rtl="0" algn="l">
              <a:lnSpc>
                <a:spcPct val="150000"/>
              </a:lnSpc>
              <a:spcBef>
                <a:spcPts val="0"/>
              </a:spcBef>
              <a:spcAft>
                <a:spcPts val="0"/>
              </a:spcAft>
              <a:buClr>
                <a:schemeClr val="dk1"/>
              </a:buClr>
              <a:buSzPts val="2400"/>
              <a:buFont typeface="Arial"/>
              <a:buChar char="•"/>
            </a:pPr>
            <a:r>
              <a:rPr b="0" i="0" lang="en-GB" sz="2400" u="none" cap="none" strike="noStrike">
                <a:solidFill>
                  <a:schemeClr val="dk1"/>
                </a:solidFill>
                <a:latin typeface="Times New Roman"/>
                <a:ea typeface="Times New Roman"/>
                <a:cs typeface="Times New Roman"/>
                <a:sym typeface="Times New Roman"/>
              </a:rPr>
              <a:t>Adult obesity is one of the major health-related challenges in the UK. </a:t>
            </a:r>
            <a:endParaRPr b="0" i="0" sz="1400" u="none" cap="none" strike="noStrike">
              <a:solidFill>
                <a:srgbClr val="000000"/>
              </a:solidFill>
              <a:latin typeface="Arial"/>
              <a:ea typeface="Arial"/>
              <a:cs typeface="Arial"/>
              <a:sym typeface="Arial"/>
            </a:endParaRPr>
          </a:p>
          <a:p>
            <a:pPr indent="-285750" lvl="0" marL="285750" marR="0" rtl="0" algn="l">
              <a:lnSpc>
                <a:spcPct val="150000"/>
              </a:lnSpc>
              <a:spcBef>
                <a:spcPts val="0"/>
              </a:spcBef>
              <a:spcAft>
                <a:spcPts val="0"/>
              </a:spcAft>
              <a:buClr>
                <a:schemeClr val="dk1"/>
              </a:buClr>
              <a:buSzPts val="2400"/>
              <a:buFont typeface="Arial"/>
              <a:buChar char="•"/>
            </a:pPr>
            <a:r>
              <a:rPr b="0" i="0" lang="en-GB" sz="2400" u="none" cap="none" strike="noStrike">
                <a:solidFill>
                  <a:schemeClr val="dk1"/>
                </a:solidFill>
                <a:latin typeface="Times New Roman"/>
                <a:ea typeface="Times New Roman"/>
                <a:cs typeface="Times New Roman"/>
                <a:sym typeface="Times New Roman"/>
              </a:rPr>
              <a:t>More than 64% of people are overweight and obese in the UK, where 28% are from England only (UK Parliament, 2025). </a:t>
            </a:r>
            <a:endParaRPr b="0" i="0" sz="1400" u="none" cap="none" strike="noStrike">
              <a:solidFill>
                <a:srgbClr val="000000"/>
              </a:solidFill>
              <a:latin typeface="Arial"/>
              <a:ea typeface="Arial"/>
              <a:cs typeface="Arial"/>
              <a:sym typeface="Arial"/>
            </a:endParaRPr>
          </a:p>
          <a:p>
            <a:pPr indent="-285750" lvl="0" marL="285750" marR="0" rtl="0" algn="l">
              <a:lnSpc>
                <a:spcPct val="150000"/>
              </a:lnSpc>
              <a:spcBef>
                <a:spcPts val="0"/>
              </a:spcBef>
              <a:spcAft>
                <a:spcPts val="0"/>
              </a:spcAft>
              <a:buClr>
                <a:schemeClr val="dk1"/>
              </a:buClr>
              <a:buSzPts val="2400"/>
              <a:buFont typeface="Arial"/>
              <a:buChar char="•"/>
            </a:pPr>
            <a:r>
              <a:rPr b="0" i="0" lang="en-GB" sz="2400" u="none" cap="none" strike="noStrike">
                <a:solidFill>
                  <a:schemeClr val="dk1"/>
                </a:solidFill>
                <a:latin typeface="Times New Roman"/>
                <a:ea typeface="Times New Roman"/>
                <a:cs typeface="Times New Roman"/>
                <a:sym typeface="Times New Roman"/>
              </a:rPr>
              <a:t>The prevalence of the health challenge in the UK increased among the age group of 25–50 from 22% in 2010 to 31% in 2021 (McKee et al., 2021). </a:t>
            </a:r>
            <a:endParaRPr b="0" i="0" sz="1400" u="none" cap="none" strike="noStrike">
              <a:solidFill>
                <a:srgbClr val="000000"/>
              </a:solidFill>
              <a:latin typeface="Arial"/>
              <a:ea typeface="Arial"/>
              <a:cs typeface="Arial"/>
              <a:sym typeface="Arial"/>
            </a:endParaRPr>
          </a:p>
          <a:p>
            <a:pPr indent="-285750" lvl="0" marL="285750" marR="0" rtl="0" algn="l">
              <a:lnSpc>
                <a:spcPct val="150000"/>
              </a:lnSpc>
              <a:spcBef>
                <a:spcPts val="0"/>
              </a:spcBef>
              <a:spcAft>
                <a:spcPts val="0"/>
              </a:spcAft>
              <a:buClr>
                <a:schemeClr val="dk1"/>
              </a:buClr>
              <a:buSzPts val="2400"/>
              <a:buFont typeface="Arial"/>
              <a:buChar char="•"/>
            </a:pPr>
            <a:r>
              <a:rPr b="0" i="0" lang="en-GB" sz="2400" u="none" cap="none" strike="noStrike">
                <a:solidFill>
                  <a:schemeClr val="dk1"/>
                </a:solidFill>
                <a:latin typeface="Times New Roman"/>
                <a:ea typeface="Times New Roman"/>
                <a:cs typeface="Times New Roman"/>
                <a:sym typeface="Times New Roman"/>
              </a:rPr>
              <a:t>The rate of obesity is high among people in northern England and marginal communities. </a:t>
            </a:r>
            <a:endParaRPr b="0" i="0" sz="1400" u="none" cap="none" strike="noStrike">
              <a:solidFill>
                <a:srgbClr val="000000"/>
              </a:solidFill>
              <a:latin typeface="Arial"/>
              <a:ea typeface="Arial"/>
              <a:cs typeface="Arial"/>
              <a:sym typeface="Arial"/>
            </a:endParaRPr>
          </a:p>
          <a:p>
            <a:pPr indent="-285750" lvl="0" marL="285750" marR="0" rtl="0" algn="l">
              <a:lnSpc>
                <a:spcPct val="150000"/>
              </a:lnSpc>
              <a:spcBef>
                <a:spcPts val="0"/>
              </a:spcBef>
              <a:spcAft>
                <a:spcPts val="0"/>
              </a:spcAft>
              <a:buClr>
                <a:schemeClr val="dk1"/>
              </a:buClr>
              <a:buSzPts val="2400"/>
              <a:buFont typeface="Arial"/>
              <a:buChar char="•"/>
            </a:pPr>
            <a:r>
              <a:rPr b="0" i="0" lang="en-GB" sz="2400" u="none" cap="none" strike="noStrike">
                <a:solidFill>
                  <a:schemeClr val="dk1"/>
                </a:solidFill>
                <a:latin typeface="Times New Roman"/>
                <a:ea typeface="Times New Roman"/>
                <a:cs typeface="Times New Roman"/>
                <a:sym typeface="Times New Roman"/>
              </a:rPr>
              <a:t>This obesity increment creates different diseases like type 2 diabetes, cardiovascular disease, mental health challenges, and impacts on public health.</a:t>
            </a:r>
            <a:endParaRPr b="0" i="0" sz="2400" u="none" cap="none" strike="noStrike">
              <a:solidFill>
                <a:schemeClr val="dk1"/>
              </a:solidFill>
              <a:latin typeface="Times New Roman"/>
              <a:ea typeface="Times New Roman"/>
              <a:cs typeface="Times New Roman"/>
              <a:sym typeface="Times New Roman"/>
            </a:endParaRPr>
          </a:p>
        </p:txBody>
      </p:sp>
      <p:pic>
        <p:nvPicPr>
          <p:cNvPr id="127" name="Google Shape;127;p15"/>
          <p:cNvPicPr preferRelativeResize="0"/>
          <p:nvPr/>
        </p:nvPicPr>
        <p:blipFill rotWithShape="1">
          <a:blip r:embed="rId3">
            <a:alphaModFix/>
          </a:blip>
          <a:srcRect b="0" l="0" r="0" t="0"/>
          <a:stretch/>
        </p:blipFill>
        <p:spPr>
          <a:xfrm>
            <a:off x="10029580" y="284252"/>
            <a:ext cx="8502894" cy="4153480"/>
          </a:xfrm>
          <a:prstGeom prst="rect">
            <a:avLst/>
          </a:prstGeom>
          <a:noFill/>
          <a:ln>
            <a:noFill/>
          </a:ln>
        </p:spPr>
      </p:pic>
      <p:pic>
        <p:nvPicPr>
          <p:cNvPr id="128" name="Google Shape;128;p15"/>
          <p:cNvPicPr preferRelativeResize="0"/>
          <p:nvPr/>
        </p:nvPicPr>
        <p:blipFill rotWithShape="1">
          <a:blip r:embed="rId4">
            <a:alphaModFix/>
          </a:blip>
          <a:srcRect b="0" l="0" r="0" t="0"/>
          <a:stretch/>
        </p:blipFill>
        <p:spPr>
          <a:xfrm>
            <a:off x="10029580" y="4340742"/>
            <a:ext cx="8502894" cy="4448796"/>
          </a:xfrm>
          <a:prstGeom prst="rect">
            <a:avLst/>
          </a:prstGeom>
          <a:noFill/>
          <a:ln>
            <a:noFill/>
          </a:ln>
        </p:spPr>
      </p:pic>
      <p:sp>
        <p:nvSpPr>
          <p:cNvPr id="129" name="Google Shape;129;p15"/>
          <p:cNvSpPr txBox="1"/>
          <p:nvPr/>
        </p:nvSpPr>
        <p:spPr>
          <a:xfrm>
            <a:off x="9994709" y="9392612"/>
            <a:ext cx="9787178" cy="261610"/>
          </a:xfrm>
          <a:prstGeom prst="rect">
            <a:avLst/>
          </a:prstGeom>
          <a:noFill/>
          <a:ln>
            <a:noFill/>
          </a:ln>
        </p:spPr>
        <p:txBody>
          <a:bodyPr anchorCtr="0" anchor="t" bIns="45700" lIns="91425" spcFirstLastPara="1" rIns="91425" wrap="square" tIns="45700">
            <a:spAutoFit/>
          </a:bodyPr>
          <a:lstStyle/>
          <a:p>
            <a:pPr indent="0" lvl="0" marL="0" marR="0" rtl="0" algn="ctr">
              <a:lnSpc>
                <a:spcPct val="100000"/>
              </a:lnSpc>
              <a:spcBef>
                <a:spcPts val="0"/>
              </a:spcBef>
              <a:spcAft>
                <a:spcPts val="0"/>
              </a:spcAft>
              <a:buClr>
                <a:srgbClr val="000000"/>
              </a:buClr>
              <a:buSzPts val="1100"/>
              <a:buFont typeface="Arial"/>
              <a:buNone/>
            </a:pPr>
            <a:r>
              <a:rPr b="0" i="0" lang="en-GB" sz="1100" u="none" cap="none" strike="noStrike">
                <a:solidFill>
                  <a:schemeClr val="dk1"/>
                </a:solidFill>
                <a:latin typeface="Times New Roman"/>
                <a:ea typeface="Times New Roman"/>
                <a:cs typeface="Times New Roman"/>
                <a:sym typeface="Times New Roman"/>
              </a:rPr>
              <a:t>(Source: UK Parliament, 2025)</a:t>
            </a:r>
            <a:endParaRPr b="0" i="0" sz="1100" u="none" cap="none" strike="noStrike">
              <a:solidFill>
                <a:schemeClr val="dk1"/>
              </a:solidFill>
              <a:latin typeface="Calibri"/>
              <a:ea typeface="Calibri"/>
              <a:cs typeface="Calibri"/>
              <a:sym typeface="Calibri"/>
            </a:endParaRPr>
          </a:p>
        </p:txBody>
      </p:sp>
    </p:spTree>
  </p:cSld>
  <p:clrMapOvr>
    <a:masterClrMapping/>
  </p:clrMapOvr>
</p:sld>
</file>

<file path=ppt/slides/slide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34" name="Shape 134"/>
        <p:cNvGrpSpPr/>
        <p:nvPr/>
      </p:nvGrpSpPr>
      <p:grpSpPr>
        <a:xfrm>
          <a:off x="0" y="0"/>
          <a:ext cx="0" cy="0"/>
          <a:chOff x="0" y="0"/>
          <a:chExt cx="0" cy="0"/>
        </a:xfrm>
      </p:grpSpPr>
      <p:sp>
        <p:nvSpPr>
          <p:cNvPr id="135" name="Google Shape;135;p16"/>
          <p:cNvSpPr/>
          <p:nvPr/>
        </p:nvSpPr>
        <p:spPr>
          <a:xfrm>
            <a:off x="8438108" y="8736881"/>
            <a:ext cx="618357" cy="579596"/>
          </a:xfrm>
          <a:custGeom>
            <a:rect b="b" l="l" r="r" t="t"/>
            <a:pathLst>
              <a:path extrusionOk="0" h="579596" w="618357">
                <a:moveTo>
                  <a:pt x="0" y="0"/>
                </a:moveTo>
                <a:lnTo>
                  <a:pt x="618357" y="0"/>
                </a:lnTo>
                <a:lnTo>
                  <a:pt x="618357" y="579596"/>
                </a:lnTo>
                <a:lnTo>
                  <a:pt x="0" y="579596"/>
                </a:lnTo>
                <a:lnTo>
                  <a:pt x="0" y="0"/>
                </a:lnTo>
                <a:close/>
              </a:path>
            </a:pathLst>
          </a:custGeom>
          <a:blipFill rotWithShape="1">
            <a:blip r:embed="rId3">
              <a:alphaModFix/>
            </a:blip>
            <a:stretch>
              <a:fillRect b="0" l="0" r="0" t="0"/>
            </a:stretch>
          </a:blipFill>
          <a:ln>
            <a:noFill/>
          </a:ln>
        </p:spPr>
      </p:sp>
      <p:grpSp>
        <p:nvGrpSpPr>
          <p:cNvPr id="136" name="Google Shape;136;p16"/>
          <p:cNvGrpSpPr/>
          <p:nvPr/>
        </p:nvGrpSpPr>
        <p:grpSpPr>
          <a:xfrm>
            <a:off x="0" y="-167331"/>
            <a:ext cx="7682007" cy="10568631"/>
            <a:chOff x="0" y="-47625"/>
            <a:chExt cx="2429645" cy="3008001"/>
          </a:xfrm>
        </p:grpSpPr>
        <p:sp>
          <p:nvSpPr>
            <p:cNvPr id="137" name="Google Shape;137;p16"/>
            <p:cNvSpPr/>
            <p:nvPr/>
          </p:nvSpPr>
          <p:spPr>
            <a:xfrm>
              <a:off x="0" y="0"/>
              <a:ext cx="2429645" cy="2960376"/>
            </a:xfrm>
            <a:custGeom>
              <a:rect b="b" l="l" r="r" t="t"/>
              <a:pathLst>
                <a:path extrusionOk="0" h="2960376" w="2429645">
                  <a:moveTo>
                    <a:pt x="0" y="0"/>
                  </a:moveTo>
                  <a:lnTo>
                    <a:pt x="2429645" y="0"/>
                  </a:lnTo>
                  <a:lnTo>
                    <a:pt x="2429645" y="2960376"/>
                  </a:lnTo>
                  <a:lnTo>
                    <a:pt x="0" y="2960376"/>
                  </a:lnTo>
                  <a:close/>
                </a:path>
              </a:pathLst>
            </a:custGeom>
            <a:solidFill>
              <a:srgbClr val="EAD6B8"/>
            </a:solidFill>
            <a:ln>
              <a:noFill/>
            </a:ln>
          </p:spPr>
        </p:sp>
        <p:sp>
          <p:nvSpPr>
            <p:cNvPr id="138" name="Google Shape;138;p16"/>
            <p:cNvSpPr txBox="1"/>
            <p:nvPr/>
          </p:nvSpPr>
          <p:spPr>
            <a:xfrm>
              <a:off x="0" y="-47625"/>
              <a:ext cx="2429645" cy="3008001"/>
            </a:xfrm>
            <a:prstGeom prst="rect">
              <a:avLst/>
            </a:prstGeom>
            <a:noFill/>
            <a:ln>
              <a:noFill/>
            </a:ln>
          </p:spPr>
          <p:txBody>
            <a:bodyPr anchorCtr="0" anchor="ctr" bIns="50800" lIns="50800" spcFirstLastPara="1" rIns="50800" wrap="square" tIns="50800">
              <a:noAutofit/>
            </a:bodyPr>
            <a:lstStyle/>
            <a:p>
              <a:pPr indent="0" lvl="0" marL="0" marR="0" rtl="0" algn="ctr">
                <a:lnSpc>
                  <a:spcPct val="167333"/>
                </a:lnSpc>
                <a:spcBef>
                  <a:spcPts val="0"/>
                </a:spcBef>
                <a:spcAft>
                  <a:spcPts val="0"/>
                </a:spcAft>
                <a:buClr>
                  <a:srgbClr val="000000"/>
                </a:buClr>
                <a:buSzPts val="1800"/>
                <a:buFont typeface="Arial"/>
                <a:buNone/>
              </a:pPr>
              <a:r>
                <a:t/>
              </a:r>
              <a:endParaRPr b="0" i="0" sz="1800" u="none" cap="none" strike="noStrike">
                <a:solidFill>
                  <a:schemeClr val="dk1"/>
                </a:solidFill>
                <a:latin typeface="Calibri"/>
                <a:ea typeface="Calibri"/>
                <a:cs typeface="Calibri"/>
                <a:sym typeface="Calibri"/>
              </a:endParaRPr>
            </a:p>
          </p:txBody>
        </p:sp>
      </p:grpSp>
      <p:grpSp>
        <p:nvGrpSpPr>
          <p:cNvPr id="139" name="Google Shape;139;p16"/>
          <p:cNvGrpSpPr/>
          <p:nvPr/>
        </p:nvGrpSpPr>
        <p:grpSpPr>
          <a:xfrm>
            <a:off x="17176175" y="8629924"/>
            <a:ext cx="865220" cy="865220"/>
            <a:chOff x="0" y="0"/>
            <a:chExt cx="812800" cy="812800"/>
          </a:xfrm>
        </p:grpSpPr>
        <p:sp>
          <p:nvSpPr>
            <p:cNvPr id="140" name="Google Shape;140;p16"/>
            <p:cNvSpPr/>
            <p:nvPr/>
          </p:nvSpPr>
          <p:spPr>
            <a:xfrm>
              <a:off x="0" y="0"/>
              <a:ext cx="812800" cy="812800"/>
            </a:xfrm>
            <a:custGeom>
              <a:rect b="b" l="l" r="r" t="t"/>
              <a:pathLst>
                <a:path extrusionOk="0" h="812800" w="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EAD6B8"/>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41" name="Google Shape;141;p16"/>
            <p:cNvSpPr txBox="1"/>
            <p:nvPr/>
          </p:nvSpPr>
          <p:spPr>
            <a:xfrm>
              <a:off x="76200" y="28575"/>
              <a:ext cx="660400" cy="708025"/>
            </a:xfrm>
            <a:prstGeom prst="rect">
              <a:avLst/>
            </a:prstGeom>
            <a:noFill/>
            <a:ln>
              <a:noFill/>
            </a:ln>
          </p:spPr>
          <p:txBody>
            <a:bodyPr anchorCtr="0" anchor="ctr" bIns="50800" lIns="50800" spcFirstLastPara="1" rIns="50800" wrap="square" tIns="50800">
              <a:noAutofit/>
            </a:bodyPr>
            <a:lstStyle/>
            <a:p>
              <a:pPr indent="0" lvl="0" marL="0" marR="0" rtl="0" algn="ctr">
                <a:lnSpc>
                  <a:spcPct val="167333"/>
                </a:lnSpc>
                <a:spcBef>
                  <a:spcPts val="0"/>
                </a:spcBef>
                <a:spcAft>
                  <a:spcPts val="0"/>
                </a:spcAft>
                <a:buClr>
                  <a:srgbClr val="000000"/>
                </a:buClr>
                <a:buSzPts val="1800"/>
                <a:buFont typeface="Arial"/>
                <a:buNone/>
              </a:pPr>
              <a:r>
                <a:t/>
              </a:r>
              <a:endParaRPr b="0" i="0" sz="1800" u="none" cap="none" strike="noStrike">
                <a:solidFill>
                  <a:schemeClr val="dk1"/>
                </a:solidFill>
                <a:latin typeface="Calibri"/>
                <a:ea typeface="Calibri"/>
                <a:cs typeface="Calibri"/>
                <a:sym typeface="Calibri"/>
              </a:endParaRPr>
            </a:p>
          </p:txBody>
        </p:sp>
      </p:grpSp>
      <p:sp>
        <p:nvSpPr>
          <p:cNvPr id="142" name="Google Shape;142;p16"/>
          <p:cNvSpPr/>
          <p:nvPr/>
        </p:nvSpPr>
        <p:spPr>
          <a:xfrm>
            <a:off x="15982142" y="9001360"/>
            <a:ext cx="1902376" cy="2989982"/>
          </a:xfrm>
          <a:custGeom>
            <a:rect b="b" l="l" r="r" t="t"/>
            <a:pathLst>
              <a:path extrusionOk="0" h="2989982" w="1902376">
                <a:moveTo>
                  <a:pt x="0" y="0"/>
                </a:moveTo>
                <a:lnTo>
                  <a:pt x="1902376" y="0"/>
                </a:lnTo>
                <a:lnTo>
                  <a:pt x="1902376" y="2989981"/>
                </a:lnTo>
                <a:lnTo>
                  <a:pt x="0" y="2989981"/>
                </a:lnTo>
                <a:lnTo>
                  <a:pt x="0" y="0"/>
                </a:lnTo>
                <a:close/>
              </a:path>
            </a:pathLst>
          </a:custGeom>
          <a:blipFill rotWithShape="1">
            <a:blip r:embed="rId4">
              <a:alphaModFix/>
            </a:blip>
            <a:stretch>
              <a:fillRect b="0" l="0" r="0" t="0"/>
            </a:stretch>
          </a:blipFill>
          <a:ln>
            <a:noFill/>
          </a:ln>
        </p:spPr>
      </p:sp>
      <p:sp>
        <p:nvSpPr>
          <p:cNvPr id="143" name="Google Shape;143;p16"/>
          <p:cNvSpPr/>
          <p:nvPr/>
        </p:nvSpPr>
        <p:spPr>
          <a:xfrm rot="5400000">
            <a:off x="14075172" y="2158589"/>
            <a:ext cx="7315200" cy="247973"/>
          </a:xfrm>
          <a:custGeom>
            <a:rect b="b" l="l" r="r" t="t"/>
            <a:pathLst>
              <a:path extrusionOk="0" h="247973" w="7315200">
                <a:moveTo>
                  <a:pt x="0" y="0"/>
                </a:moveTo>
                <a:lnTo>
                  <a:pt x="7315200" y="0"/>
                </a:lnTo>
                <a:lnTo>
                  <a:pt x="7315200" y="247973"/>
                </a:lnTo>
                <a:lnTo>
                  <a:pt x="0" y="247973"/>
                </a:lnTo>
                <a:lnTo>
                  <a:pt x="0" y="0"/>
                </a:lnTo>
                <a:close/>
              </a:path>
            </a:pathLst>
          </a:custGeom>
          <a:blipFill rotWithShape="1">
            <a:blip r:embed="rId5">
              <a:alphaModFix/>
            </a:blip>
            <a:stretch>
              <a:fillRect b="0" l="0" r="0" t="0"/>
            </a:stretch>
          </a:blipFill>
          <a:ln>
            <a:noFill/>
          </a:ln>
        </p:spPr>
      </p:sp>
      <p:sp>
        <p:nvSpPr>
          <p:cNvPr id="144" name="Google Shape;144;p16"/>
          <p:cNvSpPr txBox="1"/>
          <p:nvPr/>
        </p:nvSpPr>
        <p:spPr>
          <a:xfrm>
            <a:off x="8192049" y="382527"/>
            <a:ext cx="8906700" cy="817800"/>
          </a:xfrm>
          <a:prstGeom prst="rect">
            <a:avLst/>
          </a:prstGeom>
          <a:noFill/>
          <a:ln>
            <a:noFill/>
          </a:ln>
        </p:spPr>
        <p:txBody>
          <a:bodyPr anchorCtr="0" anchor="t" bIns="0" lIns="0" spcFirstLastPara="1" rIns="0" wrap="square" tIns="0">
            <a:spAutoFit/>
          </a:bodyPr>
          <a:lstStyle/>
          <a:p>
            <a:pPr indent="0" lvl="0" marL="0" marR="0" rtl="0" algn="l">
              <a:lnSpc>
                <a:spcPct val="100000"/>
              </a:lnSpc>
              <a:spcBef>
                <a:spcPts val="0"/>
              </a:spcBef>
              <a:spcAft>
                <a:spcPts val="0"/>
              </a:spcAft>
              <a:buClr>
                <a:srgbClr val="000000"/>
              </a:buClr>
              <a:buSzPts val="5300"/>
              <a:buFont typeface="Arial"/>
              <a:buNone/>
            </a:pPr>
            <a:r>
              <a:rPr b="1" i="0" lang="en-GB" sz="5300" u="none" cap="none" strike="noStrike">
                <a:solidFill>
                  <a:schemeClr val="dk1"/>
                </a:solidFill>
                <a:latin typeface="Times New Roman"/>
                <a:ea typeface="Times New Roman"/>
                <a:cs typeface="Times New Roman"/>
                <a:sym typeface="Times New Roman"/>
              </a:rPr>
              <a:t>Prevalence</a:t>
            </a:r>
            <a:endParaRPr b="0" i="0" sz="1400" u="none" cap="none" strike="noStrike">
              <a:solidFill>
                <a:srgbClr val="000000"/>
              </a:solidFill>
              <a:latin typeface="Arial"/>
              <a:ea typeface="Arial"/>
              <a:cs typeface="Arial"/>
              <a:sym typeface="Arial"/>
            </a:endParaRPr>
          </a:p>
        </p:txBody>
      </p:sp>
      <p:pic>
        <p:nvPicPr>
          <p:cNvPr id="145" name="Google Shape;145;p16"/>
          <p:cNvPicPr preferRelativeResize="0"/>
          <p:nvPr/>
        </p:nvPicPr>
        <p:blipFill rotWithShape="1">
          <a:blip r:embed="rId6">
            <a:alphaModFix/>
          </a:blip>
          <a:srcRect b="0" l="0" r="0" t="0"/>
          <a:stretch/>
        </p:blipFill>
        <p:spPr>
          <a:xfrm>
            <a:off x="246606" y="3043834"/>
            <a:ext cx="7218996" cy="6897087"/>
          </a:xfrm>
          <a:prstGeom prst="rect">
            <a:avLst/>
          </a:prstGeom>
          <a:noFill/>
          <a:ln>
            <a:noFill/>
          </a:ln>
        </p:spPr>
      </p:pic>
      <p:grpSp>
        <p:nvGrpSpPr>
          <p:cNvPr id="146" name="Google Shape;146;p16"/>
          <p:cNvGrpSpPr/>
          <p:nvPr/>
        </p:nvGrpSpPr>
        <p:grpSpPr>
          <a:xfrm>
            <a:off x="7957416" y="1966976"/>
            <a:ext cx="9416184" cy="6576993"/>
            <a:chOff x="0" y="803"/>
            <a:chExt cx="9416184" cy="6576993"/>
          </a:xfrm>
        </p:grpSpPr>
        <p:cxnSp>
          <p:nvCxnSpPr>
            <p:cNvPr id="147" name="Google Shape;147;p16"/>
            <p:cNvCxnSpPr/>
            <p:nvPr/>
          </p:nvCxnSpPr>
          <p:spPr>
            <a:xfrm>
              <a:off x="0" y="803"/>
              <a:ext cx="9416184" cy="0"/>
            </a:xfrm>
            <a:prstGeom prst="straightConnector1">
              <a:avLst/>
            </a:prstGeom>
            <a:gradFill>
              <a:gsLst>
                <a:gs pos="0">
                  <a:schemeClr val="lt1"/>
                </a:gs>
                <a:gs pos="35000">
                  <a:schemeClr val="lt1"/>
                </a:gs>
                <a:gs pos="100000">
                  <a:schemeClr val="lt1"/>
                </a:gs>
              </a:gsLst>
              <a:lin ang="16200000" scaled="0"/>
            </a:gradFill>
            <a:ln cap="flat" cmpd="sng" w="9525">
              <a:solidFill>
                <a:schemeClr val="dk1"/>
              </a:solidFill>
              <a:prstDash val="solid"/>
              <a:round/>
              <a:headEnd len="sm" w="sm" type="none"/>
              <a:tailEnd len="sm" w="sm" type="none"/>
            </a:ln>
            <a:effectLst>
              <a:outerShdw blurRad="40000" rotWithShape="0" dir="5400000" dist="20000">
                <a:srgbClr val="000000">
                  <a:alpha val="37254"/>
                </a:srgbClr>
              </a:outerShdw>
            </a:effectLst>
          </p:spPr>
        </p:cxnSp>
        <p:sp>
          <p:nvSpPr>
            <p:cNvPr id="148" name="Google Shape;148;p16"/>
            <p:cNvSpPr/>
            <p:nvPr/>
          </p:nvSpPr>
          <p:spPr>
            <a:xfrm>
              <a:off x="0" y="803"/>
              <a:ext cx="9416184" cy="1315398"/>
            </a:xfrm>
            <a:prstGeom prst="rect">
              <a:avLst/>
            </a:prstGeom>
            <a:no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49" name="Google Shape;149;p16"/>
            <p:cNvSpPr txBox="1"/>
            <p:nvPr/>
          </p:nvSpPr>
          <p:spPr>
            <a:xfrm>
              <a:off x="0" y="803"/>
              <a:ext cx="9416184" cy="1315398"/>
            </a:xfrm>
            <a:prstGeom prst="rect">
              <a:avLst/>
            </a:prstGeom>
            <a:noFill/>
            <a:ln>
              <a:noFill/>
            </a:ln>
          </p:spPr>
          <p:txBody>
            <a:bodyPr anchorCtr="0" anchor="t" bIns="91425" lIns="91425" spcFirstLastPara="1" rIns="91425" wrap="square" tIns="91425">
              <a:noAutofit/>
            </a:bodyPr>
            <a:lstStyle/>
            <a:p>
              <a:pPr indent="0" lvl="0" marL="0" marR="0" rtl="0" algn="l">
                <a:lnSpc>
                  <a:spcPct val="90000"/>
                </a:lnSpc>
                <a:spcBef>
                  <a:spcPts val="0"/>
                </a:spcBef>
                <a:spcAft>
                  <a:spcPts val="0"/>
                </a:spcAft>
                <a:buClr>
                  <a:schemeClr val="dk1"/>
                </a:buClr>
                <a:buSzPts val="2400"/>
                <a:buFont typeface="Noto Sans Symbols"/>
                <a:buNone/>
              </a:pPr>
              <a:r>
                <a:rPr b="0" i="0" lang="en-GB" sz="2400" u="none" cap="none" strike="noStrike">
                  <a:solidFill>
                    <a:schemeClr val="dk1"/>
                  </a:solidFill>
                  <a:latin typeface="Times New Roman"/>
                  <a:ea typeface="Times New Roman"/>
                  <a:cs typeface="Times New Roman"/>
                  <a:sym typeface="Times New Roman"/>
                </a:rPr>
                <a:t>Energy-lacking diets, sedentary lifestyles, and poor health awareness become key drivers for the increase in obesity in the nation.</a:t>
              </a:r>
              <a:endParaRPr b="0" i="0" sz="1400" u="none" cap="none" strike="noStrike">
                <a:solidFill>
                  <a:srgbClr val="000000"/>
                </a:solidFill>
                <a:latin typeface="Arial"/>
                <a:ea typeface="Arial"/>
                <a:cs typeface="Arial"/>
                <a:sym typeface="Arial"/>
              </a:endParaRPr>
            </a:p>
          </p:txBody>
        </p:sp>
        <p:cxnSp>
          <p:nvCxnSpPr>
            <p:cNvPr id="150" name="Google Shape;150;p16"/>
            <p:cNvCxnSpPr/>
            <p:nvPr/>
          </p:nvCxnSpPr>
          <p:spPr>
            <a:xfrm>
              <a:off x="0" y="1316201"/>
              <a:ext cx="9416184" cy="0"/>
            </a:xfrm>
            <a:prstGeom prst="straightConnector1">
              <a:avLst/>
            </a:prstGeom>
            <a:gradFill>
              <a:gsLst>
                <a:gs pos="0">
                  <a:schemeClr val="lt1"/>
                </a:gs>
                <a:gs pos="35000">
                  <a:schemeClr val="lt1"/>
                </a:gs>
                <a:gs pos="100000">
                  <a:schemeClr val="lt1"/>
                </a:gs>
              </a:gsLst>
              <a:lin ang="16200000" scaled="0"/>
            </a:gradFill>
            <a:ln cap="flat" cmpd="sng" w="9525">
              <a:solidFill>
                <a:schemeClr val="dk1"/>
              </a:solidFill>
              <a:prstDash val="solid"/>
              <a:round/>
              <a:headEnd len="sm" w="sm" type="none"/>
              <a:tailEnd len="sm" w="sm" type="none"/>
            </a:ln>
            <a:effectLst>
              <a:outerShdw blurRad="40000" rotWithShape="0" dir="5400000" dist="20000">
                <a:srgbClr val="000000">
                  <a:alpha val="37254"/>
                </a:srgbClr>
              </a:outerShdw>
            </a:effectLst>
          </p:spPr>
        </p:cxnSp>
        <p:sp>
          <p:nvSpPr>
            <p:cNvPr id="151" name="Google Shape;151;p16"/>
            <p:cNvSpPr/>
            <p:nvPr/>
          </p:nvSpPr>
          <p:spPr>
            <a:xfrm>
              <a:off x="0" y="1316201"/>
              <a:ext cx="9416184" cy="1315398"/>
            </a:xfrm>
            <a:prstGeom prst="rect">
              <a:avLst/>
            </a:prstGeom>
            <a:no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52" name="Google Shape;152;p16"/>
            <p:cNvSpPr txBox="1"/>
            <p:nvPr/>
          </p:nvSpPr>
          <p:spPr>
            <a:xfrm>
              <a:off x="0" y="1316201"/>
              <a:ext cx="9416184" cy="1315398"/>
            </a:xfrm>
            <a:prstGeom prst="rect">
              <a:avLst/>
            </a:prstGeom>
            <a:noFill/>
            <a:ln>
              <a:noFill/>
            </a:ln>
          </p:spPr>
          <p:txBody>
            <a:bodyPr anchorCtr="0" anchor="t" bIns="91425" lIns="91425" spcFirstLastPara="1" rIns="91425" wrap="square" tIns="91425">
              <a:noAutofit/>
            </a:bodyPr>
            <a:lstStyle/>
            <a:p>
              <a:pPr indent="0" lvl="0" marL="0" marR="0" rtl="0" algn="l">
                <a:lnSpc>
                  <a:spcPct val="90000"/>
                </a:lnSpc>
                <a:spcBef>
                  <a:spcPts val="0"/>
                </a:spcBef>
                <a:spcAft>
                  <a:spcPts val="0"/>
                </a:spcAft>
                <a:buClr>
                  <a:schemeClr val="dk1"/>
                </a:buClr>
                <a:buSzPts val="2400"/>
                <a:buFont typeface="Noto Sans Symbols"/>
                <a:buNone/>
              </a:pPr>
              <a:r>
                <a:rPr b="0" i="0" lang="en-GB" sz="2400" u="none" cap="none" strike="noStrike">
                  <a:solidFill>
                    <a:schemeClr val="dk1"/>
                  </a:solidFill>
                  <a:latin typeface="Times New Roman"/>
                  <a:ea typeface="Times New Roman"/>
                  <a:cs typeface="Times New Roman"/>
                  <a:sym typeface="Times New Roman"/>
                </a:rPr>
                <a:t>NHS provides services to more than 1.2M obesity people facing diseases from obesity annually (Universal destinations and experiences UK project WSP, 2025). </a:t>
              </a:r>
              <a:endParaRPr b="0" i="0" sz="1400" u="none" cap="none" strike="noStrike">
                <a:solidFill>
                  <a:srgbClr val="000000"/>
                </a:solidFill>
                <a:latin typeface="Arial"/>
                <a:ea typeface="Arial"/>
                <a:cs typeface="Arial"/>
                <a:sym typeface="Arial"/>
              </a:endParaRPr>
            </a:p>
          </p:txBody>
        </p:sp>
        <p:cxnSp>
          <p:nvCxnSpPr>
            <p:cNvPr id="153" name="Google Shape;153;p16"/>
            <p:cNvCxnSpPr/>
            <p:nvPr/>
          </p:nvCxnSpPr>
          <p:spPr>
            <a:xfrm>
              <a:off x="0" y="2631600"/>
              <a:ext cx="9416184" cy="0"/>
            </a:xfrm>
            <a:prstGeom prst="straightConnector1">
              <a:avLst/>
            </a:prstGeom>
            <a:gradFill>
              <a:gsLst>
                <a:gs pos="0">
                  <a:schemeClr val="lt1"/>
                </a:gs>
                <a:gs pos="35000">
                  <a:schemeClr val="lt1"/>
                </a:gs>
                <a:gs pos="100000">
                  <a:schemeClr val="lt1"/>
                </a:gs>
              </a:gsLst>
              <a:lin ang="16200000" scaled="0"/>
            </a:gradFill>
            <a:ln cap="flat" cmpd="sng" w="9525">
              <a:solidFill>
                <a:schemeClr val="dk1"/>
              </a:solidFill>
              <a:prstDash val="solid"/>
              <a:round/>
              <a:headEnd len="sm" w="sm" type="none"/>
              <a:tailEnd len="sm" w="sm" type="none"/>
            </a:ln>
            <a:effectLst>
              <a:outerShdw blurRad="40000" rotWithShape="0" dir="5400000" dist="20000">
                <a:srgbClr val="000000">
                  <a:alpha val="37254"/>
                </a:srgbClr>
              </a:outerShdw>
            </a:effectLst>
          </p:spPr>
        </p:cxnSp>
        <p:sp>
          <p:nvSpPr>
            <p:cNvPr id="154" name="Google Shape;154;p16"/>
            <p:cNvSpPr/>
            <p:nvPr/>
          </p:nvSpPr>
          <p:spPr>
            <a:xfrm>
              <a:off x="0" y="2631600"/>
              <a:ext cx="9416184" cy="1315398"/>
            </a:xfrm>
            <a:prstGeom prst="rect">
              <a:avLst/>
            </a:prstGeom>
            <a:no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55" name="Google Shape;155;p16"/>
            <p:cNvSpPr txBox="1"/>
            <p:nvPr/>
          </p:nvSpPr>
          <p:spPr>
            <a:xfrm>
              <a:off x="0" y="2631600"/>
              <a:ext cx="9416184" cy="1315398"/>
            </a:xfrm>
            <a:prstGeom prst="rect">
              <a:avLst/>
            </a:prstGeom>
            <a:noFill/>
            <a:ln>
              <a:noFill/>
            </a:ln>
          </p:spPr>
          <p:txBody>
            <a:bodyPr anchorCtr="0" anchor="t" bIns="91425" lIns="91425" spcFirstLastPara="1" rIns="91425" wrap="square" tIns="91425">
              <a:noAutofit/>
            </a:bodyPr>
            <a:lstStyle/>
            <a:p>
              <a:pPr indent="0" lvl="0" marL="0" marR="0" rtl="0" algn="l">
                <a:lnSpc>
                  <a:spcPct val="90000"/>
                </a:lnSpc>
                <a:spcBef>
                  <a:spcPts val="0"/>
                </a:spcBef>
                <a:spcAft>
                  <a:spcPts val="0"/>
                </a:spcAft>
                <a:buClr>
                  <a:schemeClr val="dk1"/>
                </a:buClr>
                <a:buSzPts val="2400"/>
                <a:buFont typeface="Noto Sans Symbols"/>
                <a:buNone/>
              </a:pPr>
              <a:r>
                <a:rPr b="0" i="0" lang="en-GB" sz="2400" u="none" cap="none" strike="noStrike">
                  <a:solidFill>
                    <a:schemeClr val="dk1"/>
                  </a:solidFill>
                  <a:latin typeface="Times New Roman"/>
                  <a:ea typeface="Times New Roman"/>
                  <a:cs typeface="Times New Roman"/>
                  <a:sym typeface="Times New Roman"/>
                </a:rPr>
                <a:t>NHS tries to prevent concerns with spending more than £6.5B per year on mitigating obesity-based disease.</a:t>
              </a:r>
              <a:endParaRPr b="0" i="0" sz="1400" u="none" cap="none" strike="noStrike">
                <a:solidFill>
                  <a:srgbClr val="000000"/>
                </a:solidFill>
                <a:latin typeface="Arial"/>
                <a:ea typeface="Arial"/>
                <a:cs typeface="Arial"/>
                <a:sym typeface="Arial"/>
              </a:endParaRPr>
            </a:p>
          </p:txBody>
        </p:sp>
        <p:cxnSp>
          <p:nvCxnSpPr>
            <p:cNvPr id="156" name="Google Shape;156;p16"/>
            <p:cNvCxnSpPr/>
            <p:nvPr/>
          </p:nvCxnSpPr>
          <p:spPr>
            <a:xfrm>
              <a:off x="0" y="3946999"/>
              <a:ext cx="9416184" cy="0"/>
            </a:xfrm>
            <a:prstGeom prst="straightConnector1">
              <a:avLst/>
            </a:prstGeom>
            <a:gradFill>
              <a:gsLst>
                <a:gs pos="0">
                  <a:schemeClr val="lt1"/>
                </a:gs>
                <a:gs pos="35000">
                  <a:schemeClr val="lt1"/>
                </a:gs>
                <a:gs pos="100000">
                  <a:schemeClr val="lt1"/>
                </a:gs>
              </a:gsLst>
              <a:lin ang="16200000" scaled="0"/>
            </a:gradFill>
            <a:ln cap="flat" cmpd="sng" w="9525">
              <a:solidFill>
                <a:schemeClr val="dk1"/>
              </a:solidFill>
              <a:prstDash val="solid"/>
              <a:round/>
              <a:headEnd len="sm" w="sm" type="none"/>
              <a:tailEnd len="sm" w="sm" type="none"/>
            </a:ln>
            <a:effectLst>
              <a:outerShdw blurRad="40000" rotWithShape="0" dir="5400000" dist="20000">
                <a:srgbClr val="000000">
                  <a:alpha val="37254"/>
                </a:srgbClr>
              </a:outerShdw>
            </a:effectLst>
          </p:spPr>
        </p:cxnSp>
        <p:sp>
          <p:nvSpPr>
            <p:cNvPr id="157" name="Google Shape;157;p16"/>
            <p:cNvSpPr/>
            <p:nvPr/>
          </p:nvSpPr>
          <p:spPr>
            <a:xfrm>
              <a:off x="0" y="3946999"/>
              <a:ext cx="9416184" cy="1315398"/>
            </a:xfrm>
            <a:prstGeom prst="rect">
              <a:avLst/>
            </a:prstGeom>
            <a:no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58" name="Google Shape;158;p16"/>
            <p:cNvSpPr txBox="1"/>
            <p:nvPr/>
          </p:nvSpPr>
          <p:spPr>
            <a:xfrm>
              <a:off x="0" y="3946999"/>
              <a:ext cx="9416184" cy="1315398"/>
            </a:xfrm>
            <a:prstGeom prst="rect">
              <a:avLst/>
            </a:prstGeom>
            <a:noFill/>
            <a:ln>
              <a:noFill/>
            </a:ln>
          </p:spPr>
          <p:txBody>
            <a:bodyPr anchorCtr="0" anchor="t" bIns="91425" lIns="91425" spcFirstLastPara="1" rIns="91425" wrap="square" tIns="91425">
              <a:noAutofit/>
            </a:bodyPr>
            <a:lstStyle/>
            <a:p>
              <a:pPr indent="0" lvl="0" marL="0" marR="0" rtl="0" algn="l">
                <a:lnSpc>
                  <a:spcPct val="90000"/>
                </a:lnSpc>
                <a:spcBef>
                  <a:spcPts val="0"/>
                </a:spcBef>
                <a:spcAft>
                  <a:spcPts val="0"/>
                </a:spcAft>
                <a:buClr>
                  <a:schemeClr val="dk1"/>
                </a:buClr>
                <a:buSzPts val="2400"/>
                <a:buFont typeface="Noto Sans Symbols"/>
                <a:buNone/>
              </a:pPr>
              <a:r>
                <a:rPr b="0" i="0" lang="en-GB" sz="2400" u="none" cap="none" strike="noStrike">
                  <a:solidFill>
                    <a:schemeClr val="dk1"/>
                  </a:solidFill>
                  <a:latin typeface="Times New Roman"/>
                  <a:ea typeface="Times New Roman"/>
                  <a:cs typeface="Times New Roman"/>
                  <a:sym typeface="Times New Roman"/>
                </a:rPr>
                <a:t>NHS, one of the </a:t>
              </a:r>
              <a:r>
                <a:rPr b="0" i="1" lang="en-GB" sz="2400" u="none" cap="none" strike="noStrike">
                  <a:solidFill>
                    <a:schemeClr val="dk1"/>
                  </a:solidFill>
                  <a:latin typeface="Times New Roman"/>
                  <a:ea typeface="Times New Roman"/>
                  <a:cs typeface="Times New Roman"/>
                  <a:sym typeface="Times New Roman"/>
                </a:rPr>
                <a:t>campaigns “Better Health”</a:t>
              </a:r>
              <a:r>
                <a:rPr b="0" i="0" lang="en-GB" sz="2400" u="none" cap="none" strike="noStrike">
                  <a:solidFill>
                    <a:schemeClr val="dk1"/>
                  </a:solidFill>
                  <a:latin typeface="Times New Roman"/>
                  <a:ea typeface="Times New Roman"/>
                  <a:cs typeface="Times New Roman"/>
                  <a:sym typeface="Times New Roman"/>
                </a:rPr>
                <a:t> in 2020, helped in supporting people ( Talbot and Branley-Bell, 2022).</a:t>
              </a:r>
              <a:endParaRPr b="0" i="0" sz="2400" u="none" cap="none" strike="noStrike">
                <a:solidFill>
                  <a:schemeClr val="dk1"/>
                </a:solidFill>
                <a:latin typeface="Times New Roman"/>
                <a:ea typeface="Times New Roman"/>
                <a:cs typeface="Times New Roman"/>
                <a:sym typeface="Times New Roman"/>
              </a:endParaRPr>
            </a:p>
          </p:txBody>
        </p:sp>
        <p:cxnSp>
          <p:nvCxnSpPr>
            <p:cNvPr id="159" name="Google Shape;159;p16"/>
            <p:cNvCxnSpPr/>
            <p:nvPr/>
          </p:nvCxnSpPr>
          <p:spPr>
            <a:xfrm>
              <a:off x="0" y="5262398"/>
              <a:ext cx="9416184" cy="0"/>
            </a:xfrm>
            <a:prstGeom prst="straightConnector1">
              <a:avLst/>
            </a:prstGeom>
            <a:gradFill>
              <a:gsLst>
                <a:gs pos="0">
                  <a:schemeClr val="lt1"/>
                </a:gs>
                <a:gs pos="35000">
                  <a:schemeClr val="lt1"/>
                </a:gs>
                <a:gs pos="100000">
                  <a:schemeClr val="lt1"/>
                </a:gs>
              </a:gsLst>
              <a:lin ang="16200000" scaled="0"/>
            </a:gradFill>
            <a:ln cap="flat" cmpd="sng" w="9525">
              <a:solidFill>
                <a:schemeClr val="dk1"/>
              </a:solidFill>
              <a:prstDash val="solid"/>
              <a:round/>
              <a:headEnd len="sm" w="sm" type="none"/>
              <a:tailEnd len="sm" w="sm" type="none"/>
            </a:ln>
            <a:effectLst>
              <a:outerShdw blurRad="40000" rotWithShape="0" dir="5400000" dist="20000">
                <a:srgbClr val="000000">
                  <a:alpha val="37254"/>
                </a:srgbClr>
              </a:outerShdw>
            </a:effectLst>
          </p:spPr>
        </p:cxnSp>
        <p:sp>
          <p:nvSpPr>
            <p:cNvPr id="160" name="Google Shape;160;p16"/>
            <p:cNvSpPr/>
            <p:nvPr/>
          </p:nvSpPr>
          <p:spPr>
            <a:xfrm>
              <a:off x="0" y="5262398"/>
              <a:ext cx="9416184" cy="1315398"/>
            </a:xfrm>
            <a:prstGeom prst="rect">
              <a:avLst/>
            </a:prstGeom>
            <a:no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61" name="Google Shape;161;p16"/>
            <p:cNvSpPr txBox="1"/>
            <p:nvPr/>
          </p:nvSpPr>
          <p:spPr>
            <a:xfrm>
              <a:off x="0" y="5262398"/>
              <a:ext cx="9416184" cy="1315398"/>
            </a:xfrm>
            <a:prstGeom prst="rect">
              <a:avLst/>
            </a:prstGeom>
            <a:noFill/>
            <a:ln>
              <a:noFill/>
            </a:ln>
          </p:spPr>
          <p:txBody>
            <a:bodyPr anchorCtr="0" anchor="t" bIns="91425" lIns="91425" spcFirstLastPara="1" rIns="91425" wrap="square" tIns="91425">
              <a:noAutofit/>
            </a:bodyPr>
            <a:lstStyle/>
            <a:p>
              <a:pPr indent="0" lvl="0" marL="0" marR="0" rtl="0" algn="l">
                <a:lnSpc>
                  <a:spcPct val="90000"/>
                </a:lnSpc>
                <a:spcBef>
                  <a:spcPts val="0"/>
                </a:spcBef>
                <a:spcAft>
                  <a:spcPts val="0"/>
                </a:spcAft>
                <a:buClr>
                  <a:schemeClr val="dk1"/>
                </a:buClr>
                <a:buSzPts val="2400"/>
                <a:buFont typeface="Noto Sans Symbols"/>
                <a:buNone/>
              </a:pPr>
              <a:r>
                <a:rPr b="0" i="0" lang="en-GB" sz="2400" u="none" cap="none" strike="noStrike">
                  <a:solidFill>
                    <a:schemeClr val="dk1"/>
                  </a:solidFill>
                  <a:latin typeface="Times New Roman"/>
                  <a:ea typeface="Times New Roman"/>
                  <a:cs typeface="Times New Roman"/>
                  <a:sym typeface="Times New Roman"/>
                </a:rPr>
                <a:t>The campaign helped in reducing an average of 2.7kg weight among 1.2M people, but the retention rates and adaptation are still lacking among people.</a:t>
              </a:r>
              <a:endParaRPr b="0" i="0" sz="1400" u="none" cap="none" strike="noStrike">
                <a:solidFill>
                  <a:srgbClr val="000000"/>
                </a:solidFill>
                <a:latin typeface="Arial"/>
                <a:ea typeface="Arial"/>
                <a:cs typeface="Arial"/>
                <a:sym typeface="Arial"/>
              </a:endParaRPr>
            </a:p>
          </p:txBody>
        </p:sp>
      </p:grpSp>
      <p:sp>
        <p:nvSpPr>
          <p:cNvPr id="162" name="Google Shape;162;p16"/>
          <p:cNvSpPr txBox="1"/>
          <p:nvPr/>
        </p:nvSpPr>
        <p:spPr>
          <a:xfrm>
            <a:off x="2433534" y="10038961"/>
            <a:ext cx="9921240" cy="276999"/>
          </a:xfrm>
          <a:prstGeom prst="rect">
            <a:avLst/>
          </a:prstGeom>
          <a:noFill/>
          <a:ln>
            <a:noFill/>
          </a:ln>
        </p:spPr>
        <p:txBody>
          <a:bodyPr anchorCtr="0" anchor="t" bIns="45700" lIns="91425" spcFirstLastPara="1" rIns="91425" wrap="square" tIns="45700">
            <a:spAutoFit/>
          </a:bodyPr>
          <a:lstStyle/>
          <a:p>
            <a:pPr indent="0" lvl="0" marL="0" marR="0" rtl="0" algn="l">
              <a:lnSpc>
                <a:spcPct val="100000"/>
              </a:lnSpc>
              <a:spcBef>
                <a:spcPts val="0"/>
              </a:spcBef>
              <a:spcAft>
                <a:spcPts val="0"/>
              </a:spcAft>
              <a:buClr>
                <a:srgbClr val="000000"/>
              </a:buClr>
              <a:buSzPts val="1200"/>
              <a:buFont typeface="Arial"/>
              <a:buNone/>
            </a:pPr>
            <a:r>
              <a:rPr b="0" i="0" lang="en-GB" sz="1200" u="none" cap="none" strike="noStrike">
                <a:solidFill>
                  <a:schemeClr val="dk1"/>
                </a:solidFill>
                <a:latin typeface="Times New Roman"/>
                <a:ea typeface="Times New Roman"/>
                <a:cs typeface="Times New Roman"/>
                <a:sym typeface="Times New Roman"/>
              </a:rPr>
              <a:t>(Source: Bariatrics, 2024)</a:t>
            </a:r>
            <a:endParaRPr b="0" i="0" sz="1200" u="none" cap="none" strike="noStrike">
              <a:solidFill>
                <a:schemeClr val="dk1"/>
              </a:solidFill>
              <a:latin typeface="Calibri"/>
              <a:ea typeface="Calibri"/>
              <a:cs typeface="Calibri"/>
              <a:sym typeface="Calibri"/>
            </a:endParaRPr>
          </a:p>
        </p:txBody>
      </p:sp>
      <p:pic>
        <p:nvPicPr>
          <p:cNvPr id="163" name="Google Shape;163;p16"/>
          <p:cNvPicPr preferRelativeResize="0"/>
          <p:nvPr/>
        </p:nvPicPr>
        <p:blipFill rotWithShape="1">
          <a:blip r:embed="rId7">
            <a:alphaModFix/>
          </a:blip>
          <a:srcRect b="0" l="0" r="0" t="0"/>
          <a:stretch/>
        </p:blipFill>
        <p:spPr>
          <a:xfrm>
            <a:off x="287852" y="143628"/>
            <a:ext cx="7177750" cy="2900205"/>
          </a:xfrm>
          <a:prstGeom prst="rect">
            <a:avLst/>
          </a:prstGeom>
          <a:noFill/>
          <a:ln>
            <a:noFill/>
          </a:ln>
        </p:spPr>
      </p:pic>
      <p:pic>
        <p:nvPicPr>
          <p:cNvPr id="164" name="Google Shape;164;p16"/>
          <p:cNvPicPr preferRelativeResize="0"/>
          <p:nvPr/>
        </p:nvPicPr>
        <p:blipFill rotWithShape="1">
          <a:blip r:embed="rId8">
            <a:alphaModFix/>
          </a:blip>
          <a:srcRect b="0" l="0" r="0" t="0"/>
          <a:stretch/>
        </p:blipFill>
        <p:spPr>
          <a:xfrm>
            <a:off x="5715000" y="789948"/>
            <a:ext cx="1679154" cy="803782"/>
          </a:xfrm>
          <a:prstGeom prst="rect">
            <a:avLst/>
          </a:prstGeom>
          <a:noFill/>
          <a:ln>
            <a:noFill/>
          </a:ln>
        </p:spPr>
      </p:pic>
    </p:spTree>
  </p:cSld>
  <p:clrMapOvr>
    <a:masterClrMapping/>
  </p:clrMapOvr>
</p:sld>
</file>

<file path=ppt/slides/slide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69" name="Shape 169"/>
        <p:cNvGrpSpPr/>
        <p:nvPr/>
      </p:nvGrpSpPr>
      <p:grpSpPr>
        <a:xfrm>
          <a:off x="0" y="0"/>
          <a:ext cx="0" cy="0"/>
          <a:chOff x="0" y="0"/>
          <a:chExt cx="0" cy="0"/>
        </a:xfrm>
      </p:grpSpPr>
      <p:grpSp>
        <p:nvGrpSpPr>
          <p:cNvPr id="170" name="Google Shape;170;p17"/>
          <p:cNvGrpSpPr/>
          <p:nvPr/>
        </p:nvGrpSpPr>
        <p:grpSpPr>
          <a:xfrm>
            <a:off x="8120385" y="-657416"/>
            <a:ext cx="11352320" cy="11421005"/>
            <a:chOff x="0" y="-47625"/>
            <a:chExt cx="3105469" cy="3008001"/>
          </a:xfrm>
        </p:grpSpPr>
        <p:sp>
          <p:nvSpPr>
            <p:cNvPr id="171" name="Google Shape;171;p17"/>
            <p:cNvSpPr/>
            <p:nvPr/>
          </p:nvSpPr>
          <p:spPr>
            <a:xfrm>
              <a:off x="0" y="0"/>
              <a:ext cx="3105469" cy="2960376"/>
            </a:xfrm>
            <a:custGeom>
              <a:rect b="b" l="l" r="r" t="t"/>
              <a:pathLst>
                <a:path extrusionOk="0" h="2960376" w="3105469">
                  <a:moveTo>
                    <a:pt x="0" y="0"/>
                  </a:moveTo>
                  <a:lnTo>
                    <a:pt x="3105469" y="0"/>
                  </a:lnTo>
                  <a:lnTo>
                    <a:pt x="3105469" y="2960376"/>
                  </a:lnTo>
                  <a:lnTo>
                    <a:pt x="0" y="2960376"/>
                  </a:lnTo>
                  <a:close/>
                </a:path>
              </a:pathLst>
            </a:custGeom>
            <a:solidFill>
              <a:srgbClr val="EAD6B8"/>
            </a:solidFill>
            <a:ln>
              <a:noFill/>
            </a:ln>
          </p:spPr>
        </p:sp>
        <p:sp>
          <p:nvSpPr>
            <p:cNvPr id="172" name="Google Shape;172;p17"/>
            <p:cNvSpPr txBox="1"/>
            <p:nvPr/>
          </p:nvSpPr>
          <p:spPr>
            <a:xfrm>
              <a:off x="0" y="-47625"/>
              <a:ext cx="3105469" cy="3008001"/>
            </a:xfrm>
            <a:prstGeom prst="rect">
              <a:avLst/>
            </a:prstGeom>
            <a:noFill/>
            <a:ln>
              <a:noFill/>
            </a:ln>
          </p:spPr>
          <p:txBody>
            <a:bodyPr anchorCtr="0" anchor="ctr" bIns="50800" lIns="50800" spcFirstLastPara="1" rIns="50800" wrap="square" tIns="50800">
              <a:noAutofit/>
            </a:bodyPr>
            <a:lstStyle/>
            <a:p>
              <a:pPr indent="0" lvl="0" marL="0" marR="0" rtl="0" algn="just">
                <a:lnSpc>
                  <a:spcPct val="125500"/>
                </a:lnSpc>
                <a:spcBef>
                  <a:spcPts val="0"/>
                </a:spcBef>
                <a:spcAft>
                  <a:spcPts val="0"/>
                </a:spcAft>
                <a:buClr>
                  <a:srgbClr val="000000"/>
                </a:buClr>
                <a:buSzPts val="2400"/>
                <a:buFont typeface="Arial"/>
                <a:buNone/>
              </a:pPr>
              <a:r>
                <a:t/>
              </a:r>
              <a:endParaRPr b="0" i="0" sz="2400" u="none" cap="none" strike="noStrike">
                <a:solidFill>
                  <a:schemeClr val="dk1"/>
                </a:solidFill>
                <a:latin typeface="Times New Roman"/>
                <a:ea typeface="Times New Roman"/>
                <a:cs typeface="Times New Roman"/>
                <a:sym typeface="Times New Roman"/>
              </a:endParaRPr>
            </a:p>
          </p:txBody>
        </p:sp>
      </p:grpSp>
      <p:sp>
        <p:nvSpPr>
          <p:cNvPr id="173" name="Google Shape;173;p17"/>
          <p:cNvSpPr/>
          <p:nvPr/>
        </p:nvSpPr>
        <p:spPr>
          <a:xfrm rot="5400000">
            <a:off x="-2684343" y="7063259"/>
            <a:ext cx="6005578" cy="184860"/>
          </a:xfrm>
          <a:custGeom>
            <a:rect b="b" l="l" r="r" t="t"/>
            <a:pathLst>
              <a:path extrusionOk="0" h="247973" w="7315200">
                <a:moveTo>
                  <a:pt x="0" y="0"/>
                </a:moveTo>
                <a:lnTo>
                  <a:pt x="7315200" y="0"/>
                </a:lnTo>
                <a:lnTo>
                  <a:pt x="7315200" y="247973"/>
                </a:lnTo>
                <a:lnTo>
                  <a:pt x="0" y="247973"/>
                </a:lnTo>
                <a:lnTo>
                  <a:pt x="0" y="0"/>
                </a:lnTo>
                <a:close/>
              </a:path>
            </a:pathLst>
          </a:custGeom>
          <a:blipFill rotWithShape="1">
            <a:blip r:embed="rId3">
              <a:alphaModFix/>
            </a:blip>
            <a:stretch>
              <a:fillRect b="0" l="0" r="0" t="0"/>
            </a:stretch>
          </a:blipFill>
          <a:ln>
            <a:noFill/>
          </a:ln>
        </p:spPr>
      </p:sp>
      <p:sp>
        <p:nvSpPr>
          <p:cNvPr id="174" name="Google Shape;174;p17"/>
          <p:cNvSpPr/>
          <p:nvPr/>
        </p:nvSpPr>
        <p:spPr>
          <a:xfrm>
            <a:off x="16662312" y="-869877"/>
            <a:ext cx="3251377" cy="2483239"/>
          </a:xfrm>
          <a:custGeom>
            <a:rect b="b" l="l" r="r" t="t"/>
            <a:pathLst>
              <a:path extrusionOk="0" h="2483239" w="3251377">
                <a:moveTo>
                  <a:pt x="0" y="0"/>
                </a:moveTo>
                <a:lnTo>
                  <a:pt x="3251376" y="0"/>
                </a:lnTo>
                <a:lnTo>
                  <a:pt x="3251376" y="2483240"/>
                </a:lnTo>
                <a:lnTo>
                  <a:pt x="0" y="2483240"/>
                </a:lnTo>
                <a:lnTo>
                  <a:pt x="0" y="0"/>
                </a:lnTo>
                <a:close/>
              </a:path>
            </a:pathLst>
          </a:custGeom>
          <a:blipFill rotWithShape="1">
            <a:blip r:embed="rId4">
              <a:alphaModFix/>
            </a:blip>
            <a:stretch>
              <a:fillRect b="0" l="0" r="0" t="0"/>
            </a:stretch>
          </a:blipFill>
          <a:ln>
            <a:noFill/>
          </a:ln>
        </p:spPr>
      </p:sp>
      <p:grpSp>
        <p:nvGrpSpPr>
          <p:cNvPr id="175" name="Google Shape;175;p17"/>
          <p:cNvGrpSpPr/>
          <p:nvPr/>
        </p:nvGrpSpPr>
        <p:grpSpPr>
          <a:xfrm>
            <a:off x="7855587" y="3266168"/>
            <a:ext cx="450213" cy="450213"/>
            <a:chOff x="0" y="0"/>
            <a:chExt cx="812800" cy="812800"/>
          </a:xfrm>
        </p:grpSpPr>
        <p:sp>
          <p:nvSpPr>
            <p:cNvPr id="176" name="Google Shape;176;p17"/>
            <p:cNvSpPr/>
            <p:nvPr/>
          </p:nvSpPr>
          <p:spPr>
            <a:xfrm>
              <a:off x="0" y="0"/>
              <a:ext cx="812800" cy="812800"/>
            </a:xfrm>
            <a:custGeom>
              <a:rect b="b" l="l" r="r" t="t"/>
              <a:pathLst>
                <a:path extrusionOk="0" h="812800" w="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B99470"/>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77" name="Google Shape;177;p17"/>
            <p:cNvSpPr txBox="1"/>
            <p:nvPr/>
          </p:nvSpPr>
          <p:spPr>
            <a:xfrm>
              <a:off x="76200" y="28575"/>
              <a:ext cx="660400" cy="708025"/>
            </a:xfrm>
            <a:prstGeom prst="rect">
              <a:avLst/>
            </a:prstGeom>
            <a:noFill/>
            <a:ln>
              <a:noFill/>
            </a:ln>
          </p:spPr>
          <p:txBody>
            <a:bodyPr anchorCtr="0" anchor="ctr" bIns="50800" lIns="50800" spcFirstLastPara="1" rIns="50800" wrap="square" tIns="50800">
              <a:noAutofit/>
            </a:bodyPr>
            <a:lstStyle/>
            <a:p>
              <a:pPr indent="0" lvl="0" marL="0" marR="0" rtl="0" algn="just">
                <a:lnSpc>
                  <a:spcPct val="125500"/>
                </a:lnSpc>
                <a:spcBef>
                  <a:spcPts val="0"/>
                </a:spcBef>
                <a:spcAft>
                  <a:spcPts val="0"/>
                </a:spcAft>
                <a:buClr>
                  <a:srgbClr val="000000"/>
                </a:buClr>
                <a:buSzPts val="2400"/>
                <a:buFont typeface="Arial"/>
                <a:buNone/>
              </a:pPr>
              <a:r>
                <a:t/>
              </a:r>
              <a:endParaRPr b="0" i="0" sz="2400" u="none" cap="none" strike="noStrike">
                <a:solidFill>
                  <a:schemeClr val="dk1"/>
                </a:solidFill>
                <a:latin typeface="Times New Roman"/>
                <a:ea typeface="Times New Roman"/>
                <a:cs typeface="Times New Roman"/>
                <a:sym typeface="Times New Roman"/>
              </a:endParaRPr>
            </a:p>
          </p:txBody>
        </p:sp>
      </p:grpSp>
      <p:grpSp>
        <p:nvGrpSpPr>
          <p:cNvPr id="178" name="Google Shape;178;p17"/>
          <p:cNvGrpSpPr/>
          <p:nvPr/>
        </p:nvGrpSpPr>
        <p:grpSpPr>
          <a:xfrm>
            <a:off x="7829887" y="5349279"/>
            <a:ext cx="450213" cy="450213"/>
            <a:chOff x="0" y="0"/>
            <a:chExt cx="812800" cy="812800"/>
          </a:xfrm>
        </p:grpSpPr>
        <p:sp>
          <p:nvSpPr>
            <p:cNvPr id="179" name="Google Shape;179;p17"/>
            <p:cNvSpPr/>
            <p:nvPr/>
          </p:nvSpPr>
          <p:spPr>
            <a:xfrm>
              <a:off x="0" y="0"/>
              <a:ext cx="812800" cy="812800"/>
            </a:xfrm>
            <a:custGeom>
              <a:rect b="b" l="l" r="r" t="t"/>
              <a:pathLst>
                <a:path extrusionOk="0" h="812800" w="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B99470"/>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80" name="Google Shape;180;p17"/>
            <p:cNvSpPr txBox="1"/>
            <p:nvPr/>
          </p:nvSpPr>
          <p:spPr>
            <a:xfrm>
              <a:off x="76200" y="28575"/>
              <a:ext cx="660400" cy="708025"/>
            </a:xfrm>
            <a:prstGeom prst="rect">
              <a:avLst/>
            </a:prstGeom>
            <a:noFill/>
            <a:ln>
              <a:noFill/>
            </a:ln>
          </p:spPr>
          <p:txBody>
            <a:bodyPr anchorCtr="0" anchor="ctr" bIns="50800" lIns="50800" spcFirstLastPara="1" rIns="50800" wrap="square" tIns="50800">
              <a:noAutofit/>
            </a:bodyPr>
            <a:lstStyle/>
            <a:p>
              <a:pPr indent="0" lvl="0" marL="0" marR="0" rtl="0" algn="just">
                <a:lnSpc>
                  <a:spcPct val="125500"/>
                </a:lnSpc>
                <a:spcBef>
                  <a:spcPts val="0"/>
                </a:spcBef>
                <a:spcAft>
                  <a:spcPts val="0"/>
                </a:spcAft>
                <a:buClr>
                  <a:srgbClr val="000000"/>
                </a:buClr>
                <a:buSzPts val="2400"/>
                <a:buFont typeface="Arial"/>
                <a:buNone/>
              </a:pPr>
              <a:r>
                <a:t/>
              </a:r>
              <a:endParaRPr b="0" i="0" sz="2400" u="none" cap="none" strike="noStrike">
                <a:solidFill>
                  <a:schemeClr val="dk1"/>
                </a:solidFill>
                <a:latin typeface="Times New Roman"/>
                <a:ea typeface="Times New Roman"/>
                <a:cs typeface="Times New Roman"/>
                <a:sym typeface="Times New Roman"/>
              </a:endParaRPr>
            </a:p>
          </p:txBody>
        </p:sp>
      </p:grpSp>
      <p:sp>
        <p:nvSpPr>
          <p:cNvPr id="181" name="Google Shape;181;p17"/>
          <p:cNvSpPr txBox="1"/>
          <p:nvPr/>
        </p:nvSpPr>
        <p:spPr>
          <a:xfrm>
            <a:off x="8293141" y="3170909"/>
            <a:ext cx="9329578" cy="1292662"/>
          </a:xfrm>
          <a:prstGeom prst="rect">
            <a:avLst/>
          </a:prstGeom>
          <a:noFill/>
          <a:ln>
            <a:noFill/>
          </a:ln>
        </p:spPr>
        <p:txBody>
          <a:bodyPr anchorCtr="0" anchor="t" bIns="0" lIns="0" spcFirstLastPara="1" rIns="0" wrap="square" tIns="0">
            <a:spAutoFit/>
          </a:bodyPr>
          <a:lstStyle/>
          <a:p>
            <a:pPr indent="0" lvl="0" marL="0" marR="0" rtl="0" algn="just">
              <a:lnSpc>
                <a:spcPct val="100000"/>
              </a:lnSpc>
              <a:spcBef>
                <a:spcPts val="0"/>
              </a:spcBef>
              <a:spcAft>
                <a:spcPts val="0"/>
              </a:spcAft>
              <a:buClr>
                <a:srgbClr val="000000"/>
              </a:buClr>
              <a:buSzPts val="2800"/>
              <a:buFont typeface="Arial"/>
              <a:buNone/>
            </a:pPr>
            <a:r>
              <a:rPr b="0" i="0" lang="en-GB" sz="2800" u="none" cap="none" strike="noStrike">
                <a:solidFill>
                  <a:schemeClr val="dk1"/>
                </a:solidFill>
                <a:latin typeface="Times New Roman"/>
                <a:ea typeface="Times New Roman"/>
                <a:cs typeface="Times New Roman"/>
                <a:sym typeface="Times New Roman"/>
              </a:rPr>
              <a:t>For example, the rising BMI levels among working women and men are shown highest average rates with more than 28.1 kg/m² (Leith et al., 2025).</a:t>
            </a:r>
            <a:endParaRPr b="0" i="0" sz="2800" u="none" cap="none" strike="noStrike">
              <a:solidFill>
                <a:schemeClr val="dk1"/>
              </a:solidFill>
              <a:latin typeface="Times New Roman"/>
              <a:ea typeface="Times New Roman"/>
              <a:cs typeface="Times New Roman"/>
              <a:sym typeface="Times New Roman"/>
            </a:endParaRPr>
          </a:p>
        </p:txBody>
      </p:sp>
      <p:sp>
        <p:nvSpPr>
          <p:cNvPr id="182" name="Google Shape;182;p17"/>
          <p:cNvSpPr txBox="1"/>
          <p:nvPr/>
        </p:nvSpPr>
        <p:spPr>
          <a:xfrm>
            <a:off x="8300761" y="5215140"/>
            <a:ext cx="9329578" cy="861774"/>
          </a:xfrm>
          <a:prstGeom prst="rect">
            <a:avLst/>
          </a:prstGeom>
          <a:noFill/>
          <a:ln>
            <a:noFill/>
          </a:ln>
        </p:spPr>
        <p:txBody>
          <a:bodyPr anchorCtr="0" anchor="t" bIns="0" lIns="0" spcFirstLastPara="1" rIns="0" wrap="square" tIns="0">
            <a:spAutoFit/>
          </a:bodyPr>
          <a:lstStyle/>
          <a:p>
            <a:pPr indent="0" lvl="0" marL="0" marR="0" rtl="0" algn="just">
              <a:lnSpc>
                <a:spcPct val="100000"/>
              </a:lnSpc>
              <a:spcBef>
                <a:spcPts val="0"/>
              </a:spcBef>
              <a:spcAft>
                <a:spcPts val="0"/>
              </a:spcAft>
              <a:buClr>
                <a:srgbClr val="000000"/>
              </a:buClr>
              <a:buSzPts val="2800"/>
              <a:buFont typeface="Arial"/>
              <a:buNone/>
            </a:pPr>
            <a:r>
              <a:rPr b="0" i="0" lang="en-GB" sz="2800" u="none" cap="none" strike="noStrike">
                <a:solidFill>
                  <a:schemeClr val="dk1"/>
                </a:solidFill>
                <a:latin typeface="Times New Roman"/>
                <a:ea typeface="Times New Roman"/>
                <a:cs typeface="Times New Roman"/>
                <a:sym typeface="Times New Roman"/>
              </a:rPr>
              <a:t>This creates the chances of chronic diseases among the people, like diabetes and hypertension, etc. for the future. </a:t>
            </a:r>
            <a:endParaRPr b="0" i="0" sz="1400" u="none" cap="none" strike="noStrike">
              <a:solidFill>
                <a:srgbClr val="000000"/>
              </a:solidFill>
              <a:latin typeface="Arial"/>
              <a:ea typeface="Arial"/>
              <a:cs typeface="Arial"/>
              <a:sym typeface="Arial"/>
            </a:endParaRPr>
          </a:p>
        </p:txBody>
      </p:sp>
      <p:sp>
        <p:nvSpPr>
          <p:cNvPr id="183" name="Google Shape;183;p17"/>
          <p:cNvSpPr txBox="1"/>
          <p:nvPr/>
        </p:nvSpPr>
        <p:spPr>
          <a:xfrm>
            <a:off x="8416942" y="7284213"/>
            <a:ext cx="9329578" cy="1341714"/>
          </a:xfrm>
          <a:prstGeom prst="rect">
            <a:avLst/>
          </a:prstGeom>
          <a:noFill/>
          <a:ln>
            <a:noFill/>
          </a:ln>
        </p:spPr>
        <p:txBody>
          <a:bodyPr anchorCtr="0" anchor="t" bIns="0" lIns="0" spcFirstLastPara="1" rIns="0" wrap="square" tIns="0">
            <a:spAutoFit/>
          </a:bodyPr>
          <a:lstStyle/>
          <a:p>
            <a:pPr indent="0" lvl="0" marL="0" marR="0" rtl="0" algn="just">
              <a:lnSpc>
                <a:spcPct val="126785"/>
              </a:lnSpc>
              <a:spcBef>
                <a:spcPts val="0"/>
              </a:spcBef>
              <a:spcAft>
                <a:spcPts val="0"/>
              </a:spcAft>
              <a:buClr>
                <a:srgbClr val="000000"/>
              </a:buClr>
              <a:buSzPts val="2800"/>
              <a:buFont typeface="Arial"/>
              <a:buNone/>
            </a:pPr>
            <a:r>
              <a:rPr b="0" i="0" lang="en-GB" sz="2800" u="none" cap="none" strike="noStrike">
                <a:solidFill>
                  <a:schemeClr val="dk1"/>
                </a:solidFill>
                <a:latin typeface="Times New Roman"/>
                <a:ea typeface="Times New Roman"/>
                <a:cs typeface="Times New Roman"/>
                <a:sym typeface="Times New Roman"/>
              </a:rPr>
              <a:t>This indicates the need for understanding the challenge in depth and developing early interventions for reducing future burdens on the NHS and productivity for the nation.</a:t>
            </a:r>
            <a:endParaRPr b="0" i="0" sz="2800" u="none" cap="none" strike="noStrike">
              <a:solidFill>
                <a:srgbClr val="000000"/>
              </a:solidFill>
              <a:latin typeface="Times New Roman"/>
              <a:ea typeface="Times New Roman"/>
              <a:cs typeface="Times New Roman"/>
              <a:sym typeface="Times New Roman"/>
            </a:endParaRPr>
          </a:p>
        </p:txBody>
      </p:sp>
      <p:sp>
        <p:nvSpPr>
          <p:cNvPr id="184" name="Google Shape;184;p17"/>
          <p:cNvSpPr txBox="1"/>
          <p:nvPr/>
        </p:nvSpPr>
        <p:spPr>
          <a:xfrm>
            <a:off x="1211766" y="839748"/>
            <a:ext cx="5979701" cy="923330"/>
          </a:xfrm>
          <a:prstGeom prst="rect">
            <a:avLst/>
          </a:prstGeom>
          <a:noFill/>
          <a:ln>
            <a:noFill/>
          </a:ln>
        </p:spPr>
        <p:txBody>
          <a:bodyPr anchorCtr="0" anchor="t" bIns="0" lIns="0" spcFirstLastPara="1" rIns="0" wrap="square" tIns="0">
            <a:spAutoFit/>
          </a:bodyPr>
          <a:lstStyle/>
          <a:p>
            <a:pPr indent="0" lvl="0" marL="0" marR="0" rtl="0" algn="just">
              <a:lnSpc>
                <a:spcPct val="100000"/>
              </a:lnSpc>
              <a:spcBef>
                <a:spcPts val="0"/>
              </a:spcBef>
              <a:spcAft>
                <a:spcPts val="0"/>
              </a:spcAft>
              <a:buClr>
                <a:srgbClr val="000000"/>
              </a:buClr>
              <a:buSzPts val="6000"/>
              <a:buFont typeface="Arial"/>
              <a:buNone/>
            </a:pPr>
            <a:r>
              <a:rPr b="1" i="0" lang="en-GB" sz="6000" u="none" cap="none" strike="noStrike">
                <a:solidFill>
                  <a:schemeClr val="dk1"/>
                </a:solidFill>
                <a:latin typeface="Times New Roman"/>
                <a:ea typeface="Times New Roman"/>
                <a:cs typeface="Times New Roman"/>
                <a:sym typeface="Times New Roman"/>
              </a:rPr>
              <a:t>Rationale</a:t>
            </a:r>
            <a:endParaRPr b="0" i="0" sz="1400" u="none" cap="none" strike="noStrike">
              <a:solidFill>
                <a:srgbClr val="000000"/>
              </a:solidFill>
              <a:latin typeface="Arial"/>
              <a:ea typeface="Arial"/>
              <a:cs typeface="Arial"/>
              <a:sym typeface="Arial"/>
            </a:endParaRPr>
          </a:p>
        </p:txBody>
      </p:sp>
      <p:sp>
        <p:nvSpPr>
          <p:cNvPr id="185" name="Google Shape;185;p17"/>
          <p:cNvSpPr txBox="1"/>
          <p:nvPr/>
        </p:nvSpPr>
        <p:spPr>
          <a:xfrm>
            <a:off x="8382944" y="1461658"/>
            <a:ext cx="9329578" cy="1292662"/>
          </a:xfrm>
          <a:prstGeom prst="rect">
            <a:avLst/>
          </a:prstGeom>
          <a:noFill/>
          <a:ln>
            <a:noFill/>
          </a:ln>
        </p:spPr>
        <p:txBody>
          <a:bodyPr anchorCtr="0" anchor="t" bIns="0" lIns="0" spcFirstLastPara="1" rIns="0" wrap="square" tIns="0">
            <a:spAutoFit/>
          </a:bodyPr>
          <a:lstStyle/>
          <a:p>
            <a:pPr indent="0" lvl="0" marL="0" marR="0" rtl="0" algn="just">
              <a:lnSpc>
                <a:spcPct val="100000"/>
              </a:lnSpc>
              <a:spcBef>
                <a:spcPts val="0"/>
              </a:spcBef>
              <a:spcAft>
                <a:spcPts val="0"/>
              </a:spcAft>
              <a:buClr>
                <a:srgbClr val="000000"/>
              </a:buClr>
              <a:buSzPts val="2800"/>
              <a:buFont typeface="Arial"/>
              <a:buNone/>
            </a:pPr>
            <a:r>
              <a:rPr b="0" i="0" lang="en-GB" sz="2800" u="none" cap="none" strike="noStrike">
                <a:solidFill>
                  <a:schemeClr val="dk1"/>
                </a:solidFill>
                <a:latin typeface="Times New Roman"/>
                <a:ea typeface="Times New Roman"/>
                <a:cs typeface="Times New Roman"/>
                <a:sym typeface="Times New Roman"/>
              </a:rPr>
              <a:t>Focusing on understanding the obesity-related challenges among the working-age group adults 25–50 is important for balancing work conditions and community development. </a:t>
            </a:r>
            <a:endParaRPr b="0" i="0" sz="1400" u="none" cap="none" strike="noStrike">
              <a:solidFill>
                <a:srgbClr val="000000"/>
              </a:solidFill>
              <a:latin typeface="Arial"/>
              <a:ea typeface="Arial"/>
              <a:cs typeface="Arial"/>
              <a:sym typeface="Arial"/>
            </a:endParaRPr>
          </a:p>
        </p:txBody>
      </p:sp>
      <p:grpSp>
        <p:nvGrpSpPr>
          <p:cNvPr id="186" name="Google Shape;186;p17"/>
          <p:cNvGrpSpPr/>
          <p:nvPr/>
        </p:nvGrpSpPr>
        <p:grpSpPr>
          <a:xfrm>
            <a:off x="7855587" y="7664525"/>
            <a:ext cx="450213" cy="450213"/>
            <a:chOff x="0" y="0"/>
            <a:chExt cx="812800" cy="812800"/>
          </a:xfrm>
        </p:grpSpPr>
        <p:sp>
          <p:nvSpPr>
            <p:cNvPr id="187" name="Google Shape;187;p17"/>
            <p:cNvSpPr/>
            <p:nvPr/>
          </p:nvSpPr>
          <p:spPr>
            <a:xfrm>
              <a:off x="0" y="0"/>
              <a:ext cx="812800" cy="812800"/>
            </a:xfrm>
            <a:custGeom>
              <a:rect b="b" l="l" r="r" t="t"/>
              <a:pathLst>
                <a:path extrusionOk="0" h="812800" w="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B99470"/>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88" name="Google Shape;188;p17"/>
            <p:cNvSpPr txBox="1"/>
            <p:nvPr/>
          </p:nvSpPr>
          <p:spPr>
            <a:xfrm>
              <a:off x="76200" y="28575"/>
              <a:ext cx="660400" cy="708025"/>
            </a:xfrm>
            <a:prstGeom prst="rect">
              <a:avLst/>
            </a:prstGeom>
            <a:noFill/>
            <a:ln>
              <a:noFill/>
            </a:ln>
          </p:spPr>
          <p:txBody>
            <a:bodyPr anchorCtr="0" anchor="ctr" bIns="50800" lIns="50800" spcFirstLastPara="1" rIns="50800" wrap="square" tIns="50800">
              <a:noAutofit/>
            </a:bodyPr>
            <a:lstStyle/>
            <a:p>
              <a:pPr indent="0" lvl="0" marL="0" marR="0" rtl="0" algn="just">
                <a:lnSpc>
                  <a:spcPct val="125500"/>
                </a:lnSpc>
                <a:spcBef>
                  <a:spcPts val="0"/>
                </a:spcBef>
                <a:spcAft>
                  <a:spcPts val="0"/>
                </a:spcAft>
                <a:buClr>
                  <a:srgbClr val="000000"/>
                </a:buClr>
                <a:buSzPts val="2400"/>
                <a:buFont typeface="Arial"/>
                <a:buNone/>
              </a:pPr>
              <a:r>
                <a:t/>
              </a:r>
              <a:endParaRPr b="0" i="0" sz="2400" u="none" cap="none" strike="noStrike">
                <a:solidFill>
                  <a:schemeClr val="dk1"/>
                </a:solidFill>
                <a:latin typeface="Times New Roman"/>
                <a:ea typeface="Times New Roman"/>
                <a:cs typeface="Times New Roman"/>
                <a:sym typeface="Times New Roman"/>
              </a:endParaRPr>
            </a:p>
          </p:txBody>
        </p:sp>
      </p:grpSp>
      <p:grpSp>
        <p:nvGrpSpPr>
          <p:cNvPr id="189" name="Google Shape;189;p17"/>
          <p:cNvGrpSpPr/>
          <p:nvPr/>
        </p:nvGrpSpPr>
        <p:grpSpPr>
          <a:xfrm>
            <a:off x="7819315" y="1537971"/>
            <a:ext cx="450213" cy="450213"/>
            <a:chOff x="0" y="0"/>
            <a:chExt cx="812800" cy="812800"/>
          </a:xfrm>
        </p:grpSpPr>
        <p:sp>
          <p:nvSpPr>
            <p:cNvPr id="190" name="Google Shape;190;p17"/>
            <p:cNvSpPr/>
            <p:nvPr/>
          </p:nvSpPr>
          <p:spPr>
            <a:xfrm>
              <a:off x="0" y="0"/>
              <a:ext cx="812800" cy="812800"/>
            </a:xfrm>
            <a:custGeom>
              <a:rect b="b" l="l" r="r" t="t"/>
              <a:pathLst>
                <a:path extrusionOk="0" h="812800" w="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B99470"/>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91" name="Google Shape;191;p17"/>
            <p:cNvSpPr txBox="1"/>
            <p:nvPr/>
          </p:nvSpPr>
          <p:spPr>
            <a:xfrm>
              <a:off x="76200" y="28575"/>
              <a:ext cx="660400" cy="708025"/>
            </a:xfrm>
            <a:prstGeom prst="rect">
              <a:avLst/>
            </a:prstGeom>
            <a:noFill/>
            <a:ln>
              <a:noFill/>
            </a:ln>
          </p:spPr>
          <p:txBody>
            <a:bodyPr anchorCtr="0" anchor="ctr" bIns="50800" lIns="50800" spcFirstLastPara="1" rIns="50800" wrap="square" tIns="50800">
              <a:noAutofit/>
            </a:bodyPr>
            <a:lstStyle/>
            <a:p>
              <a:pPr indent="0" lvl="0" marL="0" marR="0" rtl="0" algn="just">
                <a:lnSpc>
                  <a:spcPct val="125500"/>
                </a:lnSpc>
                <a:spcBef>
                  <a:spcPts val="0"/>
                </a:spcBef>
                <a:spcAft>
                  <a:spcPts val="0"/>
                </a:spcAft>
                <a:buClr>
                  <a:srgbClr val="000000"/>
                </a:buClr>
                <a:buSzPts val="2400"/>
                <a:buFont typeface="Arial"/>
                <a:buNone/>
              </a:pPr>
              <a:r>
                <a:t/>
              </a:r>
              <a:endParaRPr b="0" i="0" sz="2400" u="none" cap="none" strike="noStrike">
                <a:solidFill>
                  <a:schemeClr val="dk1"/>
                </a:solidFill>
                <a:latin typeface="Times New Roman"/>
                <a:ea typeface="Times New Roman"/>
                <a:cs typeface="Times New Roman"/>
                <a:sym typeface="Times New Roman"/>
              </a:endParaRPr>
            </a:p>
          </p:txBody>
        </p:sp>
      </p:grpSp>
      <p:pic>
        <p:nvPicPr>
          <p:cNvPr id="192" name="Google Shape;192;p17"/>
          <p:cNvPicPr preferRelativeResize="0"/>
          <p:nvPr/>
        </p:nvPicPr>
        <p:blipFill rotWithShape="1">
          <a:blip r:embed="rId5">
            <a:alphaModFix/>
          </a:blip>
          <a:srcRect b="0" l="5724" r="0" t="0"/>
          <a:stretch/>
        </p:blipFill>
        <p:spPr>
          <a:xfrm>
            <a:off x="611829" y="2362555"/>
            <a:ext cx="7067571" cy="5421628"/>
          </a:xfrm>
          <a:prstGeom prst="rect">
            <a:avLst/>
          </a:prstGeom>
          <a:noFill/>
          <a:ln>
            <a:noFill/>
          </a:ln>
        </p:spPr>
      </p:pic>
      <p:sp>
        <p:nvSpPr>
          <p:cNvPr id="193" name="Google Shape;193;p17"/>
          <p:cNvSpPr txBox="1"/>
          <p:nvPr/>
        </p:nvSpPr>
        <p:spPr>
          <a:xfrm>
            <a:off x="2677096" y="7883689"/>
            <a:ext cx="3037904" cy="276999"/>
          </a:xfrm>
          <a:prstGeom prst="rect">
            <a:avLst/>
          </a:prstGeom>
          <a:noFill/>
          <a:ln>
            <a:noFill/>
          </a:ln>
        </p:spPr>
        <p:txBody>
          <a:bodyPr anchorCtr="0" anchor="t" bIns="45700" lIns="91425" spcFirstLastPara="1" rIns="91425" wrap="square" tIns="45700">
            <a:spAutoFit/>
          </a:bodyPr>
          <a:lstStyle/>
          <a:p>
            <a:pPr indent="0" lvl="0" marL="0" marR="0" rtl="0" algn="ctr">
              <a:lnSpc>
                <a:spcPct val="100000"/>
              </a:lnSpc>
              <a:spcBef>
                <a:spcPts val="0"/>
              </a:spcBef>
              <a:spcAft>
                <a:spcPts val="0"/>
              </a:spcAft>
              <a:buClr>
                <a:srgbClr val="000000"/>
              </a:buClr>
              <a:buSzPts val="1200"/>
              <a:buFont typeface="Arial"/>
              <a:buNone/>
            </a:pPr>
            <a:r>
              <a:rPr b="0" i="0" lang="en-GB" sz="1200" u="none" cap="none" strike="noStrike">
                <a:solidFill>
                  <a:schemeClr val="dk1"/>
                </a:solidFill>
                <a:latin typeface="Times New Roman"/>
                <a:ea typeface="Times New Roman"/>
                <a:cs typeface="Times New Roman"/>
                <a:sym typeface="Times New Roman"/>
              </a:rPr>
              <a:t>(Source: Statista, 2025)</a:t>
            </a:r>
            <a:endParaRPr b="0" i="0" sz="1200" u="none" cap="none" strike="noStrike">
              <a:solidFill>
                <a:schemeClr val="dk1"/>
              </a:solidFill>
              <a:latin typeface="Calibri"/>
              <a:ea typeface="Calibri"/>
              <a:cs typeface="Calibri"/>
              <a:sym typeface="Calibri"/>
            </a:endParaRPr>
          </a:p>
        </p:txBody>
      </p:sp>
    </p:spTree>
  </p:cSld>
  <p:clrMapOvr>
    <a:masterClrMapping/>
  </p:clrMapOvr>
</p:sld>
</file>

<file path=ppt/slides/slide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98" name="Shape 198"/>
        <p:cNvGrpSpPr/>
        <p:nvPr/>
      </p:nvGrpSpPr>
      <p:grpSpPr>
        <a:xfrm>
          <a:off x="0" y="0"/>
          <a:ext cx="0" cy="0"/>
          <a:chOff x="0" y="0"/>
          <a:chExt cx="0" cy="0"/>
        </a:xfrm>
      </p:grpSpPr>
      <p:grpSp>
        <p:nvGrpSpPr>
          <p:cNvPr id="199" name="Google Shape;199;p18"/>
          <p:cNvGrpSpPr/>
          <p:nvPr/>
        </p:nvGrpSpPr>
        <p:grpSpPr>
          <a:xfrm>
            <a:off x="0" y="2356773"/>
            <a:ext cx="7118773" cy="5336146"/>
            <a:chOff x="0" y="-47625"/>
            <a:chExt cx="2281303" cy="1405405"/>
          </a:xfrm>
        </p:grpSpPr>
        <p:sp>
          <p:nvSpPr>
            <p:cNvPr id="200" name="Google Shape;200;p18"/>
            <p:cNvSpPr/>
            <p:nvPr/>
          </p:nvSpPr>
          <p:spPr>
            <a:xfrm>
              <a:off x="0" y="0"/>
              <a:ext cx="2281303" cy="1357780"/>
            </a:xfrm>
            <a:custGeom>
              <a:rect b="b" l="l" r="r" t="t"/>
              <a:pathLst>
                <a:path extrusionOk="0" h="1357780" w="2281303">
                  <a:moveTo>
                    <a:pt x="0" y="0"/>
                  </a:moveTo>
                  <a:lnTo>
                    <a:pt x="2281303" y="0"/>
                  </a:lnTo>
                  <a:lnTo>
                    <a:pt x="2281303" y="1357780"/>
                  </a:lnTo>
                  <a:lnTo>
                    <a:pt x="0" y="1357780"/>
                  </a:lnTo>
                  <a:close/>
                </a:path>
              </a:pathLst>
            </a:custGeom>
            <a:solidFill>
              <a:srgbClr val="EAD6B8"/>
            </a:solidFill>
            <a:ln>
              <a:noFill/>
            </a:ln>
          </p:spPr>
        </p:sp>
        <p:sp>
          <p:nvSpPr>
            <p:cNvPr id="201" name="Google Shape;201;p18"/>
            <p:cNvSpPr txBox="1"/>
            <p:nvPr/>
          </p:nvSpPr>
          <p:spPr>
            <a:xfrm>
              <a:off x="0" y="-47625"/>
              <a:ext cx="2281303" cy="1405405"/>
            </a:xfrm>
            <a:prstGeom prst="rect">
              <a:avLst/>
            </a:prstGeom>
            <a:noFill/>
            <a:ln>
              <a:noFill/>
            </a:ln>
          </p:spPr>
          <p:txBody>
            <a:bodyPr anchorCtr="0" anchor="ctr" bIns="50800" lIns="50800" spcFirstLastPara="1" rIns="50800" wrap="square" tIns="50800">
              <a:noAutofit/>
            </a:bodyPr>
            <a:lstStyle/>
            <a:p>
              <a:pPr indent="0" lvl="0" marL="0" marR="0" rtl="0" algn="ctr">
                <a:lnSpc>
                  <a:spcPct val="167333"/>
                </a:lnSpc>
                <a:spcBef>
                  <a:spcPts val="0"/>
                </a:spcBef>
                <a:spcAft>
                  <a:spcPts val="0"/>
                </a:spcAft>
                <a:buClr>
                  <a:srgbClr val="000000"/>
                </a:buClr>
                <a:buSzPts val="1800"/>
                <a:buFont typeface="Arial"/>
                <a:buNone/>
              </a:pPr>
              <a:r>
                <a:t/>
              </a:r>
              <a:endParaRPr b="0" i="0" sz="1800" u="none" cap="none" strike="noStrike">
                <a:solidFill>
                  <a:schemeClr val="dk1"/>
                </a:solidFill>
                <a:latin typeface="Calibri"/>
                <a:ea typeface="Calibri"/>
                <a:cs typeface="Calibri"/>
                <a:sym typeface="Calibri"/>
              </a:endParaRPr>
            </a:p>
          </p:txBody>
        </p:sp>
      </p:grpSp>
      <p:sp>
        <p:nvSpPr>
          <p:cNvPr id="202" name="Google Shape;202;p18"/>
          <p:cNvSpPr/>
          <p:nvPr/>
        </p:nvSpPr>
        <p:spPr>
          <a:xfrm>
            <a:off x="1280343" y="8797819"/>
            <a:ext cx="732467" cy="686553"/>
          </a:xfrm>
          <a:custGeom>
            <a:rect b="b" l="l" r="r" t="t"/>
            <a:pathLst>
              <a:path extrusionOk="0" h="686553" w="732467">
                <a:moveTo>
                  <a:pt x="0" y="0"/>
                </a:moveTo>
                <a:lnTo>
                  <a:pt x="732467" y="0"/>
                </a:lnTo>
                <a:lnTo>
                  <a:pt x="732467" y="686553"/>
                </a:lnTo>
                <a:lnTo>
                  <a:pt x="0" y="686553"/>
                </a:lnTo>
                <a:lnTo>
                  <a:pt x="0" y="0"/>
                </a:lnTo>
                <a:close/>
              </a:path>
            </a:pathLst>
          </a:custGeom>
          <a:blipFill rotWithShape="1">
            <a:blip r:embed="rId3">
              <a:alphaModFix/>
            </a:blip>
            <a:stretch>
              <a:fillRect b="0" l="0" r="0" t="0"/>
            </a:stretch>
          </a:blipFill>
          <a:ln>
            <a:noFill/>
          </a:ln>
        </p:spPr>
      </p:sp>
      <p:cxnSp>
        <p:nvCxnSpPr>
          <p:cNvPr id="203" name="Google Shape;203;p18"/>
          <p:cNvCxnSpPr/>
          <p:nvPr/>
        </p:nvCxnSpPr>
        <p:spPr>
          <a:xfrm>
            <a:off x="6783460" y="9141096"/>
            <a:ext cx="10475840" cy="0"/>
          </a:xfrm>
          <a:prstGeom prst="straightConnector1">
            <a:avLst/>
          </a:prstGeom>
          <a:noFill/>
          <a:ln cap="flat" cmpd="sng" w="38100">
            <a:solidFill>
              <a:srgbClr val="BCA37F"/>
            </a:solidFill>
            <a:prstDash val="solid"/>
            <a:round/>
            <a:headEnd len="sm" w="sm" type="none"/>
            <a:tailEnd len="sm" w="sm" type="none"/>
          </a:ln>
        </p:spPr>
      </p:cxnSp>
      <p:grpSp>
        <p:nvGrpSpPr>
          <p:cNvPr id="204" name="Google Shape;204;p18"/>
          <p:cNvGrpSpPr/>
          <p:nvPr/>
        </p:nvGrpSpPr>
        <p:grpSpPr>
          <a:xfrm>
            <a:off x="16722081" y="1458500"/>
            <a:ext cx="1190712" cy="1190712"/>
            <a:chOff x="0" y="0"/>
            <a:chExt cx="812800" cy="812800"/>
          </a:xfrm>
        </p:grpSpPr>
        <p:sp>
          <p:nvSpPr>
            <p:cNvPr id="205" name="Google Shape;205;p18"/>
            <p:cNvSpPr/>
            <p:nvPr/>
          </p:nvSpPr>
          <p:spPr>
            <a:xfrm>
              <a:off x="0" y="0"/>
              <a:ext cx="812800" cy="812800"/>
            </a:xfrm>
            <a:custGeom>
              <a:rect b="b" l="l" r="r" t="t"/>
              <a:pathLst>
                <a:path extrusionOk="0" h="812800" w="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EAD6B8"/>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206" name="Google Shape;206;p18"/>
            <p:cNvSpPr txBox="1"/>
            <p:nvPr/>
          </p:nvSpPr>
          <p:spPr>
            <a:xfrm>
              <a:off x="76200" y="28575"/>
              <a:ext cx="660400" cy="708025"/>
            </a:xfrm>
            <a:prstGeom prst="rect">
              <a:avLst/>
            </a:prstGeom>
            <a:noFill/>
            <a:ln>
              <a:noFill/>
            </a:ln>
          </p:spPr>
          <p:txBody>
            <a:bodyPr anchorCtr="0" anchor="ctr" bIns="50800" lIns="50800" spcFirstLastPara="1" rIns="50800" wrap="square" tIns="50800">
              <a:noAutofit/>
            </a:bodyPr>
            <a:lstStyle/>
            <a:p>
              <a:pPr indent="0" lvl="0" marL="0" marR="0" rtl="0" algn="ctr">
                <a:lnSpc>
                  <a:spcPct val="167333"/>
                </a:lnSpc>
                <a:spcBef>
                  <a:spcPts val="0"/>
                </a:spcBef>
                <a:spcAft>
                  <a:spcPts val="0"/>
                </a:spcAft>
                <a:buClr>
                  <a:srgbClr val="000000"/>
                </a:buClr>
                <a:buSzPts val="1800"/>
                <a:buFont typeface="Arial"/>
                <a:buNone/>
              </a:pPr>
              <a:r>
                <a:t/>
              </a:r>
              <a:endParaRPr b="0" i="0" sz="1800" u="none" cap="none" strike="noStrike">
                <a:solidFill>
                  <a:schemeClr val="dk1"/>
                </a:solidFill>
                <a:latin typeface="Calibri"/>
                <a:ea typeface="Calibri"/>
                <a:cs typeface="Calibri"/>
                <a:sym typeface="Calibri"/>
              </a:endParaRPr>
            </a:p>
          </p:txBody>
        </p:sp>
      </p:grpSp>
      <p:sp>
        <p:nvSpPr>
          <p:cNvPr id="207" name="Google Shape;207;p18"/>
          <p:cNvSpPr/>
          <p:nvPr/>
        </p:nvSpPr>
        <p:spPr>
          <a:xfrm flipH="1" rot="10800000">
            <a:off x="15207460" y="-1721172"/>
            <a:ext cx="2618042" cy="4114800"/>
          </a:xfrm>
          <a:custGeom>
            <a:rect b="b" l="l" r="r" t="t"/>
            <a:pathLst>
              <a:path extrusionOk="0" h="4114800" w="2618042">
                <a:moveTo>
                  <a:pt x="0" y="4114800"/>
                </a:moveTo>
                <a:lnTo>
                  <a:pt x="2618042" y="4114800"/>
                </a:lnTo>
                <a:lnTo>
                  <a:pt x="2618042" y="0"/>
                </a:lnTo>
                <a:lnTo>
                  <a:pt x="0" y="0"/>
                </a:lnTo>
                <a:lnTo>
                  <a:pt x="0" y="4114800"/>
                </a:lnTo>
                <a:close/>
              </a:path>
            </a:pathLst>
          </a:custGeom>
          <a:blipFill rotWithShape="1">
            <a:blip r:embed="rId4">
              <a:alphaModFix/>
            </a:blip>
            <a:stretch>
              <a:fillRect b="0" l="0" r="0" t="0"/>
            </a:stretch>
          </a:blipFill>
          <a:ln>
            <a:noFill/>
          </a:ln>
        </p:spPr>
      </p:sp>
      <p:sp>
        <p:nvSpPr>
          <p:cNvPr id="208" name="Google Shape;208;p18"/>
          <p:cNvSpPr txBox="1"/>
          <p:nvPr/>
        </p:nvSpPr>
        <p:spPr>
          <a:xfrm>
            <a:off x="1280343" y="4099596"/>
            <a:ext cx="6090073" cy="2031325"/>
          </a:xfrm>
          <a:prstGeom prst="rect">
            <a:avLst/>
          </a:prstGeom>
          <a:noFill/>
          <a:ln>
            <a:noFill/>
          </a:ln>
        </p:spPr>
        <p:txBody>
          <a:bodyPr anchorCtr="0" anchor="t" bIns="0" lIns="0" spcFirstLastPara="1" rIns="0" wrap="square" tIns="0">
            <a:spAutoFit/>
          </a:bodyPr>
          <a:lstStyle/>
          <a:p>
            <a:pPr indent="0" lvl="0" marL="0" marR="0" rtl="0" algn="l">
              <a:lnSpc>
                <a:spcPct val="100000"/>
              </a:lnSpc>
              <a:spcBef>
                <a:spcPts val="0"/>
              </a:spcBef>
              <a:spcAft>
                <a:spcPts val="0"/>
              </a:spcAft>
              <a:buClr>
                <a:srgbClr val="000000"/>
              </a:buClr>
              <a:buSzPts val="6600"/>
              <a:buFont typeface="Arial"/>
              <a:buNone/>
            </a:pPr>
            <a:r>
              <a:rPr b="1" i="0" lang="en-GB" sz="6600" u="none" cap="none" strike="noStrike">
                <a:solidFill>
                  <a:schemeClr val="dk1"/>
                </a:solidFill>
                <a:latin typeface="Times New Roman"/>
                <a:ea typeface="Times New Roman"/>
                <a:cs typeface="Times New Roman"/>
                <a:sym typeface="Times New Roman"/>
              </a:rPr>
              <a:t>Rationale (continued)</a:t>
            </a:r>
            <a:endParaRPr b="0" i="0" sz="1400" u="none" cap="none" strike="noStrike">
              <a:solidFill>
                <a:srgbClr val="000000"/>
              </a:solidFill>
              <a:latin typeface="Arial"/>
              <a:ea typeface="Arial"/>
              <a:cs typeface="Arial"/>
              <a:sym typeface="Arial"/>
            </a:endParaRPr>
          </a:p>
        </p:txBody>
      </p:sp>
      <p:grpSp>
        <p:nvGrpSpPr>
          <p:cNvPr id="209" name="Google Shape;209;p18"/>
          <p:cNvGrpSpPr/>
          <p:nvPr/>
        </p:nvGrpSpPr>
        <p:grpSpPr>
          <a:xfrm>
            <a:off x="7714071" y="2538056"/>
            <a:ext cx="9148331" cy="5663251"/>
            <a:chOff x="455034" y="473"/>
            <a:chExt cx="9148331" cy="5663251"/>
          </a:xfrm>
        </p:grpSpPr>
        <p:sp>
          <p:nvSpPr>
            <p:cNvPr id="210" name="Google Shape;210;p18"/>
            <p:cNvSpPr/>
            <p:nvPr/>
          </p:nvSpPr>
          <p:spPr>
            <a:xfrm>
              <a:off x="455034" y="473"/>
              <a:ext cx="4356348" cy="2613808"/>
            </a:xfrm>
            <a:prstGeom prst="rect">
              <a:avLst/>
            </a:prstGeom>
            <a:gradFill>
              <a:gsLst>
                <a:gs pos="0">
                  <a:schemeClr val="lt1"/>
                </a:gs>
                <a:gs pos="35000">
                  <a:schemeClr val="lt1"/>
                </a:gs>
                <a:gs pos="100000">
                  <a:schemeClr val="lt1"/>
                </a:gs>
              </a:gsLst>
              <a:lin ang="16200000" scaled="0"/>
            </a:gradFill>
            <a:ln>
              <a:noFill/>
            </a:ln>
            <a:effectLst>
              <a:outerShdw blurRad="40000" rotWithShape="0" dir="5400000" dist="20000">
                <a:srgbClr val="000000">
                  <a:alpha val="37254"/>
                </a:srgbClr>
              </a:outerShdw>
            </a:effectLst>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211" name="Google Shape;211;p18"/>
            <p:cNvSpPr txBox="1"/>
            <p:nvPr/>
          </p:nvSpPr>
          <p:spPr>
            <a:xfrm>
              <a:off x="455034" y="473"/>
              <a:ext cx="4356348" cy="2613808"/>
            </a:xfrm>
            <a:prstGeom prst="rect">
              <a:avLst/>
            </a:prstGeom>
            <a:noFill/>
            <a:ln>
              <a:noFill/>
            </a:ln>
          </p:spPr>
          <p:txBody>
            <a:bodyPr anchorCtr="0" anchor="ctr" bIns="121900" lIns="121900" spcFirstLastPara="1" rIns="121900" wrap="square" tIns="121900">
              <a:noAutofit/>
            </a:bodyPr>
            <a:lstStyle/>
            <a:p>
              <a:pPr indent="0" lvl="0" marL="0" marR="0" rtl="0" algn="ctr">
                <a:lnSpc>
                  <a:spcPct val="90000"/>
                </a:lnSpc>
                <a:spcBef>
                  <a:spcPts val="0"/>
                </a:spcBef>
                <a:spcAft>
                  <a:spcPts val="0"/>
                </a:spcAft>
                <a:buClr>
                  <a:schemeClr val="dk1"/>
                </a:buClr>
                <a:buSzPts val="3200"/>
                <a:buFont typeface="Noto Sans Symbols"/>
                <a:buNone/>
              </a:pPr>
              <a:r>
                <a:rPr b="0" i="0" lang="en-GB" sz="3200" u="none" cap="none" strike="noStrike">
                  <a:solidFill>
                    <a:schemeClr val="dk1"/>
                  </a:solidFill>
                  <a:latin typeface="Times New Roman"/>
                  <a:ea typeface="Times New Roman"/>
                  <a:cs typeface="Times New Roman"/>
                  <a:sym typeface="Times New Roman"/>
                </a:rPr>
                <a:t>Inequality, socio-economic challenges, and a lack of awareness increase obesity prevalence (Broadbent et al., 2024). </a:t>
              </a:r>
              <a:endParaRPr b="0" i="0" sz="1400" u="none" cap="none" strike="noStrike">
                <a:solidFill>
                  <a:srgbClr val="000000"/>
                </a:solidFill>
                <a:latin typeface="Arial"/>
                <a:ea typeface="Arial"/>
                <a:cs typeface="Arial"/>
                <a:sym typeface="Arial"/>
              </a:endParaRPr>
            </a:p>
          </p:txBody>
        </p:sp>
        <p:sp>
          <p:nvSpPr>
            <p:cNvPr id="212" name="Google Shape;212;p18"/>
            <p:cNvSpPr/>
            <p:nvPr/>
          </p:nvSpPr>
          <p:spPr>
            <a:xfrm>
              <a:off x="5247017" y="473"/>
              <a:ext cx="4356348" cy="2613808"/>
            </a:xfrm>
            <a:prstGeom prst="rect">
              <a:avLst/>
            </a:prstGeom>
            <a:gradFill>
              <a:gsLst>
                <a:gs pos="0">
                  <a:schemeClr val="lt1"/>
                </a:gs>
                <a:gs pos="35000">
                  <a:schemeClr val="lt1"/>
                </a:gs>
                <a:gs pos="100000">
                  <a:schemeClr val="lt1"/>
                </a:gs>
              </a:gsLst>
              <a:lin ang="16200000" scaled="0"/>
            </a:gradFill>
            <a:ln>
              <a:noFill/>
            </a:ln>
            <a:effectLst>
              <a:outerShdw blurRad="40000" rotWithShape="0" dir="5400000" dist="20000">
                <a:srgbClr val="000000">
                  <a:alpha val="37254"/>
                </a:srgbClr>
              </a:outerShdw>
            </a:effectLst>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213" name="Google Shape;213;p18"/>
            <p:cNvSpPr txBox="1"/>
            <p:nvPr/>
          </p:nvSpPr>
          <p:spPr>
            <a:xfrm>
              <a:off x="5247017" y="473"/>
              <a:ext cx="4356348" cy="2613808"/>
            </a:xfrm>
            <a:prstGeom prst="rect">
              <a:avLst/>
            </a:prstGeom>
            <a:noFill/>
            <a:ln>
              <a:noFill/>
            </a:ln>
          </p:spPr>
          <p:txBody>
            <a:bodyPr anchorCtr="0" anchor="ctr" bIns="121900" lIns="121900" spcFirstLastPara="1" rIns="121900" wrap="square" tIns="121900">
              <a:noAutofit/>
            </a:bodyPr>
            <a:lstStyle/>
            <a:p>
              <a:pPr indent="0" lvl="0" marL="0" marR="0" rtl="0" algn="ctr">
                <a:lnSpc>
                  <a:spcPct val="90000"/>
                </a:lnSpc>
                <a:spcBef>
                  <a:spcPts val="0"/>
                </a:spcBef>
                <a:spcAft>
                  <a:spcPts val="0"/>
                </a:spcAft>
                <a:buClr>
                  <a:schemeClr val="dk1"/>
                </a:buClr>
                <a:buSzPts val="3200"/>
                <a:buFont typeface="Noto Sans Symbols"/>
                <a:buNone/>
              </a:pPr>
              <a:r>
                <a:rPr b="0" i="0" lang="en-GB" sz="3200" u="none" cap="none" strike="noStrike">
                  <a:solidFill>
                    <a:schemeClr val="dk1"/>
                  </a:solidFill>
                  <a:latin typeface="Times New Roman"/>
                  <a:ea typeface="Times New Roman"/>
                  <a:cs typeface="Times New Roman"/>
                  <a:sym typeface="Times New Roman"/>
                </a:rPr>
                <a:t>The increase of fast foods and instant foods has further increased the challenges in the UK. </a:t>
              </a:r>
              <a:endParaRPr b="0" i="0" sz="1400" u="none" cap="none" strike="noStrike">
                <a:solidFill>
                  <a:srgbClr val="000000"/>
                </a:solidFill>
                <a:latin typeface="Arial"/>
                <a:ea typeface="Arial"/>
                <a:cs typeface="Arial"/>
                <a:sym typeface="Arial"/>
              </a:endParaRPr>
            </a:p>
          </p:txBody>
        </p:sp>
        <p:sp>
          <p:nvSpPr>
            <p:cNvPr id="214" name="Google Shape;214;p18"/>
            <p:cNvSpPr/>
            <p:nvPr/>
          </p:nvSpPr>
          <p:spPr>
            <a:xfrm>
              <a:off x="455034" y="3049916"/>
              <a:ext cx="4356348" cy="2613808"/>
            </a:xfrm>
            <a:prstGeom prst="rect">
              <a:avLst/>
            </a:prstGeom>
            <a:gradFill>
              <a:gsLst>
                <a:gs pos="0">
                  <a:schemeClr val="lt1"/>
                </a:gs>
                <a:gs pos="35000">
                  <a:schemeClr val="lt1"/>
                </a:gs>
                <a:gs pos="100000">
                  <a:schemeClr val="lt1"/>
                </a:gs>
              </a:gsLst>
              <a:lin ang="16200000" scaled="0"/>
            </a:gradFill>
            <a:ln>
              <a:noFill/>
            </a:ln>
            <a:effectLst>
              <a:outerShdw blurRad="40000" rotWithShape="0" dir="5400000" dist="20000">
                <a:srgbClr val="000000">
                  <a:alpha val="37254"/>
                </a:srgbClr>
              </a:outerShdw>
            </a:effectLst>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215" name="Google Shape;215;p18"/>
            <p:cNvSpPr txBox="1"/>
            <p:nvPr/>
          </p:nvSpPr>
          <p:spPr>
            <a:xfrm>
              <a:off x="455034" y="3049916"/>
              <a:ext cx="4356348" cy="2613808"/>
            </a:xfrm>
            <a:prstGeom prst="rect">
              <a:avLst/>
            </a:prstGeom>
            <a:noFill/>
            <a:ln>
              <a:noFill/>
            </a:ln>
          </p:spPr>
          <p:txBody>
            <a:bodyPr anchorCtr="0" anchor="ctr" bIns="121900" lIns="121900" spcFirstLastPara="1" rIns="121900" wrap="square" tIns="121900">
              <a:noAutofit/>
            </a:bodyPr>
            <a:lstStyle/>
            <a:p>
              <a:pPr indent="0" lvl="0" marL="0" marR="0" rtl="0" algn="ctr">
                <a:lnSpc>
                  <a:spcPct val="90000"/>
                </a:lnSpc>
                <a:spcBef>
                  <a:spcPts val="0"/>
                </a:spcBef>
                <a:spcAft>
                  <a:spcPts val="0"/>
                </a:spcAft>
                <a:buClr>
                  <a:schemeClr val="dk1"/>
                </a:buClr>
                <a:buSzPts val="3200"/>
                <a:buFont typeface="Noto Sans Symbols"/>
                <a:buNone/>
              </a:pPr>
              <a:r>
                <a:rPr b="0" i="0" lang="en-GB" sz="3200" u="none" cap="none" strike="noStrike">
                  <a:solidFill>
                    <a:schemeClr val="dk1"/>
                  </a:solidFill>
                  <a:latin typeface="Times New Roman"/>
                  <a:ea typeface="Times New Roman"/>
                  <a:cs typeface="Times New Roman"/>
                  <a:sym typeface="Times New Roman"/>
                </a:rPr>
                <a:t>The research is justified for understanding these root causes and drivers of obesity in the UK.</a:t>
              </a:r>
              <a:endParaRPr b="0" i="0" sz="1400" u="none" cap="none" strike="noStrike">
                <a:solidFill>
                  <a:srgbClr val="000000"/>
                </a:solidFill>
                <a:latin typeface="Arial"/>
                <a:ea typeface="Arial"/>
                <a:cs typeface="Arial"/>
                <a:sym typeface="Arial"/>
              </a:endParaRPr>
            </a:p>
          </p:txBody>
        </p:sp>
        <p:sp>
          <p:nvSpPr>
            <p:cNvPr id="216" name="Google Shape;216;p18"/>
            <p:cNvSpPr/>
            <p:nvPr/>
          </p:nvSpPr>
          <p:spPr>
            <a:xfrm>
              <a:off x="5247017" y="3049916"/>
              <a:ext cx="4356348" cy="2613808"/>
            </a:xfrm>
            <a:prstGeom prst="rect">
              <a:avLst/>
            </a:prstGeom>
            <a:gradFill>
              <a:gsLst>
                <a:gs pos="0">
                  <a:schemeClr val="lt1"/>
                </a:gs>
                <a:gs pos="35000">
                  <a:schemeClr val="lt1"/>
                </a:gs>
                <a:gs pos="100000">
                  <a:schemeClr val="lt1"/>
                </a:gs>
              </a:gsLst>
              <a:lin ang="16200000" scaled="0"/>
            </a:gradFill>
            <a:ln>
              <a:noFill/>
            </a:ln>
            <a:effectLst>
              <a:outerShdw blurRad="40000" rotWithShape="0" dir="5400000" dist="20000">
                <a:srgbClr val="000000">
                  <a:alpha val="37254"/>
                </a:srgbClr>
              </a:outerShdw>
            </a:effectLst>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217" name="Google Shape;217;p18"/>
            <p:cNvSpPr txBox="1"/>
            <p:nvPr/>
          </p:nvSpPr>
          <p:spPr>
            <a:xfrm>
              <a:off x="5247017" y="3049916"/>
              <a:ext cx="4356348" cy="2613808"/>
            </a:xfrm>
            <a:prstGeom prst="rect">
              <a:avLst/>
            </a:prstGeom>
            <a:noFill/>
            <a:ln>
              <a:noFill/>
            </a:ln>
          </p:spPr>
          <p:txBody>
            <a:bodyPr anchorCtr="0" anchor="ctr" bIns="121900" lIns="121900" spcFirstLastPara="1" rIns="121900" wrap="square" tIns="121900">
              <a:noAutofit/>
            </a:bodyPr>
            <a:lstStyle/>
            <a:p>
              <a:pPr indent="0" lvl="0" marL="0" marR="0" rtl="0" algn="ctr">
                <a:lnSpc>
                  <a:spcPct val="90000"/>
                </a:lnSpc>
                <a:spcBef>
                  <a:spcPts val="0"/>
                </a:spcBef>
                <a:spcAft>
                  <a:spcPts val="0"/>
                </a:spcAft>
                <a:buClr>
                  <a:schemeClr val="dk1"/>
                </a:buClr>
                <a:buSzPts val="3200"/>
                <a:buFont typeface="Noto Sans Symbols"/>
                <a:buNone/>
              </a:pPr>
              <a:r>
                <a:rPr b="0" i="0" lang="en-GB" sz="3200" u="none" cap="none" strike="noStrike">
                  <a:solidFill>
                    <a:schemeClr val="dk1"/>
                  </a:solidFill>
                  <a:latin typeface="Times New Roman"/>
                  <a:ea typeface="Times New Roman"/>
                  <a:cs typeface="Times New Roman"/>
                  <a:sym typeface="Times New Roman"/>
                </a:rPr>
                <a:t>The study results indicated the sustained changes with proper interventions, which is itself very important. </a:t>
              </a:r>
              <a:endParaRPr b="0" i="0" sz="1400" u="none" cap="none" strike="noStrike">
                <a:solidFill>
                  <a:srgbClr val="000000"/>
                </a:solidFill>
                <a:latin typeface="Arial"/>
                <a:ea typeface="Arial"/>
                <a:cs typeface="Arial"/>
                <a:sym typeface="Arial"/>
              </a:endParaRPr>
            </a:p>
          </p:txBody>
        </p:sp>
      </p:grpSp>
    </p:spTree>
  </p:cSld>
  <p:clrMapOvr>
    <a:masterClrMapping/>
  </p:clrMapOvr>
</p:sld>
</file>

<file path=ppt/slides/slide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22" name="Shape 222"/>
        <p:cNvGrpSpPr/>
        <p:nvPr/>
      </p:nvGrpSpPr>
      <p:grpSpPr>
        <a:xfrm>
          <a:off x="0" y="0"/>
          <a:ext cx="0" cy="0"/>
          <a:chOff x="0" y="0"/>
          <a:chExt cx="0" cy="0"/>
        </a:xfrm>
      </p:grpSpPr>
      <p:grpSp>
        <p:nvGrpSpPr>
          <p:cNvPr id="223" name="Google Shape;223;p19"/>
          <p:cNvGrpSpPr/>
          <p:nvPr/>
        </p:nvGrpSpPr>
        <p:grpSpPr>
          <a:xfrm>
            <a:off x="1028700" y="2786038"/>
            <a:ext cx="6591300" cy="2288524"/>
            <a:chOff x="0" y="-47625"/>
            <a:chExt cx="1334639" cy="1818555"/>
          </a:xfrm>
        </p:grpSpPr>
        <p:sp>
          <p:nvSpPr>
            <p:cNvPr id="224" name="Google Shape;224;p19"/>
            <p:cNvSpPr/>
            <p:nvPr/>
          </p:nvSpPr>
          <p:spPr>
            <a:xfrm>
              <a:off x="0" y="0"/>
              <a:ext cx="1334639" cy="1770930"/>
            </a:xfrm>
            <a:custGeom>
              <a:rect b="b" l="l" r="r" t="t"/>
              <a:pathLst>
                <a:path extrusionOk="0" h="1770930" w="1334639">
                  <a:moveTo>
                    <a:pt x="0" y="0"/>
                  </a:moveTo>
                  <a:lnTo>
                    <a:pt x="1334639" y="0"/>
                  </a:lnTo>
                  <a:lnTo>
                    <a:pt x="1334639" y="1770930"/>
                  </a:lnTo>
                  <a:lnTo>
                    <a:pt x="0" y="1770930"/>
                  </a:lnTo>
                  <a:close/>
                </a:path>
              </a:pathLst>
            </a:custGeom>
            <a:solidFill>
              <a:srgbClr val="EAD6B8"/>
            </a:solidFill>
            <a:ln>
              <a:noFill/>
            </a:ln>
          </p:spPr>
        </p:sp>
        <p:sp>
          <p:nvSpPr>
            <p:cNvPr id="225" name="Google Shape;225;p19"/>
            <p:cNvSpPr txBox="1"/>
            <p:nvPr/>
          </p:nvSpPr>
          <p:spPr>
            <a:xfrm>
              <a:off x="0" y="-47625"/>
              <a:ext cx="1334639" cy="1818555"/>
            </a:xfrm>
            <a:prstGeom prst="rect">
              <a:avLst/>
            </a:prstGeom>
            <a:noFill/>
            <a:ln>
              <a:noFill/>
            </a:ln>
          </p:spPr>
          <p:txBody>
            <a:bodyPr anchorCtr="0" anchor="ctr" bIns="50800" lIns="50800" spcFirstLastPara="1" rIns="50800" wrap="square" tIns="50800">
              <a:noAutofit/>
            </a:bodyPr>
            <a:lstStyle/>
            <a:p>
              <a:pPr indent="0" lvl="0" marL="0" marR="0" rtl="0" algn="ctr">
                <a:lnSpc>
                  <a:spcPct val="167333"/>
                </a:lnSpc>
                <a:spcBef>
                  <a:spcPts val="0"/>
                </a:spcBef>
                <a:spcAft>
                  <a:spcPts val="0"/>
                </a:spcAft>
                <a:buClr>
                  <a:srgbClr val="000000"/>
                </a:buClr>
                <a:buSzPts val="1800"/>
                <a:buFont typeface="Arial"/>
                <a:buNone/>
              </a:pPr>
              <a:r>
                <a:t/>
              </a:r>
              <a:endParaRPr b="0" i="0" sz="1800" u="none" cap="none" strike="noStrike">
                <a:solidFill>
                  <a:schemeClr val="dk1"/>
                </a:solidFill>
                <a:latin typeface="Calibri"/>
                <a:ea typeface="Calibri"/>
                <a:cs typeface="Calibri"/>
                <a:sym typeface="Calibri"/>
              </a:endParaRPr>
            </a:p>
          </p:txBody>
        </p:sp>
      </p:grpSp>
      <p:grpSp>
        <p:nvGrpSpPr>
          <p:cNvPr id="226" name="Google Shape;226;p19"/>
          <p:cNvGrpSpPr/>
          <p:nvPr/>
        </p:nvGrpSpPr>
        <p:grpSpPr>
          <a:xfrm>
            <a:off x="12143938" y="2220938"/>
            <a:ext cx="5437453" cy="6904827"/>
            <a:chOff x="0" y="-47625"/>
            <a:chExt cx="1334639" cy="1818555"/>
          </a:xfrm>
        </p:grpSpPr>
        <p:sp>
          <p:nvSpPr>
            <p:cNvPr id="227" name="Google Shape;227;p19"/>
            <p:cNvSpPr/>
            <p:nvPr/>
          </p:nvSpPr>
          <p:spPr>
            <a:xfrm>
              <a:off x="0" y="0"/>
              <a:ext cx="1334639" cy="1770930"/>
            </a:xfrm>
            <a:custGeom>
              <a:rect b="b" l="l" r="r" t="t"/>
              <a:pathLst>
                <a:path extrusionOk="0" h="1770930" w="1334639">
                  <a:moveTo>
                    <a:pt x="0" y="0"/>
                  </a:moveTo>
                  <a:lnTo>
                    <a:pt x="1334639" y="0"/>
                  </a:lnTo>
                  <a:lnTo>
                    <a:pt x="1334639" y="1770930"/>
                  </a:lnTo>
                  <a:lnTo>
                    <a:pt x="0" y="1770930"/>
                  </a:lnTo>
                  <a:close/>
                </a:path>
              </a:pathLst>
            </a:custGeom>
            <a:solidFill>
              <a:srgbClr val="DDD9C3"/>
            </a:solidFill>
            <a:ln>
              <a:noFill/>
            </a:ln>
          </p:spPr>
        </p:sp>
        <p:sp>
          <p:nvSpPr>
            <p:cNvPr id="228" name="Google Shape;228;p19"/>
            <p:cNvSpPr txBox="1"/>
            <p:nvPr/>
          </p:nvSpPr>
          <p:spPr>
            <a:xfrm>
              <a:off x="0" y="-47625"/>
              <a:ext cx="1334639" cy="1818555"/>
            </a:xfrm>
            <a:prstGeom prst="rect">
              <a:avLst/>
            </a:prstGeom>
            <a:solidFill>
              <a:srgbClr val="DDD9C3"/>
            </a:solidFill>
            <a:ln>
              <a:noFill/>
            </a:ln>
          </p:spPr>
          <p:txBody>
            <a:bodyPr anchorCtr="0" anchor="ctr" bIns="50800" lIns="50800" spcFirstLastPara="1" rIns="50800" wrap="square" tIns="50800">
              <a:noAutofit/>
            </a:bodyPr>
            <a:lstStyle/>
            <a:p>
              <a:pPr indent="0" lvl="0" marL="0" marR="0" rtl="0" algn="ctr">
                <a:lnSpc>
                  <a:spcPct val="167333"/>
                </a:lnSpc>
                <a:spcBef>
                  <a:spcPts val="0"/>
                </a:spcBef>
                <a:spcAft>
                  <a:spcPts val="0"/>
                </a:spcAft>
                <a:buClr>
                  <a:srgbClr val="000000"/>
                </a:buClr>
                <a:buSzPts val="1800"/>
                <a:buFont typeface="Arial"/>
                <a:buNone/>
              </a:pPr>
              <a:r>
                <a:t/>
              </a:r>
              <a:endParaRPr b="0" i="0" sz="1800" u="none" cap="none" strike="noStrike">
                <a:solidFill>
                  <a:schemeClr val="dk1"/>
                </a:solidFill>
                <a:latin typeface="Calibri"/>
                <a:ea typeface="Calibri"/>
                <a:cs typeface="Calibri"/>
                <a:sym typeface="Calibri"/>
              </a:endParaRPr>
            </a:p>
          </p:txBody>
        </p:sp>
      </p:grpSp>
      <p:grpSp>
        <p:nvGrpSpPr>
          <p:cNvPr id="229" name="Google Shape;229;p19"/>
          <p:cNvGrpSpPr/>
          <p:nvPr/>
        </p:nvGrpSpPr>
        <p:grpSpPr>
          <a:xfrm>
            <a:off x="-989667" y="-55577"/>
            <a:ext cx="3086100" cy="2570470"/>
            <a:chOff x="0" y="-47625"/>
            <a:chExt cx="812800" cy="358076"/>
          </a:xfrm>
        </p:grpSpPr>
        <p:sp>
          <p:nvSpPr>
            <p:cNvPr id="230" name="Google Shape;230;p19"/>
            <p:cNvSpPr/>
            <p:nvPr/>
          </p:nvSpPr>
          <p:spPr>
            <a:xfrm>
              <a:off x="0" y="0"/>
              <a:ext cx="812800" cy="310451"/>
            </a:xfrm>
            <a:custGeom>
              <a:rect b="b" l="l" r="r" t="t"/>
              <a:pathLst>
                <a:path extrusionOk="0" h="310451" w="812800">
                  <a:moveTo>
                    <a:pt x="0" y="0"/>
                  </a:moveTo>
                  <a:lnTo>
                    <a:pt x="812800" y="0"/>
                  </a:lnTo>
                  <a:lnTo>
                    <a:pt x="812800" y="310451"/>
                  </a:lnTo>
                  <a:lnTo>
                    <a:pt x="0" y="310451"/>
                  </a:lnTo>
                  <a:close/>
                </a:path>
              </a:pathLst>
            </a:custGeom>
            <a:solidFill>
              <a:srgbClr val="EAD6B8"/>
            </a:solidFill>
            <a:ln>
              <a:noFill/>
            </a:ln>
          </p:spPr>
        </p:sp>
        <p:sp>
          <p:nvSpPr>
            <p:cNvPr id="231" name="Google Shape;231;p19"/>
            <p:cNvSpPr txBox="1"/>
            <p:nvPr/>
          </p:nvSpPr>
          <p:spPr>
            <a:xfrm>
              <a:off x="0" y="-47625"/>
              <a:ext cx="812800" cy="358076"/>
            </a:xfrm>
            <a:prstGeom prst="rect">
              <a:avLst/>
            </a:prstGeom>
            <a:noFill/>
            <a:ln>
              <a:noFill/>
            </a:ln>
          </p:spPr>
          <p:txBody>
            <a:bodyPr anchorCtr="0" anchor="ctr" bIns="50800" lIns="50800" spcFirstLastPara="1" rIns="50800" wrap="square" tIns="50800">
              <a:noAutofit/>
            </a:bodyPr>
            <a:lstStyle/>
            <a:p>
              <a:pPr indent="0" lvl="0" marL="0" marR="0" rtl="0" algn="ctr">
                <a:lnSpc>
                  <a:spcPct val="167333"/>
                </a:lnSpc>
                <a:spcBef>
                  <a:spcPts val="0"/>
                </a:spcBef>
                <a:spcAft>
                  <a:spcPts val="0"/>
                </a:spcAft>
                <a:buClr>
                  <a:srgbClr val="000000"/>
                </a:buClr>
                <a:buSzPts val="1800"/>
                <a:buFont typeface="Arial"/>
                <a:buNone/>
              </a:pPr>
              <a:r>
                <a:t/>
              </a:r>
              <a:endParaRPr b="0" i="0" sz="1800" u="none" cap="none" strike="noStrike">
                <a:solidFill>
                  <a:schemeClr val="dk1"/>
                </a:solidFill>
                <a:latin typeface="Calibri"/>
                <a:ea typeface="Calibri"/>
                <a:cs typeface="Calibri"/>
                <a:sym typeface="Calibri"/>
              </a:endParaRPr>
            </a:p>
          </p:txBody>
        </p:sp>
      </p:grpSp>
      <p:sp>
        <p:nvSpPr>
          <p:cNvPr id="232" name="Google Shape;232;p19"/>
          <p:cNvSpPr/>
          <p:nvPr/>
        </p:nvSpPr>
        <p:spPr>
          <a:xfrm>
            <a:off x="10904159" y="-531680"/>
            <a:ext cx="3251377" cy="2483239"/>
          </a:xfrm>
          <a:custGeom>
            <a:rect b="b" l="l" r="r" t="t"/>
            <a:pathLst>
              <a:path extrusionOk="0" h="2483239" w="3251377">
                <a:moveTo>
                  <a:pt x="0" y="0"/>
                </a:moveTo>
                <a:lnTo>
                  <a:pt x="3251377" y="0"/>
                </a:lnTo>
                <a:lnTo>
                  <a:pt x="3251377" y="2483239"/>
                </a:lnTo>
                <a:lnTo>
                  <a:pt x="0" y="2483239"/>
                </a:lnTo>
                <a:lnTo>
                  <a:pt x="0" y="0"/>
                </a:lnTo>
                <a:close/>
              </a:path>
            </a:pathLst>
          </a:custGeom>
          <a:blipFill rotWithShape="1">
            <a:blip r:embed="rId3">
              <a:alphaModFix/>
            </a:blip>
            <a:stretch>
              <a:fillRect b="0" l="0" r="0" t="0"/>
            </a:stretch>
          </a:blipFill>
          <a:ln>
            <a:noFill/>
          </a:ln>
        </p:spPr>
      </p:sp>
      <p:sp>
        <p:nvSpPr>
          <p:cNvPr id="233" name="Google Shape;233;p19"/>
          <p:cNvSpPr txBox="1"/>
          <p:nvPr/>
        </p:nvSpPr>
        <p:spPr>
          <a:xfrm>
            <a:off x="1028700" y="566634"/>
            <a:ext cx="10346219" cy="1846659"/>
          </a:xfrm>
          <a:prstGeom prst="rect">
            <a:avLst/>
          </a:prstGeom>
          <a:noFill/>
          <a:ln>
            <a:noFill/>
          </a:ln>
        </p:spPr>
        <p:txBody>
          <a:bodyPr anchorCtr="0" anchor="t" bIns="0" lIns="0" spcFirstLastPara="1" rIns="0" wrap="square" tIns="0">
            <a:spAutoFit/>
          </a:bodyPr>
          <a:lstStyle/>
          <a:p>
            <a:pPr indent="0" lvl="0" marL="0" marR="0" rtl="0" algn="l">
              <a:lnSpc>
                <a:spcPct val="100000"/>
              </a:lnSpc>
              <a:spcBef>
                <a:spcPts val="0"/>
              </a:spcBef>
              <a:spcAft>
                <a:spcPts val="0"/>
              </a:spcAft>
              <a:buClr>
                <a:srgbClr val="000000"/>
              </a:buClr>
              <a:buSzPts val="6000"/>
              <a:buFont typeface="Arial"/>
              <a:buNone/>
            </a:pPr>
            <a:r>
              <a:rPr b="1" i="0" lang="en-GB" sz="6000" u="none" cap="none" strike="noStrike">
                <a:solidFill>
                  <a:schemeClr val="dk1"/>
                </a:solidFill>
                <a:latin typeface="Times New Roman"/>
                <a:ea typeface="Times New Roman"/>
                <a:cs typeface="Times New Roman"/>
                <a:sym typeface="Times New Roman"/>
              </a:rPr>
              <a:t>Research Question, Research Aim and Objectives</a:t>
            </a:r>
            <a:endParaRPr b="1" i="0" sz="6000" u="none" cap="none" strike="noStrike">
              <a:solidFill>
                <a:srgbClr val="000000"/>
              </a:solidFill>
              <a:latin typeface="Times New Roman"/>
              <a:ea typeface="Times New Roman"/>
              <a:cs typeface="Times New Roman"/>
              <a:sym typeface="Times New Roman"/>
            </a:endParaRPr>
          </a:p>
        </p:txBody>
      </p:sp>
      <p:sp>
        <p:nvSpPr>
          <p:cNvPr id="234" name="Google Shape;234;p19"/>
          <p:cNvSpPr txBox="1"/>
          <p:nvPr/>
        </p:nvSpPr>
        <p:spPr>
          <a:xfrm>
            <a:off x="1485270" y="3759098"/>
            <a:ext cx="5829929" cy="1107996"/>
          </a:xfrm>
          <a:prstGeom prst="rect">
            <a:avLst/>
          </a:prstGeom>
          <a:noFill/>
          <a:ln>
            <a:noFill/>
          </a:ln>
        </p:spPr>
        <p:txBody>
          <a:bodyPr anchorCtr="0" anchor="t" bIns="0" lIns="0" spcFirstLastPara="1" rIns="0" wrap="square" tIns="0">
            <a:spAutoFit/>
          </a:bodyPr>
          <a:lstStyle/>
          <a:p>
            <a:pPr indent="0" lvl="0" marL="0" marR="0" rtl="0" algn="just">
              <a:lnSpc>
                <a:spcPct val="100000"/>
              </a:lnSpc>
              <a:spcBef>
                <a:spcPts val="0"/>
              </a:spcBef>
              <a:spcAft>
                <a:spcPts val="0"/>
              </a:spcAft>
              <a:buClr>
                <a:srgbClr val="000000"/>
              </a:buClr>
              <a:buSzPts val="2400"/>
              <a:buFont typeface="Arial"/>
              <a:buNone/>
            </a:pPr>
            <a:r>
              <a:rPr b="0" i="0" lang="en-GB" sz="2400" u="none" cap="none" strike="noStrike">
                <a:solidFill>
                  <a:schemeClr val="dk1"/>
                </a:solidFill>
                <a:latin typeface="Times New Roman"/>
                <a:ea typeface="Times New Roman"/>
                <a:cs typeface="Times New Roman"/>
                <a:sym typeface="Times New Roman"/>
              </a:rPr>
              <a:t>The key aim is to explore the factors influencing obesity in the UK among adults aged between 25–50.</a:t>
            </a:r>
            <a:endParaRPr b="0" i="0" sz="2400" u="none" cap="none" strike="noStrike">
              <a:solidFill>
                <a:schemeClr val="dk1"/>
              </a:solidFill>
              <a:latin typeface="Times New Roman"/>
              <a:ea typeface="Times New Roman"/>
              <a:cs typeface="Times New Roman"/>
              <a:sym typeface="Times New Roman"/>
            </a:endParaRPr>
          </a:p>
        </p:txBody>
      </p:sp>
      <p:sp>
        <p:nvSpPr>
          <p:cNvPr id="235" name="Google Shape;235;p19"/>
          <p:cNvSpPr txBox="1"/>
          <p:nvPr/>
        </p:nvSpPr>
        <p:spPr>
          <a:xfrm>
            <a:off x="12625768" y="3599579"/>
            <a:ext cx="4473792" cy="4739759"/>
          </a:xfrm>
          <a:prstGeom prst="rect">
            <a:avLst/>
          </a:prstGeom>
          <a:noFill/>
          <a:ln>
            <a:noFill/>
          </a:ln>
        </p:spPr>
        <p:txBody>
          <a:bodyPr anchorCtr="0" anchor="t" bIns="0" lIns="0" spcFirstLastPara="1" rIns="0" wrap="square" tIns="0">
            <a:spAutoFit/>
          </a:bodyPr>
          <a:lstStyle/>
          <a:p>
            <a:pPr indent="0" lvl="0" marL="0" marR="0" rtl="0" algn="just">
              <a:lnSpc>
                <a:spcPct val="100000"/>
              </a:lnSpc>
              <a:spcBef>
                <a:spcPts val="0"/>
              </a:spcBef>
              <a:spcAft>
                <a:spcPts val="0"/>
              </a:spcAft>
              <a:buClr>
                <a:srgbClr val="000000"/>
              </a:buClr>
              <a:buSzPts val="2800"/>
              <a:buFont typeface="Arial"/>
              <a:buNone/>
            </a:pPr>
            <a:r>
              <a:rPr b="1" i="1" lang="en-GB" sz="2800" u="none" cap="none" strike="noStrike">
                <a:solidFill>
                  <a:schemeClr val="dk1"/>
                </a:solidFill>
                <a:latin typeface="Times New Roman"/>
                <a:ea typeface="Times New Roman"/>
                <a:cs typeface="Times New Roman"/>
                <a:sym typeface="Times New Roman"/>
              </a:rPr>
              <a:t>RQ1:</a:t>
            </a:r>
            <a:r>
              <a:rPr b="0" i="0" lang="en-GB" sz="2800" u="none" cap="none" strike="noStrike">
                <a:solidFill>
                  <a:schemeClr val="dk1"/>
                </a:solidFill>
                <a:latin typeface="Times New Roman"/>
                <a:ea typeface="Times New Roman"/>
                <a:cs typeface="Times New Roman"/>
                <a:sym typeface="Times New Roman"/>
              </a:rPr>
              <a:t> What are the key drivers for rising obesity in the UK?</a:t>
            </a:r>
            <a:endParaRPr b="0" i="0" sz="2800" u="none" cap="none" strike="noStrike">
              <a:solidFill>
                <a:schemeClr val="dk1"/>
              </a:solidFill>
              <a:latin typeface="Times New Roman"/>
              <a:ea typeface="Times New Roman"/>
              <a:cs typeface="Times New Roman"/>
              <a:sym typeface="Times New Roman"/>
            </a:endParaRPr>
          </a:p>
          <a:p>
            <a:pPr indent="0" lvl="0" marL="0" marR="0" rtl="0" algn="just">
              <a:lnSpc>
                <a:spcPct val="100000"/>
              </a:lnSpc>
              <a:spcBef>
                <a:spcPts val="0"/>
              </a:spcBef>
              <a:spcAft>
                <a:spcPts val="0"/>
              </a:spcAft>
              <a:buClr>
                <a:srgbClr val="000000"/>
              </a:buClr>
              <a:buSzPts val="2800"/>
              <a:buFont typeface="Arial"/>
              <a:buNone/>
            </a:pPr>
            <a:r>
              <a:rPr b="1" i="1" lang="en-GB" sz="2800" u="none" cap="none" strike="noStrike">
                <a:solidFill>
                  <a:schemeClr val="dk1"/>
                </a:solidFill>
                <a:latin typeface="Times New Roman"/>
                <a:ea typeface="Times New Roman"/>
                <a:cs typeface="Times New Roman"/>
                <a:sym typeface="Times New Roman"/>
              </a:rPr>
              <a:t>RQ2:</a:t>
            </a:r>
            <a:r>
              <a:rPr b="0" i="0" lang="en-GB" sz="2800" u="none" cap="none" strike="noStrike">
                <a:solidFill>
                  <a:schemeClr val="dk1"/>
                </a:solidFill>
                <a:latin typeface="Times New Roman"/>
                <a:ea typeface="Times New Roman"/>
                <a:cs typeface="Times New Roman"/>
                <a:sym typeface="Times New Roman"/>
              </a:rPr>
              <a:t> What is the impact of obesity on public health and among the age group 25–50 in the UK?</a:t>
            </a:r>
            <a:endParaRPr b="0" i="0" sz="2800" u="none" cap="none" strike="noStrike">
              <a:solidFill>
                <a:schemeClr val="dk1"/>
              </a:solidFill>
              <a:latin typeface="Times New Roman"/>
              <a:ea typeface="Times New Roman"/>
              <a:cs typeface="Times New Roman"/>
              <a:sym typeface="Times New Roman"/>
            </a:endParaRPr>
          </a:p>
          <a:p>
            <a:pPr indent="0" lvl="0" marL="0" marR="0" rtl="0" algn="just">
              <a:lnSpc>
                <a:spcPct val="100000"/>
              </a:lnSpc>
              <a:spcBef>
                <a:spcPts val="0"/>
              </a:spcBef>
              <a:spcAft>
                <a:spcPts val="0"/>
              </a:spcAft>
              <a:buClr>
                <a:srgbClr val="000000"/>
              </a:buClr>
              <a:buSzPts val="2800"/>
              <a:buFont typeface="Arial"/>
              <a:buNone/>
            </a:pPr>
            <a:r>
              <a:rPr b="1" i="1" lang="en-GB" sz="2800" u="none" cap="none" strike="noStrike">
                <a:solidFill>
                  <a:schemeClr val="dk1"/>
                </a:solidFill>
                <a:latin typeface="Times New Roman"/>
                <a:ea typeface="Times New Roman"/>
                <a:cs typeface="Times New Roman"/>
                <a:sym typeface="Times New Roman"/>
              </a:rPr>
              <a:t>RQ3:</a:t>
            </a:r>
            <a:r>
              <a:rPr b="0" i="0" lang="en-GB" sz="2800" u="none" cap="none" strike="noStrike">
                <a:solidFill>
                  <a:schemeClr val="dk1"/>
                </a:solidFill>
                <a:latin typeface="Times New Roman"/>
                <a:ea typeface="Times New Roman"/>
                <a:cs typeface="Times New Roman"/>
                <a:sym typeface="Times New Roman"/>
              </a:rPr>
              <a:t> How effective are the interventions and UK public health strategies for preventing and addressing the issues related to midlife obesity?</a:t>
            </a:r>
            <a:endParaRPr b="0" i="0" sz="1400" u="none" cap="none" strike="noStrike">
              <a:solidFill>
                <a:srgbClr val="000000"/>
              </a:solidFill>
              <a:latin typeface="Arial"/>
              <a:ea typeface="Arial"/>
              <a:cs typeface="Arial"/>
              <a:sym typeface="Arial"/>
            </a:endParaRPr>
          </a:p>
        </p:txBody>
      </p:sp>
      <p:sp>
        <p:nvSpPr>
          <p:cNvPr id="236" name="Google Shape;236;p19"/>
          <p:cNvSpPr txBox="1"/>
          <p:nvPr/>
        </p:nvSpPr>
        <p:spPr>
          <a:xfrm>
            <a:off x="1500511" y="3230247"/>
            <a:ext cx="4123834" cy="430887"/>
          </a:xfrm>
          <a:prstGeom prst="rect">
            <a:avLst/>
          </a:prstGeom>
          <a:noFill/>
          <a:ln>
            <a:noFill/>
          </a:ln>
        </p:spPr>
        <p:txBody>
          <a:bodyPr anchorCtr="0" anchor="t" bIns="0" lIns="0" spcFirstLastPara="1" rIns="0" wrap="square" tIns="0">
            <a:spAutoFit/>
          </a:bodyPr>
          <a:lstStyle/>
          <a:p>
            <a:pPr indent="0" lvl="0" marL="0" marR="0" rtl="0" algn="l">
              <a:lnSpc>
                <a:spcPct val="100000"/>
              </a:lnSpc>
              <a:spcBef>
                <a:spcPts val="0"/>
              </a:spcBef>
              <a:spcAft>
                <a:spcPts val="0"/>
              </a:spcAft>
              <a:buClr>
                <a:srgbClr val="000000"/>
              </a:buClr>
              <a:buSzPts val="2800"/>
              <a:buFont typeface="Arial"/>
              <a:buNone/>
            </a:pPr>
            <a:r>
              <a:rPr b="1" i="0" lang="en-GB" sz="2800" u="sng" cap="none" strike="noStrike">
                <a:solidFill>
                  <a:schemeClr val="dk1"/>
                </a:solidFill>
                <a:latin typeface="Times New Roman"/>
                <a:ea typeface="Times New Roman"/>
                <a:cs typeface="Times New Roman"/>
                <a:sym typeface="Times New Roman"/>
              </a:rPr>
              <a:t>Research aim </a:t>
            </a:r>
            <a:endParaRPr b="0" i="0" sz="2800" u="none" cap="none" strike="noStrike">
              <a:solidFill>
                <a:schemeClr val="dk1"/>
              </a:solidFill>
              <a:latin typeface="Times New Roman"/>
              <a:ea typeface="Times New Roman"/>
              <a:cs typeface="Times New Roman"/>
              <a:sym typeface="Times New Roman"/>
            </a:endParaRPr>
          </a:p>
        </p:txBody>
      </p:sp>
      <p:sp>
        <p:nvSpPr>
          <p:cNvPr id="237" name="Google Shape;237;p19"/>
          <p:cNvSpPr txBox="1"/>
          <p:nvPr/>
        </p:nvSpPr>
        <p:spPr>
          <a:xfrm>
            <a:off x="13150706" y="2630527"/>
            <a:ext cx="4123834" cy="430887"/>
          </a:xfrm>
          <a:prstGeom prst="rect">
            <a:avLst/>
          </a:prstGeom>
          <a:noFill/>
          <a:ln>
            <a:noFill/>
          </a:ln>
        </p:spPr>
        <p:txBody>
          <a:bodyPr anchorCtr="0" anchor="t" bIns="0" lIns="0" spcFirstLastPara="1" rIns="0" wrap="square" tIns="0">
            <a:spAutoFit/>
          </a:bodyPr>
          <a:lstStyle/>
          <a:p>
            <a:pPr indent="0" lvl="0" marL="0" marR="0" rtl="0" algn="l">
              <a:lnSpc>
                <a:spcPct val="100000"/>
              </a:lnSpc>
              <a:spcBef>
                <a:spcPts val="0"/>
              </a:spcBef>
              <a:spcAft>
                <a:spcPts val="0"/>
              </a:spcAft>
              <a:buClr>
                <a:srgbClr val="000000"/>
              </a:buClr>
              <a:buSzPts val="2800"/>
              <a:buFont typeface="Arial"/>
              <a:buNone/>
            </a:pPr>
            <a:r>
              <a:rPr b="1" i="0" lang="en-GB" sz="2800" u="sng" cap="none" strike="noStrike">
                <a:solidFill>
                  <a:schemeClr val="dk1"/>
                </a:solidFill>
                <a:latin typeface="Times New Roman"/>
                <a:ea typeface="Times New Roman"/>
                <a:cs typeface="Times New Roman"/>
                <a:sym typeface="Times New Roman"/>
              </a:rPr>
              <a:t>Research Question</a:t>
            </a:r>
            <a:endParaRPr b="0" i="0" sz="2800" u="none" cap="none" strike="noStrike">
              <a:solidFill>
                <a:schemeClr val="dk1"/>
              </a:solidFill>
              <a:latin typeface="Times New Roman"/>
              <a:ea typeface="Times New Roman"/>
              <a:cs typeface="Times New Roman"/>
              <a:sym typeface="Times New Roman"/>
            </a:endParaRPr>
          </a:p>
        </p:txBody>
      </p:sp>
      <p:grpSp>
        <p:nvGrpSpPr>
          <p:cNvPr id="238" name="Google Shape;238;p19"/>
          <p:cNvGrpSpPr/>
          <p:nvPr/>
        </p:nvGrpSpPr>
        <p:grpSpPr>
          <a:xfrm>
            <a:off x="497221" y="4844695"/>
            <a:ext cx="11460649" cy="5630055"/>
            <a:chOff x="5529" y="2748"/>
            <a:chExt cx="11460649" cy="5630055"/>
          </a:xfrm>
        </p:grpSpPr>
        <p:sp>
          <p:nvSpPr>
            <p:cNvPr id="239" name="Google Shape;239;p19"/>
            <p:cNvSpPr/>
            <p:nvPr/>
          </p:nvSpPr>
          <p:spPr>
            <a:xfrm>
              <a:off x="2757943" y="2748"/>
              <a:ext cx="8708235" cy="5630055"/>
            </a:xfrm>
            <a:prstGeom prst="rightArrow">
              <a:avLst>
                <a:gd fmla="val 75000" name="adj1"/>
                <a:gd fmla="val 50000" name="adj2"/>
              </a:avLst>
            </a:prstGeom>
            <a:solidFill>
              <a:schemeClr val="lt1">
                <a:alpha val="89411"/>
              </a:schemeClr>
            </a:solidFill>
            <a:ln cap="flat" cmpd="sng" w="9525">
              <a:solidFill>
                <a:srgbClr val="1D497D">
                  <a:alpha val="89411"/>
                </a:srgbClr>
              </a:solidFill>
              <a:prstDash val="solid"/>
              <a:round/>
              <a:headEnd len="sm" w="sm" type="none"/>
              <a:tailEnd len="sm" w="sm" type="none"/>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240" name="Google Shape;240;p19"/>
            <p:cNvSpPr txBox="1"/>
            <p:nvPr/>
          </p:nvSpPr>
          <p:spPr>
            <a:xfrm>
              <a:off x="2757943" y="706505"/>
              <a:ext cx="6596964" cy="4222541"/>
            </a:xfrm>
            <a:prstGeom prst="rect">
              <a:avLst/>
            </a:prstGeom>
            <a:noFill/>
            <a:ln>
              <a:noFill/>
            </a:ln>
          </p:spPr>
          <p:txBody>
            <a:bodyPr anchorCtr="0" anchor="t" bIns="15225" lIns="15225" spcFirstLastPara="1" rIns="15225" wrap="square" tIns="15225">
              <a:noAutofit/>
            </a:bodyPr>
            <a:lstStyle/>
            <a:p>
              <a:pPr indent="-228600" lvl="1" marL="228600" marR="0" rtl="0" algn="l">
                <a:lnSpc>
                  <a:spcPct val="100000"/>
                </a:lnSpc>
                <a:spcBef>
                  <a:spcPts val="0"/>
                </a:spcBef>
                <a:spcAft>
                  <a:spcPts val="0"/>
                </a:spcAft>
                <a:buClr>
                  <a:schemeClr val="dk1"/>
                </a:buClr>
                <a:buSzPts val="2400"/>
                <a:buFont typeface="Noto Sans Symbols"/>
                <a:buChar char="∙"/>
              </a:pPr>
              <a:r>
                <a:rPr b="0" i="0" lang="en-GB" sz="2400" u="none" cap="none" strike="noStrike">
                  <a:solidFill>
                    <a:schemeClr val="dk1"/>
                  </a:solidFill>
                  <a:latin typeface="Times New Roman"/>
                  <a:ea typeface="Times New Roman"/>
                  <a:cs typeface="Times New Roman"/>
                  <a:sym typeface="Times New Roman"/>
                </a:rPr>
                <a:t>To analyse the key drivers, like socioeconomic disparities, lifestyle choices, health-related behaviours, etc., impacting the rise in obesity in the UK.</a:t>
              </a:r>
              <a:endParaRPr b="0" i="0" sz="2400" u="none" cap="none" strike="noStrike">
                <a:solidFill>
                  <a:schemeClr val="dk1"/>
                </a:solidFill>
                <a:latin typeface="Times New Roman"/>
                <a:ea typeface="Times New Roman"/>
                <a:cs typeface="Times New Roman"/>
                <a:sym typeface="Times New Roman"/>
              </a:endParaRPr>
            </a:p>
            <a:p>
              <a:pPr indent="-228600" lvl="1" marL="228600" marR="0" rtl="0" algn="l">
                <a:lnSpc>
                  <a:spcPct val="100000"/>
                </a:lnSpc>
                <a:spcBef>
                  <a:spcPts val="360"/>
                </a:spcBef>
                <a:spcAft>
                  <a:spcPts val="0"/>
                </a:spcAft>
                <a:buClr>
                  <a:schemeClr val="dk1"/>
                </a:buClr>
                <a:buSzPts val="2400"/>
                <a:buFont typeface="Noto Sans Symbols"/>
                <a:buChar char="∙"/>
              </a:pPr>
              <a:r>
                <a:rPr b="0" i="0" lang="en-GB" sz="2400" u="none" cap="none" strike="noStrike">
                  <a:solidFill>
                    <a:schemeClr val="dk1"/>
                  </a:solidFill>
                  <a:latin typeface="Times New Roman"/>
                  <a:ea typeface="Times New Roman"/>
                  <a:cs typeface="Times New Roman"/>
                  <a:sym typeface="Times New Roman"/>
                </a:rPr>
                <a:t>To evaluate the impact of obesity the increase in public health and rising future diseases among the age group 25–50 in the UK. </a:t>
              </a:r>
              <a:endParaRPr b="0" i="0" sz="1400" u="none" cap="none" strike="noStrike">
                <a:solidFill>
                  <a:srgbClr val="000000"/>
                </a:solidFill>
                <a:latin typeface="Arial"/>
                <a:ea typeface="Arial"/>
                <a:cs typeface="Arial"/>
                <a:sym typeface="Arial"/>
              </a:endParaRPr>
            </a:p>
            <a:p>
              <a:pPr indent="-228600" lvl="1" marL="228600" marR="0" rtl="0" algn="l">
                <a:lnSpc>
                  <a:spcPct val="100000"/>
                </a:lnSpc>
                <a:spcBef>
                  <a:spcPts val="360"/>
                </a:spcBef>
                <a:spcAft>
                  <a:spcPts val="0"/>
                </a:spcAft>
                <a:buClr>
                  <a:schemeClr val="dk1"/>
                </a:buClr>
                <a:buSzPts val="2400"/>
                <a:buFont typeface="Arial"/>
                <a:buChar char="•"/>
              </a:pPr>
              <a:r>
                <a:rPr b="0" i="0" lang="en-GB" sz="2400" u="none" cap="none" strike="noStrike">
                  <a:solidFill>
                    <a:schemeClr val="dk1"/>
                  </a:solidFill>
                  <a:latin typeface="Times New Roman"/>
                  <a:ea typeface="Times New Roman"/>
                  <a:cs typeface="Times New Roman"/>
                  <a:sym typeface="Times New Roman"/>
                </a:rPr>
                <a:t>To explore the interventions and UK public health strategies for preventing and addressing the issues related to midlife obesity.</a:t>
              </a:r>
              <a:endParaRPr b="0" i="0" sz="2400" u="none" cap="none" strike="noStrike">
                <a:solidFill>
                  <a:schemeClr val="dk1"/>
                </a:solidFill>
                <a:latin typeface="Times New Roman"/>
                <a:ea typeface="Times New Roman"/>
                <a:cs typeface="Times New Roman"/>
                <a:sym typeface="Times New Roman"/>
              </a:endParaRPr>
            </a:p>
          </p:txBody>
        </p:sp>
        <p:sp>
          <p:nvSpPr>
            <p:cNvPr id="241" name="Google Shape;241;p19"/>
            <p:cNvSpPr/>
            <p:nvPr/>
          </p:nvSpPr>
          <p:spPr>
            <a:xfrm>
              <a:off x="5529" y="1816378"/>
              <a:ext cx="2752414" cy="2002795"/>
            </a:xfrm>
            <a:prstGeom prst="roundRect">
              <a:avLst>
                <a:gd fmla="val 16667" name="adj"/>
              </a:avLst>
            </a:prstGeom>
            <a:gradFill>
              <a:gsLst>
                <a:gs pos="0">
                  <a:schemeClr val="lt1"/>
                </a:gs>
                <a:gs pos="35000">
                  <a:schemeClr val="lt1"/>
                </a:gs>
                <a:gs pos="100000">
                  <a:schemeClr val="lt1"/>
                </a:gs>
              </a:gsLst>
              <a:lin ang="16200000" scaled="0"/>
            </a:gradFill>
            <a:ln>
              <a:noFill/>
            </a:ln>
            <a:effectLst>
              <a:outerShdw blurRad="40000" rotWithShape="0" dir="5400000" dist="20000">
                <a:srgbClr val="000000">
                  <a:alpha val="37254"/>
                </a:srgbClr>
              </a:outerShdw>
            </a:effectLst>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242" name="Google Shape;242;p19"/>
            <p:cNvSpPr txBox="1"/>
            <p:nvPr/>
          </p:nvSpPr>
          <p:spPr>
            <a:xfrm>
              <a:off x="103297" y="1914146"/>
              <a:ext cx="2556878" cy="1807259"/>
            </a:xfrm>
            <a:prstGeom prst="rect">
              <a:avLst/>
            </a:prstGeom>
            <a:noFill/>
            <a:ln>
              <a:noFill/>
            </a:ln>
          </p:spPr>
          <p:txBody>
            <a:bodyPr anchorCtr="0" anchor="ctr" bIns="60950" lIns="121900" spcFirstLastPara="1" rIns="121900" wrap="square" tIns="60950">
              <a:noAutofit/>
            </a:bodyPr>
            <a:lstStyle/>
            <a:p>
              <a:pPr indent="0" lvl="0" marL="0" marR="0" rtl="0" algn="ctr">
                <a:lnSpc>
                  <a:spcPct val="90000"/>
                </a:lnSpc>
                <a:spcBef>
                  <a:spcPts val="0"/>
                </a:spcBef>
                <a:spcAft>
                  <a:spcPts val="0"/>
                </a:spcAft>
                <a:buClr>
                  <a:schemeClr val="dk1"/>
                </a:buClr>
                <a:buSzPts val="3200"/>
                <a:buFont typeface="Times New Roman"/>
                <a:buNone/>
              </a:pPr>
              <a:r>
                <a:rPr b="1" i="0" lang="en-GB" sz="3200" u="sng" cap="none" strike="noStrike">
                  <a:solidFill>
                    <a:schemeClr val="dk1"/>
                  </a:solidFill>
                  <a:latin typeface="Times New Roman"/>
                  <a:ea typeface="Times New Roman"/>
                  <a:cs typeface="Times New Roman"/>
                  <a:sym typeface="Times New Roman"/>
                </a:rPr>
                <a:t>Objectives </a:t>
              </a:r>
              <a:endParaRPr b="0" i="0" sz="3200" u="none" cap="none" strike="noStrike">
                <a:solidFill>
                  <a:schemeClr val="dk1"/>
                </a:solidFill>
                <a:latin typeface="Times New Roman"/>
                <a:ea typeface="Times New Roman"/>
                <a:cs typeface="Times New Roman"/>
                <a:sym typeface="Times New Roman"/>
              </a:endParaRPr>
            </a:p>
          </p:txBody>
        </p:sp>
      </p:grpSp>
    </p:spTree>
  </p:cSld>
  <p:clrMapOvr>
    <a:masterClrMapping/>
  </p:clrMapOvr>
</p:sld>
</file>

<file path=ppt/slides/slide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47" name="Shape 247"/>
        <p:cNvGrpSpPr/>
        <p:nvPr/>
      </p:nvGrpSpPr>
      <p:grpSpPr>
        <a:xfrm>
          <a:off x="0" y="0"/>
          <a:ext cx="0" cy="0"/>
          <a:chOff x="0" y="0"/>
          <a:chExt cx="0" cy="0"/>
        </a:xfrm>
      </p:grpSpPr>
      <p:grpSp>
        <p:nvGrpSpPr>
          <p:cNvPr id="248" name="Google Shape;248;p20"/>
          <p:cNvGrpSpPr/>
          <p:nvPr/>
        </p:nvGrpSpPr>
        <p:grpSpPr>
          <a:xfrm>
            <a:off x="-514350" y="9447336"/>
            <a:ext cx="19326728" cy="1498502"/>
            <a:chOff x="0" y="-47625"/>
            <a:chExt cx="5090167" cy="394667"/>
          </a:xfrm>
        </p:grpSpPr>
        <p:sp>
          <p:nvSpPr>
            <p:cNvPr id="249" name="Google Shape;249;p20"/>
            <p:cNvSpPr/>
            <p:nvPr/>
          </p:nvSpPr>
          <p:spPr>
            <a:xfrm>
              <a:off x="0" y="0"/>
              <a:ext cx="5090167" cy="347042"/>
            </a:xfrm>
            <a:custGeom>
              <a:rect b="b" l="l" r="r" t="t"/>
              <a:pathLst>
                <a:path extrusionOk="0" h="347042" w="5090167">
                  <a:moveTo>
                    <a:pt x="0" y="0"/>
                  </a:moveTo>
                  <a:lnTo>
                    <a:pt x="5090167" y="0"/>
                  </a:lnTo>
                  <a:lnTo>
                    <a:pt x="5090167" y="347042"/>
                  </a:lnTo>
                  <a:lnTo>
                    <a:pt x="0" y="347042"/>
                  </a:lnTo>
                  <a:close/>
                </a:path>
              </a:pathLst>
            </a:custGeom>
            <a:solidFill>
              <a:srgbClr val="EAD6B8"/>
            </a:solidFill>
            <a:ln>
              <a:noFill/>
            </a:ln>
          </p:spPr>
        </p:sp>
        <p:sp>
          <p:nvSpPr>
            <p:cNvPr id="250" name="Google Shape;250;p20"/>
            <p:cNvSpPr txBox="1"/>
            <p:nvPr/>
          </p:nvSpPr>
          <p:spPr>
            <a:xfrm>
              <a:off x="0" y="-47625"/>
              <a:ext cx="5090167" cy="394667"/>
            </a:xfrm>
            <a:prstGeom prst="rect">
              <a:avLst/>
            </a:prstGeom>
            <a:noFill/>
            <a:ln>
              <a:noFill/>
            </a:ln>
          </p:spPr>
          <p:txBody>
            <a:bodyPr anchorCtr="0" anchor="ctr" bIns="50800" lIns="50800" spcFirstLastPara="1" rIns="50800" wrap="square" tIns="50800">
              <a:noAutofit/>
            </a:bodyPr>
            <a:lstStyle/>
            <a:p>
              <a:pPr indent="0" lvl="0" marL="0" marR="0" rtl="0" algn="ctr">
                <a:lnSpc>
                  <a:spcPct val="167333"/>
                </a:lnSpc>
                <a:spcBef>
                  <a:spcPts val="0"/>
                </a:spcBef>
                <a:spcAft>
                  <a:spcPts val="0"/>
                </a:spcAft>
                <a:buClr>
                  <a:srgbClr val="000000"/>
                </a:buClr>
                <a:buSzPts val="1800"/>
                <a:buFont typeface="Arial"/>
                <a:buNone/>
              </a:pPr>
              <a:r>
                <a:t/>
              </a:r>
              <a:endParaRPr b="0" i="0" sz="1800" u="none" cap="none" strike="noStrike">
                <a:solidFill>
                  <a:schemeClr val="dk1"/>
                </a:solidFill>
                <a:latin typeface="Calibri"/>
                <a:ea typeface="Calibri"/>
                <a:cs typeface="Calibri"/>
                <a:sym typeface="Calibri"/>
              </a:endParaRPr>
            </a:p>
          </p:txBody>
        </p:sp>
      </p:grpSp>
      <p:sp>
        <p:nvSpPr>
          <p:cNvPr id="251" name="Google Shape;251;p20"/>
          <p:cNvSpPr txBox="1"/>
          <p:nvPr/>
        </p:nvSpPr>
        <p:spPr>
          <a:xfrm>
            <a:off x="2348215" y="404228"/>
            <a:ext cx="13591569" cy="1015663"/>
          </a:xfrm>
          <a:prstGeom prst="rect">
            <a:avLst/>
          </a:prstGeom>
          <a:noFill/>
          <a:ln>
            <a:noFill/>
          </a:ln>
        </p:spPr>
        <p:txBody>
          <a:bodyPr anchorCtr="0" anchor="t" bIns="0" lIns="0" spcFirstLastPara="1" rIns="0" wrap="square" tIns="0">
            <a:spAutoFit/>
          </a:bodyPr>
          <a:lstStyle/>
          <a:p>
            <a:pPr indent="0" lvl="0" marL="0" marR="0" rtl="0" algn="ctr">
              <a:lnSpc>
                <a:spcPct val="100000"/>
              </a:lnSpc>
              <a:spcBef>
                <a:spcPts val="0"/>
              </a:spcBef>
              <a:spcAft>
                <a:spcPts val="0"/>
              </a:spcAft>
              <a:buClr>
                <a:srgbClr val="000000"/>
              </a:buClr>
              <a:buSzPts val="6600"/>
              <a:buFont typeface="Arial"/>
              <a:buNone/>
            </a:pPr>
            <a:r>
              <a:rPr b="1" i="0" lang="en-GB" sz="6600" u="none" cap="none" strike="noStrike">
                <a:solidFill>
                  <a:schemeClr val="dk1"/>
                </a:solidFill>
                <a:latin typeface="Times New Roman"/>
                <a:ea typeface="Times New Roman"/>
                <a:cs typeface="Times New Roman"/>
                <a:sym typeface="Times New Roman"/>
              </a:rPr>
              <a:t>Research impacts</a:t>
            </a:r>
            <a:endParaRPr b="1" i="0" sz="6600" u="none" cap="none" strike="noStrike">
              <a:solidFill>
                <a:schemeClr val="dk1"/>
              </a:solidFill>
              <a:latin typeface="Times New Roman"/>
              <a:ea typeface="Times New Roman"/>
              <a:cs typeface="Times New Roman"/>
              <a:sym typeface="Times New Roman"/>
            </a:endParaRPr>
          </a:p>
        </p:txBody>
      </p:sp>
      <p:sp>
        <p:nvSpPr>
          <p:cNvPr id="252" name="Google Shape;252;p20"/>
          <p:cNvSpPr/>
          <p:nvPr/>
        </p:nvSpPr>
        <p:spPr>
          <a:xfrm>
            <a:off x="16662312" y="-184381"/>
            <a:ext cx="3251377" cy="2483239"/>
          </a:xfrm>
          <a:custGeom>
            <a:rect b="b" l="l" r="r" t="t"/>
            <a:pathLst>
              <a:path extrusionOk="0" h="2483239" w="3251377">
                <a:moveTo>
                  <a:pt x="0" y="0"/>
                </a:moveTo>
                <a:lnTo>
                  <a:pt x="3251376" y="0"/>
                </a:lnTo>
                <a:lnTo>
                  <a:pt x="3251376" y="2483240"/>
                </a:lnTo>
                <a:lnTo>
                  <a:pt x="0" y="2483240"/>
                </a:lnTo>
                <a:lnTo>
                  <a:pt x="0" y="0"/>
                </a:lnTo>
                <a:close/>
              </a:path>
            </a:pathLst>
          </a:custGeom>
          <a:blipFill rotWithShape="1">
            <a:blip r:embed="rId3">
              <a:alphaModFix/>
            </a:blip>
            <a:stretch>
              <a:fillRect b="0" l="0" r="0" t="0"/>
            </a:stretch>
          </a:blipFill>
          <a:ln>
            <a:noFill/>
          </a:ln>
        </p:spPr>
      </p:sp>
      <p:sp>
        <p:nvSpPr>
          <p:cNvPr id="253" name="Google Shape;253;p20"/>
          <p:cNvSpPr/>
          <p:nvPr/>
        </p:nvSpPr>
        <p:spPr>
          <a:xfrm>
            <a:off x="-1627062" y="-184381"/>
            <a:ext cx="3251377" cy="2483239"/>
          </a:xfrm>
          <a:custGeom>
            <a:rect b="b" l="l" r="r" t="t"/>
            <a:pathLst>
              <a:path extrusionOk="0" h="2483239" w="3251377">
                <a:moveTo>
                  <a:pt x="0" y="0"/>
                </a:moveTo>
                <a:lnTo>
                  <a:pt x="3251377" y="0"/>
                </a:lnTo>
                <a:lnTo>
                  <a:pt x="3251377" y="2483240"/>
                </a:lnTo>
                <a:lnTo>
                  <a:pt x="0" y="2483240"/>
                </a:lnTo>
                <a:lnTo>
                  <a:pt x="0" y="0"/>
                </a:lnTo>
                <a:close/>
              </a:path>
            </a:pathLst>
          </a:custGeom>
          <a:blipFill rotWithShape="1">
            <a:blip r:embed="rId3">
              <a:alphaModFix/>
            </a:blip>
            <a:stretch>
              <a:fillRect b="0" l="0" r="0" t="0"/>
            </a:stretch>
          </a:blipFill>
          <a:ln>
            <a:noFill/>
          </a:ln>
        </p:spPr>
      </p:sp>
      <p:sp>
        <p:nvSpPr>
          <p:cNvPr id="254" name="Google Shape;254;p20"/>
          <p:cNvSpPr txBox="1"/>
          <p:nvPr/>
        </p:nvSpPr>
        <p:spPr>
          <a:xfrm>
            <a:off x="762000" y="2510164"/>
            <a:ext cx="8001000" cy="5672100"/>
          </a:xfrm>
          <a:prstGeom prst="rect">
            <a:avLst/>
          </a:prstGeom>
          <a:noFill/>
          <a:ln>
            <a:noFill/>
          </a:ln>
        </p:spPr>
        <p:txBody>
          <a:bodyPr anchorCtr="0" anchor="t" bIns="45700" lIns="91425" spcFirstLastPara="1" rIns="91425" wrap="square" tIns="45700">
            <a:spAutoFit/>
          </a:bodyPr>
          <a:lstStyle/>
          <a:p>
            <a:pPr indent="-342900" lvl="0" marL="342900" marR="0" rtl="0" algn="just">
              <a:lnSpc>
                <a:spcPct val="150000"/>
              </a:lnSpc>
              <a:spcBef>
                <a:spcPts val="0"/>
              </a:spcBef>
              <a:spcAft>
                <a:spcPts val="0"/>
              </a:spcAft>
              <a:buClr>
                <a:schemeClr val="dk1"/>
              </a:buClr>
              <a:buSzPts val="2400"/>
              <a:buFont typeface="Noto Sans Symbols"/>
              <a:buChar char="∙"/>
            </a:pPr>
            <a:r>
              <a:rPr b="0" i="0" lang="en-GB" sz="2400" u="none" cap="none" strike="noStrike">
                <a:solidFill>
                  <a:schemeClr val="dk1"/>
                </a:solidFill>
                <a:latin typeface="Times New Roman"/>
                <a:ea typeface="Times New Roman"/>
                <a:cs typeface="Times New Roman"/>
                <a:sym typeface="Times New Roman"/>
              </a:rPr>
              <a:t>Obesity has increased on a higher scale in the UK in recent times with people’s stressful lifestyles, sedentary habits, and lack of proper diets (</a:t>
            </a:r>
            <a:r>
              <a:rPr b="0" i="0" lang="en-GB" sz="2400" u="none" cap="none" strike="noStrike">
                <a:solidFill>
                  <a:srgbClr val="222222"/>
                </a:solidFill>
                <a:latin typeface="Times New Roman"/>
                <a:ea typeface="Times New Roman"/>
                <a:cs typeface="Times New Roman"/>
                <a:sym typeface="Times New Roman"/>
              </a:rPr>
              <a:t>Beltrán-Carrillo et al., 2022)</a:t>
            </a:r>
            <a:r>
              <a:rPr b="0" i="0" lang="en-GB" sz="2400" u="none" cap="none" strike="noStrike">
                <a:solidFill>
                  <a:schemeClr val="dk1"/>
                </a:solidFill>
                <a:latin typeface="Times New Roman"/>
                <a:ea typeface="Times New Roman"/>
                <a:cs typeface="Times New Roman"/>
                <a:sym typeface="Times New Roman"/>
              </a:rPr>
              <a:t>.</a:t>
            </a:r>
            <a:endParaRPr b="0" i="0" sz="2400" u="none" cap="none" strike="noStrike">
              <a:solidFill>
                <a:schemeClr val="dk1"/>
              </a:solidFill>
              <a:latin typeface="Times New Roman"/>
              <a:ea typeface="Times New Roman"/>
              <a:cs typeface="Times New Roman"/>
              <a:sym typeface="Times New Roman"/>
            </a:endParaRPr>
          </a:p>
          <a:p>
            <a:pPr indent="-342900" lvl="0" marL="342900" marR="0" rtl="0" algn="just">
              <a:lnSpc>
                <a:spcPct val="150000"/>
              </a:lnSpc>
              <a:spcBef>
                <a:spcPts val="0"/>
              </a:spcBef>
              <a:spcAft>
                <a:spcPts val="0"/>
              </a:spcAft>
              <a:buClr>
                <a:schemeClr val="dk1"/>
              </a:buClr>
              <a:buSzPts val="2400"/>
              <a:buFont typeface="Noto Sans Symbols"/>
              <a:buChar char="∙"/>
            </a:pPr>
            <a:r>
              <a:rPr b="0" i="0" lang="en-GB" sz="2400" u="none" cap="none" strike="noStrike">
                <a:solidFill>
                  <a:schemeClr val="dk1"/>
                </a:solidFill>
                <a:latin typeface="Times New Roman"/>
                <a:ea typeface="Times New Roman"/>
                <a:cs typeface="Times New Roman"/>
                <a:sym typeface="Times New Roman"/>
              </a:rPr>
              <a:t>Major impacts for the arising working age group challenges relating to obesity raise concerns. </a:t>
            </a:r>
            <a:endParaRPr b="0" i="0" sz="1400" u="none" cap="none" strike="noStrike">
              <a:solidFill>
                <a:srgbClr val="000000"/>
              </a:solidFill>
              <a:latin typeface="Arial"/>
              <a:ea typeface="Arial"/>
              <a:cs typeface="Arial"/>
              <a:sym typeface="Arial"/>
            </a:endParaRPr>
          </a:p>
          <a:p>
            <a:pPr indent="-342900" lvl="0" marL="342900" marR="0" rtl="0" algn="just">
              <a:lnSpc>
                <a:spcPct val="150000"/>
              </a:lnSpc>
              <a:spcBef>
                <a:spcPts val="0"/>
              </a:spcBef>
              <a:spcAft>
                <a:spcPts val="0"/>
              </a:spcAft>
              <a:buClr>
                <a:schemeClr val="dk1"/>
              </a:buClr>
              <a:buSzPts val="2400"/>
              <a:buFont typeface="Noto Sans Symbols"/>
              <a:buChar char="∙"/>
            </a:pPr>
            <a:r>
              <a:rPr b="0" i="0" lang="en-GB" sz="2400" u="none" cap="none" strike="noStrike">
                <a:solidFill>
                  <a:schemeClr val="dk1"/>
                </a:solidFill>
                <a:latin typeface="Times New Roman"/>
                <a:ea typeface="Times New Roman"/>
                <a:cs typeface="Times New Roman"/>
                <a:sym typeface="Times New Roman"/>
              </a:rPr>
              <a:t>Scope for helping people between 25–55, for maintaining healthy lifestyles and an active life, and for preventing disease. </a:t>
            </a:r>
            <a:endParaRPr b="0" i="0" sz="1400" u="none" cap="none" strike="noStrike">
              <a:solidFill>
                <a:srgbClr val="000000"/>
              </a:solidFill>
              <a:latin typeface="Arial"/>
              <a:ea typeface="Arial"/>
              <a:cs typeface="Arial"/>
              <a:sym typeface="Arial"/>
            </a:endParaRPr>
          </a:p>
          <a:p>
            <a:pPr indent="-342900" lvl="0" marL="342900" marR="0" rtl="0" algn="just">
              <a:lnSpc>
                <a:spcPct val="150000"/>
              </a:lnSpc>
              <a:spcBef>
                <a:spcPts val="0"/>
              </a:spcBef>
              <a:spcAft>
                <a:spcPts val="0"/>
              </a:spcAft>
              <a:buClr>
                <a:schemeClr val="dk1"/>
              </a:buClr>
              <a:buSzPts val="2400"/>
              <a:buFont typeface="Noto Sans Symbols"/>
              <a:buChar char="∙"/>
            </a:pPr>
            <a:r>
              <a:rPr b="0" i="0" lang="en-GB" sz="2400" u="none" cap="none" strike="noStrike">
                <a:solidFill>
                  <a:schemeClr val="dk1"/>
                </a:solidFill>
                <a:latin typeface="Times New Roman"/>
                <a:ea typeface="Times New Roman"/>
                <a:cs typeface="Times New Roman"/>
                <a:sym typeface="Times New Roman"/>
              </a:rPr>
              <a:t>Building more environmental and marketing-driven habits is possible with results.</a:t>
            </a:r>
            <a:endParaRPr b="0" i="0" sz="1400" u="none" cap="none" strike="noStrike">
              <a:solidFill>
                <a:srgbClr val="000000"/>
              </a:solidFill>
              <a:latin typeface="Arial"/>
              <a:ea typeface="Arial"/>
              <a:cs typeface="Arial"/>
              <a:sym typeface="Arial"/>
            </a:endParaRPr>
          </a:p>
        </p:txBody>
      </p:sp>
      <p:pic>
        <p:nvPicPr>
          <p:cNvPr id="255" name="Google Shape;255;p20"/>
          <p:cNvPicPr preferRelativeResize="0"/>
          <p:nvPr/>
        </p:nvPicPr>
        <p:blipFill rotWithShape="1">
          <a:blip r:embed="rId4">
            <a:alphaModFix/>
          </a:blip>
          <a:srcRect b="0" l="0" r="0" t="0"/>
          <a:stretch/>
        </p:blipFill>
        <p:spPr>
          <a:xfrm>
            <a:off x="9144000" y="2510164"/>
            <a:ext cx="8926458" cy="5565947"/>
          </a:xfrm>
          <a:prstGeom prst="rect">
            <a:avLst/>
          </a:prstGeom>
          <a:noFill/>
          <a:ln>
            <a:noFill/>
          </a:ln>
        </p:spPr>
      </p:pic>
      <p:sp>
        <p:nvSpPr>
          <p:cNvPr id="256" name="Google Shape;256;p20"/>
          <p:cNvSpPr txBox="1"/>
          <p:nvPr/>
        </p:nvSpPr>
        <p:spPr>
          <a:xfrm>
            <a:off x="8045318" y="8256937"/>
            <a:ext cx="10767060" cy="276999"/>
          </a:xfrm>
          <a:prstGeom prst="rect">
            <a:avLst/>
          </a:prstGeom>
          <a:noFill/>
          <a:ln>
            <a:noFill/>
          </a:ln>
        </p:spPr>
        <p:txBody>
          <a:bodyPr anchorCtr="0" anchor="t" bIns="45700" lIns="91425" spcFirstLastPara="1" rIns="91425" wrap="square" tIns="45700">
            <a:spAutoFit/>
          </a:bodyPr>
          <a:lstStyle/>
          <a:p>
            <a:pPr indent="0" lvl="0" marL="0" marR="0" rtl="0" algn="ctr">
              <a:lnSpc>
                <a:spcPct val="100000"/>
              </a:lnSpc>
              <a:spcBef>
                <a:spcPts val="0"/>
              </a:spcBef>
              <a:spcAft>
                <a:spcPts val="0"/>
              </a:spcAft>
              <a:buClr>
                <a:srgbClr val="000000"/>
              </a:buClr>
              <a:buSzPts val="1200"/>
              <a:buFont typeface="Arial"/>
              <a:buNone/>
            </a:pPr>
            <a:r>
              <a:rPr b="0" i="0" lang="en-GB" sz="1200" u="none" cap="none" strike="noStrike">
                <a:solidFill>
                  <a:schemeClr val="dk1"/>
                </a:solidFill>
                <a:latin typeface="Times New Roman"/>
                <a:ea typeface="Times New Roman"/>
                <a:cs typeface="Times New Roman"/>
                <a:sym typeface="Times New Roman"/>
              </a:rPr>
              <a:t>(Source: Armstrong, 2021)</a:t>
            </a:r>
            <a:endParaRPr b="0" i="0" sz="1200" u="none" cap="none" strike="noStrike">
              <a:solidFill>
                <a:schemeClr val="dk1"/>
              </a:solidFill>
              <a:latin typeface="Calibri"/>
              <a:ea typeface="Calibri"/>
              <a:cs typeface="Calibri"/>
              <a:sym typeface="Calibri"/>
            </a:endParaRPr>
          </a:p>
        </p:txBody>
      </p:sp>
    </p:spTree>
  </p:cSld>
  <p:clrMapOvr>
    <a:masterClrMapping/>
  </p:clrMapOvr>
</p:sld>
</file>

<file path=ppt/slides/slide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61" name="Shape 261"/>
        <p:cNvGrpSpPr/>
        <p:nvPr/>
      </p:nvGrpSpPr>
      <p:grpSpPr>
        <a:xfrm>
          <a:off x="0" y="0"/>
          <a:ext cx="0" cy="0"/>
          <a:chOff x="0" y="0"/>
          <a:chExt cx="0" cy="0"/>
        </a:xfrm>
      </p:grpSpPr>
      <p:grpSp>
        <p:nvGrpSpPr>
          <p:cNvPr id="262" name="Google Shape;262;p21"/>
          <p:cNvGrpSpPr/>
          <p:nvPr/>
        </p:nvGrpSpPr>
        <p:grpSpPr>
          <a:xfrm>
            <a:off x="0" y="1568558"/>
            <a:ext cx="18288000" cy="8718442"/>
            <a:chOff x="0" y="-47625"/>
            <a:chExt cx="4615973" cy="2400277"/>
          </a:xfrm>
        </p:grpSpPr>
        <p:sp>
          <p:nvSpPr>
            <p:cNvPr id="263" name="Google Shape;263;p21"/>
            <p:cNvSpPr/>
            <p:nvPr/>
          </p:nvSpPr>
          <p:spPr>
            <a:xfrm>
              <a:off x="0" y="0"/>
              <a:ext cx="4615973" cy="2352652"/>
            </a:xfrm>
            <a:custGeom>
              <a:rect b="b" l="l" r="r" t="t"/>
              <a:pathLst>
                <a:path extrusionOk="0" h="2352652" w="4615973">
                  <a:moveTo>
                    <a:pt x="0" y="0"/>
                  </a:moveTo>
                  <a:lnTo>
                    <a:pt x="4615973" y="0"/>
                  </a:lnTo>
                  <a:lnTo>
                    <a:pt x="4615973" y="2352652"/>
                  </a:lnTo>
                  <a:lnTo>
                    <a:pt x="0" y="2352652"/>
                  </a:lnTo>
                  <a:close/>
                </a:path>
              </a:pathLst>
            </a:custGeom>
            <a:solidFill>
              <a:srgbClr val="EAD6B8"/>
            </a:solidFill>
            <a:ln>
              <a:noFill/>
            </a:ln>
          </p:spPr>
        </p:sp>
        <p:sp>
          <p:nvSpPr>
            <p:cNvPr id="264" name="Google Shape;264;p21"/>
            <p:cNvSpPr txBox="1"/>
            <p:nvPr/>
          </p:nvSpPr>
          <p:spPr>
            <a:xfrm>
              <a:off x="0" y="-47625"/>
              <a:ext cx="4615973" cy="2400277"/>
            </a:xfrm>
            <a:prstGeom prst="rect">
              <a:avLst/>
            </a:prstGeom>
            <a:noFill/>
            <a:ln>
              <a:noFill/>
            </a:ln>
          </p:spPr>
          <p:txBody>
            <a:bodyPr anchorCtr="0" anchor="ctr" bIns="50800" lIns="50800" spcFirstLastPara="1" rIns="50800" wrap="square" tIns="50800">
              <a:noAutofit/>
            </a:bodyPr>
            <a:lstStyle/>
            <a:p>
              <a:pPr indent="0" lvl="0" marL="0" marR="0" rtl="0" algn="ctr">
                <a:lnSpc>
                  <a:spcPct val="167333"/>
                </a:lnSpc>
                <a:spcBef>
                  <a:spcPts val="0"/>
                </a:spcBef>
                <a:spcAft>
                  <a:spcPts val="0"/>
                </a:spcAft>
                <a:buClr>
                  <a:srgbClr val="000000"/>
                </a:buClr>
                <a:buSzPts val="1800"/>
                <a:buFont typeface="Arial"/>
                <a:buNone/>
              </a:pPr>
              <a:r>
                <a:t/>
              </a:r>
              <a:endParaRPr b="0" i="0" sz="1800" u="none" cap="none" strike="noStrike">
                <a:solidFill>
                  <a:schemeClr val="dk1"/>
                </a:solidFill>
                <a:latin typeface="Calibri"/>
                <a:ea typeface="Calibri"/>
                <a:cs typeface="Calibri"/>
                <a:sym typeface="Calibri"/>
              </a:endParaRPr>
            </a:p>
          </p:txBody>
        </p:sp>
      </p:grpSp>
      <p:sp>
        <p:nvSpPr>
          <p:cNvPr id="265" name="Google Shape;265;p21"/>
          <p:cNvSpPr txBox="1"/>
          <p:nvPr/>
        </p:nvSpPr>
        <p:spPr>
          <a:xfrm>
            <a:off x="895784" y="2033254"/>
            <a:ext cx="6768787" cy="1493807"/>
          </a:xfrm>
          <a:prstGeom prst="rect">
            <a:avLst/>
          </a:prstGeom>
          <a:noFill/>
          <a:ln>
            <a:noFill/>
          </a:ln>
        </p:spPr>
        <p:txBody>
          <a:bodyPr anchorCtr="0" anchor="t" bIns="0" lIns="0" spcFirstLastPara="1" rIns="0" wrap="square" tIns="0">
            <a:spAutoFit/>
          </a:bodyPr>
          <a:lstStyle/>
          <a:p>
            <a:pPr indent="0" lvl="0" marL="0" marR="0" rtl="0" algn="just">
              <a:lnSpc>
                <a:spcPct val="197727"/>
              </a:lnSpc>
              <a:spcBef>
                <a:spcPts val="0"/>
              </a:spcBef>
              <a:spcAft>
                <a:spcPts val="0"/>
              </a:spcAft>
              <a:buClr>
                <a:srgbClr val="000000"/>
              </a:buClr>
              <a:buSzPts val="6600"/>
              <a:buFont typeface="Arial"/>
              <a:buNone/>
            </a:pPr>
            <a:r>
              <a:rPr b="0" i="0" lang="en-GB" sz="6600" u="none" cap="none" strike="noStrike">
                <a:solidFill>
                  <a:schemeClr val="dk1"/>
                </a:solidFill>
                <a:latin typeface="Times New Roman"/>
                <a:ea typeface="Times New Roman"/>
                <a:cs typeface="Times New Roman"/>
                <a:sym typeface="Times New Roman"/>
              </a:rPr>
              <a:t>Research impacts </a:t>
            </a:r>
            <a:endParaRPr b="0" i="0" sz="6600" u="none" cap="none" strike="noStrike">
              <a:solidFill>
                <a:srgbClr val="705C40"/>
              </a:solidFill>
              <a:latin typeface="Times New Roman"/>
              <a:ea typeface="Times New Roman"/>
              <a:cs typeface="Times New Roman"/>
              <a:sym typeface="Times New Roman"/>
            </a:endParaRPr>
          </a:p>
        </p:txBody>
      </p:sp>
      <p:sp>
        <p:nvSpPr>
          <p:cNvPr id="266" name="Google Shape;266;p21"/>
          <p:cNvSpPr/>
          <p:nvPr/>
        </p:nvSpPr>
        <p:spPr>
          <a:xfrm>
            <a:off x="1028700" y="8736881"/>
            <a:ext cx="618357" cy="579596"/>
          </a:xfrm>
          <a:custGeom>
            <a:rect b="b" l="l" r="r" t="t"/>
            <a:pathLst>
              <a:path extrusionOk="0" h="579596" w="618357">
                <a:moveTo>
                  <a:pt x="0" y="0"/>
                </a:moveTo>
                <a:lnTo>
                  <a:pt x="618357" y="0"/>
                </a:lnTo>
                <a:lnTo>
                  <a:pt x="618357" y="579596"/>
                </a:lnTo>
                <a:lnTo>
                  <a:pt x="0" y="579596"/>
                </a:lnTo>
                <a:lnTo>
                  <a:pt x="0" y="0"/>
                </a:lnTo>
                <a:close/>
              </a:path>
            </a:pathLst>
          </a:custGeom>
          <a:blipFill rotWithShape="1">
            <a:blip r:embed="rId3">
              <a:alphaModFix/>
            </a:blip>
            <a:stretch>
              <a:fillRect b="0" l="0" r="0" t="0"/>
            </a:stretch>
          </a:blipFill>
          <a:ln>
            <a:noFill/>
          </a:ln>
        </p:spPr>
      </p:sp>
      <p:sp>
        <p:nvSpPr>
          <p:cNvPr id="267" name="Google Shape;267;p21"/>
          <p:cNvSpPr/>
          <p:nvPr/>
        </p:nvSpPr>
        <p:spPr>
          <a:xfrm>
            <a:off x="-275017" y="826823"/>
            <a:ext cx="7315200" cy="247973"/>
          </a:xfrm>
          <a:custGeom>
            <a:rect b="b" l="l" r="r" t="t"/>
            <a:pathLst>
              <a:path extrusionOk="0" h="247973" w="7315200">
                <a:moveTo>
                  <a:pt x="0" y="0"/>
                </a:moveTo>
                <a:lnTo>
                  <a:pt x="7315200" y="0"/>
                </a:lnTo>
                <a:lnTo>
                  <a:pt x="7315200" y="247972"/>
                </a:lnTo>
                <a:lnTo>
                  <a:pt x="0" y="247972"/>
                </a:lnTo>
                <a:lnTo>
                  <a:pt x="0" y="0"/>
                </a:lnTo>
                <a:close/>
              </a:path>
            </a:pathLst>
          </a:custGeom>
          <a:blipFill rotWithShape="1">
            <a:blip r:embed="rId4">
              <a:alphaModFix/>
            </a:blip>
            <a:stretch>
              <a:fillRect b="0" l="0" r="0" t="0"/>
            </a:stretch>
          </a:blipFill>
          <a:ln>
            <a:noFill/>
          </a:ln>
        </p:spPr>
      </p:sp>
      <p:grpSp>
        <p:nvGrpSpPr>
          <p:cNvPr id="268" name="Google Shape;268;p21"/>
          <p:cNvGrpSpPr/>
          <p:nvPr/>
        </p:nvGrpSpPr>
        <p:grpSpPr>
          <a:xfrm>
            <a:off x="17080712" y="663695"/>
            <a:ext cx="794655" cy="794655"/>
            <a:chOff x="0" y="0"/>
            <a:chExt cx="812800" cy="812800"/>
          </a:xfrm>
        </p:grpSpPr>
        <p:sp>
          <p:nvSpPr>
            <p:cNvPr id="269" name="Google Shape;269;p21"/>
            <p:cNvSpPr/>
            <p:nvPr/>
          </p:nvSpPr>
          <p:spPr>
            <a:xfrm>
              <a:off x="0" y="0"/>
              <a:ext cx="812800" cy="812800"/>
            </a:xfrm>
            <a:custGeom>
              <a:rect b="b" l="l" r="r" t="t"/>
              <a:pathLst>
                <a:path extrusionOk="0" h="812800" w="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EAD6B8"/>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270" name="Google Shape;270;p21"/>
            <p:cNvSpPr txBox="1"/>
            <p:nvPr/>
          </p:nvSpPr>
          <p:spPr>
            <a:xfrm>
              <a:off x="76200" y="28575"/>
              <a:ext cx="660400" cy="708025"/>
            </a:xfrm>
            <a:prstGeom prst="rect">
              <a:avLst/>
            </a:prstGeom>
            <a:noFill/>
            <a:ln>
              <a:noFill/>
            </a:ln>
          </p:spPr>
          <p:txBody>
            <a:bodyPr anchorCtr="0" anchor="ctr" bIns="50800" lIns="50800" spcFirstLastPara="1" rIns="50800" wrap="square" tIns="50800">
              <a:noAutofit/>
            </a:bodyPr>
            <a:lstStyle/>
            <a:p>
              <a:pPr indent="0" lvl="0" marL="0" marR="0" rtl="0" algn="ctr">
                <a:lnSpc>
                  <a:spcPct val="167333"/>
                </a:lnSpc>
                <a:spcBef>
                  <a:spcPts val="0"/>
                </a:spcBef>
                <a:spcAft>
                  <a:spcPts val="0"/>
                </a:spcAft>
                <a:buClr>
                  <a:srgbClr val="000000"/>
                </a:buClr>
                <a:buSzPts val="1800"/>
                <a:buFont typeface="Arial"/>
                <a:buNone/>
              </a:pPr>
              <a:r>
                <a:t/>
              </a:r>
              <a:endParaRPr b="0" i="0" sz="1800" u="none" cap="none" strike="noStrike">
                <a:solidFill>
                  <a:schemeClr val="dk1"/>
                </a:solidFill>
                <a:latin typeface="Calibri"/>
                <a:ea typeface="Calibri"/>
                <a:cs typeface="Calibri"/>
                <a:sym typeface="Calibri"/>
              </a:endParaRPr>
            </a:p>
          </p:txBody>
        </p:sp>
      </p:grpSp>
      <p:sp>
        <p:nvSpPr>
          <p:cNvPr id="271" name="Google Shape;271;p21"/>
          <p:cNvSpPr/>
          <p:nvPr/>
        </p:nvSpPr>
        <p:spPr>
          <a:xfrm flipH="1" rot="10800000">
            <a:off x="16069886" y="-1458350"/>
            <a:ext cx="1747225" cy="2746129"/>
          </a:xfrm>
          <a:custGeom>
            <a:rect b="b" l="l" r="r" t="t"/>
            <a:pathLst>
              <a:path extrusionOk="0" h="2746129" w="1747225">
                <a:moveTo>
                  <a:pt x="0" y="2746129"/>
                </a:moveTo>
                <a:lnTo>
                  <a:pt x="1747225" y="2746129"/>
                </a:lnTo>
                <a:lnTo>
                  <a:pt x="1747225" y="0"/>
                </a:lnTo>
                <a:lnTo>
                  <a:pt x="0" y="0"/>
                </a:lnTo>
                <a:lnTo>
                  <a:pt x="0" y="2746129"/>
                </a:lnTo>
                <a:close/>
              </a:path>
            </a:pathLst>
          </a:custGeom>
          <a:blipFill rotWithShape="1">
            <a:blip r:embed="rId5">
              <a:alphaModFix/>
            </a:blip>
            <a:stretch>
              <a:fillRect b="0" l="0" r="0" t="0"/>
            </a:stretch>
          </a:blipFill>
          <a:ln>
            <a:noFill/>
          </a:ln>
        </p:spPr>
      </p:sp>
      <p:grpSp>
        <p:nvGrpSpPr>
          <p:cNvPr id="272" name="Google Shape;272;p21"/>
          <p:cNvGrpSpPr/>
          <p:nvPr/>
        </p:nvGrpSpPr>
        <p:grpSpPr>
          <a:xfrm>
            <a:off x="1589931" y="4036350"/>
            <a:ext cx="15880346" cy="3715953"/>
            <a:chOff x="7760" y="399817"/>
            <a:chExt cx="15880346" cy="3715953"/>
          </a:xfrm>
        </p:grpSpPr>
        <p:sp>
          <p:nvSpPr>
            <p:cNvPr id="273" name="Google Shape;273;p21"/>
            <p:cNvSpPr/>
            <p:nvPr/>
          </p:nvSpPr>
          <p:spPr>
            <a:xfrm>
              <a:off x="402209" y="439199"/>
              <a:ext cx="2904097" cy="1989702"/>
            </a:xfrm>
            <a:prstGeom prst="roundRect">
              <a:avLst>
                <a:gd fmla="val 16667" name="adj"/>
              </a:avLst>
            </a:prstGeom>
            <a:blipFill rotWithShape="1">
              <a:blip r:embed="rId6">
                <a:alphaModFix/>
              </a:blip>
              <a:stretch>
                <a:fillRect b="-22996" l="0" r="0" t="-22996"/>
              </a:stretch>
            </a:blipFill>
            <a:ln>
              <a:noFill/>
            </a:ln>
            <a:effectLst>
              <a:outerShdw blurRad="40000" rotWithShape="0" dir="5400000" dist="20000">
                <a:srgbClr val="000000">
                  <a:alpha val="37254"/>
                </a:srgbClr>
              </a:outerShdw>
            </a:effectLst>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274" name="Google Shape;274;p21"/>
            <p:cNvSpPr/>
            <p:nvPr/>
          </p:nvSpPr>
          <p:spPr>
            <a:xfrm>
              <a:off x="7760" y="2706287"/>
              <a:ext cx="3692995" cy="1370101"/>
            </a:xfrm>
            <a:prstGeom prst="rect">
              <a:avLst/>
            </a:prstGeom>
            <a:no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275" name="Google Shape;275;p21"/>
            <p:cNvSpPr txBox="1"/>
            <p:nvPr/>
          </p:nvSpPr>
          <p:spPr>
            <a:xfrm>
              <a:off x="7760" y="2706287"/>
              <a:ext cx="3692995" cy="1370101"/>
            </a:xfrm>
            <a:prstGeom prst="rect">
              <a:avLst/>
            </a:prstGeom>
            <a:noFill/>
            <a:ln>
              <a:noFill/>
            </a:ln>
          </p:spPr>
          <p:txBody>
            <a:bodyPr anchorCtr="0" anchor="t" bIns="0" lIns="227575" spcFirstLastPara="1" rIns="227575" wrap="square" tIns="227575">
              <a:noAutofit/>
            </a:bodyPr>
            <a:lstStyle/>
            <a:p>
              <a:pPr indent="0" lvl="0" marL="0" marR="0" rtl="0" algn="just">
                <a:lnSpc>
                  <a:spcPct val="90000"/>
                </a:lnSpc>
                <a:spcBef>
                  <a:spcPts val="0"/>
                </a:spcBef>
                <a:spcAft>
                  <a:spcPts val="0"/>
                </a:spcAft>
                <a:buClr>
                  <a:schemeClr val="dk1"/>
                </a:buClr>
                <a:buSzPts val="3200"/>
                <a:buFont typeface="Noto Sans Symbols"/>
                <a:buNone/>
              </a:pPr>
              <a:r>
                <a:rPr b="0" i="0" lang="en-GB" sz="3200" u="none" cap="none" strike="noStrike">
                  <a:solidFill>
                    <a:schemeClr val="dk1"/>
                  </a:solidFill>
                  <a:latin typeface="Times New Roman"/>
                  <a:ea typeface="Times New Roman"/>
                  <a:cs typeface="Times New Roman"/>
                  <a:sym typeface="Times New Roman"/>
                </a:rPr>
                <a:t>Impact will be on synthesising mid-life obesity drivers and determinants. </a:t>
              </a:r>
              <a:endParaRPr b="0" i="0" sz="1400" u="none" cap="none" strike="noStrike">
                <a:solidFill>
                  <a:srgbClr val="000000"/>
                </a:solidFill>
                <a:latin typeface="Arial"/>
                <a:ea typeface="Arial"/>
                <a:cs typeface="Arial"/>
                <a:sym typeface="Arial"/>
              </a:endParaRPr>
            </a:p>
          </p:txBody>
        </p:sp>
        <p:sp>
          <p:nvSpPr>
            <p:cNvPr id="276" name="Google Shape;276;p21"/>
            <p:cNvSpPr/>
            <p:nvPr/>
          </p:nvSpPr>
          <p:spPr>
            <a:xfrm>
              <a:off x="4513850" y="439199"/>
              <a:ext cx="2805716" cy="1989702"/>
            </a:xfrm>
            <a:prstGeom prst="roundRect">
              <a:avLst>
                <a:gd fmla="val 16667" name="adj"/>
              </a:avLst>
            </a:prstGeom>
            <a:blipFill rotWithShape="1">
              <a:blip r:embed="rId7">
                <a:alphaModFix/>
              </a:blip>
              <a:stretch>
                <a:fillRect b="-22996" l="0" r="0" t="-22996"/>
              </a:stretch>
            </a:blipFill>
            <a:ln>
              <a:noFill/>
            </a:ln>
            <a:effectLst>
              <a:outerShdw blurRad="40000" rotWithShape="0" dir="5400000" dist="20000">
                <a:srgbClr val="000000">
                  <a:alpha val="37254"/>
                </a:srgbClr>
              </a:outerShdw>
            </a:effectLst>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277" name="Google Shape;277;p21"/>
            <p:cNvSpPr/>
            <p:nvPr/>
          </p:nvSpPr>
          <p:spPr>
            <a:xfrm>
              <a:off x="4070210" y="2706287"/>
              <a:ext cx="3692995" cy="1370101"/>
            </a:xfrm>
            <a:prstGeom prst="rect">
              <a:avLst/>
            </a:prstGeom>
            <a:no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278" name="Google Shape;278;p21"/>
            <p:cNvSpPr txBox="1"/>
            <p:nvPr/>
          </p:nvSpPr>
          <p:spPr>
            <a:xfrm>
              <a:off x="4070210" y="2706287"/>
              <a:ext cx="3692995" cy="1370101"/>
            </a:xfrm>
            <a:prstGeom prst="rect">
              <a:avLst/>
            </a:prstGeom>
            <a:noFill/>
            <a:ln>
              <a:noFill/>
            </a:ln>
          </p:spPr>
          <p:txBody>
            <a:bodyPr anchorCtr="0" anchor="t" bIns="0" lIns="227575" spcFirstLastPara="1" rIns="227575" wrap="square" tIns="227575">
              <a:noAutofit/>
            </a:bodyPr>
            <a:lstStyle/>
            <a:p>
              <a:pPr indent="0" lvl="0" marL="0" marR="0" rtl="0" algn="just">
                <a:lnSpc>
                  <a:spcPct val="90000"/>
                </a:lnSpc>
                <a:spcBef>
                  <a:spcPts val="0"/>
                </a:spcBef>
                <a:spcAft>
                  <a:spcPts val="0"/>
                </a:spcAft>
                <a:buClr>
                  <a:schemeClr val="dk1"/>
                </a:buClr>
                <a:buSzPts val="3200"/>
                <a:buFont typeface="Noto Sans Symbols"/>
                <a:buNone/>
              </a:pPr>
              <a:r>
                <a:rPr b="0" i="0" lang="en-GB" sz="3200" u="none" cap="none" strike="noStrike">
                  <a:solidFill>
                    <a:schemeClr val="dk1"/>
                  </a:solidFill>
                  <a:latin typeface="Times New Roman"/>
                  <a:ea typeface="Times New Roman"/>
                  <a:cs typeface="Times New Roman"/>
                  <a:sym typeface="Times New Roman"/>
                </a:rPr>
                <a:t>Results will help in shaping NHS-related interventions and reducing health inequalities (Gkiouleka et al., 2023). </a:t>
              </a:r>
              <a:endParaRPr b="0" i="0" sz="1400" u="none" cap="none" strike="noStrike">
                <a:solidFill>
                  <a:srgbClr val="000000"/>
                </a:solidFill>
                <a:latin typeface="Arial"/>
                <a:ea typeface="Arial"/>
                <a:cs typeface="Arial"/>
                <a:sym typeface="Arial"/>
              </a:endParaRPr>
            </a:p>
          </p:txBody>
        </p:sp>
        <p:sp>
          <p:nvSpPr>
            <p:cNvPr id="279" name="Google Shape;279;p21"/>
            <p:cNvSpPr/>
            <p:nvPr/>
          </p:nvSpPr>
          <p:spPr>
            <a:xfrm>
              <a:off x="8389195" y="399817"/>
              <a:ext cx="3179927" cy="2147230"/>
            </a:xfrm>
            <a:prstGeom prst="roundRect">
              <a:avLst>
                <a:gd fmla="val 16667" name="adj"/>
              </a:avLst>
            </a:prstGeom>
            <a:blipFill rotWithShape="1">
              <a:blip r:embed="rId8">
                <a:alphaModFix/>
              </a:blip>
              <a:stretch>
                <a:fillRect b="-22996" l="0" r="0" t="-22996"/>
              </a:stretch>
            </a:blipFill>
            <a:ln>
              <a:noFill/>
            </a:ln>
            <a:effectLst>
              <a:outerShdw blurRad="40000" rotWithShape="0" dir="5400000" dist="20000">
                <a:srgbClr val="000000">
                  <a:alpha val="37254"/>
                </a:srgbClr>
              </a:outerShdw>
            </a:effectLst>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280" name="Google Shape;280;p21"/>
            <p:cNvSpPr/>
            <p:nvPr/>
          </p:nvSpPr>
          <p:spPr>
            <a:xfrm>
              <a:off x="8132661" y="2745669"/>
              <a:ext cx="3692995" cy="1370101"/>
            </a:xfrm>
            <a:prstGeom prst="rect">
              <a:avLst/>
            </a:prstGeom>
            <a:no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281" name="Google Shape;281;p21"/>
            <p:cNvSpPr txBox="1"/>
            <p:nvPr/>
          </p:nvSpPr>
          <p:spPr>
            <a:xfrm>
              <a:off x="8132661" y="2745669"/>
              <a:ext cx="3692995" cy="1370101"/>
            </a:xfrm>
            <a:prstGeom prst="rect">
              <a:avLst/>
            </a:prstGeom>
            <a:noFill/>
            <a:ln>
              <a:noFill/>
            </a:ln>
          </p:spPr>
          <p:txBody>
            <a:bodyPr anchorCtr="0" anchor="t" bIns="0" lIns="227575" spcFirstLastPara="1" rIns="227575" wrap="square" tIns="227575">
              <a:noAutofit/>
            </a:bodyPr>
            <a:lstStyle/>
            <a:p>
              <a:pPr indent="0" lvl="0" marL="0" marR="0" rtl="0" algn="just">
                <a:lnSpc>
                  <a:spcPct val="90000"/>
                </a:lnSpc>
                <a:spcBef>
                  <a:spcPts val="0"/>
                </a:spcBef>
                <a:spcAft>
                  <a:spcPts val="0"/>
                </a:spcAft>
                <a:buClr>
                  <a:schemeClr val="dk1"/>
                </a:buClr>
                <a:buSzPts val="3200"/>
                <a:buFont typeface="Noto Sans Symbols"/>
                <a:buNone/>
              </a:pPr>
              <a:r>
                <a:rPr b="0" i="0" lang="en-GB" sz="3200" u="none" cap="none" strike="noStrike">
                  <a:solidFill>
                    <a:schemeClr val="dk1"/>
                  </a:solidFill>
                  <a:latin typeface="Times New Roman"/>
                  <a:ea typeface="Times New Roman"/>
                  <a:cs typeface="Times New Roman"/>
                  <a:sym typeface="Times New Roman"/>
                </a:rPr>
                <a:t>Gaps can be reduced in ideal outreach for the low-income group.</a:t>
              </a:r>
              <a:endParaRPr b="0" i="0" sz="1400" u="none" cap="none" strike="noStrike">
                <a:solidFill>
                  <a:srgbClr val="000000"/>
                </a:solidFill>
                <a:latin typeface="Arial"/>
                <a:ea typeface="Arial"/>
                <a:cs typeface="Arial"/>
                <a:sym typeface="Arial"/>
              </a:endParaRPr>
            </a:p>
          </p:txBody>
        </p:sp>
        <p:sp>
          <p:nvSpPr>
            <p:cNvPr id="282" name="Google Shape;282;p21"/>
            <p:cNvSpPr/>
            <p:nvPr/>
          </p:nvSpPr>
          <p:spPr>
            <a:xfrm>
              <a:off x="12432054" y="399817"/>
              <a:ext cx="3219110" cy="2147230"/>
            </a:xfrm>
            <a:prstGeom prst="roundRect">
              <a:avLst>
                <a:gd fmla="val 16667" name="adj"/>
              </a:avLst>
            </a:prstGeom>
            <a:blipFill rotWithShape="1">
              <a:blip r:embed="rId9">
                <a:alphaModFix/>
              </a:blip>
              <a:stretch>
                <a:fillRect b="-22996" l="0" r="0" t="-22996"/>
              </a:stretch>
            </a:blipFill>
            <a:ln>
              <a:noFill/>
            </a:ln>
            <a:effectLst>
              <a:outerShdw blurRad="40000" rotWithShape="0" dir="5400000" dist="20000">
                <a:srgbClr val="000000">
                  <a:alpha val="37254"/>
                </a:srgbClr>
              </a:outerShdw>
            </a:effectLst>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283" name="Google Shape;283;p21"/>
            <p:cNvSpPr/>
            <p:nvPr/>
          </p:nvSpPr>
          <p:spPr>
            <a:xfrm>
              <a:off x="12195111" y="2745669"/>
              <a:ext cx="3692995" cy="1370101"/>
            </a:xfrm>
            <a:prstGeom prst="rect">
              <a:avLst/>
            </a:prstGeom>
            <a:no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284" name="Google Shape;284;p21"/>
            <p:cNvSpPr txBox="1"/>
            <p:nvPr/>
          </p:nvSpPr>
          <p:spPr>
            <a:xfrm>
              <a:off x="12195111" y="2745669"/>
              <a:ext cx="3692995" cy="1370101"/>
            </a:xfrm>
            <a:prstGeom prst="rect">
              <a:avLst/>
            </a:prstGeom>
            <a:noFill/>
            <a:ln>
              <a:noFill/>
            </a:ln>
          </p:spPr>
          <p:txBody>
            <a:bodyPr anchorCtr="0" anchor="t" bIns="0" lIns="227575" spcFirstLastPara="1" rIns="227575" wrap="square" tIns="227575">
              <a:noAutofit/>
            </a:bodyPr>
            <a:lstStyle/>
            <a:p>
              <a:pPr indent="0" lvl="0" marL="0" marR="0" rtl="0" algn="just">
                <a:lnSpc>
                  <a:spcPct val="90000"/>
                </a:lnSpc>
                <a:spcBef>
                  <a:spcPts val="0"/>
                </a:spcBef>
                <a:spcAft>
                  <a:spcPts val="0"/>
                </a:spcAft>
                <a:buClr>
                  <a:schemeClr val="dk1"/>
                </a:buClr>
                <a:buSzPts val="3200"/>
                <a:buFont typeface="Noto Sans Symbols"/>
                <a:buNone/>
              </a:pPr>
              <a:r>
                <a:rPr b="0" i="0" lang="en-GB" sz="3200" u="none" cap="none" strike="noStrike">
                  <a:solidFill>
                    <a:schemeClr val="dk1"/>
                  </a:solidFill>
                  <a:latin typeface="Times New Roman"/>
                  <a:ea typeface="Times New Roman"/>
                  <a:cs typeface="Times New Roman"/>
                  <a:sym typeface="Times New Roman"/>
                </a:rPr>
                <a:t>Multilevel solutions with regulation reformations, education and community access are possible.</a:t>
              </a:r>
              <a:endParaRPr b="0" i="0" sz="3200" u="none" cap="none" strike="noStrike">
                <a:solidFill>
                  <a:schemeClr val="dk1"/>
                </a:solidFill>
                <a:latin typeface="Times New Roman"/>
                <a:ea typeface="Times New Roman"/>
                <a:cs typeface="Times New Roman"/>
                <a:sym typeface="Times New Roman"/>
              </a:endParaRPr>
            </a:p>
          </p:txBody>
        </p:sp>
      </p:grpSp>
    </p:spTree>
  </p:cSld>
  <p:clrMapOvr>
    <a:masterClrMapping/>
  </p:clrMapOvr>
</p:sld>
</file>

<file path=ppt/slides/slide1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88" name="Shape 288"/>
        <p:cNvGrpSpPr/>
        <p:nvPr/>
      </p:nvGrpSpPr>
      <p:grpSpPr>
        <a:xfrm>
          <a:off x="0" y="0"/>
          <a:ext cx="0" cy="0"/>
          <a:chOff x="0" y="0"/>
          <a:chExt cx="0" cy="0"/>
        </a:xfrm>
      </p:grpSpPr>
      <p:grpSp>
        <p:nvGrpSpPr>
          <p:cNvPr id="289" name="Google Shape;289;p22"/>
          <p:cNvGrpSpPr/>
          <p:nvPr/>
        </p:nvGrpSpPr>
        <p:grpSpPr>
          <a:xfrm>
            <a:off x="-659124" y="7534424"/>
            <a:ext cx="3086100" cy="3266926"/>
            <a:chOff x="0" y="-47625"/>
            <a:chExt cx="812800" cy="860425"/>
          </a:xfrm>
        </p:grpSpPr>
        <p:sp>
          <p:nvSpPr>
            <p:cNvPr id="290" name="Google Shape;290;p22"/>
            <p:cNvSpPr/>
            <p:nvPr/>
          </p:nvSpPr>
          <p:spPr>
            <a:xfrm>
              <a:off x="0" y="0"/>
              <a:ext cx="812800" cy="812800"/>
            </a:xfrm>
            <a:custGeom>
              <a:rect b="b" l="l" r="r" t="t"/>
              <a:pathLst>
                <a:path extrusionOk="0" h="812800" w="812800">
                  <a:moveTo>
                    <a:pt x="0" y="0"/>
                  </a:moveTo>
                  <a:lnTo>
                    <a:pt x="812800" y="0"/>
                  </a:lnTo>
                  <a:lnTo>
                    <a:pt x="812800" y="812800"/>
                  </a:lnTo>
                  <a:lnTo>
                    <a:pt x="0" y="812800"/>
                  </a:lnTo>
                  <a:close/>
                </a:path>
              </a:pathLst>
            </a:custGeom>
            <a:solidFill>
              <a:srgbClr val="EAD6B8"/>
            </a:solidFill>
            <a:ln>
              <a:noFill/>
            </a:ln>
          </p:spPr>
        </p:sp>
        <p:sp>
          <p:nvSpPr>
            <p:cNvPr id="291" name="Google Shape;291;p22"/>
            <p:cNvSpPr txBox="1"/>
            <p:nvPr/>
          </p:nvSpPr>
          <p:spPr>
            <a:xfrm>
              <a:off x="0" y="-47625"/>
              <a:ext cx="812800" cy="860425"/>
            </a:xfrm>
            <a:prstGeom prst="rect">
              <a:avLst/>
            </a:prstGeom>
            <a:noFill/>
            <a:ln>
              <a:noFill/>
            </a:ln>
          </p:spPr>
          <p:txBody>
            <a:bodyPr anchorCtr="0" anchor="ctr" bIns="50800" lIns="50800" spcFirstLastPara="1" rIns="50800" wrap="square" tIns="50800">
              <a:noAutofit/>
            </a:bodyPr>
            <a:lstStyle/>
            <a:p>
              <a:pPr indent="0" lvl="0" marL="0" marR="0" rtl="0" algn="ctr">
                <a:lnSpc>
                  <a:spcPct val="167333"/>
                </a:lnSpc>
                <a:spcBef>
                  <a:spcPts val="0"/>
                </a:spcBef>
                <a:spcAft>
                  <a:spcPts val="0"/>
                </a:spcAft>
                <a:buClr>
                  <a:srgbClr val="000000"/>
                </a:buClr>
                <a:buSzPts val="1800"/>
                <a:buFont typeface="Arial"/>
                <a:buNone/>
              </a:pPr>
              <a:r>
                <a:t/>
              </a:r>
              <a:endParaRPr b="0" i="0" sz="1800" u="none" cap="none" strike="noStrike">
                <a:solidFill>
                  <a:schemeClr val="dk1"/>
                </a:solidFill>
                <a:latin typeface="Calibri"/>
                <a:ea typeface="Calibri"/>
                <a:cs typeface="Calibri"/>
                <a:sym typeface="Calibri"/>
              </a:endParaRPr>
            </a:p>
          </p:txBody>
        </p:sp>
      </p:grpSp>
      <p:grpSp>
        <p:nvGrpSpPr>
          <p:cNvPr id="292" name="Google Shape;292;p22"/>
          <p:cNvGrpSpPr/>
          <p:nvPr/>
        </p:nvGrpSpPr>
        <p:grpSpPr>
          <a:xfrm>
            <a:off x="17010679" y="-1723876"/>
            <a:ext cx="3086100" cy="3266926"/>
            <a:chOff x="0" y="-47625"/>
            <a:chExt cx="812800" cy="860425"/>
          </a:xfrm>
        </p:grpSpPr>
        <p:sp>
          <p:nvSpPr>
            <p:cNvPr id="293" name="Google Shape;293;p22"/>
            <p:cNvSpPr/>
            <p:nvPr/>
          </p:nvSpPr>
          <p:spPr>
            <a:xfrm>
              <a:off x="0" y="0"/>
              <a:ext cx="812800" cy="812800"/>
            </a:xfrm>
            <a:custGeom>
              <a:rect b="b" l="l" r="r" t="t"/>
              <a:pathLst>
                <a:path extrusionOk="0" h="812800" w="812800">
                  <a:moveTo>
                    <a:pt x="0" y="0"/>
                  </a:moveTo>
                  <a:lnTo>
                    <a:pt x="812800" y="0"/>
                  </a:lnTo>
                  <a:lnTo>
                    <a:pt x="812800" y="812800"/>
                  </a:lnTo>
                  <a:lnTo>
                    <a:pt x="0" y="812800"/>
                  </a:lnTo>
                  <a:close/>
                </a:path>
              </a:pathLst>
            </a:custGeom>
            <a:solidFill>
              <a:srgbClr val="EAD6B8"/>
            </a:solidFill>
            <a:ln>
              <a:noFill/>
            </a:ln>
          </p:spPr>
        </p:sp>
        <p:sp>
          <p:nvSpPr>
            <p:cNvPr id="294" name="Google Shape;294;p22"/>
            <p:cNvSpPr txBox="1"/>
            <p:nvPr/>
          </p:nvSpPr>
          <p:spPr>
            <a:xfrm>
              <a:off x="0" y="-47625"/>
              <a:ext cx="812800" cy="860425"/>
            </a:xfrm>
            <a:prstGeom prst="rect">
              <a:avLst/>
            </a:prstGeom>
            <a:noFill/>
            <a:ln>
              <a:noFill/>
            </a:ln>
          </p:spPr>
          <p:txBody>
            <a:bodyPr anchorCtr="0" anchor="ctr" bIns="50800" lIns="50800" spcFirstLastPara="1" rIns="50800" wrap="square" tIns="50800">
              <a:noAutofit/>
            </a:bodyPr>
            <a:lstStyle/>
            <a:p>
              <a:pPr indent="0" lvl="0" marL="0" marR="0" rtl="0" algn="ctr">
                <a:lnSpc>
                  <a:spcPct val="167333"/>
                </a:lnSpc>
                <a:spcBef>
                  <a:spcPts val="0"/>
                </a:spcBef>
                <a:spcAft>
                  <a:spcPts val="0"/>
                </a:spcAft>
                <a:buClr>
                  <a:srgbClr val="000000"/>
                </a:buClr>
                <a:buSzPts val="1800"/>
                <a:buFont typeface="Arial"/>
                <a:buNone/>
              </a:pPr>
              <a:r>
                <a:t/>
              </a:r>
              <a:endParaRPr b="0" i="0" sz="1800" u="none" cap="none" strike="noStrike">
                <a:solidFill>
                  <a:schemeClr val="dk1"/>
                </a:solidFill>
                <a:latin typeface="Calibri"/>
                <a:ea typeface="Calibri"/>
                <a:cs typeface="Calibri"/>
                <a:sym typeface="Calibri"/>
              </a:endParaRPr>
            </a:p>
          </p:txBody>
        </p:sp>
      </p:grpSp>
      <p:sp>
        <p:nvSpPr>
          <p:cNvPr id="295" name="Google Shape;295;p22"/>
          <p:cNvSpPr/>
          <p:nvPr/>
        </p:nvSpPr>
        <p:spPr>
          <a:xfrm rot="5400000">
            <a:off x="14175261" y="8677114"/>
            <a:ext cx="7315200" cy="247973"/>
          </a:xfrm>
          <a:custGeom>
            <a:rect b="b" l="l" r="r" t="t"/>
            <a:pathLst>
              <a:path extrusionOk="0" h="247973" w="7315200">
                <a:moveTo>
                  <a:pt x="0" y="0"/>
                </a:moveTo>
                <a:lnTo>
                  <a:pt x="7315200" y="0"/>
                </a:lnTo>
                <a:lnTo>
                  <a:pt x="7315200" y="247972"/>
                </a:lnTo>
                <a:lnTo>
                  <a:pt x="0" y="247972"/>
                </a:lnTo>
                <a:lnTo>
                  <a:pt x="0" y="0"/>
                </a:lnTo>
                <a:close/>
              </a:path>
            </a:pathLst>
          </a:custGeom>
          <a:blipFill rotWithShape="1">
            <a:blip r:embed="rId3">
              <a:alphaModFix/>
            </a:blip>
            <a:stretch>
              <a:fillRect b="0" l="0" r="0" t="0"/>
            </a:stretch>
          </a:blipFill>
          <a:ln>
            <a:noFill/>
          </a:ln>
        </p:spPr>
      </p:sp>
      <p:sp>
        <p:nvSpPr>
          <p:cNvPr id="296" name="Google Shape;296;p22"/>
          <p:cNvSpPr txBox="1"/>
          <p:nvPr/>
        </p:nvSpPr>
        <p:spPr>
          <a:xfrm>
            <a:off x="3658117" y="156578"/>
            <a:ext cx="10971766" cy="1015663"/>
          </a:xfrm>
          <a:prstGeom prst="rect">
            <a:avLst/>
          </a:prstGeom>
          <a:noFill/>
          <a:ln>
            <a:noFill/>
          </a:ln>
        </p:spPr>
        <p:txBody>
          <a:bodyPr anchorCtr="0" anchor="t" bIns="0" lIns="0" spcFirstLastPara="1" rIns="0" wrap="square" tIns="0">
            <a:spAutoFit/>
          </a:bodyPr>
          <a:lstStyle/>
          <a:p>
            <a:pPr indent="0" lvl="0" marL="0" marR="0" rtl="0" algn="ctr">
              <a:lnSpc>
                <a:spcPct val="100000"/>
              </a:lnSpc>
              <a:spcBef>
                <a:spcPts val="0"/>
              </a:spcBef>
              <a:spcAft>
                <a:spcPts val="0"/>
              </a:spcAft>
              <a:buClr>
                <a:srgbClr val="000000"/>
              </a:buClr>
              <a:buSzPts val="6600"/>
              <a:buFont typeface="Arial"/>
              <a:buNone/>
            </a:pPr>
            <a:r>
              <a:rPr b="1" i="0" lang="en-GB" sz="6600" u="none" cap="none" strike="noStrike">
                <a:solidFill>
                  <a:schemeClr val="dk1"/>
                </a:solidFill>
                <a:latin typeface="Times New Roman"/>
                <a:ea typeface="Times New Roman"/>
                <a:cs typeface="Times New Roman"/>
                <a:sym typeface="Times New Roman"/>
              </a:rPr>
              <a:t>Reference List </a:t>
            </a:r>
            <a:endParaRPr b="0" i="0" sz="1400" u="none" cap="none" strike="noStrike">
              <a:solidFill>
                <a:srgbClr val="000000"/>
              </a:solidFill>
              <a:latin typeface="Arial"/>
              <a:ea typeface="Arial"/>
              <a:cs typeface="Arial"/>
              <a:sym typeface="Arial"/>
            </a:endParaRPr>
          </a:p>
        </p:txBody>
      </p:sp>
      <p:sp>
        <p:nvSpPr>
          <p:cNvPr id="297" name="Google Shape;297;p22"/>
          <p:cNvSpPr txBox="1"/>
          <p:nvPr/>
        </p:nvSpPr>
        <p:spPr>
          <a:xfrm>
            <a:off x="2819400" y="1526571"/>
            <a:ext cx="13936488" cy="8173391"/>
          </a:xfrm>
          <a:prstGeom prst="rect">
            <a:avLst/>
          </a:prstGeom>
          <a:noFill/>
          <a:ln>
            <a:noFill/>
          </a:ln>
        </p:spPr>
        <p:txBody>
          <a:bodyPr anchorCtr="0" anchor="t" bIns="45700" lIns="91425" spcFirstLastPara="1" rIns="91425" wrap="square" tIns="45700">
            <a:spAutoFit/>
          </a:bodyPr>
          <a:lstStyle/>
          <a:p>
            <a:pPr indent="0" lvl="0" marL="0" marR="0" rtl="0" algn="just">
              <a:lnSpc>
                <a:spcPct val="150000"/>
              </a:lnSpc>
              <a:spcBef>
                <a:spcPts val="0"/>
              </a:spcBef>
              <a:spcAft>
                <a:spcPts val="0"/>
              </a:spcAft>
              <a:buClr>
                <a:schemeClr val="dk1"/>
              </a:buClr>
              <a:buSzPts val="1600"/>
              <a:buFont typeface="Times New Roman"/>
              <a:buNone/>
            </a:pPr>
            <a:r>
              <a:rPr b="0" i="0" lang="en-GB" sz="1600" u="none" cap="none" strike="noStrike">
                <a:solidFill>
                  <a:schemeClr val="dk1"/>
                </a:solidFill>
                <a:latin typeface="Times New Roman"/>
                <a:ea typeface="Times New Roman"/>
                <a:cs typeface="Times New Roman"/>
                <a:sym typeface="Times New Roman"/>
              </a:rPr>
              <a:t>Armstrong, M. 2021. </a:t>
            </a:r>
            <a:r>
              <a:rPr b="0" i="1" lang="en-GB" sz="1600" u="none" cap="none" strike="noStrike">
                <a:solidFill>
                  <a:schemeClr val="dk1"/>
                </a:solidFill>
                <a:latin typeface="Times New Roman"/>
                <a:ea typeface="Times New Roman"/>
                <a:cs typeface="Times New Roman"/>
                <a:sym typeface="Times New Roman"/>
              </a:rPr>
              <a:t>Infographic: The benefits of the UK government’s obesity targets</a:t>
            </a:r>
            <a:r>
              <a:rPr b="0" i="0" lang="en-GB" sz="1600" u="none" cap="none" strike="noStrike">
                <a:solidFill>
                  <a:schemeClr val="dk1"/>
                </a:solidFill>
                <a:latin typeface="Times New Roman"/>
                <a:ea typeface="Times New Roman"/>
                <a:cs typeface="Times New Roman"/>
                <a:sym typeface="Times New Roman"/>
              </a:rPr>
              <a:t>. Available at: </a:t>
            </a:r>
            <a:r>
              <a:rPr b="0" i="0" lang="en-GB" sz="1600" u="sng" cap="none" strike="noStrike">
                <a:solidFill>
                  <a:schemeClr val="hlink"/>
                </a:solidFill>
                <a:latin typeface="Times New Roman"/>
                <a:ea typeface="Times New Roman"/>
                <a:cs typeface="Times New Roman"/>
                <a:sym typeface="Times New Roman"/>
                <a:hlinkClick r:id="rId4"/>
              </a:rPr>
              <a:t>https://www.statista.com/chart/13140/uk-government-obesity-target-benefits/</a:t>
            </a:r>
            <a:r>
              <a:rPr b="0" i="0" lang="en-GB" sz="1600" u="none" cap="none" strike="noStrike">
                <a:solidFill>
                  <a:schemeClr val="dk1"/>
                </a:solidFill>
                <a:latin typeface="Times New Roman"/>
                <a:ea typeface="Times New Roman"/>
                <a:cs typeface="Times New Roman"/>
                <a:sym typeface="Times New Roman"/>
              </a:rPr>
              <a:t>(Accessed 08 September, 2025).</a:t>
            </a:r>
            <a:endParaRPr b="0" i="0" sz="1600" u="none" cap="none" strike="noStrike">
              <a:solidFill>
                <a:schemeClr val="dk1"/>
              </a:solidFill>
              <a:latin typeface="Times New Roman"/>
              <a:ea typeface="Times New Roman"/>
              <a:cs typeface="Times New Roman"/>
              <a:sym typeface="Times New Roman"/>
            </a:endParaRPr>
          </a:p>
          <a:p>
            <a:pPr indent="0" lvl="0" marL="0" marR="0" rtl="0" algn="just">
              <a:lnSpc>
                <a:spcPct val="150000"/>
              </a:lnSpc>
              <a:spcBef>
                <a:spcPts val="0"/>
              </a:spcBef>
              <a:spcAft>
                <a:spcPts val="0"/>
              </a:spcAft>
              <a:buClr>
                <a:schemeClr val="dk1"/>
              </a:buClr>
              <a:buSzPts val="1600"/>
              <a:buFont typeface="Times New Roman"/>
              <a:buNone/>
            </a:pPr>
            <a:r>
              <a:rPr b="0" i="0" lang="en-GB" sz="1600" u="none" cap="none" strike="noStrike">
                <a:solidFill>
                  <a:schemeClr val="dk1"/>
                </a:solidFill>
                <a:latin typeface="Times New Roman"/>
                <a:ea typeface="Times New Roman"/>
                <a:cs typeface="Times New Roman"/>
                <a:sym typeface="Times New Roman"/>
              </a:rPr>
              <a:t>Bariatrics, R. 2024. </a:t>
            </a:r>
            <a:r>
              <a:rPr b="0" i="1" lang="en-GB" sz="1600" u="none" cap="none" strike="noStrike">
                <a:solidFill>
                  <a:schemeClr val="dk1"/>
                </a:solidFill>
                <a:latin typeface="Times New Roman"/>
                <a:ea typeface="Times New Roman"/>
                <a:cs typeface="Times New Roman"/>
                <a:sym typeface="Times New Roman"/>
              </a:rPr>
              <a:t>UK obesity statistics in 2024</a:t>
            </a:r>
            <a:r>
              <a:rPr b="0" i="0" lang="en-GB" sz="1600" u="none" cap="none" strike="noStrike">
                <a:solidFill>
                  <a:schemeClr val="dk1"/>
                </a:solidFill>
                <a:latin typeface="Times New Roman"/>
                <a:ea typeface="Times New Roman"/>
                <a:cs typeface="Times New Roman"/>
                <a:sym typeface="Times New Roman"/>
              </a:rPr>
              <a:t>. Available at: </a:t>
            </a:r>
            <a:r>
              <a:rPr b="0" i="0" lang="en-GB" sz="1600" u="sng" cap="none" strike="noStrike">
                <a:solidFill>
                  <a:schemeClr val="hlink"/>
                </a:solidFill>
                <a:latin typeface="Times New Roman"/>
                <a:ea typeface="Times New Roman"/>
                <a:cs typeface="Times New Roman"/>
                <a:sym typeface="Times New Roman"/>
                <a:hlinkClick r:id="rId5"/>
              </a:rPr>
              <a:t>https://renewbariatrics.com/uk-obesity-statistics/</a:t>
            </a:r>
            <a:r>
              <a:rPr b="0" i="0" lang="en-GB" sz="1600" u="none" cap="none" strike="noStrike">
                <a:solidFill>
                  <a:schemeClr val="dk1"/>
                </a:solidFill>
                <a:latin typeface="Times New Roman"/>
                <a:ea typeface="Times New Roman"/>
                <a:cs typeface="Times New Roman"/>
                <a:sym typeface="Times New Roman"/>
              </a:rPr>
              <a:t> (Accessed 08 September, 2025).</a:t>
            </a:r>
            <a:endParaRPr b="0" i="0" sz="1400" u="none" cap="none" strike="noStrike">
              <a:solidFill>
                <a:srgbClr val="000000"/>
              </a:solidFill>
              <a:latin typeface="Arial"/>
              <a:ea typeface="Arial"/>
              <a:cs typeface="Arial"/>
              <a:sym typeface="Arial"/>
            </a:endParaRPr>
          </a:p>
          <a:p>
            <a:pPr indent="0" lvl="0" marL="0" marR="0" rtl="0" algn="just">
              <a:lnSpc>
                <a:spcPct val="150000"/>
              </a:lnSpc>
              <a:spcBef>
                <a:spcPts val="0"/>
              </a:spcBef>
              <a:spcAft>
                <a:spcPts val="0"/>
              </a:spcAft>
              <a:buClr>
                <a:srgbClr val="222222"/>
              </a:buClr>
              <a:buSzPts val="1600"/>
              <a:buFont typeface="Times New Roman"/>
              <a:buNone/>
            </a:pPr>
            <a:r>
              <a:rPr b="0" i="0" lang="en-GB" sz="1600" u="sng" cap="none" strike="noStrike">
                <a:solidFill>
                  <a:srgbClr val="222222"/>
                </a:solidFill>
                <a:latin typeface="Times New Roman"/>
                <a:ea typeface="Times New Roman"/>
                <a:cs typeface="Times New Roman"/>
                <a:sym typeface="Times New Roman"/>
              </a:rPr>
              <a:t>Beltrán-Carrillo</a:t>
            </a:r>
            <a:r>
              <a:rPr b="0" i="0" lang="en-GB" sz="1600" u="none" cap="none" strike="noStrike">
                <a:solidFill>
                  <a:srgbClr val="222222"/>
                </a:solidFill>
                <a:latin typeface="Times New Roman"/>
                <a:ea typeface="Times New Roman"/>
                <a:cs typeface="Times New Roman"/>
                <a:sym typeface="Times New Roman"/>
              </a:rPr>
              <a:t>, V.J., Megías, Á., González-Cutre, D. and Jiménez-Loaisa, A., 2022. Elements behind sedentary lifestyles and unhealthy eating habits in individuals with severe obesity. </a:t>
            </a:r>
            <a:r>
              <a:rPr b="0" i="1" lang="en-GB" sz="1600" u="none" cap="none" strike="noStrike">
                <a:solidFill>
                  <a:schemeClr val="dk1"/>
                </a:solidFill>
                <a:latin typeface="Times New Roman"/>
                <a:ea typeface="Times New Roman"/>
                <a:cs typeface="Times New Roman"/>
                <a:sym typeface="Times New Roman"/>
              </a:rPr>
              <a:t>International Journal of Qualitative Studies on Health and Well-being</a:t>
            </a:r>
            <a:r>
              <a:rPr b="0" i="0" lang="en-GB" sz="1600" u="none" cap="none" strike="noStrike">
                <a:solidFill>
                  <a:schemeClr val="dk1"/>
                </a:solidFill>
                <a:latin typeface="Times New Roman"/>
                <a:ea typeface="Times New Roman"/>
                <a:cs typeface="Times New Roman"/>
                <a:sym typeface="Times New Roman"/>
              </a:rPr>
              <a:t>, </a:t>
            </a:r>
            <a:r>
              <a:rPr b="0" i="1" lang="en-GB" sz="1600" u="none" cap="none" strike="noStrike">
                <a:solidFill>
                  <a:schemeClr val="dk1"/>
                </a:solidFill>
                <a:latin typeface="Times New Roman"/>
                <a:ea typeface="Times New Roman"/>
                <a:cs typeface="Times New Roman"/>
                <a:sym typeface="Times New Roman"/>
              </a:rPr>
              <a:t>17</a:t>
            </a:r>
            <a:r>
              <a:rPr b="0" i="0" lang="en-GB" sz="1600" u="none" cap="none" strike="noStrike">
                <a:solidFill>
                  <a:schemeClr val="dk1"/>
                </a:solidFill>
                <a:latin typeface="Times New Roman"/>
                <a:ea typeface="Times New Roman"/>
                <a:cs typeface="Times New Roman"/>
                <a:sym typeface="Times New Roman"/>
              </a:rPr>
              <a:t>(1), p.2056967.</a:t>
            </a:r>
            <a:endParaRPr b="0" i="0" sz="1400" u="none" cap="none" strike="noStrike">
              <a:solidFill>
                <a:srgbClr val="000000"/>
              </a:solidFill>
              <a:latin typeface="Arial"/>
              <a:ea typeface="Arial"/>
              <a:cs typeface="Arial"/>
              <a:sym typeface="Arial"/>
            </a:endParaRPr>
          </a:p>
          <a:p>
            <a:pPr indent="0" lvl="0" marL="0" marR="0" rtl="0" algn="just">
              <a:lnSpc>
                <a:spcPct val="150000"/>
              </a:lnSpc>
              <a:spcBef>
                <a:spcPts val="0"/>
              </a:spcBef>
              <a:spcAft>
                <a:spcPts val="0"/>
              </a:spcAft>
              <a:buClr>
                <a:srgbClr val="222222"/>
              </a:buClr>
              <a:buSzPts val="1600"/>
              <a:buFont typeface="Times New Roman"/>
              <a:buNone/>
            </a:pPr>
            <a:r>
              <a:rPr b="0" i="0" lang="en-GB" sz="1600" u="sng" cap="none" strike="noStrike">
                <a:solidFill>
                  <a:srgbClr val="222222"/>
                </a:solidFill>
                <a:latin typeface="Times New Roman"/>
                <a:ea typeface="Times New Roman"/>
                <a:cs typeface="Times New Roman"/>
                <a:sym typeface="Times New Roman"/>
              </a:rPr>
              <a:t>Broadbent</a:t>
            </a:r>
            <a:r>
              <a:rPr b="0" i="0" lang="en-GB" sz="1600" u="none" cap="none" strike="noStrike">
                <a:solidFill>
                  <a:srgbClr val="222222"/>
                </a:solidFill>
                <a:latin typeface="Times New Roman"/>
                <a:ea typeface="Times New Roman"/>
                <a:cs typeface="Times New Roman"/>
                <a:sym typeface="Times New Roman"/>
              </a:rPr>
              <a:t>, P., Shen, Y., Pearce, A. and Katikireddi, S.V., 2024. Trends in inequalities in childhood overweight and obesity prevalence: a repeat cross-sectional analysis of the Health Survey for England. </a:t>
            </a:r>
            <a:r>
              <a:rPr b="0" i="1" lang="en-GB" sz="1600" u="none" cap="none" strike="noStrike">
                <a:solidFill>
                  <a:schemeClr val="dk1"/>
                </a:solidFill>
                <a:latin typeface="Times New Roman"/>
                <a:ea typeface="Times New Roman"/>
                <a:cs typeface="Times New Roman"/>
                <a:sym typeface="Times New Roman"/>
              </a:rPr>
              <a:t>Archives of disease in childhood</a:t>
            </a:r>
            <a:r>
              <a:rPr b="0" i="0" lang="en-GB" sz="1600" u="none" cap="none" strike="noStrike">
                <a:solidFill>
                  <a:schemeClr val="dk1"/>
                </a:solidFill>
                <a:latin typeface="Times New Roman"/>
                <a:ea typeface="Times New Roman"/>
                <a:cs typeface="Times New Roman"/>
                <a:sym typeface="Times New Roman"/>
              </a:rPr>
              <a:t>, </a:t>
            </a:r>
            <a:r>
              <a:rPr b="0" i="1" lang="en-GB" sz="1600" u="none" cap="none" strike="noStrike">
                <a:solidFill>
                  <a:schemeClr val="dk1"/>
                </a:solidFill>
                <a:latin typeface="Times New Roman"/>
                <a:ea typeface="Times New Roman"/>
                <a:cs typeface="Times New Roman"/>
                <a:sym typeface="Times New Roman"/>
              </a:rPr>
              <a:t>109</a:t>
            </a:r>
            <a:r>
              <a:rPr b="0" i="0" lang="en-GB" sz="1600" u="none" cap="none" strike="noStrike">
                <a:solidFill>
                  <a:schemeClr val="dk1"/>
                </a:solidFill>
                <a:latin typeface="Times New Roman"/>
                <a:ea typeface="Times New Roman"/>
                <a:cs typeface="Times New Roman"/>
                <a:sym typeface="Times New Roman"/>
              </a:rPr>
              <a:t>(3), pp.233-239.</a:t>
            </a:r>
            <a:endParaRPr b="0" i="0" sz="1400" u="none" cap="none" strike="noStrike">
              <a:solidFill>
                <a:srgbClr val="000000"/>
              </a:solidFill>
              <a:latin typeface="Arial"/>
              <a:ea typeface="Arial"/>
              <a:cs typeface="Arial"/>
              <a:sym typeface="Arial"/>
            </a:endParaRPr>
          </a:p>
          <a:p>
            <a:pPr indent="0" lvl="0" marL="0" marR="0" rtl="0" algn="just">
              <a:lnSpc>
                <a:spcPct val="150000"/>
              </a:lnSpc>
              <a:spcBef>
                <a:spcPts val="0"/>
              </a:spcBef>
              <a:spcAft>
                <a:spcPts val="0"/>
              </a:spcAft>
              <a:buClr>
                <a:srgbClr val="222222"/>
              </a:buClr>
              <a:buSzPts val="1600"/>
              <a:buFont typeface="Times New Roman"/>
              <a:buNone/>
            </a:pPr>
            <a:r>
              <a:rPr b="0" i="0" lang="en-GB" sz="1600" u="sng" cap="none" strike="noStrike">
                <a:solidFill>
                  <a:srgbClr val="222222"/>
                </a:solidFill>
                <a:latin typeface="Times New Roman"/>
                <a:ea typeface="Times New Roman"/>
                <a:cs typeface="Times New Roman"/>
                <a:sym typeface="Times New Roman"/>
              </a:rPr>
              <a:t>Gkiouleka</a:t>
            </a:r>
            <a:r>
              <a:rPr b="0" i="0" lang="en-GB" sz="1600" u="none" cap="none" strike="noStrike">
                <a:solidFill>
                  <a:srgbClr val="222222"/>
                </a:solidFill>
                <a:latin typeface="Times New Roman"/>
                <a:ea typeface="Times New Roman"/>
                <a:cs typeface="Times New Roman"/>
                <a:sym typeface="Times New Roman"/>
              </a:rPr>
              <a:t>, A., Wong, G., Sowden, S., Bambra, C., Siersbaek, R., Manji, S., Moseley, A., Harmston, R., Kuhn, I. and Ford, J., 2023. Reducing health inequalities through general practice. </a:t>
            </a:r>
            <a:r>
              <a:rPr b="0" i="1" lang="en-GB" sz="1600" u="none" cap="none" strike="noStrike">
                <a:solidFill>
                  <a:schemeClr val="dk1"/>
                </a:solidFill>
                <a:latin typeface="Times New Roman"/>
                <a:ea typeface="Times New Roman"/>
                <a:cs typeface="Times New Roman"/>
                <a:sym typeface="Times New Roman"/>
              </a:rPr>
              <a:t>The Lancet Public Health</a:t>
            </a:r>
            <a:r>
              <a:rPr b="0" i="0" lang="en-GB" sz="1600" u="none" cap="none" strike="noStrike">
                <a:solidFill>
                  <a:schemeClr val="dk1"/>
                </a:solidFill>
                <a:latin typeface="Times New Roman"/>
                <a:ea typeface="Times New Roman"/>
                <a:cs typeface="Times New Roman"/>
                <a:sym typeface="Times New Roman"/>
              </a:rPr>
              <a:t>, </a:t>
            </a:r>
            <a:r>
              <a:rPr b="0" i="1" lang="en-GB" sz="1600" u="none" cap="none" strike="noStrike">
                <a:solidFill>
                  <a:schemeClr val="dk1"/>
                </a:solidFill>
                <a:latin typeface="Times New Roman"/>
                <a:ea typeface="Times New Roman"/>
                <a:cs typeface="Times New Roman"/>
                <a:sym typeface="Times New Roman"/>
              </a:rPr>
              <a:t>8</a:t>
            </a:r>
            <a:r>
              <a:rPr b="0" i="0" lang="en-GB" sz="1600" u="none" cap="none" strike="noStrike">
                <a:solidFill>
                  <a:schemeClr val="dk1"/>
                </a:solidFill>
                <a:latin typeface="Times New Roman"/>
                <a:ea typeface="Times New Roman"/>
                <a:cs typeface="Times New Roman"/>
                <a:sym typeface="Times New Roman"/>
              </a:rPr>
              <a:t>(6), pp.e463-e472.</a:t>
            </a:r>
            <a:endParaRPr b="0" i="0" sz="1400" u="none" cap="none" strike="noStrike">
              <a:solidFill>
                <a:srgbClr val="000000"/>
              </a:solidFill>
              <a:latin typeface="Arial"/>
              <a:ea typeface="Arial"/>
              <a:cs typeface="Arial"/>
              <a:sym typeface="Arial"/>
            </a:endParaRPr>
          </a:p>
          <a:p>
            <a:pPr indent="0" lvl="0" marL="0" marR="0" rtl="0" algn="just">
              <a:lnSpc>
                <a:spcPct val="150000"/>
              </a:lnSpc>
              <a:spcBef>
                <a:spcPts val="0"/>
              </a:spcBef>
              <a:spcAft>
                <a:spcPts val="0"/>
              </a:spcAft>
              <a:buClr>
                <a:srgbClr val="222222"/>
              </a:buClr>
              <a:buSzPts val="1600"/>
              <a:buFont typeface="Times New Roman"/>
              <a:buNone/>
            </a:pPr>
            <a:r>
              <a:rPr b="0" i="0" lang="en-GB" sz="1600" u="sng" cap="none" strike="noStrike">
                <a:solidFill>
                  <a:srgbClr val="222222"/>
                </a:solidFill>
                <a:latin typeface="Times New Roman"/>
                <a:ea typeface="Times New Roman"/>
                <a:cs typeface="Times New Roman"/>
                <a:sym typeface="Times New Roman"/>
              </a:rPr>
              <a:t>Leith</a:t>
            </a:r>
            <a:r>
              <a:rPr b="0" i="0" lang="en-GB" sz="1600" u="none" cap="none" strike="noStrike">
                <a:solidFill>
                  <a:srgbClr val="222222"/>
                </a:solidFill>
                <a:latin typeface="Times New Roman"/>
                <a:ea typeface="Times New Roman"/>
                <a:cs typeface="Times New Roman"/>
                <a:sym typeface="Times New Roman"/>
              </a:rPr>
              <a:t>, A., Harrison, L., da Rocha Fernandes, J.D., Hagelund, L.M., Lübker, C. and Capucci, S., 2025. Impact of Body Mass Index and Comorbidities on Health-Related Quality of Life and Work Productivity in People With Overweight or Obesity: A Survey-Based Study in the United Kingdom.</a:t>
            </a:r>
            <a:endParaRPr b="0" i="0" sz="1600" u="none" cap="none" strike="noStrike">
              <a:solidFill>
                <a:schemeClr val="dk1"/>
              </a:solidFill>
              <a:latin typeface="Times New Roman"/>
              <a:ea typeface="Times New Roman"/>
              <a:cs typeface="Times New Roman"/>
              <a:sym typeface="Times New Roman"/>
            </a:endParaRPr>
          </a:p>
          <a:p>
            <a:pPr indent="0" lvl="0" marL="0" marR="0" rtl="0" algn="just">
              <a:lnSpc>
                <a:spcPct val="150000"/>
              </a:lnSpc>
              <a:spcBef>
                <a:spcPts val="0"/>
              </a:spcBef>
              <a:spcAft>
                <a:spcPts val="0"/>
              </a:spcAft>
              <a:buClr>
                <a:srgbClr val="222222"/>
              </a:buClr>
              <a:buSzPts val="1600"/>
              <a:buFont typeface="Times New Roman"/>
              <a:buNone/>
            </a:pPr>
            <a:r>
              <a:rPr b="0" i="0" lang="en-GB" sz="1600" u="sng" cap="none" strike="noStrike">
                <a:solidFill>
                  <a:srgbClr val="222222"/>
                </a:solidFill>
                <a:latin typeface="Times New Roman"/>
                <a:ea typeface="Times New Roman"/>
                <a:cs typeface="Times New Roman"/>
                <a:sym typeface="Times New Roman"/>
              </a:rPr>
              <a:t>Lim, W.M., 2025</a:t>
            </a:r>
            <a:r>
              <a:rPr b="0" i="0" lang="en-GB" sz="1600" u="none" cap="none" strike="noStrike">
                <a:solidFill>
                  <a:srgbClr val="222222"/>
                </a:solidFill>
                <a:latin typeface="Times New Roman"/>
                <a:ea typeface="Times New Roman"/>
                <a:cs typeface="Times New Roman"/>
                <a:sym typeface="Times New Roman"/>
              </a:rPr>
              <a:t>. What is qualitative research? An overview and guidelines. </a:t>
            </a:r>
            <a:r>
              <a:rPr b="0" i="1" lang="en-GB" sz="1600" u="none" cap="none" strike="noStrike">
                <a:solidFill>
                  <a:schemeClr val="dk1"/>
                </a:solidFill>
                <a:latin typeface="Times New Roman"/>
                <a:ea typeface="Times New Roman"/>
                <a:cs typeface="Times New Roman"/>
                <a:sym typeface="Times New Roman"/>
              </a:rPr>
              <a:t>Australasian Marketing Journal</a:t>
            </a:r>
            <a:r>
              <a:rPr b="0" i="0" lang="en-GB" sz="1600" u="none" cap="none" strike="noStrike">
                <a:solidFill>
                  <a:schemeClr val="dk1"/>
                </a:solidFill>
                <a:latin typeface="Times New Roman"/>
                <a:ea typeface="Times New Roman"/>
                <a:cs typeface="Times New Roman"/>
                <a:sym typeface="Times New Roman"/>
              </a:rPr>
              <a:t>, </a:t>
            </a:r>
            <a:r>
              <a:rPr b="0" i="1" lang="en-GB" sz="1600" u="none" cap="none" strike="noStrike">
                <a:solidFill>
                  <a:schemeClr val="dk1"/>
                </a:solidFill>
                <a:latin typeface="Times New Roman"/>
                <a:ea typeface="Times New Roman"/>
                <a:cs typeface="Times New Roman"/>
                <a:sym typeface="Times New Roman"/>
              </a:rPr>
              <a:t>33</a:t>
            </a:r>
            <a:r>
              <a:rPr b="0" i="0" lang="en-GB" sz="1600" u="none" cap="none" strike="noStrike">
                <a:solidFill>
                  <a:schemeClr val="dk1"/>
                </a:solidFill>
                <a:latin typeface="Times New Roman"/>
                <a:ea typeface="Times New Roman"/>
                <a:cs typeface="Times New Roman"/>
                <a:sym typeface="Times New Roman"/>
              </a:rPr>
              <a:t>(2), pp.199-229.</a:t>
            </a:r>
            <a:endParaRPr b="0" i="0" sz="1400" u="none" cap="none" strike="noStrike">
              <a:solidFill>
                <a:srgbClr val="000000"/>
              </a:solidFill>
              <a:latin typeface="Arial"/>
              <a:ea typeface="Arial"/>
              <a:cs typeface="Arial"/>
              <a:sym typeface="Arial"/>
            </a:endParaRPr>
          </a:p>
          <a:p>
            <a:pPr indent="0" lvl="0" marL="0" marR="0" rtl="0" algn="just">
              <a:lnSpc>
                <a:spcPct val="150000"/>
              </a:lnSpc>
              <a:spcBef>
                <a:spcPts val="0"/>
              </a:spcBef>
              <a:spcAft>
                <a:spcPts val="0"/>
              </a:spcAft>
              <a:buClr>
                <a:srgbClr val="222222"/>
              </a:buClr>
              <a:buSzPts val="1600"/>
              <a:buFont typeface="Times New Roman"/>
              <a:buNone/>
            </a:pPr>
            <a:r>
              <a:rPr b="0" i="0" lang="en-GB" sz="1600" u="sng" cap="none" strike="noStrike">
                <a:solidFill>
                  <a:srgbClr val="222222"/>
                </a:solidFill>
                <a:latin typeface="Times New Roman"/>
                <a:ea typeface="Times New Roman"/>
                <a:cs typeface="Times New Roman"/>
                <a:sym typeface="Times New Roman"/>
              </a:rPr>
              <a:t>McKee</a:t>
            </a:r>
            <a:r>
              <a:rPr b="0" i="0" lang="en-GB" sz="1600" u="none" cap="none" strike="noStrike">
                <a:solidFill>
                  <a:srgbClr val="222222"/>
                </a:solidFill>
                <a:latin typeface="Times New Roman"/>
                <a:ea typeface="Times New Roman"/>
                <a:cs typeface="Times New Roman"/>
                <a:sym typeface="Times New Roman"/>
              </a:rPr>
              <a:t>, M., Dunnell, K., Anderson, M., Brayne, C., Charlesworth, A., Johnston-Webber, C., Knapp, M., McGuire, A., Newton, J.N., Taylor, D. and Watt, R.G., 2021. The changing health needs of the UK population. </a:t>
            </a:r>
            <a:r>
              <a:rPr b="0" i="1" lang="en-GB" sz="1600" u="none" cap="none" strike="noStrike">
                <a:solidFill>
                  <a:schemeClr val="dk1"/>
                </a:solidFill>
                <a:latin typeface="Times New Roman"/>
                <a:ea typeface="Times New Roman"/>
                <a:cs typeface="Times New Roman"/>
                <a:sym typeface="Times New Roman"/>
              </a:rPr>
              <a:t>The Lancet</a:t>
            </a:r>
            <a:r>
              <a:rPr b="0" i="0" lang="en-GB" sz="1600" u="none" cap="none" strike="noStrike">
                <a:solidFill>
                  <a:schemeClr val="dk1"/>
                </a:solidFill>
                <a:latin typeface="Times New Roman"/>
                <a:ea typeface="Times New Roman"/>
                <a:cs typeface="Times New Roman"/>
                <a:sym typeface="Times New Roman"/>
              </a:rPr>
              <a:t>, </a:t>
            </a:r>
            <a:r>
              <a:rPr b="0" i="1" lang="en-GB" sz="1600" u="none" cap="none" strike="noStrike">
                <a:solidFill>
                  <a:schemeClr val="dk1"/>
                </a:solidFill>
                <a:latin typeface="Times New Roman"/>
                <a:ea typeface="Times New Roman"/>
                <a:cs typeface="Times New Roman"/>
                <a:sym typeface="Times New Roman"/>
              </a:rPr>
              <a:t>397</a:t>
            </a:r>
            <a:r>
              <a:rPr b="0" i="0" lang="en-GB" sz="1600" u="none" cap="none" strike="noStrike">
                <a:solidFill>
                  <a:schemeClr val="dk1"/>
                </a:solidFill>
                <a:latin typeface="Times New Roman"/>
                <a:ea typeface="Times New Roman"/>
                <a:cs typeface="Times New Roman"/>
                <a:sym typeface="Times New Roman"/>
              </a:rPr>
              <a:t>(10288), pp.1979-1991. </a:t>
            </a:r>
            <a:endParaRPr b="0" i="0" sz="1600" u="none" cap="none" strike="noStrike">
              <a:solidFill>
                <a:schemeClr val="dk1"/>
              </a:solidFill>
              <a:latin typeface="Times New Roman"/>
              <a:ea typeface="Times New Roman"/>
              <a:cs typeface="Times New Roman"/>
              <a:sym typeface="Times New Roman"/>
            </a:endParaRPr>
          </a:p>
          <a:p>
            <a:pPr indent="0" lvl="0" marL="0" marR="0" rtl="0" algn="just">
              <a:lnSpc>
                <a:spcPct val="150000"/>
              </a:lnSpc>
              <a:spcBef>
                <a:spcPts val="0"/>
              </a:spcBef>
              <a:spcAft>
                <a:spcPts val="0"/>
              </a:spcAft>
              <a:buClr>
                <a:schemeClr val="dk1"/>
              </a:buClr>
              <a:buSzPts val="1600"/>
              <a:buFont typeface="Times New Roman"/>
              <a:buNone/>
            </a:pPr>
            <a:r>
              <a:rPr b="0" i="0" lang="en-GB" sz="1600" u="none" cap="none" strike="noStrike">
                <a:solidFill>
                  <a:schemeClr val="dk1"/>
                </a:solidFill>
                <a:latin typeface="Times New Roman"/>
                <a:ea typeface="Times New Roman"/>
                <a:cs typeface="Times New Roman"/>
                <a:sym typeface="Times New Roman"/>
              </a:rPr>
              <a:t>Statista 2025. </a:t>
            </a:r>
            <a:r>
              <a:rPr b="0" i="1" lang="en-GB" sz="1600" u="none" cap="none" strike="noStrike">
                <a:solidFill>
                  <a:schemeClr val="dk1"/>
                </a:solidFill>
                <a:latin typeface="Times New Roman"/>
                <a:ea typeface="Times New Roman"/>
                <a:cs typeface="Times New Roman"/>
                <a:sym typeface="Times New Roman"/>
              </a:rPr>
              <a:t>Mean body mass index in England 2022, by gender and age</a:t>
            </a:r>
            <a:r>
              <a:rPr b="0" i="0" lang="en-GB" sz="1600" u="none" cap="none" strike="noStrike">
                <a:solidFill>
                  <a:schemeClr val="dk1"/>
                </a:solidFill>
                <a:latin typeface="Times New Roman"/>
                <a:ea typeface="Times New Roman"/>
                <a:cs typeface="Times New Roman"/>
                <a:sym typeface="Times New Roman"/>
              </a:rPr>
              <a:t>. Available at:  </a:t>
            </a:r>
            <a:r>
              <a:rPr b="0" i="0" lang="en-GB" sz="1600" u="sng" cap="none" strike="noStrike">
                <a:solidFill>
                  <a:schemeClr val="hlink"/>
                </a:solidFill>
                <a:latin typeface="Times New Roman"/>
                <a:ea typeface="Times New Roman"/>
                <a:cs typeface="Times New Roman"/>
                <a:sym typeface="Times New Roman"/>
                <a:hlinkClick r:id="rId6"/>
              </a:rPr>
              <a:t>https://www.statista.com/statistics/375886/adult-s-body-mass-index-by-gender-and-age-in-england/</a:t>
            </a:r>
            <a:r>
              <a:rPr b="0" i="0" lang="en-GB" sz="1600" u="none" cap="none" strike="noStrike">
                <a:solidFill>
                  <a:schemeClr val="dk1"/>
                </a:solidFill>
                <a:latin typeface="Times New Roman"/>
                <a:ea typeface="Times New Roman"/>
                <a:cs typeface="Times New Roman"/>
                <a:sym typeface="Times New Roman"/>
              </a:rPr>
              <a:t>(Accessed 08 September, 2025).</a:t>
            </a:r>
            <a:endParaRPr b="0" i="0" sz="1600" u="none" cap="none" strike="noStrike">
              <a:solidFill>
                <a:schemeClr val="dk1"/>
              </a:solidFill>
              <a:latin typeface="Times New Roman"/>
              <a:ea typeface="Times New Roman"/>
              <a:cs typeface="Times New Roman"/>
              <a:sym typeface="Times New Roman"/>
            </a:endParaRPr>
          </a:p>
          <a:p>
            <a:pPr indent="0" lvl="0" marL="0" marR="0" rtl="0" algn="just">
              <a:lnSpc>
                <a:spcPct val="150000"/>
              </a:lnSpc>
              <a:spcBef>
                <a:spcPts val="0"/>
              </a:spcBef>
              <a:spcAft>
                <a:spcPts val="0"/>
              </a:spcAft>
              <a:buClr>
                <a:srgbClr val="222222"/>
              </a:buClr>
              <a:buSzPts val="1600"/>
              <a:buFont typeface="Times New Roman"/>
              <a:buNone/>
            </a:pPr>
            <a:r>
              <a:rPr b="0" i="0" lang="en-GB" sz="1600" u="sng" cap="none" strike="noStrike">
                <a:solidFill>
                  <a:srgbClr val="222222"/>
                </a:solidFill>
                <a:latin typeface="Times New Roman"/>
                <a:ea typeface="Times New Roman"/>
                <a:cs typeface="Times New Roman"/>
                <a:sym typeface="Times New Roman"/>
              </a:rPr>
              <a:t>Talbot, C.V. and Branley-Bell, D., 2022</a:t>
            </a:r>
            <a:r>
              <a:rPr b="0" i="0" lang="en-GB" sz="1600" u="none" cap="none" strike="noStrike">
                <a:solidFill>
                  <a:srgbClr val="222222"/>
                </a:solidFill>
                <a:latin typeface="Times New Roman"/>
                <a:ea typeface="Times New Roman"/>
                <a:cs typeface="Times New Roman"/>
                <a:sym typeface="Times New Roman"/>
              </a:rPr>
              <a:t>. # BetterHealth: A qualitative analysis of reactions to the UK government’s better health campaign. </a:t>
            </a:r>
            <a:r>
              <a:rPr b="0" i="1" lang="en-GB" sz="1600" u="none" cap="none" strike="noStrike">
                <a:solidFill>
                  <a:schemeClr val="dk1"/>
                </a:solidFill>
                <a:latin typeface="Times New Roman"/>
                <a:ea typeface="Times New Roman"/>
                <a:cs typeface="Times New Roman"/>
                <a:sym typeface="Times New Roman"/>
              </a:rPr>
              <a:t>Journal of Health Psychology</a:t>
            </a:r>
            <a:r>
              <a:rPr b="0" i="0" lang="en-GB" sz="1600" u="none" cap="none" strike="noStrike">
                <a:solidFill>
                  <a:schemeClr val="dk1"/>
                </a:solidFill>
                <a:latin typeface="Times New Roman"/>
                <a:ea typeface="Times New Roman"/>
                <a:cs typeface="Times New Roman"/>
                <a:sym typeface="Times New Roman"/>
              </a:rPr>
              <a:t>, </a:t>
            </a:r>
            <a:r>
              <a:rPr b="0" i="1" lang="en-GB" sz="1600" u="none" cap="none" strike="noStrike">
                <a:solidFill>
                  <a:schemeClr val="dk1"/>
                </a:solidFill>
                <a:latin typeface="Times New Roman"/>
                <a:ea typeface="Times New Roman"/>
                <a:cs typeface="Times New Roman"/>
                <a:sym typeface="Times New Roman"/>
              </a:rPr>
              <a:t>27</a:t>
            </a:r>
            <a:r>
              <a:rPr b="0" i="0" lang="en-GB" sz="1600" u="none" cap="none" strike="noStrike">
                <a:solidFill>
                  <a:schemeClr val="dk1"/>
                </a:solidFill>
                <a:latin typeface="Times New Roman"/>
                <a:ea typeface="Times New Roman"/>
                <a:cs typeface="Times New Roman"/>
                <a:sym typeface="Times New Roman"/>
              </a:rPr>
              <a:t>(5), pp.1252-1258.</a:t>
            </a:r>
            <a:endParaRPr b="0" i="0" sz="1400" u="none" cap="none" strike="noStrike">
              <a:solidFill>
                <a:srgbClr val="000000"/>
              </a:solidFill>
              <a:latin typeface="Arial"/>
              <a:ea typeface="Arial"/>
              <a:cs typeface="Arial"/>
              <a:sym typeface="Arial"/>
            </a:endParaRPr>
          </a:p>
          <a:p>
            <a:pPr indent="0" lvl="0" marL="0" marR="0" rtl="0" algn="just">
              <a:lnSpc>
                <a:spcPct val="150000"/>
              </a:lnSpc>
              <a:spcBef>
                <a:spcPts val="0"/>
              </a:spcBef>
              <a:spcAft>
                <a:spcPts val="0"/>
              </a:spcAft>
              <a:buClr>
                <a:srgbClr val="0563C1"/>
              </a:buClr>
              <a:buSzPts val="1600"/>
              <a:buFont typeface="Times New Roman"/>
              <a:buNone/>
            </a:pPr>
            <a:r>
              <a:rPr b="0" i="0" lang="en-GB" sz="1600" u="sng" cap="none" strike="noStrike">
                <a:solidFill>
                  <a:srgbClr val="0563C1"/>
                </a:solidFill>
                <a:latin typeface="Times New Roman"/>
                <a:ea typeface="Times New Roman"/>
                <a:cs typeface="Times New Roman"/>
                <a:sym typeface="Times New Roman"/>
              </a:rPr>
              <a:t>UK parliament 2025</a:t>
            </a:r>
            <a:r>
              <a:rPr b="0" i="0" lang="en-GB" sz="1600" u="none" cap="none" strike="noStrike">
                <a:solidFill>
                  <a:schemeClr val="dk1"/>
                </a:solidFill>
                <a:latin typeface="Times New Roman"/>
                <a:ea typeface="Times New Roman"/>
                <a:cs typeface="Times New Roman"/>
                <a:sym typeface="Times New Roman"/>
              </a:rPr>
              <a:t>.</a:t>
            </a:r>
            <a:r>
              <a:rPr b="0" i="1" lang="en-GB" sz="1600" u="none" cap="none" strike="noStrike">
                <a:solidFill>
                  <a:schemeClr val="dk1"/>
                </a:solidFill>
                <a:latin typeface="Times New Roman"/>
                <a:ea typeface="Times New Roman"/>
                <a:cs typeface="Times New Roman"/>
                <a:sym typeface="Times New Roman"/>
              </a:rPr>
              <a:t> Adult obesity in England</a:t>
            </a:r>
            <a:r>
              <a:rPr b="0" i="0" lang="en-GB" sz="1600" u="none" cap="none" strike="noStrike">
                <a:solidFill>
                  <a:schemeClr val="dk1"/>
                </a:solidFill>
                <a:latin typeface="Times New Roman"/>
                <a:ea typeface="Times New Roman"/>
                <a:cs typeface="Times New Roman"/>
                <a:sym typeface="Times New Roman"/>
              </a:rPr>
              <a:t>. Available at: </a:t>
            </a:r>
            <a:r>
              <a:rPr b="0" i="0" lang="en-GB" sz="1600" u="sng" cap="none" strike="noStrike">
                <a:solidFill>
                  <a:schemeClr val="hlink"/>
                </a:solidFill>
                <a:latin typeface="Times New Roman"/>
                <a:ea typeface="Times New Roman"/>
                <a:cs typeface="Times New Roman"/>
                <a:sym typeface="Times New Roman"/>
                <a:hlinkClick r:id="rId7"/>
              </a:rPr>
              <a:t>https://commonslibrary.parliament.uk/research-briefings/sn03336/</a:t>
            </a:r>
            <a:r>
              <a:rPr b="0" i="0" lang="en-GB" sz="1600" u="none" cap="none" strike="noStrike">
                <a:solidFill>
                  <a:schemeClr val="dk1"/>
                </a:solidFill>
                <a:latin typeface="Times New Roman"/>
                <a:ea typeface="Times New Roman"/>
                <a:cs typeface="Times New Roman"/>
                <a:sym typeface="Times New Roman"/>
              </a:rPr>
              <a:t> (Accessed 08 September, 2025).</a:t>
            </a:r>
            <a:endParaRPr b="0" i="0" sz="1400" u="none" cap="none" strike="noStrike">
              <a:solidFill>
                <a:srgbClr val="000000"/>
              </a:solidFill>
              <a:latin typeface="Arial"/>
              <a:ea typeface="Arial"/>
              <a:cs typeface="Arial"/>
              <a:sym typeface="Arial"/>
            </a:endParaRPr>
          </a:p>
          <a:p>
            <a:pPr indent="0" lvl="0" marL="0" marR="0" rtl="0" algn="just">
              <a:lnSpc>
                <a:spcPct val="150000"/>
              </a:lnSpc>
              <a:spcBef>
                <a:spcPts val="0"/>
              </a:spcBef>
              <a:spcAft>
                <a:spcPts val="0"/>
              </a:spcAft>
              <a:buClr>
                <a:srgbClr val="0563C1"/>
              </a:buClr>
              <a:buSzPts val="1600"/>
              <a:buFont typeface="Times New Roman"/>
              <a:buNone/>
            </a:pPr>
            <a:r>
              <a:rPr b="0" i="0" lang="en-GB" sz="1600" u="sng" cap="none" strike="noStrike">
                <a:solidFill>
                  <a:srgbClr val="0563C1"/>
                </a:solidFill>
                <a:latin typeface="Times New Roman"/>
                <a:ea typeface="Times New Roman"/>
                <a:cs typeface="Times New Roman"/>
                <a:sym typeface="Times New Roman"/>
              </a:rPr>
              <a:t>Universal destinations and experiences UK project WSP 2025</a:t>
            </a:r>
            <a:r>
              <a:rPr b="0" i="0" lang="en-GB" sz="1600" u="none" cap="none" strike="noStrike">
                <a:solidFill>
                  <a:schemeClr val="dk1"/>
                </a:solidFill>
                <a:latin typeface="Times New Roman"/>
                <a:ea typeface="Times New Roman"/>
                <a:cs typeface="Times New Roman"/>
                <a:sym typeface="Times New Roman"/>
              </a:rPr>
              <a:t>. </a:t>
            </a:r>
            <a:r>
              <a:rPr b="0" i="1" lang="en-GB" sz="1600" u="none" cap="none" strike="noStrike">
                <a:solidFill>
                  <a:schemeClr val="dk1"/>
                </a:solidFill>
                <a:latin typeface="Times New Roman"/>
                <a:ea typeface="Times New Roman"/>
                <a:cs typeface="Times New Roman"/>
                <a:sym typeface="Times New Roman"/>
              </a:rPr>
              <a:t>Population and human health</a:t>
            </a:r>
            <a:r>
              <a:rPr b="0" i="0" lang="en-GB" sz="1600" u="none" cap="none" strike="noStrike">
                <a:solidFill>
                  <a:schemeClr val="dk1"/>
                </a:solidFill>
                <a:latin typeface="Times New Roman"/>
                <a:ea typeface="Times New Roman"/>
                <a:cs typeface="Times New Roman"/>
                <a:sym typeface="Times New Roman"/>
              </a:rPr>
              <a:t>, pp. 1–84. Available at: </a:t>
            </a:r>
            <a:r>
              <a:rPr b="0" i="0" lang="en-GB" sz="1600" u="sng" cap="none" strike="noStrike">
                <a:solidFill>
                  <a:schemeClr val="hlink"/>
                </a:solidFill>
                <a:latin typeface="Times New Roman"/>
                <a:ea typeface="Times New Roman"/>
                <a:cs typeface="Times New Roman"/>
                <a:sym typeface="Times New Roman"/>
                <a:hlinkClick r:id="rId8"/>
              </a:rPr>
              <a:t>https://assets.publishing.service.gov.uk/media/685a8a3745eea7ef2e62072e/17_-_2.17.0_Chapter_17_-_Population_and_Human_Health.pdf</a:t>
            </a:r>
            <a:r>
              <a:rPr b="0" i="0" lang="en-GB" sz="1600" u="none" cap="none" strike="noStrike">
                <a:solidFill>
                  <a:schemeClr val="dk1"/>
                </a:solidFill>
                <a:latin typeface="Times New Roman"/>
                <a:ea typeface="Times New Roman"/>
                <a:cs typeface="Times New Roman"/>
                <a:sym typeface="Times New Roman"/>
              </a:rPr>
              <a:t> (Accessed 08 September, 2025).</a:t>
            </a:r>
            <a:endParaRPr b="0" i="0" sz="1400" u="none" cap="none" strike="noStrike">
              <a:solidFill>
                <a:srgbClr val="000000"/>
              </a:solidFill>
              <a:latin typeface="Arial"/>
              <a:ea typeface="Arial"/>
              <a:cs typeface="Arial"/>
              <a:sym typeface="Arial"/>
            </a:endParaRPr>
          </a:p>
        </p:txBody>
      </p:sp>
    </p:spTree>
  </p:cSld>
  <p:clrMapOvr>
    <a:masterClrMapping/>
  </p:clrMapOvr>
</p:sld>
</file>

<file path=ppt/slides/slide1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301" name="Shape 301"/>
        <p:cNvGrpSpPr/>
        <p:nvPr/>
      </p:nvGrpSpPr>
      <p:grpSpPr>
        <a:xfrm>
          <a:off x="0" y="0"/>
          <a:ext cx="0" cy="0"/>
          <a:chOff x="0" y="0"/>
          <a:chExt cx="0" cy="0"/>
        </a:xfrm>
      </p:grpSpPr>
      <p:sp>
        <p:nvSpPr>
          <p:cNvPr id="302" name="Google Shape;302;p23"/>
          <p:cNvSpPr/>
          <p:nvPr/>
        </p:nvSpPr>
        <p:spPr>
          <a:xfrm>
            <a:off x="1771519" y="2282576"/>
            <a:ext cx="732467" cy="686553"/>
          </a:xfrm>
          <a:custGeom>
            <a:rect b="b" l="l" r="r" t="t"/>
            <a:pathLst>
              <a:path extrusionOk="0" h="686553" w="732467">
                <a:moveTo>
                  <a:pt x="0" y="0"/>
                </a:moveTo>
                <a:lnTo>
                  <a:pt x="732467" y="0"/>
                </a:lnTo>
                <a:lnTo>
                  <a:pt x="732467" y="686553"/>
                </a:lnTo>
                <a:lnTo>
                  <a:pt x="0" y="686553"/>
                </a:lnTo>
                <a:lnTo>
                  <a:pt x="0" y="0"/>
                </a:lnTo>
                <a:close/>
              </a:path>
            </a:pathLst>
          </a:custGeom>
          <a:blipFill rotWithShape="1">
            <a:blip r:embed="rId3">
              <a:alphaModFix/>
            </a:blip>
            <a:stretch>
              <a:fillRect b="0" l="0" r="0" t="0"/>
            </a:stretch>
          </a:blipFill>
          <a:ln>
            <a:noFill/>
          </a:ln>
        </p:spPr>
      </p:sp>
      <p:grpSp>
        <p:nvGrpSpPr>
          <p:cNvPr id="303" name="Google Shape;303;p23"/>
          <p:cNvGrpSpPr/>
          <p:nvPr/>
        </p:nvGrpSpPr>
        <p:grpSpPr>
          <a:xfrm>
            <a:off x="-2500721" y="3335307"/>
            <a:ext cx="3529421" cy="3518897"/>
            <a:chOff x="0" y="-47625"/>
            <a:chExt cx="929559" cy="926788"/>
          </a:xfrm>
        </p:grpSpPr>
        <p:sp>
          <p:nvSpPr>
            <p:cNvPr id="304" name="Google Shape;304;p23"/>
            <p:cNvSpPr/>
            <p:nvPr/>
          </p:nvSpPr>
          <p:spPr>
            <a:xfrm>
              <a:off x="0" y="0"/>
              <a:ext cx="929559" cy="879163"/>
            </a:xfrm>
            <a:custGeom>
              <a:rect b="b" l="l" r="r" t="t"/>
              <a:pathLst>
                <a:path extrusionOk="0" h="879163" w="929559">
                  <a:moveTo>
                    <a:pt x="0" y="0"/>
                  </a:moveTo>
                  <a:lnTo>
                    <a:pt x="929559" y="0"/>
                  </a:lnTo>
                  <a:lnTo>
                    <a:pt x="929559" y="879163"/>
                  </a:lnTo>
                  <a:lnTo>
                    <a:pt x="0" y="879163"/>
                  </a:lnTo>
                  <a:close/>
                </a:path>
              </a:pathLst>
            </a:custGeom>
            <a:solidFill>
              <a:srgbClr val="BCA37F"/>
            </a:solidFill>
            <a:ln>
              <a:noFill/>
            </a:ln>
          </p:spPr>
        </p:sp>
        <p:sp>
          <p:nvSpPr>
            <p:cNvPr id="305" name="Google Shape;305;p23"/>
            <p:cNvSpPr txBox="1"/>
            <p:nvPr/>
          </p:nvSpPr>
          <p:spPr>
            <a:xfrm>
              <a:off x="0" y="-47625"/>
              <a:ext cx="929559" cy="926788"/>
            </a:xfrm>
            <a:prstGeom prst="rect">
              <a:avLst/>
            </a:prstGeom>
            <a:noFill/>
            <a:ln>
              <a:noFill/>
            </a:ln>
          </p:spPr>
          <p:txBody>
            <a:bodyPr anchorCtr="0" anchor="ctr" bIns="50800" lIns="50800" spcFirstLastPara="1" rIns="50800" wrap="square" tIns="50800">
              <a:noAutofit/>
            </a:bodyPr>
            <a:lstStyle/>
            <a:p>
              <a:pPr indent="0" lvl="0" marL="0" marR="0" rtl="0" algn="ctr">
                <a:lnSpc>
                  <a:spcPct val="167333"/>
                </a:lnSpc>
                <a:spcBef>
                  <a:spcPts val="0"/>
                </a:spcBef>
                <a:spcAft>
                  <a:spcPts val="0"/>
                </a:spcAft>
                <a:buClr>
                  <a:srgbClr val="000000"/>
                </a:buClr>
                <a:buSzPts val="1800"/>
                <a:buFont typeface="Arial"/>
                <a:buNone/>
              </a:pPr>
              <a:r>
                <a:t/>
              </a:r>
              <a:endParaRPr b="0" i="0" sz="1800" u="none" cap="none" strike="noStrike">
                <a:solidFill>
                  <a:schemeClr val="dk1"/>
                </a:solidFill>
                <a:latin typeface="Calibri"/>
                <a:ea typeface="Calibri"/>
                <a:cs typeface="Calibri"/>
                <a:sym typeface="Calibri"/>
              </a:endParaRPr>
            </a:p>
          </p:txBody>
        </p:sp>
      </p:grpSp>
      <p:grpSp>
        <p:nvGrpSpPr>
          <p:cNvPr id="306" name="Google Shape;306;p23"/>
          <p:cNvGrpSpPr/>
          <p:nvPr/>
        </p:nvGrpSpPr>
        <p:grpSpPr>
          <a:xfrm>
            <a:off x="16850683" y="7365373"/>
            <a:ext cx="1190712" cy="1190712"/>
            <a:chOff x="0" y="0"/>
            <a:chExt cx="812800" cy="812800"/>
          </a:xfrm>
        </p:grpSpPr>
        <p:sp>
          <p:nvSpPr>
            <p:cNvPr id="307" name="Google Shape;307;p23"/>
            <p:cNvSpPr/>
            <p:nvPr/>
          </p:nvSpPr>
          <p:spPr>
            <a:xfrm>
              <a:off x="0" y="0"/>
              <a:ext cx="812800" cy="812800"/>
            </a:xfrm>
            <a:custGeom>
              <a:rect b="b" l="l" r="r" t="t"/>
              <a:pathLst>
                <a:path extrusionOk="0" h="812800" w="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EAD6B8"/>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308" name="Google Shape;308;p23"/>
            <p:cNvSpPr txBox="1"/>
            <p:nvPr/>
          </p:nvSpPr>
          <p:spPr>
            <a:xfrm>
              <a:off x="76200" y="28575"/>
              <a:ext cx="660400" cy="708025"/>
            </a:xfrm>
            <a:prstGeom prst="rect">
              <a:avLst/>
            </a:prstGeom>
            <a:noFill/>
            <a:ln>
              <a:noFill/>
            </a:ln>
          </p:spPr>
          <p:txBody>
            <a:bodyPr anchorCtr="0" anchor="ctr" bIns="50800" lIns="50800" spcFirstLastPara="1" rIns="50800" wrap="square" tIns="50800">
              <a:noAutofit/>
            </a:bodyPr>
            <a:lstStyle/>
            <a:p>
              <a:pPr indent="0" lvl="0" marL="0" marR="0" rtl="0" algn="ctr">
                <a:lnSpc>
                  <a:spcPct val="167333"/>
                </a:lnSpc>
                <a:spcBef>
                  <a:spcPts val="0"/>
                </a:spcBef>
                <a:spcAft>
                  <a:spcPts val="0"/>
                </a:spcAft>
                <a:buClr>
                  <a:srgbClr val="000000"/>
                </a:buClr>
                <a:buSzPts val="1800"/>
                <a:buFont typeface="Arial"/>
                <a:buNone/>
              </a:pPr>
              <a:r>
                <a:t/>
              </a:r>
              <a:endParaRPr b="0" i="0" sz="1800" u="none" cap="none" strike="noStrike">
                <a:solidFill>
                  <a:schemeClr val="dk1"/>
                </a:solidFill>
                <a:latin typeface="Calibri"/>
                <a:ea typeface="Calibri"/>
                <a:cs typeface="Calibri"/>
                <a:sym typeface="Calibri"/>
              </a:endParaRPr>
            </a:p>
          </p:txBody>
        </p:sp>
      </p:grpSp>
      <p:sp>
        <p:nvSpPr>
          <p:cNvPr id="309" name="Google Shape;309;p23"/>
          <p:cNvSpPr/>
          <p:nvPr/>
        </p:nvSpPr>
        <p:spPr>
          <a:xfrm>
            <a:off x="15207460" y="7876541"/>
            <a:ext cx="2618042" cy="4114800"/>
          </a:xfrm>
          <a:custGeom>
            <a:rect b="b" l="l" r="r" t="t"/>
            <a:pathLst>
              <a:path extrusionOk="0" h="4114800" w="2618042">
                <a:moveTo>
                  <a:pt x="0" y="0"/>
                </a:moveTo>
                <a:lnTo>
                  <a:pt x="2618042" y="0"/>
                </a:lnTo>
                <a:lnTo>
                  <a:pt x="2618042" y="4114800"/>
                </a:lnTo>
                <a:lnTo>
                  <a:pt x="0" y="4114800"/>
                </a:lnTo>
                <a:lnTo>
                  <a:pt x="0" y="0"/>
                </a:lnTo>
                <a:close/>
              </a:path>
            </a:pathLst>
          </a:custGeom>
          <a:blipFill rotWithShape="1">
            <a:blip r:embed="rId4">
              <a:alphaModFix/>
            </a:blip>
            <a:stretch>
              <a:fillRect b="0" l="0" r="0" t="0"/>
            </a:stretch>
          </a:blipFill>
          <a:ln>
            <a:noFill/>
          </a:ln>
        </p:spPr>
      </p:sp>
      <p:sp>
        <p:nvSpPr>
          <p:cNvPr id="310" name="Google Shape;310;p23"/>
          <p:cNvSpPr/>
          <p:nvPr/>
        </p:nvSpPr>
        <p:spPr>
          <a:xfrm rot="5400000">
            <a:off x="13601700" y="2158589"/>
            <a:ext cx="7315200" cy="247973"/>
          </a:xfrm>
          <a:custGeom>
            <a:rect b="b" l="l" r="r" t="t"/>
            <a:pathLst>
              <a:path extrusionOk="0" h="247973" w="7315200">
                <a:moveTo>
                  <a:pt x="0" y="0"/>
                </a:moveTo>
                <a:lnTo>
                  <a:pt x="7315200" y="0"/>
                </a:lnTo>
                <a:lnTo>
                  <a:pt x="7315200" y="247973"/>
                </a:lnTo>
                <a:lnTo>
                  <a:pt x="0" y="247973"/>
                </a:lnTo>
                <a:lnTo>
                  <a:pt x="0" y="0"/>
                </a:lnTo>
                <a:close/>
              </a:path>
            </a:pathLst>
          </a:custGeom>
          <a:blipFill rotWithShape="1">
            <a:blip r:embed="rId5">
              <a:alphaModFix/>
            </a:blip>
            <a:stretch>
              <a:fillRect b="0" l="0" r="0" t="0"/>
            </a:stretch>
          </a:blipFill>
          <a:ln>
            <a:noFill/>
          </a:ln>
        </p:spPr>
      </p:sp>
      <p:sp>
        <p:nvSpPr>
          <p:cNvPr id="311" name="Google Shape;311;p23"/>
          <p:cNvSpPr/>
          <p:nvPr/>
        </p:nvSpPr>
        <p:spPr>
          <a:xfrm>
            <a:off x="14574125" y="-869877"/>
            <a:ext cx="3251377" cy="2483239"/>
          </a:xfrm>
          <a:custGeom>
            <a:rect b="b" l="l" r="r" t="t"/>
            <a:pathLst>
              <a:path extrusionOk="0" h="2483239" w="3251377">
                <a:moveTo>
                  <a:pt x="0" y="0"/>
                </a:moveTo>
                <a:lnTo>
                  <a:pt x="3251377" y="0"/>
                </a:lnTo>
                <a:lnTo>
                  <a:pt x="3251377" y="2483240"/>
                </a:lnTo>
                <a:lnTo>
                  <a:pt x="0" y="2483240"/>
                </a:lnTo>
                <a:lnTo>
                  <a:pt x="0" y="0"/>
                </a:lnTo>
                <a:close/>
              </a:path>
            </a:pathLst>
          </a:custGeom>
          <a:blipFill rotWithShape="1">
            <a:blip r:embed="rId6">
              <a:alphaModFix/>
            </a:blip>
            <a:stretch>
              <a:fillRect b="0" l="0" r="0" t="0"/>
            </a:stretch>
          </a:blipFill>
          <a:ln>
            <a:noFill/>
          </a:ln>
        </p:spPr>
      </p:sp>
      <p:sp>
        <p:nvSpPr>
          <p:cNvPr id="312" name="Google Shape;312;p23"/>
          <p:cNvSpPr txBox="1"/>
          <p:nvPr/>
        </p:nvSpPr>
        <p:spPr>
          <a:xfrm>
            <a:off x="1771519" y="3350122"/>
            <a:ext cx="14744962" cy="3165270"/>
          </a:xfrm>
          <a:prstGeom prst="rect">
            <a:avLst/>
          </a:prstGeom>
          <a:noFill/>
          <a:ln>
            <a:noFill/>
          </a:ln>
        </p:spPr>
        <p:txBody>
          <a:bodyPr anchorCtr="0" anchor="t" bIns="0" lIns="0" spcFirstLastPara="1" rIns="0" wrap="square" tIns="0">
            <a:spAutoFit/>
          </a:bodyPr>
          <a:lstStyle/>
          <a:p>
            <a:pPr indent="0" lvl="0" marL="0" marR="0" rtl="0" algn="l">
              <a:lnSpc>
                <a:spcPct val="139997"/>
              </a:lnSpc>
              <a:spcBef>
                <a:spcPts val="0"/>
              </a:spcBef>
              <a:spcAft>
                <a:spcPts val="0"/>
              </a:spcAft>
              <a:buClr>
                <a:srgbClr val="000000"/>
              </a:buClr>
              <a:buSzPts val="17506"/>
              <a:buFont typeface="Arial"/>
              <a:buNone/>
            </a:pPr>
            <a:r>
              <a:rPr b="1" i="0" lang="en-GB" sz="17506" u="none" cap="none" strike="noStrike">
                <a:solidFill>
                  <a:srgbClr val="000000"/>
                </a:solidFill>
                <a:latin typeface="Poppins"/>
                <a:ea typeface="Poppins"/>
                <a:cs typeface="Poppins"/>
                <a:sym typeface="Poppins"/>
              </a:rPr>
              <a:t>THANK YOU</a:t>
            </a:r>
            <a:endParaRPr b="0" i="0" sz="1400" u="none" cap="none" strike="noStrike">
              <a:solidFill>
                <a:srgbClr val="000000"/>
              </a:solidFill>
              <a:latin typeface="Arial"/>
              <a:ea typeface="Arial"/>
              <a:cs typeface="Arial"/>
              <a:sym typeface="Arial"/>
            </a:endParaRPr>
          </a:p>
        </p:txBody>
      </p:sp>
    </p:spTree>
  </p:cSld>
  <p:clrMapOvr>
    <a:masterClrMapping/>
  </p:clrMapOvr>
</p:sld>
</file>

<file path=ppt/theme/theme1.xml><?xml version="1.0" encoding="utf-8"?>
<a:theme xmlns:a="http://schemas.openxmlformats.org/drawingml/2006/main" xmlns:r="http://schemas.openxmlformats.org/officeDocument/2006/relationships" name="Office Theme">
  <a:themeElements>
    <a:clrScheme name="Office">
      <a:dk1>
        <a:srgbClr val="000000"/>
      </a:dk1>
      <a:lt1>
        <a:srgbClr val="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a="http://schemas.openxmlformats.org/drawingml/2006/main" xmlns:r="http://schemas.openxmlformats.org/officeDocument/2006/relationships" name="Office Theme">
  <a:themeElements>
    <a:clrScheme name="Office">
      <a:dk1>
        <a:srgbClr val="000000"/>
      </a:dk1>
      <a:lt1>
        <a:srgbClr val="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