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3" r:id="rId11"/>
    <p:sldId id="262" r:id="rId12"/>
    <p:sldId id="26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4538D0-15D3-4642-99E0-AEA1FBF9407D}" v="18" dt="2026-06-11T13:03:58.6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286" autoAdjust="0"/>
    <p:restoredTop sz="94660"/>
  </p:normalViewPr>
  <p:slideViewPr>
    <p:cSldViewPr snapToGrid="0">
      <p:cViewPr varScale="1">
        <p:scale>
          <a:sx n="59" d="100"/>
          <a:sy n="59" d="100"/>
        </p:scale>
        <p:origin x="8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52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ira Fidah (2534184)" userId="3d06186c-7bce-431f-a4df-c1813f48a2b9" providerId="ADAL" clId="{57A21FE4-80A7-455F-9872-8EBD6E5A8055}"/>
    <pc:docChg chg="undo custSel addSld delSld modSld">
      <pc:chgData name="Saira Fidah (2534184)" userId="3d06186c-7bce-431f-a4df-c1813f48a2b9" providerId="ADAL" clId="{57A21FE4-80A7-455F-9872-8EBD6E5A8055}" dt="2026-06-11T14:21:04.581" v="3797" actId="21"/>
      <pc:docMkLst>
        <pc:docMk/>
      </pc:docMkLst>
      <pc:sldChg chg="addSp delSp modSp mod">
        <pc:chgData name="Saira Fidah (2534184)" userId="3d06186c-7bce-431f-a4df-c1813f48a2b9" providerId="ADAL" clId="{57A21FE4-80A7-455F-9872-8EBD6E5A8055}" dt="2026-06-10T12:04:16.176" v="3789" actId="21"/>
        <pc:sldMkLst>
          <pc:docMk/>
          <pc:sldMk cId="4275843659" sldId="256"/>
        </pc:sldMkLst>
        <pc:spChg chg="mod">
          <ac:chgData name="Saira Fidah (2534184)" userId="3d06186c-7bce-431f-a4df-c1813f48a2b9" providerId="ADAL" clId="{57A21FE4-80A7-455F-9872-8EBD6E5A8055}" dt="2026-06-09T12:50:58.946" v="3506" actId="113"/>
          <ac:spMkLst>
            <pc:docMk/>
            <pc:sldMk cId="4275843659" sldId="256"/>
            <ac:spMk id="2" creationId="{B0F971A5-F77C-73CF-01CB-2C80CADC73FF}"/>
          </ac:spMkLst>
        </pc:spChg>
        <pc:spChg chg="mod">
          <ac:chgData name="Saira Fidah (2534184)" userId="3d06186c-7bce-431f-a4df-c1813f48a2b9" providerId="ADAL" clId="{57A21FE4-80A7-455F-9872-8EBD6E5A8055}" dt="2026-06-09T12:50:43.579" v="3505" actId="20577"/>
          <ac:spMkLst>
            <pc:docMk/>
            <pc:sldMk cId="4275843659" sldId="256"/>
            <ac:spMk id="3" creationId="{CB038E2F-2A8D-D102-49F2-FAC382F76444}"/>
          </ac:spMkLst>
        </pc:spChg>
        <pc:spChg chg="add del mod">
          <ac:chgData name="Saira Fidah (2534184)" userId="3d06186c-7bce-431f-a4df-c1813f48a2b9" providerId="ADAL" clId="{57A21FE4-80A7-455F-9872-8EBD6E5A8055}" dt="2026-06-10T12:03:18.925" v="3786" actId="21"/>
          <ac:spMkLst>
            <pc:docMk/>
            <pc:sldMk cId="4275843659" sldId="256"/>
            <ac:spMk id="6" creationId="{26737A86-5891-B31B-DF47-D6030E1AD81D}"/>
          </ac:spMkLst>
        </pc:spChg>
        <pc:spChg chg="add del mod">
          <ac:chgData name="Saira Fidah (2534184)" userId="3d06186c-7bce-431f-a4df-c1813f48a2b9" providerId="ADAL" clId="{57A21FE4-80A7-455F-9872-8EBD6E5A8055}" dt="2026-06-10T12:04:16.176" v="3789" actId="21"/>
          <ac:spMkLst>
            <pc:docMk/>
            <pc:sldMk cId="4275843659" sldId="256"/>
            <ac:spMk id="16" creationId="{72E83268-F928-4D67-9641-E154E662B5D7}"/>
          </ac:spMkLst>
        </pc:spChg>
        <pc:picChg chg="add del mod">
          <ac:chgData name="Saira Fidah (2534184)" userId="3d06186c-7bce-431f-a4df-c1813f48a2b9" providerId="ADAL" clId="{57A21FE4-80A7-455F-9872-8EBD6E5A8055}" dt="2026-06-10T12:03:18.925" v="3786" actId="21"/>
          <ac:picMkLst>
            <pc:docMk/>
            <pc:sldMk cId="4275843659" sldId="256"/>
            <ac:picMk id="5" creationId="{F49A380E-4A21-076D-1617-4D95126F0982}"/>
          </ac:picMkLst>
        </pc:picChg>
        <pc:picChg chg="add del mod">
          <ac:chgData name="Saira Fidah (2534184)" userId="3d06186c-7bce-431f-a4df-c1813f48a2b9" providerId="ADAL" clId="{57A21FE4-80A7-455F-9872-8EBD6E5A8055}" dt="2026-06-10T12:04:16.176" v="3789" actId="21"/>
          <ac:picMkLst>
            <pc:docMk/>
            <pc:sldMk cId="4275843659" sldId="256"/>
            <ac:picMk id="9" creationId="{20F02EA4-4264-C3B8-304A-A365C73A5FC8}"/>
          </ac:picMkLst>
        </pc:picChg>
      </pc:sldChg>
      <pc:sldChg chg="addSp modSp mod">
        <pc:chgData name="Saira Fidah (2534184)" userId="3d06186c-7bce-431f-a4df-c1813f48a2b9" providerId="ADAL" clId="{57A21FE4-80A7-455F-9872-8EBD6E5A8055}" dt="2026-06-09T12:51:35.969" v="3510" actId="113"/>
        <pc:sldMkLst>
          <pc:docMk/>
          <pc:sldMk cId="3176595213" sldId="257"/>
        </pc:sldMkLst>
        <pc:spChg chg="mod ord">
          <ac:chgData name="Saira Fidah (2534184)" userId="3d06186c-7bce-431f-a4df-c1813f48a2b9" providerId="ADAL" clId="{57A21FE4-80A7-455F-9872-8EBD6E5A8055}" dt="2026-06-09T12:51:06.012" v="3507" actId="113"/>
          <ac:spMkLst>
            <pc:docMk/>
            <pc:sldMk cId="3176595213" sldId="257"/>
            <ac:spMk id="2" creationId="{611D414E-4E79-948E-2C0A-8DC969767A39}"/>
          </ac:spMkLst>
        </pc:spChg>
        <pc:spChg chg="mod">
          <ac:chgData name="Saira Fidah (2534184)" userId="3d06186c-7bce-431f-a4df-c1813f48a2b9" providerId="ADAL" clId="{57A21FE4-80A7-455F-9872-8EBD6E5A8055}" dt="2026-06-09T12:51:35.969" v="3510" actId="113"/>
          <ac:spMkLst>
            <pc:docMk/>
            <pc:sldMk cId="3176595213" sldId="257"/>
            <ac:spMk id="3" creationId="{F27FACB2-306D-D613-3305-C5D610041DD3}"/>
          </ac:spMkLst>
        </pc:spChg>
        <pc:spChg chg="add mod">
          <ac:chgData name="Saira Fidah (2534184)" userId="3d06186c-7bce-431f-a4df-c1813f48a2b9" providerId="ADAL" clId="{57A21FE4-80A7-455F-9872-8EBD6E5A8055}" dt="2026-06-09T12:51:18.651" v="3508" actId="113"/>
          <ac:spMkLst>
            <pc:docMk/>
            <pc:sldMk cId="3176595213" sldId="257"/>
            <ac:spMk id="4" creationId="{35FD5DC0-80BB-BE79-B73A-DB4E8F835D5A}"/>
          </ac:spMkLst>
        </pc:spChg>
        <pc:spChg chg="add mod">
          <ac:chgData name="Saira Fidah (2534184)" userId="3d06186c-7bce-431f-a4df-c1813f48a2b9" providerId="ADAL" clId="{57A21FE4-80A7-455F-9872-8EBD6E5A8055}" dt="2026-06-09T12:51:22.286" v="3509" actId="113"/>
          <ac:spMkLst>
            <pc:docMk/>
            <pc:sldMk cId="3176595213" sldId="257"/>
            <ac:spMk id="5" creationId="{7627004B-FF60-657B-F8D0-B2AE070BD576}"/>
          </ac:spMkLst>
        </pc:spChg>
      </pc:sldChg>
      <pc:sldChg chg="addSp delSp modSp mod">
        <pc:chgData name="Saira Fidah (2534184)" userId="3d06186c-7bce-431f-a4df-c1813f48a2b9" providerId="ADAL" clId="{57A21FE4-80A7-455F-9872-8EBD6E5A8055}" dt="2026-06-11T14:21:04.581" v="3797" actId="21"/>
        <pc:sldMkLst>
          <pc:docMk/>
          <pc:sldMk cId="4272080449" sldId="258"/>
        </pc:sldMkLst>
        <pc:spChg chg="mod">
          <ac:chgData name="Saira Fidah (2534184)" userId="3d06186c-7bce-431f-a4df-c1813f48a2b9" providerId="ADAL" clId="{57A21FE4-80A7-455F-9872-8EBD6E5A8055}" dt="2026-06-09T12:51:52.996" v="3512" actId="113"/>
          <ac:spMkLst>
            <pc:docMk/>
            <pc:sldMk cId="4272080449" sldId="258"/>
            <ac:spMk id="2" creationId="{3425233E-D74D-16BC-63A8-B38B5F42276A}"/>
          </ac:spMkLst>
        </pc:spChg>
        <pc:spChg chg="mod">
          <ac:chgData name="Saira Fidah (2534184)" userId="3d06186c-7bce-431f-a4df-c1813f48a2b9" providerId="ADAL" clId="{57A21FE4-80A7-455F-9872-8EBD6E5A8055}" dt="2026-06-09T11:55:41.445" v="550" actId="1076"/>
          <ac:spMkLst>
            <pc:docMk/>
            <pc:sldMk cId="4272080449" sldId="258"/>
            <ac:spMk id="3" creationId="{EA5F11AE-778D-FB58-C884-DD8184E00930}"/>
          </ac:spMkLst>
        </pc:spChg>
        <pc:spChg chg="add mod">
          <ac:chgData name="Saira Fidah (2534184)" userId="3d06186c-7bce-431f-a4df-c1813f48a2b9" providerId="ADAL" clId="{57A21FE4-80A7-455F-9872-8EBD6E5A8055}" dt="2026-06-09T12:51:48.852" v="3511" actId="113"/>
          <ac:spMkLst>
            <pc:docMk/>
            <pc:sldMk cId="4272080449" sldId="258"/>
            <ac:spMk id="4" creationId="{5405522B-B5FE-EF55-3D70-8E6474C15DFC}"/>
          </ac:spMkLst>
        </pc:spChg>
        <pc:spChg chg="add mod">
          <ac:chgData name="Saira Fidah (2534184)" userId="3d06186c-7bce-431f-a4df-c1813f48a2b9" providerId="ADAL" clId="{57A21FE4-80A7-455F-9872-8EBD6E5A8055}" dt="2026-06-09T12:51:56.451" v="3513" actId="113"/>
          <ac:spMkLst>
            <pc:docMk/>
            <pc:sldMk cId="4272080449" sldId="258"/>
            <ac:spMk id="5" creationId="{40E138C8-2E81-BCCA-972E-E3E159DEF96F}"/>
          </ac:spMkLst>
        </pc:spChg>
        <pc:picChg chg="add del mod">
          <ac:chgData name="Saira Fidah (2534184)" userId="3d06186c-7bce-431f-a4df-c1813f48a2b9" providerId="ADAL" clId="{57A21FE4-80A7-455F-9872-8EBD6E5A8055}" dt="2026-06-11T14:21:04.581" v="3797" actId="21"/>
          <ac:picMkLst>
            <pc:docMk/>
            <pc:sldMk cId="4272080449" sldId="258"/>
            <ac:picMk id="7" creationId="{A3E08C28-8726-729E-7FBD-7CBC6E184DA2}"/>
          </ac:picMkLst>
        </pc:picChg>
      </pc:sldChg>
      <pc:sldChg chg="addSp delSp modSp mod">
        <pc:chgData name="Saira Fidah (2534184)" userId="3d06186c-7bce-431f-a4df-c1813f48a2b9" providerId="ADAL" clId="{57A21FE4-80A7-455F-9872-8EBD6E5A8055}" dt="2026-06-09T12:52:09.272" v="3516" actId="113"/>
        <pc:sldMkLst>
          <pc:docMk/>
          <pc:sldMk cId="2284640738" sldId="259"/>
        </pc:sldMkLst>
        <pc:spChg chg="mod">
          <ac:chgData name="Saira Fidah (2534184)" userId="3d06186c-7bce-431f-a4df-c1813f48a2b9" providerId="ADAL" clId="{57A21FE4-80A7-455F-9872-8EBD6E5A8055}" dt="2026-06-09T12:52:01.613" v="3514" actId="113"/>
          <ac:spMkLst>
            <pc:docMk/>
            <pc:sldMk cId="2284640738" sldId="259"/>
            <ac:spMk id="2" creationId="{76C4BA2C-E0AF-C31A-38B9-69E862FA7051}"/>
          </ac:spMkLst>
        </pc:spChg>
        <pc:spChg chg="mod">
          <ac:chgData name="Saira Fidah (2534184)" userId="3d06186c-7bce-431f-a4df-c1813f48a2b9" providerId="ADAL" clId="{57A21FE4-80A7-455F-9872-8EBD6E5A8055}" dt="2026-06-09T12:52:06.482" v="3515" actId="113"/>
          <ac:spMkLst>
            <pc:docMk/>
            <pc:sldMk cId="2284640738" sldId="259"/>
            <ac:spMk id="3" creationId="{0BDF4B8A-9A3D-68BD-FD61-939C3C5814BD}"/>
          </ac:spMkLst>
        </pc:spChg>
        <pc:spChg chg="add mod">
          <ac:chgData name="Saira Fidah (2534184)" userId="3d06186c-7bce-431f-a4df-c1813f48a2b9" providerId="ADAL" clId="{57A21FE4-80A7-455F-9872-8EBD6E5A8055}" dt="2026-06-09T12:52:09.272" v="3516" actId="113"/>
          <ac:spMkLst>
            <pc:docMk/>
            <pc:sldMk cId="2284640738" sldId="259"/>
            <ac:spMk id="5" creationId="{63B5DE98-8A99-441D-0549-15E804816104}"/>
          </ac:spMkLst>
        </pc:spChg>
      </pc:sldChg>
      <pc:sldChg chg="addSp modSp mod">
        <pc:chgData name="Saira Fidah (2534184)" userId="3d06186c-7bce-431f-a4df-c1813f48a2b9" providerId="ADAL" clId="{57A21FE4-80A7-455F-9872-8EBD6E5A8055}" dt="2026-06-09T12:52:40.297" v="3521" actId="113"/>
        <pc:sldMkLst>
          <pc:docMk/>
          <pc:sldMk cId="3767458525" sldId="260"/>
        </pc:sldMkLst>
        <pc:spChg chg="mod">
          <ac:chgData name="Saira Fidah (2534184)" userId="3d06186c-7bce-431f-a4df-c1813f48a2b9" providerId="ADAL" clId="{57A21FE4-80A7-455F-9872-8EBD6E5A8055}" dt="2026-06-09T12:52:15.723" v="3517" actId="113"/>
          <ac:spMkLst>
            <pc:docMk/>
            <pc:sldMk cId="3767458525" sldId="260"/>
            <ac:spMk id="2" creationId="{C3208B11-32FE-EE7C-B837-2268E2E95363}"/>
          </ac:spMkLst>
        </pc:spChg>
        <pc:spChg chg="mod">
          <ac:chgData name="Saira Fidah (2534184)" userId="3d06186c-7bce-431f-a4df-c1813f48a2b9" providerId="ADAL" clId="{57A21FE4-80A7-455F-9872-8EBD6E5A8055}" dt="2026-06-09T12:52:22.927" v="3518" actId="113"/>
          <ac:spMkLst>
            <pc:docMk/>
            <pc:sldMk cId="3767458525" sldId="260"/>
            <ac:spMk id="3" creationId="{269C5B19-5ED8-7361-5118-3F5C47BAF705}"/>
          </ac:spMkLst>
        </pc:spChg>
        <pc:spChg chg="add mod">
          <ac:chgData name="Saira Fidah (2534184)" userId="3d06186c-7bce-431f-a4df-c1813f48a2b9" providerId="ADAL" clId="{57A21FE4-80A7-455F-9872-8EBD6E5A8055}" dt="2026-06-09T12:52:40.297" v="3521" actId="113"/>
          <ac:spMkLst>
            <pc:docMk/>
            <pc:sldMk cId="3767458525" sldId="260"/>
            <ac:spMk id="4" creationId="{825D189A-D11A-49F3-4B7B-28021CF82A19}"/>
          </ac:spMkLst>
        </pc:spChg>
      </pc:sldChg>
      <pc:sldChg chg="modSp mod">
        <pc:chgData name="Saira Fidah (2534184)" userId="3d06186c-7bce-431f-a4df-c1813f48a2b9" providerId="ADAL" clId="{57A21FE4-80A7-455F-9872-8EBD6E5A8055}" dt="2026-06-09T12:53:21.020" v="3526" actId="27636"/>
        <pc:sldMkLst>
          <pc:docMk/>
          <pc:sldMk cId="4167419057" sldId="261"/>
        </pc:sldMkLst>
        <pc:spChg chg="mod">
          <ac:chgData name="Saira Fidah (2534184)" userId="3d06186c-7bce-431f-a4df-c1813f48a2b9" providerId="ADAL" clId="{57A21FE4-80A7-455F-9872-8EBD6E5A8055}" dt="2026-06-09T12:53:02.130" v="3522" actId="113"/>
          <ac:spMkLst>
            <pc:docMk/>
            <pc:sldMk cId="4167419057" sldId="261"/>
            <ac:spMk id="2" creationId="{4BB1ACDD-19BD-FD35-C69D-B9602C73092E}"/>
          </ac:spMkLst>
        </pc:spChg>
        <pc:spChg chg="mod">
          <ac:chgData name="Saira Fidah (2534184)" userId="3d06186c-7bce-431f-a4df-c1813f48a2b9" providerId="ADAL" clId="{57A21FE4-80A7-455F-9872-8EBD6E5A8055}" dt="2026-06-09T12:53:21.020" v="3526" actId="27636"/>
          <ac:spMkLst>
            <pc:docMk/>
            <pc:sldMk cId="4167419057" sldId="261"/>
            <ac:spMk id="3" creationId="{40FB257B-10EB-8377-1DB5-55155C283E44}"/>
          </ac:spMkLst>
        </pc:spChg>
      </pc:sldChg>
      <pc:sldChg chg="addSp modSp mod">
        <pc:chgData name="Saira Fidah (2534184)" userId="3d06186c-7bce-431f-a4df-c1813f48a2b9" providerId="ADAL" clId="{57A21FE4-80A7-455F-9872-8EBD6E5A8055}" dt="2026-06-09T12:54:26.023" v="3534" actId="113"/>
        <pc:sldMkLst>
          <pc:docMk/>
          <pc:sldMk cId="1235681676" sldId="262"/>
        </pc:sldMkLst>
        <pc:spChg chg="mod">
          <ac:chgData name="Saira Fidah (2534184)" userId="3d06186c-7bce-431f-a4df-c1813f48a2b9" providerId="ADAL" clId="{57A21FE4-80A7-455F-9872-8EBD6E5A8055}" dt="2026-06-09T12:54:26.023" v="3534" actId="113"/>
          <ac:spMkLst>
            <pc:docMk/>
            <pc:sldMk cId="1235681676" sldId="262"/>
            <ac:spMk id="2" creationId="{A52DD199-749E-80F0-6FD9-B22047F63786}"/>
          </ac:spMkLst>
        </pc:spChg>
        <pc:spChg chg="mod">
          <ac:chgData name="Saira Fidah (2534184)" userId="3d06186c-7bce-431f-a4df-c1813f48a2b9" providerId="ADAL" clId="{57A21FE4-80A7-455F-9872-8EBD6E5A8055}" dt="2026-06-09T12:54:22.787" v="3533" actId="113"/>
          <ac:spMkLst>
            <pc:docMk/>
            <pc:sldMk cId="1235681676" sldId="262"/>
            <ac:spMk id="3" creationId="{E518E76C-E687-BEDE-1808-2B8C6889957D}"/>
          </ac:spMkLst>
        </pc:spChg>
        <pc:spChg chg="add mod">
          <ac:chgData name="Saira Fidah (2534184)" userId="3d06186c-7bce-431f-a4df-c1813f48a2b9" providerId="ADAL" clId="{57A21FE4-80A7-455F-9872-8EBD6E5A8055}" dt="2026-06-09T12:54:18.873" v="3532" actId="1076"/>
          <ac:spMkLst>
            <pc:docMk/>
            <pc:sldMk cId="1235681676" sldId="262"/>
            <ac:spMk id="4" creationId="{741D5CA9-F61D-EBAD-4B62-1D0BF3F1BF38}"/>
          </ac:spMkLst>
        </pc:spChg>
      </pc:sldChg>
      <pc:sldChg chg="addSp modSp mod setBg">
        <pc:chgData name="Saira Fidah (2534184)" userId="3d06186c-7bce-431f-a4df-c1813f48a2b9" providerId="ADAL" clId="{57A21FE4-80A7-455F-9872-8EBD6E5A8055}" dt="2026-06-09T12:54:03.266" v="3530" actId="20577"/>
        <pc:sldMkLst>
          <pc:docMk/>
          <pc:sldMk cId="502901746" sldId="263"/>
        </pc:sldMkLst>
        <pc:spChg chg="mod">
          <ac:chgData name="Saira Fidah (2534184)" userId="3d06186c-7bce-431f-a4df-c1813f48a2b9" providerId="ADAL" clId="{57A21FE4-80A7-455F-9872-8EBD6E5A8055}" dt="2026-06-09T12:53:44.869" v="3527" actId="113"/>
          <ac:spMkLst>
            <pc:docMk/>
            <pc:sldMk cId="502901746" sldId="263"/>
            <ac:spMk id="2" creationId="{5C25B5BF-E00B-8030-2BFF-AEDCE1E1BE9A}"/>
          </ac:spMkLst>
        </pc:spChg>
        <pc:spChg chg="mod">
          <ac:chgData name="Saira Fidah (2534184)" userId="3d06186c-7bce-431f-a4df-c1813f48a2b9" providerId="ADAL" clId="{57A21FE4-80A7-455F-9872-8EBD6E5A8055}" dt="2026-06-09T12:53:47.620" v="3528" actId="113"/>
          <ac:spMkLst>
            <pc:docMk/>
            <pc:sldMk cId="502901746" sldId="263"/>
            <ac:spMk id="3" creationId="{42D48E55-1B87-264E-D71A-174BF9F271DF}"/>
          </ac:spMkLst>
        </pc:spChg>
        <pc:spChg chg="add mod">
          <ac:chgData name="Saira Fidah (2534184)" userId="3d06186c-7bce-431f-a4df-c1813f48a2b9" providerId="ADAL" clId="{57A21FE4-80A7-455F-9872-8EBD6E5A8055}" dt="2026-06-09T12:54:03.266" v="3530" actId="20577"/>
          <ac:spMkLst>
            <pc:docMk/>
            <pc:sldMk cId="502901746" sldId="263"/>
            <ac:spMk id="4" creationId="{C706428E-D566-97C4-5C93-57AD23D52767}"/>
          </ac:spMkLst>
        </pc:spChg>
        <pc:spChg chg="add">
          <ac:chgData name="Saira Fidah (2534184)" userId="3d06186c-7bce-431f-a4df-c1813f48a2b9" providerId="ADAL" clId="{57A21FE4-80A7-455F-9872-8EBD6E5A8055}" dt="2026-06-09T11:33:17.860" v="0" actId="26606"/>
          <ac:spMkLst>
            <pc:docMk/>
            <pc:sldMk cId="502901746" sldId="263"/>
            <ac:spMk id="8" creationId="{CADF2543-1B6F-4FBC-A7AF-53A0430E05AB}"/>
          </ac:spMkLst>
        </pc:spChg>
        <pc:grpChg chg="add">
          <ac:chgData name="Saira Fidah (2534184)" userId="3d06186c-7bce-431f-a4df-c1813f48a2b9" providerId="ADAL" clId="{57A21FE4-80A7-455F-9872-8EBD6E5A8055}" dt="2026-06-09T11:33:17.860" v="0" actId="26606"/>
          <ac:grpSpMkLst>
            <pc:docMk/>
            <pc:sldMk cId="502901746" sldId="263"/>
            <ac:grpSpMk id="10" creationId="{A80A6E81-6B71-43DF-877B-E964A9A4CB68}"/>
          </ac:grpSpMkLst>
        </pc:grpChg>
      </pc:sldChg>
      <pc:sldChg chg="delSp modSp add mod">
        <pc:chgData name="Saira Fidah (2534184)" userId="3d06186c-7bce-431f-a4df-c1813f48a2b9" providerId="ADAL" clId="{57A21FE4-80A7-455F-9872-8EBD6E5A8055}" dt="2026-06-09T13:08:10.068" v="3781" actId="207"/>
        <pc:sldMkLst>
          <pc:docMk/>
          <pc:sldMk cId="3516241527" sldId="265"/>
        </pc:sldMkLst>
        <pc:spChg chg="mod">
          <ac:chgData name="Saira Fidah (2534184)" userId="3d06186c-7bce-431f-a4df-c1813f48a2b9" providerId="ADAL" clId="{57A21FE4-80A7-455F-9872-8EBD6E5A8055}" dt="2026-06-09T12:54:42.955" v="3557" actId="20577"/>
          <ac:spMkLst>
            <pc:docMk/>
            <pc:sldMk cId="3516241527" sldId="265"/>
            <ac:spMk id="2" creationId="{520D3F98-F206-528C-3B85-285A21A5A1F6}"/>
          </ac:spMkLst>
        </pc:spChg>
        <pc:spChg chg="mod">
          <ac:chgData name="Saira Fidah (2534184)" userId="3d06186c-7bce-431f-a4df-c1813f48a2b9" providerId="ADAL" clId="{57A21FE4-80A7-455F-9872-8EBD6E5A8055}" dt="2026-06-09T13:08:10.068" v="3781" actId="207"/>
          <ac:spMkLst>
            <pc:docMk/>
            <pc:sldMk cId="3516241527" sldId="265"/>
            <ac:spMk id="3" creationId="{4D78B4C8-F997-8E3C-24DC-827117BAEA7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2AA28-402F-4018-A6F3-D2003DB96F0B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94C27-8AE2-4B18-A191-1956090D89E6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57305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2AA28-402F-4018-A6F3-D2003DB96F0B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94C27-8AE2-4B18-A191-1956090D8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5185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2AA28-402F-4018-A6F3-D2003DB96F0B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94C27-8AE2-4B18-A191-1956090D8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14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2AA28-402F-4018-A6F3-D2003DB96F0B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94C27-8AE2-4B18-A191-1956090D8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477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2AA28-402F-4018-A6F3-D2003DB96F0B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94C27-8AE2-4B18-A191-1956090D8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3347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2AA28-402F-4018-A6F3-D2003DB96F0B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94C27-8AE2-4B18-A191-1956090D8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181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2AA28-402F-4018-A6F3-D2003DB96F0B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94C27-8AE2-4B18-A191-1956090D8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6403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2AA28-402F-4018-A6F3-D2003DB96F0B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94C27-8AE2-4B18-A191-1956090D8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889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2AA28-402F-4018-A6F3-D2003DB96F0B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94C27-8AE2-4B18-A191-1956090D8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89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2AA28-402F-4018-A6F3-D2003DB96F0B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94C27-8AE2-4B18-A191-1956090D8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022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2AA28-402F-4018-A6F3-D2003DB96F0B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94C27-8AE2-4B18-A191-1956090D8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408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2AA28-402F-4018-A6F3-D2003DB96F0B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94C27-8AE2-4B18-A191-1956090D89E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416340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2AA28-402F-4018-A6F3-D2003DB96F0B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94C27-8AE2-4B18-A191-1956090D8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6367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2AA28-402F-4018-A6F3-D2003DB96F0B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94C27-8AE2-4B18-A191-1956090D89E6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074448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2AA28-402F-4018-A6F3-D2003DB96F0B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94C27-8AE2-4B18-A191-1956090D8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4015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2AA28-402F-4018-A6F3-D2003DB96F0B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94C27-8AE2-4B18-A191-1956090D8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0431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2AA28-402F-4018-A6F3-D2003DB96F0B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B94C27-8AE2-4B18-A191-1956090D8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822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8302AA28-402F-4018-A6F3-D2003DB96F0B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E4B94C27-8AE2-4B18-A191-1956090D89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9668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icrosoft.com/en-gb/microsoft-365/wor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609862E-48F9-45AC-8D44-67A0268A7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97986E7-0E3C-4F64-886E-935DDCB83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773033" y="1420238"/>
            <a:ext cx="4415786" cy="4751961"/>
            <a:chOff x="9206969" y="2963333"/>
            <a:chExt cx="2981858" cy="32088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903D17F-F79E-40E5-9563-A1CFFCC06A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A5D5775-627F-4588-82B3-905EDF231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D7F2A20-5DE4-4BC0-91EA-5FFE33A4D3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536BA0-56C7-429C-B41E-B5724F0CD4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1F15726F-71BE-4007-B9B6-0A1AA0D520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0F971A5-F77C-73CF-01CB-2C80CADC73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1" y="685800"/>
            <a:ext cx="10930846" cy="1800183"/>
          </a:xfrm>
        </p:spPr>
        <p:txBody>
          <a:bodyPr>
            <a:normAutofit fontScale="90000"/>
          </a:bodyPr>
          <a:lstStyle/>
          <a:p>
            <a:r>
              <a:rPr lang="en-GB" b="1" cap="none" dirty="0"/>
              <a:t>Microsoft Word for Care Documentation At Riverdale Nursing Home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038E2F-2A8D-D102-49F2-FAC382F764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8640" y="3280194"/>
            <a:ext cx="6400800" cy="194733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Name: Saira Fidah</a:t>
            </a:r>
          </a:p>
          <a:p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Student Number: 2534184</a:t>
            </a:r>
          </a:p>
          <a:p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Module: LCHS4007</a:t>
            </a:r>
          </a:p>
          <a:p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Lecturer: Markus </a:t>
            </a:r>
            <a:r>
              <a:rPr lang="en-GB" dirty="0" err="1">
                <a:solidFill>
                  <a:schemeClr val="tx2">
                    <a:lumMod val="75000"/>
                  </a:schemeClr>
                </a:solidFill>
              </a:rPr>
              <a:t>Klingelfuss</a:t>
            </a:r>
            <a:endParaRPr lang="en-GB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58436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ADF2543-1B6F-4FBC-A7AF-53A0430E0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80A6E81-6B71-43DF-877B-E964A9A4C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E35C3AD-357F-4004-A3F3-2D4EAF34A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37B6032-0A70-4F26-A9A3-B4D60DF11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E192CE3-3DD1-448F-93BE-42983DA0D5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6D3DA09-5C72-4562-BEDE-1937DF87E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6ACA7CA-2A20-49D7-9053-E076463D7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7FACB2-306D-D613-3305-C5D610041D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2068511"/>
            <a:ext cx="4802188" cy="41798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Care documentation means recording important information about residents.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</a:rPr>
              <a:t>Examples include: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Care Plans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Daily Care Notes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Incident Reports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Risk Assessments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Medication Records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1D414E-4E79-948E-2C0A-8DC969767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85244"/>
            <a:ext cx="8534400" cy="1507067"/>
          </a:xfrm>
        </p:spPr>
        <p:txBody>
          <a:bodyPr>
            <a:normAutofit/>
          </a:bodyPr>
          <a:lstStyle/>
          <a:p>
            <a:r>
              <a:rPr lang="en-GB" b="1" cap="none" dirty="0"/>
              <a:t>What Is Care Documentation?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FD5DC0-80BB-BE79-B73A-DB4E8F835D5A}"/>
              </a:ext>
            </a:extLst>
          </p:cNvPr>
          <p:cNvSpPr txBox="1"/>
          <p:nvPr/>
        </p:nvSpPr>
        <p:spPr>
          <a:xfrm>
            <a:off x="5722637" y="2116831"/>
            <a:ext cx="385354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Why is it important?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Helps staff understand the residents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Keeps information accurate and up-to-date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Supports safe and high-quality care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27004B-FF60-657B-F8D0-B2AE070BD576}"/>
              </a:ext>
            </a:extLst>
          </p:cNvPr>
          <p:cNvSpPr txBox="1"/>
          <p:nvPr/>
        </p:nvSpPr>
        <p:spPr>
          <a:xfrm>
            <a:off x="5637211" y="4511197"/>
            <a:ext cx="54962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Riverdale Nursing Home</a:t>
            </a:r>
          </a:p>
          <a:p>
            <a:endParaRPr lang="en-GB" u="sng" dirty="0"/>
          </a:p>
          <a:p>
            <a:r>
              <a:rPr lang="en-GB" dirty="0"/>
              <a:t>Staff work in two different buildings and on different shifts so clear documentation is very important for communication. (NMC,2018)</a:t>
            </a:r>
          </a:p>
        </p:txBody>
      </p:sp>
    </p:spTree>
    <p:extLst>
      <p:ext uri="{BB962C8B-B14F-4D97-AF65-F5344CB8AC3E}">
        <p14:creationId xmlns:p14="http://schemas.microsoft.com/office/powerpoint/2010/main" val="31765952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ADF2543-1B6F-4FBC-A7AF-53A0430E0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25233E-D74D-16BC-63A8-B38B5F422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85244"/>
            <a:ext cx="8534400" cy="1507067"/>
          </a:xfrm>
        </p:spPr>
        <p:txBody>
          <a:bodyPr>
            <a:normAutofit/>
          </a:bodyPr>
          <a:lstStyle/>
          <a:p>
            <a:r>
              <a:rPr lang="en-GB" b="1" dirty="0"/>
              <a:t>Why I Chose Microsoft Word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80A6E81-6B71-43DF-877B-E964A9A4C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E35C3AD-357F-4004-A3F3-2D4EAF34A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37B6032-0A70-4F26-A9A3-B4D60DF11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E192CE3-3DD1-448F-93BE-42983DA0D5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6D3DA09-5C72-4562-BEDE-1937DF87E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6ACA7CA-2A20-49D7-9053-E076463D7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5F11AE-778D-FB58-C884-DD8184E009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1803927"/>
            <a:ext cx="9755717" cy="10625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Microsoft Word is the best tool for creating and managing care documents.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05522B-B5FE-EF55-3D70-8E6474C15DFC}"/>
              </a:ext>
            </a:extLst>
          </p:cNvPr>
          <p:cNvSpPr txBox="1"/>
          <p:nvPr/>
        </p:nvSpPr>
        <p:spPr>
          <a:xfrm>
            <a:off x="838200" y="2586795"/>
            <a:ext cx="5257800" cy="175432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It allows staff to: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Write documents clearly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Edit information easily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Use templates for consistency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Organise information professionally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Share documents with other staff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E138C8-2E81-BCCA-972E-E3E159DEF96F}"/>
              </a:ext>
            </a:extLst>
          </p:cNvPr>
          <p:cNvSpPr txBox="1"/>
          <p:nvPr/>
        </p:nvSpPr>
        <p:spPr>
          <a:xfrm>
            <a:off x="6264121" y="3074611"/>
            <a:ext cx="417739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Why it suits Riverdale?</a:t>
            </a:r>
          </a:p>
          <a:p>
            <a:endParaRPr lang="en-GB" u="sng" dirty="0"/>
          </a:p>
          <a:p>
            <a:r>
              <a:rPr lang="en-GB" dirty="0"/>
              <a:t>Word helps the staff to keep accurate records that can be updated whenever a resident’s needs change. (Microsoft,2024)</a:t>
            </a:r>
          </a:p>
        </p:txBody>
      </p:sp>
    </p:spTree>
    <p:extLst>
      <p:ext uri="{BB962C8B-B14F-4D97-AF65-F5344CB8AC3E}">
        <p14:creationId xmlns:p14="http://schemas.microsoft.com/office/powerpoint/2010/main" val="42720804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ADF2543-1B6F-4FBC-A7AF-53A0430E0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C4BA2C-E0AF-C31A-38B9-69E862FA7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1" y="485244"/>
            <a:ext cx="9758891" cy="1507067"/>
          </a:xfrm>
        </p:spPr>
        <p:txBody>
          <a:bodyPr>
            <a:normAutofit/>
          </a:bodyPr>
          <a:lstStyle/>
          <a:p>
            <a:r>
              <a:rPr lang="en-GB" b="1" cap="none" dirty="0"/>
              <a:t>How Can Word Be Used At Riverdale?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80A6E81-6B71-43DF-877B-E964A9A4C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E35C3AD-357F-4004-A3F3-2D4EAF34A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37B6032-0A70-4F26-A9A3-B4D60DF11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E192CE3-3DD1-448F-93BE-42983DA0D5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6D3DA09-5C72-4562-BEDE-1937DF87E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6ACA7CA-2A20-49D7-9053-E076463D7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DF4B8A-9A3D-68BD-FD61-939C3C5814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2068511"/>
            <a:ext cx="4519159" cy="41036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</a:rPr>
              <a:t>A nurse can: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Create a care plan for a resident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Record changes in health conditions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Write incident reports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Update medication information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B5DE98-8A99-441D-0549-15E804816104}"/>
              </a:ext>
            </a:extLst>
          </p:cNvPr>
          <p:cNvSpPr txBox="1"/>
          <p:nvPr/>
        </p:nvSpPr>
        <p:spPr>
          <a:xfrm>
            <a:off x="5648554" y="2287159"/>
            <a:ext cx="49067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Benefits</a:t>
            </a:r>
          </a:p>
          <a:p>
            <a:endParaRPr lang="en-GB" dirty="0"/>
          </a:p>
          <a:p>
            <a:r>
              <a:rPr lang="en-GB" dirty="0"/>
              <a:t>All staff can access the latest information, helping them to provide the right care.</a:t>
            </a:r>
          </a:p>
        </p:txBody>
      </p:sp>
    </p:spTree>
    <p:extLst>
      <p:ext uri="{BB962C8B-B14F-4D97-AF65-F5344CB8AC3E}">
        <p14:creationId xmlns:p14="http://schemas.microsoft.com/office/powerpoint/2010/main" val="22846407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ADF2543-1B6F-4FBC-A7AF-53A0430E0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208B11-32FE-EE7C-B837-2268E2E953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1" y="485244"/>
            <a:ext cx="10941731" cy="1507067"/>
          </a:xfrm>
        </p:spPr>
        <p:txBody>
          <a:bodyPr>
            <a:normAutofit/>
          </a:bodyPr>
          <a:lstStyle/>
          <a:p>
            <a:r>
              <a:rPr lang="en-GB" b="1" cap="none" dirty="0"/>
              <a:t>How Microsoft Words Improves Efficiency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80A6E81-6B71-43DF-877B-E964A9A4C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E35C3AD-357F-4004-A3F3-2D4EAF34A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37B6032-0A70-4F26-A9A3-B4D60DF11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E192CE3-3DD1-448F-93BE-42983DA0D5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6D3DA09-5C72-4562-BEDE-1937DF87E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6ACA7CA-2A20-49D7-9053-E076463D7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C5B19-5ED8-7361-5118-3F5C47BAF7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1327073"/>
            <a:ext cx="5041674" cy="36152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</a:rPr>
              <a:t>Microsoft Word can save time by: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Staff using readymade templates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Easy to update documents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Clearly organised templates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Producing less paperwork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5D189A-D11A-49F3-4B7B-28021CF82A19}"/>
              </a:ext>
            </a:extLst>
          </p:cNvPr>
          <p:cNvSpPr txBox="1"/>
          <p:nvPr/>
        </p:nvSpPr>
        <p:spPr>
          <a:xfrm>
            <a:off x="6165318" y="2104798"/>
            <a:ext cx="365971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Riverdale</a:t>
            </a:r>
          </a:p>
          <a:p>
            <a:endParaRPr lang="en-GB" u="sng" dirty="0"/>
          </a:p>
          <a:p>
            <a:r>
              <a:rPr lang="en-GB" dirty="0"/>
              <a:t>Staff can spend less time creating documents and more time caring for residents.</a:t>
            </a:r>
          </a:p>
          <a:p>
            <a:endParaRPr lang="en-GB" dirty="0"/>
          </a:p>
          <a:p>
            <a:r>
              <a:rPr lang="en-GB" dirty="0"/>
              <a:t>(WHO, 2021)</a:t>
            </a:r>
          </a:p>
        </p:txBody>
      </p:sp>
    </p:spTree>
    <p:extLst>
      <p:ext uri="{BB962C8B-B14F-4D97-AF65-F5344CB8AC3E}">
        <p14:creationId xmlns:p14="http://schemas.microsoft.com/office/powerpoint/2010/main" val="37674585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ADF2543-1B6F-4FBC-A7AF-53A0430E0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B1ACDD-19BD-FD35-C69D-B9602C7309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1" y="485244"/>
            <a:ext cx="11235645" cy="1507067"/>
          </a:xfrm>
        </p:spPr>
        <p:txBody>
          <a:bodyPr>
            <a:normAutofit/>
          </a:bodyPr>
          <a:lstStyle/>
          <a:p>
            <a:r>
              <a:rPr lang="en-GB" b="1" cap="none" dirty="0"/>
              <a:t>How Microsoft Word Improves Communication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80A6E81-6B71-43DF-877B-E964A9A4C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E35C3AD-357F-4004-A3F3-2D4EAF34A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37B6032-0A70-4F26-A9A3-B4D60DF11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E192CE3-3DD1-448F-93BE-42983DA0D5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6D3DA09-5C72-4562-BEDE-1937DF87E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6ACA7CA-2A20-49D7-9053-E076463D7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FB257B-10EB-8377-1DB5-55155C283E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2068511"/>
            <a:ext cx="10887302" cy="43042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</a:rPr>
              <a:t>Microsoft Word helps staff: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Share information clearly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Record important updates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Support smooth shift handovers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Reduce misunderstandings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tx1"/>
                </a:solidFill>
              </a:rPr>
              <a:t>For Example: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A morning-shift carer records information in Word and the evening-shift carer can read it and continue care without missing important details crucial to the resident’s needs.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74190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ADF2543-1B6F-4FBC-A7AF-53A0430E0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25B5BF-E00B-8030-2BFF-AEDCE1E1B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85244"/>
            <a:ext cx="8534400" cy="1507067"/>
          </a:xfrm>
        </p:spPr>
        <p:txBody>
          <a:bodyPr>
            <a:normAutofit/>
          </a:bodyPr>
          <a:lstStyle/>
          <a:p>
            <a:r>
              <a:rPr lang="en-GB" b="1" cap="none" dirty="0"/>
              <a:t>Advantages &amp; Limitations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80A6E81-6B71-43DF-877B-E964A9A4C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E35C3AD-357F-4004-A3F3-2D4EAF34A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37B6032-0A70-4F26-A9A3-B4D60DF11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E192CE3-3DD1-448F-93BE-42983DA0D5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6D3DA09-5C72-4562-BEDE-1937DF87E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6ACA7CA-2A20-49D7-9053-E076463D7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D48E55-1B87-264E-D71A-174BF9F271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2068511"/>
            <a:ext cx="5411788" cy="36152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>
                <a:solidFill>
                  <a:schemeClr val="tx1"/>
                </a:solidFill>
              </a:rPr>
              <a:t>Advantages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solidFill>
                  <a:schemeClr val="tx1"/>
                </a:solidFill>
              </a:rPr>
              <a:t>Easy to use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solidFill>
                  <a:schemeClr val="tx1"/>
                </a:solidFill>
              </a:rPr>
              <a:t>Creates professional documents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solidFill>
                  <a:schemeClr val="tx1"/>
                </a:solidFill>
              </a:rPr>
              <a:t>Helps keep records organised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solidFill>
                  <a:schemeClr val="tx1"/>
                </a:solidFill>
              </a:rPr>
              <a:t>Can be shared with authorised staff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solidFill>
                  <a:schemeClr val="tx1"/>
                </a:solidFill>
              </a:rPr>
              <a:t>Works well with other Microsoft 365 tools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706428E-D566-97C4-5C93-57AD23D52767}"/>
              </a:ext>
            </a:extLst>
          </p:cNvPr>
          <p:cNvSpPr txBox="1">
            <a:spLocks/>
          </p:cNvSpPr>
          <p:nvPr/>
        </p:nvSpPr>
        <p:spPr>
          <a:xfrm>
            <a:off x="6142038" y="2068511"/>
            <a:ext cx="5411788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3" panose="05040102010807070707" pitchFamily="18" charset="2"/>
              <a:buNone/>
            </a:pPr>
            <a:r>
              <a:rPr lang="en-GB" b="1" u="sng" dirty="0">
                <a:solidFill>
                  <a:schemeClr val="tx1"/>
                </a:solidFill>
              </a:rPr>
              <a:t>Limitations</a:t>
            </a:r>
          </a:p>
          <a:p>
            <a:pPr marL="0" indent="0">
              <a:buFont typeface="Wingdings 3" panose="05040102010807070707" pitchFamily="18" charset="2"/>
              <a:buNone/>
            </a:pPr>
            <a:endParaRPr lang="en-GB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</a:rPr>
              <a:t>Staff needs some training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</a:rPr>
              <a:t>Mistakes can still happen if information is entered incorrectly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1"/>
                </a:solidFill>
              </a:rPr>
              <a:t>Documents must be stored securely to protect the resident's privacy</a:t>
            </a:r>
          </a:p>
          <a:p>
            <a:pPr>
              <a:buFont typeface="Wingdings" panose="05000000000000000000" pitchFamily="2" charset="2"/>
              <a:buChar char="v"/>
            </a:pP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29017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ADF2543-1B6F-4FBC-A7AF-53A0430E0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2DD199-749E-80F0-6FD9-B22047F63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85244"/>
            <a:ext cx="8534400" cy="1507067"/>
          </a:xfrm>
        </p:spPr>
        <p:txBody>
          <a:bodyPr>
            <a:normAutofit/>
          </a:bodyPr>
          <a:lstStyle/>
          <a:p>
            <a:r>
              <a:rPr lang="en-GB" b="1" cap="none" dirty="0"/>
              <a:t>Conclusion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80A6E81-6B71-43DF-877B-E964A9A4C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E35C3AD-357F-4004-A3F3-2D4EAF34A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37B6032-0A70-4F26-A9A3-B4D60DF11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E192CE3-3DD1-448F-93BE-42983DA0D5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6D3DA09-5C72-4562-BEDE-1937DF87E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6ACA7CA-2A20-49D7-9053-E076463D7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8E76C-E687-BEDE-1808-2B8C688995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4995" y="1824299"/>
            <a:ext cx="10005559" cy="13604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>
                <a:solidFill>
                  <a:schemeClr val="tx1"/>
                </a:solidFill>
              </a:rPr>
              <a:t>Recommendation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Microsoft Word is the most suitable Microsoft 365 tool for care documentation at Riverdale Nursing Home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41D5CA9-F61D-EBAD-4B62-1D0BF3F1BF38}"/>
              </a:ext>
            </a:extLst>
          </p:cNvPr>
          <p:cNvSpPr txBox="1"/>
          <p:nvPr/>
        </p:nvSpPr>
        <p:spPr>
          <a:xfrm>
            <a:off x="721821" y="3160756"/>
            <a:ext cx="927621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It helps staff: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Create accurate records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Share information effectively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Improve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Saves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Provides better care for residents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Therefore, Microsoft Word can help Riverdale improve both efficiency and increase the quality of care.</a:t>
            </a:r>
          </a:p>
        </p:txBody>
      </p:sp>
    </p:spTree>
    <p:extLst>
      <p:ext uri="{BB962C8B-B14F-4D97-AF65-F5344CB8AC3E}">
        <p14:creationId xmlns:p14="http://schemas.microsoft.com/office/powerpoint/2010/main" val="12356816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3EA8209-FEE2-C67D-5A10-5A751F3453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D44400A-082A-2750-4FB2-A9534261F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0D3F98-F206-528C-3B85-285A21A5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85244"/>
            <a:ext cx="8534400" cy="1507067"/>
          </a:xfrm>
        </p:spPr>
        <p:txBody>
          <a:bodyPr>
            <a:normAutofit/>
          </a:bodyPr>
          <a:lstStyle/>
          <a:p>
            <a:r>
              <a:rPr lang="en-GB" b="1" i="1" cap="none" dirty="0"/>
              <a:t>REFERENCES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DF1C5C6-3380-CBC0-6297-B5BE237492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879D12FA-A1D0-E711-C4D1-F3D98BC3E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E6F384C-CFD4-A0C2-7857-18A3296F16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F9AA8FE-49B5-11E9-375B-F74FFA62E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B5EC69AD-0EA5-E6AD-8D2E-DB42C77FB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ABA11424-D78C-9908-1764-A1486A7865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8B4C8-F997-8E3C-24DC-827117BAE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1643968"/>
            <a:ext cx="10005559" cy="497454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The Code: Professional standards of practice and behaviour for nurses, midwives and nursing associates - The Nursing and Midwifery Council.</a:t>
            </a:r>
          </a:p>
          <a:p>
            <a:pPr marL="0" indent="0">
              <a:buNone/>
            </a:pPr>
            <a:endParaRPr lang="en-GB" u="sng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www.microsoft.com. (n.d.). </a:t>
            </a:r>
            <a:r>
              <a:rPr lang="en-GB" i="1" dirty="0">
                <a:solidFill>
                  <a:schemeClr val="tx1"/>
                </a:solidFill>
              </a:rPr>
              <a:t>Microsoft Word | Create &amp; Edit Word Docs with Microsoft 365</a:t>
            </a:r>
            <a:r>
              <a:rPr lang="en-GB" dirty="0">
                <a:solidFill>
                  <a:schemeClr val="tx1"/>
                </a:solidFill>
              </a:rPr>
              <a:t>. [online] Available at: </a:t>
            </a:r>
            <a:r>
              <a:rPr lang="en-GB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https://www.microsoft.com/en-gb/microsoft-365/word</a:t>
            </a:r>
            <a:r>
              <a:rPr lang="en-GB" dirty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World Health Organization (2021). </a:t>
            </a:r>
            <a:r>
              <a:rPr lang="en-GB" i="1" dirty="0">
                <a:solidFill>
                  <a:schemeClr val="tx1"/>
                </a:solidFill>
              </a:rPr>
              <a:t>Global strategy on digital health 2020-2025</a:t>
            </a:r>
            <a:r>
              <a:rPr lang="en-GB" dirty="0">
                <a:solidFill>
                  <a:schemeClr val="tx1"/>
                </a:solidFill>
              </a:rPr>
              <a:t>. [online] World Health Organization. Available at: https://www.who.int/publications/i/item/9789240020924.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u="sng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6241527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3F46C0B2A77F4AAB923CA00B36000F" ma:contentTypeVersion="4" ma:contentTypeDescription="Create a new document." ma:contentTypeScope="" ma:versionID="6938e6050594198807f3d24ba651b213">
  <xsd:schema xmlns:xsd="http://www.w3.org/2001/XMLSchema" xmlns:xs="http://www.w3.org/2001/XMLSchema" xmlns:p="http://schemas.microsoft.com/office/2006/metadata/properties" xmlns:ns3="936e02c4-a484-4998-a51a-c24e6dc61f3e" targetNamespace="http://schemas.microsoft.com/office/2006/metadata/properties" ma:root="true" ma:fieldsID="5223edce2b6fc1d7aef5f9be8790cd05" ns3:_="">
    <xsd:import namespace="936e02c4-a484-4998-a51a-c24e6dc61f3e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36e02c4-a484-4998-a51a-c24e6dc61f3e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CEF0FE8-E53D-4889-B878-6F3F1BCF872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36e02c4-a484-4998-a51a-c24e6dc61f3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4EC1E69-2363-4223-8BF8-FDEF43FE2F2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1BA2221-5D7B-4D53-80D0-F8D6DD995F39}">
  <ds:schemaRefs>
    <ds:schemaRef ds:uri="http://schemas.microsoft.com/office/2006/metadata/properties"/>
    <ds:schemaRef ds:uri="http://schemas.microsoft.com/office/infopath/2007/PartnerControls"/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http://purl.org/dc/terms/"/>
    <ds:schemaRef ds:uri="936e02c4-a484-4998-a51a-c24e6dc61f3e"/>
    <ds:schemaRef ds:uri="http://purl.org/dc/elements/1.1/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3053</TotalTime>
  <Words>525</Words>
  <Application>Microsoft Office PowerPoint</Application>
  <PresentationFormat>Widescreen</PresentationFormat>
  <Paragraphs>92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Century Gothic</vt:lpstr>
      <vt:lpstr>Wingdings</vt:lpstr>
      <vt:lpstr>Wingdings 3</vt:lpstr>
      <vt:lpstr>Slice</vt:lpstr>
      <vt:lpstr>Microsoft Word for Care Documentation At Riverdale Nursing Home</vt:lpstr>
      <vt:lpstr>What Is Care Documentation?</vt:lpstr>
      <vt:lpstr>Why I Chose Microsoft Word</vt:lpstr>
      <vt:lpstr>How Can Word Be Used At Riverdale?</vt:lpstr>
      <vt:lpstr>How Microsoft Words Improves Efficiency</vt:lpstr>
      <vt:lpstr>How Microsoft Word Improves Communication</vt:lpstr>
      <vt:lpstr>Advantages &amp; Limitations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Saira Fidah (2534184)</dc:creator>
  <cp:lastModifiedBy>Saira Fidah (2534184)</cp:lastModifiedBy>
  <cp:revision>1</cp:revision>
  <dcterms:created xsi:type="dcterms:W3CDTF">2026-06-09T11:27:15Z</dcterms:created>
  <dcterms:modified xsi:type="dcterms:W3CDTF">2026-06-11T14:21:13Z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0x010100DA3F46C0B2A77F4AAB923CA00B36000F</vt:lpwstr>
  </property>
</Properties>
</file>