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 id="262" r:id="rId7"/>
    <p:sldId id="258" r:id="rId8"/>
    <p:sldId id="260" r:id="rId9"/>
    <p:sldId id="263" r:id="rId10"/>
    <p:sldId id="261" r:id="rId11"/>
    <p:sldId id="259"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355F8F3-A284-4B84-AC7B-082C97BC43C1}" v="12" dt="2026-06-21T16:38:37.64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p:scale>
          <a:sx n="64" d="100"/>
          <a:sy n="64" d="100"/>
        </p:scale>
        <p:origin x="748"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presProps" Target="presProps.xml"/><Relationship Id="rId18"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aena Begum (2508171)" userId="8a92f473-6c34-4964-a21f-07ccb19df477" providerId="ADAL" clId="{437A78BC-A37A-4A19-B61A-BE8B54D89D47}"/>
    <pc:docChg chg="undo custSel addSld modSld sldOrd">
      <pc:chgData name="Haena Begum (2508171)" userId="8a92f473-6c34-4964-a21f-07ccb19df477" providerId="ADAL" clId="{437A78BC-A37A-4A19-B61A-BE8B54D89D47}" dt="2026-06-21T22:45:46.471" v="281" actId="27636"/>
      <pc:docMkLst>
        <pc:docMk/>
      </pc:docMkLst>
      <pc:sldChg chg="modSp mod ord">
        <pc:chgData name="Haena Begum (2508171)" userId="8a92f473-6c34-4964-a21f-07ccb19df477" providerId="ADAL" clId="{437A78BC-A37A-4A19-B61A-BE8B54D89D47}" dt="2026-06-21T16:39:47.183" v="263"/>
        <pc:sldMkLst>
          <pc:docMk/>
          <pc:sldMk cId="634006802" sldId="257"/>
        </pc:sldMkLst>
        <pc:spChg chg="mod">
          <ac:chgData name="Haena Begum (2508171)" userId="8a92f473-6c34-4964-a21f-07ccb19df477" providerId="ADAL" clId="{437A78BC-A37A-4A19-B61A-BE8B54D89D47}" dt="2026-06-21T16:22:04.903" v="16" actId="5793"/>
          <ac:spMkLst>
            <pc:docMk/>
            <pc:sldMk cId="634006802" sldId="257"/>
            <ac:spMk id="3" creationId="{A5DF1407-F25C-A0F8-2D96-BF58F6B969F3}"/>
          </ac:spMkLst>
        </pc:spChg>
      </pc:sldChg>
      <pc:sldChg chg="ord">
        <pc:chgData name="Haena Begum (2508171)" userId="8a92f473-6c34-4964-a21f-07ccb19df477" providerId="ADAL" clId="{437A78BC-A37A-4A19-B61A-BE8B54D89D47}" dt="2026-06-21T16:45:00.649" v="273"/>
        <pc:sldMkLst>
          <pc:docMk/>
          <pc:sldMk cId="1164264190" sldId="258"/>
        </pc:sldMkLst>
      </pc:sldChg>
      <pc:sldChg chg="addSp delSp modSp mod ord">
        <pc:chgData name="Haena Begum (2508171)" userId="8a92f473-6c34-4964-a21f-07ccb19df477" providerId="ADAL" clId="{437A78BC-A37A-4A19-B61A-BE8B54D89D47}" dt="2026-06-21T16:45:13.374" v="275"/>
        <pc:sldMkLst>
          <pc:docMk/>
          <pc:sldMk cId="2741724855" sldId="259"/>
        </pc:sldMkLst>
        <pc:spChg chg="mod">
          <ac:chgData name="Haena Begum (2508171)" userId="8a92f473-6c34-4964-a21f-07ccb19df477" providerId="ADAL" clId="{437A78BC-A37A-4A19-B61A-BE8B54D89D47}" dt="2026-06-21T16:38:22.665" v="253" actId="26606"/>
          <ac:spMkLst>
            <pc:docMk/>
            <pc:sldMk cId="2741724855" sldId="259"/>
            <ac:spMk id="2" creationId="{3A7A21AD-EEFC-6469-23B8-A5B9876CAA6A}"/>
          </ac:spMkLst>
        </pc:spChg>
        <pc:spChg chg="mod">
          <ac:chgData name="Haena Begum (2508171)" userId="8a92f473-6c34-4964-a21f-07ccb19df477" providerId="ADAL" clId="{437A78BC-A37A-4A19-B61A-BE8B54D89D47}" dt="2026-06-21T16:42:32.591" v="271" actId="113"/>
          <ac:spMkLst>
            <pc:docMk/>
            <pc:sldMk cId="2741724855" sldId="259"/>
            <ac:spMk id="3" creationId="{4D502462-AF48-A233-B089-57CDB529F721}"/>
          </ac:spMkLst>
        </pc:spChg>
        <pc:spChg chg="add mod">
          <ac:chgData name="Haena Begum (2508171)" userId="8a92f473-6c34-4964-a21f-07ccb19df477" providerId="ADAL" clId="{437A78BC-A37A-4A19-B61A-BE8B54D89D47}" dt="2026-06-21T16:38:22.665" v="253" actId="26606"/>
          <ac:spMkLst>
            <pc:docMk/>
            <pc:sldMk cId="2741724855" sldId="259"/>
            <ac:spMk id="6" creationId="{A7FB907B-78F0-9ED4-7C28-176C65FF3948}"/>
          </ac:spMkLst>
        </pc:spChg>
        <pc:spChg chg="del">
          <ac:chgData name="Haena Begum (2508171)" userId="8a92f473-6c34-4964-a21f-07ccb19df477" providerId="ADAL" clId="{437A78BC-A37A-4A19-B61A-BE8B54D89D47}" dt="2026-06-21T16:38:22.665" v="253" actId="26606"/>
          <ac:spMkLst>
            <pc:docMk/>
            <pc:sldMk cId="2741724855" sldId="259"/>
            <ac:spMk id="14" creationId="{A7AE9375-4664-4DB2-922D-2782A6E439AC}"/>
          </ac:spMkLst>
        </pc:spChg>
        <pc:spChg chg="del">
          <ac:chgData name="Haena Begum (2508171)" userId="8a92f473-6c34-4964-a21f-07ccb19df477" providerId="ADAL" clId="{437A78BC-A37A-4A19-B61A-BE8B54D89D47}" dt="2026-06-21T16:38:22.665" v="253" actId="26606"/>
          <ac:spMkLst>
            <pc:docMk/>
            <pc:sldMk cId="2741724855" sldId="259"/>
            <ac:spMk id="16" creationId="{9DD005C1-8C51-42D6-9BEE-B9B83849743D}"/>
          </ac:spMkLst>
        </pc:spChg>
        <pc:spChg chg="add">
          <ac:chgData name="Haena Begum (2508171)" userId="8a92f473-6c34-4964-a21f-07ccb19df477" providerId="ADAL" clId="{437A78BC-A37A-4A19-B61A-BE8B54D89D47}" dt="2026-06-21T16:38:22.665" v="253" actId="26606"/>
          <ac:spMkLst>
            <pc:docMk/>
            <pc:sldMk cId="2741724855" sldId="259"/>
            <ac:spMk id="21" creationId="{F13C74B1-5B17-4795-BED0-7140497B445A}"/>
          </ac:spMkLst>
        </pc:spChg>
        <pc:spChg chg="add">
          <ac:chgData name="Haena Begum (2508171)" userId="8a92f473-6c34-4964-a21f-07ccb19df477" providerId="ADAL" clId="{437A78BC-A37A-4A19-B61A-BE8B54D89D47}" dt="2026-06-21T16:38:22.665" v="253" actId="26606"/>
          <ac:spMkLst>
            <pc:docMk/>
            <pc:sldMk cId="2741724855" sldId="259"/>
            <ac:spMk id="23" creationId="{D4974D33-8DC5-464E-8C6D-BE58F0669C17}"/>
          </ac:spMkLst>
        </pc:spChg>
        <pc:picChg chg="add mod">
          <ac:chgData name="Haena Begum (2508171)" userId="8a92f473-6c34-4964-a21f-07ccb19df477" providerId="ADAL" clId="{437A78BC-A37A-4A19-B61A-BE8B54D89D47}" dt="2026-06-21T16:38:22.665" v="253" actId="26606"/>
          <ac:picMkLst>
            <pc:docMk/>
            <pc:sldMk cId="2741724855" sldId="259"/>
            <ac:picMk id="5" creationId="{97977912-901E-F5F6-53EF-A85EAD66F5DB}"/>
          </ac:picMkLst>
        </pc:picChg>
        <pc:cxnChg chg="del">
          <ac:chgData name="Haena Begum (2508171)" userId="8a92f473-6c34-4964-a21f-07ccb19df477" providerId="ADAL" clId="{437A78BC-A37A-4A19-B61A-BE8B54D89D47}" dt="2026-06-21T16:38:22.665" v="253" actId="26606"/>
          <ac:cxnSpMkLst>
            <pc:docMk/>
            <pc:sldMk cId="2741724855" sldId="259"/>
            <ac:cxnSpMk id="15" creationId="{EE504C98-6397-41C1-A8D8-2D9C4ED307E0}"/>
          </ac:cxnSpMkLst>
        </pc:cxnChg>
      </pc:sldChg>
      <pc:sldChg chg="modSp mod ord">
        <pc:chgData name="Haena Begum (2508171)" userId="8a92f473-6c34-4964-a21f-07ccb19df477" providerId="ADAL" clId="{437A78BC-A37A-4A19-B61A-BE8B54D89D47}" dt="2026-06-21T16:45:19.045" v="277"/>
        <pc:sldMkLst>
          <pc:docMk/>
          <pc:sldMk cId="3458712421" sldId="260"/>
        </pc:sldMkLst>
        <pc:spChg chg="mod">
          <ac:chgData name="Haena Begum (2508171)" userId="8a92f473-6c34-4964-a21f-07ccb19df477" providerId="ADAL" clId="{437A78BC-A37A-4A19-B61A-BE8B54D89D47}" dt="2026-06-21T16:24:22.119" v="21" actId="20577"/>
          <ac:spMkLst>
            <pc:docMk/>
            <pc:sldMk cId="3458712421" sldId="260"/>
            <ac:spMk id="3" creationId="{AE61950B-BC50-C845-8E3A-B0123253A78A}"/>
          </ac:spMkLst>
        </pc:spChg>
      </pc:sldChg>
      <pc:sldChg chg="modSp new mod ord">
        <pc:chgData name="Haena Begum (2508171)" userId="8a92f473-6c34-4964-a21f-07ccb19df477" providerId="ADAL" clId="{437A78BC-A37A-4A19-B61A-BE8B54D89D47}" dt="2026-06-21T16:39:50.831" v="265"/>
        <pc:sldMkLst>
          <pc:docMk/>
          <pc:sldMk cId="25181439" sldId="262"/>
        </pc:sldMkLst>
        <pc:spChg chg="mod">
          <ac:chgData name="Haena Begum (2508171)" userId="8a92f473-6c34-4964-a21f-07ccb19df477" providerId="ADAL" clId="{437A78BC-A37A-4A19-B61A-BE8B54D89D47}" dt="2026-06-21T16:26:42.156" v="75" actId="20577"/>
          <ac:spMkLst>
            <pc:docMk/>
            <pc:sldMk cId="25181439" sldId="262"/>
            <ac:spMk id="2" creationId="{F3BC0872-EB91-1F52-3574-F75488DE2772}"/>
          </ac:spMkLst>
        </pc:spChg>
        <pc:spChg chg="mod">
          <ac:chgData name="Haena Begum (2508171)" userId="8a92f473-6c34-4964-a21f-07ccb19df477" providerId="ADAL" clId="{437A78BC-A37A-4A19-B61A-BE8B54D89D47}" dt="2026-06-21T16:29:56.006" v="114" actId="113"/>
          <ac:spMkLst>
            <pc:docMk/>
            <pc:sldMk cId="25181439" sldId="262"/>
            <ac:spMk id="3" creationId="{4D088AA2-47AD-9F33-A0F2-71B16E229AF6}"/>
          </ac:spMkLst>
        </pc:spChg>
      </pc:sldChg>
      <pc:sldChg chg="delSp modSp new mod ord">
        <pc:chgData name="Haena Begum (2508171)" userId="8a92f473-6c34-4964-a21f-07ccb19df477" providerId="ADAL" clId="{437A78BC-A37A-4A19-B61A-BE8B54D89D47}" dt="2026-06-21T22:45:46.471" v="281" actId="27636"/>
        <pc:sldMkLst>
          <pc:docMk/>
          <pc:sldMk cId="1907965604" sldId="263"/>
        </pc:sldMkLst>
        <pc:spChg chg="del mod">
          <ac:chgData name="Haena Begum (2508171)" userId="8a92f473-6c34-4964-a21f-07ccb19df477" providerId="ADAL" clId="{437A78BC-A37A-4A19-B61A-BE8B54D89D47}" dt="2026-06-21T22:45:42.140" v="279" actId="478"/>
          <ac:spMkLst>
            <pc:docMk/>
            <pc:sldMk cId="1907965604" sldId="263"/>
            <ac:spMk id="2" creationId="{5F5A3C9B-B3BE-4BE2-7FA0-0C76D3E5F389}"/>
          </ac:spMkLst>
        </pc:spChg>
        <pc:spChg chg="mod">
          <ac:chgData name="Haena Begum (2508171)" userId="8a92f473-6c34-4964-a21f-07ccb19df477" providerId="ADAL" clId="{437A78BC-A37A-4A19-B61A-BE8B54D89D47}" dt="2026-06-21T22:45:46.471" v="281" actId="27636"/>
          <ac:spMkLst>
            <pc:docMk/>
            <pc:sldMk cId="1907965604" sldId="263"/>
            <ac:spMk id="3" creationId="{230ABA03-1D1B-8913-8E5F-9003731D8A01}"/>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E05788-EC28-4220-41FE-2D4A4FC3C01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5CE28FC-F7F1-3C52-E6A6-29E2754FC21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DC54244-8716-6759-3ED0-DCEB3B2B5B4B}"/>
              </a:ext>
            </a:extLst>
          </p:cNvPr>
          <p:cNvSpPr>
            <a:spLocks noGrp="1"/>
          </p:cNvSpPr>
          <p:nvPr>
            <p:ph type="dt" sz="half" idx="10"/>
          </p:nvPr>
        </p:nvSpPr>
        <p:spPr/>
        <p:txBody>
          <a:bodyPr/>
          <a:lstStyle/>
          <a:p>
            <a:fld id="{E5C100A6-E3C9-4834-9834-2D03B57BB920}" type="datetimeFigureOut">
              <a:rPr lang="en-GB" smtClean="0"/>
              <a:t>21/06/2026</a:t>
            </a:fld>
            <a:endParaRPr lang="en-GB"/>
          </a:p>
        </p:txBody>
      </p:sp>
      <p:sp>
        <p:nvSpPr>
          <p:cNvPr id="5" name="Footer Placeholder 4">
            <a:extLst>
              <a:ext uri="{FF2B5EF4-FFF2-40B4-BE49-F238E27FC236}">
                <a16:creationId xmlns:a16="http://schemas.microsoft.com/office/drawing/2014/main" id="{E63326C2-DE01-8C37-6AF3-59F12B53C8C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6E01D58-5A1F-72AE-0AE6-D74E9D7A7962}"/>
              </a:ext>
            </a:extLst>
          </p:cNvPr>
          <p:cNvSpPr>
            <a:spLocks noGrp="1"/>
          </p:cNvSpPr>
          <p:nvPr>
            <p:ph type="sldNum" sz="quarter" idx="12"/>
          </p:nvPr>
        </p:nvSpPr>
        <p:spPr/>
        <p:txBody>
          <a:bodyPr/>
          <a:lstStyle/>
          <a:p>
            <a:fld id="{60DCD1D1-F5E1-4167-B00B-A45369A4A6E6}" type="slidenum">
              <a:rPr lang="en-GB" smtClean="0"/>
              <a:t>‹#›</a:t>
            </a:fld>
            <a:endParaRPr lang="en-GB"/>
          </a:p>
        </p:txBody>
      </p:sp>
    </p:spTree>
    <p:extLst>
      <p:ext uri="{BB962C8B-B14F-4D97-AF65-F5344CB8AC3E}">
        <p14:creationId xmlns:p14="http://schemas.microsoft.com/office/powerpoint/2010/main" val="31811273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2B21D9-788A-D6C5-B59D-046B0F05D25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7044C79-C5F0-9A41-7FDB-8FCE01CFEC9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8E8F7E9-AD55-04DF-C4E4-40DC0E6ED351}"/>
              </a:ext>
            </a:extLst>
          </p:cNvPr>
          <p:cNvSpPr>
            <a:spLocks noGrp="1"/>
          </p:cNvSpPr>
          <p:nvPr>
            <p:ph type="dt" sz="half" idx="10"/>
          </p:nvPr>
        </p:nvSpPr>
        <p:spPr/>
        <p:txBody>
          <a:bodyPr/>
          <a:lstStyle/>
          <a:p>
            <a:fld id="{E5C100A6-E3C9-4834-9834-2D03B57BB920}" type="datetimeFigureOut">
              <a:rPr lang="en-GB" smtClean="0"/>
              <a:t>21/06/2026</a:t>
            </a:fld>
            <a:endParaRPr lang="en-GB"/>
          </a:p>
        </p:txBody>
      </p:sp>
      <p:sp>
        <p:nvSpPr>
          <p:cNvPr id="5" name="Footer Placeholder 4">
            <a:extLst>
              <a:ext uri="{FF2B5EF4-FFF2-40B4-BE49-F238E27FC236}">
                <a16:creationId xmlns:a16="http://schemas.microsoft.com/office/drawing/2014/main" id="{9F0B4CBE-9EDD-6E56-86E5-68480FD22BE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76050F3-E6BC-D2B8-032B-0C1596E50B21}"/>
              </a:ext>
            </a:extLst>
          </p:cNvPr>
          <p:cNvSpPr>
            <a:spLocks noGrp="1"/>
          </p:cNvSpPr>
          <p:nvPr>
            <p:ph type="sldNum" sz="quarter" idx="12"/>
          </p:nvPr>
        </p:nvSpPr>
        <p:spPr/>
        <p:txBody>
          <a:bodyPr/>
          <a:lstStyle/>
          <a:p>
            <a:fld id="{60DCD1D1-F5E1-4167-B00B-A45369A4A6E6}" type="slidenum">
              <a:rPr lang="en-GB" smtClean="0"/>
              <a:t>‹#›</a:t>
            </a:fld>
            <a:endParaRPr lang="en-GB"/>
          </a:p>
        </p:txBody>
      </p:sp>
    </p:spTree>
    <p:extLst>
      <p:ext uri="{BB962C8B-B14F-4D97-AF65-F5344CB8AC3E}">
        <p14:creationId xmlns:p14="http://schemas.microsoft.com/office/powerpoint/2010/main" val="42354247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A12B3F-3EE1-D7C0-0C9C-1F531D4AE7D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71A56E1-EC3D-2D44-C710-90B724A3F480}"/>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6F52B15-1379-685E-D122-B5BD2D916104}"/>
              </a:ext>
            </a:extLst>
          </p:cNvPr>
          <p:cNvSpPr>
            <a:spLocks noGrp="1"/>
          </p:cNvSpPr>
          <p:nvPr>
            <p:ph type="dt" sz="half" idx="10"/>
          </p:nvPr>
        </p:nvSpPr>
        <p:spPr/>
        <p:txBody>
          <a:bodyPr/>
          <a:lstStyle/>
          <a:p>
            <a:fld id="{E5C100A6-E3C9-4834-9834-2D03B57BB920}" type="datetimeFigureOut">
              <a:rPr lang="en-GB" smtClean="0"/>
              <a:t>21/06/2026</a:t>
            </a:fld>
            <a:endParaRPr lang="en-GB"/>
          </a:p>
        </p:txBody>
      </p:sp>
      <p:sp>
        <p:nvSpPr>
          <p:cNvPr id="5" name="Footer Placeholder 4">
            <a:extLst>
              <a:ext uri="{FF2B5EF4-FFF2-40B4-BE49-F238E27FC236}">
                <a16:creationId xmlns:a16="http://schemas.microsoft.com/office/drawing/2014/main" id="{F2BD60E2-A2FC-EB80-E343-29D3AAFE3CE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313E7D5-0660-168F-2ABE-39DB70F7CDAD}"/>
              </a:ext>
            </a:extLst>
          </p:cNvPr>
          <p:cNvSpPr>
            <a:spLocks noGrp="1"/>
          </p:cNvSpPr>
          <p:nvPr>
            <p:ph type="sldNum" sz="quarter" idx="12"/>
          </p:nvPr>
        </p:nvSpPr>
        <p:spPr/>
        <p:txBody>
          <a:bodyPr/>
          <a:lstStyle/>
          <a:p>
            <a:fld id="{60DCD1D1-F5E1-4167-B00B-A45369A4A6E6}" type="slidenum">
              <a:rPr lang="en-GB" smtClean="0"/>
              <a:t>‹#›</a:t>
            </a:fld>
            <a:endParaRPr lang="en-GB"/>
          </a:p>
        </p:txBody>
      </p:sp>
    </p:spTree>
    <p:extLst>
      <p:ext uri="{BB962C8B-B14F-4D97-AF65-F5344CB8AC3E}">
        <p14:creationId xmlns:p14="http://schemas.microsoft.com/office/powerpoint/2010/main" val="22141084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D8C78B-1326-1A59-8F1D-9273014B112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6131DB4-E3ED-2D8A-9BBD-A6B8E2D1B9D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375DB5A-A3E2-4D54-3DCA-CA330D760DD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80E6AEF-4E76-38EC-7D95-EF83FC89BCD5}"/>
              </a:ext>
            </a:extLst>
          </p:cNvPr>
          <p:cNvSpPr>
            <a:spLocks noGrp="1"/>
          </p:cNvSpPr>
          <p:nvPr>
            <p:ph type="dt" sz="half" idx="10"/>
          </p:nvPr>
        </p:nvSpPr>
        <p:spPr/>
        <p:txBody>
          <a:bodyPr/>
          <a:lstStyle/>
          <a:p>
            <a:fld id="{E5C100A6-E3C9-4834-9834-2D03B57BB920}" type="datetimeFigureOut">
              <a:rPr lang="en-GB" smtClean="0"/>
              <a:t>21/06/2026</a:t>
            </a:fld>
            <a:endParaRPr lang="en-GB"/>
          </a:p>
        </p:txBody>
      </p:sp>
      <p:sp>
        <p:nvSpPr>
          <p:cNvPr id="6" name="Footer Placeholder 5">
            <a:extLst>
              <a:ext uri="{FF2B5EF4-FFF2-40B4-BE49-F238E27FC236}">
                <a16:creationId xmlns:a16="http://schemas.microsoft.com/office/drawing/2014/main" id="{753A3268-C0B2-C6EA-9F08-E76305FCE4A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9D1B5CC-A933-01EC-FFC0-0E1F20B721D9}"/>
              </a:ext>
            </a:extLst>
          </p:cNvPr>
          <p:cNvSpPr>
            <a:spLocks noGrp="1"/>
          </p:cNvSpPr>
          <p:nvPr>
            <p:ph type="sldNum" sz="quarter" idx="12"/>
          </p:nvPr>
        </p:nvSpPr>
        <p:spPr/>
        <p:txBody>
          <a:bodyPr/>
          <a:lstStyle/>
          <a:p>
            <a:fld id="{60DCD1D1-F5E1-4167-B00B-A45369A4A6E6}" type="slidenum">
              <a:rPr lang="en-GB" smtClean="0"/>
              <a:t>‹#›</a:t>
            </a:fld>
            <a:endParaRPr lang="en-GB"/>
          </a:p>
        </p:txBody>
      </p:sp>
    </p:spTree>
    <p:extLst>
      <p:ext uri="{BB962C8B-B14F-4D97-AF65-F5344CB8AC3E}">
        <p14:creationId xmlns:p14="http://schemas.microsoft.com/office/powerpoint/2010/main" val="18521331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4E9601-33D7-6A30-785A-23B98751AF6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EB07987-77A9-1345-9FD0-68ECF4B13CB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D092720-DCDC-3DF7-5247-574F4E0D851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18D0574-639B-906D-E9E0-45D4C587A78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5C26FAA-DBCD-677F-1B46-8774D1C2FD7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456ECB3-8227-1990-F68D-79D0F1A10623}"/>
              </a:ext>
            </a:extLst>
          </p:cNvPr>
          <p:cNvSpPr>
            <a:spLocks noGrp="1"/>
          </p:cNvSpPr>
          <p:nvPr>
            <p:ph type="dt" sz="half" idx="10"/>
          </p:nvPr>
        </p:nvSpPr>
        <p:spPr/>
        <p:txBody>
          <a:bodyPr/>
          <a:lstStyle/>
          <a:p>
            <a:fld id="{E5C100A6-E3C9-4834-9834-2D03B57BB920}" type="datetimeFigureOut">
              <a:rPr lang="en-GB" smtClean="0"/>
              <a:t>21/06/2026</a:t>
            </a:fld>
            <a:endParaRPr lang="en-GB"/>
          </a:p>
        </p:txBody>
      </p:sp>
      <p:sp>
        <p:nvSpPr>
          <p:cNvPr id="8" name="Footer Placeholder 7">
            <a:extLst>
              <a:ext uri="{FF2B5EF4-FFF2-40B4-BE49-F238E27FC236}">
                <a16:creationId xmlns:a16="http://schemas.microsoft.com/office/drawing/2014/main" id="{AE7DE370-207F-3D95-6D78-5085972E2C3D}"/>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20668D4-291B-54A2-FE66-27940A11E4E4}"/>
              </a:ext>
            </a:extLst>
          </p:cNvPr>
          <p:cNvSpPr>
            <a:spLocks noGrp="1"/>
          </p:cNvSpPr>
          <p:nvPr>
            <p:ph type="sldNum" sz="quarter" idx="12"/>
          </p:nvPr>
        </p:nvSpPr>
        <p:spPr/>
        <p:txBody>
          <a:bodyPr/>
          <a:lstStyle/>
          <a:p>
            <a:fld id="{60DCD1D1-F5E1-4167-B00B-A45369A4A6E6}" type="slidenum">
              <a:rPr lang="en-GB" smtClean="0"/>
              <a:t>‹#›</a:t>
            </a:fld>
            <a:endParaRPr lang="en-GB"/>
          </a:p>
        </p:txBody>
      </p:sp>
    </p:spTree>
    <p:extLst>
      <p:ext uri="{BB962C8B-B14F-4D97-AF65-F5344CB8AC3E}">
        <p14:creationId xmlns:p14="http://schemas.microsoft.com/office/powerpoint/2010/main" val="20278810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0D8235-90D1-048C-5739-9FB5D44569E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5F3C05F-5064-119C-34E1-5CCAD42A36C6}"/>
              </a:ext>
            </a:extLst>
          </p:cNvPr>
          <p:cNvSpPr>
            <a:spLocks noGrp="1"/>
          </p:cNvSpPr>
          <p:nvPr>
            <p:ph type="dt" sz="half" idx="10"/>
          </p:nvPr>
        </p:nvSpPr>
        <p:spPr/>
        <p:txBody>
          <a:bodyPr/>
          <a:lstStyle/>
          <a:p>
            <a:fld id="{E5C100A6-E3C9-4834-9834-2D03B57BB920}" type="datetimeFigureOut">
              <a:rPr lang="en-GB" smtClean="0"/>
              <a:t>21/06/2026</a:t>
            </a:fld>
            <a:endParaRPr lang="en-GB"/>
          </a:p>
        </p:txBody>
      </p:sp>
      <p:sp>
        <p:nvSpPr>
          <p:cNvPr id="4" name="Footer Placeholder 3">
            <a:extLst>
              <a:ext uri="{FF2B5EF4-FFF2-40B4-BE49-F238E27FC236}">
                <a16:creationId xmlns:a16="http://schemas.microsoft.com/office/drawing/2014/main" id="{2045B75D-D67A-EB91-0140-B434EE3F836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3B814DF-C7DF-1571-2E82-0A53D5F2D329}"/>
              </a:ext>
            </a:extLst>
          </p:cNvPr>
          <p:cNvSpPr>
            <a:spLocks noGrp="1"/>
          </p:cNvSpPr>
          <p:nvPr>
            <p:ph type="sldNum" sz="quarter" idx="12"/>
          </p:nvPr>
        </p:nvSpPr>
        <p:spPr/>
        <p:txBody>
          <a:bodyPr/>
          <a:lstStyle/>
          <a:p>
            <a:fld id="{60DCD1D1-F5E1-4167-B00B-A45369A4A6E6}" type="slidenum">
              <a:rPr lang="en-GB" smtClean="0"/>
              <a:t>‹#›</a:t>
            </a:fld>
            <a:endParaRPr lang="en-GB"/>
          </a:p>
        </p:txBody>
      </p:sp>
    </p:spTree>
    <p:extLst>
      <p:ext uri="{BB962C8B-B14F-4D97-AF65-F5344CB8AC3E}">
        <p14:creationId xmlns:p14="http://schemas.microsoft.com/office/powerpoint/2010/main" val="36294408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A7019B4-36D4-2C90-1280-05A3D850ACFC}"/>
              </a:ext>
            </a:extLst>
          </p:cNvPr>
          <p:cNvSpPr>
            <a:spLocks noGrp="1"/>
          </p:cNvSpPr>
          <p:nvPr>
            <p:ph type="dt" sz="half" idx="10"/>
          </p:nvPr>
        </p:nvSpPr>
        <p:spPr/>
        <p:txBody>
          <a:bodyPr/>
          <a:lstStyle/>
          <a:p>
            <a:fld id="{E5C100A6-E3C9-4834-9834-2D03B57BB920}" type="datetimeFigureOut">
              <a:rPr lang="en-GB" smtClean="0"/>
              <a:t>21/06/2026</a:t>
            </a:fld>
            <a:endParaRPr lang="en-GB"/>
          </a:p>
        </p:txBody>
      </p:sp>
      <p:sp>
        <p:nvSpPr>
          <p:cNvPr id="3" name="Footer Placeholder 2">
            <a:extLst>
              <a:ext uri="{FF2B5EF4-FFF2-40B4-BE49-F238E27FC236}">
                <a16:creationId xmlns:a16="http://schemas.microsoft.com/office/drawing/2014/main" id="{39460B06-1608-FFB6-6941-99916AA5115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DF2850AE-B419-AFD7-109E-B45DFBFB7F6D}"/>
              </a:ext>
            </a:extLst>
          </p:cNvPr>
          <p:cNvSpPr>
            <a:spLocks noGrp="1"/>
          </p:cNvSpPr>
          <p:nvPr>
            <p:ph type="sldNum" sz="quarter" idx="12"/>
          </p:nvPr>
        </p:nvSpPr>
        <p:spPr/>
        <p:txBody>
          <a:bodyPr/>
          <a:lstStyle/>
          <a:p>
            <a:fld id="{60DCD1D1-F5E1-4167-B00B-A45369A4A6E6}" type="slidenum">
              <a:rPr lang="en-GB" smtClean="0"/>
              <a:t>‹#›</a:t>
            </a:fld>
            <a:endParaRPr lang="en-GB"/>
          </a:p>
        </p:txBody>
      </p:sp>
    </p:spTree>
    <p:extLst>
      <p:ext uri="{BB962C8B-B14F-4D97-AF65-F5344CB8AC3E}">
        <p14:creationId xmlns:p14="http://schemas.microsoft.com/office/powerpoint/2010/main" val="17864551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6A07F6-F9E5-DF9F-6C19-45360B5952F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73F9149-99A7-3315-64C4-F2EF84E7E4B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551152D-975F-E7A5-F60A-B2775578C8A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12F1F37-AD25-6AD7-3E60-84A29235312E}"/>
              </a:ext>
            </a:extLst>
          </p:cNvPr>
          <p:cNvSpPr>
            <a:spLocks noGrp="1"/>
          </p:cNvSpPr>
          <p:nvPr>
            <p:ph type="dt" sz="half" idx="10"/>
          </p:nvPr>
        </p:nvSpPr>
        <p:spPr/>
        <p:txBody>
          <a:bodyPr/>
          <a:lstStyle/>
          <a:p>
            <a:fld id="{E5C100A6-E3C9-4834-9834-2D03B57BB920}" type="datetimeFigureOut">
              <a:rPr lang="en-GB" smtClean="0"/>
              <a:t>21/06/2026</a:t>
            </a:fld>
            <a:endParaRPr lang="en-GB"/>
          </a:p>
        </p:txBody>
      </p:sp>
      <p:sp>
        <p:nvSpPr>
          <p:cNvPr id="6" name="Footer Placeholder 5">
            <a:extLst>
              <a:ext uri="{FF2B5EF4-FFF2-40B4-BE49-F238E27FC236}">
                <a16:creationId xmlns:a16="http://schemas.microsoft.com/office/drawing/2014/main" id="{A346DE03-DE6E-C15B-B55C-F5BF26C688E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C728C5D-9170-E8FD-86CD-FF9A641B85C7}"/>
              </a:ext>
            </a:extLst>
          </p:cNvPr>
          <p:cNvSpPr>
            <a:spLocks noGrp="1"/>
          </p:cNvSpPr>
          <p:nvPr>
            <p:ph type="sldNum" sz="quarter" idx="12"/>
          </p:nvPr>
        </p:nvSpPr>
        <p:spPr/>
        <p:txBody>
          <a:bodyPr/>
          <a:lstStyle/>
          <a:p>
            <a:fld id="{60DCD1D1-F5E1-4167-B00B-A45369A4A6E6}" type="slidenum">
              <a:rPr lang="en-GB" smtClean="0"/>
              <a:t>‹#›</a:t>
            </a:fld>
            <a:endParaRPr lang="en-GB"/>
          </a:p>
        </p:txBody>
      </p:sp>
    </p:spTree>
    <p:extLst>
      <p:ext uri="{BB962C8B-B14F-4D97-AF65-F5344CB8AC3E}">
        <p14:creationId xmlns:p14="http://schemas.microsoft.com/office/powerpoint/2010/main" val="13744297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CEA5A7-CAC7-20B1-32AA-B6FDDB55EC6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326F796-093C-83B1-0955-D202300BFF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B465A63-0E8E-AFB9-3D22-09E2778E13E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3EB5B89-A67C-C38D-BAA4-7602932BF18F}"/>
              </a:ext>
            </a:extLst>
          </p:cNvPr>
          <p:cNvSpPr>
            <a:spLocks noGrp="1"/>
          </p:cNvSpPr>
          <p:nvPr>
            <p:ph type="dt" sz="half" idx="10"/>
          </p:nvPr>
        </p:nvSpPr>
        <p:spPr/>
        <p:txBody>
          <a:bodyPr/>
          <a:lstStyle/>
          <a:p>
            <a:fld id="{E5C100A6-E3C9-4834-9834-2D03B57BB920}" type="datetimeFigureOut">
              <a:rPr lang="en-GB" smtClean="0"/>
              <a:t>21/06/2026</a:t>
            </a:fld>
            <a:endParaRPr lang="en-GB"/>
          </a:p>
        </p:txBody>
      </p:sp>
      <p:sp>
        <p:nvSpPr>
          <p:cNvPr id="6" name="Footer Placeholder 5">
            <a:extLst>
              <a:ext uri="{FF2B5EF4-FFF2-40B4-BE49-F238E27FC236}">
                <a16:creationId xmlns:a16="http://schemas.microsoft.com/office/drawing/2014/main" id="{F0B0BDDE-DD5F-1273-E329-AC83BDD5138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B8AC1B9-B749-4AD1-8058-26102A295B59}"/>
              </a:ext>
            </a:extLst>
          </p:cNvPr>
          <p:cNvSpPr>
            <a:spLocks noGrp="1"/>
          </p:cNvSpPr>
          <p:nvPr>
            <p:ph type="sldNum" sz="quarter" idx="12"/>
          </p:nvPr>
        </p:nvSpPr>
        <p:spPr/>
        <p:txBody>
          <a:bodyPr/>
          <a:lstStyle/>
          <a:p>
            <a:fld id="{60DCD1D1-F5E1-4167-B00B-A45369A4A6E6}" type="slidenum">
              <a:rPr lang="en-GB" smtClean="0"/>
              <a:t>‹#›</a:t>
            </a:fld>
            <a:endParaRPr lang="en-GB"/>
          </a:p>
        </p:txBody>
      </p:sp>
    </p:spTree>
    <p:extLst>
      <p:ext uri="{BB962C8B-B14F-4D97-AF65-F5344CB8AC3E}">
        <p14:creationId xmlns:p14="http://schemas.microsoft.com/office/powerpoint/2010/main" val="13152339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AFD58E-9859-1498-5247-5C23A49B3F60}"/>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71F4EC8-694A-AE06-4DBA-81865243F78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8A5C830-8FEA-FE6C-AE0B-04CE0F241C16}"/>
              </a:ext>
            </a:extLst>
          </p:cNvPr>
          <p:cNvSpPr>
            <a:spLocks noGrp="1"/>
          </p:cNvSpPr>
          <p:nvPr>
            <p:ph type="dt" sz="half" idx="10"/>
          </p:nvPr>
        </p:nvSpPr>
        <p:spPr/>
        <p:txBody>
          <a:bodyPr/>
          <a:lstStyle/>
          <a:p>
            <a:fld id="{E5C100A6-E3C9-4834-9834-2D03B57BB920}" type="datetimeFigureOut">
              <a:rPr lang="en-GB" smtClean="0"/>
              <a:t>21/06/2026</a:t>
            </a:fld>
            <a:endParaRPr lang="en-GB"/>
          </a:p>
        </p:txBody>
      </p:sp>
      <p:sp>
        <p:nvSpPr>
          <p:cNvPr id="5" name="Footer Placeholder 4">
            <a:extLst>
              <a:ext uri="{FF2B5EF4-FFF2-40B4-BE49-F238E27FC236}">
                <a16:creationId xmlns:a16="http://schemas.microsoft.com/office/drawing/2014/main" id="{BEAD6B62-7656-B720-19A2-31E55D7BF7E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C6B0E13-DC59-1474-4256-8AF750A1D625}"/>
              </a:ext>
            </a:extLst>
          </p:cNvPr>
          <p:cNvSpPr>
            <a:spLocks noGrp="1"/>
          </p:cNvSpPr>
          <p:nvPr>
            <p:ph type="sldNum" sz="quarter" idx="12"/>
          </p:nvPr>
        </p:nvSpPr>
        <p:spPr/>
        <p:txBody>
          <a:bodyPr/>
          <a:lstStyle/>
          <a:p>
            <a:fld id="{60DCD1D1-F5E1-4167-B00B-A45369A4A6E6}" type="slidenum">
              <a:rPr lang="en-GB" smtClean="0"/>
              <a:t>‹#›</a:t>
            </a:fld>
            <a:endParaRPr lang="en-GB"/>
          </a:p>
        </p:txBody>
      </p:sp>
    </p:spTree>
    <p:extLst>
      <p:ext uri="{BB962C8B-B14F-4D97-AF65-F5344CB8AC3E}">
        <p14:creationId xmlns:p14="http://schemas.microsoft.com/office/powerpoint/2010/main" val="26528448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B76F96B-C45E-EC2A-8100-606D6FD801B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C687BBB-C56D-CBB6-9DA8-A6ADEEC9ED4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7C92CC6-69C5-2C8D-26AD-34CA3F77BFCB}"/>
              </a:ext>
            </a:extLst>
          </p:cNvPr>
          <p:cNvSpPr>
            <a:spLocks noGrp="1"/>
          </p:cNvSpPr>
          <p:nvPr>
            <p:ph type="dt" sz="half" idx="10"/>
          </p:nvPr>
        </p:nvSpPr>
        <p:spPr/>
        <p:txBody>
          <a:bodyPr/>
          <a:lstStyle/>
          <a:p>
            <a:fld id="{E5C100A6-E3C9-4834-9834-2D03B57BB920}" type="datetimeFigureOut">
              <a:rPr lang="en-GB" smtClean="0"/>
              <a:t>21/06/2026</a:t>
            </a:fld>
            <a:endParaRPr lang="en-GB"/>
          </a:p>
        </p:txBody>
      </p:sp>
      <p:sp>
        <p:nvSpPr>
          <p:cNvPr id="5" name="Footer Placeholder 4">
            <a:extLst>
              <a:ext uri="{FF2B5EF4-FFF2-40B4-BE49-F238E27FC236}">
                <a16:creationId xmlns:a16="http://schemas.microsoft.com/office/drawing/2014/main" id="{D51A0426-1EFF-CA9F-6D14-08E04D2202A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B9DFDE9-7F4D-D59F-A9AB-618CD4C042A4}"/>
              </a:ext>
            </a:extLst>
          </p:cNvPr>
          <p:cNvSpPr>
            <a:spLocks noGrp="1"/>
          </p:cNvSpPr>
          <p:nvPr>
            <p:ph type="sldNum" sz="quarter" idx="12"/>
          </p:nvPr>
        </p:nvSpPr>
        <p:spPr/>
        <p:txBody>
          <a:bodyPr/>
          <a:lstStyle/>
          <a:p>
            <a:fld id="{60DCD1D1-F5E1-4167-B00B-A45369A4A6E6}" type="slidenum">
              <a:rPr lang="en-GB" smtClean="0"/>
              <a:t>‹#›</a:t>
            </a:fld>
            <a:endParaRPr lang="en-GB"/>
          </a:p>
        </p:txBody>
      </p:sp>
    </p:spTree>
    <p:extLst>
      <p:ext uri="{BB962C8B-B14F-4D97-AF65-F5344CB8AC3E}">
        <p14:creationId xmlns:p14="http://schemas.microsoft.com/office/powerpoint/2010/main" val="42494688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BA07B8B-4BF3-7936-35A0-3F59F651A2C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43ABC97-72B9-67C0-FE73-6231C1D23C3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CBCB2AE-0B85-A3D6-8477-608D383B9C0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E5C100A6-E3C9-4834-9834-2D03B57BB920}" type="datetimeFigureOut">
              <a:rPr lang="en-GB" smtClean="0"/>
              <a:t>21/06/2026</a:t>
            </a:fld>
            <a:endParaRPr lang="en-GB"/>
          </a:p>
        </p:txBody>
      </p:sp>
      <p:sp>
        <p:nvSpPr>
          <p:cNvPr id="5" name="Footer Placeholder 4">
            <a:extLst>
              <a:ext uri="{FF2B5EF4-FFF2-40B4-BE49-F238E27FC236}">
                <a16:creationId xmlns:a16="http://schemas.microsoft.com/office/drawing/2014/main" id="{774FA761-0BB5-D260-4B32-8A6362DAAC4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DAAE0C7B-95A2-D1EE-CD47-875B34C0115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60DCD1D1-F5E1-4167-B00B-A45369A4A6E6}" type="slidenum">
              <a:rPr lang="en-GB" smtClean="0"/>
              <a:t>‹#›</a:t>
            </a:fld>
            <a:endParaRPr lang="en-GB"/>
          </a:p>
        </p:txBody>
      </p:sp>
    </p:spTree>
    <p:extLst>
      <p:ext uri="{BB962C8B-B14F-4D97-AF65-F5344CB8AC3E}">
        <p14:creationId xmlns:p14="http://schemas.microsoft.com/office/powerpoint/2010/main" val="2110372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caremark.co.uk/gloucester-and-stroud/news/how-to-set-up-a-home-care-medication-management-system/" TargetMode="External"/><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journalistsresource.org/economics/market-competition-assisted-living-facilities-nursing-homes/" TargetMode="External"/><Relationship Id="rId2" Type="http://schemas.openxmlformats.org/officeDocument/2006/relationships/image" Target="../media/image5.jpg"/><Relationship Id="rId1" Type="http://schemas.openxmlformats.org/officeDocument/2006/relationships/slideLayout" Target="../slideLayouts/slideLayout2.xml"/><Relationship Id="rId4" Type="http://schemas.openxmlformats.org/officeDocument/2006/relationships/hyperlink" Target="https://creativecommons.org/licenses/by-nd/3.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EC97AC40-9A28-046A-B75B-294AA76A7DD3}"/>
              </a:ext>
            </a:extLst>
          </p:cNvPr>
          <p:cNvPicPr>
            <a:picLocks noChangeAspect="1"/>
          </p:cNvPicPr>
          <p:nvPr/>
        </p:nvPicPr>
        <p:blipFill>
          <a:blip r:embed="rId2">
            <a:alphaModFix amt="50000"/>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b="25000"/>
          <a:stretch>
            <a:fillRect/>
          </a:stretch>
        </p:blipFill>
        <p:spPr>
          <a:xfrm>
            <a:off x="20" y="1"/>
            <a:ext cx="12191980" cy="6857999"/>
          </a:xfrm>
          <a:prstGeom prst="rect">
            <a:avLst/>
          </a:prstGeom>
        </p:spPr>
      </p:pic>
      <p:sp>
        <p:nvSpPr>
          <p:cNvPr id="2" name="Title 1">
            <a:extLst>
              <a:ext uri="{FF2B5EF4-FFF2-40B4-BE49-F238E27FC236}">
                <a16:creationId xmlns:a16="http://schemas.microsoft.com/office/drawing/2014/main" id="{6D1690A5-7DA9-C7A5-9473-66A49CFF02A9}"/>
              </a:ext>
            </a:extLst>
          </p:cNvPr>
          <p:cNvSpPr>
            <a:spLocks noGrp="1"/>
          </p:cNvSpPr>
          <p:nvPr>
            <p:ph type="ctrTitle"/>
          </p:nvPr>
        </p:nvSpPr>
        <p:spPr>
          <a:xfrm>
            <a:off x="1524000" y="1122362"/>
            <a:ext cx="9144000" cy="2900518"/>
          </a:xfrm>
        </p:spPr>
        <p:txBody>
          <a:bodyPr>
            <a:normAutofit/>
          </a:bodyPr>
          <a:lstStyle/>
          <a:p>
            <a:r>
              <a:rPr lang="en-GB" sz="2900" dirty="0">
                <a:solidFill>
                  <a:srgbClr val="FFFFFF"/>
                </a:solidFill>
                <a:latin typeface="Arial" panose="020B0604020202020204" pitchFamily="34" charset="0"/>
                <a:cs typeface="Arial" panose="020B0604020202020204" pitchFamily="34" charset="0"/>
              </a:rPr>
              <a:t>Haena Begum </a:t>
            </a:r>
            <a:br>
              <a:rPr lang="en-GB" sz="2900" dirty="0">
                <a:solidFill>
                  <a:srgbClr val="FFFFFF"/>
                </a:solidFill>
                <a:latin typeface="Arial" panose="020B0604020202020204" pitchFamily="34" charset="0"/>
                <a:cs typeface="Arial" panose="020B0604020202020204" pitchFamily="34" charset="0"/>
              </a:rPr>
            </a:br>
            <a:r>
              <a:rPr lang="en-GB" sz="2900" dirty="0">
                <a:solidFill>
                  <a:srgbClr val="FFFFFF"/>
                </a:solidFill>
                <a:latin typeface="Arial" panose="020B0604020202020204" pitchFamily="34" charset="0"/>
                <a:cs typeface="Arial" panose="020B0604020202020204" pitchFamily="34" charset="0"/>
              </a:rPr>
              <a:t>2508171</a:t>
            </a:r>
            <a:br>
              <a:rPr lang="en-GB" sz="2900" dirty="0">
                <a:solidFill>
                  <a:srgbClr val="FFFFFF"/>
                </a:solidFill>
                <a:latin typeface="Arial" panose="020B0604020202020204" pitchFamily="34" charset="0"/>
                <a:cs typeface="Arial" panose="020B0604020202020204" pitchFamily="34" charset="0"/>
              </a:rPr>
            </a:br>
            <a:r>
              <a:rPr lang="en-GB" sz="2900" dirty="0">
                <a:solidFill>
                  <a:srgbClr val="FFFFFF"/>
                </a:solidFill>
                <a:latin typeface="Arial" panose="020B0604020202020204" pitchFamily="34" charset="0"/>
                <a:cs typeface="Arial" panose="020B0604020202020204" pitchFamily="34" charset="0"/>
              </a:rPr>
              <a:t>Component 1 </a:t>
            </a:r>
            <a:br>
              <a:rPr lang="en-GB" sz="2900" dirty="0">
                <a:solidFill>
                  <a:srgbClr val="FFFFFF"/>
                </a:solidFill>
                <a:latin typeface="Arial" panose="020B0604020202020204" pitchFamily="34" charset="0"/>
                <a:cs typeface="Arial" panose="020B0604020202020204" pitchFamily="34" charset="0"/>
              </a:rPr>
            </a:br>
            <a:r>
              <a:rPr lang="en-GB" sz="2900" dirty="0">
                <a:solidFill>
                  <a:srgbClr val="FFFFFF"/>
                </a:solidFill>
                <a:latin typeface="Arial" panose="020B0604020202020204" pitchFamily="34" charset="0"/>
                <a:cs typeface="Arial" panose="020B0604020202020204" pitchFamily="34" charset="0"/>
              </a:rPr>
              <a:t>LCHS4009</a:t>
            </a:r>
            <a:br>
              <a:rPr lang="en-GB" sz="2900" dirty="0">
                <a:solidFill>
                  <a:srgbClr val="FFFFFF"/>
                </a:solidFill>
                <a:latin typeface="Arial" panose="020B0604020202020204" pitchFamily="34" charset="0"/>
                <a:cs typeface="Arial" panose="020B0604020202020204" pitchFamily="34" charset="0"/>
              </a:rPr>
            </a:br>
            <a:r>
              <a:rPr lang="en-GB" sz="2900" dirty="0">
                <a:solidFill>
                  <a:srgbClr val="FFFFFF"/>
                </a:solidFill>
                <a:latin typeface="Arial" panose="020B0604020202020204" pitchFamily="34" charset="0"/>
                <a:cs typeface="Arial" panose="020B0604020202020204" pitchFamily="34" charset="0"/>
              </a:rPr>
              <a:t>Professional Development with Health and social care</a:t>
            </a:r>
            <a:br>
              <a:rPr lang="en-GB" sz="2900" dirty="0">
                <a:solidFill>
                  <a:srgbClr val="FFFFFF"/>
                </a:solidFill>
                <a:latin typeface="Arial" panose="020B0604020202020204" pitchFamily="34" charset="0"/>
                <a:cs typeface="Arial" panose="020B0604020202020204" pitchFamily="34" charset="0"/>
              </a:rPr>
            </a:br>
            <a:r>
              <a:rPr lang="en-GB" sz="2900" dirty="0">
                <a:solidFill>
                  <a:srgbClr val="FFFFFF"/>
                </a:solidFill>
                <a:latin typeface="Arial" panose="020B0604020202020204" pitchFamily="34" charset="0"/>
                <a:cs typeface="Arial" panose="020B0604020202020204" pitchFamily="34" charset="0"/>
              </a:rPr>
              <a:t>Zarah Ahmed</a:t>
            </a:r>
          </a:p>
        </p:txBody>
      </p:sp>
    </p:spTree>
    <p:extLst>
      <p:ext uri="{BB962C8B-B14F-4D97-AF65-F5344CB8AC3E}">
        <p14:creationId xmlns:p14="http://schemas.microsoft.com/office/powerpoint/2010/main" val="398711514"/>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245A9F99-D9B1-4094-A2E2-B90AC1DB7B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B7FAF607-473A-4A43-A23D-BBFF5C4117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EB11C0D-13A9-CDBA-8845-AEF510AA6E4E}"/>
              </a:ext>
            </a:extLst>
          </p:cNvPr>
          <p:cNvSpPr>
            <a:spLocks noGrp="1"/>
          </p:cNvSpPr>
          <p:nvPr>
            <p:ph type="title"/>
          </p:nvPr>
        </p:nvSpPr>
        <p:spPr>
          <a:xfrm>
            <a:off x="6094105" y="802955"/>
            <a:ext cx="4977976" cy="1454051"/>
          </a:xfrm>
        </p:spPr>
        <p:txBody>
          <a:bodyPr>
            <a:normAutofit/>
          </a:bodyPr>
          <a:lstStyle/>
          <a:p>
            <a:r>
              <a:rPr lang="en-GB" sz="3600">
                <a:solidFill>
                  <a:schemeClr val="tx2"/>
                </a:solidFill>
              </a:rPr>
              <a:t>Communication </a:t>
            </a:r>
          </a:p>
        </p:txBody>
      </p:sp>
      <p:pic>
        <p:nvPicPr>
          <p:cNvPr id="20" name="Graphic 19" descr="Board Room">
            <a:extLst>
              <a:ext uri="{FF2B5EF4-FFF2-40B4-BE49-F238E27FC236}">
                <a16:creationId xmlns:a16="http://schemas.microsoft.com/office/drawing/2014/main" id="{5B91C00D-1F4C-5DA3-E064-7E39A52652DD}"/>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686951" y="1793846"/>
            <a:ext cx="3620021" cy="3620021"/>
          </a:xfrm>
          <a:prstGeom prst="rect">
            <a:avLst/>
          </a:prstGeom>
        </p:spPr>
      </p:pic>
      <p:sp>
        <p:nvSpPr>
          <p:cNvPr id="3" name="Content Placeholder 2">
            <a:extLst>
              <a:ext uri="{FF2B5EF4-FFF2-40B4-BE49-F238E27FC236}">
                <a16:creationId xmlns:a16="http://schemas.microsoft.com/office/drawing/2014/main" id="{A5DF1407-F25C-A0F8-2D96-BF58F6B969F3}"/>
              </a:ext>
            </a:extLst>
          </p:cNvPr>
          <p:cNvSpPr>
            <a:spLocks noGrp="1"/>
          </p:cNvSpPr>
          <p:nvPr>
            <p:ph idx="1"/>
          </p:nvPr>
        </p:nvSpPr>
        <p:spPr>
          <a:xfrm>
            <a:off x="6090574" y="2421682"/>
            <a:ext cx="4977578" cy="3639289"/>
          </a:xfrm>
        </p:spPr>
        <p:txBody>
          <a:bodyPr anchor="ctr">
            <a:normAutofit/>
          </a:bodyPr>
          <a:lstStyle/>
          <a:p>
            <a:pPr marL="0" indent="0">
              <a:buNone/>
            </a:pPr>
            <a:r>
              <a:rPr lang="en-GB" sz="1500" dirty="0">
                <a:solidFill>
                  <a:schemeClr val="tx2"/>
                </a:solidFill>
              </a:rPr>
              <a:t>I have chosen Communication is important in health and social care because it helps staff understand people’s needs and provide safe, person‑centred support. When communication is clear, service users feel listened to, respected, and involved in their own care. It also helps build trust, which is essential when working with people who may feel anxious, unwell, or vulnerable.</a:t>
            </a:r>
          </a:p>
          <a:p>
            <a:pPr marL="0" indent="0">
              <a:buNone/>
            </a:pPr>
            <a:r>
              <a:rPr lang="en-GB" sz="1500" dirty="0">
                <a:solidFill>
                  <a:schemeClr val="tx2"/>
                </a:solidFill>
              </a:rPr>
              <a:t>Good communication also supports teamwork. Health and social care staff need to share information accurately with colleagues so that everyone knows what a person needs, what risks are present, and what support should be given. When communication is poor, mistakes can happen, and this can put people at risk.</a:t>
            </a:r>
          </a:p>
        </p:txBody>
      </p:sp>
      <p:grpSp>
        <p:nvGrpSpPr>
          <p:cNvPr id="27" name="Group 26">
            <a:extLst>
              <a:ext uri="{FF2B5EF4-FFF2-40B4-BE49-F238E27FC236}">
                <a16:creationId xmlns:a16="http://schemas.microsoft.com/office/drawing/2014/main" id="{C5F6476F-D303-44D3-B30F-1BA348F0F64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2635" y="52996"/>
            <a:ext cx="5928607" cy="6805005"/>
            <a:chOff x="6095999" y="52996"/>
            <a:chExt cx="6093363" cy="6805005"/>
          </a:xfrm>
          <a:solidFill>
            <a:schemeClr val="accent5">
              <a:alpha val="10000"/>
            </a:schemeClr>
          </a:solidFill>
        </p:grpSpPr>
        <p:sp>
          <p:nvSpPr>
            <p:cNvPr id="28" name="Freeform: Shape 27">
              <a:extLst>
                <a:ext uri="{FF2B5EF4-FFF2-40B4-BE49-F238E27FC236}">
                  <a16:creationId xmlns:a16="http://schemas.microsoft.com/office/drawing/2014/main" id="{C972EB4B-0539-4430-9340-8117B9D7C3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1" y="52996"/>
              <a:ext cx="6093361" cy="6805003"/>
            </a:xfrm>
            <a:custGeom>
              <a:avLst/>
              <a:gdLst>
                <a:gd name="connsiteX0" fmla="*/ 3391253 w 5890489"/>
                <a:gd name="connsiteY0" fmla="*/ 0 h 6578438"/>
                <a:gd name="connsiteX1" fmla="*/ 3434974 w 5890489"/>
                <a:gd name="connsiteY1" fmla="*/ 646 h 6578438"/>
                <a:gd name="connsiteX2" fmla="*/ 3522419 w 5890489"/>
                <a:gd name="connsiteY2" fmla="*/ 2712 h 6578438"/>
                <a:gd name="connsiteX3" fmla="*/ 3610261 w 5890489"/>
                <a:gd name="connsiteY3" fmla="*/ 6458 h 6578438"/>
                <a:gd name="connsiteX4" fmla="*/ 3786872 w 5890489"/>
                <a:gd name="connsiteY4" fmla="*/ 20667 h 6578438"/>
                <a:gd name="connsiteX5" fmla="*/ 3962291 w 5890489"/>
                <a:gd name="connsiteY5" fmla="*/ 43530 h 6578438"/>
                <a:gd name="connsiteX6" fmla="*/ 4135855 w 5890489"/>
                <a:gd name="connsiteY6" fmla="*/ 75176 h 6578438"/>
                <a:gd name="connsiteX7" fmla="*/ 4307299 w 5890489"/>
                <a:gd name="connsiteY7" fmla="*/ 114315 h 6578438"/>
                <a:gd name="connsiteX8" fmla="*/ 4476358 w 5890489"/>
                <a:gd name="connsiteY8" fmla="*/ 160816 h 6578438"/>
                <a:gd name="connsiteX9" fmla="*/ 4559829 w 5890489"/>
                <a:gd name="connsiteY9" fmla="*/ 186779 h 6578438"/>
                <a:gd name="connsiteX10" fmla="*/ 4642901 w 5890489"/>
                <a:gd name="connsiteY10" fmla="*/ 213648 h 6578438"/>
                <a:gd name="connsiteX11" fmla="*/ 5280847 w 5890489"/>
                <a:gd name="connsiteY11" fmla="*/ 485936 h 6578438"/>
                <a:gd name="connsiteX12" fmla="*/ 5865400 w 5890489"/>
                <a:gd name="connsiteY12" fmla="*/ 851099 h 6578438"/>
                <a:gd name="connsiteX13" fmla="*/ 5890489 w 5890489"/>
                <a:gd name="connsiteY13" fmla="*/ 870950 h 6578438"/>
                <a:gd name="connsiteX14" fmla="*/ 5890489 w 5890489"/>
                <a:gd name="connsiteY14" fmla="*/ 1321814 h 6578438"/>
                <a:gd name="connsiteX15" fmla="*/ 5887395 w 5890489"/>
                <a:gd name="connsiteY15" fmla="*/ 1318952 h 6578438"/>
                <a:gd name="connsiteX16" fmla="*/ 5830291 w 5890489"/>
                <a:gd name="connsiteY16" fmla="*/ 1265992 h 6578438"/>
                <a:gd name="connsiteX17" fmla="*/ 5815981 w 5890489"/>
                <a:gd name="connsiteY17" fmla="*/ 1252687 h 6578438"/>
                <a:gd name="connsiteX18" fmla="*/ 5801142 w 5890489"/>
                <a:gd name="connsiteY18" fmla="*/ 1240158 h 6578438"/>
                <a:gd name="connsiteX19" fmla="*/ 5771464 w 5890489"/>
                <a:gd name="connsiteY19" fmla="*/ 1214969 h 6578438"/>
                <a:gd name="connsiteX20" fmla="*/ 5651030 w 5890489"/>
                <a:gd name="connsiteY20" fmla="*/ 1115767 h 6578438"/>
                <a:gd name="connsiteX21" fmla="*/ 5123183 w 5890489"/>
                <a:gd name="connsiteY21" fmla="*/ 780443 h 6578438"/>
                <a:gd name="connsiteX22" fmla="*/ 4533860 w 5890489"/>
                <a:gd name="connsiteY22" fmla="*/ 567701 h 6578438"/>
                <a:gd name="connsiteX23" fmla="*/ 4457281 w 5890489"/>
                <a:gd name="connsiteY23" fmla="*/ 550780 h 6578438"/>
                <a:gd name="connsiteX24" fmla="*/ 4380568 w 5890489"/>
                <a:gd name="connsiteY24" fmla="*/ 535279 h 6578438"/>
                <a:gd name="connsiteX25" fmla="*/ 4303325 w 5890489"/>
                <a:gd name="connsiteY25" fmla="*/ 522879 h 6578438"/>
                <a:gd name="connsiteX26" fmla="*/ 4264769 w 5890489"/>
                <a:gd name="connsiteY26" fmla="*/ 516679 h 6578438"/>
                <a:gd name="connsiteX27" fmla="*/ 4226082 w 5890489"/>
                <a:gd name="connsiteY27" fmla="*/ 511253 h 6578438"/>
                <a:gd name="connsiteX28" fmla="*/ 4070934 w 5890489"/>
                <a:gd name="connsiteY28" fmla="*/ 494848 h 6578438"/>
                <a:gd name="connsiteX29" fmla="*/ 3915521 w 5890489"/>
                <a:gd name="connsiteY29" fmla="*/ 486065 h 6578438"/>
                <a:gd name="connsiteX30" fmla="*/ 3760241 w 5890489"/>
                <a:gd name="connsiteY30" fmla="*/ 484257 h 6578438"/>
                <a:gd name="connsiteX31" fmla="*/ 3682734 w 5890489"/>
                <a:gd name="connsiteY31" fmla="*/ 486581 h 6578438"/>
                <a:gd name="connsiteX32" fmla="*/ 3605491 w 5890489"/>
                <a:gd name="connsiteY32" fmla="*/ 488907 h 6578438"/>
                <a:gd name="connsiteX33" fmla="*/ 3527454 w 5890489"/>
                <a:gd name="connsiteY33" fmla="*/ 493169 h 6578438"/>
                <a:gd name="connsiteX34" fmla="*/ 3449151 w 5890489"/>
                <a:gd name="connsiteY34" fmla="*/ 498336 h 6578438"/>
                <a:gd name="connsiteX35" fmla="*/ 3410067 w 5890489"/>
                <a:gd name="connsiteY35" fmla="*/ 500532 h 6578438"/>
                <a:gd name="connsiteX36" fmla="*/ 3371246 w 5890489"/>
                <a:gd name="connsiteY36" fmla="*/ 504279 h 6578438"/>
                <a:gd name="connsiteX37" fmla="*/ 3293739 w 5890489"/>
                <a:gd name="connsiteY37" fmla="*/ 511512 h 6578438"/>
                <a:gd name="connsiteX38" fmla="*/ 2689445 w 5890489"/>
                <a:gd name="connsiteY38" fmla="*/ 610198 h 6578438"/>
                <a:gd name="connsiteX39" fmla="*/ 2117875 w 5890489"/>
                <a:gd name="connsiteY39" fmla="*/ 800335 h 6578438"/>
                <a:gd name="connsiteX40" fmla="*/ 1981276 w 5890489"/>
                <a:gd name="connsiteY40" fmla="*/ 865566 h 6578438"/>
                <a:gd name="connsiteX41" fmla="*/ 1847991 w 5890489"/>
                <a:gd name="connsiteY41" fmla="*/ 938676 h 6578438"/>
                <a:gd name="connsiteX42" fmla="*/ 1783069 w 5890489"/>
                <a:gd name="connsiteY42" fmla="*/ 978718 h 6578438"/>
                <a:gd name="connsiteX43" fmla="*/ 1750609 w 5890489"/>
                <a:gd name="connsiteY43" fmla="*/ 998869 h 6578438"/>
                <a:gd name="connsiteX44" fmla="*/ 1734312 w 5890489"/>
                <a:gd name="connsiteY44" fmla="*/ 1008945 h 6578438"/>
                <a:gd name="connsiteX45" fmla="*/ 1718547 w 5890489"/>
                <a:gd name="connsiteY45" fmla="*/ 1019924 h 6578438"/>
                <a:gd name="connsiteX46" fmla="*/ 1655481 w 5890489"/>
                <a:gd name="connsiteY46" fmla="*/ 1063582 h 6578438"/>
                <a:gd name="connsiteX47" fmla="*/ 1593077 w 5890489"/>
                <a:gd name="connsiteY47" fmla="*/ 1108664 h 6578438"/>
                <a:gd name="connsiteX48" fmla="*/ 1532263 w 5890489"/>
                <a:gd name="connsiteY48" fmla="*/ 1156197 h 6578438"/>
                <a:gd name="connsiteX49" fmla="*/ 1472509 w 5890489"/>
                <a:gd name="connsiteY49" fmla="*/ 1205152 h 6578438"/>
                <a:gd name="connsiteX50" fmla="*/ 1414212 w 5890489"/>
                <a:gd name="connsiteY50" fmla="*/ 1256175 h 6578438"/>
                <a:gd name="connsiteX51" fmla="*/ 1357242 w 5890489"/>
                <a:gd name="connsiteY51" fmla="*/ 1308359 h 6578438"/>
                <a:gd name="connsiteX52" fmla="*/ 1153072 w 5890489"/>
                <a:gd name="connsiteY52" fmla="*/ 1529498 h 6578438"/>
                <a:gd name="connsiteX53" fmla="*/ 1002694 w 5890489"/>
                <a:gd name="connsiteY53" fmla="*/ 1770658 h 6578438"/>
                <a:gd name="connsiteX54" fmla="*/ 974076 w 5890489"/>
                <a:gd name="connsiteY54" fmla="*/ 1835371 h 6578438"/>
                <a:gd name="connsiteX55" fmla="*/ 949564 w 5890489"/>
                <a:gd name="connsiteY55" fmla="*/ 1903573 h 6578438"/>
                <a:gd name="connsiteX56" fmla="*/ 927173 w 5890489"/>
                <a:gd name="connsiteY56" fmla="*/ 1974229 h 6578438"/>
                <a:gd name="connsiteX57" fmla="*/ 906107 w 5890489"/>
                <a:gd name="connsiteY57" fmla="*/ 2046952 h 6578438"/>
                <a:gd name="connsiteX58" fmla="*/ 751092 w 5890489"/>
                <a:gd name="connsiteY58" fmla="*/ 2676266 h 6578438"/>
                <a:gd name="connsiteX59" fmla="*/ 547189 w 5890489"/>
                <a:gd name="connsiteY59" fmla="*/ 3308422 h 6578438"/>
                <a:gd name="connsiteX60" fmla="*/ 441195 w 5890489"/>
                <a:gd name="connsiteY60" fmla="*/ 3866306 h 6578438"/>
                <a:gd name="connsiteX61" fmla="*/ 527182 w 5890489"/>
                <a:gd name="connsiteY61" fmla="*/ 4439174 h 6578438"/>
                <a:gd name="connsiteX62" fmla="*/ 775073 w 5890489"/>
                <a:gd name="connsiteY62" fmla="*/ 4987240 h 6578438"/>
                <a:gd name="connsiteX63" fmla="*/ 943206 w 5890489"/>
                <a:gd name="connsiteY63" fmla="*/ 5244933 h 6578438"/>
                <a:gd name="connsiteX64" fmla="*/ 1133728 w 5890489"/>
                <a:gd name="connsiteY64" fmla="*/ 5490356 h 6578438"/>
                <a:gd name="connsiteX65" fmla="*/ 1359626 w 5890489"/>
                <a:gd name="connsiteY65" fmla="*/ 5709815 h 6578438"/>
                <a:gd name="connsiteX66" fmla="*/ 1481254 w 5890489"/>
                <a:gd name="connsiteY66" fmla="*/ 5809146 h 6578438"/>
                <a:gd name="connsiteX67" fmla="*/ 1543260 w 5890489"/>
                <a:gd name="connsiteY67" fmla="*/ 5856940 h 6578438"/>
                <a:gd name="connsiteX68" fmla="*/ 1607518 w 5890489"/>
                <a:gd name="connsiteY68" fmla="*/ 5901374 h 6578438"/>
                <a:gd name="connsiteX69" fmla="*/ 2145566 w 5890489"/>
                <a:gd name="connsiteY69" fmla="*/ 6193814 h 6578438"/>
                <a:gd name="connsiteX70" fmla="*/ 2214991 w 5890489"/>
                <a:gd name="connsiteY70" fmla="*/ 6221844 h 6578438"/>
                <a:gd name="connsiteX71" fmla="*/ 2249307 w 5890489"/>
                <a:gd name="connsiteY71" fmla="*/ 6236182 h 6578438"/>
                <a:gd name="connsiteX72" fmla="*/ 2284285 w 5890489"/>
                <a:gd name="connsiteY72" fmla="*/ 6248711 h 6578438"/>
                <a:gd name="connsiteX73" fmla="*/ 2354241 w 5890489"/>
                <a:gd name="connsiteY73" fmla="*/ 6273124 h 6578438"/>
                <a:gd name="connsiteX74" fmla="*/ 2371597 w 5890489"/>
                <a:gd name="connsiteY74" fmla="*/ 6279324 h 6578438"/>
                <a:gd name="connsiteX75" fmla="*/ 2387894 w 5890489"/>
                <a:gd name="connsiteY75" fmla="*/ 6287719 h 6578438"/>
                <a:gd name="connsiteX76" fmla="*/ 2421414 w 5890489"/>
                <a:gd name="connsiteY76" fmla="*/ 6302186 h 6578438"/>
                <a:gd name="connsiteX77" fmla="*/ 2489117 w 5890489"/>
                <a:gd name="connsiteY77" fmla="*/ 6329441 h 6578438"/>
                <a:gd name="connsiteX78" fmla="*/ 2522902 w 5890489"/>
                <a:gd name="connsiteY78" fmla="*/ 6343134 h 6578438"/>
                <a:gd name="connsiteX79" fmla="*/ 2556953 w 5890489"/>
                <a:gd name="connsiteY79" fmla="*/ 6356051 h 6578438"/>
                <a:gd name="connsiteX80" fmla="*/ 2695009 w 5890489"/>
                <a:gd name="connsiteY80" fmla="*/ 6401905 h 6578438"/>
                <a:gd name="connsiteX81" fmla="*/ 3268035 w 5890489"/>
                <a:gd name="connsiteY81" fmla="*/ 6501238 h 6578438"/>
                <a:gd name="connsiteX82" fmla="*/ 3341038 w 5890489"/>
                <a:gd name="connsiteY82" fmla="*/ 6506145 h 6578438"/>
                <a:gd name="connsiteX83" fmla="*/ 3414703 w 5890489"/>
                <a:gd name="connsiteY83" fmla="*/ 6507050 h 6578438"/>
                <a:gd name="connsiteX84" fmla="*/ 3488237 w 5890489"/>
                <a:gd name="connsiteY84" fmla="*/ 6508212 h 6578438"/>
                <a:gd name="connsiteX85" fmla="*/ 3524142 w 5890489"/>
                <a:gd name="connsiteY85" fmla="*/ 6507955 h 6578438"/>
                <a:gd name="connsiteX86" fmla="*/ 3559252 w 5890489"/>
                <a:gd name="connsiteY86" fmla="*/ 6506921 h 6578438"/>
                <a:gd name="connsiteX87" fmla="*/ 3629207 w 5890489"/>
                <a:gd name="connsiteY87" fmla="*/ 6503045 h 6578438"/>
                <a:gd name="connsiteX88" fmla="*/ 3698633 w 5890489"/>
                <a:gd name="connsiteY88" fmla="*/ 6496845 h 6578438"/>
                <a:gd name="connsiteX89" fmla="*/ 3733213 w 5890489"/>
                <a:gd name="connsiteY89" fmla="*/ 6493357 h 6578438"/>
                <a:gd name="connsiteX90" fmla="*/ 3767529 w 5890489"/>
                <a:gd name="connsiteY90" fmla="*/ 6488707 h 6578438"/>
                <a:gd name="connsiteX91" fmla="*/ 3801845 w 5890489"/>
                <a:gd name="connsiteY91" fmla="*/ 6484057 h 6578438"/>
                <a:gd name="connsiteX92" fmla="*/ 3835895 w 5890489"/>
                <a:gd name="connsiteY92" fmla="*/ 6478116 h 6578438"/>
                <a:gd name="connsiteX93" fmla="*/ 4364801 w 5890489"/>
                <a:gd name="connsiteY93" fmla="*/ 6308517 h 6578438"/>
                <a:gd name="connsiteX94" fmla="*/ 4861379 w 5890489"/>
                <a:gd name="connsiteY94" fmla="*/ 6000576 h 6578438"/>
                <a:gd name="connsiteX95" fmla="*/ 5341263 w 5890489"/>
                <a:gd name="connsiteY95" fmla="*/ 5605834 h 6578438"/>
                <a:gd name="connsiteX96" fmla="*/ 5587301 w 5890489"/>
                <a:gd name="connsiteY96" fmla="*/ 5390379 h 6578438"/>
                <a:gd name="connsiteX97" fmla="*/ 5849105 w 5890489"/>
                <a:gd name="connsiteY97" fmla="*/ 5176344 h 6578438"/>
                <a:gd name="connsiteX98" fmla="*/ 5890489 w 5890489"/>
                <a:gd name="connsiteY98" fmla="*/ 5145260 h 6578438"/>
                <a:gd name="connsiteX99" fmla="*/ 5890489 w 5890489"/>
                <a:gd name="connsiteY99" fmla="*/ 5995323 h 6578438"/>
                <a:gd name="connsiteX100" fmla="*/ 5811477 w 5890489"/>
                <a:gd name="connsiteY100" fmla="*/ 6077819 h 6578438"/>
                <a:gd name="connsiteX101" fmla="*/ 5301384 w 5890489"/>
                <a:gd name="connsiteY101" fmla="*/ 6542958 h 6578438"/>
                <a:gd name="connsiteX102" fmla="*/ 5252008 w 5890489"/>
                <a:gd name="connsiteY102" fmla="*/ 6578438 h 6578438"/>
                <a:gd name="connsiteX103" fmla="*/ 1653730 w 5890489"/>
                <a:gd name="connsiteY103" fmla="*/ 6578438 h 6578438"/>
                <a:gd name="connsiteX104" fmla="*/ 1549768 w 5890489"/>
                <a:gd name="connsiteY104" fmla="*/ 6488821 h 6578438"/>
                <a:gd name="connsiteX105" fmla="*/ 1298282 w 5890489"/>
                <a:gd name="connsiteY105" fmla="*/ 6243932 h 6578438"/>
                <a:gd name="connsiteX106" fmla="*/ 1237999 w 5890489"/>
                <a:gd name="connsiteY106" fmla="*/ 6181671 h 6578438"/>
                <a:gd name="connsiteX107" fmla="*/ 1179967 w 5890489"/>
                <a:gd name="connsiteY107" fmla="*/ 6117862 h 6578438"/>
                <a:gd name="connsiteX108" fmla="*/ 1121936 w 5890489"/>
                <a:gd name="connsiteY108" fmla="*/ 6054569 h 6578438"/>
                <a:gd name="connsiteX109" fmla="*/ 1065628 w 5890489"/>
                <a:gd name="connsiteY109" fmla="*/ 5990243 h 6578438"/>
                <a:gd name="connsiteX110" fmla="*/ 954335 w 5890489"/>
                <a:gd name="connsiteY110" fmla="*/ 5861460 h 6578438"/>
                <a:gd name="connsiteX111" fmla="*/ 898953 w 5890489"/>
                <a:gd name="connsiteY111" fmla="*/ 5797393 h 6578438"/>
                <a:gd name="connsiteX112" fmla="*/ 842908 w 5890489"/>
                <a:gd name="connsiteY112" fmla="*/ 5733582 h 6578438"/>
                <a:gd name="connsiteX113" fmla="*/ 622442 w 5890489"/>
                <a:gd name="connsiteY113" fmla="*/ 5471884 h 6578438"/>
                <a:gd name="connsiteX114" fmla="*/ 425559 w 5890489"/>
                <a:gd name="connsiteY114" fmla="*/ 5190036 h 6578438"/>
                <a:gd name="connsiteX115" fmla="*/ 123877 w 5890489"/>
                <a:gd name="connsiteY115" fmla="*/ 4564210 h 6578438"/>
                <a:gd name="connsiteX116" fmla="*/ 130 w 5890489"/>
                <a:gd name="connsiteY116" fmla="*/ 3865530 h 6578438"/>
                <a:gd name="connsiteX117" fmla="*/ 30602 w 5890489"/>
                <a:gd name="connsiteY117" fmla="*/ 3505793 h 6578438"/>
                <a:gd name="connsiteX118" fmla="*/ 126924 w 5890489"/>
                <a:gd name="connsiteY118" fmla="*/ 3157164 h 6578438"/>
                <a:gd name="connsiteX119" fmla="*/ 334803 w 5890489"/>
                <a:gd name="connsiteY119" fmla="*/ 2560530 h 6578438"/>
                <a:gd name="connsiteX120" fmla="*/ 381176 w 5890489"/>
                <a:gd name="connsiteY120" fmla="*/ 2409144 h 6578438"/>
                <a:gd name="connsiteX121" fmla="*/ 425825 w 5890489"/>
                <a:gd name="connsiteY121" fmla="*/ 2255819 h 6578438"/>
                <a:gd name="connsiteX122" fmla="*/ 470210 w 5890489"/>
                <a:gd name="connsiteY122" fmla="*/ 2099523 h 6578438"/>
                <a:gd name="connsiteX123" fmla="*/ 492998 w 5890489"/>
                <a:gd name="connsiteY123" fmla="*/ 2020213 h 6578438"/>
                <a:gd name="connsiteX124" fmla="*/ 517509 w 5890489"/>
                <a:gd name="connsiteY124" fmla="*/ 1939224 h 6578438"/>
                <a:gd name="connsiteX125" fmla="*/ 544007 w 5890489"/>
                <a:gd name="connsiteY125" fmla="*/ 1857201 h 6578438"/>
                <a:gd name="connsiteX126" fmla="*/ 573288 w 5890489"/>
                <a:gd name="connsiteY126" fmla="*/ 1774274 h 6578438"/>
                <a:gd name="connsiteX127" fmla="*/ 606146 w 5890489"/>
                <a:gd name="connsiteY127" fmla="*/ 1690832 h 6578438"/>
                <a:gd name="connsiteX128" fmla="*/ 644569 w 5890489"/>
                <a:gd name="connsiteY128" fmla="*/ 1607775 h 6578438"/>
                <a:gd name="connsiteX129" fmla="*/ 837874 w 5890489"/>
                <a:gd name="connsiteY129" fmla="*/ 1297638 h 6578438"/>
                <a:gd name="connsiteX130" fmla="*/ 1069602 w 5890489"/>
                <a:gd name="connsiteY130" fmla="*/ 1032194 h 6578438"/>
                <a:gd name="connsiteX131" fmla="*/ 1130548 w 5890489"/>
                <a:gd name="connsiteY131" fmla="*/ 970839 h 6578438"/>
                <a:gd name="connsiteX132" fmla="*/ 1192024 w 5890489"/>
                <a:gd name="connsiteY132" fmla="*/ 910129 h 6578438"/>
                <a:gd name="connsiteX133" fmla="*/ 1255356 w 5890489"/>
                <a:gd name="connsiteY133" fmla="*/ 850841 h 6578438"/>
                <a:gd name="connsiteX134" fmla="*/ 1319614 w 5890489"/>
                <a:gd name="connsiteY134" fmla="*/ 792068 h 6578438"/>
                <a:gd name="connsiteX135" fmla="*/ 1385728 w 5890489"/>
                <a:gd name="connsiteY135" fmla="*/ 734975 h 6578438"/>
                <a:gd name="connsiteX136" fmla="*/ 1452768 w 5890489"/>
                <a:gd name="connsiteY136" fmla="*/ 678528 h 6578438"/>
                <a:gd name="connsiteX137" fmla="*/ 1469594 w 5890489"/>
                <a:gd name="connsiteY137" fmla="*/ 664449 h 6578438"/>
                <a:gd name="connsiteX138" fmla="*/ 1487083 w 5890489"/>
                <a:gd name="connsiteY138" fmla="*/ 651015 h 6578438"/>
                <a:gd name="connsiteX139" fmla="*/ 1522193 w 5890489"/>
                <a:gd name="connsiteY139" fmla="*/ 624277 h 6578438"/>
                <a:gd name="connsiteX140" fmla="*/ 1592415 w 5890489"/>
                <a:gd name="connsiteY140" fmla="*/ 570671 h 6578438"/>
                <a:gd name="connsiteX141" fmla="*/ 1738287 w 5890489"/>
                <a:gd name="connsiteY141" fmla="*/ 469402 h 6578438"/>
                <a:gd name="connsiteX142" fmla="*/ 1890918 w 5890489"/>
                <a:gd name="connsiteY142" fmla="*/ 376530 h 6578438"/>
                <a:gd name="connsiteX143" fmla="*/ 2555363 w 5890489"/>
                <a:gd name="connsiteY143" fmla="*/ 105274 h 6578438"/>
                <a:gd name="connsiteX144" fmla="*/ 3259291 w 5890489"/>
                <a:gd name="connsiteY144" fmla="*/ 3229 h 6578438"/>
                <a:gd name="connsiteX145" fmla="*/ 3347265 w 5890489"/>
                <a:gd name="connsiteY145" fmla="*/ 903 h 6578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Lst>
              <a:rect l="l" t="t" r="r" b="b"/>
              <a:pathLst>
                <a:path w="5890489" h="6578438">
                  <a:moveTo>
                    <a:pt x="3391253" y="0"/>
                  </a:moveTo>
                  <a:lnTo>
                    <a:pt x="3434974" y="646"/>
                  </a:lnTo>
                  <a:lnTo>
                    <a:pt x="3522419" y="2712"/>
                  </a:lnTo>
                  <a:cubicBezTo>
                    <a:pt x="3551567" y="3488"/>
                    <a:pt x="3580451" y="3746"/>
                    <a:pt x="3610261" y="6458"/>
                  </a:cubicBezTo>
                  <a:cubicBezTo>
                    <a:pt x="3669353" y="10850"/>
                    <a:pt x="3728179" y="14337"/>
                    <a:pt x="3786872" y="20667"/>
                  </a:cubicBezTo>
                  <a:lnTo>
                    <a:pt x="3962291" y="43530"/>
                  </a:lnTo>
                  <a:lnTo>
                    <a:pt x="4135855" y="75176"/>
                  </a:lnTo>
                  <a:cubicBezTo>
                    <a:pt x="4193224" y="87836"/>
                    <a:pt x="4250328" y="101398"/>
                    <a:pt x="4307299" y="114315"/>
                  </a:cubicBezTo>
                  <a:cubicBezTo>
                    <a:pt x="4364139" y="128394"/>
                    <a:pt x="4420050" y="145575"/>
                    <a:pt x="4476358" y="160816"/>
                  </a:cubicBezTo>
                  <a:cubicBezTo>
                    <a:pt x="4504580" y="167921"/>
                    <a:pt x="4532138" y="177995"/>
                    <a:pt x="4559829" y="186779"/>
                  </a:cubicBezTo>
                  <a:lnTo>
                    <a:pt x="4642901" y="213648"/>
                  </a:lnTo>
                  <a:cubicBezTo>
                    <a:pt x="4863234" y="288307"/>
                    <a:pt x="5076414" y="379371"/>
                    <a:pt x="5280847" y="485936"/>
                  </a:cubicBezTo>
                  <a:cubicBezTo>
                    <a:pt x="5485018" y="592631"/>
                    <a:pt x="5681768" y="713145"/>
                    <a:pt x="5865400" y="851099"/>
                  </a:cubicBezTo>
                  <a:lnTo>
                    <a:pt x="5890489" y="870950"/>
                  </a:lnTo>
                  <a:lnTo>
                    <a:pt x="5890489" y="1321814"/>
                  </a:lnTo>
                  <a:lnTo>
                    <a:pt x="5887395" y="1318952"/>
                  </a:lnTo>
                  <a:lnTo>
                    <a:pt x="5830291" y="1265992"/>
                  </a:lnTo>
                  <a:lnTo>
                    <a:pt x="5815981" y="1252687"/>
                  </a:lnTo>
                  <a:lnTo>
                    <a:pt x="5801142" y="1240158"/>
                  </a:lnTo>
                  <a:lnTo>
                    <a:pt x="5771464" y="1214969"/>
                  </a:lnTo>
                  <a:cubicBezTo>
                    <a:pt x="5731849" y="1181385"/>
                    <a:pt x="5692897" y="1146896"/>
                    <a:pt x="5651030" y="1115767"/>
                  </a:cubicBezTo>
                  <a:cubicBezTo>
                    <a:pt x="5487534" y="986985"/>
                    <a:pt x="5311321" y="872542"/>
                    <a:pt x="5123183" y="780443"/>
                  </a:cubicBezTo>
                  <a:cubicBezTo>
                    <a:pt x="4935309" y="688087"/>
                    <a:pt x="4737102" y="616398"/>
                    <a:pt x="4533860" y="567701"/>
                  </a:cubicBezTo>
                  <a:lnTo>
                    <a:pt x="4457281" y="550780"/>
                  </a:lnTo>
                  <a:cubicBezTo>
                    <a:pt x="4431709" y="545484"/>
                    <a:pt x="4406536" y="538896"/>
                    <a:pt x="4380568" y="535279"/>
                  </a:cubicBezTo>
                  <a:lnTo>
                    <a:pt x="4303325" y="522879"/>
                  </a:lnTo>
                  <a:lnTo>
                    <a:pt x="4264769" y="516679"/>
                  </a:lnTo>
                  <a:cubicBezTo>
                    <a:pt x="4251918" y="514612"/>
                    <a:pt x="4239067" y="512415"/>
                    <a:pt x="4226082" y="511253"/>
                  </a:cubicBezTo>
                  <a:cubicBezTo>
                    <a:pt x="4174145" y="505829"/>
                    <a:pt x="4122606" y="499498"/>
                    <a:pt x="4070934" y="494848"/>
                  </a:cubicBezTo>
                  <a:lnTo>
                    <a:pt x="3915521" y="486065"/>
                  </a:lnTo>
                  <a:lnTo>
                    <a:pt x="3760241" y="484257"/>
                  </a:lnTo>
                  <a:cubicBezTo>
                    <a:pt x="3734405" y="483869"/>
                    <a:pt x="3708571" y="485936"/>
                    <a:pt x="3682734" y="486581"/>
                  </a:cubicBezTo>
                  <a:lnTo>
                    <a:pt x="3605491" y="488907"/>
                  </a:lnTo>
                  <a:cubicBezTo>
                    <a:pt x="3579921" y="489165"/>
                    <a:pt x="3553555" y="491490"/>
                    <a:pt x="3527454" y="493169"/>
                  </a:cubicBezTo>
                  <a:lnTo>
                    <a:pt x="3449151" y="498336"/>
                  </a:lnTo>
                  <a:lnTo>
                    <a:pt x="3410067" y="500532"/>
                  </a:lnTo>
                  <a:lnTo>
                    <a:pt x="3371246" y="504279"/>
                  </a:lnTo>
                  <a:cubicBezTo>
                    <a:pt x="3345410" y="506862"/>
                    <a:pt x="3319575" y="509315"/>
                    <a:pt x="3293739" y="511512"/>
                  </a:cubicBezTo>
                  <a:cubicBezTo>
                    <a:pt x="3087450" y="531662"/>
                    <a:pt x="2885531" y="563180"/>
                    <a:pt x="2689445" y="610198"/>
                  </a:cubicBezTo>
                  <a:cubicBezTo>
                    <a:pt x="2493357" y="657344"/>
                    <a:pt x="2302303" y="719088"/>
                    <a:pt x="2117875" y="800335"/>
                  </a:cubicBezTo>
                  <a:cubicBezTo>
                    <a:pt x="2072298" y="821648"/>
                    <a:pt x="2026854" y="843606"/>
                    <a:pt x="1981276" y="865566"/>
                  </a:cubicBezTo>
                  <a:cubicBezTo>
                    <a:pt x="1937025" y="889978"/>
                    <a:pt x="1891978" y="913229"/>
                    <a:pt x="1847991" y="938676"/>
                  </a:cubicBezTo>
                  <a:lnTo>
                    <a:pt x="1783069" y="978718"/>
                  </a:lnTo>
                  <a:lnTo>
                    <a:pt x="1750609" y="998869"/>
                  </a:lnTo>
                  <a:lnTo>
                    <a:pt x="1734312" y="1008945"/>
                  </a:lnTo>
                  <a:lnTo>
                    <a:pt x="1718547" y="1019924"/>
                  </a:lnTo>
                  <a:lnTo>
                    <a:pt x="1655481" y="1063582"/>
                  </a:lnTo>
                  <a:cubicBezTo>
                    <a:pt x="1634414" y="1078178"/>
                    <a:pt x="1612950" y="1092259"/>
                    <a:pt x="1593077" y="1108664"/>
                  </a:cubicBezTo>
                  <a:lnTo>
                    <a:pt x="1532263" y="1156197"/>
                  </a:lnTo>
                  <a:cubicBezTo>
                    <a:pt x="1511992" y="1172085"/>
                    <a:pt x="1491587" y="1187844"/>
                    <a:pt x="1472509" y="1205152"/>
                  </a:cubicBezTo>
                  <a:lnTo>
                    <a:pt x="1414212" y="1256175"/>
                  </a:lnTo>
                  <a:cubicBezTo>
                    <a:pt x="1395001" y="1273354"/>
                    <a:pt x="1375127" y="1290147"/>
                    <a:pt x="1357242" y="1308359"/>
                  </a:cubicBezTo>
                  <a:cubicBezTo>
                    <a:pt x="1283178" y="1379532"/>
                    <a:pt x="1212163" y="1452513"/>
                    <a:pt x="1153072" y="1529498"/>
                  </a:cubicBezTo>
                  <a:cubicBezTo>
                    <a:pt x="1090933" y="1605578"/>
                    <a:pt x="1043501" y="1685794"/>
                    <a:pt x="1002694" y="1770658"/>
                  </a:cubicBezTo>
                  <a:lnTo>
                    <a:pt x="974076" y="1835371"/>
                  </a:lnTo>
                  <a:lnTo>
                    <a:pt x="949564" y="1903573"/>
                  </a:lnTo>
                  <a:cubicBezTo>
                    <a:pt x="940820" y="1925661"/>
                    <a:pt x="934593" y="1950719"/>
                    <a:pt x="927173" y="1974229"/>
                  </a:cubicBezTo>
                  <a:cubicBezTo>
                    <a:pt x="920019" y="1998254"/>
                    <a:pt x="912468" y="2021504"/>
                    <a:pt x="906107" y="2046952"/>
                  </a:cubicBezTo>
                  <a:cubicBezTo>
                    <a:pt x="853906" y="2245614"/>
                    <a:pt x="809918" y="2463136"/>
                    <a:pt x="751092" y="2676266"/>
                  </a:cubicBezTo>
                  <a:cubicBezTo>
                    <a:pt x="693458" y="2889912"/>
                    <a:pt x="624166" y="3100976"/>
                    <a:pt x="547189" y="3308422"/>
                  </a:cubicBezTo>
                  <a:cubicBezTo>
                    <a:pt x="479617" y="3487580"/>
                    <a:pt x="444109" y="3675523"/>
                    <a:pt x="441195" y="3866306"/>
                  </a:cubicBezTo>
                  <a:cubicBezTo>
                    <a:pt x="438014" y="4057089"/>
                    <a:pt x="469282" y="4250456"/>
                    <a:pt x="527182" y="4439174"/>
                  </a:cubicBezTo>
                  <a:cubicBezTo>
                    <a:pt x="584815" y="4628278"/>
                    <a:pt x="671067" y="4811828"/>
                    <a:pt x="775073" y="4987240"/>
                  </a:cubicBezTo>
                  <a:cubicBezTo>
                    <a:pt x="827009" y="5075075"/>
                    <a:pt x="884246" y="5160327"/>
                    <a:pt x="943206" y="5244933"/>
                  </a:cubicBezTo>
                  <a:cubicBezTo>
                    <a:pt x="1002296" y="5329411"/>
                    <a:pt x="1064964" y="5412337"/>
                    <a:pt x="1133728" y="5490356"/>
                  </a:cubicBezTo>
                  <a:cubicBezTo>
                    <a:pt x="1203949" y="5567728"/>
                    <a:pt x="1279337" y="5642259"/>
                    <a:pt x="1359626" y="5709815"/>
                  </a:cubicBezTo>
                  <a:cubicBezTo>
                    <a:pt x="1398711" y="5744949"/>
                    <a:pt x="1439916" y="5777241"/>
                    <a:pt x="1481254" y="5809146"/>
                  </a:cubicBezTo>
                  <a:cubicBezTo>
                    <a:pt x="1501922" y="5825163"/>
                    <a:pt x="1522325" y="5841309"/>
                    <a:pt x="1543260" y="5856940"/>
                  </a:cubicBezTo>
                  <a:cubicBezTo>
                    <a:pt x="1564591" y="5871923"/>
                    <a:pt x="1585921" y="5886777"/>
                    <a:pt x="1607518" y="5901374"/>
                  </a:cubicBezTo>
                  <a:cubicBezTo>
                    <a:pt x="1778565" y="6019693"/>
                    <a:pt x="1961271" y="6115924"/>
                    <a:pt x="2145566" y="6193814"/>
                  </a:cubicBezTo>
                  <a:lnTo>
                    <a:pt x="2214991" y="6221844"/>
                  </a:lnTo>
                  <a:lnTo>
                    <a:pt x="2249307" y="6236182"/>
                  </a:lnTo>
                  <a:cubicBezTo>
                    <a:pt x="2260702" y="6241089"/>
                    <a:pt x="2272625" y="6244577"/>
                    <a:pt x="2284285" y="6248711"/>
                  </a:cubicBezTo>
                  <a:lnTo>
                    <a:pt x="2354241" y="6273124"/>
                  </a:lnTo>
                  <a:cubicBezTo>
                    <a:pt x="2360070" y="6275190"/>
                    <a:pt x="2365899" y="6277128"/>
                    <a:pt x="2371597" y="6279324"/>
                  </a:cubicBezTo>
                  <a:cubicBezTo>
                    <a:pt x="2377161" y="6281778"/>
                    <a:pt x="2382329" y="6285007"/>
                    <a:pt x="2387894" y="6287719"/>
                  </a:cubicBezTo>
                  <a:cubicBezTo>
                    <a:pt x="2398757" y="6293274"/>
                    <a:pt x="2410153" y="6297666"/>
                    <a:pt x="2421414" y="6302186"/>
                  </a:cubicBezTo>
                  <a:lnTo>
                    <a:pt x="2489117" y="6329441"/>
                  </a:lnTo>
                  <a:lnTo>
                    <a:pt x="2522902" y="6343134"/>
                  </a:lnTo>
                  <a:cubicBezTo>
                    <a:pt x="2534165" y="6347654"/>
                    <a:pt x="2545294" y="6352563"/>
                    <a:pt x="2556953" y="6356051"/>
                  </a:cubicBezTo>
                  <a:lnTo>
                    <a:pt x="2695009" y="6401905"/>
                  </a:lnTo>
                  <a:cubicBezTo>
                    <a:pt x="2880895" y="6457190"/>
                    <a:pt x="3073141" y="6489095"/>
                    <a:pt x="3268035" y="6501238"/>
                  </a:cubicBezTo>
                  <a:cubicBezTo>
                    <a:pt x="3292413" y="6502659"/>
                    <a:pt x="3316527" y="6505629"/>
                    <a:pt x="3341038" y="6506145"/>
                  </a:cubicBezTo>
                  <a:lnTo>
                    <a:pt x="3414703" y="6507050"/>
                  </a:lnTo>
                  <a:lnTo>
                    <a:pt x="3488237" y="6508212"/>
                  </a:lnTo>
                  <a:cubicBezTo>
                    <a:pt x="3500690" y="6508729"/>
                    <a:pt x="3512483" y="6508471"/>
                    <a:pt x="3524142" y="6507955"/>
                  </a:cubicBezTo>
                  <a:lnTo>
                    <a:pt x="3559252" y="6506921"/>
                  </a:lnTo>
                  <a:cubicBezTo>
                    <a:pt x="3582835" y="6506792"/>
                    <a:pt x="3605889" y="6504467"/>
                    <a:pt x="3629207" y="6503045"/>
                  </a:cubicBezTo>
                  <a:cubicBezTo>
                    <a:pt x="3652526" y="6502012"/>
                    <a:pt x="3675579" y="6499171"/>
                    <a:pt x="3698633" y="6496845"/>
                  </a:cubicBezTo>
                  <a:cubicBezTo>
                    <a:pt x="3710160" y="6495683"/>
                    <a:pt x="3721819" y="6494907"/>
                    <a:pt x="3733213" y="6493357"/>
                  </a:cubicBezTo>
                  <a:lnTo>
                    <a:pt x="3767529" y="6488707"/>
                  </a:lnTo>
                  <a:lnTo>
                    <a:pt x="3801845" y="6484057"/>
                  </a:lnTo>
                  <a:lnTo>
                    <a:pt x="3835895" y="6478116"/>
                  </a:lnTo>
                  <a:cubicBezTo>
                    <a:pt x="4017673" y="6446727"/>
                    <a:pt x="4194152" y="6390281"/>
                    <a:pt x="4364801" y="6308517"/>
                  </a:cubicBezTo>
                  <a:cubicBezTo>
                    <a:pt x="4535583" y="6227139"/>
                    <a:pt x="4700138" y="6120962"/>
                    <a:pt x="4861379" y="6000576"/>
                  </a:cubicBezTo>
                  <a:cubicBezTo>
                    <a:pt x="5022621" y="5879931"/>
                    <a:pt x="5180684" y="5745337"/>
                    <a:pt x="5341263" y="5605834"/>
                  </a:cubicBezTo>
                  <a:lnTo>
                    <a:pt x="5587301" y="5390379"/>
                  </a:lnTo>
                  <a:cubicBezTo>
                    <a:pt x="5674216" y="5315718"/>
                    <a:pt x="5761527" y="5244416"/>
                    <a:pt x="5849105" y="5176344"/>
                  </a:cubicBezTo>
                  <a:lnTo>
                    <a:pt x="5890489" y="5145260"/>
                  </a:lnTo>
                  <a:lnTo>
                    <a:pt x="5890489" y="5995323"/>
                  </a:lnTo>
                  <a:lnTo>
                    <a:pt x="5811477" y="6077819"/>
                  </a:lnTo>
                  <a:cubicBezTo>
                    <a:pt x="5654739" y="6238377"/>
                    <a:pt x="5487138" y="6396093"/>
                    <a:pt x="5301384" y="6542958"/>
                  </a:cubicBezTo>
                  <a:lnTo>
                    <a:pt x="5252008" y="6578438"/>
                  </a:lnTo>
                  <a:lnTo>
                    <a:pt x="1653730" y="6578438"/>
                  </a:lnTo>
                  <a:lnTo>
                    <a:pt x="1549768" y="6488821"/>
                  </a:lnTo>
                  <a:cubicBezTo>
                    <a:pt x="1461976" y="6409495"/>
                    <a:pt x="1378573" y="6327182"/>
                    <a:pt x="1298282" y="6243932"/>
                  </a:cubicBezTo>
                  <a:cubicBezTo>
                    <a:pt x="1278277" y="6223006"/>
                    <a:pt x="1258138" y="6202210"/>
                    <a:pt x="1237999" y="6181671"/>
                  </a:cubicBezTo>
                  <a:lnTo>
                    <a:pt x="1179967" y="6117862"/>
                  </a:lnTo>
                  <a:lnTo>
                    <a:pt x="1121936" y="6054569"/>
                  </a:lnTo>
                  <a:cubicBezTo>
                    <a:pt x="1102328" y="6033644"/>
                    <a:pt x="1084573" y="6011427"/>
                    <a:pt x="1065628" y="5990243"/>
                  </a:cubicBezTo>
                  <a:cubicBezTo>
                    <a:pt x="1028662" y="5947099"/>
                    <a:pt x="990239" y="5904991"/>
                    <a:pt x="954335" y="5861460"/>
                  </a:cubicBezTo>
                  <a:cubicBezTo>
                    <a:pt x="936050" y="5840018"/>
                    <a:pt x="917634" y="5818446"/>
                    <a:pt x="898953" y="5797393"/>
                  </a:cubicBezTo>
                  <a:cubicBezTo>
                    <a:pt x="880404" y="5776208"/>
                    <a:pt x="861325" y="5755412"/>
                    <a:pt x="842908" y="5733582"/>
                  </a:cubicBezTo>
                  <a:cubicBezTo>
                    <a:pt x="767919" y="5647942"/>
                    <a:pt x="693061" y="5561786"/>
                    <a:pt x="622442" y="5471884"/>
                  </a:cubicBezTo>
                  <a:cubicBezTo>
                    <a:pt x="551559" y="5382112"/>
                    <a:pt x="486639" y="5287430"/>
                    <a:pt x="425559" y="5190036"/>
                  </a:cubicBezTo>
                  <a:cubicBezTo>
                    <a:pt x="303668" y="4994990"/>
                    <a:pt x="200193" y="4786123"/>
                    <a:pt x="123877" y="4564210"/>
                  </a:cubicBezTo>
                  <a:cubicBezTo>
                    <a:pt x="47694" y="4342555"/>
                    <a:pt x="2249" y="4106045"/>
                    <a:pt x="130" y="3865530"/>
                  </a:cubicBezTo>
                  <a:cubicBezTo>
                    <a:pt x="-1328" y="3745403"/>
                    <a:pt x="9537" y="3624629"/>
                    <a:pt x="30602" y="3505793"/>
                  </a:cubicBezTo>
                  <a:cubicBezTo>
                    <a:pt x="51802" y="3386828"/>
                    <a:pt x="84659" y="3270059"/>
                    <a:pt x="126924" y="3157164"/>
                  </a:cubicBezTo>
                  <a:cubicBezTo>
                    <a:pt x="200457" y="2959276"/>
                    <a:pt x="271737" y="2761388"/>
                    <a:pt x="334803" y="2560530"/>
                  </a:cubicBezTo>
                  <a:lnTo>
                    <a:pt x="381176" y="2409144"/>
                  </a:lnTo>
                  <a:lnTo>
                    <a:pt x="425825" y="2255819"/>
                  </a:lnTo>
                  <a:lnTo>
                    <a:pt x="470210" y="2099523"/>
                  </a:lnTo>
                  <a:lnTo>
                    <a:pt x="492998" y="2020213"/>
                  </a:lnTo>
                  <a:lnTo>
                    <a:pt x="517509" y="1939224"/>
                  </a:lnTo>
                  <a:cubicBezTo>
                    <a:pt x="525061" y="1912485"/>
                    <a:pt x="534866" y="1884586"/>
                    <a:pt x="544007" y="1857201"/>
                  </a:cubicBezTo>
                  <a:cubicBezTo>
                    <a:pt x="553680" y="1829559"/>
                    <a:pt x="561496" y="1802304"/>
                    <a:pt x="573288" y="1774274"/>
                  </a:cubicBezTo>
                  <a:lnTo>
                    <a:pt x="606146" y="1690832"/>
                  </a:lnTo>
                  <a:cubicBezTo>
                    <a:pt x="618467" y="1663060"/>
                    <a:pt x="631716" y="1635417"/>
                    <a:pt x="644569" y="1607775"/>
                  </a:cubicBezTo>
                  <a:cubicBezTo>
                    <a:pt x="698625" y="1498368"/>
                    <a:pt x="763413" y="1391287"/>
                    <a:pt x="837874" y="1297638"/>
                  </a:cubicBezTo>
                  <a:cubicBezTo>
                    <a:pt x="910348" y="1201278"/>
                    <a:pt x="990107" y="1115897"/>
                    <a:pt x="1069602" y="1032194"/>
                  </a:cubicBezTo>
                  <a:cubicBezTo>
                    <a:pt x="1089079" y="1010624"/>
                    <a:pt x="1110012" y="990990"/>
                    <a:pt x="1130548" y="970839"/>
                  </a:cubicBezTo>
                  <a:lnTo>
                    <a:pt x="1192024" y="910129"/>
                  </a:lnTo>
                  <a:cubicBezTo>
                    <a:pt x="1212031" y="889462"/>
                    <a:pt x="1234024" y="870475"/>
                    <a:pt x="1255356" y="850841"/>
                  </a:cubicBezTo>
                  <a:lnTo>
                    <a:pt x="1319614" y="792068"/>
                  </a:lnTo>
                  <a:cubicBezTo>
                    <a:pt x="1340680" y="772176"/>
                    <a:pt x="1363469" y="753834"/>
                    <a:pt x="1385728" y="734975"/>
                  </a:cubicBezTo>
                  <a:lnTo>
                    <a:pt x="1452768" y="678528"/>
                  </a:lnTo>
                  <a:lnTo>
                    <a:pt x="1469594" y="664449"/>
                  </a:lnTo>
                  <a:lnTo>
                    <a:pt x="1487083" y="651015"/>
                  </a:lnTo>
                  <a:lnTo>
                    <a:pt x="1522193" y="624277"/>
                  </a:lnTo>
                  <a:lnTo>
                    <a:pt x="1592415" y="570671"/>
                  </a:lnTo>
                  <a:cubicBezTo>
                    <a:pt x="1640110" y="535925"/>
                    <a:pt x="1689531" y="503245"/>
                    <a:pt x="1738287" y="469402"/>
                  </a:cubicBezTo>
                  <a:cubicBezTo>
                    <a:pt x="1788634" y="438015"/>
                    <a:pt x="1839643" y="407013"/>
                    <a:pt x="1890918" y="376530"/>
                  </a:cubicBezTo>
                  <a:cubicBezTo>
                    <a:pt x="2098400" y="258209"/>
                    <a:pt x="2323503" y="166241"/>
                    <a:pt x="2555363" y="105274"/>
                  </a:cubicBezTo>
                  <a:cubicBezTo>
                    <a:pt x="2787223" y="44047"/>
                    <a:pt x="3024516" y="12013"/>
                    <a:pt x="3259291" y="3229"/>
                  </a:cubicBezTo>
                  <a:lnTo>
                    <a:pt x="3347265" y="903"/>
                  </a:ln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Freeform: Shape 28">
              <a:extLst>
                <a:ext uri="{FF2B5EF4-FFF2-40B4-BE49-F238E27FC236}">
                  <a16:creationId xmlns:a16="http://schemas.microsoft.com/office/drawing/2014/main" id="{ACA5348F-9FF6-485F-898D-1BED7EC727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5999" y="52997"/>
              <a:ext cx="6093363" cy="6805004"/>
            </a:xfrm>
            <a:custGeom>
              <a:avLst/>
              <a:gdLst>
                <a:gd name="connsiteX0" fmla="*/ 3517682 w 5890491"/>
                <a:gd name="connsiteY0" fmla="*/ 0 h 6578439"/>
                <a:gd name="connsiteX1" fmla="*/ 5849513 w 5890491"/>
                <a:gd name="connsiteY1" fmla="*/ 841730 h 6578439"/>
                <a:gd name="connsiteX2" fmla="*/ 5890491 w 5890491"/>
                <a:gd name="connsiteY2" fmla="*/ 879061 h 6578439"/>
                <a:gd name="connsiteX3" fmla="*/ 5890491 w 5890491"/>
                <a:gd name="connsiteY3" fmla="*/ 2034114 h 6578439"/>
                <a:gd name="connsiteX4" fmla="*/ 5757065 w 5890491"/>
                <a:gd name="connsiteY4" fmla="*/ 1854938 h 6578439"/>
                <a:gd name="connsiteX5" fmla="*/ 5564060 w 5890491"/>
                <a:gd name="connsiteY5" fmla="*/ 1642182 h 6578439"/>
                <a:gd name="connsiteX6" fmla="*/ 3517551 w 5890491"/>
                <a:gd name="connsiteY6" fmla="*/ 790012 h 6578439"/>
                <a:gd name="connsiteX7" fmla="*/ 1611552 w 5890491"/>
                <a:gd name="connsiteY7" fmla="*/ 1543282 h 6578439"/>
                <a:gd name="connsiteX8" fmla="*/ 1340656 w 5890491"/>
                <a:gd name="connsiteY8" fmla="*/ 1897925 h 6578439"/>
                <a:gd name="connsiteX9" fmla="*/ 1201705 w 5890491"/>
                <a:gd name="connsiteY9" fmla="*/ 2361213 h 6578439"/>
                <a:gd name="connsiteX10" fmla="*/ 852705 w 5890491"/>
                <a:gd name="connsiteY10" fmla="*/ 3529176 h 6578439"/>
                <a:gd name="connsiteX11" fmla="*/ 863863 w 5890491"/>
                <a:gd name="connsiteY11" fmla="*/ 4437051 h 6578439"/>
                <a:gd name="connsiteX12" fmla="*/ 1413569 w 5890491"/>
                <a:gd name="connsiteY12" fmla="*/ 5357174 h 6578439"/>
                <a:gd name="connsiteX13" fmla="*/ 2339129 w 5890491"/>
                <a:gd name="connsiteY13" fmla="*/ 6143367 h 6578439"/>
                <a:gd name="connsiteX14" fmla="*/ 3439449 w 5890491"/>
                <a:gd name="connsiteY14" fmla="*/ 6420049 h 6578439"/>
                <a:gd name="connsiteX15" fmla="*/ 5251388 w 5890491"/>
                <a:gd name="connsiteY15" fmla="*/ 5349009 h 6578439"/>
                <a:gd name="connsiteX16" fmla="*/ 5657731 w 5890491"/>
                <a:gd name="connsiteY16" fmla="*/ 4959205 h 6578439"/>
                <a:gd name="connsiteX17" fmla="*/ 5836127 w 5890491"/>
                <a:gd name="connsiteY17" fmla="*/ 4792052 h 6578439"/>
                <a:gd name="connsiteX18" fmla="*/ 5890491 w 5890491"/>
                <a:gd name="connsiteY18" fmla="*/ 4738662 h 6578439"/>
                <a:gd name="connsiteX19" fmla="*/ 5890491 w 5890491"/>
                <a:gd name="connsiteY19" fmla="*/ 5821964 h 6578439"/>
                <a:gd name="connsiteX20" fmla="*/ 5802001 w 5890491"/>
                <a:gd name="connsiteY20" fmla="*/ 5907904 h 6578439"/>
                <a:gd name="connsiteX21" fmla="*/ 5294358 w 5890491"/>
                <a:gd name="connsiteY21" fmla="*/ 6397505 h 6578439"/>
                <a:gd name="connsiteX22" fmla="*/ 5077178 w 5890491"/>
                <a:gd name="connsiteY22" fmla="*/ 6578439 h 6578439"/>
                <a:gd name="connsiteX23" fmla="*/ 1567290 w 5890491"/>
                <a:gd name="connsiteY23" fmla="*/ 6578439 h 6578439"/>
                <a:gd name="connsiteX24" fmla="*/ 1508588 w 5890491"/>
                <a:gd name="connsiteY24" fmla="*/ 6535186 h 6578439"/>
                <a:gd name="connsiteX25" fmla="*/ 826498 w 5890491"/>
                <a:gd name="connsiteY25" fmla="*/ 5876034 h 6578439"/>
                <a:gd name="connsiteX26" fmla="*/ 122403 w 5890491"/>
                <a:gd name="connsiteY26" fmla="*/ 3255655 h 6578439"/>
                <a:gd name="connsiteX27" fmla="*/ 1061197 w 5890491"/>
                <a:gd name="connsiteY27" fmla="*/ 984650 h 6578439"/>
                <a:gd name="connsiteX28" fmla="*/ 3517682 w 5890491"/>
                <a:gd name="connsiteY28" fmla="*/ 0 h 6578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5890491" h="6578439">
                  <a:moveTo>
                    <a:pt x="3517682" y="0"/>
                  </a:moveTo>
                  <a:cubicBezTo>
                    <a:pt x="4402017" y="0"/>
                    <a:pt x="5213742" y="315483"/>
                    <a:pt x="5849513" y="841730"/>
                  </a:cubicBezTo>
                  <a:lnTo>
                    <a:pt x="5890491" y="879061"/>
                  </a:lnTo>
                  <a:lnTo>
                    <a:pt x="5890491" y="2034114"/>
                  </a:lnTo>
                  <a:lnTo>
                    <a:pt x="5757065" y="1854938"/>
                  </a:lnTo>
                  <a:cubicBezTo>
                    <a:pt x="5696443" y="1781264"/>
                    <a:pt x="5632076" y="1710299"/>
                    <a:pt x="5564060" y="1642182"/>
                  </a:cubicBezTo>
                  <a:cubicBezTo>
                    <a:pt x="5015393" y="1092636"/>
                    <a:pt x="4288592" y="790012"/>
                    <a:pt x="3517551" y="790012"/>
                  </a:cubicBezTo>
                  <a:cubicBezTo>
                    <a:pt x="2701750" y="790012"/>
                    <a:pt x="2131676" y="1015335"/>
                    <a:pt x="1611552" y="1543282"/>
                  </a:cubicBezTo>
                  <a:cubicBezTo>
                    <a:pt x="1435754" y="1721722"/>
                    <a:pt x="1375945" y="1822729"/>
                    <a:pt x="1340656" y="1897925"/>
                  </a:cubicBezTo>
                  <a:cubicBezTo>
                    <a:pt x="1289148" y="2007623"/>
                    <a:pt x="1252432" y="2155907"/>
                    <a:pt x="1201705" y="2361213"/>
                  </a:cubicBezTo>
                  <a:cubicBezTo>
                    <a:pt x="1133721" y="2635919"/>
                    <a:pt x="1040568" y="3012290"/>
                    <a:pt x="852705" y="3529176"/>
                  </a:cubicBezTo>
                  <a:cubicBezTo>
                    <a:pt x="749952" y="3811784"/>
                    <a:pt x="753584" y="4108747"/>
                    <a:pt x="863863" y="4437051"/>
                  </a:cubicBezTo>
                  <a:cubicBezTo>
                    <a:pt x="964800" y="4737438"/>
                    <a:pt x="1154869" y="5055603"/>
                    <a:pt x="1413569" y="5357174"/>
                  </a:cubicBezTo>
                  <a:cubicBezTo>
                    <a:pt x="1718326" y="5712343"/>
                    <a:pt x="2021008" y="5969404"/>
                    <a:pt x="2339129" y="6143367"/>
                  </a:cubicBezTo>
                  <a:cubicBezTo>
                    <a:pt x="2679565" y="6329577"/>
                    <a:pt x="3039591" y="6420049"/>
                    <a:pt x="3439449" y="6420049"/>
                  </a:cubicBezTo>
                  <a:cubicBezTo>
                    <a:pt x="4142246" y="6420049"/>
                    <a:pt x="4633828" y="5976251"/>
                    <a:pt x="5251388" y="5349009"/>
                  </a:cubicBezTo>
                  <a:cubicBezTo>
                    <a:pt x="5389949" y="5208364"/>
                    <a:pt x="5526047" y="5081677"/>
                    <a:pt x="5657731" y="4959205"/>
                  </a:cubicBezTo>
                  <a:cubicBezTo>
                    <a:pt x="5719520" y="4901722"/>
                    <a:pt x="5779200" y="4846206"/>
                    <a:pt x="5836127" y="4792052"/>
                  </a:cubicBezTo>
                  <a:lnTo>
                    <a:pt x="5890491" y="4738662"/>
                  </a:lnTo>
                  <a:lnTo>
                    <a:pt x="5890491" y="5821964"/>
                  </a:lnTo>
                  <a:lnTo>
                    <a:pt x="5802001" y="5907904"/>
                  </a:lnTo>
                  <a:cubicBezTo>
                    <a:pt x="5634962" y="6077456"/>
                    <a:pt x="5467509" y="6243625"/>
                    <a:pt x="5294358" y="6397505"/>
                  </a:cubicBezTo>
                  <a:lnTo>
                    <a:pt x="5077178" y="6578439"/>
                  </a:lnTo>
                  <a:lnTo>
                    <a:pt x="1567290" y="6578439"/>
                  </a:lnTo>
                  <a:lnTo>
                    <a:pt x="1508588" y="6535186"/>
                  </a:lnTo>
                  <a:cubicBezTo>
                    <a:pt x="1263991" y="6345442"/>
                    <a:pt x="1038054" y="6122666"/>
                    <a:pt x="826498" y="5876034"/>
                  </a:cubicBezTo>
                  <a:cubicBezTo>
                    <a:pt x="261613" y="5217713"/>
                    <a:pt x="-239182" y="4250314"/>
                    <a:pt x="122403" y="3255655"/>
                  </a:cubicBezTo>
                  <a:cubicBezTo>
                    <a:pt x="607497" y="1921629"/>
                    <a:pt x="393040" y="1662857"/>
                    <a:pt x="1061197" y="984650"/>
                  </a:cubicBezTo>
                  <a:cubicBezTo>
                    <a:pt x="1729484" y="306444"/>
                    <a:pt x="2498060" y="0"/>
                    <a:pt x="3517682"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Freeform: Shape 29">
              <a:extLst>
                <a:ext uri="{FF2B5EF4-FFF2-40B4-BE49-F238E27FC236}">
                  <a16:creationId xmlns:a16="http://schemas.microsoft.com/office/drawing/2014/main" id="{33B89F41-1D91-447A-88C5-8A917809FE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0" y="52997"/>
              <a:ext cx="6093362" cy="6805004"/>
            </a:xfrm>
            <a:custGeom>
              <a:avLst/>
              <a:gdLst>
                <a:gd name="connsiteX0" fmla="*/ 5890490 w 5890490"/>
                <a:gd name="connsiteY0" fmla="*/ 5389037 h 6578439"/>
                <a:gd name="connsiteX1" fmla="*/ 5890490 w 5890490"/>
                <a:gd name="connsiteY1" fmla="*/ 5855587 h 6578439"/>
                <a:gd name="connsiteX2" fmla="*/ 5784593 w 5890490"/>
                <a:gd name="connsiteY2" fmla="*/ 5962054 h 6578439"/>
                <a:gd name="connsiteX3" fmla="*/ 5663414 w 5890490"/>
                <a:gd name="connsiteY3" fmla="*/ 6082564 h 6578439"/>
                <a:gd name="connsiteX4" fmla="*/ 5147099 w 5890490"/>
                <a:gd name="connsiteY4" fmla="*/ 6547726 h 6578439"/>
                <a:gd name="connsiteX5" fmla="*/ 5105015 w 5890490"/>
                <a:gd name="connsiteY5" fmla="*/ 6578439 h 6578439"/>
                <a:gd name="connsiteX6" fmla="*/ 4385601 w 5890490"/>
                <a:gd name="connsiteY6" fmla="*/ 6578439 h 6578439"/>
                <a:gd name="connsiteX7" fmla="*/ 4507252 w 5890490"/>
                <a:gd name="connsiteY7" fmla="*/ 6515968 h 6578439"/>
                <a:gd name="connsiteX8" fmla="*/ 4909330 w 5890490"/>
                <a:gd name="connsiteY8" fmla="*/ 6253453 h 6578439"/>
                <a:gd name="connsiteX9" fmla="*/ 5411374 w 5890490"/>
                <a:gd name="connsiteY9" fmla="*/ 5828544 h 6578439"/>
                <a:gd name="connsiteX10" fmla="*/ 5533570 w 5890490"/>
                <a:gd name="connsiteY10" fmla="*/ 5714534 h 6578439"/>
                <a:gd name="connsiteX11" fmla="*/ 5657425 w 5890490"/>
                <a:gd name="connsiteY11" fmla="*/ 5597650 h 6578439"/>
                <a:gd name="connsiteX12" fmla="*/ 3336813 w 5890490"/>
                <a:gd name="connsiteY12" fmla="*/ 499 h 6578439"/>
                <a:gd name="connsiteX13" fmla="*/ 3513674 w 5890490"/>
                <a:gd name="connsiteY13" fmla="*/ 1202 h 6578439"/>
                <a:gd name="connsiteX14" fmla="*/ 3602743 w 5890490"/>
                <a:gd name="connsiteY14" fmla="*/ 4827 h 6578439"/>
                <a:gd name="connsiteX15" fmla="*/ 3647213 w 5890490"/>
                <a:gd name="connsiteY15" fmla="*/ 6703 h 6578439"/>
                <a:gd name="connsiteX16" fmla="*/ 3691684 w 5890490"/>
                <a:gd name="connsiteY16" fmla="*/ 9453 h 6578439"/>
                <a:gd name="connsiteX17" fmla="*/ 3868927 w 5890490"/>
                <a:gd name="connsiteY17" fmla="*/ 27080 h 6578439"/>
                <a:gd name="connsiteX18" fmla="*/ 5200872 w 5890490"/>
                <a:gd name="connsiteY18" fmla="*/ 472240 h 6578439"/>
                <a:gd name="connsiteX19" fmla="*/ 5772711 w 5890490"/>
                <a:gd name="connsiteY19" fmla="*/ 866334 h 6578439"/>
                <a:gd name="connsiteX20" fmla="*/ 5890490 w 5890490"/>
                <a:gd name="connsiteY20" fmla="*/ 972426 h 6578439"/>
                <a:gd name="connsiteX21" fmla="*/ 5890490 w 5890490"/>
                <a:gd name="connsiteY21" fmla="*/ 1158576 h 6578439"/>
                <a:gd name="connsiteX22" fmla="*/ 5676045 w 5890490"/>
                <a:gd name="connsiteY22" fmla="*/ 986969 h 6578439"/>
                <a:gd name="connsiteX23" fmla="*/ 5103776 w 5890490"/>
                <a:gd name="connsiteY23" fmla="*/ 655879 h 6578439"/>
                <a:gd name="connsiteX24" fmla="*/ 4482465 w 5890490"/>
                <a:gd name="connsiteY24" fmla="*/ 440363 h 6578439"/>
                <a:gd name="connsiteX25" fmla="*/ 4402444 w 5890490"/>
                <a:gd name="connsiteY25" fmla="*/ 422111 h 6578439"/>
                <a:gd name="connsiteX26" fmla="*/ 4322423 w 5890490"/>
                <a:gd name="connsiteY26" fmla="*/ 404610 h 6578439"/>
                <a:gd name="connsiteX27" fmla="*/ 4241892 w 5890490"/>
                <a:gd name="connsiteY27" fmla="*/ 389858 h 6578439"/>
                <a:gd name="connsiteX28" fmla="*/ 4201627 w 5890490"/>
                <a:gd name="connsiteY28" fmla="*/ 382483 h 6578439"/>
                <a:gd name="connsiteX29" fmla="*/ 4161234 w 5890490"/>
                <a:gd name="connsiteY29" fmla="*/ 375857 h 6578439"/>
                <a:gd name="connsiteX30" fmla="*/ 3999280 w 5890490"/>
                <a:gd name="connsiteY30" fmla="*/ 353606 h 6578439"/>
                <a:gd name="connsiteX31" fmla="*/ 3836817 w 5890490"/>
                <a:gd name="connsiteY31" fmla="*/ 338480 h 6578439"/>
                <a:gd name="connsiteX32" fmla="*/ 3673972 w 5890490"/>
                <a:gd name="connsiteY32" fmla="*/ 330604 h 6578439"/>
                <a:gd name="connsiteX33" fmla="*/ 3511126 w 5890490"/>
                <a:gd name="connsiteY33" fmla="*/ 328978 h 6578439"/>
                <a:gd name="connsiteX34" fmla="*/ 3183142 w 5890490"/>
                <a:gd name="connsiteY34" fmla="*/ 342854 h 6578439"/>
                <a:gd name="connsiteX35" fmla="*/ 2541444 w 5890490"/>
                <a:gd name="connsiteY35" fmla="*/ 439988 h 6578439"/>
                <a:gd name="connsiteX36" fmla="*/ 1933895 w 5890490"/>
                <a:gd name="connsiteY36" fmla="*/ 650505 h 6578439"/>
                <a:gd name="connsiteX37" fmla="*/ 1378079 w 5890490"/>
                <a:gd name="connsiteY37" fmla="*/ 983905 h 6578439"/>
                <a:gd name="connsiteX38" fmla="*/ 1312967 w 5890490"/>
                <a:gd name="connsiteY38" fmla="*/ 1033660 h 6578439"/>
                <a:gd name="connsiteX39" fmla="*/ 1248364 w 5890490"/>
                <a:gd name="connsiteY39" fmla="*/ 1084413 h 6578439"/>
                <a:gd name="connsiteX40" fmla="*/ 1185163 w 5890490"/>
                <a:gd name="connsiteY40" fmla="*/ 1137168 h 6578439"/>
                <a:gd name="connsiteX41" fmla="*/ 1122852 w 5890490"/>
                <a:gd name="connsiteY41" fmla="*/ 1190922 h 6578439"/>
                <a:gd name="connsiteX42" fmla="*/ 892092 w 5890490"/>
                <a:gd name="connsiteY42" fmla="*/ 1421440 h 6578439"/>
                <a:gd name="connsiteX43" fmla="*/ 707202 w 5890490"/>
                <a:gd name="connsiteY43" fmla="*/ 1684212 h 6578439"/>
                <a:gd name="connsiteX44" fmla="*/ 670121 w 5890490"/>
                <a:gd name="connsiteY44" fmla="*/ 1756093 h 6578439"/>
                <a:gd name="connsiteX45" fmla="*/ 637630 w 5890490"/>
                <a:gd name="connsiteY45" fmla="*/ 1830724 h 6578439"/>
                <a:gd name="connsiteX46" fmla="*/ 607685 w 5890490"/>
                <a:gd name="connsiteY46" fmla="*/ 1907105 h 6578439"/>
                <a:gd name="connsiteX47" fmla="*/ 580034 w 5890490"/>
                <a:gd name="connsiteY47" fmla="*/ 1984986 h 6578439"/>
                <a:gd name="connsiteX48" fmla="*/ 481919 w 5890490"/>
                <a:gd name="connsiteY48" fmla="*/ 2304386 h 6578439"/>
                <a:gd name="connsiteX49" fmla="*/ 433881 w 5890490"/>
                <a:gd name="connsiteY49" fmla="*/ 2465399 h 6578439"/>
                <a:gd name="connsiteX50" fmla="*/ 384442 w 5890490"/>
                <a:gd name="connsiteY50" fmla="*/ 2626163 h 6578439"/>
                <a:gd name="connsiteX51" fmla="*/ 166039 w 5890490"/>
                <a:gd name="connsiteY51" fmla="*/ 3261338 h 6578439"/>
                <a:gd name="connsiteX52" fmla="*/ 56202 w 5890490"/>
                <a:gd name="connsiteY52" fmla="*/ 3910265 h 6578439"/>
                <a:gd name="connsiteX53" fmla="*/ 93664 w 5890490"/>
                <a:gd name="connsiteY53" fmla="*/ 4237292 h 6578439"/>
                <a:gd name="connsiteX54" fmla="*/ 111758 w 5890490"/>
                <a:gd name="connsiteY54" fmla="*/ 4317548 h 6578439"/>
                <a:gd name="connsiteX55" fmla="*/ 133038 w 5890490"/>
                <a:gd name="connsiteY55" fmla="*/ 4397054 h 6578439"/>
                <a:gd name="connsiteX56" fmla="*/ 157757 w 5890490"/>
                <a:gd name="connsiteY56" fmla="*/ 4475560 h 6578439"/>
                <a:gd name="connsiteX57" fmla="*/ 185153 w 5890490"/>
                <a:gd name="connsiteY57" fmla="*/ 4553066 h 6578439"/>
                <a:gd name="connsiteX58" fmla="*/ 493642 w 5890490"/>
                <a:gd name="connsiteY58" fmla="*/ 5132239 h 6578439"/>
                <a:gd name="connsiteX59" fmla="*/ 914391 w 5890490"/>
                <a:gd name="connsiteY59" fmla="*/ 5636528 h 6578439"/>
                <a:gd name="connsiteX60" fmla="*/ 1402034 w 5890490"/>
                <a:gd name="connsiteY60" fmla="*/ 6076188 h 6578439"/>
                <a:gd name="connsiteX61" fmla="*/ 1664397 w 5890490"/>
                <a:gd name="connsiteY61" fmla="*/ 6267079 h 6578439"/>
                <a:gd name="connsiteX62" fmla="*/ 1938992 w 5890490"/>
                <a:gd name="connsiteY62" fmla="*/ 6434343 h 6578439"/>
                <a:gd name="connsiteX63" fmla="*/ 2225931 w 5890490"/>
                <a:gd name="connsiteY63" fmla="*/ 6574322 h 6578439"/>
                <a:gd name="connsiteX64" fmla="*/ 2236328 w 5890490"/>
                <a:gd name="connsiteY64" fmla="*/ 6578439 h 6578439"/>
                <a:gd name="connsiteX65" fmla="*/ 1504665 w 5890490"/>
                <a:gd name="connsiteY65" fmla="*/ 6578439 h 6578439"/>
                <a:gd name="connsiteX66" fmla="*/ 1456827 w 5890490"/>
                <a:gd name="connsiteY66" fmla="*/ 6543476 h 6578439"/>
                <a:gd name="connsiteX67" fmla="*/ 1188475 w 5890490"/>
                <a:gd name="connsiteY67" fmla="*/ 6314083 h 6578439"/>
                <a:gd name="connsiteX68" fmla="*/ 721728 w 5890490"/>
                <a:gd name="connsiteY68" fmla="*/ 5798666 h 6578439"/>
                <a:gd name="connsiteX69" fmla="*/ 344175 w 5890490"/>
                <a:gd name="connsiteY69" fmla="*/ 5219495 h 6578439"/>
                <a:gd name="connsiteX70" fmla="*/ 87293 w 5890490"/>
                <a:gd name="connsiteY70" fmla="*/ 4583569 h 6578439"/>
                <a:gd name="connsiteX71" fmla="*/ 65886 w 5890490"/>
                <a:gd name="connsiteY71" fmla="*/ 4500813 h 6578439"/>
                <a:gd name="connsiteX72" fmla="*/ 47409 w 5890490"/>
                <a:gd name="connsiteY72" fmla="*/ 4417431 h 6578439"/>
                <a:gd name="connsiteX73" fmla="*/ 39000 w 5890490"/>
                <a:gd name="connsiteY73" fmla="*/ 4375677 h 6578439"/>
                <a:gd name="connsiteX74" fmla="*/ 31610 w 5890490"/>
                <a:gd name="connsiteY74" fmla="*/ 4333674 h 6578439"/>
                <a:gd name="connsiteX75" fmla="*/ 18868 w 5890490"/>
                <a:gd name="connsiteY75" fmla="*/ 4249417 h 6578439"/>
                <a:gd name="connsiteX76" fmla="*/ 646 w 5890490"/>
                <a:gd name="connsiteY76" fmla="*/ 3910265 h 6578439"/>
                <a:gd name="connsiteX77" fmla="*/ 130234 w 5890490"/>
                <a:gd name="connsiteY77" fmla="*/ 3248337 h 6578439"/>
                <a:gd name="connsiteX78" fmla="*/ 335383 w 5890490"/>
                <a:gd name="connsiteY78" fmla="*/ 2611911 h 6578439"/>
                <a:gd name="connsiteX79" fmla="*/ 487272 w 5890490"/>
                <a:gd name="connsiteY79" fmla="*/ 1958609 h 6578439"/>
                <a:gd name="connsiteX80" fmla="*/ 508550 w 5890490"/>
                <a:gd name="connsiteY80" fmla="*/ 1876227 h 6578439"/>
                <a:gd name="connsiteX81" fmla="*/ 531742 w 5890490"/>
                <a:gd name="connsiteY81" fmla="*/ 1793721 h 6578439"/>
                <a:gd name="connsiteX82" fmla="*/ 558245 w 5890490"/>
                <a:gd name="connsiteY82" fmla="*/ 1711465 h 6578439"/>
                <a:gd name="connsiteX83" fmla="*/ 590100 w 5890490"/>
                <a:gd name="connsiteY83" fmla="*/ 1630332 h 6578439"/>
                <a:gd name="connsiteX84" fmla="*/ 758680 w 5890490"/>
                <a:gd name="connsiteY84" fmla="*/ 1322433 h 6578439"/>
                <a:gd name="connsiteX85" fmla="*/ 976317 w 5890490"/>
                <a:gd name="connsiteY85" fmla="*/ 1049286 h 6578439"/>
                <a:gd name="connsiteX86" fmla="*/ 1035314 w 5890490"/>
                <a:gd name="connsiteY86" fmla="*/ 985406 h 6578439"/>
                <a:gd name="connsiteX87" fmla="*/ 1095329 w 5890490"/>
                <a:gd name="connsiteY87" fmla="*/ 922526 h 6578439"/>
                <a:gd name="connsiteX88" fmla="*/ 1157384 w 5890490"/>
                <a:gd name="connsiteY88" fmla="*/ 861271 h 6578439"/>
                <a:gd name="connsiteX89" fmla="*/ 1220841 w 5890490"/>
                <a:gd name="connsiteY89" fmla="*/ 801017 h 6578439"/>
                <a:gd name="connsiteX90" fmla="*/ 1286462 w 5890490"/>
                <a:gd name="connsiteY90" fmla="*/ 742886 h 6578439"/>
                <a:gd name="connsiteX91" fmla="*/ 1353233 w 5890490"/>
                <a:gd name="connsiteY91" fmla="*/ 685632 h 6578439"/>
                <a:gd name="connsiteX92" fmla="*/ 1369924 w 5890490"/>
                <a:gd name="connsiteY92" fmla="*/ 671256 h 6578439"/>
                <a:gd name="connsiteX93" fmla="*/ 1387380 w 5890490"/>
                <a:gd name="connsiteY93" fmla="*/ 657755 h 6578439"/>
                <a:gd name="connsiteX94" fmla="*/ 1422422 w 5890490"/>
                <a:gd name="connsiteY94" fmla="*/ 630877 h 6578439"/>
                <a:gd name="connsiteX95" fmla="*/ 1492759 w 5890490"/>
                <a:gd name="connsiteY95" fmla="*/ 577248 h 6578439"/>
                <a:gd name="connsiteX96" fmla="*/ 1528820 w 5890490"/>
                <a:gd name="connsiteY96" fmla="*/ 551496 h 6578439"/>
                <a:gd name="connsiteX97" fmla="*/ 1565390 w 5890490"/>
                <a:gd name="connsiteY97" fmla="*/ 526370 h 6578439"/>
                <a:gd name="connsiteX98" fmla="*/ 1639040 w 5890490"/>
                <a:gd name="connsiteY98" fmla="*/ 476490 h 6578439"/>
                <a:gd name="connsiteX99" fmla="*/ 1792075 w 5890490"/>
                <a:gd name="connsiteY99" fmla="*/ 384859 h 6578439"/>
                <a:gd name="connsiteX100" fmla="*/ 2455943 w 5890490"/>
                <a:gd name="connsiteY100" fmla="*/ 117836 h 6578439"/>
                <a:gd name="connsiteX101" fmla="*/ 3159952 w 5890490"/>
                <a:gd name="connsiteY101" fmla="*/ 7203 h 6578439"/>
                <a:gd name="connsiteX102" fmla="*/ 3336813 w 5890490"/>
                <a:gd name="connsiteY102" fmla="*/ 499 h 6578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5890490" h="6578439">
                  <a:moveTo>
                    <a:pt x="5890490" y="5389037"/>
                  </a:moveTo>
                  <a:lnTo>
                    <a:pt x="5890490" y="5855587"/>
                  </a:lnTo>
                  <a:lnTo>
                    <a:pt x="5784593" y="5962054"/>
                  </a:lnTo>
                  <a:cubicBezTo>
                    <a:pt x="5744454" y="6002308"/>
                    <a:pt x="5704062" y="6042436"/>
                    <a:pt x="5663414" y="6082564"/>
                  </a:cubicBezTo>
                  <a:cubicBezTo>
                    <a:pt x="5500314" y="6242577"/>
                    <a:pt x="5330970" y="6400714"/>
                    <a:pt x="5147099" y="6547726"/>
                  </a:cubicBezTo>
                  <a:lnTo>
                    <a:pt x="5105015" y="6578439"/>
                  </a:lnTo>
                  <a:lnTo>
                    <a:pt x="4385601" y="6578439"/>
                  </a:lnTo>
                  <a:lnTo>
                    <a:pt x="4507252" y="6515968"/>
                  </a:lnTo>
                  <a:cubicBezTo>
                    <a:pt x="4645901" y="6439679"/>
                    <a:pt x="4779837" y="6350961"/>
                    <a:pt x="4909330" y="6253453"/>
                  </a:cubicBezTo>
                  <a:cubicBezTo>
                    <a:pt x="5082369" y="6123567"/>
                    <a:pt x="5248145" y="5979180"/>
                    <a:pt x="5411374" y="5828544"/>
                  </a:cubicBezTo>
                  <a:cubicBezTo>
                    <a:pt x="5452149" y="5790791"/>
                    <a:pt x="5492924" y="5752788"/>
                    <a:pt x="5533570" y="5714534"/>
                  </a:cubicBezTo>
                  <a:lnTo>
                    <a:pt x="5657425" y="5597650"/>
                  </a:lnTo>
                  <a:close/>
                  <a:moveTo>
                    <a:pt x="3336813" y="499"/>
                  </a:moveTo>
                  <a:cubicBezTo>
                    <a:pt x="3395682" y="-392"/>
                    <a:pt x="3454550" y="-48"/>
                    <a:pt x="3513674" y="1202"/>
                  </a:cubicBezTo>
                  <a:lnTo>
                    <a:pt x="3602743" y="4827"/>
                  </a:lnTo>
                  <a:lnTo>
                    <a:pt x="3647213" y="6703"/>
                  </a:lnTo>
                  <a:cubicBezTo>
                    <a:pt x="3661994" y="7327"/>
                    <a:pt x="3676903" y="7703"/>
                    <a:pt x="3691684" y="9453"/>
                  </a:cubicBezTo>
                  <a:lnTo>
                    <a:pt x="3868927" y="27080"/>
                  </a:lnTo>
                  <a:cubicBezTo>
                    <a:pt x="4340645" y="85584"/>
                    <a:pt x="4795160" y="243221"/>
                    <a:pt x="5200872" y="472240"/>
                  </a:cubicBezTo>
                  <a:cubicBezTo>
                    <a:pt x="5403855" y="587124"/>
                    <a:pt x="5594988" y="719447"/>
                    <a:pt x="5772711" y="866334"/>
                  </a:cubicBezTo>
                  <a:lnTo>
                    <a:pt x="5890490" y="972426"/>
                  </a:lnTo>
                  <a:lnTo>
                    <a:pt x="5890490" y="1158576"/>
                  </a:lnTo>
                  <a:lnTo>
                    <a:pt x="5676045" y="986969"/>
                  </a:lnTo>
                  <a:cubicBezTo>
                    <a:pt x="5496587" y="857740"/>
                    <a:pt x="5304275" y="746699"/>
                    <a:pt x="5103776" y="655879"/>
                  </a:cubicBezTo>
                  <a:cubicBezTo>
                    <a:pt x="4903214" y="564747"/>
                    <a:pt x="4695006" y="492492"/>
                    <a:pt x="4482465" y="440363"/>
                  </a:cubicBezTo>
                  <a:lnTo>
                    <a:pt x="4402444" y="422111"/>
                  </a:lnTo>
                  <a:cubicBezTo>
                    <a:pt x="4375813" y="416111"/>
                    <a:pt x="4349436" y="408859"/>
                    <a:pt x="4322423" y="404610"/>
                  </a:cubicBezTo>
                  <a:lnTo>
                    <a:pt x="4241892" y="389858"/>
                  </a:lnTo>
                  <a:lnTo>
                    <a:pt x="4201627" y="382483"/>
                  </a:lnTo>
                  <a:cubicBezTo>
                    <a:pt x="4188248" y="379983"/>
                    <a:pt x="4174869" y="377483"/>
                    <a:pt x="4161234" y="375857"/>
                  </a:cubicBezTo>
                  <a:cubicBezTo>
                    <a:pt x="4107208" y="368482"/>
                    <a:pt x="4053308" y="360482"/>
                    <a:pt x="3999280" y="353606"/>
                  </a:cubicBezTo>
                  <a:cubicBezTo>
                    <a:pt x="3944999" y="348855"/>
                    <a:pt x="3890844" y="343854"/>
                    <a:pt x="3836817" y="338480"/>
                  </a:cubicBezTo>
                  <a:lnTo>
                    <a:pt x="3673972" y="330604"/>
                  </a:lnTo>
                  <a:cubicBezTo>
                    <a:pt x="3619690" y="329104"/>
                    <a:pt x="3565281" y="329604"/>
                    <a:pt x="3511126" y="328978"/>
                  </a:cubicBezTo>
                  <a:cubicBezTo>
                    <a:pt x="3402054" y="330728"/>
                    <a:pt x="3291706" y="334604"/>
                    <a:pt x="3183142" y="342854"/>
                  </a:cubicBezTo>
                  <a:cubicBezTo>
                    <a:pt x="2965505" y="358855"/>
                    <a:pt x="2750670" y="389733"/>
                    <a:pt x="2541444" y="439988"/>
                  </a:cubicBezTo>
                  <a:cubicBezTo>
                    <a:pt x="2332216" y="490117"/>
                    <a:pt x="2128850" y="559997"/>
                    <a:pt x="1933895" y="650505"/>
                  </a:cubicBezTo>
                  <a:cubicBezTo>
                    <a:pt x="1738939" y="741261"/>
                    <a:pt x="1553540" y="854146"/>
                    <a:pt x="1378079" y="983905"/>
                  </a:cubicBezTo>
                  <a:lnTo>
                    <a:pt x="1312967" y="1033660"/>
                  </a:lnTo>
                  <a:cubicBezTo>
                    <a:pt x="1291178" y="1050286"/>
                    <a:pt x="1269006" y="1066412"/>
                    <a:pt x="1248364" y="1084413"/>
                  </a:cubicBezTo>
                  <a:lnTo>
                    <a:pt x="1185163" y="1137168"/>
                  </a:lnTo>
                  <a:cubicBezTo>
                    <a:pt x="1164138" y="1154794"/>
                    <a:pt x="1142603" y="1172046"/>
                    <a:pt x="1122852" y="1190922"/>
                  </a:cubicBezTo>
                  <a:cubicBezTo>
                    <a:pt x="1041557" y="1264303"/>
                    <a:pt x="961663" y="1339309"/>
                    <a:pt x="892092" y="1421440"/>
                  </a:cubicBezTo>
                  <a:cubicBezTo>
                    <a:pt x="819589" y="1501822"/>
                    <a:pt x="759827" y="1590329"/>
                    <a:pt x="707202" y="1684212"/>
                  </a:cubicBezTo>
                  <a:cubicBezTo>
                    <a:pt x="694715" y="1708089"/>
                    <a:pt x="682227" y="1731841"/>
                    <a:pt x="670121" y="1756093"/>
                  </a:cubicBezTo>
                  <a:lnTo>
                    <a:pt x="637630" y="1830724"/>
                  </a:lnTo>
                  <a:cubicBezTo>
                    <a:pt x="626161" y="1855350"/>
                    <a:pt x="617624" y="1881603"/>
                    <a:pt x="607685" y="1907105"/>
                  </a:cubicBezTo>
                  <a:cubicBezTo>
                    <a:pt x="598128" y="1932857"/>
                    <a:pt x="588317" y="1958483"/>
                    <a:pt x="580034" y="1984986"/>
                  </a:cubicBezTo>
                  <a:cubicBezTo>
                    <a:pt x="544611" y="2089620"/>
                    <a:pt x="513393" y="2197128"/>
                    <a:pt x="481919" y="2304386"/>
                  </a:cubicBezTo>
                  <a:lnTo>
                    <a:pt x="433881" y="2465399"/>
                  </a:lnTo>
                  <a:lnTo>
                    <a:pt x="384442" y="2626163"/>
                  </a:lnTo>
                  <a:cubicBezTo>
                    <a:pt x="317672" y="2839680"/>
                    <a:pt x="243129" y="3050946"/>
                    <a:pt x="166039" y="3261338"/>
                  </a:cubicBezTo>
                  <a:cubicBezTo>
                    <a:pt x="88822" y="3468979"/>
                    <a:pt x="50850" y="3690248"/>
                    <a:pt x="56202" y="3910265"/>
                  </a:cubicBezTo>
                  <a:cubicBezTo>
                    <a:pt x="58495" y="4020274"/>
                    <a:pt x="71493" y="4129783"/>
                    <a:pt x="93664" y="4237292"/>
                  </a:cubicBezTo>
                  <a:cubicBezTo>
                    <a:pt x="99143" y="4264168"/>
                    <a:pt x="104623" y="4291045"/>
                    <a:pt x="111758" y="4317548"/>
                  </a:cubicBezTo>
                  <a:cubicBezTo>
                    <a:pt x="118384" y="4344176"/>
                    <a:pt x="124627" y="4370802"/>
                    <a:pt x="133038" y="4397054"/>
                  </a:cubicBezTo>
                  <a:cubicBezTo>
                    <a:pt x="140810" y="4423307"/>
                    <a:pt x="148456" y="4449683"/>
                    <a:pt x="157757" y="4475560"/>
                  </a:cubicBezTo>
                  <a:cubicBezTo>
                    <a:pt x="166549" y="4501562"/>
                    <a:pt x="175087" y="4527564"/>
                    <a:pt x="185153" y="4553066"/>
                  </a:cubicBezTo>
                  <a:cubicBezTo>
                    <a:pt x="262371" y="4758458"/>
                    <a:pt x="368895" y="4951974"/>
                    <a:pt x="493642" y="5132239"/>
                  </a:cubicBezTo>
                  <a:cubicBezTo>
                    <a:pt x="618389" y="5312627"/>
                    <a:pt x="760846" y="5480391"/>
                    <a:pt x="914391" y="5636528"/>
                  </a:cubicBezTo>
                  <a:cubicBezTo>
                    <a:pt x="1069081" y="5793166"/>
                    <a:pt x="1231544" y="5941677"/>
                    <a:pt x="1402034" y="6076188"/>
                  </a:cubicBezTo>
                  <a:cubicBezTo>
                    <a:pt x="1487535" y="6143320"/>
                    <a:pt x="1574565" y="6207574"/>
                    <a:pt x="1664397" y="6267079"/>
                  </a:cubicBezTo>
                  <a:cubicBezTo>
                    <a:pt x="1753592" y="6327459"/>
                    <a:pt x="1845336" y="6383088"/>
                    <a:pt x="1938992" y="6434343"/>
                  </a:cubicBezTo>
                  <a:cubicBezTo>
                    <a:pt x="2032647" y="6485659"/>
                    <a:pt x="2128309" y="6532600"/>
                    <a:pt x="2225931" y="6574322"/>
                  </a:cubicBezTo>
                  <a:lnTo>
                    <a:pt x="2236328" y="6578439"/>
                  </a:lnTo>
                  <a:lnTo>
                    <a:pt x="1504665" y="6578439"/>
                  </a:lnTo>
                  <a:lnTo>
                    <a:pt x="1456827" y="6543476"/>
                  </a:lnTo>
                  <a:cubicBezTo>
                    <a:pt x="1363554" y="6470595"/>
                    <a:pt x="1273848" y="6394340"/>
                    <a:pt x="1188475" y="6314083"/>
                  </a:cubicBezTo>
                  <a:cubicBezTo>
                    <a:pt x="1017856" y="6153445"/>
                    <a:pt x="863803" y="5979931"/>
                    <a:pt x="721728" y="5798666"/>
                  </a:cubicBezTo>
                  <a:cubicBezTo>
                    <a:pt x="579397" y="5616027"/>
                    <a:pt x="452103" y="5422511"/>
                    <a:pt x="344175" y="5219495"/>
                  </a:cubicBezTo>
                  <a:cubicBezTo>
                    <a:pt x="236505" y="5016354"/>
                    <a:pt x="147946" y="4803586"/>
                    <a:pt x="87293" y="4583569"/>
                  </a:cubicBezTo>
                  <a:cubicBezTo>
                    <a:pt x="79138" y="4556193"/>
                    <a:pt x="72639" y="4528440"/>
                    <a:pt x="65886" y="4500813"/>
                  </a:cubicBezTo>
                  <a:cubicBezTo>
                    <a:pt x="58751" y="4473311"/>
                    <a:pt x="53144" y="4445308"/>
                    <a:pt x="47409" y="4417431"/>
                  </a:cubicBezTo>
                  <a:cubicBezTo>
                    <a:pt x="44733" y="4403430"/>
                    <a:pt x="41294" y="4389679"/>
                    <a:pt x="39000" y="4375677"/>
                  </a:cubicBezTo>
                  <a:lnTo>
                    <a:pt x="31610" y="4333674"/>
                  </a:lnTo>
                  <a:cubicBezTo>
                    <a:pt x="26258" y="4305797"/>
                    <a:pt x="22563" y="4277544"/>
                    <a:pt x="18868" y="4249417"/>
                  </a:cubicBezTo>
                  <a:cubicBezTo>
                    <a:pt x="4214" y="4136784"/>
                    <a:pt x="-2158" y="4023275"/>
                    <a:pt x="646" y="3910265"/>
                  </a:cubicBezTo>
                  <a:cubicBezTo>
                    <a:pt x="5997" y="3683872"/>
                    <a:pt x="50596" y="3459605"/>
                    <a:pt x="130234" y="3248337"/>
                  </a:cubicBezTo>
                  <a:cubicBezTo>
                    <a:pt x="207961" y="3039196"/>
                    <a:pt x="278044" y="2827179"/>
                    <a:pt x="335383" y="2611911"/>
                  </a:cubicBezTo>
                  <a:cubicBezTo>
                    <a:pt x="393743" y="2396644"/>
                    <a:pt x="435792" y="2178627"/>
                    <a:pt x="487272" y="1958609"/>
                  </a:cubicBezTo>
                  <a:cubicBezTo>
                    <a:pt x="493259" y="1931107"/>
                    <a:pt x="501287" y="1903730"/>
                    <a:pt x="508550" y="1876227"/>
                  </a:cubicBezTo>
                  <a:cubicBezTo>
                    <a:pt x="516195" y="1848725"/>
                    <a:pt x="522312" y="1820972"/>
                    <a:pt x="531742" y="1793721"/>
                  </a:cubicBezTo>
                  <a:lnTo>
                    <a:pt x="558245" y="1711465"/>
                  </a:lnTo>
                  <a:cubicBezTo>
                    <a:pt x="568439" y="1684337"/>
                    <a:pt x="579652" y="1657459"/>
                    <a:pt x="590100" y="1630332"/>
                  </a:cubicBezTo>
                  <a:cubicBezTo>
                    <a:pt x="635080" y="1523075"/>
                    <a:pt x="690637" y="1417566"/>
                    <a:pt x="758680" y="1322433"/>
                  </a:cubicBezTo>
                  <a:cubicBezTo>
                    <a:pt x="824430" y="1225051"/>
                    <a:pt x="899610" y="1136168"/>
                    <a:pt x="976317" y="1049286"/>
                  </a:cubicBezTo>
                  <a:cubicBezTo>
                    <a:pt x="995049" y="1027035"/>
                    <a:pt x="1015436" y="1006533"/>
                    <a:pt x="1035314" y="985406"/>
                  </a:cubicBezTo>
                  <a:lnTo>
                    <a:pt x="1095329" y="922526"/>
                  </a:lnTo>
                  <a:cubicBezTo>
                    <a:pt x="1114953" y="901149"/>
                    <a:pt x="1136359" y="881397"/>
                    <a:pt x="1157384" y="861271"/>
                  </a:cubicBezTo>
                  <a:lnTo>
                    <a:pt x="1220841" y="801017"/>
                  </a:lnTo>
                  <a:cubicBezTo>
                    <a:pt x="1241610" y="780514"/>
                    <a:pt x="1264418" y="762014"/>
                    <a:pt x="1286462" y="742886"/>
                  </a:cubicBezTo>
                  <a:lnTo>
                    <a:pt x="1353233" y="685632"/>
                  </a:lnTo>
                  <a:lnTo>
                    <a:pt x="1369924" y="671256"/>
                  </a:lnTo>
                  <a:cubicBezTo>
                    <a:pt x="1375658" y="666631"/>
                    <a:pt x="1381520" y="662255"/>
                    <a:pt x="1387380" y="657755"/>
                  </a:cubicBezTo>
                  <a:lnTo>
                    <a:pt x="1422422" y="630877"/>
                  </a:lnTo>
                  <a:lnTo>
                    <a:pt x="1492759" y="577248"/>
                  </a:lnTo>
                  <a:cubicBezTo>
                    <a:pt x="1504355" y="567997"/>
                    <a:pt x="1516714" y="559997"/>
                    <a:pt x="1528820" y="551496"/>
                  </a:cubicBezTo>
                  <a:lnTo>
                    <a:pt x="1565390" y="526370"/>
                  </a:lnTo>
                  <a:lnTo>
                    <a:pt x="1639040" y="476490"/>
                  </a:lnTo>
                  <a:cubicBezTo>
                    <a:pt x="1689754" y="445613"/>
                    <a:pt x="1740723" y="414986"/>
                    <a:pt x="1792075" y="384859"/>
                  </a:cubicBezTo>
                  <a:cubicBezTo>
                    <a:pt x="2000282" y="268724"/>
                    <a:pt x="2224927" y="179467"/>
                    <a:pt x="2455943" y="117836"/>
                  </a:cubicBezTo>
                  <a:cubicBezTo>
                    <a:pt x="2687088" y="55957"/>
                    <a:pt x="2923964" y="21204"/>
                    <a:pt x="3159952" y="7203"/>
                  </a:cubicBezTo>
                  <a:cubicBezTo>
                    <a:pt x="3219076" y="3515"/>
                    <a:pt x="3277945" y="1389"/>
                    <a:pt x="3336813" y="49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6340068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BC0872-EB91-1F52-3574-F75488DE2772}"/>
              </a:ext>
            </a:extLst>
          </p:cNvPr>
          <p:cNvSpPr>
            <a:spLocks noGrp="1"/>
          </p:cNvSpPr>
          <p:nvPr>
            <p:ph type="title"/>
          </p:nvPr>
        </p:nvSpPr>
        <p:spPr/>
        <p:txBody>
          <a:bodyPr/>
          <a:lstStyle/>
          <a:p>
            <a:r>
              <a:rPr lang="en-GB" dirty="0"/>
              <a:t>There are different types of communication</a:t>
            </a:r>
          </a:p>
        </p:txBody>
      </p:sp>
      <p:sp>
        <p:nvSpPr>
          <p:cNvPr id="3" name="Content Placeholder 2">
            <a:extLst>
              <a:ext uri="{FF2B5EF4-FFF2-40B4-BE49-F238E27FC236}">
                <a16:creationId xmlns:a16="http://schemas.microsoft.com/office/drawing/2014/main" id="{4D088AA2-47AD-9F33-A0F2-71B16E229AF6}"/>
              </a:ext>
            </a:extLst>
          </p:cNvPr>
          <p:cNvSpPr>
            <a:spLocks noGrp="1"/>
          </p:cNvSpPr>
          <p:nvPr>
            <p:ph idx="1"/>
          </p:nvPr>
        </p:nvSpPr>
        <p:spPr/>
        <p:txBody>
          <a:bodyPr>
            <a:normAutofit fontScale="77500" lnSpcReduction="20000"/>
          </a:bodyPr>
          <a:lstStyle/>
          <a:p>
            <a:pPr marL="0" indent="0">
              <a:buNone/>
            </a:pPr>
            <a:r>
              <a:rPr lang="en-GB" sz="2600" b="1" dirty="0">
                <a:latin typeface="Arial" panose="020B0604020202020204" pitchFamily="34" charset="0"/>
                <a:cs typeface="Arial" panose="020B0604020202020204" pitchFamily="34" charset="0"/>
              </a:rPr>
              <a:t>Non‑Verbal Communication Body Language</a:t>
            </a:r>
          </a:p>
          <a:p>
            <a:pPr marL="0" indent="0">
              <a:buNone/>
            </a:pPr>
            <a:r>
              <a:rPr lang="en-GB" sz="2600" dirty="0">
                <a:effectLst/>
                <a:latin typeface="Arial" panose="020B0604020202020204" pitchFamily="34" charset="0"/>
                <a:cs typeface="Arial" panose="020B0604020202020204" pitchFamily="34" charset="0"/>
              </a:rPr>
              <a:t>This includes facial expressions, eye contact, gestures, posture, and touch. Non‑verbal cues help residents feel safe, especially those with dementia or hearing difficulties.</a:t>
            </a:r>
            <a:endParaRPr lang="en-GB" sz="2600" dirty="0">
              <a:latin typeface="Arial" panose="020B0604020202020204" pitchFamily="34" charset="0"/>
              <a:cs typeface="Arial" panose="020B0604020202020204" pitchFamily="34" charset="0"/>
            </a:endParaRPr>
          </a:p>
          <a:p>
            <a:pPr marL="0" indent="0">
              <a:buNone/>
            </a:pPr>
            <a:r>
              <a:rPr lang="en-GB" sz="2600" dirty="0">
                <a:effectLst/>
                <a:latin typeface="Arial" panose="020B0604020202020204" pitchFamily="34" charset="0"/>
                <a:cs typeface="Arial" panose="020B0604020202020204" pitchFamily="34" charset="0"/>
              </a:rPr>
              <a:t>Example Smiling, nodding, and maintaining gentle eye contact to show understanding.</a:t>
            </a:r>
            <a:endParaRPr lang="en-GB" sz="2600" dirty="0">
              <a:latin typeface="Arial" panose="020B0604020202020204" pitchFamily="34" charset="0"/>
              <a:cs typeface="Arial" panose="020B0604020202020204" pitchFamily="34" charset="0"/>
            </a:endParaRPr>
          </a:p>
          <a:p>
            <a:pPr marL="0" indent="0">
              <a:buNone/>
            </a:pPr>
            <a:r>
              <a:rPr lang="en-GB" sz="2600" b="1" dirty="0">
                <a:latin typeface="Arial" panose="020B0604020202020204" pitchFamily="34" charset="0"/>
                <a:cs typeface="Arial" panose="020B0604020202020204" pitchFamily="34" charset="0"/>
              </a:rPr>
              <a:t>Written Communication</a:t>
            </a:r>
          </a:p>
          <a:p>
            <a:pPr marL="0" indent="0">
              <a:buNone/>
            </a:pPr>
            <a:r>
              <a:rPr lang="en-GB" sz="2600" dirty="0">
                <a:effectLst/>
                <a:latin typeface="Arial" panose="020B0604020202020204" pitchFamily="34" charset="0"/>
                <a:cs typeface="Arial" panose="020B0604020202020204" pitchFamily="34" charset="0"/>
              </a:rPr>
              <a:t>Care staff write notes, care plans, incident reports, and handover records. Clear writing helps keep everyone informed and ensures safe, consistent care.</a:t>
            </a:r>
            <a:endParaRPr lang="en-GB" sz="2600" dirty="0">
              <a:latin typeface="Arial" panose="020B0604020202020204" pitchFamily="34" charset="0"/>
              <a:cs typeface="Arial" panose="020B0604020202020204" pitchFamily="34" charset="0"/>
            </a:endParaRPr>
          </a:p>
          <a:p>
            <a:pPr marL="0" indent="0">
              <a:buNone/>
            </a:pPr>
            <a:r>
              <a:rPr lang="en-GB" sz="2600" dirty="0">
                <a:effectLst/>
                <a:latin typeface="Arial" panose="020B0604020202020204" pitchFamily="34" charset="0"/>
                <a:cs typeface="Arial" panose="020B0604020202020204" pitchFamily="34" charset="0"/>
              </a:rPr>
              <a:t>Example Recording a resident’s mood, food intake, or mobility changes in their daily notes.</a:t>
            </a:r>
            <a:r>
              <a:rPr lang="en-GB" sz="2600" b="1" dirty="0">
                <a:latin typeface="Arial" panose="020B0604020202020204" pitchFamily="34" charset="0"/>
                <a:cs typeface="Arial" panose="020B0604020202020204" pitchFamily="34" charset="0"/>
              </a:rPr>
              <a:t> </a:t>
            </a:r>
          </a:p>
          <a:p>
            <a:pPr marL="0" indent="0">
              <a:buNone/>
            </a:pPr>
            <a:r>
              <a:rPr lang="en-GB" sz="2600" b="1" dirty="0">
                <a:latin typeface="Arial" panose="020B0604020202020204" pitchFamily="34" charset="0"/>
                <a:cs typeface="Arial" panose="020B0604020202020204" pitchFamily="34" charset="0"/>
              </a:rPr>
              <a:t> Visual Communication</a:t>
            </a:r>
          </a:p>
          <a:p>
            <a:pPr marL="0" indent="0">
              <a:buNone/>
            </a:pPr>
            <a:r>
              <a:rPr lang="en-GB" sz="2600" dirty="0">
                <a:effectLst/>
                <a:latin typeface="Arial" panose="020B0604020202020204" pitchFamily="34" charset="0"/>
                <a:cs typeface="Arial" panose="020B0604020202020204" pitchFamily="34" charset="0"/>
              </a:rPr>
              <a:t>Pictures, signs, symbols, and charts help residents who struggle with reading, memory, or language.</a:t>
            </a:r>
            <a:endParaRPr lang="en-GB" sz="2600" dirty="0">
              <a:latin typeface="Arial" panose="020B0604020202020204" pitchFamily="34" charset="0"/>
              <a:cs typeface="Arial" panose="020B0604020202020204" pitchFamily="34" charset="0"/>
            </a:endParaRPr>
          </a:p>
          <a:p>
            <a:pPr marL="0" indent="0">
              <a:buNone/>
            </a:pPr>
            <a:r>
              <a:rPr lang="en-GB" sz="2600" dirty="0">
                <a:effectLst/>
                <a:latin typeface="Arial" panose="020B0604020202020204" pitchFamily="34" charset="0"/>
                <a:cs typeface="Arial" panose="020B0604020202020204" pitchFamily="34" charset="0"/>
              </a:rPr>
              <a:t>Example Using picture cards to help a resident choose meals or activities.</a:t>
            </a:r>
            <a:endParaRPr lang="en-GB" sz="2600" dirty="0">
              <a:latin typeface="Arial" panose="020B0604020202020204" pitchFamily="34" charset="0"/>
              <a:cs typeface="Arial" panose="020B0604020202020204" pitchFamily="34" charset="0"/>
            </a:endParaRPr>
          </a:p>
          <a:p>
            <a:pPr marL="0" indent="0">
              <a:buNone/>
            </a:pPr>
            <a:endParaRPr lang="en-GB" dirty="0"/>
          </a:p>
          <a:p>
            <a:pPr marL="0" indent="0">
              <a:buNone/>
            </a:pPr>
            <a:endParaRPr lang="en-GB" dirty="0"/>
          </a:p>
        </p:txBody>
      </p:sp>
    </p:spTree>
    <p:extLst>
      <p:ext uri="{BB962C8B-B14F-4D97-AF65-F5344CB8AC3E}">
        <p14:creationId xmlns:p14="http://schemas.microsoft.com/office/powerpoint/2010/main" val="251814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DDBB197-D710-4A4F-A9CA-FD2177498B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75D1CFA-2CDB-4B64-BD9F-85744E8DA1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EC69A09-777D-3776-B3F6-F6D2A420B26C}"/>
              </a:ext>
            </a:extLst>
          </p:cNvPr>
          <p:cNvSpPr>
            <a:spLocks noGrp="1"/>
          </p:cNvSpPr>
          <p:nvPr>
            <p:ph type="title"/>
          </p:nvPr>
        </p:nvSpPr>
        <p:spPr>
          <a:xfrm>
            <a:off x="804672" y="802955"/>
            <a:ext cx="4977976" cy="1454051"/>
          </a:xfrm>
        </p:spPr>
        <p:txBody>
          <a:bodyPr>
            <a:normAutofit/>
          </a:bodyPr>
          <a:lstStyle/>
          <a:p>
            <a:r>
              <a:rPr lang="en-GB" sz="3600">
                <a:solidFill>
                  <a:schemeClr val="tx2"/>
                </a:solidFill>
              </a:rPr>
              <a:t>Example in Care Home Setting </a:t>
            </a:r>
          </a:p>
        </p:txBody>
      </p:sp>
      <p:sp>
        <p:nvSpPr>
          <p:cNvPr id="3" name="Content Placeholder 2">
            <a:extLst>
              <a:ext uri="{FF2B5EF4-FFF2-40B4-BE49-F238E27FC236}">
                <a16:creationId xmlns:a16="http://schemas.microsoft.com/office/drawing/2014/main" id="{644B6A08-F2FE-E79A-E6F5-923EA46AC4C1}"/>
              </a:ext>
            </a:extLst>
          </p:cNvPr>
          <p:cNvSpPr>
            <a:spLocks noGrp="1"/>
          </p:cNvSpPr>
          <p:nvPr>
            <p:ph idx="1"/>
          </p:nvPr>
        </p:nvSpPr>
        <p:spPr>
          <a:xfrm>
            <a:off x="804672" y="2421682"/>
            <a:ext cx="4977578" cy="3639289"/>
          </a:xfrm>
        </p:spPr>
        <p:txBody>
          <a:bodyPr anchor="ctr">
            <a:normAutofit/>
          </a:bodyPr>
          <a:lstStyle/>
          <a:p>
            <a:pPr marL="0" indent="0">
              <a:buNone/>
            </a:pPr>
            <a:r>
              <a:rPr lang="en-GB" sz="1800">
                <a:solidFill>
                  <a:schemeClr val="tx2"/>
                </a:solidFill>
              </a:rPr>
              <a:t>In a care home, a support worker is helping an older resident who has dementia. The worker uses simple language, speaks slowly, and maintains eye contact. They listen carefully to the resident’s concerns and repeat information back to check understanding. After supporting the resident, the worker records what happened and tells the next staff member during handover. This ensures the whole team knows how the resident is feeling and what support they need. </a:t>
            </a:r>
          </a:p>
          <a:p>
            <a:pPr marL="0" indent="0">
              <a:buNone/>
            </a:pPr>
            <a:r>
              <a:rPr lang="en-GB" sz="1800">
                <a:solidFill>
                  <a:schemeClr val="tx2"/>
                </a:solidFill>
              </a:rPr>
              <a:t>This example shows how communication helps keep the resident safe, reduces confusion, and ensures consistent care.</a:t>
            </a:r>
          </a:p>
        </p:txBody>
      </p:sp>
      <p:grpSp>
        <p:nvGrpSpPr>
          <p:cNvPr id="19" name="Group 18">
            <a:extLst>
              <a:ext uri="{FF2B5EF4-FFF2-40B4-BE49-F238E27FC236}">
                <a16:creationId xmlns:a16="http://schemas.microsoft.com/office/drawing/2014/main" id="{25EE5136-01F1-466C-962D-BA9B4C6757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369897" y="0"/>
            <a:ext cx="5822103" cy="6685267"/>
            <a:chOff x="6357228" y="0"/>
            <a:chExt cx="5822103" cy="6685267"/>
          </a:xfrm>
        </p:grpSpPr>
        <p:sp>
          <p:nvSpPr>
            <p:cNvPr id="20" name="Freeform: Shape 19">
              <a:extLst>
                <a:ext uri="{FF2B5EF4-FFF2-40B4-BE49-F238E27FC236}">
                  <a16:creationId xmlns:a16="http://schemas.microsoft.com/office/drawing/2014/main" id="{E11D3AD4-AF9B-4EB5-8C7B-C45D173B4B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57228" y="0"/>
              <a:ext cx="5822102" cy="6685267"/>
            </a:xfrm>
            <a:custGeom>
              <a:avLst/>
              <a:gdLst>
                <a:gd name="connsiteX0" fmla="*/ 2605444 w 5822102"/>
                <a:gd name="connsiteY0" fmla="*/ 0 h 6685267"/>
                <a:gd name="connsiteX1" fmla="*/ 4757391 w 5822102"/>
                <a:gd name="connsiteY1" fmla="*/ 0 h 6685267"/>
                <a:gd name="connsiteX2" fmla="*/ 4913680 w 5822102"/>
                <a:gd name="connsiteY2" fmla="*/ 56274 h 6685267"/>
                <a:gd name="connsiteX3" fmla="*/ 5376238 w 5822102"/>
                <a:gd name="connsiteY3" fmla="*/ 282027 h 6685267"/>
                <a:gd name="connsiteX4" fmla="*/ 5658024 w 5822102"/>
                <a:gd name="connsiteY4" fmla="*/ 471014 h 6685267"/>
                <a:gd name="connsiteX5" fmla="*/ 5822102 w 5822102"/>
                <a:gd name="connsiteY5" fmla="*/ 609109 h 6685267"/>
                <a:gd name="connsiteX6" fmla="*/ 5822102 w 5822102"/>
                <a:gd name="connsiteY6" fmla="*/ 760697 h 6685267"/>
                <a:gd name="connsiteX7" fmla="*/ 5707785 w 5822102"/>
                <a:gd name="connsiteY7" fmla="*/ 666601 h 6685267"/>
                <a:gd name="connsiteX8" fmla="*/ 5577306 w 5822102"/>
                <a:gd name="connsiteY8" fmla="*/ 571666 h 6685267"/>
                <a:gd name="connsiteX9" fmla="*/ 5298630 w 5822102"/>
                <a:gd name="connsiteY9" fmla="*/ 407449 h 6685267"/>
                <a:gd name="connsiteX10" fmla="*/ 4690768 w 5822102"/>
                <a:gd name="connsiteY10" fmla="*/ 184979 h 6685267"/>
                <a:gd name="connsiteX11" fmla="*/ 4048577 w 5822102"/>
                <a:gd name="connsiteY11" fmla="*/ 99280 h 6685267"/>
                <a:gd name="connsiteX12" fmla="*/ 3405404 w 5822102"/>
                <a:gd name="connsiteY12" fmla="*/ 131937 h 6685267"/>
                <a:gd name="connsiteX13" fmla="*/ 3089702 w 5822102"/>
                <a:gd name="connsiteY13" fmla="*/ 190190 h 6685267"/>
                <a:gd name="connsiteX14" fmla="*/ 2780132 w 5822102"/>
                <a:gd name="connsiteY14" fmla="*/ 273457 h 6685267"/>
                <a:gd name="connsiteX15" fmla="*/ 2478040 w 5822102"/>
                <a:gd name="connsiteY15" fmla="*/ 379654 h 6685267"/>
                <a:gd name="connsiteX16" fmla="*/ 2184897 w 5822102"/>
                <a:gd name="connsiteY16" fmla="*/ 507972 h 6685267"/>
                <a:gd name="connsiteX17" fmla="*/ 1629141 w 5822102"/>
                <a:gd name="connsiteY17" fmla="*/ 823205 h 6685267"/>
                <a:gd name="connsiteX18" fmla="*/ 1497711 w 5822102"/>
                <a:gd name="connsiteY18" fmla="*/ 914000 h 6685267"/>
                <a:gd name="connsiteX19" fmla="*/ 1433099 w 5822102"/>
                <a:gd name="connsiteY19" fmla="*/ 960903 h 6685267"/>
                <a:gd name="connsiteX20" fmla="*/ 1369346 w 5822102"/>
                <a:gd name="connsiteY20" fmla="*/ 1008963 h 6685267"/>
                <a:gd name="connsiteX21" fmla="*/ 1123406 w 5822102"/>
                <a:gd name="connsiteY21" fmla="*/ 1212905 h 6685267"/>
                <a:gd name="connsiteX22" fmla="*/ 684367 w 5822102"/>
                <a:gd name="connsiteY22" fmla="*/ 1675564 h 6685267"/>
                <a:gd name="connsiteX23" fmla="*/ 497153 w 5822102"/>
                <a:gd name="connsiteY23" fmla="*/ 1933588 h 6685267"/>
                <a:gd name="connsiteX24" fmla="*/ 337770 w 5822102"/>
                <a:gd name="connsiteY24" fmla="*/ 2208983 h 6685267"/>
                <a:gd name="connsiteX25" fmla="*/ 302461 w 5822102"/>
                <a:gd name="connsiteY25" fmla="*/ 2280207 h 6685267"/>
                <a:gd name="connsiteX26" fmla="*/ 285296 w 5822102"/>
                <a:gd name="connsiteY26" fmla="*/ 2316107 h 6685267"/>
                <a:gd name="connsiteX27" fmla="*/ 268991 w 5822102"/>
                <a:gd name="connsiteY27" fmla="*/ 2352355 h 6685267"/>
                <a:gd name="connsiteX28" fmla="*/ 237849 w 5822102"/>
                <a:gd name="connsiteY28" fmla="*/ 2425432 h 6685267"/>
                <a:gd name="connsiteX29" fmla="*/ 208670 w 5822102"/>
                <a:gd name="connsiteY29" fmla="*/ 2499319 h 6685267"/>
                <a:gd name="connsiteX30" fmla="*/ 113775 w 5822102"/>
                <a:gd name="connsiteY30" fmla="*/ 2801929 h 6685267"/>
                <a:gd name="connsiteX31" fmla="*/ 36781 w 5822102"/>
                <a:gd name="connsiteY31" fmla="*/ 3428922 h 6685267"/>
                <a:gd name="connsiteX32" fmla="*/ 69148 w 5822102"/>
                <a:gd name="connsiteY32" fmla="*/ 3741955 h 6685267"/>
                <a:gd name="connsiteX33" fmla="*/ 167966 w 5822102"/>
                <a:gd name="connsiteY33" fmla="*/ 4041323 h 6685267"/>
                <a:gd name="connsiteX34" fmla="*/ 202049 w 5822102"/>
                <a:gd name="connsiteY34" fmla="*/ 4112894 h 6685267"/>
                <a:gd name="connsiteX35" fmla="*/ 239933 w 5822102"/>
                <a:gd name="connsiteY35" fmla="*/ 4182843 h 6685267"/>
                <a:gd name="connsiteX36" fmla="*/ 323916 w 5822102"/>
                <a:gd name="connsiteY36" fmla="*/ 4318456 h 6685267"/>
                <a:gd name="connsiteX37" fmla="*/ 416604 w 5822102"/>
                <a:gd name="connsiteY37" fmla="*/ 4449436 h 6685267"/>
                <a:gd name="connsiteX38" fmla="*/ 515911 w 5822102"/>
                <a:gd name="connsiteY38" fmla="*/ 4576711 h 6685267"/>
                <a:gd name="connsiteX39" fmla="*/ 722619 w 5822102"/>
                <a:gd name="connsiteY39" fmla="*/ 4828482 h 6685267"/>
                <a:gd name="connsiteX40" fmla="*/ 825972 w 5822102"/>
                <a:gd name="connsiteY40" fmla="*/ 4956104 h 6685267"/>
                <a:gd name="connsiteX41" fmla="*/ 926506 w 5822102"/>
                <a:gd name="connsiteY41" fmla="*/ 5085347 h 6685267"/>
                <a:gd name="connsiteX42" fmla="*/ 1027040 w 5822102"/>
                <a:gd name="connsiteY42" fmla="*/ 5210191 h 6685267"/>
                <a:gd name="connsiteX43" fmla="*/ 1132110 w 5822102"/>
                <a:gd name="connsiteY43" fmla="*/ 5330748 h 6685267"/>
                <a:gd name="connsiteX44" fmla="*/ 1354880 w 5822102"/>
                <a:gd name="connsiteY44" fmla="*/ 5558083 h 6685267"/>
                <a:gd name="connsiteX45" fmla="*/ 1855220 w 5822102"/>
                <a:gd name="connsiteY45" fmla="*/ 5937591 h 6685267"/>
                <a:gd name="connsiteX46" fmla="*/ 2131810 w 5822102"/>
                <a:gd name="connsiteY46" fmla="*/ 6080268 h 6685267"/>
                <a:gd name="connsiteX47" fmla="*/ 2423726 w 5822102"/>
                <a:gd name="connsiteY47" fmla="*/ 6188087 h 6685267"/>
                <a:gd name="connsiteX48" fmla="*/ 2727780 w 5822102"/>
                <a:gd name="connsiteY48" fmla="*/ 6262552 h 6685267"/>
                <a:gd name="connsiteX49" fmla="*/ 3041276 w 5822102"/>
                <a:gd name="connsiteY49" fmla="*/ 6304245 h 6685267"/>
                <a:gd name="connsiteX50" fmla="*/ 3360532 w 5822102"/>
                <a:gd name="connsiteY50" fmla="*/ 6317331 h 6685267"/>
                <a:gd name="connsiteX51" fmla="*/ 3439855 w 5822102"/>
                <a:gd name="connsiteY51" fmla="*/ 6316751 h 6685267"/>
                <a:gd name="connsiteX52" fmla="*/ 3478721 w 5822102"/>
                <a:gd name="connsiteY52" fmla="*/ 6315826 h 6685267"/>
                <a:gd name="connsiteX53" fmla="*/ 3517463 w 5822102"/>
                <a:gd name="connsiteY53" fmla="*/ 6313971 h 6685267"/>
                <a:gd name="connsiteX54" fmla="*/ 3671452 w 5822102"/>
                <a:gd name="connsiteY54" fmla="*/ 6301233 h 6685267"/>
                <a:gd name="connsiteX55" fmla="*/ 4265460 w 5822102"/>
                <a:gd name="connsiteY55" fmla="*/ 6149638 h 6685267"/>
                <a:gd name="connsiteX56" fmla="*/ 4546587 w 5822102"/>
                <a:gd name="connsiteY56" fmla="*/ 6018079 h 6685267"/>
                <a:gd name="connsiteX57" fmla="*/ 4818030 w 5822102"/>
                <a:gd name="connsiteY57" fmla="*/ 5858029 h 6685267"/>
                <a:gd name="connsiteX58" fmla="*/ 5081870 w 5822102"/>
                <a:gd name="connsiteY58" fmla="*/ 5676903 h 6685267"/>
                <a:gd name="connsiteX59" fmla="*/ 5212073 w 5822102"/>
                <a:gd name="connsiteY59" fmla="*/ 5581013 h 6685267"/>
                <a:gd name="connsiteX60" fmla="*/ 5343625 w 5822102"/>
                <a:gd name="connsiteY60" fmla="*/ 5481533 h 6685267"/>
                <a:gd name="connsiteX61" fmla="*/ 5610378 w 5822102"/>
                <a:gd name="connsiteY61" fmla="*/ 5284425 h 6685267"/>
                <a:gd name="connsiteX62" fmla="*/ 5822102 w 5822102"/>
                <a:gd name="connsiteY62" fmla="*/ 5126414 h 6685267"/>
                <a:gd name="connsiteX63" fmla="*/ 5822102 w 5822102"/>
                <a:gd name="connsiteY63" fmla="*/ 5556641 h 6685267"/>
                <a:gd name="connsiteX64" fmla="*/ 5576325 w 5822102"/>
                <a:gd name="connsiteY64" fmla="*/ 5749979 h 6685267"/>
                <a:gd name="connsiteX65" fmla="*/ 5447715 w 5822102"/>
                <a:gd name="connsiteY65" fmla="*/ 5852818 h 6685267"/>
                <a:gd name="connsiteX66" fmla="*/ 5315059 w 5822102"/>
                <a:gd name="connsiteY66" fmla="*/ 5956236 h 6685267"/>
                <a:gd name="connsiteX67" fmla="*/ 5038468 w 5822102"/>
                <a:gd name="connsiteY67" fmla="*/ 6155776 h 6685267"/>
                <a:gd name="connsiteX68" fmla="*/ 4741892 w 5822102"/>
                <a:gd name="connsiteY68" fmla="*/ 6338292 h 6685267"/>
                <a:gd name="connsiteX69" fmla="*/ 4420920 w 5822102"/>
                <a:gd name="connsiteY69" fmla="*/ 6492203 h 6685267"/>
                <a:gd name="connsiteX70" fmla="*/ 3717672 w 5822102"/>
                <a:gd name="connsiteY70" fmla="*/ 6670434 h 6685267"/>
                <a:gd name="connsiteX71" fmla="*/ 3535853 w 5822102"/>
                <a:gd name="connsiteY71" fmla="*/ 6683289 h 6685267"/>
                <a:gd name="connsiteX72" fmla="*/ 3490367 w 5822102"/>
                <a:gd name="connsiteY72" fmla="*/ 6684910 h 6685267"/>
                <a:gd name="connsiteX73" fmla="*/ 3445005 w 5822102"/>
                <a:gd name="connsiteY73" fmla="*/ 6685142 h 6685267"/>
                <a:gd name="connsiteX74" fmla="*/ 3355872 w 5822102"/>
                <a:gd name="connsiteY74" fmla="*/ 6684100 h 6685267"/>
                <a:gd name="connsiteX75" fmla="*/ 3179203 w 5822102"/>
                <a:gd name="connsiteY75" fmla="*/ 6677150 h 6685267"/>
                <a:gd name="connsiteX76" fmla="*/ 3002410 w 5822102"/>
                <a:gd name="connsiteY76" fmla="*/ 6661169 h 6685267"/>
                <a:gd name="connsiteX77" fmla="*/ 2650296 w 5822102"/>
                <a:gd name="connsiteY77" fmla="*/ 6604191 h 6685267"/>
                <a:gd name="connsiteX78" fmla="*/ 2306028 w 5822102"/>
                <a:gd name="connsiteY78" fmla="*/ 6505869 h 6685267"/>
                <a:gd name="connsiteX79" fmla="*/ 1978803 w 5822102"/>
                <a:gd name="connsiteY79" fmla="*/ 6363307 h 6685267"/>
                <a:gd name="connsiteX80" fmla="*/ 1678428 w 5822102"/>
                <a:gd name="connsiteY80" fmla="*/ 6177779 h 6685267"/>
                <a:gd name="connsiteX81" fmla="*/ 1175880 w 5822102"/>
                <a:gd name="connsiteY81" fmla="*/ 5710373 h 6685267"/>
                <a:gd name="connsiteX82" fmla="*/ 971502 w 5822102"/>
                <a:gd name="connsiteY82" fmla="*/ 5445399 h 6685267"/>
                <a:gd name="connsiteX83" fmla="*/ 790909 w 5822102"/>
                <a:gd name="connsiteY83" fmla="*/ 5169078 h 6685267"/>
                <a:gd name="connsiteX84" fmla="*/ 706680 w 5822102"/>
                <a:gd name="connsiteY84" fmla="*/ 5031959 h 6685267"/>
                <a:gd name="connsiteX85" fmla="*/ 619143 w 5822102"/>
                <a:gd name="connsiteY85" fmla="*/ 4897157 h 6685267"/>
                <a:gd name="connsiteX86" fmla="*/ 436465 w 5822102"/>
                <a:gd name="connsiteY86" fmla="*/ 4628710 h 6685267"/>
                <a:gd name="connsiteX87" fmla="*/ 347088 w 5822102"/>
                <a:gd name="connsiteY87" fmla="*/ 4492171 h 6685267"/>
                <a:gd name="connsiteX88" fmla="*/ 262001 w 5822102"/>
                <a:gd name="connsiteY88" fmla="*/ 4352619 h 6685267"/>
                <a:gd name="connsiteX89" fmla="*/ 118679 w 5822102"/>
                <a:gd name="connsiteY89" fmla="*/ 4059853 h 6685267"/>
                <a:gd name="connsiteX90" fmla="*/ 28322 w 5822102"/>
                <a:gd name="connsiteY90" fmla="*/ 3749136 h 6685267"/>
                <a:gd name="connsiteX91" fmla="*/ 0 w 5822102"/>
                <a:gd name="connsiteY91" fmla="*/ 3428922 h 6685267"/>
                <a:gd name="connsiteX92" fmla="*/ 253052 w 5822102"/>
                <a:gd name="connsiteY92" fmla="*/ 2174356 h 6685267"/>
                <a:gd name="connsiteX93" fmla="*/ 389141 w 5822102"/>
                <a:gd name="connsiteY93" fmla="*/ 1877652 h 6685267"/>
                <a:gd name="connsiteX94" fmla="*/ 552079 w 5822102"/>
                <a:gd name="connsiteY94" fmla="*/ 1591834 h 6685267"/>
                <a:gd name="connsiteX95" fmla="*/ 954950 w 5822102"/>
                <a:gd name="connsiteY95" fmla="*/ 1061773 h 6685267"/>
                <a:gd name="connsiteX96" fmla="*/ 1192922 w 5822102"/>
                <a:gd name="connsiteY96" fmla="*/ 822626 h 6685267"/>
                <a:gd name="connsiteX97" fmla="*/ 1255939 w 5822102"/>
                <a:gd name="connsiteY97" fmla="*/ 765880 h 6685267"/>
                <a:gd name="connsiteX98" fmla="*/ 1320183 w 5822102"/>
                <a:gd name="connsiteY98" fmla="*/ 710291 h 6685267"/>
                <a:gd name="connsiteX99" fmla="*/ 1452961 w 5822102"/>
                <a:gd name="connsiteY99" fmla="*/ 603514 h 6685267"/>
                <a:gd name="connsiteX100" fmla="*/ 2033360 w 5822102"/>
                <a:gd name="connsiteY100" fmla="*/ 235818 h 6685267"/>
                <a:gd name="connsiteX101" fmla="*/ 2512513 w 5822102"/>
                <a:gd name="connsiteY101" fmla="*/ 30012 h 6685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5822102" h="6685267">
                  <a:moveTo>
                    <a:pt x="2605444" y="0"/>
                  </a:moveTo>
                  <a:lnTo>
                    <a:pt x="4757391" y="0"/>
                  </a:lnTo>
                  <a:lnTo>
                    <a:pt x="4913680" y="56274"/>
                  </a:lnTo>
                  <a:cubicBezTo>
                    <a:pt x="5074659" y="119278"/>
                    <a:pt x="5229483" y="195083"/>
                    <a:pt x="5376238" y="282027"/>
                  </a:cubicBezTo>
                  <a:cubicBezTo>
                    <a:pt x="5474014" y="340105"/>
                    <a:pt x="5568080" y="403280"/>
                    <a:pt x="5658024" y="471014"/>
                  </a:cubicBezTo>
                  <a:lnTo>
                    <a:pt x="5822102" y="609109"/>
                  </a:lnTo>
                  <a:lnTo>
                    <a:pt x="5822102" y="760697"/>
                  </a:lnTo>
                  <a:lnTo>
                    <a:pt x="5707785" y="666601"/>
                  </a:lnTo>
                  <a:cubicBezTo>
                    <a:pt x="5665273" y="633682"/>
                    <a:pt x="5621749" y="602008"/>
                    <a:pt x="5577306" y="571666"/>
                  </a:cubicBezTo>
                  <a:cubicBezTo>
                    <a:pt x="5487929" y="511562"/>
                    <a:pt x="5395118" y="456089"/>
                    <a:pt x="5298630" y="407449"/>
                  </a:cubicBezTo>
                  <a:cubicBezTo>
                    <a:pt x="5106266" y="309010"/>
                    <a:pt x="4901153" y="235355"/>
                    <a:pt x="4690768" y="184979"/>
                  </a:cubicBezTo>
                  <a:cubicBezTo>
                    <a:pt x="4480382" y="134486"/>
                    <a:pt x="4264724" y="106807"/>
                    <a:pt x="4048577" y="99280"/>
                  </a:cubicBezTo>
                  <a:cubicBezTo>
                    <a:pt x="3832182" y="90709"/>
                    <a:pt x="3617997" y="102290"/>
                    <a:pt x="3405404" y="131937"/>
                  </a:cubicBezTo>
                  <a:cubicBezTo>
                    <a:pt x="3299353" y="147340"/>
                    <a:pt x="3193915" y="166449"/>
                    <a:pt x="3089702" y="190190"/>
                  </a:cubicBezTo>
                  <a:cubicBezTo>
                    <a:pt x="2985491" y="214278"/>
                    <a:pt x="2882137" y="241725"/>
                    <a:pt x="2780132" y="273457"/>
                  </a:cubicBezTo>
                  <a:cubicBezTo>
                    <a:pt x="2678126" y="305073"/>
                    <a:pt x="2577348" y="340510"/>
                    <a:pt x="2478040" y="379654"/>
                  </a:cubicBezTo>
                  <a:cubicBezTo>
                    <a:pt x="2378854" y="418914"/>
                    <a:pt x="2281017" y="461763"/>
                    <a:pt x="2184897" y="507972"/>
                  </a:cubicBezTo>
                  <a:cubicBezTo>
                    <a:pt x="1992657" y="600271"/>
                    <a:pt x="1806791" y="705542"/>
                    <a:pt x="1629141" y="823205"/>
                  </a:cubicBezTo>
                  <a:cubicBezTo>
                    <a:pt x="1584882" y="852736"/>
                    <a:pt x="1540745" y="882731"/>
                    <a:pt x="1497711" y="914000"/>
                  </a:cubicBezTo>
                  <a:cubicBezTo>
                    <a:pt x="1475888" y="929286"/>
                    <a:pt x="1454555" y="945153"/>
                    <a:pt x="1433099" y="960903"/>
                  </a:cubicBezTo>
                  <a:cubicBezTo>
                    <a:pt x="1411521" y="976537"/>
                    <a:pt x="1390311" y="992634"/>
                    <a:pt x="1369346" y="1008963"/>
                  </a:cubicBezTo>
                  <a:cubicBezTo>
                    <a:pt x="1285119" y="1074165"/>
                    <a:pt x="1202730" y="1141797"/>
                    <a:pt x="1123406" y="1212905"/>
                  </a:cubicBezTo>
                  <a:cubicBezTo>
                    <a:pt x="964391" y="1354656"/>
                    <a:pt x="816900" y="1509261"/>
                    <a:pt x="684367" y="1675564"/>
                  </a:cubicBezTo>
                  <a:cubicBezTo>
                    <a:pt x="618161" y="1758716"/>
                    <a:pt x="555512" y="1844763"/>
                    <a:pt x="497153" y="1933588"/>
                  </a:cubicBezTo>
                  <a:cubicBezTo>
                    <a:pt x="439775" y="2022877"/>
                    <a:pt x="385584" y="2114367"/>
                    <a:pt x="337770" y="2208983"/>
                  </a:cubicBezTo>
                  <a:cubicBezTo>
                    <a:pt x="325388" y="2232493"/>
                    <a:pt x="313862" y="2256349"/>
                    <a:pt x="302461" y="2280207"/>
                  </a:cubicBezTo>
                  <a:lnTo>
                    <a:pt x="285296" y="2316107"/>
                  </a:lnTo>
                  <a:lnTo>
                    <a:pt x="268991" y="2352355"/>
                  </a:lnTo>
                  <a:cubicBezTo>
                    <a:pt x="258324" y="2376560"/>
                    <a:pt x="247535" y="2400764"/>
                    <a:pt x="237849" y="2425432"/>
                  </a:cubicBezTo>
                  <a:cubicBezTo>
                    <a:pt x="228163" y="2450099"/>
                    <a:pt x="217498" y="2474419"/>
                    <a:pt x="208670" y="2499319"/>
                  </a:cubicBezTo>
                  <a:cubicBezTo>
                    <a:pt x="170909" y="2598219"/>
                    <a:pt x="138908" y="2699206"/>
                    <a:pt x="113775" y="2801929"/>
                  </a:cubicBezTo>
                  <a:cubicBezTo>
                    <a:pt x="62773" y="3006911"/>
                    <a:pt x="36659" y="3217917"/>
                    <a:pt x="36781" y="3428922"/>
                  </a:cubicBezTo>
                  <a:cubicBezTo>
                    <a:pt x="37394" y="3534078"/>
                    <a:pt x="47816" y="3639001"/>
                    <a:pt x="69148" y="3741955"/>
                  </a:cubicBezTo>
                  <a:cubicBezTo>
                    <a:pt x="91585" y="3844679"/>
                    <a:pt x="124074" y="3945202"/>
                    <a:pt x="167966" y="4041323"/>
                  </a:cubicBezTo>
                  <a:cubicBezTo>
                    <a:pt x="178387" y="4065528"/>
                    <a:pt x="190525" y="4089153"/>
                    <a:pt x="202049" y="4112894"/>
                  </a:cubicBezTo>
                  <a:cubicBezTo>
                    <a:pt x="214555" y="4136288"/>
                    <a:pt x="226447" y="4159912"/>
                    <a:pt x="239933" y="4182843"/>
                  </a:cubicBezTo>
                  <a:cubicBezTo>
                    <a:pt x="265680" y="4229167"/>
                    <a:pt x="294368" y="4274101"/>
                    <a:pt x="323916" y="4318456"/>
                  </a:cubicBezTo>
                  <a:cubicBezTo>
                    <a:pt x="353341" y="4362927"/>
                    <a:pt x="384849" y="4406240"/>
                    <a:pt x="416604" y="4449436"/>
                  </a:cubicBezTo>
                  <a:cubicBezTo>
                    <a:pt x="448847" y="4492286"/>
                    <a:pt x="482319" y="4534557"/>
                    <a:pt x="515911" y="4576711"/>
                  </a:cubicBezTo>
                  <a:cubicBezTo>
                    <a:pt x="583219" y="4661137"/>
                    <a:pt x="653594" y="4743825"/>
                    <a:pt x="722619" y="4828482"/>
                  </a:cubicBezTo>
                  <a:cubicBezTo>
                    <a:pt x="757315" y="4870637"/>
                    <a:pt x="791889" y="4913138"/>
                    <a:pt x="825972" y="4956104"/>
                  </a:cubicBezTo>
                  <a:cubicBezTo>
                    <a:pt x="859934" y="4998722"/>
                    <a:pt x="893649" y="5044004"/>
                    <a:pt x="926506" y="5085347"/>
                  </a:cubicBezTo>
                  <a:cubicBezTo>
                    <a:pt x="959119" y="5127734"/>
                    <a:pt x="993324" y="5168847"/>
                    <a:pt x="1027040" y="5210191"/>
                  </a:cubicBezTo>
                  <a:cubicBezTo>
                    <a:pt x="1061737" y="5250840"/>
                    <a:pt x="1096188" y="5291488"/>
                    <a:pt x="1132110" y="5330748"/>
                  </a:cubicBezTo>
                  <a:cubicBezTo>
                    <a:pt x="1203465" y="5409731"/>
                    <a:pt x="1277639" y="5485818"/>
                    <a:pt x="1354880" y="5558083"/>
                  </a:cubicBezTo>
                  <a:cubicBezTo>
                    <a:pt x="1509603" y="5702266"/>
                    <a:pt x="1676588" y="5830930"/>
                    <a:pt x="1855220" y="5937591"/>
                  </a:cubicBezTo>
                  <a:cubicBezTo>
                    <a:pt x="1944720" y="5990632"/>
                    <a:pt x="2036549" y="6039272"/>
                    <a:pt x="2131810" y="6080268"/>
                  </a:cubicBezTo>
                  <a:cubicBezTo>
                    <a:pt x="2226460" y="6122423"/>
                    <a:pt x="2324173" y="6157977"/>
                    <a:pt x="2423726" y="6188087"/>
                  </a:cubicBezTo>
                  <a:cubicBezTo>
                    <a:pt x="2523280" y="6218313"/>
                    <a:pt x="2624794" y="6242749"/>
                    <a:pt x="2727780" y="6262552"/>
                  </a:cubicBezTo>
                  <a:cubicBezTo>
                    <a:pt x="2830890" y="6282008"/>
                    <a:pt x="2935714" y="6295326"/>
                    <a:pt x="3041276" y="6304245"/>
                  </a:cubicBezTo>
                  <a:cubicBezTo>
                    <a:pt x="3146836" y="6313277"/>
                    <a:pt x="3253499" y="6317215"/>
                    <a:pt x="3360532" y="6317331"/>
                  </a:cubicBezTo>
                  <a:cubicBezTo>
                    <a:pt x="3387259" y="6317331"/>
                    <a:pt x="3414354" y="6317794"/>
                    <a:pt x="3439855" y="6316751"/>
                  </a:cubicBezTo>
                  <a:lnTo>
                    <a:pt x="3478721" y="6315826"/>
                  </a:lnTo>
                  <a:lnTo>
                    <a:pt x="3517463" y="6313971"/>
                  </a:lnTo>
                  <a:cubicBezTo>
                    <a:pt x="3569078" y="6311772"/>
                    <a:pt x="3620449" y="6306907"/>
                    <a:pt x="3671452" y="6301233"/>
                  </a:cubicBezTo>
                  <a:cubicBezTo>
                    <a:pt x="3875707" y="6277608"/>
                    <a:pt x="4074445" y="6225841"/>
                    <a:pt x="4265460" y="6149638"/>
                  </a:cubicBezTo>
                  <a:cubicBezTo>
                    <a:pt x="4361212" y="6111884"/>
                    <a:pt x="4454636" y="6067065"/>
                    <a:pt x="4546587" y="6018079"/>
                  </a:cubicBezTo>
                  <a:cubicBezTo>
                    <a:pt x="4638662" y="5969322"/>
                    <a:pt x="4729020" y="5915240"/>
                    <a:pt x="4818030" y="5858029"/>
                  </a:cubicBezTo>
                  <a:cubicBezTo>
                    <a:pt x="4907038" y="5800703"/>
                    <a:pt x="4994577" y="5739672"/>
                    <a:pt x="5081870" y="5676903"/>
                  </a:cubicBezTo>
                  <a:cubicBezTo>
                    <a:pt x="5125392" y="5645519"/>
                    <a:pt x="5168794" y="5613324"/>
                    <a:pt x="5212073" y="5581013"/>
                  </a:cubicBezTo>
                  <a:lnTo>
                    <a:pt x="5343625" y="5481533"/>
                  </a:lnTo>
                  <a:cubicBezTo>
                    <a:pt x="5432696" y="5414768"/>
                    <a:pt x="5521951" y="5349452"/>
                    <a:pt x="5610378" y="5284425"/>
                  </a:cubicBezTo>
                  <a:lnTo>
                    <a:pt x="5822102" y="5126414"/>
                  </a:lnTo>
                  <a:lnTo>
                    <a:pt x="5822102" y="5556641"/>
                  </a:lnTo>
                  <a:lnTo>
                    <a:pt x="5576325" y="5749979"/>
                  </a:lnTo>
                  <a:lnTo>
                    <a:pt x="5447715" y="5852818"/>
                  </a:lnTo>
                  <a:cubicBezTo>
                    <a:pt x="5403945" y="5887445"/>
                    <a:pt x="5359932" y="5922073"/>
                    <a:pt x="5315059" y="5956236"/>
                  </a:cubicBezTo>
                  <a:cubicBezTo>
                    <a:pt x="5225682" y="6024680"/>
                    <a:pt x="5133976" y="6091734"/>
                    <a:pt x="5038468" y="6155776"/>
                  </a:cubicBezTo>
                  <a:cubicBezTo>
                    <a:pt x="4943084" y="6219703"/>
                    <a:pt x="4845002" y="6281777"/>
                    <a:pt x="4741892" y="6338292"/>
                  </a:cubicBezTo>
                  <a:cubicBezTo>
                    <a:pt x="4638784" y="6394692"/>
                    <a:pt x="4532120" y="6447038"/>
                    <a:pt x="4420920" y="6492203"/>
                  </a:cubicBezTo>
                  <a:cubicBezTo>
                    <a:pt x="4199255" y="6583693"/>
                    <a:pt x="3959813" y="6644840"/>
                    <a:pt x="3717672" y="6670434"/>
                  </a:cubicBezTo>
                  <a:cubicBezTo>
                    <a:pt x="3657106" y="6676456"/>
                    <a:pt x="3596419" y="6681321"/>
                    <a:pt x="3535853" y="6683289"/>
                  </a:cubicBezTo>
                  <a:lnTo>
                    <a:pt x="3490367" y="6684910"/>
                  </a:lnTo>
                  <a:lnTo>
                    <a:pt x="3445005" y="6685142"/>
                  </a:lnTo>
                  <a:cubicBezTo>
                    <a:pt x="3414354" y="6685605"/>
                    <a:pt x="3385297" y="6684679"/>
                    <a:pt x="3355872" y="6684100"/>
                  </a:cubicBezTo>
                  <a:cubicBezTo>
                    <a:pt x="3297146" y="6683405"/>
                    <a:pt x="3238052" y="6680047"/>
                    <a:pt x="3179203" y="6677150"/>
                  </a:cubicBezTo>
                  <a:cubicBezTo>
                    <a:pt x="3120232" y="6672519"/>
                    <a:pt x="3061259" y="6668233"/>
                    <a:pt x="3002410" y="6661169"/>
                  </a:cubicBezTo>
                  <a:cubicBezTo>
                    <a:pt x="2884589" y="6647851"/>
                    <a:pt x="2766891" y="6629669"/>
                    <a:pt x="2650296" y="6604191"/>
                  </a:cubicBezTo>
                  <a:cubicBezTo>
                    <a:pt x="2533702" y="6578713"/>
                    <a:pt x="2418456" y="6545938"/>
                    <a:pt x="2306028" y="6505869"/>
                  </a:cubicBezTo>
                  <a:cubicBezTo>
                    <a:pt x="2193602" y="6465683"/>
                    <a:pt x="2084118" y="6417738"/>
                    <a:pt x="1978803" y="6363307"/>
                  </a:cubicBezTo>
                  <a:cubicBezTo>
                    <a:pt x="1873855" y="6308066"/>
                    <a:pt x="1773077" y="6246340"/>
                    <a:pt x="1678428" y="6177779"/>
                  </a:cubicBezTo>
                  <a:cubicBezTo>
                    <a:pt x="1488393" y="6041356"/>
                    <a:pt x="1321900" y="5881423"/>
                    <a:pt x="1175880" y="5710373"/>
                  </a:cubicBezTo>
                  <a:cubicBezTo>
                    <a:pt x="1103177" y="5624441"/>
                    <a:pt x="1035501" y="5535732"/>
                    <a:pt x="971502" y="5445399"/>
                  </a:cubicBezTo>
                  <a:cubicBezTo>
                    <a:pt x="907380" y="5355069"/>
                    <a:pt x="847550" y="5262768"/>
                    <a:pt x="790909" y="5169078"/>
                  </a:cubicBezTo>
                  <a:cubicBezTo>
                    <a:pt x="761974" y="5121712"/>
                    <a:pt x="735492" y="5077357"/>
                    <a:pt x="706680" y="5031959"/>
                  </a:cubicBezTo>
                  <a:cubicBezTo>
                    <a:pt x="678114" y="4986910"/>
                    <a:pt x="649058" y="4941860"/>
                    <a:pt x="619143" y="4897157"/>
                  </a:cubicBezTo>
                  <a:lnTo>
                    <a:pt x="436465" y="4628710"/>
                  </a:lnTo>
                  <a:cubicBezTo>
                    <a:pt x="406182" y="4583544"/>
                    <a:pt x="376267" y="4538147"/>
                    <a:pt x="347088" y="4492171"/>
                  </a:cubicBezTo>
                  <a:cubicBezTo>
                    <a:pt x="317908" y="4446194"/>
                    <a:pt x="288974" y="4400102"/>
                    <a:pt x="262001" y="4352619"/>
                  </a:cubicBezTo>
                  <a:cubicBezTo>
                    <a:pt x="207934" y="4258119"/>
                    <a:pt x="158280" y="4160840"/>
                    <a:pt x="118679" y="4059853"/>
                  </a:cubicBezTo>
                  <a:cubicBezTo>
                    <a:pt x="78343" y="3959214"/>
                    <a:pt x="48429" y="3854870"/>
                    <a:pt x="28322" y="3749136"/>
                  </a:cubicBezTo>
                  <a:cubicBezTo>
                    <a:pt x="9073" y="3643402"/>
                    <a:pt x="0" y="3536046"/>
                    <a:pt x="0" y="3428922"/>
                  </a:cubicBezTo>
                  <a:cubicBezTo>
                    <a:pt x="1594" y="3001816"/>
                    <a:pt x="89010" y="2575868"/>
                    <a:pt x="253052" y="2174356"/>
                  </a:cubicBezTo>
                  <a:cubicBezTo>
                    <a:pt x="294246" y="2074066"/>
                    <a:pt x="338873" y="1974700"/>
                    <a:pt x="389141" y="1877652"/>
                  </a:cubicBezTo>
                  <a:cubicBezTo>
                    <a:pt x="438672" y="1780256"/>
                    <a:pt x="493230" y="1684945"/>
                    <a:pt x="552079" y="1591834"/>
                  </a:cubicBezTo>
                  <a:cubicBezTo>
                    <a:pt x="669900" y="1405728"/>
                    <a:pt x="804394" y="1227729"/>
                    <a:pt x="954950" y="1061773"/>
                  </a:cubicBezTo>
                  <a:cubicBezTo>
                    <a:pt x="1030597" y="979085"/>
                    <a:pt x="1109552" y="898829"/>
                    <a:pt x="1192922" y="822626"/>
                  </a:cubicBezTo>
                  <a:cubicBezTo>
                    <a:pt x="1213642" y="803402"/>
                    <a:pt x="1234483" y="784409"/>
                    <a:pt x="1255939" y="765880"/>
                  </a:cubicBezTo>
                  <a:cubicBezTo>
                    <a:pt x="1277273" y="747234"/>
                    <a:pt x="1298237" y="728241"/>
                    <a:pt x="1320183" y="710291"/>
                  </a:cubicBezTo>
                  <a:cubicBezTo>
                    <a:pt x="1363585" y="673811"/>
                    <a:pt x="1408088" y="638489"/>
                    <a:pt x="1452961" y="603514"/>
                  </a:cubicBezTo>
                  <a:cubicBezTo>
                    <a:pt x="1633310" y="464543"/>
                    <a:pt x="1828125" y="341437"/>
                    <a:pt x="2033360" y="235818"/>
                  </a:cubicBezTo>
                  <a:cubicBezTo>
                    <a:pt x="2187242" y="156561"/>
                    <a:pt x="2347554" y="87597"/>
                    <a:pt x="2512513" y="3001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15102EBE-A80F-4CFF-B1DD-941EF9728B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04998" y="98659"/>
              <a:ext cx="5774333" cy="6315453"/>
            </a:xfrm>
            <a:custGeom>
              <a:avLst/>
              <a:gdLst>
                <a:gd name="connsiteX0" fmla="*/ 3707237 w 5774333"/>
                <a:gd name="connsiteY0" fmla="*/ 1489 h 6315453"/>
                <a:gd name="connsiteX1" fmla="*/ 4037665 w 5774333"/>
                <a:gd name="connsiteY1" fmla="*/ 6121 h 6315453"/>
                <a:gd name="connsiteX2" fmla="*/ 4692239 w 5774333"/>
                <a:gd name="connsiteY2" fmla="*/ 102128 h 6315453"/>
                <a:gd name="connsiteX3" fmla="*/ 5315059 w 5774333"/>
                <a:gd name="connsiteY3" fmla="*/ 324945 h 6315453"/>
                <a:gd name="connsiteX4" fmla="*/ 5738325 w 5774333"/>
                <a:gd name="connsiteY4" fmla="*/ 578286 h 6315453"/>
                <a:gd name="connsiteX5" fmla="*/ 5774333 w 5774333"/>
                <a:gd name="connsiteY5" fmla="*/ 606551 h 6315453"/>
                <a:gd name="connsiteX6" fmla="*/ 5774333 w 5774333"/>
                <a:gd name="connsiteY6" fmla="*/ 975490 h 6315453"/>
                <a:gd name="connsiteX7" fmla="*/ 5676001 w 5774333"/>
                <a:gd name="connsiteY7" fmla="*/ 889749 h 6315453"/>
                <a:gd name="connsiteX8" fmla="*/ 5177132 w 5774333"/>
                <a:gd name="connsiteY8" fmla="*/ 581926 h 6315453"/>
                <a:gd name="connsiteX9" fmla="*/ 4615735 w 5774333"/>
                <a:gd name="connsiteY9" fmla="*/ 388640 h 6315453"/>
                <a:gd name="connsiteX10" fmla="*/ 4020010 w 5774333"/>
                <a:gd name="connsiteY10" fmla="*/ 308500 h 6315453"/>
                <a:gd name="connsiteX11" fmla="*/ 3416315 w 5774333"/>
                <a:gd name="connsiteY11" fmla="*/ 328882 h 6315453"/>
                <a:gd name="connsiteX12" fmla="*/ 2823779 w 5774333"/>
                <a:gd name="connsiteY12" fmla="*/ 446545 h 6315453"/>
                <a:gd name="connsiteX13" fmla="*/ 2256987 w 5774333"/>
                <a:gd name="connsiteY13" fmla="*/ 651296 h 6315453"/>
                <a:gd name="connsiteX14" fmla="*/ 1244169 w 5774333"/>
                <a:gd name="connsiteY14" fmla="*/ 1280374 h 6315453"/>
                <a:gd name="connsiteX15" fmla="*/ 830141 w 5774333"/>
                <a:gd name="connsiteY15" fmla="*/ 1700184 h 6315453"/>
                <a:gd name="connsiteX16" fmla="*/ 502792 w 5774333"/>
                <a:gd name="connsiteY16" fmla="*/ 2182300 h 6315453"/>
                <a:gd name="connsiteX17" fmla="*/ 280637 w 5774333"/>
                <a:gd name="connsiteY17" fmla="*/ 2715256 h 6315453"/>
                <a:gd name="connsiteX18" fmla="*/ 199843 w 5774333"/>
                <a:gd name="connsiteY18" fmla="*/ 3283418 h 6315453"/>
                <a:gd name="connsiteX19" fmla="*/ 233926 w 5774333"/>
                <a:gd name="connsiteY19" fmla="*/ 3561593 h 6315453"/>
                <a:gd name="connsiteX20" fmla="*/ 334582 w 5774333"/>
                <a:gd name="connsiteY20" fmla="*/ 3821816 h 6315453"/>
                <a:gd name="connsiteX21" fmla="*/ 404834 w 5774333"/>
                <a:gd name="connsiteY21" fmla="*/ 3944343 h 6315453"/>
                <a:gd name="connsiteX22" fmla="*/ 485506 w 5774333"/>
                <a:gd name="connsiteY22" fmla="*/ 4062932 h 6315453"/>
                <a:gd name="connsiteX23" fmla="*/ 671861 w 5774333"/>
                <a:gd name="connsiteY23" fmla="*/ 4292120 h 6315453"/>
                <a:gd name="connsiteX24" fmla="*/ 873542 w 5774333"/>
                <a:gd name="connsiteY24" fmla="*/ 4523044 h 6315453"/>
                <a:gd name="connsiteX25" fmla="*/ 973831 w 5774333"/>
                <a:gd name="connsiteY25" fmla="*/ 4643601 h 6315453"/>
                <a:gd name="connsiteX26" fmla="*/ 1022014 w 5774333"/>
                <a:gd name="connsiteY26" fmla="*/ 4702780 h 6315453"/>
                <a:gd name="connsiteX27" fmla="*/ 1069215 w 5774333"/>
                <a:gd name="connsiteY27" fmla="*/ 4759411 h 6315453"/>
                <a:gd name="connsiteX28" fmla="*/ 1474784 w 5774333"/>
                <a:gd name="connsiteY28" fmla="*/ 5177948 h 6315453"/>
                <a:gd name="connsiteX29" fmla="*/ 1690442 w 5774333"/>
                <a:gd name="connsiteY29" fmla="*/ 5366255 h 6315453"/>
                <a:gd name="connsiteX30" fmla="*/ 1916276 w 5774333"/>
                <a:gd name="connsiteY30" fmla="*/ 5539852 h 6315453"/>
                <a:gd name="connsiteX31" fmla="*/ 2420784 w 5774333"/>
                <a:gd name="connsiteY31" fmla="*/ 5814437 h 6315453"/>
                <a:gd name="connsiteX32" fmla="*/ 2703015 w 5774333"/>
                <a:gd name="connsiteY32" fmla="*/ 5892029 h 6315453"/>
                <a:gd name="connsiteX33" fmla="*/ 2775350 w 5774333"/>
                <a:gd name="connsiteY33" fmla="*/ 5905695 h 6315453"/>
                <a:gd name="connsiteX34" fmla="*/ 2848299 w 5774333"/>
                <a:gd name="connsiteY34" fmla="*/ 5917161 h 6315453"/>
                <a:gd name="connsiteX35" fmla="*/ 2995544 w 5774333"/>
                <a:gd name="connsiteY35" fmla="*/ 5933605 h 6315453"/>
                <a:gd name="connsiteX36" fmla="*/ 3069596 w 5774333"/>
                <a:gd name="connsiteY36" fmla="*/ 5938933 h 6315453"/>
                <a:gd name="connsiteX37" fmla="*/ 3143894 w 5774333"/>
                <a:gd name="connsiteY37" fmla="*/ 5942639 h 6315453"/>
                <a:gd name="connsiteX38" fmla="*/ 3218436 w 5774333"/>
                <a:gd name="connsiteY38" fmla="*/ 5944260 h 6315453"/>
                <a:gd name="connsiteX39" fmla="*/ 3293101 w 5774333"/>
                <a:gd name="connsiteY39" fmla="*/ 5943913 h 6315453"/>
                <a:gd name="connsiteX40" fmla="*/ 3330494 w 5774333"/>
                <a:gd name="connsiteY40" fmla="*/ 5943565 h 6315453"/>
                <a:gd name="connsiteX41" fmla="*/ 3366540 w 5774333"/>
                <a:gd name="connsiteY41" fmla="*/ 5942059 h 6315453"/>
                <a:gd name="connsiteX42" fmla="*/ 3402462 w 5774333"/>
                <a:gd name="connsiteY42" fmla="*/ 5940323 h 6315453"/>
                <a:gd name="connsiteX43" fmla="*/ 3438262 w 5774333"/>
                <a:gd name="connsiteY43" fmla="*/ 5937543 h 6315453"/>
                <a:gd name="connsiteX44" fmla="*/ 3580236 w 5774333"/>
                <a:gd name="connsiteY44" fmla="*/ 5920982 h 6315453"/>
                <a:gd name="connsiteX45" fmla="*/ 4121034 w 5774333"/>
                <a:gd name="connsiteY45" fmla="*/ 5753290 h 6315453"/>
                <a:gd name="connsiteX46" fmla="*/ 4620639 w 5774333"/>
                <a:gd name="connsiteY46" fmla="*/ 5459364 h 6315453"/>
                <a:gd name="connsiteX47" fmla="*/ 4741771 w 5774333"/>
                <a:gd name="connsiteY47" fmla="*/ 5372971 h 6315453"/>
                <a:gd name="connsiteX48" fmla="*/ 4862901 w 5774333"/>
                <a:gd name="connsiteY48" fmla="*/ 5283682 h 6315453"/>
                <a:gd name="connsiteX49" fmla="*/ 5108229 w 5774333"/>
                <a:gd name="connsiteY49" fmla="*/ 5098386 h 6315453"/>
                <a:gd name="connsiteX50" fmla="*/ 5612493 w 5774333"/>
                <a:gd name="connsiteY50" fmla="*/ 4739724 h 6315453"/>
                <a:gd name="connsiteX51" fmla="*/ 5774333 w 5774333"/>
                <a:gd name="connsiteY51" fmla="*/ 4623488 h 6315453"/>
                <a:gd name="connsiteX52" fmla="*/ 5774333 w 5774333"/>
                <a:gd name="connsiteY52" fmla="*/ 5232926 h 6315453"/>
                <a:gd name="connsiteX53" fmla="*/ 5676492 w 5774333"/>
                <a:gd name="connsiteY53" fmla="*/ 5306859 h 6315453"/>
                <a:gd name="connsiteX54" fmla="*/ 5426260 w 5774333"/>
                <a:gd name="connsiteY54" fmla="*/ 5486233 h 6315453"/>
                <a:gd name="connsiteX55" fmla="*/ 5300225 w 5774333"/>
                <a:gd name="connsiteY55" fmla="*/ 5576217 h 6315453"/>
                <a:gd name="connsiteX56" fmla="*/ 5170757 w 5774333"/>
                <a:gd name="connsiteY56" fmla="*/ 5666780 h 6315453"/>
                <a:gd name="connsiteX57" fmla="*/ 5038100 w 5774333"/>
                <a:gd name="connsiteY57" fmla="*/ 5756185 h 6315453"/>
                <a:gd name="connsiteX58" fmla="*/ 4901276 w 5774333"/>
                <a:gd name="connsiteY58" fmla="*/ 5843043 h 6315453"/>
                <a:gd name="connsiteX59" fmla="*/ 4614019 w 5774333"/>
                <a:gd name="connsiteY59" fmla="*/ 6006103 h 6315453"/>
                <a:gd name="connsiteX60" fmla="*/ 4305061 w 5774333"/>
                <a:gd name="connsiteY60" fmla="*/ 6144726 h 6315453"/>
                <a:gd name="connsiteX61" fmla="*/ 3632710 w 5774333"/>
                <a:gd name="connsiteY61" fmla="*/ 6304196 h 6315453"/>
                <a:gd name="connsiteX62" fmla="*/ 3459594 w 5774333"/>
                <a:gd name="connsiteY62" fmla="*/ 6314504 h 6315453"/>
                <a:gd name="connsiteX63" fmla="*/ 3416315 w 5774333"/>
                <a:gd name="connsiteY63" fmla="*/ 6315429 h 6315453"/>
                <a:gd name="connsiteX64" fmla="*/ 3373159 w 5774333"/>
                <a:gd name="connsiteY64" fmla="*/ 6315198 h 6315453"/>
                <a:gd name="connsiteX65" fmla="*/ 3330127 w 5774333"/>
                <a:gd name="connsiteY65" fmla="*/ 6314735 h 6315453"/>
                <a:gd name="connsiteX66" fmla="*/ 3288320 w 5774333"/>
                <a:gd name="connsiteY66" fmla="*/ 6313230 h 6315453"/>
                <a:gd name="connsiteX67" fmla="*/ 2954350 w 5774333"/>
                <a:gd name="connsiteY67" fmla="*/ 6288098 h 6315453"/>
                <a:gd name="connsiteX68" fmla="*/ 2622466 w 5774333"/>
                <a:gd name="connsiteY68" fmla="*/ 6232742 h 6315453"/>
                <a:gd name="connsiteX69" fmla="*/ 2296466 w 5774333"/>
                <a:gd name="connsiteY69" fmla="*/ 6146001 h 6315453"/>
                <a:gd name="connsiteX70" fmla="*/ 1672419 w 5774333"/>
                <a:gd name="connsiteY70" fmla="*/ 5885197 h 6315453"/>
                <a:gd name="connsiteX71" fmla="*/ 1146578 w 5774333"/>
                <a:gd name="connsiteY71" fmla="*/ 5479168 h 6315453"/>
                <a:gd name="connsiteX72" fmla="*/ 933372 w 5774333"/>
                <a:gd name="connsiteY72" fmla="*/ 5234810 h 6315453"/>
                <a:gd name="connsiteX73" fmla="*/ 747140 w 5774333"/>
                <a:gd name="connsiteY73" fmla="*/ 4976091 h 6315453"/>
                <a:gd name="connsiteX74" fmla="*/ 703616 w 5774333"/>
                <a:gd name="connsiteY74" fmla="*/ 4910196 h 6315453"/>
                <a:gd name="connsiteX75" fmla="*/ 662053 w 5774333"/>
                <a:gd name="connsiteY75" fmla="*/ 4846269 h 6315453"/>
                <a:gd name="connsiteX76" fmla="*/ 580033 w 5774333"/>
                <a:gd name="connsiteY76" fmla="*/ 4722352 h 6315453"/>
                <a:gd name="connsiteX77" fmla="*/ 410105 w 5774333"/>
                <a:gd name="connsiteY77" fmla="*/ 4469193 h 6315453"/>
                <a:gd name="connsiteX78" fmla="*/ 244224 w 5774333"/>
                <a:gd name="connsiteY78" fmla="*/ 4201556 h 6315453"/>
                <a:gd name="connsiteX79" fmla="*/ 169437 w 5774333"/>
                <a:gd name="connsiteY79" fmla="*/ 4059690 h 6315453"/>
                <a:gd name="connsiteX80" fmla="*/ 105929 w 5774333"/>
                <a:gd name="connsiteY80" fmla="*/ 3911221 h 6315453"/>
                <a:gd name="connsiteX81" fmla="*/ 57256 w 5774333"/>
                <a:gd name="connsiteY81" fmla="*/ 3757195 h 6315453"/>
                <a:gd name="connsiteX82" fmla="*/ 39111 w 5774333"/>
                <a:gd name="connsiteY82" fmla="*/ 3678677 h 6315453"/>
                <a:gd name="connsiteX83" fmla="*/ 31142 w 5774333"/>
                <a:gd name="connsiteY83" fmla="*/ 3639300 h 6315453"/>
                <a:gd name="connsiteX84" fmla="*/ 24521 w 5774333"/>
                <a:gd name="connsiteY84" fmla="*/ 3599809 h 6315453"/>
                <a:gd name="connsiteX85" fmla="*/ 0 w 5774333"/>
                <a:gd name="connsiteY85" fmla="*/ 3283418 h 6315453"/>
                <a:gd name="connsiteX86" fmla="*/ 68045 w 5774333"/>
                <a:gd name="connsiteY86" fmla="*/ 2666963 h 6315453"/>
                <a:gd name="connsiteX87" fmla="*/ 272546 w 5774333"/>
                <a:gd name="connsiteY87" fmla="*/ 2076334 h 6315453"/>
                <a:gd name="connsiteX88" fmla="*/ 1039300 w 5774333"/>
                <a:gd name="connsiteY88" fmla="*/ 1073307 h 6315453"/>
                <a:gd name="connsiteX89" fmla="*/ 1547733 w 5774333"/>
                <a:gd name="connsiteY89" fmla="*/ 680365 h 6315453"/>
                <a:gd name="connsiteX90" fmla="*/ 2115995 w 5774333"/>
                <a:gd name="connsiteY90" fmla="*/ 368373 h 6315453"/>
                <a:gd name="connsiteX91" fmla="*/ 3377451 w 5774333"/>
                <a:gd name="connsiteY91" fmla="*/ 24304 h 6315453"/>
                <a:gd name="connsiteX92" fmla="*/ 3707237 w 5774333"/>
                <a:gd name="connsiteY92" fmla="*/ 1489 h 6315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774333" h="6315453">
                  <a:moveTo>
                    <a:pt x="3707237" y="1489"/>
                  </a:moveTo>
                  <a:cubicBezTo>
                    <a:pt x="3817502" y="-1522"/>
                    <a:pt x="3927875" y="41"/>
                    <a:pt x="4037665" y="6121"/>
                  </a:cubicBezTo>
                  <a:cubicBezTo>
                    <a:pt x="4257614" y="18745"/>
                    <a:pt x="4477439" y="49665"/>
                    <a:pt x="4692239" y="102128"/>
                  </a:cubicBezTo>
                  <a:cubicBezTo>
                    <a:pt x="4907039" y="154474"/>
                    <a:pt x="5116811" y="228592"/>
                    <a:pt x="5315059" y="324945"/>
                  </a:cubicBezTo>
                  <a:cubicBezTo>
                    <a:pt x="5463562" y="397211"/>
                    <a:pt x="5606133" y="481527"/>
                    <a:pt x="5738325" y="578286"/>
                  </a:cubicBezTo>
                  <a:lnTo>
                    <a:pt x="5774333" y="606551"/>
                  </a:lnTo>
                  <a:lnTo>
                    <a:pt x="5774333" y="975490"/>
                  </a:lnTo>
                  <a:lnTo>
                    <a:pt x="5676001" y="889749"/>
                  </a:lnTo>
                  <a:cubicBezTo>
                    <a:pt x="5522381" y="769886"/>
                    <a:pt x="5355519" y="665657"/>
                    <a:pt x="5177132" y="581926"/>
                  </a:cubicBezTo>
                  <a:cubicBezTo>
                    <a:pt x="4998867" y="497965"/>
                    <a:pt x="4810183" y="433574"/>
                    <a:pt x="4615735" y="388640"/>
                  </a:cubicBezTo>
                  <a:cubicBezTo>
                    <a:pt x="4421289" y="343591"/>
                    <a:pt x="4221446" y="317649"/>
                    <a:pt x="4020010" y="308500"/>
                  </a:cubicBezTo>
                  <a:cubicBezTo>
                    <a:pt x="3818207" y="298887"/>
                    <a:pt x="3616649" y="305257"/>
                    <a:pt x="3416315" y="328882"/>
                  </a:cubicBezTo>
                  <a:cubicBezTo>
                    <a:pt x="3216106" y="352623"/>
                    <a:pt x="3017736" y="392346"/>
                    <a:pt x="2823779" y="446545"/>
                  </a:cubicBezTo>
                  <a:cubicBezTo>
                    <a:pt x="2629699" y="500513"/>
                    <a:pt x="2440401" y="570345"/>
                    <a:pt x="2256987" y="651296"/>
                  </a:cubicBezTo>
                  <a:cubicBezTo>
                    <a:pt x="1889058" y="811461"/>
                    <a:pt x="1545527" y="1023856"/>
                    <a:pt x="1244169" y="1280374"/>
                  </a:cubicBezTo>
                  <a:cubicBezTo>
                    <a:pt x="1093982" y="1409039"/>
                    <a:pt x="954828" y="1549400"/>
                    <a:pt x="830141" y="1700184"/>
                  </a:cubicBezTo>
                  <a:cubicBezTo>
                    <a:pt x="705209" y="1850736"/>
                    <a:pt x="594989" y="2012176"/>
                    <a:pt x="502792" y="2182300"/>
                  </a:cubicBezTo>
                  <a:cubicBezTo>
                    <a:pt x="410595" y="2352308"/>
                    <a:pt x="333847" y="2530307"/>
                    <a:pt x="280637" y="2715256"/>
                  </a:cubicBezTo>
                  <a:cubicBezTo>
                    <a:pt x="227306" y="2899741"/>
                    <a:pt x="199719" y="3091521"/>
                    <a:pt x="199843" y="3283418"/>
                  </a:cubicBezTo>
                  <a:cubicBezTo>
                    <a:pt x="200946" y="3377687"/>
                    <a:pt x="210754" y="3471261"/>
                    <a:pt x="233926" y="3561593"/>
                  </a:cubicBezTo>
                  <a:cubicBezTo>
                    <a:pt x="256730" y="3652040"/>
                    <a:pt x="292162" y="3738550"/>
                    <a:pt x="334582" y="3821816"/>
                  </a:cubicBezTo>
                  <a:cubicBezTo>
                    <a:pt x="356038" y="3863392"/>
                    <a:pt x="379823" y="3904157"/>
                    <a:pt x="404834" y="3944343"/>
                  </a:cubicBezTo>
                  <a:cubicBezTo>
                    <a:pt x="430212" y="3984413"/>
                    <a:pt x="457308" y="4023905"/>
                    <a:pt x="485506" y="4062932"/>
                  </a:cubicBezTo>
                  <a:cubicBezTo>
                    <a:pt x="542639" y="4140757"/>
                    <a:pt x="606146" y="4216265"/>
                    <a:pt x="671861" y="4292120"/>
                  </a:cubicBezTo>
                  <a:cubicBezTo>
                    <a:pt x="737576" y="4368091"/>
                    <a:pt x="806234" y="4444062"/>
                    <a:pt x="873542" y="4523044"/>
                  </a:cubicBezTo>
                  <a:cubicBezTo>
                    <a:pt x="907258" y="4562419"/>
                    <a:pt x="940606" y="4602721"/>
                    <a:pt x="973831" y="4643601"/>
                  </a:cubicBezTo>
                  <a:lnTo>
                    <a:pt x="1022014" y="4702780"/>
                  </a:lnTo>
                  <a:cubicBezTo>
                    <a:pt x="1037829" y="4721658"/>
                    <a:pt x="1052910" y="4740998"/>
                    <a:pt x="1069215" y="4759411"/>
                  </a:cubicBezTo>
                  <a:cubicBezTo>
                    <a:pt x="1196477" y="4909269"/>
                    <a:pt x="1334527" y="5047199"/>
                    <a:pt x="1474784" y="5177948"/>
                  </a:cubicBezTo>
                  <a:cubicBezTo>
                    <a:pt x="1545281" y="5243033"/>
                    <a:pt x="1617003" y="5305917"/>
                    <a:pt x="1690442" y="5366255"/>
                  </a:cubicBezTo>
                  <a:cubicBezTo>
                    <a:pt x="1763881" y="5426591"/>
                    <a:pt x="1838668" y="5484959"/>
                    <a:pt x="1916276" y="5539852"/>
                  </a:cubicBezTo>
                  <a:cubicBezTo>
                    <a:pt x="2070877" y="5649872"/>
                    <a:pt x="2237617" y="5748194"/>
                    <a:pt x="2420784" y="5814437"/>
                  </a:cubicBezTo>
                  <a:cubicBezTo>
                    <a:pt x="2512124" y="5847559"/>
                    <a:pt x="2606773" y="5872921"/>
                    <a:pt x="2703015" y="5892029"/>
                  </a:cubicBezTo>
                  <a:cubicBezTo>
                    <a:pt x="2727168" y="5896546"/>
                    <a:pt x="2751075" y="5901758"/>
                    <a:pt x="2775350" y="5905695"/>
                  </a:cubicBezTo>
                  <a:lnTo>
                    <a:pt x="2848299" y="5917161"/>
                  </a:lnTo>
                  <a:cubicBezTo>
                    <a:pt x="2897218" y="5923298"/>
                    <a:pt x="2946136" y="5929784"/>
                    <a:pt x="2995544" y="5933605"/>
                  </a:cubicBezTo>
                  <a:cubicBezTo>
                    <a:pt x="3020188" y="5935806"/>
                    <a:pt x="3044831" y="5937891"/>
                    <a:pt x="3069596" y="5938933"/>
                  </a:cubicBezTo>
                  <a:cubicBezTo>
                    <a:pt x="3094362" y="5940090"/>
                    <a:pt x="3119005" y="5941943"/>
                    <a:pt x="3143894" y="5942639"/>
                  </a:cubicBezTo>
                  <a:lnTo>
                    <a:pt x="3218436" y="5944260"/>
                  </a:lnTo>
                  <a:cubicBezTo>
                    <a:pt x="3243201" y="5944838"/>
                    <a:pt x="3268212" y="5944029"/>
                    <a:pt x="3293101" y="5943913"/>
                  </a:cubicBezTo>
                  <a:lnTo>
                    <a:pt x="3330494" y="5943565"/>
                  </a:lnTo>
                  <a:cubicBezTo>
                    <a:pt x="3342632" y="5943218"/>
                    <a:pt x="3354524" y="5942523"/>
                    <a:pt x="3366540" y="5942059"/>
                  </a:cubicBezTo>
                  <a:cubicBezTo>
                    <a:pt x="3378554" y="5941480"/>
                    <a:pt x="3390570" y="5941134"/>
                    <a:pt x="3402462" y="5940323"/>
                  </a:cubicBezTo>
                  <a:lnTo>
                    <a:pt x="3438262" y="5937543"/>
                  </a:lnTo>
                  <a:cubicBezTo>
                    <a:pt x="3485954" y="5933953"/>
                    <a:pt x="3533279" y="5927931"/>
                    <a:pt x="3580236" y="5920982"/>
                  </a:cubicBezTo>
                  <a:cubicBezTo>
                    <a:pt x="3768185" y="5891567"/>
                    <a:pt x="3948901" y="5834010"/>
                    <a:pt x="4121034" y="5753290"/>
                  </a:cubicBezTo>
                  <a:cubicBezTo>
                    <a:pt x="4293782" y="5673497"/>
                    <a:pt x="4458191" y="5571353"/>
                    <a:pt x="4620639" y="5459364"/>
                  </a:cubicBezTo>
                  <a:cubicBezTo>
                    <a:pt x="4661221" y="5431455"/>
                    <a:pt x="4701557" y="5402271"/>
                    <a:pt x="4741771" y="5372971"/>
                  </a:cubicBezTo>
                  <a:cubicBezTo>
                    <a:pt x="4782230" y="5343672"/>
                    <a:pt x="4822566" y="5313908"/>
                    <a:pt x="4862901" y="5283682"/>
                  </a:cubicBezTo>
                  <a:lnTo>
                    <a:pt x="5108229" y="5098386"/>
                  </a:lnTo>
                  <a:cubicBezTo>
                    <a:pt x="5276563" y="4972270"/>
                    <a:pt x="5446489" y="4854838"/>
                    <a:pt x="5612493" y="4739724"/>
                  </a:cubicBezTo>
                  <a:lnTo>
                    <a:pt x="5774333" y="4623488"/>
                  </a:lnTo>
                  <a:lnTo>
                    <a:pt x="5774333" y="5232926"/>
                  </a:lnTo>
                  <a:lnTo>
                    <a:pt x="5676492" y="5306859"/>
                  </a:lnTo>
                  <a:cubicBezTo>
                    <a:pt x="5592693" y="5367905"/>
                    <a:pt x="5508955" y="5427286"/>
                    <a:pt x="5426260" y="5486233"/>
                  </a:cubicBezTo>
                  <a:lnTo>
                    <a:pt x="5300225" y="5576217"/>
                  </a:lnTo>
                  <a:cubicBezTo>
                    <a:pt x="5257559" y="5606443"/>
                    <a:pt x="5214525" y="5636901"/>
                    <a:pt x="5170757" y="5666780"/>
                  </a:cubicBezTo>
                  <a:cubicBezTo>
                    <a:pt x="5127110" y="5696775"/>
                    <a:pt x="5082973" y="5726654"/>
                    <a:pt x="5038100" y="5756185"/>
                  </a:cubicBezTo>
                  <a:cubicBezTo>
                    <a:pt x="4993106" y="5785486"/>
                    <a:pt x="4947743" y="5814553"/>
                    <a:pt x="4901276" y="5843043"/>
                  </a:cubicBezTo>
                  <a:cubicBezTo>
                    <a:pt x="4808835" y="5900136"/>
                    <a:pt x="4713449" y="5955494"/>
                    <a:pt x="4614019" y="6006103"/>
                  </a:cubicBezTo>
                  <a:cubicBezTo>
                    <a:pt x="4514711" y="6056943"/>
                    <a:pt x="4411971" y="6104192"/>
                    <a:pt x="4305061" y="6144726"/>
                  </a:cubicBezTo>
                  <a:cubicBezTo>
                    <a:pt x="4092223" y="6226952"/>
                    <a:pt x="3863569" y="6282424"/>
                    <a:pt x="3632710" y="6304196"/>
                  </a:cubicBezTo>
                  <a:cubicBezTo>
                    <a:pt x="3574964" y="6309408"/>
                    <a:pt x="3517218" y="6313345"/>
                    <a:pt x="3459594" y="6314504"/>
                  </a:cubicBezTo>
                  <a:lnTo>
                    <a:pt x="3416315" y="6315429"/>
                  </a:lnTo>
                  <a:cubicBezTo>
                    <a:pt x="3401971" y="6315546"/>
                    <a:pt x="3387505" y="6315198"/>
                    <a:pt x="3373159" y="6315198"/>
                  </a:cubicBezTo>
                  <a:lnTo>
                    <a:pt x="3330127" y="6314735"/>
                  </a:lnTo>
                  <a:lnTo>
                    <a:pt x="3288320" y="6313230"/>
                  </a:lnTo>
                  <a:cubicBezTo>
                    <a:pt x="3176996" y="6309870"/>
                    <a:pt x="3065428" y="6301533"/>
                    <a:pt x="2954350" y="6288098"/>
                  </a:cubicBezTo>
                  <a:cubicBezTo>
                    <a:pt x="2843150" y="6275360"/>
                    <a:pt x="2732194" y="6257061"/>
                    <a:pt x="2622466" y="6232742"/>
                  </a:cubicBezTo>
                  <a:cubicBezTo>
                    <a:pt x="2512859" y="6208190"/>
                    <a:pt x="2404110" y="6179122"/>
                    <a:pt x="2296466" y="6146001"/>
                  </a:cubicBezTo>
                  <a:cubicBezTo>
                    <a:pt x="2081544" y="6079179"/>
                    <a:pt x="1869073" y="5996027"/>
                    <a:pt x="1672419" y="5885197"/>
                  </a:cubicBezTo>
                  <a:cubicBezTo>
                    <a:pt x="1475643" y="5774599"/>
                    <a:pt x="1299954" y="5634353"/>
                    <a:pt x="1146578" y="5479168"/>
                  </a:cubicBezTo>
                  <a:cubicBezTo>
                    <a:pt x="1069461" y="5401692"/>
                    <a:pt x="999333" y="5319235"/>
                    <a:pt x="933372" y="5234810"/>
                  </a:cubicBezTo>
                  <a:cubicBezTo>
                    <a:pt x="867781" y="5150038"/>
                    <a:pt x="805375" y="5063991"/>
                    <a:pt x="747140" y="4976091"/>
                  </a:cubicBezTo>
                  <a:cubicBezTo>
                    <a:pt x="732182" y="4954319"/>
                    <a:pt x="718082" y="4932199"/>
                    <a:pt x="703616" y="4910196"/>
                  </a:cubicBezTo>
                  <a:lnTo>
                    <a:pt x="662053" y="4846269"/>
                  </a:lnTo>
                  <a:cubicBezTo>
                    <a:pt x="635449" y="4804925"/>
                    <a:pt x="607864" y="4763928"/>
                    <a:pt x="580033" y="4722352"/>
                  </a:cubicBezTo>
                  <a:lnTo>
                    <a:pt x="410105" y="4469193"/>
                  </a:lnTo>
                  <a:cubicBezTo>
                    <a:pt x="353095" y="4382915"/>
                    <a:pt x="296820" y="4294089"/>
                    <a:pt x="244224" y="4201556"/>
                  </a:cubicBezTo>
                  <a:cubicBezTo>
                    <a:pt x="217987" y="4155232"/>
                    <a:pt x="192609" y="4108098"/>
                    <a:pt x="169437" y="4059690"/>
                  </a:cubicBezTo>
                  <a:cubicBezTo>
                    <a:pt x="146388" y="4011165"/>
                    <a:pt x="124932" y="3961715"/>
                    <a:pt x="105929" y="3911221"/>
                  </a:cubicBezTo>
                  <a:cubicBezTo>
                    <a:pt x="87293" y="3860613"/>
                    <a:pt x="70742" y="3809309"/>
                    <a:pt x="57256" y="3757195"/>
                  </a:cubicBezTo>
                  <a:cubicBezTo>
                    <a:pt x="50881" y="3731138"/>
                    <a:pt x="44383" y="3704965"/>
                    <a:pt x="39111" y="3678677"/>
                  </a:cubicBezTo>
                  <a:lnTo>
                    <a:pt x="31142" y="3639300"/>
                  </a:lnTo>
                  <a:lnTo>
                    <a:pt x="24521" y="3599809"/>
                  </a:lnTo>
                  <a:cubicBezTo>
                    <a:pt x="7234" y="3494423"/>
                    <a:pt x="0" y="3388457"/>
                    <a:pt x="0" y="3283418"/>
                  </a:cubicBezTo>
                  <a:cubicBezTo>
                    <a:pt x="491" y="3076698"/>
                    <a:pt x="23418" y="2869978"/>
                    <a:pt x="68045" y="2666963"/>
                  </a:cubicBezTo>
                  <a:cubicBezTo>
                    <a:pt x="112550" y="2464064"/>
                    <a:pt x="180717" y="2265104"/>
                    <a:pt x="272546" y="2076334"/>
                  </a:cubicBezTo>
                  <a:cubicBezTo>
                    <a:pt x="457062" y="1698794"/>
                    <a:pt x="724457" y="1360978"/>
                    <a:pt x="1039300" y="1073307"/>
                  </a:cubicBezTo>
                  <a:cubicBezTo>
                    <a:pt x="1197090" y="929472"/>
                    <a:pt x="1367630" y="798259"/>
                    <a:pt x="1547733" y="680365"/>
                  </a:cubicBezTo>
                  <a:cubicBezTo>
                    <a:pt x="1728081" y="562587"/>
                    <a:pt x="1917870" y="457663"/>
                    <a:pt x="2115995" y="368373"/>
                  </a:cubicBezTo>
                  <a:cubicBezTo>
                    <a:pt x="2512737" y="191070"/>
                    <a:pt x="2939883" y="73870"/>
                    <a:pt x="3377451" y="24304"/>
                  </a:cubicBezTo>
                  <a:cubicBezTo>
                    <a:pt x="3486812" y="12086"/>
                    <a:pt x="3596971" y="4500"/>
                    <a:pt x="3707237" y="148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EC18CE1F-9DF1-47AF-9E66-6CE348AC23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10220" y="131729"/>
              <a:ext cx="5769111" cy="6229400"/>
            </a:xfrm>
            <a:custGeom>
              <a:avLst/>
              <a:gdLst>
                <a:gd name="connsiteX0" fmla="*/ 3882695 w 5769111"/>
                <a:gd name="connsiteY0" fmla="*/ 0 h 6229400"/>
                <a:gd name="connsiteX1" fmla="*/ 5691883 w 5769111"/>
                <a:gd name="connsiteY1" fmla="*/ 557381 h 6229400"/>
                <a:gd name="connsiteX2" fmla="*/ 5769111 w 5769111"/>
                <a:gd name="connsiteY2" fmla="*/ 620523 h 6229400"/>
                <a:gd name="connsiteX3" fmla="*/ 5769111 w 5769111"/>
                <a:gd name="connsiteY3" fmla="*/ 1464911 h 6229400"/>
                <a:gd name="connsiteX4" fmla="*/ 5660063 w 5769111"/>
                <a:gd name="connsiteY4" fmla="*/ 1328105 h 6229400"/>
                <a:gd name="connsiteX5" fmla="*/ 4910471 w 5769111"/>
                <a:gd name="connsiteY5" fmla="*/ 781599 h 6229400"/>
                <a:gd name="connsiteX6" fmla="*/ 3882695 w 5769111"/>
                <a:gd name="connsiteY6" fmla="*/ 579048 h 6229400"/>
                <a:gd name="connsiteX7" fmla="*/ 2683153 w 5769111"/>
                <a:gd name="connsiteY7" fmla="*/ 797003 h 6229400"/>
                <a:gd name="connsiteX8" fmla="*/ 1617493 w 5769111"/>
                <a:gd name="connsiteY8" fmla="*/ 1395738 h 6229400"/>
                <a:gd name="connsiteX9" fmla="*/ 880408 w 5769111"/>
                <a:gd name="connsiteY9" fmla="*/ 2259099 h 6229400"/>
                <a:gd name="connsiteX10" fmla="*/ 613135 w 5769111"/>
                <a:gd name="connsiteY10" fmla="*/ 3263863 h 6229400"/>
                <a:gd name="connsiteX11" fmla="*/ 1055484 w 5769111"/>
                <a:gd name="connsiteY11" fmla="*/ 4196825 h 6229400"/>
                <a:gd name="connsiteX12" fmla="*/ 1278376 w 5769111"/>
                <a:gd name="connsiteY12" fmla="*/ 4492950 h 6229400"/>
                <a:gd name="connsiteX13" fmla="*/ 3369851 w 5769111"/>
                <a:gd name="connsiteY13" fmla="*/ 5650468 h 6229400"/>
                <a:gd name="connsiteX14" fmla="*/ 4957551 w 5769111"/>
                <a:gd name="connsiteY14" fmla="*/ 4938355 h 6229400"/>
                <a:gd name="connsiteX15" fmla="*/ 5150773 w 5769111"/>
                <a:gd name="connsiteY15" fmla="*/ 4796950 h 6229400"/>
                <a:gd name="connsiteX16" fmla="*/ 5747247 w 5769111"/>
                <a:gd name="connsiteY16" fmla="*/ 4338176 h 6229400"/>
                <a:gd name="connsiteX17" fmla="*/ 5769111 w 5769111"/>
                <a:gd name="connsiteY17" fmla="*/ 4318497 h 6229400"/>
                <a:gd name="connsiteX18" fmla="*/ 5769111 w 5769111"/>
                <a:gd name="connsiteY18" fmla="*/ 5074612 h 6229400"/>
                <a:gd name="connsiteX19" fmla="*/ 5636252 w 5769111"/>
                <a:gd name="connsiteY19" fmla="*/ 5174208 h 6229400"/>
                <a:gd name="connsiteX20" fmla="*/ 5334922 w 5769111"/>
                <a:gd name="connsiteY20" fmla="*/ 5394528 h 6229400"/>
                <a:gd name="connsiteX21" fmla="*/ 3369727 w 5769111"/>
                <a:gd name="connsiteY21" fmla="*/ 6229400 h 6229400"/>
                <a:gd name="connsiteX22" fmla="*/ 771046 w 5769111"/>
                <a:gd name="connsiteY22" fmla="*/ 4817913 h 6229400"/>
                <a:gd name="connsiteX23" fmla="*/ 0 w 5769111"/>
                <a:gd name="connsiteY23" fmla="*/ 3263748 h 6229400"/>
                <a:gd name="connsiteX24" fmla="*/ 3882695 w 5769111"/>
                <a:gd name="connsiteY24" fmla="*/ 0 h 6229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769111" h="6229400">
                  <a:moveTo>
                    <a:pt x="3882695" y="0"/>
                  </a:moveTo>
                  <a:cubicBezTo>
                    <a:pt x="4601253" y="0"/>
                    <a:pt x="5210727" y="205477"/>
                    <a:pt x="5691883" y="557381"/>
                  </a:cubicBezTo>
                  <a:lnTo>
                    <a:pt x="5769111" y="620523"/>
                  </a:lnTo>
                  <a:lnTo>
                    <a:pt x="5769111" y="1464911"/>
                  </a:lnTo>
                  <a:lnTo>
                    <a:pt x="5660063" y="1328105"/>
                  </a:lnTo>
                  <a:cubicBezTo>
                    <a:pt x="5449800" y="1091506"/>
                    <a:pt x="5197607" y="907600"/>
                    <a:pt x="4910471" y="781599"/>
                  </a:cubicBezTo>
                  <a:cubicBezTo>
                    <a:pt x="4604088" y="647260"/>
                    <a:pt x="4258349" y="579048"/>
                    <a:pt x="3882695" y="579048"/>
                  </a:cubicBezTo>
                  <a:cubicBezTo>
                    <a:pt x="3484238" y="579048"/>
                    <a:pt x="3080631" y="652240"/>
                    <a:pt x="2683153" y="797003"/>
                  </a:cubicBezTo>
                  <a:cubicBezTo>
                    <a:pt x="2296098" y="937595"/>
                    <a:pt x="1927678" y="1144662"/>
                    <a:pt x="1617493" y="1395738"/>
                  </a:cubicBezTo>
                  <a:cubicBezTo>
                    <a:pt x="1301915" y="1651098"/>
                    <a:pt x="1053890" y="1941665"/>
                    <a:pt x="880408" y="2259099"/>
                  </a:cubicBezTo>
                  <a:cubicBezTo>
                    <a:pt x="703125" y="2583597"/>
                    <a:pt x="613135" y="2921645"/>
                    <a:pt x="613135" y="3263863"/>
                  </a:cubicBezTo>
                  <a:cubicBezTo>
                    <a:pt x="613135" y="3608512"/>
                    <a:pt x="756702" y="3809789"/>
                    <a:pt x="1055484" y="4196825"/>
                  </a:cubicBezTo>
                  <a:cubicBezTo>
                    <a:pt x="1127574" y="4290167"/>
                    <a:pt x="1202116" y="4386753"/>
                    <a:pt x="1278376" y="4492950"/>
                  </a:cubicBezTo>
                  <a:cubicBezTo>
                    <a:pt x="1861105" y="5304313"/>
                    <a:pt x="2486623" y="5650468"/>
                    <a:pt x="3369851" y="5650468"/>
                  </a:cubicBezTo>
                  <a:cubicBezTo>
                    <a:pt x="3949515" y="5650468"/>
                    <a:pt x="4374822" y="5368471"/>
                    <a:pt x="4957551" y="4938355"/>
                  </a:cubicBezTo>
                  <a:cubicBezTo>
                    <a:pt x="5022653" y="4890293"/>
                    <a:pt x="5087755" y="4842811"/>
                    <a:pt x="5150773" y="4796950"/>
                  </a:cubicBezTo>
                  <a:cubicBezTo>
                    <a:pt x="5364254" y="4641404"/>
                    <a:pt x="5570313" y="4491241"/>
                    <a:pt x="5747247" y="4338176"/>
                  </a:cubicBezTo>
                  <a:lnTo>
                    <a:pt x="5769111" y="4318497"/>
                  </a:lnTo>
                  <a:lnTo>
                    <a:pt x="5769111" y="5074612"/>
                  </a:lnTo>
                  <a:lnTo>
                    <a:pt x="5636252" y="5174208"/>
                  </a:lnTo>
                  <a:cubicBezTo>
                    <a:pt x="5537051" y="5246835"/>
                    <a:pt x="5436100" y="5319845"/>
                    <a:pt x="5334922" y="5394528"/>
                  </a:cubicBezTo>
                  <a:cubicBezTo>
                    <a:pt x="4745327" y="5829741"/>
                    <a:pt x="4177309" y="6229400"/>
                    <a:pt x="3369727" y="6229400"/>
                  </a:cubicBezTo>
                  <a:cubicBezTo>
                    <a:pt x="2172147" y="6229400"/>
                    <a:pt x="1394603" y="5686137"/>
                    <a:pt x="771046" y="4817913"/>
                  </a:cubicBezTo>
                  <a:cubicBezTo>
                    <a:pt x="396864" y="4297000"/>
                    <a:pt x="0" y="3939728"/>
                    <a:pt x="0" y="3263748"/>
                  </a:cubicBezTo>
                  <a:cubicBezTo>
                    <a:pt x="0" y="1461170"/>
                    <a:pt x="1955141" y="0"/>
                    <a:pt x="38826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5BD26A8C-8D1D-41E6-A71E-FE9AC75F3F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10220" y="131729"/>
              <a:ext cx="5769111" cy="6229400"/>
            </a:xfrm>
            <a:custGeom>
              <a:avLst/>
              <a:gdLst>
                <a:gd name="connsiteX0" fmla="*/ 3882695 w 5769111"/>
                <a:gd name="connsiteY0" fmla="*/ 0 h 6229400"/>
                <a:gd name="connsiteX1" fmla="*/ 5691883 w 5769111"/>
                <a:gd name="connsiteY1" fmla="*/ 557381 h 6229400"/>
                <a:gd name="connsiteX2" fmla="*/ 5769111 w 5769111"/>
                <a:gd name="connsiteY2" fmla="*/ 620523 h 6229400"/>
                <a:gd name="connsiteX3" fmla="*/ 5769111 w 5769111"/>
                <a:gd name="connsiteY3" fmla="*/ 1675390 h 6229400"/>
                <a:gd name="connsiteX4" fmla="*/ 5711488 w 5769111"/>
                <a:gd name="connsiteY4" fmla="*/ 1585205 h 6229400"/>
                <a:gd name="connsiteX5" fmla="*/ 5566027 w 5769111"/>
                <a:gd name="connsiteY5" fmla="*/ 1402571 h 6229400"/>
                <a:gd name="connsiteX6" fmla="*/ 4858734 w 5769111"/>
                <a:gd name="connsiteY6" fmla="*/ 886639 h 6229400"/>
                <a:gd name="connsiteX7" fmla="*/ 3882695 w 5769111"/>
                <a:gd name="connsiteY7" fmla="*/ 694858 h 6229400"/>
                <a:gd name="connsiteX8" fmla="*/ 2727046 w 5769111"/>
                <a:gd name="connsiteY8" fmla="*/ 905053 h 6229400"/>
                <a:gd name="connsiteX9" fmla="*/ 1697186 w 5769111"/>
                <a:gd name="connsiteY9" fmla="*/ 1483638 h 6229400"/>
                <a:gd name="connsiteX10" fmla="*/ 989279 w 5769111"/>
                <a:gd name="connsiteY10" fmla="*/ 2312139 h 6229400"/>
                <a:gd name="connsiteX11" fmla="*/ 735615 w 5769111"/>
                <a:gd name="connsiteY11" fmla="*/ 3263863 h 6229400"/>
                <a:gd name="connsiteX12" fmla="*/ 1154424 w 5769111"/>
                <a:gd name="connsiteY12" fmla="*/ 4128614 h 6229400"/>
                <a:gd name="connsiteX13" fmla="*/ 1379768 w 5769111"/>
                <a:gd name="connsiteY13" fmla="*/ 4427981 h 6229400"/>
                <a:gd name="connsiteX14" fmla="*/ 2239456 w 5769111"/>
                <a:gd name="connsiteY14" fmla="*/ 5256947 h 6229400"/>
                <a:gd name="connsiteX15" fmla="*/ 3369727 w 5769111"/>
                <a:gd name="connsiteY15" fmla="*/ 5534658 h 6229400"/>
                <a:gd name="connsiteX16" fmla="*/ 4096760 w 5769111"/>
                <a:gd name="connsiteY16" fmla="*/ 5357817 h 6229400"/>
                <a:gd name="connsiteX17" fmla="*/ 4881905 w 5769111"/>
                <a:gd name="connsiteY17" fmla="*/ 4847212 h 6229400"/>
                <a:gd name="connsiteX18" fmla="*/ 5075739 w 5769111"/>
                <a:gd name="connsiteY18" fmla="*/ 4705346 h 6229400"/>
                <a:gd name="connsiteX19" fmla="*/ 5759930 w 5769111"/>
                <a:gd name="connsiteY19" fmla="*/ 4166809 h 6229400"/>
                <a:gd name="connsiteX20" fmla="*/ 5769111 w 5769111"/>
                <a:gd name="connsiteY20" fmla="*/ 4157764 h 6229400"/>
                <a:gd name="connsiteX21" fmla="*/ 5769111 w 5769111"/>
                <a:gd name="connsiteY21" fmla="*/ 5074612 h 6229400"/>
                <a:gd name="connsiteX22" fmla="*/ 5636252 w 5769111"/>
                <a:gd name="connsiteY22" fmla="*/ 5174208 h 6229400"/>
                <a:gd name="connsiteX23" fmla="*/ 5334922 w 5769111"/>
                <a:gd name="connsiteY23" fmla="*/ 5394528 h 6229400"/>
                <a:gd name="connsiteX24" fmla="*/ 3369727 w 5769111"/>
                <a:gd name="connsiteY24" fmla="*/ 6229400 h 6229400"/>
                <a:gd name="connsiteX25" fmla="*/ 771046 w 5769111"/>
                <a:gd name="connsiteY25" fmla="*/ 4817913 h 6229400"/>
                <a:gd name="connsiteX26" fmla="*/ 0 w 5769111"/>
                <a:gd name="connsiteY26" fmla="*/ 3263748 h 6229400"/>
                <a:gd name="connsiteX27" fmla="*/ 3882695 w 5769111"/>
                <a:gd name="connsiteY27" fmla="*/ 0 h 6229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769111" h="6229400">
                  <a:moveTo>
                    <a:pt x="3882695" y="0"/>
                  </a:moveTo>
                  <a:cubicBezTo>
                    <a:pt x="4601253" y="0"/>
                    <a:pt x="5210727" y="205477"/>
                    <a:pt x="5691883" y="557381"/>
                  </a:cubicBezTo>
                  <a:lnTo>
                    <a:pt x="5769111" y="620523"/>
                  </a:lnTo>
                  <a:lnTo>
                    <a:pt x="5769111" y="1675390"/>
                  </a:lnTo>
                  <a:lnTo>
                    <a:pt x="5711488" y="1585205"/>
                  </a:lnTo>
                  <a:cubicBezTo>
                    <a:pt x="5665942" y="1521390"/>
                    <a:pt x="5617428" y="1460432"/>
                    <a:pt x="5566027" y="1402571"/>
                  </a:cubicBezTo>
                  <a:cubicBezTo>
                    <a:pt x="5367411" y="1179058"/>
                    <a:pt x="5129563" y="1005460"/>
                    <a:pt x="4858734" y="886639"/>
                  </a:cubicBezTo>
                  <a:cubicBezTo>
                    <a:pt x="4568779" y="759363"/>
                    <a:pt x="4240327" y="694858"/>
                    <a:pt x="3882695" y="694858"/>
                  </a:cubicBezTo>
                  <a:cubicBezTo>
                    <a:pt x="3504835" y="694858"/>
                    <a:pt x="3105151" y="767471"/>
                    <a:pt x="2727046" y="905053"/>
                  </a:cubicBezTo>
                  <a:cubicBezTo>
                    <a:pt x="2352985" y="1041013"/>
                    <a:pt x="1996826" y="1241132"/>
                    <a:pt x="1697186" y="1483638"/>
                  </a:cubicBezTo>
                  <a:cubicBezTo>
                    <a:pt x="1397913" y="1725796"/>
                    <a:pt x="1153199" y="2012308"/>
                    <a:pt x="989279" y="2312139"/>
                  </a:cubicBezTo>
                  <a:cubicBezTo>
                    <a:pt x="820946" y="2620077"/>
                    <a:pt x="735615" y="2940290"/>
                    <a:pt x="735615" y="3263863"/>
                  </a:cubicBezTo>
                  <a:cubicBezTo>
                    <a:pt x="735615" y="3573074"/>
                    <a:pt x="863980" y="3752464"/>
                    <a:pt x="1154424" y="4128614"/>
                  </a:cubicBezTo>
                  <a:cubicBezTo>
                    <a:pt x="1227127" y="4222767"/>
                    <a:pt x="1302282" y="4320162"/>
                    <a:pt x="1379768" y="4427981"/>
                  </a:cubicBezTo>
                  <a:cubicBezTo>
                    <a:pt x="1653784" y="4809458"/>
                    <a:pt x="1934912" y="5080685"/>
                    <a:pt x="2239456" y="5256947"/>
                  </a:cubicBezTo>
                  <a:cubicBezTo>
                    <a:pt x="2562268" y="5443863"/>
                    <a:pt x="2932037" y="5534658"/>
                    <a:pt x="3369727" y="5534658"/>
                  </a:cubicBezTo>
                  <a:cubicBezTo>
                    <a:pt x="3618120" y="5534658"/>
                    <a:pt x="3849103" y="5478491"/>
                    <a:pt x="4096760" y="5357817"/>
                  </a:cubicBezTo>
                  <a:cubicBezTo>
                    <a:pt x="4351037" y="5233901"/>
                    <a:pt x="4602740" y="5053238"/>
                    <a:pt x="4881905" y="4847212"/>
                  </a:cubicBezTo>
                  <a:cubicBezTo>
                    <a:pt x="4947375" y="4798920"/>
                    <a:pt x="5012599" y="4751322"/>
                    <a:pt x="5075739" y="4705346"/>
                  </a:cubicBezTo>
                  <a:cubicBezTo>
                    <a:pt x="5327320" y="4521990"/>
                    <a:pt x="5568418" y="4346256"/>
                    <a:pt x="5759930" y="4166809"/>
                  </a:cubicBezTo>
                  <a:lnTo>
                    <a:pt x="5769111" y="4157764"/>
                  </a:lnTo>
                  <a:lnTo>
                    <a:pt x="5769111" y="5074612"/>
                  </a:lnTo>
                  <a:lnTo>
                    <a:pt x="5636252" y="5174208"/>
                  </a:lnTo>
                  <a:cubicBezTo>
                    <a:pt x="5537051" y="5246835"/>
                    <a:pt x="5436100" y="5319845"/>
                    <a:pt x="5334922" y="5394528"/>
                  </a:cubicBezTo>
                  <a:cubicBezTo>
                    <a:pt x="4745327" y="5829741"/>
                    <a:pt x="4177309" y="6229400"/>
                    <a:pt x="3369727" y="6229400"/>
                  </a:cubicBezTo>
                  <a:cubicBezTo>
                    <a:pt x="2172147" y="6229400"/>
                    <a:pt x="1394603" y="5686137"/>
                    <a:pt x="771046" y="4817913"/>
                  </a:cubicBezTo>
                  <a:cubicBezTo>
                    <a:pt x="396864" y="4297000"/>
                    <a:pt x="0" y="3939728"/>
                    <a:pt x="0" y="3263748"/>
                  </a:cubicBezTo>
                  <a:cubicBezTo>
                    <a:pt x="0" y="1461170"/>
                    <a:pt x="1955141" y="0"/>
                    <a:pt x="38826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7" name="Graphic 6" descr="Suburban scene">
            <a:extLst>
              <a:ext uri="{FF2B5EF4-FFF2-40B4-BE49-F238E27FC236}">
                <a16:creationId xmlns:a16="http://schemas.microsoft.com/office/drawing/2014/main" id="{388B34FD-F10E-E37F-8416-75D3C7B0627D}"/>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8121726" y="1629089"/>
            <a:ext cx="3620021" cy="3620021"/>
          </a:xfrm>
          <a:prstGeom prst="rect">
            <a:avLst/>
          </a:prstGeom>
        </p:spPr>
      </p:pic>
    </p:spTree>
    <p:extLst>
      <p:ext uri="{BB962C8B-B14F-4D97-AF65-F5344CB8AC3E}">
        <p14:creationId xmlns:p14="http://schemas.microsoft.com/office/powerpoint/2010/main" val="11642641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BD0A68D-62F4-40E6-9078-DFE33A478305}"/>
              </a:ext>
            </a:extLst>
          </p:cNvPr>
          <p:cNvSpPr>
            <a:spLocks noGrp="1"/>
          </p:cNvSpPr>
          <p:nvPr>
            <p:ph type="title"/>
          </p:nvPr>
        </p:nvSpPr>
        <p:spPr>
          <a:xfrm>
            <a:off x="761800" y="762001"/>
            <a:ext cx="5334197" cy="1708242"/>
          </a:xfrm>
        </p:spPr>
        <p:txBody>
          <a:bodyPr anchor="ctr">
            <a:normAutofit/>
          </a:bodyPr>
          <a:lstStyle/>
          <a:p>
            <a:r>
              <a:rPr lang="en-GB" sz="4000"/>
              <a:t>Skills needed in Care Home Settings.</a:t>
            </a:r>
          </a:p>
        </p:txBody>
      </p:sp>
      <p:sp>
        <p:nvSpPr>
          <p:cNvPr id="3" name="Content Placeholder 2">
            <a:extLst>
              <a:ext uri="{FF2B5EF4-FFF2-40B4-BE49-F238E27FC236}">
                <a16:creationId xmlns:a16="http://schemas.microsoft.com/office/drawing/2014/main" id="{AE61950B-BC50-C845-8E3A-B0123253A78A}"/>
              </a:ext>
            </a:extLst>
          </p:cNvPr>
          <p:cNvSpPr>
            <a:spLocks noGrp="1"/>
          </p:cNvSpPr>
          <p:nvPr>
            <p:ph idx="1"/>
          </p:nvPr>
        </p:nvSpPr>
        <p:spPr>
          <a:xfrm>
            <a:off x="761800" y="2470244"/>
            <a:ext cx="5334197" cy="3769835"/>
          </a:xfrm>
        </p:spPr>
        <p:txBody>
          <a:bodyPr anchor="ctr">
            <a:normAutofit/>
          </a:bodyPr>
          <a:lstStyle/>
          <a:p>
            <a:pPr marL="0" indent="0">
              <a:buNone/>
            </a:pPr>
            <a:r>
              <a:rPr lang="en-GB" sz="2000" dirty="0"/>
              <a:t>In a health and social care setting, staff need a range of skills to support people safely and respectfully. Good communication helps workers understand each person’s needs and build trust. Empathy and patience are important for supporting people who may feel anxious or confused. Teamwork ensures information is shared properly so everyone knows how to care for everyone. Workers also need good problem‑solving skills and accurate record keeping to keep people safe. Together, these skills help provide high quality, person‑centred care.</a:t>
            </a:r>
          </a:p>
        </p:txBody>
      </p:sp>
      <p:pic>
        <p:nvPicPr>
          <p:cNvPr id="5" name="Picture 4" descr="Person holding a puzzle piece">
            <a:extLst>
              <a:ext uri="{FF2B5EF4-FFF2-40B4-BE49-F238E27FC236}">
                <a16:creationId xmlns:a16="http://schemas.microsoft.com/office/drawing/2014/main" id="{318CE7B2-FB62-380A-6498-323AE4820445}"/>
              </a:ext>
            </a:extLst>
          </p:cNvPr>
          <p:cNvPicPr>
            <a:picLocks noChangeAspect="1"/>
          </p:cNvPicPr>
          <p:nvPr/>
        </p:nvPicPr>
        <p:blipFill>
          <a:blip r:embed="rId2"/>
          <a:srcRect l="23856" r="23530" b="-2"/>
          <a:stretch>
            <a:fillRect/>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34587124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30ABA03-1D1B-8913-8E5F-9003731D8A01}"/>
              </a:ext>
            </a:extLst>
          </p:cNvPr>
          <p:cNvSpPr>
            <a:spLocks noGrp="1"/>
          </p:cNvSpPr>
          <p:nvPr>
            <p:ph idx="1"/>
          </p:nvPr>
        </p:nvSpPr>
        <p:spPr>
          <a:xfrm>
            <a:off x="838200" y="974035"/>
            <a:ext cx="10515600" cy="5202928"/>
          </a:xfrm>
        </p:spPr>
        <p:txBody>
          <a:bodyPr>
            <a:normAutofit fontScale="92500"/>
          </a:bodyPr>
          <a:lstStyle/>
          <a:p>
            <a:pPr marL="0" indent="0">
              <a:buNone/>
            </a:pPr>
            <a:r>
              <a:rPr lang="en-GB" dirty="0"/>
              <a:t>Tuckman’s model explains how teams develop through four stages: forming, storming, norming and performing. It links to communication because each stage shows how staff must communicate to work well together. In the forming stage, communication needs to be polite and clear. In storming, good communication helps manage disagreements. In norming, the team starts to trust each other and share information more openly. By the performing stage, communication is smooth and effective, helping staff deliver safe, person‑centred care in a care home.</a:t>
            </a:r>
          </a:p>
          <a:p>
            <a:pPr marL="0" indent="0">
              <a:buNone/>
            </a:pPr>
            <a:r>
              <a:rPr lang="en-GB" dirty="0"/>
              <a:t>Tuckman’s model shows that good communication is essential at every stage of team development. In a care home, staff must communicate clearly during handovers, share concerns about residents, and work together to keep people safe. Without strong communication, the team cannot reach the “performing” stage where care is delivered effectively.</a:t>
            </a:r>
          </a:p>
        </p:txBody>
      </p:sp>
    </p:spTree>
    <p:extLst>
      <p:ext uri="{BB962C8B-B14F-4D97-AF65-F5344CB8AC3E}">
        <p14:creationId xmlns:p14="http://schemas.microsoft.com/office/powerpoint/2010/main" val="19079656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E8A8EAB8-D2FF-444D-B34B-7D32F106AD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2" name="Title 1">
            <a:extLst>
              <a:ext uri="{FF2B5EF4-FFF2-40B4-BE49-F238E27FC236}">
                <a16:creationId xmlns:a16="http://schemas.microsoft.com/office/drawing/2014/main" id="{557F0E17-F333-4E7D-3052-74B549D59774}"/>
              </a:ext>
            </a:extLst>
          </p:cNvPr>
          <p:cNvSpPr>
            <a:spLocks noGrp="1"/>
          </p:cNvSpPr>
          <p:nvPr>
            <p:ph type="title"/>
          </p:nvPr>
        </p:nvSpPr>
        <p:spPr>
          <a:xfrm>
            <a:off x="1014141" y="1450655"/>
            <a:ext cx="3932030" cy="3956690"/>
          </a:xfrm>
        </p:spPr>
        <p:txBody>
          <a:bodyPr anchor="ctr">
            <a:normAutofit/>
          </a:bodyPr>
          <a:lstStyle/>
          <a:p>
            <a:r>
              <a:rPr lang="en-GB" sz="6200">
                <a:solidFill>
                  <a:schemeClr val="bg1"/>
                </a:solidFill>
              </a:rPr>
              <a:t>Conclusion </a:t>
            </a:r>
          </a:p>
        </p:txBody>
      </p:sp>
      <p:cxnSp>
        <p:nvCxnSpPr>
          <p:cNvPr id="10" name="Straight Connector 9">
            <a:extLst>
              <a:ext uri="{FF2B5EF4-FFF2-40B4-BE49-F238E27FC236}">
                <a16:creationId xmlns:a16="http://schemas.microsoft.com/office/drawing/2014/main" id="{067633D1-6EE6-4118-B9F0-B363477BEE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014141" y="1450655"/>
            <a:ext cx="393203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4AD7FFC6-42A9-49CB-B5E9-B3F6B038331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014141" y="5408571"/>
            <a:ext cx="393203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303F95ED-D8FE-6E53-57E4-5E48D76ED530}"/>
              </a:ext>
            </a:extLst>
          </p:cNvPr>
          <p:cNvSpPr>
            <a:spLocks noGrp="1"/>
          </p:cNvSpPr>
          <p:nvPr>
            <p:ph idx="1"/>
          </p:nvPr>
        </p:nvSpPr>
        <p:spPr>
          <a:xfrm>
            <a:off x="6096000" y="1108061"/>
            <a:ext cx="5008901" cy="4571972"/>
          </a:xfrm>
        </p:spPr>
        <p:txBody>
          <a:bodyPr anchor="ctr">
            <a:normAutofit/>
          </a:bodyPr>
          <a:lstStyle/>
          <a:p>
            <a:pPr marL="0" indent="0">
              <a:buNone/>
            </a:pPr>
            <a:r>
              <a:rPr lang="en-GB" sz="2000">
                <a:solidFill>
                  <a:schemeClr val="bg1"/>
                </a:solidFill>
              </a:rPr>
              <a:t>In a care home, good communication is essential because it helps staff understand each resident’s needs, preferences, and feelings. Clear communication builds trust, reduces anxiety, and makes residents feel valued and safe. It also supports teamwork by ensuring that important information is shared correctly between staff, which helps prevent mistakes and improves the quality of care. Overall, effective communication leads to better relationships, safer practice, and more person‑centred support for every resident.</a:t>
            </a:r>
          </a:p>
        </p:txBody>
      </p:sp>
    </p:spTree>
    <p:extLst>
      <p:ext uri="{BB962C8B-B14F-4D97-AF65-F5344CB8AC3E}">
        <p14:creationId xmlns:p14="http://schemas.microsoft.com/office/powerpoint/2010/main" val="23649443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A7A21AD-EEFC-6469-23B8-A5B9876CAA6A}"/>
              </a:ext>
            </a:extLst>
          </p:cNvPr>
          <p:cNvSpPr>
            <a:spLocks noGrp="1"/>
          </p:cNvSpPr>
          <p:nvPr>
            <p:ph type="title"/>
          </p:nvPr>
        </p:nvSpPr>
        <p:spPr>
          <a:xfrm>
            <a:off x="640080" y="325369"/>
            <a:ext cx="4368602" cy="1956841"/>
          </a:xfrm>
        </p:spPr>
        <p:txBody>
          <a:bodyPr anchor="b">
            <a:normAutofit/>
          </a:bodyPr>
          <a:lstStyle/>
          <a:p>
            <a:r>
              <a:rPr lang="en-GB" sz="5400" dirty="0"/>
              <a:t>References </a:t>
            </a:r>
          </a:p>
        </p:txBody>
      </p:sp>
      <p:sp>
        <p:nvSpPr>
          <p:cNvPr id="23"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sX0" fmla="*/ 0 w 3474720"/>
              <a:gd name="csY0" fmla="*/ 0 h 18288"/>
              <a:gd name="csX1" fmla="*/ 694944 w 3474720"/>
              <a:gd name="csY1" fmla="*/ 0 h 18288"/>
              <a:gd name="csX2" fmla="*/ 1355141 w 3474720"/>
              <a:gd name="csY2" fmla="*/ 0 h 18288"/>
              <a:gd name="csX3" fmla="*/ 2015338 w 3474720"/>
              <a:gd name="csY3" fmla="*/ 0 h 18288"/>
              <a:gd name="csX4" fmla="*/ 2779776 w 3474720"/>
              <a:gd name="csY4" fmla="*/ 0 h 18288"/>
              <a:gd name="csX5" fmla="*/ 3474720 w 3474720"/>
              <a:gd name="csY5" fmla="*/ 0 h 18288"/>
              <a:gd name="csX6" fmla="*/ 3474720 w 3474720"/>
              <a:gd name="csY6" fmla="*/ 18288 h 18288"/>
              <a:gd name="csX7" fmla="*/ 2779776 w 3474720"/>
              <a:gd name="csY7" fmla="*/ 18288 h 18288"/>
              <a:gd name="csX8" fmla="*/ 2189074 w 3474720"/>
              <a:gd name="csY8" fmla="*/ 18288 h 18288"/>
              <a:gd name="csX9" fmla="*/ 1528877 w 3474720"/>
              <a:gd name="csY9" fmla="*/ 18288 h 18288"/>
              <a:gd name="csX10" fmla="*/ 868680 w 3474720"/>
              <a:gd name="csY10" fmla="*/ 18288 h 18288"/>
              <a:gd name="csX11" fmla="*/ 0 w 3474720"/>
              <a:gd name="csY11" fmla="*/ 18288 h 18288"/>
              <a:gd name="csX12" fmla="*/ 0 w 3474720"/>
              <a:gd name="csY12"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4D502462-AF48-A233-B089-57CDB529F721}"/>
              </a:ext>
            </a:extLst>
          </p:cNvPr>
          <p:cNvSpPr>
            <a:spLocks noGrp="1"/>
          </p:cNvSpPr>
          <p:nvPr>
            <p:ph idx="1"/>
          </p:nvPr>
        </p:nvSpPr>
        <p:spPr>
          <a:xfrm>
            <a:off x="640080" y="2872899"/>
            <a:ext cx="4243589" cy="3320668"/>
          </a:xfrm>
        </p:spPr>
        <p:txBody>
          <a:bodyPr>
            <a:normAutofit fontScale="92500" lnSpcReduction="10000"/>
          </a:bodyPr>
          <a:lstStyle/>
          <a:p>
            <a:r>
              <a:rPr lang="en-GB" sz="2200" dirty="0">
                <a:effectLst/>
              </a:rPr>
              <a:t>Chambers, M. (2018) </a:t>
            </a:r>
            <a:r>
              <a:rPr lang="en-GB" sz="2200" i="1" dirty="0">
                <a:effectLst/>
              </a:rPr>
              <a:t>Interpersonal relationships and communication</a:t>
            </a:r>
            <a:r>
              <a:rPr lang="en-GB" sz="2200" dirty="0">
                <a:effectLst/>
              </a:rPr>
              <a:t>. Health Expectations, 21(2), pp. 407–408.</a:t>
            </a:r>
            <a:endParaRPr lang="en-GB" sz="2200" dirty="0"/>
          </a:p>
          <a:p>
            <a:r>
              <a:rPr lang="en-GB" sz="2200" dirty="0">
                <a:effectLst/>
              </a:rPr>
              <a:t>Iedema, R. et al. (2019) </a:t>
            </a:r>
            <a:r>
              <a:rPr lang="en-GB" sz="2200" i="1" dirty="0">
                <a:effectLst/>
              </a:rPr>
              <a:t>Spoken communication and patient safety</a:t>
            </a:r>
            <a:r>
              <a:rPr lang="en-GB" sz="2200" dirty="0">
                <a:effectLst/>
              </a:rPr>
              <a:t>. BMJ Open Quality, 8, e000742.</a:t>
            </a:r>
            <a:r>
              <a:rPr lang="en-GB" sz="2400" dirty="0"/>
              <a:t> </a:t>
            </a:r>
          </a:p>
          <a:p>
            <a:r>
              <a:rPr lang="en-GB" sz="2400" dirty="0"/>
              <a:t>Tuckman, B. (1965) </a:t>
            </a:r>
            <a:r>
              <a:rPr lang="en-GB" sz="2400" i="1" dirty="0"/>
              <a:t>Developmental sequence in small groups</a:t>
            </a:r>
            <a:r>
              <a:rPr lang="en-GB" sz="2400" dirty="0"/>
              <a:t>.</a:t>
            </a:r>
            <a:r>
              <a:rPr lang="en-GB" sz="2400" b="1" dirty="0"/>
              <a:t> </a:t>
            </a:r>
            <a:r>
              <a:rPr lang="en-GB" sz="2400" dirty="0"/>
              <a:t>Psychological</a:t>
            </a:r>
            <a:r>
              <a:rPr lang="en-GB" sz="2400" b="1" dirty="0"/>
              <a:t> </a:t>
            </a:r>
            <a:r>
              <a:rPr lang="en-GB" sz="2400" dirty="0"/>
              <a:t>Bulletin, 63(6), pp. 384–399.</a:t>
            </a:r>
            <a:endParaRPr lang="en-GB" sz="2200" dirty="0">
              <a:effectLst/>
            </a:endParaRPr>
          </a:p>
          <a:p>
            <a:pPr marL="0" indent="0">
              <a:buNone/>
            </a:pPr>
            <a:endParaRPr lang="en-GB" sz="2200" dirty="0"/>
          </a:p>
        </p:txBody>
      </p:sp>
      <p:pic>
        <p:nvPicPr>
          <p:cNvPr id="5" name="Picture 4">
            <a:extLst>
              <a:ext uri="{FF2B5EF4-FFF2-40B4-BE49-F238E27FC236}">
                <a16:creationId xmlns:a16="http://schemas.microsoft.com/office/drawing/2014/main" id="{97977912-901E-F5F6-53EF-A85EAD66F5DB}"/>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20771" r="12527"/>
          <a:stretch>
            <a:fillRect/>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
        <p:nvSpPr>
          <p:cNvPr id="6" name="TextBox 5">
            <a:extLst>
              <a:ext uri="{FF2B5EF4-FFF2-40B4-BE49-F238E27FC236}">
                <a16:creationId xmlns:a16="http://schemas.microsoft.com/office/drawing/2014/main" id="{A7FB907B-78F0-9ED4-7C28-176C65FF3948}"/>
              </a:ext>
            </a:extLst>
          </p:cNvPr>
          <p:cNvSpPr txBox="1"/>
          <p:nvPr/>
        </p:nvSpPr>
        <p:spPr>
          <a:xfrm>
            <a:off x="9739085" y="6657945"/>
            <a:ext cx="2452915"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3" tooltip="https://journalistsresource.org/economics/market-competition-assisted-living-facilities-nursing-homes/">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4" tooltip="https://creativecommons.org/licenses/by-nd/3.0/">
                  <a:extLst>
                    <a:ext uri="{A12FA001-AC4F-418D-AE19-62706E023703}">
                      <ahyp:hlinkClr xmlns:ahyp="http://schemas.microsoft.com/office/drawing/2018/hyperlinkcolor" val="tx"/>
                    </a:ext>
                  </a:extLst>
                </a:hlinkClick>
              </a:rPr>
              <a:t>CC BY-ND</a:t>
            </a:r>
            <a:endParaRPr lang="en-GB" sz="700">
              <a:solidFill>
                <a:srgbClr val="FFFFFF"/>
              </a:solidFill>
            </a:endParaRPr>
          </a:p>
        </p:txBody>
      </p:sp>
    </p:spTree>
    <p:extLst>
      <p:ext uri="{BB962C8B-B14F-4D97-AF65-F5344CB8AC3E}">
        <p14:creationId xmlns:p14="http://schemas.microsoft.com/office/powerpoint/2010/main" val="274172485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88A3138619E1D4F8EE743C5DD485012" ma:contentTypeVersion="5" ma:contentTypeDescription="Create a new document." ma:contentTypeScope="" ma:versionID="31e81325546c6258ae2d807610870150">
  <xsd:schema xmlns:xsd="http://www.w3.org/2001/XMLSchema" xmlns:xs="http://www.w3.org/2001/XMLSchema" xmlns:p="http://schemas.microsoft.com/office/2006/metadata/properties" xmlns:ns3="3ef5847a-e696-4fee-a2c0-6c3f87568321" targetNamespace="http://schemas.microsoft.com/office/2006/metadata/properties" ma:root="true" ma:fieldsID="406bcead24d8a7af4b6cf1ecc90a1c8b" ns3:_="">
    <xsd:import namespace="3ef5847a-e696-4fee-a2c0-6c3f87568321"/>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ef5847a-e696-4fee-a2c0-6c3f87568321"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_activity" ma:index="12" nillable="true" ma:displayName="_activity" ma:hidden="true" ma:internalName="_activity">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3ef5847a-e696-4fee-a2c0-6c3f87568321" xsi:nil="true"/>
  </documentManagement>
</p:properties>
</file>

<file path=customXml/itemProps1.xml><?xml version="1.0" encoding="utf-8"?>
<ds:datastoreItem xmlns:ds="http://schemas.openxmlformats.org/officeDocument/2006/customXml" ds:itemID="{FB6E89B5-883C-4B34-8DA1-AA0DCDF2E87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ef5847a-e696-4fee-a2c0-6c3f8756832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EE25952-C270-497B-8AF3-95F014B682F5}">
  <ds:schemaRefs>
    <ds:schemaRef ds:uri="http://schemas.microsoft.com/sharepoint/v3/contenttype/forms"/>
  </ds:schemaRefs>
</ds:datastoreItem>
</file>

<file path=customXml/itemProps3.xml><?xml version="1.0" encoding="utf-8"?>
<ds:datastoreItem xmlns:ds="http://schemas.openxmlformats.org/officeDocument/2006/customXml" ds:itemID="{EE61DAA7-AE6F-4910-8203-AB818189DFB0}">
  <ds:schemaRefs>
    <ds:schemaRef ds:uri="http://purl.org/dc/elements/1.1/"/>
    <ds:schemaRef ds:uri="http://schemas.openxmlformats.org/package/2006/metadata/core-properties"/>
    <ds:schemaRef ds:uri="http://www.w3.org/XML/1998/namespace"/>
    <ds:schemaRef ds:uri="http://schemas.microsoft.com/office/2006/documentManagement/types"/>
    <ds:schemaRef ds:uri="http://schemas.microsoft.com/office/infopath/2007/PartnerControls"/>
    <ds:schemaRef ds:uri="http://purl.org/dc/dcmitype/"/>
    <ds:schemaRef ds:uri="3ef5847a-e696-4fee-a2c0-6c3f87568321"/>
    <ds:schemaRef ds:uri="http://schemas.microsoft.com/office/2006/metadata/properties"/>
    <ds:schemaRef ds:uri="http://purl.org/dc/terms/"/>
  </ds:schemaRefs>
</ds:datastoreItem>
</file>

<file path=docProps/app.xml><?xml version="1.0" encoding="utf-8"?>
<Properties xmlns="http://schemas.openxmlformats.org/officeDocument/2006/extended-properties" xmlns:vt="http://schemas.openxmlformats.org/officeDocument/2006/docPropsVTypes">
  <TotalTime>55</TotalTime>
  <Words>818</Words>
  <Application>Microsoft Office PowerPoint</Application>
  <PresentationFormat>Widescreen</PresentationFormat>
  <Paragraphs>28</Paragraphs>
  <Slides>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Aptos</vt:lpstr>
      <vt:lpstr>Aptos Display</vt:lpstr>
      <vt:lpstr>Arial</vt:lpstr>
      <vt:lpstr>Office Theme</vt:lpstr>
      <vt:lpstr>Haena Begum  2508171 Component 1  LCHS4009 Professional Development with Health and social care Zarah Ahmed</vt:lpstr>
      <vt:lpstr>Communication </vt:lpstr>
      <vt:lpstr>There are different types of communication</vt:lpstr>
      <vt:lpstr>Example in Care Home Setting </vt:lpstr>
      <vt:lpstr>Skills needed in Care Home Settings.</vt:lpstr>
      <vt:lpstr>PowerPoint Presentation</vt:lpstr>
      <vt:lpstr>Conclusion </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Haena Begum (2508171)</dc:creator>
  <cp:lastModifiedBy>Haena Begum (2508171)</cp:lastModifiedBy>
  <cp:revision>1</cp:revision>
  <dcterms:created xsi:type="dcterms:W3CDTF">2026-06-21T15:54:15Z</dcterms:created>
  <dcterms:modified xsi:type="dcterms:W3CDTF">2026-06-21T22:45:46Z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0x010100388A3138619E1D4F8EE743C5DD485012</vt:lpwstr>
  </property>
</Properties>
</file>