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3" r:id="rId6"/>
    <p:sldId id="264" r:id="rId7"/>
    <p:sldId id="269" r:id="rId8"/>
    <p:sldId id="268" r:id="rId9"/>
    <p:sldId id="265" r:id="rId10"/>
    <p:sldId id="266" r:id="rId11"/>
    <p:sldId id="267" r:id="rId12"/>
    <p:sldId id="259" r:id="rId13"/>
    <p:sldId id="260" r:id="rId14"/>
    <p:sldId id="26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06BE"/>
    <a:srgbClr val="B484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4829E4-27A5-1E45-B536-9881DF148B52}" v="408" dt="2025-05-14T21:35:55.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4814"/>
    <p:restoredTop sz="94694"/>
  </p:normalViewPr>
  <p:slideViewPr>
    <p:cSldViewPr snapToGrid="0">
      <p:cViewPr>
        <p:scale>
          <a:sx n="70" d="100"/>
          <a:sy n="70" d="100"/>
        </p:scale>
        <p:origin x="-112" y="10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Pugh (2209787)" userId="23046f73-210d-4829-b31c-edffa45a54c6" providerId="ADAL" clId="{974829E4-27A5-1E45-B536-9881DF148B52}"/>
    <pc:docChg chg="undo custSel addSld delSld modSld">
      <pc:chgData name="Ashley Pugh (2209787)" userId="23046f73-210d-4829-b31c-edffa45a54c6" providerId="ADAL" clId="{974829E4-27A5-1E45-B536-9881DF148B52}" dt="2025-05-14T21:36:19.643" v="9445" actId="1076"/>
      <pc:docMkLst>
        <pc:docMk/>
      </pc:docMkLst>
      <pc:sldChg chg="addSp delSp modSp mod">
        <pc:chgData name="Ashley Pugh (2209787)" userId="23046f73-210d-4829-b31c-edffa45a54c6" providerId="ADAL" clId="{974829E4-27A5-1E45-B536-9881DF148B52}" dt="2025-05-12T19:51:31.203" v="2204"/>
        <pc:sldMkLst>
          <pc:docMk/>
          <pc:sldMk cId="1794309383" sldId="256"/>
        </pc:sldMkLst>
        <pc:spChg chg="add del mod">
          <ac:chgData name="Ashley Pugh (2209787)" userId="23046f73-210d-4829-b31c-edffa45a54c6" providerId="ADAL" clId="{974829E4-27A5-1E45-B536-9881DF148B52}" dt="2025-05-12T19:51:31.203" v="2204"/>
          <ac:spMkLst>
            <pc:docMk/>
            <pc:sldMk cId="1794309383" sldId="256"/>
            <ac:spMk id="2" creationId="{227A61D2-F357-051C-255C-0324891A0CCB}"/>
          </ac:spMkLst>
        </pc:spChg>
        <pc:spChg chg="mod">
          <ac:chgData name="Ashley Pugh (2209787)" userId="23046f73-210d-4829-b31c-edffa45a54c6" providerId="ADAL" clId="{974829E4-27A5-1E45-B536-9881DF148B52}" dt="2025-05-08T12:54:35.832" v="20" actId="1076"/>
          <ac:spMkLst>
            <pc:docMk/>
            <pc:sldMk cId="1794309383" sldId="256"/>
            <ac:spMk id="3" creationId="{E9553006-48C4-5837-C9B4-D4A96A00EB99}"/>
          </ac:spMkLst>
        </pc:spChg>
        <pc:picChg chg="add mod">
          <ac:chgData name="Ashley Pugh (2209787)" userId="23046f73-210d-4829-b31c-edffa45a54c6" providerId="ADAL" clId="{974829E4-27A5-1E45-B536-9881DF148B52}" dt="2025-05-08T12:59:18.100" v="48" actId="1076"/>
          <ac:picMkLst>
            <pc:docMk/>
            <pc:sldMk cId="1794309383" sldId="256"/>
            <ac:picMk id="7" creationId="{19AB3CA3-D7FA-67C5-B23A-4CFFE5AEFD86}"/>
          </ac:picMkLst>
        </pc:picChg>
        <pc:picChg chg="add mod">
          <ac:chgData name="Ashley Pugh (2209787)" userId="23046f73-210d-4829-b31c-edffa45a54c6" providerId="ADAL" clId="{974829E4-27A5-1E45-B536-9881DF148B52}" dt="2025-05-08T12:59:32.495" v="49" actId="1076"/>
          <ac:picMkLst>
            <pc:docMk/>
            <pc:sldMk cId="1794309383" sldId="256"/>
            <ac:picMk id="1030" creationId="{E6A9D8B9-6C33-89F0-81D9-0B4B9F2EEBE7}"/>
          </ac:picMkLst>
        </pc:picChg>
      </pc:sldChg>
      <pc:sldChg chg="addSp delSp modSp new mod">
        <pc:chgData name="Ashley Pugh (2209787)" userId="23046f73-210d-4829-b31c-edffa45a54c6" providerId="ADAL" clId="{974829E4-27A5-1E45-B536-9881DF148B52}" dt="2025-05-14T19:33:36.092" v="7541" actId="1076"/>
        <pc:sldMkLst>
          <pc:docMk/>
          <pc:sldMk cId="1964373628" sldId="257"/>
        </pc:sldMkLst>
        <pc:spChg chg="mod">
          <ac:chgData name="Ashley Pugh (2209787)" userId="23046f73-210d-4829-b31c-edffa45a54c6" providerId="ADAL" clId="{974829E4-27A5-1E45-B536-9881DF148B52}" dt="2025-05-08T19:59:31.704" v="566" actId="1076"/>
          <ac:spMkLst>
            <pc:docMk/>
            <pc:sldMk cId="1964373628" sldId="257"/>
            <ac:spMk id="2" creationId="{0F90EC11-16E2-85F2-AB55-5558990B2A7D}"/>
          </ac:spMkLst>
        </pc:spChg>
        <pc:spChg chg="add mod">
          <ac:chgData name="Ashley Pugh (2209787)" userId="23046f73-210d-4829-b31c-edffa45a54c6" providerId="ADAL" clId="{974829E4-27A5-1E45-B536-9881DF148B52}" dt="2025-05-14T19:24:53.411" v="6881" actId="207"/>
          <ac:spMkLst>
            <pc:docMk/>
            <pc:sldMk cId="1964373628" sldId="257"/>
            <ac:spMk id="3" creationId="{9DFADA39-A28D-87C9-8A19-34CDAAC38BF6}"/>
          </ac:spMkLst>
        </pc:spChg>
        <pc:spChg chg="add mod">
          <ac:chgData name="Ashley Pugh (2209787)" userId="23046f73-210d-4829-b31c-edffa45a54c6" providerId="ADAL" clId="{974829E4-27A5-1E45-B536-9881DF148B52}" dt="2025-05-14T19:33:36.092" v="7541" actId="1076"/>
          <ac:spMkLst>
            <pc:docMk/>
            <pc:sldMk cId="1964373628" sldId="257"/>
            <ac:spMk id="6" creationId="{0944391B-2A1C-B3AE-5911-6E03D048F9DB}"/>
          </ac:spMkLst>
        </pc:spChg>
        <pc:picChg chg="add mod">
          <ac:chgData name="Ashley Pugh (2209787)" userId="23046f73-210d-4829-b31c-edffa45a54c6" providerId="ADAL" clId="{974829E4-27A5-1E45-B536-9881DF148B52}" dt="2025-05-08T19:38:24.022" v="555" actId="1076"/>
          <ac:picMkLst>
            <pc:docMk/>
            <pc:sldMk cId="1964373628" sldId="257"/>
            <ac:picMk id="4" creationId="{0355C5C6-E3D1-60ED-E617-8436CB8888B4}"/>
          </ac:picMkLst>
        </pc:picChg>
        <pc:picChg chg="add mod">
          <ac:chgData name="Ashley Pugh (2209787)" userId="23046f73-210d-4829-b31c-edffa45a54c6" providerId="ADAL" clId="{974829E4-27A5-1E45-B536-9881DF148B52}" dt="2025-05-08T19:38:35.591" v="558" actId="1076"/>
          <ac:picMkLst>
            <pc:docMk/>
            <pc:sldMk cId="1964373628" sldId="257"/>
            <ac:picMk id="5" creationId="{0920DC14-2C76-DDAB-0508-F72FC493868A}"/>
          </ac:picMkLst>
        </pc:picChg>
        <pc:picChg chg="add mod">
          <ac:chgData name="Ashley Pugh (2209787)" userId="23046f73-210d-4829-b31c-edffa45a54c6" providerId="ADAL" clId="{974829E4-27A5-1E45-B536-9881DF148B52}" dt="2025-05-11T13:40:43.018" v="961" actId="1076"/>
          <ac:picMkLst>
            <pc:docMk/>
            <pc:sldMk cId="1964373628" sldId="257"/>
            <ac:picMk id="2050" creationId="{51CAB4F1-CDCD-9BD2-E80C-5C1EB735B598}"/>
          </ac:picMkLst>
        </pc:picChg>
      </pc:sldChg>
      <pc:sldChg chg="addSp delSp modSp new mod">
        <pc:chgData name="Ashley Pugh (2209787)" userId="23046f73-210d-4829-b31c-edffa45a54c6" providerId="ADAL" clId="{974829E4-27A5-1E45-B536-9881DF148B52}" dt="2025-05-14T19:34:29.281" v="7575" actId="1076"/>
        <pc:sldMkLst>
          <pc:docMk/>
          <pc:sldMk cId="2012748086" sldId="258"/>
        </pc:sldMkLst>
        <pc:spChg chg="mod">
          <ac:chgData name="Ashley Pugh (2209787)" userId="23046f73-210d-4829-b31c-edffa45a54c6" providerId="ADAL" clId="{974829E4-27A5-1E45-B536-9881DF148B52}" dt="2025-05-08T19:40:04.258" v="561" actId="1076"/>
          <ac:spMkLst>
            <pc:docMk/>
            <pc:sldMk cId="2012748086" sldId="258"/>
            <ac:spMk id="2" creationId="{284A2C41-E735-6AAF-DD00-1FDE5B0FEC54}"/>
          </ac:spMkLst>
        </pc:spChg>
        <pc:spChg chg="add mod">
          <ac:chgData name="Ashley Pugh (2209787)" userId="23046f73-210d-4829-b31c-edffa45a54c6" providerId="ADAL" clId="{974829E4-27A5-1E45-B536-9881DF148B52}" dt="2025-05-14T19:34:29.281" v="7575" actId="1076"/>
          <ac:spMkLst>
            <pc:docMk/>
            <pc:sldMk cId="2012748086" sldId="258"/>
            <ac:spMk id="6" creationId="{ED15B25D-31B3-1A1B-C3C5-8710E91AC4B0}"/>
          </ac:spMkLst>
        </pc:spChg>
        <pc:spChg chg="add mod">
          <ac:chgData name="Ashley Pugh (2209787)" userId="23046f73-210d-4829-b31c-edffa45a54c6" providerId="ADAL" clId="{974829E4-27A5-1E45-B536-9881DF148B52}" dt="2025-05-09T18:54:52.641" v="954" actId="1076"/>
          <ac:spMkLst>
            <pc:docMk/>
            <pc:sldMk cId="2012748086" sldId="258"/>
            <ac:spMk id="8" creationId="{E4571449-814B-75C4-3C04-D443E76A3F39}"/>
          </ac:spMkLst>
        </pc:spChg>
        <pc:picChg chg="add mod">
          <ac:chgData name="Ashley Pugh (2209787)" userId="23046f73-210d-4829-b31c-edffa45a54c6" providerId="ADAL" clId="{974829E4-27A5-1E45-B536-9881DF148B52}" dt="2025-05-09T18:53:43.761" v="921" actId="1076"/>
          <ac:picMkLst>
            <pc:docMk/>
            <pc:sldMk cId="2012748086" sldId="258"/>
            <ac:picMk id="4" creationId="{912BEAF0-CCA3-94C2-2FE6-45ECE5BD234D}"/>
          </ac:picMkLst>
        </pc:picChg>
        <pc:picChg chg="add mod">
          <ac:chgData name="Ashley Pugh (2209787)" userId="23046f73-210d-4829-b31c-edffa45a54c6" providerId="ADAL" clId="{974829E4-27A5-1E45-B536-9881DF148B52}" dt="2025-05-08T19:30:17.942" v="482" actId="1076"/>
          <ac:picMkLst>
            <pc:docMk/>
            <pc:sldMk cId="2012748086" sldId="258"/>
            <ac:picMk id="5" creationId="{80D872E1-9F89-DF05-5417-3D08A768DDDF}"/>
          </ac:picMkLst>
        </pc:picChg>
      </pc:sldChg>
      <pc:sldChg chg="addSp delSp modSp new mod">
        <pc:chgData name="Ashley Pugh (2209787)" userId="23046f73-210d-4829-b31c-edffa45a54c6" providerId="ADAL" clId="{974829E4-27A5-1E45-B536-9881DF148B52}" dt="2025-05-14T20:41:17.192" v="9014" actId="1076"/>
        <pc:sldMkLst>
          <pc:docMk/>
          <pc:sldMk cId="2277997317" sldId="259"/>
        </pc:sldMkLst>
        <pc:spChg chg="mod">
          <ac:chgData name="Ashley Pugh (2209787)" userId="23046f73-210d-4829-b31c-edffa45a54c6" providerId="ADAL" clId="{974829E4-27A5-1E45-B536-9881DF148B52}" dt="2025-05-08T19:36:26.717" v="539" actId="1076"/>
          <ac:spMkLst>
            <pc:docMk/>
            <pc:sldMk cId="2277997317" sldId="259"/>
            <ac:spMk id="2" creationId="{4EE69586-4CCF-C2E0-556A-10AB7CB60130}"/>
          </ac:spMkLst>
        </pc:spChg>
        <pc:spChg chg="add mod">
          <ac:chgData name="Ashley Pugh (2209787)" userId="23046f73-210d-4829-b31c-edffa45a54c6" providerId="ADAL" clId="{974829E4-27A5-1E45-B536-9881DF148B52}" dt="2025-05-14T20:41:17.192" v="9014" actId="1076"/>
          <ac:spMkLst>
            <pc:docMk/>
            <pc:sldMk cId="2277997317" sldId="259"/>
            <ac:spMk id="3" creationId="{1487A353-9589-A0CB-6DFD-91419478EEF6}"/>
          </ac:spMkLst>
        </pc:spChg>
        <pc:picChg chg="add mod">
          <ac:chgData name="Ashley Pugh (2209787)" userId="23046f73-210d-4829-b31c-edffa45a54c6" providerId="ADAL" clId="{974829E4-27A5-1E45-B536-9881DF148B52}" dt="2025-05-08T19:25:39.292" v="430" actId="1076"/>
          <ac:picMkLst>
            <pc:docMk/>
            <pc:sldMk cId="2277997317" sldId="259"/>
            <ac:picMk id="4" creationId="{6A379FEE-2701-B1FC-2808-DC2A1DBB1773}"/>
          </ac:picMkLst>
        </pc:picChg>
        <pc:picChg chg="add mod">
          <ac:chgData name="Ashley Pugh (2209787)" userId="23046f73-210d-4829-b31c-edffa45a54c6" providerId="ADAL" clId="{974829E4-27A5-1E45-B536-9881DF148B52}" dt="2025-05-08T19:25:48.524" v="432" actId="1076"/>
          <ac:picMkLst>
            <pc:docMk/>
            <pc:sldMk cId="2277997317" sldId="259"/>
            <ac:picMk id="5" creationId="{22C2FAE2-D61E-4CB8-1E58-19E6707B84FF}"/>
          </ac:picMkLst>
        </pc:picChg>
        <pc:picChg chg="add mod">
          <ac:chgData name="Ashley Pugh (2209787)" userId="23046f73-210d-4829-b31c-edffa45a54c6" providerId="ADAL" clId="{974829E4-27A5-1E45-B536-9881DF148B52}" dt="2025-05-08T19:26:07.190" v="436" actId="1076"/>
          <ac:picMkLst>
            <pc:docMk/>
            <pc:sldMk cId="2277997317" sldId="259"/>
            <ac:picMk id="6" creationId="{8D2B0C65-5751-963E-5B1A-D6C50D73A65A}"/>
          </ac:picMkLst>
        </pc:picChg>
        <pc:picChg chg="add mod">
          <ac:chgData name="Ashley Pugh (2209787)" userId="23046f73-210d-4829-b31c-edffa45a54c6" providerId="ADAL" clId="{974829E4-27A5-1E45-B536-9881DF148B52}" dt="2025-05-08T19:35:53.233" v="531" actId="1076"/>
          <ac:picMkLst>
            <pc:docMk/>
            <pc:sldMk cId="2277997317" sldId="259"/>
            <ac:picMk id="7" creationId="{633DAF11-AC7C-0B97-168F-980185160D2D}"/>
          </ac:picMkLst>
        </pc:picChg>
        <pc:picChg chg="add del mod">
          <ac:chgData name="Ashley Pugh (2209787)" userId="23046f73-210d-4829-b31c-edffa45a54c6" providerId="ADAL" clId="{974829E4-27A5-1E45-B536-9881DF148B52}" dt="2025-05-14T20:01:57.263" v="7952" actId="478"/>
          <ac:picMkLst>
            <pc:docMk/>
            <pc:sldMk cId="2277997317" sldId="259"/>
            <ac:picMk id="8" creationId="{4502B7AD-4AE6-9F3D-1346-7976BE4F57C8}"/>
          </ac:picMkLst>
        </pc:picChg>
        <pc:picChg chg="add mod modCrop">
          <ac:chgData name="Ashley Pugh (2209787)" userId="23046f73-210d-4829-b31c-edffa45a54c6" providerId="ADAL" clId="{974829E4-27A5-1E45-B536-9881DF148B52}" dt="2025-05-14T20:08:50.507" v="8000" actId="1038"/>
          <ac:picMkLst>
            <pc:docMk/>
            <pc:sldMk cId="2277997317" sldId="259"/>
            <ac:picMk id="10" creationId="{83BF8ED0-CDCC-3214-02DF-F149D7BE0AA1}"/>
          </ac:picMkLst>
        </pc:picChg>
      </pc:sldChg>
      <pc:sldChg chg="addSp delSp modSp new mod">
        <pc:chgData name="Ashley Pugh (2209787)" userId="23046f73-210d-4829-b31c-edffa45a54c6" providerId="ADAL" clId="{974829E4-27A5-1E45-B536-9881DF148B52}" dt="2025-05-14T20:21:37.887" v="8683" actId="207"/>
        <pc:sldMkLst>
          <pc:docMk/>
          <pc:sldMk cId="2739698662" sldId="260"/>
        </pc:sldMkLst>
        <pc:spChg chg="mod">
          <ac:chgData name="Ashley Pugh (2209787)" userId="23046f73-210d-4829-b31c-edffa45a54c6" providerId="ADAL" clId="{974829E4-27A5-1E45-B536-9881DF148B52}" dt="2025-05-12T19:51:31.203" v="2204"/>
          <ac:spMkLst>
            <pc:docMk/>
            <pc:sldMk cId="2739698662" sldId="260"/>
            <ac:spMk id="2" creationId="{66CB3F1F-ABD9-84A6-D33E-565F212BA1D9}"/>
          </ac:spMkLst>
        </pc:spChg>
        <pc:spChg chg="add mod">
          <ac:chgData name="Ashley Pugh (2209787)" userId="23046f73-210d-4829-b31c-edffa45a54c6" providerId="ADAL" clId="{974829E4-27A5-1E45-B536-9881DF148B52}" dt="2025-05-14T20:18:28.087" v="8350" actId="207"/>
          <ac:spMkLst>
            <pc:docMk/>
            <pc:sldMk cId="2739698662" sldId="260"/>
            <ac:spMk id="8" creationId="{14037CD6-92B0-6A8C-BD66-AC6053A563E7}"/>
          </ac:spMkLst>
        </pc:spChg>
        <pc:spChg chg="add mod">
          <ac:chgData name="Ashley Pugh (2209787)" userId="23046f73-210d-4829-b31c-edffa45a54c6" providerId="ADAL" clId="{974829E4-27A5-1E45-B536-9881DF148B52}" dt="2025-05-14T20:21:37.887" v="8683" actId="207"/>
          <ac:spMkLst>
            <pc:docMk/>
            <pc:sldMk cId="2739698662" sldId="260"/>
            <ac:spMk id="9" creationId="{C1BAC4F5-E193-7C44-F630-AB02CDDA38D5}"/>
          </ac:spMkLst>
        </pc:spChg>
        <pc:picChg chg="add mod modCrop">
          <ac:chgData name="Ashley Pugh (2209787)" userId="23046f73-210d-4829-b31c-edffa45a54c6" providerId="ADAL" clId="{974829E4-27A5-1E45-B536-9881DF148B52}" dt="2025-05-14T20:03:31.990" v="7960" actId="1076"/>
          <ac:picMkLst>
            <pc:docMk/>
            <pc:sldMk cId="2739698662" sldId="260"/>
            <ac:picMk id="3" creationId="{9508B433-FF0C-7B85-5DCE-9E03CA12225C}"/>
          </ac:picMkLst>
        </pc:picChg>
        <pc:picChg chg="add mod">
          <ac:chgData name="Ashley Pugh (2209787)" userId="23046f73-210d-4829-b31c-edffa45a54c6" providerId="ADAL" clId="{974829E4-27A5-1E45-B536-9881DF148B52}" dt="2025-05-08T19:27:29.910" v="457" actId="1076"/>
          <ac:picMkLst>
            <pc:docMk/>
            <pc:sldMk cId="2739698662" sldId="260"/>
            <ac:picMk id="4" creationId="{D692BA35-8017-592A-0C41-5219FCCA9526}"/>
          </ac:picMkLst>
        </pc:picChg>
        <pc:picChg chg="add mod">
          <ac:chgData name="Ashley Pugh (2209787)" userId="23046f73-210d-4829-b31c-edffa45a54c6" providerId="ADAL" clId="{974829E4-27A5-1E45-B536-9881DF148B52}" dt="2025-05-08T19:36:40.452" v="540" actId="1076"/>
          <ac:picMkLst>
            <pc:docMk/>
            <pc:sldMk cId="2739698662" sldId="260"/>
            <ac:picMk id="5" creationId="{7D91089F-7145-CE50-15DE-D68FCA7F5C64}"/>
          </ac:picMkLst>
        </pc:picChg>
        <pc:picChg chg="add mod modCrop">
          <ac:chgData name="Ashley Pugh (2209787)" userId="23046f73-210d-4829-b31c-edffa45a54c6" providerId="ADAL" clId="{974829E4-27A5-1E45-B536-9881DF148B52}" dt="2025-05-14T20:08:41.161" v="7978" actId="1037"/>
          <ac:picMkLst>
            <pc:docMk/>
            <pc:sldMk cId="2739698662" sldId="260"/>
            <ac:picMk id="7" creationId="{2A896BEB-17C2-627C-82FA-1CDA1D87A507}"/>
          </ac:picMkLst>
        </pc:picChg>
      </pc:sldChg>
      <pc:sldChg chg="addSp delSp modSp new mod">
        <pc:chgData name="Ashley Pugh (2209787)" userId="23046f73-210d-4829-b31c-edffa45a54c6" providerId="ADAL" clId="{974829E4-27A5-1E45-B536-9881DF148B52}" dt="2025-05-14T21:36:19.643" v="9445" actId="1076"/>
        <pc:sldMkLst>
          <pc:docMk/>
          <pc:sldMk cId="2800149337" sldId="261"/>
        </pc:sldMkLst>
        <pc:spChg chg="mod">
          <ac:chgData name="Ashley Pugh (2209787)" userId="23046f73-210d-4829-b31c-edffa45a54c6" providerId="ADAL" clId="{974829E4-27A5-1E45-B536-9881DF148B52}" dt="2025-05-08T19:37:20.270" v="546" actId="2711"/>
          <ac:spMkLst>
            <pc:docMk/>
            <pc:sldMk cId="2800149337" sldId="261"/>
            <ac:spMk id="2" creationId="{2319DEC9-847A-850E-B108-69FE61C23D31}"/>
          </ac:spMkLst>
        </pc:spChg>
        <pc:spChg chg="add mod">
          <ac:chgData name="Ashley Pugh (2209787)" userId="23046f73-210d-4829-b31c-edffa45a54c6" providerId="ADAL" clId="{974829E4-27A5-1E45-B536-9881DF148B52}" dt="2025-05-14T21:36:19.643" v="9445" actId="1076"/>
          <ac:spMkLst>
            <pc:docMk/>
            <pc:sldMk cId="2800149337" sldId="261"/>
            <ac:spMk id="3" creationId="{814D4752-78FB-1562-A93C-D07D8A5A1E74}"/>
          </ac:spMkLst>
        </pc:spChg>
        <pc:picChg chg="add mod">
          <ac:chgData name="Ashley Pugh (2209787)" userId="23046f73-210d-4829-b31c-edffa45a54c6" providerId="ADAL" clId="{974829E4-27A5-1E45-B536-9881DF148B52}" dt="2025-05-08T19:30:57.539" v="484" actId="1076"/>
          <ac:picMkLst>
            <pc:docMk/>
            <pc:sldMk cId="2800149337" sldId="261"/>
            <ac:picMk id="4" creationId="{67D4939C-990D-B77B-A007-467F20D24545}"/>
          </ac:picMkLst>
        </pc:picChg>
        <pc:picChg chg="add mod">
          <ac:chgData name="Ashley Pugh (2209787)" userId="23046f73-210d-4829-b31c-edffa45a54c6" providerId="ADAL" clId="{974829E4-27A5-1E45-B536-9881DF148B52}" dt="2025-05-12T19:50:48.283" v="2199" actId="1076"/>
          <ac:picMkLst>
            <pc:docMk/>
            <pc:sldMk cId="2800149337" sldId="261"/>
            <ac:picMk id="5" creationId="{709432D5-520B-8DBA-E724-8FEA6F322226}"/>
          </ac:picMkLst>
        </pc:picChg>
      </pc:sldChg>
      <pc:sldChg chg="addSp delSp modSp new mod setBg modAnim">
        <pc:chgData name="Ashley Pugh (2209787)" userId="23046f73-210d-4829-b31c-edffa45a54c6" providerId="ADAL" clId="{974829E4-27A5-1E45-B536-9881DF148B52}" dt="2025-05-12T19:54:42" v="2226" actId="1076"/>
        <pc:sldMkLst>
          <pc:docMk/>
          <pc:sldMk cId="4272017479" sldId="262"/>
        </pc:sldMkLst>
        <pc:spChg chg="mod">
          <ac:chgData name="Ashley Pugh (2209787)" userId="23046f73-210d-4829-b31c-edffa45a54c6" providerId="ADAL" clId="{974829E4-27A5-1E45-B536-9881DF148B52}" dt="2025-05-12T19:52:03.219" v="2209" actId="790"/>
          <ac:spMkLst>
            <pc:docMk/>
            <pc:sldMk cId="4272017479" sldId="262"/>
            <ac:spMk id="2" creationId="{427B9DA2-A57E-8DE4-1377-A2FCA3FC47E9}"/>
          </ac:spMkLst>
        </pc:spChg>
        <pc:spChg chg="add mod">
          <ac:chgData name="Ashley Pugh (2209787)" userId="23046f73-210d-4829-b31c-edffa45a54c6" providerId="ADAL" clId="{974829E4-27A5-1E45-B536-9881DF148B52}" dt="2025-05-12T19:52:03.219" v="2209" actId="790"/>
          <ac:spMkLst>
            <pc:docMk/>
            <pc:sldMk cId="4272017479" sldId="262"/>
            <ac:spMk id="3" creationId="{7DA7E4F9-4F0F-ECD2-68CF-72094149CD1C}"/>
          </ac:spMkLst>
        </pc:spChg>
        <pc:spChg chg="add mod">
          <ac:chgData name="Ashley Pugh (2209787)" userId="23046f73-210d-4829-b31c-edffa45a54c6" providerId="ADAL" clId="{974829E4-27A5-1E45-B536-9881DF148B52}" dt="2025-05-12T19:52:03.219" v="2209" actId="790"/>
          <ac:spMkLst>
            <pc:docMk/>
            <pc:sldMk cId="4272017479" sldId="262"/>
            <ac:spMk id="4" creationId="{7B0E03B9-6003-050B-2E45-FC6664B001DB}"/>
          </ac:spMkLst>
        </pc:spChg>
        <pc:picChg chg="add mod modCrop">
          <ac:chgData name="Ashley Pugh (2209787)" userId="23046f73-210d-4829-b31c-edffa45a54c6" providerId="ADAL" clId="{974829E4-27A5-1E45-B536-9881DF148B52}" dt="2025-05-12T19:54:18.651" v="2222" actId="14100"/>
          <ac:picMkLst>
            <pc:docMk/>
            <pc:sldMk cId="4272017479" sldId="262"/>
            <ac:picMk id="5" creationId="{866B968D-37CF-85B0-16F9-F2FF446D7C95}"/>
          </ac:picMkLst>
        </pc:picChg>
        <pc:picChg chg="add mod">
          <ac:chgData name="Ashley Pugh (2209787)" userId="23046f73-210d-4829-b31c-edffa45a54c6" providerId="ADAL" clId="{974829E4-27A5-1E45-B536-9881DF148B52}" dt="2025-05-08T19:23:34.626" v="404" actId="1076"/>
          <ac:picMkLst>
            <pc:docMk/>
            <pc:sldMk cId="4272017479" sldId="262"/>
            <ac:picMk id="6" creationId="{22210E73-5AA3-7622-8D4D-2E3C0545796E}"/>
          </ac:picMkLst>
        </pc:picChg>
        <pc:picChg chg="add mod">
          <ac:chgData name="Ashley Pugh (2209787)" userId="23046f73-210d-4829-b31c-edffa45a54c6" providerId="ADAL" clId="{974829E4-27A5-1E45-B536-9881DF148B52}" dt="2025-05-12T19:54:42" v="2226" actId="1076"/>
          <ac:picMkLst>
            <pc:docMk/>
            <pc:sldMk cId="4272017479" sldId="262"/>
            <ac:picMk id="7" creationId="{2468C14D-395D-FF03-BE90-36AFF7FC1C0D}"/>
          </ac:picMkLst>
        </pc:picChg>
        <pc:picChg chg="add mod">
          <ac:chgData name="Ashley Pugh (2209787)" userId="23046f73-210d-4829-b31c-edffa45a54c6" providerId="ADAL" clId="{974829E4-27A5-1E45-B536-9881DF148B52}" dt="2025-05-12T19:33:37.271" v="1674" actId="1076"/>
          <ac:picMkLst>
            <pc:docMk/>
            <pc:sldMk cId="4272017479" sldId="262"/>
            <ac:picMk id="1026" creationId="{34148A57-84D7-8AB1-3BA6-20395B1A3BC9}"/>
          </ac:picMkLst>
        </pc:picChg>
      </pc:sldChg>
      <pc:sldChg chg="addSp delSp modSp new mod">
        <pc:chgData name="Ashley Pugh (2209787)" userId="23046f73-210d-4829-b31c-edffa45a54c6" providerId="ADAL" clId="{974829E4-27A5-1E45-B536-9881DF148B52}" dt="2025-05-14T11:33:07.719" v="4740" actId="14100"/>
        <pc:sldMkLst>
          <pc:docMk/>
          <pc:sldMk cId="2855651535" sldId="263"/>
        </pc:sldMkLst>
        <pc:spChg chg="mod">
          <ac:chgData name="Ashley Pugh (2209787)" userId="23046f73-210d-4829-b31c-edffa45a54c6" providerId="ADAL" clId="{974829E4-27A5-1E45-B536-9881DF148B52}" dt="2025-05-12T19:51:31.203" v="2204"/>
          <ac:spMkLst>
            <pc:docMk/>
            <pc:sldMk cId="2855651535" sldId="263"/>
            <ac:spMk id="2" creationId="{A24F4513-CD41-81EF-319F-EA04DFC499F1}"/>
          </ac:spMkLst>
        </pc:spChg>
        <pc:spChg chg="add mod">
          <ac:chgData name="Ashley Pugh (2209787)" userId="23046f73-210d-4829-b31c-edffa45a54c6" providerId="ADAL" clId="{974829E4-27A5-1E45-B536-9881DF148B52}" dt="2025-05-14T11:32:49.227" v="4738" actId="207"/>
          <ac:spMkLst>
            <pc:docMk/>
            <pc:sldMk cId="2855651535" sldId="263"/>
            <ac:spMk id="8" creationId="{26C5BB33-B8B4-01EB-7781-83E90393D830}"/>
          </ac:spMkLst>
        </pc:spChg>
        <pc:spChg chg="add mod">
          <ac:chgData name="Ashley Pugh (2209787)" userId="23046f73-210d-4829-b31c-edffa45a54c6" providerId="ADAL" clId="{974829E4-27A5-1E45-B536-9881DF148B52}" dt="2025-05-14T11:32:54.781" v="4739" actId="207"/>
          <ac:spMkLst>
            <pc:docMk/>
            <pc:sldMk cId="2855651535" sldId="263"/>
            <ac:spMk id="9" creationId="{20C5E2D9-7B2C-63E0-EB7A-00AE1ED7DC4D}"/>
          </ac:spMkLst>
        </pc:spChg>
        <pc:picChg chg="add mod">
          <ac:chgData name="Ashley Pugh (2209787)" userId="23046f73-210d-4829-b31c-edffa45a54c6" providerId="ADAL" clId="{974829E4-27A5-1E45-B536-9881DF148B52}" dt="2025-05-13T12:53:52.536" v="2301" actId="1076"/>
          <ac:picMkLst>
            <pc:docMk/>
            <pc:sldMk cId="2855651535" sldId="263"/>
            <ac:picMk id="3" creationId="{C9B2B86E-0B6B-DD12-6F49-3805320F23B6}"/>
          </ac:picMkLst>
        </pc:picChg>
        <pc:picChg chg="add mod modCrop">
          <ac:chgData name="Ashley Pugh (2209787)" userId="23046f73-210d-4829-b31c-edffa45a54c6" providerId="ADAL" clId="{974829E4-27A5-1E45-B536-9881DF148B52}" dt="2025-05-13T12:47:43.941" v="2289" actId="1076"/>
          <ac:picMkLst>
            <pc:docMk/>
            <pc:sldMk cId="2855651535" sldId="263"/>
            <ac:picMk id="5" creationId="{8909DA0C-32A9-8639-9D90-936197B647CA}"/>
          </ac:picMkLst>
        </pc:picChg>
        <pc:picChg chg="add mod">
          <ac:chgData name="Ashley Pugh (2209787)" userId="23046f73-210d-4829-b31c-edffa45a54c6" providerId="ADAL" clId="{974829E4-27A5-1E45-B536-9881DF148B52}" dt="2025-05-08T19:31:20.522" v="486" actId="1076"/>
          <ac:picMkLst>
            <pc:docMk/>
            <pc:sldMk cId="2855651535" sldId="263"/>
            <ac:picMk id="6" creationId="{587F60F8-E7EF-DCA3-693E-0D5C8BA6D983}"/>
          </ac:picMkLst>
        </pc:picChg>
        <pc:picChg chg="add mod">
          <ac:chgData name="Ashley Pugh (2209787)" userId="23046f73-210d-4829-b31c-edffa45a54c6" providerId="ADAL" clId="{974829E4-27A5-1E45-B536-9881DF148B52}" dt="2025-05-13T12:47:49.011" v="2290" actId="1076"/>
          <ac:picMkLst>
            <pc:docMk/>
            <pc:sldMk cId="2855651535" sldId="263"/>
            <ac:picMk id="7" creationId="{068CA745-B11A-E8FA-50F9-2EA37DA2A455}"/>
          </ac:picMkLst>
        </pc:picChg>
        <pc:picChg chg="add mod">
          <ac:chgData name="Ashley Pugh (2209787)" userId="23046f73-210d-4829-b31c-edffa45a54c6" providerId="ADAL" clId="{974829E4-27A5-1E45-B536-9881DF148B52}" dt="2025-05-14T11:33:07.719" v="4740" actId="14100"/>
          <ac:picMkLst>
            <pc:docMk/>
            <pc:sldMk cId="2855651535" sldId="263"/>
            <ac:picMk id="2050" creationId="{6A5FF10D-ED98-9000-B1AB-CD5AC856F6F7}"/>
          </ac:picMkLst>
        </pc:picChg>
      </pc:sldChg>
      <pc:sldChg chg="addSp delSp modSp new mod">
        <pc:chgData name="Ashley Pugh (2209787)" userId="23046f73-210d-4829-b31c-edffa45a54c6" providerId="ADAL" clId="{974829E4-27A5-1E45-B536-9881DF148B52}" dt="2025-05-14T11:32:40.990" v="4736" actId="1076"/>
        <pc:sldMkLst>
          <pc:docMk/>
          <pc:sldMk cId="813705843" sldId="264"/>
        </pc:sldMkLst>
        <pc:spChg chg="mod">
          <ac:chgData name="Ashley Pugh (2209787)" userId="23046f73-210d-4829-b31c-edffa45a54c6" providerId="ADAL" clId="{974829E4-27A5-1E45-B536-9881DF148B52}" dt="2025-05-13T18:59:20.434" v="2777" actId="20577"/>
          <ac:spMkLst>
            <pc:docMk/>
            <pc:sldMk cId="813705843" sldId="264"/>
            <ac:spMk id="2" creationId="{2000FE36-D623-77E9-FD67-AAD985B0F7F3}"/>
          </ac:spMkLst>
        </pc:spChg>
        <pc:spChg chg="add mod">
          <ac:chgData name="Ashley Pugh (2209787)" userId="23046f73-210d-4829-b31c-edffa45a54c6" providerId="ADAL" clId="{974829E4-27A5-1E45-B536-9881DF148B52}" dt="2025-05-14T11:32:31.765" v="4735" actId="207"/>
          <ac:spMkLst>
            <pc:docMk/>
            <pc:sldMk cId="813705843" sldId="264"/>
            <ac:spMk id="3" creationId="{1B335AEC-55D5-1F5C-CB8C-5CAC317D8766}"/>
          </ac:spMkLst>
        </pc:spChg>
        <pc:picChg chg="add mod">
          <ac:chgData name="Ashley Pugh (2209787)" userId="23046f73-210d-4829-b31c-edffa45a54c6" providerId="ADAL" clId="{974829E4-27A5-1E45-B536-9881DF148B52}" dt="2025-05-08T13:39:03.861" v="300" actId="1076"/>
          <ac:picMkLst>
            <pc:docMk/>
            <pc:sldMk cId="813705843" sldId="264"/>
            <ac:picMk id="9" creationId="{A3E2ED68-5559-0B00-BA52-FB70757329B3}"/>
          </ac:picMkLst>
        </pc:picChg>
        <pc:picChg chg="add mod">
          <ac:chgData name="Ashley Pugh (2209787)" userId="23046f73-210d-4829-b31c-edffa45a54c6" providerId="ADAL" clId="{974829E4-27A5-1E45-B536-9881DF148B52}" dt="2025-05-14T11:32:40.990" v="4736" actId="1076"/>
          <ac:picMkLst>
            <pc:docMk/>
            <pc:sldMk cId="813705843" sldId="264"/>
            <ac:picMk id="12" creationId="{C11735FD-AF8A-5687-81EA-033BE83F746C}"/>
          </ac:picMkLst>
        </pc:picChg>
      </pc:sldChg>
      <pc:sldChg chg="addSp delSp modSp new mod">
        <pc:chgData name="Ashley Pugh (2209787)" userId="23046f73-210d-4829-b31c-edffa45a54c6" providerId="ADAL" clId="{974829E4-27A5-1E45-B536-9881DF148B52}" dt="2025-05-14T12:20:35.973" v="5266" actId="207"/>
        <pc:sldMkLst>
          <pc:docMk/>
          <pc:sldMk cId="363430476" sldId="265"/>
        </pc:sldMkLst>
        <pc:spChg chg="mod">
          <ac:chgData name="Ashley Pugh (2209787)" userId="23046f73-210d-4829-b31c-edffa45a54c6" providerId="ADAL" clId="{974829E4-27A5-1E45-B536-9881DF148B52}" dt="2025-05-08T19:35:14.436" v="523" actId="14100"/>
          <ac:spMkLst>
            <pc:docMk/>
            <pc:sldMk cId="363430476" sldId="265"/>
            <ac:spMk id="2" creationId="{CEB127F4-1DA0-1482-9A30-6CC7C14222D4}"/>
          </ac:spMkLst>
        </pc:spChg>
        <pc:spChg chg="add mod">
          <ac:chgData name="Ashley Pugh (2209787)" userId="23046f73-210d-4829-b31c-edffa45a54c6" providerId="ADAL" clId="{974829E4-27A5-1E45-B536-9881DF148B52}" dt="2025-05-14T12:10:06.714" v="5014" actId="1076"/>
          <ac:spMkLst>
            <pc:docMk/>
            <pc:sldMk cId="363430476" sldId="265"/>
            <ac:spMk id="3" creationId="{DFBC0FD7-6992-AD40-872B-F7276B78A371}"/>
          </ac:spMkLst>
        </pc:spChg>
        <pc:spChg chg="add mod">
          <ac:chgData name="Ashley Pugh (2209787)" userId="23046f73-210d-4829-b31c-edffa45a54c6" providerId="ADAL" clId="{974829E4-27A5-1E45-B536-9881DF148B52}" dt="2025-05-14T12:20:35.973" v="5266" actId="207"/>
          <ac:spMkLst>
            <pc:docMk/>
            <pc:sldMk cId="363430476" sldId="265"/>
            <ac:spMk id="4" creationId="{0DA96AD5-273C-1F35-C9B6-C8EC15A5045B}"/>
          </ac:spMkLst>
        </pc:spChg>
        <pc:picChg chg="add mod">
          <ac:chgData name="Ashley Pugh (2209787)" userId="23046f73-210d-4829-b31c-edffa45a54c6" providerId="ADAL" clId="{974829E4-27A5-1E45-B536-9881DF148B52}" dt="2025-05-14T11:52:25.631" v="4743" actId="1076"/>
          <ac:picMkLst>
            <pc:docMk/>
            <pc:sldMk cId="363430476" sldId="265"/>
            <ac:picMk id="5" creationId="{BC701AF7-EDA7-2139-0410-7ED522DB79FB}"/>
          </ac:picMkLst>
        </pc:picChg>
        <pc:picChg chg="add mod">
          <ac:chgData name="Ashley Pugh (2209787)" userId="23046f73-210d-4829-b31c-edffa45a54c6" providerId="ADAL" clId="{974829E4-27A5-1E45-B536-9881DF148B52}" dt="2025-05-08T19:24:26.342" v="414" actId="1076"/>
          <ac:picMkLst>
            <pc:docMk/>
            <pc:sldMk cId="363430476" sldId="265"/>
            <ac:picMk id="6" creationId="{68DC1F5F-8E84-ADC8-7AAB-3919A11747C6}"/>
          </ac:picMkLst>
        </pc:picChg>
      </pc:sldChg>
      <pc:sldChg chg="addSp delSp modSp new mod">
        <pc:chgData name="Ashley Pugh (2209787)" userId="23046f73-210d-4829-b31c-edffa45a54c6" providerId="ADAL" clId="{974829E4-27A5-1E45-B536-9881DF148B52}" dt="2025-05-14T16:09:37.368" v="5874" actId="207"/>
        <pc:sldMkLst>
          <pc:docMk/>
          <pc:sldMk cId="3172115086" sldId="266"/>
        </pc:sldMkLst>
        <pc:spChg chg="mod">
          <ac:chgData name="Ashley Pugh (2209787)" userId="23046f73-210d-4829-b31c-edffa45a54c6" providerId="ADAL" clId="{974829E4-27A5-1E45-B536-9881DF148B52}" dt="2025-05-08T19:35:34.515" v="527" actId="27636"/>
          <ac:spMkLst>
            <pc:docMk/>
            <pc:sldMk cId="3172115086" sldId="266"/>
            <ac:spMk id="2" creationId="{85D47FD8-A42A-95A6-1549-29F5E3BE36BA}"/>
          </ac:spMkLst>
        </pc:spChg>
        <pc:spChg chg="add mod">
          <ac:chgData name="Ashley Pugh (2209787)" userId="23046f73-210d-4829-b31c-edffa45a54c6" providerId="ADAL" clId="{974829E4-27A5-1E45-B536-9881DF148B52}" dt="2025-05-14T16:05:37.423" v="5577" actId="1076"/>
          <ac:spMkLst>
            <pc:docMk/>
            <pc:sldMk cId="3172115086" sldId="266"/>
            <ac:spMk id="3" creationId="{0AF7522B-10FE-332C-7445-CC5113F74EE2}"/>
          </ac:spMkLst>
        </pc:spChg>
        <pc:spChg chg="add mod">
          <ac:chgData name="Ashley Pugh (2209787)" userId="23046f73-210d-4829-b31c-edffa45a54c6" providerId="ADAL" clId="{974829E4-27A5-1E45-B536-9881DF148B52}" dt="2025-05-14T16:09:37.368" v="5874" actId="207"/>
          <ac:spMkLst>
            <pc:docMk/>
            <pc:sldMk cId="3172115086" sldId="266"/>
            <ac:spMk id="4" creationId="{8E8F5E4F-6225-5156-89CF-6E495EDE2B32}"/>
          </ac:spMkLst>
        </pc:spChg>
        <pc:picChg chg="add mod modCrop">
          <ac:chgData name="Ashley Pugh (2209787)" userId="23046f73-210d-4829-b31c-edffa45a54c6" providerId="ADAL" clId="{974829E4-27A5-1E45-B536-9881DF148B52}" dt="2025-05-08T13:42:55.776" v="360" actId="1076"/>
          <ac:picMkLst>
            <pc:docMk/>
            <pc:sldMk cId="3172115086" sldId="266"/>
            <ac:picMk id="8" creationId="{7BB91AC3-CE1B-9AAB-8178-B8BBA1CEB001}"/>
          </ac:picMkLst>
        </pc:picChg>
        <pc:picChg chg="add mod modCrop">
          <ac:chgData name="Ashley Pugh (2209787)" userId="23046f73-210d-4829-b31c-edffa45a54c6" providerId="ADAL" clId="{974829E4-27A5-1E45-B536-9881DF148B52}" dt="2025-05-08T19:20:33.567" v="362" actId="1076"/>
          <ac:picMkLst>
            <pc:docMk/>
            <pc:sldMk cId="3172115086" sldId="266"/>
            <ac:picMk id="9" creationId="{76A91845-B682-3498-21BA-C723A1292691}"/>
          </ac:picMkLst>
        </pc:picChg>
        <pc:picChg chg="add mod">
          <ac:chgData name="Ashley Pugh (2209787)" userId="23046f73-210d-4829-b31c-edffa45a54c6" providerId="ADAL" clId="{974829E4-27A5-1E45-B536-9881DF148B52}" dt="2025-05-08T19:24:50.885" v="418" actId="1076"/>
          <ac:picMkLst>
            <pc:docMk/>
            <pc:sldMk cId="3172115086" sldId="266"/>
            <ac:picMk id="10" creationId="{374B9926-4CBD-A0C5-9FAA-64C7BB426D72}"/>
          </ac:picMkLst>
        </pc:picChg>
      </pc:sldChg>
      <pc:sldChg chg="addSp delSp modSp new mod">
        <pc:chgData name="Ashley Pugh (2209787)" userId="23046f73-210d-4829-b31c-edffa45a54c6" providerId="ADAL" clId="{974829E4-27A5-1E45-B536-9881DF148B52}" dt="2025-05-14T16:25:53.661" v="6258" actId="1035"/>
        <pc:sldMkLst>
          <pc:docMk/>
          <pc:sldMk cId="2250401390" sldId="267"/>
        </pc:sldMkLst>
        <pc:spChg chg="mod">
          <ac:chgData name="Ashley Pugh (2209787)" userId="23046f73-210d-4829-b31c-edffa45a54c6" providerId="ADAL" clId="{974829E4-27A5-1E45-B536-9881DF148B52}" dt="2025-05-11T15:45:19.309" v="983" actId="1076"/>
          <ac:spMkLst>
            <pc:docMk/>
            <pc:sldMk cId="2250401390" sldId="267"/>
            <ac:spMk id="2" creationId="{5019575A-88BA-B84D-6547-05F3C5DC2F3B}"/>
          </ac:spMkLst>
        </pc:spChg>
        <pc:spChg chg="add mod">
          <ac:chgData name="Ashley Pugh (2209787)" userId="23046f73-210d-4829-b31c-edffa45a54c6" providerId="ADAL" clId="{974829E4-27A5-1E45-B536-9881DF148B52}" dt="2025-05-14T16:22:05.384" v="6253" actId="1076"/>
          <ac:spMkLst>
            <pc:docMk/>
            <pc:sldMk cId="2250401390" sldId="267"/>
            <ac:spMk id="3" creationId="{5AF27579-E578-54BE-E73F-D000628C3BCC}"/>
          </ac:spMkLst>
        </pc:spChg>
        <pc:spChg chg="add mod">
          <ac:chgData name="Ashley Pugh (2209787)" userId="23046f73-210d-4829-b31c-edffa45a54c6" providerId="ADAL" clId="{974829E4-27A5-1E45-B536-9881DF148B52}" dt="2025-05-14T16:25:53.661" v="6258" actId="1035"/>
          <ac:spMkLst>
            <pc:docMk/>
            <pc:sldMk cId="2250401390" sldId="267"/>
            <ac:spMk id="4" creationId="{18990946-7372-FF46-23B1-48C600740D37}"/>
          </ac:spMkLst>
        </pc:spChg>
        <pc:picChg chg="add mod modCrop">
          <ac:chgData name="Ashley Pugh (2209787)" userId="23046f73-210d-4829-b31c-edffa45a54c6" providerId="ADAL" clId="{974829E4-27A5-1E45-B536-9881DF148B52}" dt="2025-05-08T19:22:35.878" v="396" actId="1076"/>
          <ac:picMkLst>
            <pc:docMk/>
            <pc:sldMk cId="2250401390" sldId="267"/>
            <ac:picMk id="5" creationId="{EB205C98-DFAE-F523-0E2C-1356546FB206}"/>
          </ac:picMkLst>
        </pc:picChg>
        <pc:picChg chg="add mod">
          <ac:chgData name="Ashley Pugh (2209787)" userId="23046f73-210d-4829-b31c-edffa45a54c6" providerId="ADAL" clId="{974829E4-27A5-1E45-B536-9881DF148B52}" dt="2025-05-08T19:25:06.125" v="421" actId="1076"/>
          <ac:picMkLst>
            <pc:docMk/>
            <pc:sldMk cId="2250401390" sldId="267"/>
            <ac:picMk id="6" creationId="{2EFD60D0-9AE6-2C90-0562-4EE2DD1D5224}"/>
          </ac:picMkLst>
        </pc:picChg>
        <pc:picChg chg="add mod">
          <ac:chgData name="Ashley Pugh (2209787)" userId="23046f73-210d-4829-b31c-edffa45a54c6" providerId="ADAL" clId="{974829E4-27A5-1E45-B536-9881DF148B52}" dt="2025-05-08T19:25:17.893" v="425" actId="1076"/>
          <ac:picMkLst>
            <pc:docMk/>
            <pc:sldMk cId="2250401390" sldId="267"/>
            <ac:picMk id="7" creationId="{94C26FAF-E5CA-697B-5058-9D5D025F6C8C}"/>
          </ac:picMkLst>
        </pc:picChg>
      </pc:sldChg>
      <pc:sldChg chg="addSp delSp modSp new mod">
        <pc:chgData name="Ashley Pugh (2209787)" userId="23046f73-210d-4829-b31c-edffa45a54c6" providerId="ADAL" clId="{974829E4-27A5-1E45-B536-9881DF148B52}" dt="2025-05-14T11:30:22.702" v="4296" actId="20577"/>
        <pc:sldMkLst>
          <pc:docMk/>
          <pc:sldMk cId="2267802209" sldId="268"/>
        </pc:sldMkLst>
        <pc:spChg chg="mod">
          <ac:chgData name="Ashley Pugh (2209787)" userId="23046f73-210d-4829-b31c-edffa45a54c6" providerId="ADAL" clId="{974829E4-27A5-1E45-B536-9881DF148B52}" dt="2025-05-13T22:38:46.710" v="3877" actId="207"/>
          <ac:spMkLst>
            <pc:docMk/>
            <pc:sldMk cId="2267802209" sldId="268"/>
            <ac:spMk id="2" creationId="{6189FC64-2AD1-5A5B-344C-B78CFF4A55DE}"/>
          </ac:spMkLst>
        </pc:spChg>
        <pc:spChg chg="add del mod">
          <ac:chgData name="Ashley Pugh (2209787)" userId="23046f73-210d-4829-b31c-edffa45a54c6" providerId="ADAL" clId="{974829E4-27A5-1E45-B536-9881DF148B52}" dt="2025-05-14T11:30:22.702" v="4296" actId="20577"/>
          <ac:spMkLst>
            <pc:docMk/>
            <pc:sldMk cId="2267802209" sldId="268"/>
            <ac:spMk id="3" creationId="{7C65BFE8-4B1A-F4FC-1F13-5B6E4E1838AF}"/>
          </ac:spMkLst>
        </pc:spChg>
        <pc:picChg chg="add mod">
          <ac:chgData name="Ashley Pugh (2209787)" userId="23046f73-210d-4829-b31c-edffa45a54c6" providerId="ADAL" clId="{974829E4-27A5-1E45-B536-9881DF148B52}" dt="2025-05-08T19:33:15.074" v="509" actId="1076"/>
          <ac:picMkLst>
            <pc:docMk/>
            <pc:sldMk cId="2267802209" sldId="268"/>
            <ac:picMk id="4" creationId="{DAC49A78-9810-AAE1-9DC0-66D0AA47DB39}"/>
          </ac:picMkLst>
        </pc:picChg>
        <pc:picChg chg="add mod">
          <ac:chgData name="Ashley Pugh (2209787)" userId="23046f73-210d-4829-b31c-edffa45a54c6" providerId="ADAL" clId="{974829E4-27A5-1E45-B536-9881DF148B52}" dt="2025-05-13T22:42:29.020" v="3941" actId="1037"/>
          <ac:picMkLst>
            <pc:docMk/>
            <pc:sldMk cId="2267802209" sldId="268"/>
            <ac:picMk id="5" creationId="{D229B22C-C7FB-C90C-8427-36A578F8FB0D}"/>
          </ac:picMkLst>
        </pc:picChg>
        <pc:picChg chg="add del">
          <ac:chgData name="Ashley Pugh (2209787)" userId="23046f73-210d-4829-b31c-edffa45a54c6" providerId="ADAL" clId="{974829E4-27A5-1E45-B536-9881DF148B52}" dt="2025-05-13T22:42:12.420" v="3922" actId="478"/>
          <ac:picMkLst>
            <pc:docMk/>
            <pc:sldMk cId="2267802209" sldId="268"/>
            <ac:picMk id="3074" creationId="{DBEEA617-7B18-43DD-5196-9469E9870AD8}"/>
          </ac:picMkLst>
        </pc:picChg>
        <pc:picChg chg="add del mod">
          <ac:chgData name="Ashley Pugh (2209787)" userId="23046f73-210d-4829-b31c-edffa45a54c6" providerId="ADAL" clId="{974829E4-27A5-1E45-B536-9881DF148B52}" dt="2025-05-13T22:42:10.688" v="3921" actId="14100"/>
          <ac:picMkLst>
            <pc:docMk/>
            <pc:sldMk cId="2267802209" sldId="268"/>
            <ac:picMk id="3076" creationId="{B8A18624-B80D-9D91-03F1-F421FB60F91B}"/>
          </ac:picMkLst>
        </pc:picChg>
        <pc:picChg chg="add mod">
          <ac:chgData name="Ashley Pugh (2209787)" userId="23046f73-210d-4829-b31c-edffa45a54c6" providerId="ADAL" clId="{974829E4-27A5-1E45-B536-9881DF148B52}" dt="2025-05-13T22:42:09.139" v="3918" actId="14100"/>
          <ac:picMkLst>
            <pc:docMk/>
            <pc:sldMk cId="2267802209" sldId="268"/>
            <ac:picMk id="3078" creationId="{449F371A-8305-C680-DF02-A802528A6490}"/>
          </ac:picMkLst>
        </pc:picChg>
      </pc:sldChg>
      <pc:sldChg chg="modSp add del mod">
        <pc:chgData name="Ashley Pugh (2209787)" userId="23046f73-210d-4829-b31c-edffa45a54c6" providerId="ADAL" clId="{974829E4-27A5-1E45-B536-9881DF148B52}" dt="2025-05-08T19:23:15.207" v="400" actId="2696"/>
        <pc:sldMkLst>
          <pc:docMk/>
          <pc:sldMk cId="2724639104" sldId="268"/>
        </pc:sldMkLst>
      </pc:sldChg>
      <pc:sldChg chg="addSp delSp modSp new mod">
        <pc:chgData name="Ashley Pugh (2209787)" userId="23046f73-210d-4829-b31c-edffa45a54c6" providerId="ADAL" clId="{974829E4-27A5-1E45-B536-9881DF148B52}" dt="2025-05-14T11:31:59.911" v="4733" actId="1076"/>
        <pc:sldMkLst>
          <pc:docMk/>
          <pc:sldMk cId="2392092739" sldId="269"/>
        </pc:sldMkLst>
        <pc:spChg chg="mod">
          <ac:chgData name="Ashley Pugh (2209787)" userId="23046f73-210d-4829-b31c-edffa45a54c6" providerId="ADAL" clId="{974829E4-27A5-1E45-B536-9881DF148B52}" dt="2025-05-13T19:13:17.415" v="3135" actId="20577"/>
          <ac:spMkLst>
            <pc:docMk/>
            <pc:sldMk cId="2392092739" sldId="269"/>
            <ac:spMk id="2" creationId="{68523956-84FC-EE65-78D0-606B6121C480}"/>
          </ac:spMkLst>
        </pc:spChg>
        <pc:spChg chg="add mod">
          <ac:chgData name="Ashley Pugh (2209787)" userId="23046f73-210d-4829-b31c-edffa45a54c6" providerId="ADAL" clId="{974829E4-27A5-1E45-B536-9881DF148B52}" dt="2025-05-14T11:31:52.897" v="4732" actId="1076"/>
          <ac:spMkLst>
            <pc:docMk/>
            <pc:sldMk cId="2392092739" sldId="269"/>
            <ac:spMk id="3" creationId="{E2DC0011-90A2-8CBA-49C9-7FA0E6A7F8AA}"/>
          </ac:spMkLst>
        </pc:spChg>
        <pc:spChg chg="add mod">
          <ac:chgData name="Ashley Pugh (2209787)" userId="23046f73-210d-4829-b31c-edffa45a54c6" providerId="ADAL" clId="{974829E4-27A5-1E45-B536-9881DF148B52}" dt="2025-05-14T11:31:59.911" v="4733" actId="1076"/>
          <ac:spMkLst>
            <pc:docMk/>
            <pc:sldMk cId="2392092739" sldId="269"/>
            <ac:spMk id="4" creationId="{EA4B8F15-D0E0-7A5F-38AF-B19178781A36}"/>
          </ac:spMkLst>
        </pc:spChg>
        <pc:spChg chg="add mod">
          <ac:chgData name="Ashley Pugh (2209787)" userId="23046f73-210d-4829-b31c-edffa45a54c6" providerId="ADAL" clId="{974829E4-27A5-1E45-B536-9881DF148B52}" dt="2025-05-14T11:31:32.147" v="4730" actId="1076"/>
          <ac:spMkLst>
            <pc:docMk/>
            <pc:sldMk cId="2392092739" sldId="269"/>
            <ac:spMk id="8" creationId="{48B3E2FB-180A-2CFB-1040-92276E3D6112}"/>
          </ac:spMkLst>
        </pc:spChg>
        <pc:picChg chg="add mod modCrop">
          <ac:chgData name="Ashley Pugh (2209787)" userId="23046f73-210d-4829-b31c-edffa45a54c6" providerId="ADAL" clId="{974829E4-27A5-1E45-B536-9881DF148B52}" dt="2025-05-09T17:59:55.108" v="591" actId="1076"/>
          <ac:picMkLst>
            <pc:docMk/>
            <pc:sldMk cId="2392092739" sldId="269"/>
            <ac:picMk id="5" creationId="{A07D02DC-667A-BCCC-7D89-B5C42DC621EB}"/>
          </ac:picMkLst>
        </pc:picChg>
        <pc:picChg chg="add mod">
          <ac:chgData name="Ashley Pugh (2209787)" userId="23046f73-210d-4829-b31c-edffa45a54c6" providerId="ADAL" clId="{974829E4-27A5-1E45-B536-9881DF148B52}" dt="2025-05-13T22:25:25.383" v="3567" actId="1076"/>
          <ac:picMkLst>
            <pc:docMk/>
            <pc:sldMk cId="2392092739" sldId="269"/>
            <ac:picMk id="6" creationId="{CA76237F-7866-056C-EA5C-E0A9B91864BB}"/>
          </ac:picMkLst>
        </pc:picChg>
        <pc:picChg chg="add mod">
          <ac:chgData name="Ashley Pugh (2209787)" userId="23046f73-210d-4829-b31c-edffa45a54c6" providerId="ADAL" clId="{974829E4-27A5-1E45-B536-9881DF148B52}" dt="2025-05-09T18:00:22.514" v="598" actId="1076"/>
          <ac:picMkLst>
            <pc:docMk/>
            <pc:sldMk cId="2392092739" sldId="269"/>
            <ac:picMk id="7" creationId="{F3DD773A-9A0D-5C2D-D838-37B034E734A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5/14/25</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5/14/25</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5/14/25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5/14/25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5/14/25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5/14/25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5/14/25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5/14/25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5/14/25</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jpeg"/><Relationship Id="rId4" Type="http://schemas.microsoft.com/office/2007/relationships/hdphoto" Target="../media/hdphoto4.wdp"/></Relationships>
</file>

<file path=ppt/slides/_rels/slide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png"/><Relationship Id="rId1" Type="http://schemas.openxmlformats.org/officeDocument/2006/relationships/slideLayout" Target="../slideLayouts/slideLayout2.xml"/><Relationship Id="rId4" Type="http://schemas.microsoft.com/office/2007/relationships/hdphoto" Target="../media/hdphoto6.wdp"/></Relationships>
</file>

<file path=ppt/slides/_rels/slide4.xml.rels><?xml version="1.0" encoding="UTF-8" standalone="yes"?>
<Relationships xmlns="http://schemas.openxmlformats.org/package/2006/relationships"><Relationship Id="rId3" Type="http://schemas.microsoft.com/office/2007/relationships/hdphoto" Target="../media/hdphoto7.wdp"/><Relationship Id="rId7" Type="http://schemas.microsoft.com/office/2007/relationships/hdphoto" Target="../media/hdphoto9.wdp"/><Relationship Id="rId2" Type="http://schemas.openxmlformats.org/officeDocument/2006/relationships/image" Target="../media/image3.png"/><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1.png"/><Relationship Id="rId7" Type="http://schemas.microsoft.com/office/2007/relationships/hdphoto" Target="../media/hdphoto12.wdp"/><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11.wdp"/><Relationship Id="rId4" Type="http://schemas.microsoft.com/office/2007/relationships/hdphoto" Target="../media/hdphoto10.wdp"/></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14.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Layout" Target="../slideLayouts/slideLayout2.xml"/><Relationship Id="rId5" Type="http://schemas.microsoft.com/office/2007/relationships/hdphoto" Target="../media/hdphoto16.wdp"/><Relationship Id="rId4" Type="http://schemas.microsoft.com/office/2007/relationships/hdphoto" Target="../media/hdphoto15.wdp"/></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jpeg"/><Relationship Id="rId1" Type="http://schemas.openxmlformats.org/officeDocument/2006/relationships/slideLayout" Target="../slideLayouts/slideLayout2.xml"/><Relationship Id="rId4" Type="http://schemas.microsoft.com/office/2007/relationships/hdphoto" Target="../media/hdphoto17.wdp"/></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2.xml"/><Relationship Id="rId5" Type="http://schemas.microsoft.com/office/2007/relationships/hdphoto" Target="../media/hdphoto18.wdp"/><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jpeg"/><Relationship Id="rId1" Type="http://schemas.openxmlformats.org/officeDocument/2006/relationships/slideLayout" Target="../slideLayouts/slideLayout2.xml"/><Relationship Id="rId5" Type="http://schemas.microsoft.com/office/2007/relationships/hdphoto" Target="../media/hdphoto20.wdp"/><Relationship Id="rId4" Type="http://schemas.microsoft.com/office/2007/relationships/hdphoto" Target="../media/hdphoto19.wdp"/></Relationships>
</file>

<file path=ppt/slides/_rels/slide12.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4.jpeg"/><Relationship Id="rId4" Type="http://schemas.microsoft.com/office/2007/relationships/hdphoto" Target="../media/hdphoto22.wdp"/></Relationships>
</file>

<file path=ppt/slides/_rels/slide13.xml.rels><?xml version="1.0" encoding="UTF-8" standalone="yes"?>
<Relationships xmlns="http://schemas.openxmlformats.org/package/2006/relationships"><Relationship Id="rId3" Type="http://schemas.microsoft.com/office/2007/relationships/hdphoto" Target="../media/hdphoto22.wdp"/><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png"/><Relationship Id="rId4" Type="http://schemas.microsoft.com/office/2007/relationships/hdphoto" Target="../media/hdphoto23.wdp"/></Relationships>
</file>

<file path=ppt/slides/_rels/slide14.xml.rels><?xml version="1.0" encoding="UTF-8" standalone="yes"?>
<Relationships xmlns="http://schemas.openxmlformats.org/package/2006/relationships"><Relationship Id="rId3" Type="http://schemas.microsoft.com/office/2007/relationships/hdphoto" Target="../media/hdphoto22.wdp"/><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A61D2-F357-051C-255C-0324891A0CCB}"/>
              </a:ext>
            </a:extLst>
          </p:cNvPr>
          <p:cNvSpPr>
            <a:spLocks noGrp="1"/>
          </p:cNvSpPr>
          <p:nvPr>
            <p:ph type="ctrTitle"/>
          </p:nvPr>
        </p:nvSpPr>
        <p:spPr>
          <a:xfrm>
            <a:off x="1915385" y="2679408"/>
            <a:ext cx="8361229" cy="2098226"/>
          </a:xfrm>
        </p:spPr>
        <p:txBody>
          <a:bodyPr/>
          <a:lstStyle/>
          <a:p>
            <a:r>
              <a:rPr lang="en-US" dirty="0"/>
              <a:t>Sustainability within the early years</a:t>
            </a:r>
          </a:p>
        </p:txBody>
      </p:sp>
      <p:sp>
        <p:nvSpPr>
          <p:cNvPr id="3" name="Subtitle 2">
            <a:extLst>
              <a:ext uri="{FF2B5EF4-FFF2-40B4-BE49-F238E27FC236}">
                <a16:creationId xmlns:a16="http://schemas.microsoft.com/office/drawing/2014/main" id="{E9553006-48C4-5837-C9B4-D4A96A00EB99}"/>
              </a:ext>
            </a:extLst>
          </p:cNvPr>
          <p:cNvSpPr>
            <a:spLocks noGrp="1"/>
          </p:cNvSpPr>
          <p:nvPr>
            <p:ph type="subTitle" idx="1"/>
          </p:nvPr>
        </p:nvSpPr>
        <p:spPr>
          <a:xfrm>
            <a:off x="-2372741" y="6007817"/>
            <a:ext cx="6831673" cy="1086237"/>
          </a:xfrm>
        </p:spPr>
        <p:txBody>
          <a:bodyPr/>
          <a:lstStyle/>
          <a:p>
            <a:r>
              <a:rPr lang="en-US" dirty="0"/>
              <a:t>Ashley Pugh</a:t>
            </a:r>
          </a:p>
          <a:p>
            <a:r>
              <a:rPr lang="en-US" dirty="0"/>
              <a:t>2209787</a:t>
            </a:r>
          </a:p>
        </p:txBody>
      </p:sp>
      <p:pic>
        <p:nvPicPr>
          <p:cNvPr id="1030" name="Picture 6" descr="Vines Plants Clipart Hd PNG, Cartoon Green Plant Vine, Vine ...">
            <a:extLst>
              <a:ext uri="{FF2B5EF4-FFF2-40B4-BE49-F238E27FC236}">
                <a16:creationId xmlns:a16="http://schemas.microsoft.com/office/drawing/2014/main" id="{E6A9D8B9-6C33-89F0-81D9-0B4B9F2EEBE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215871" y="247837"/>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Vines Plants Clipart Hd PNG, Cartoon Green Plant Vine, Vine ...">
            <a:extLst>
              <a:ext uri="{FF2B5EF4-FFF2-40B4-BE49-F238E27FC236}">
                <a16:creationId xmlns:a16="http://schemas.microsoft.com/office/drawing/2014/main" id="{19AB3CA3-D7FA-67C5-B23A-4CFFE5AEFD86}"/>
              </a:ext>
            </a:extLst>
          </p:cNvPr>
          <p:cNvPicPr>
            <a:picLocks noChangeAspect="1" noChangeArrowheads="1"/>
          </p:cNvPicPr>
          <p:nvPr/>
        </p:nvPicPr>
        <p:blipFill>
          <a:blip r:embed="rId2">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0800000">
            <a:off x="7620000" y="2286000"/>
            <a:ext cx="4572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309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0EC11-16E2-85F2-AB55-5558990B2A7D}"/>
              </a:ext>
            </a:extLst>
          </p:cNvPr>
          <p:cNvSpPr>
            <a:spLocks noGrp="1"/>
          </p:cNvSpPr>
          <p:nvPr>
            <p:ph type="title"/>
          </p:nvPr>
        </p:nvSpPr>
        <p:spPr>
          <a:xfrm>
            <a:off x="1106128" y="272845"/>
            <a:ext cx="9601200" cy="1485900"/>
          </a:xfrm>
        </p:spPr>
        <p:txBody>
          <a:bodyPr/>
          <a:lstStyle/>
          <a:p>
            <a:r>
              <a:rPr lang="en-US" dirty="0">
                <a:latin typeface="Bradley Hand" pitchFamily="2" charset="77"/>
              </a:rPr>
              <a:t>John Muir Award</a:t>
            </a:r>
          </a:p>
        </p:txBody>
      </p:sp>
      <p:pic>
        <p:nvPicPr>
          <p:cNvPr id="4" name="Picture 6" descr="Vines Plants Clipart Hd PNG, Cartoon Green Plant Vine, Vine ...">
            <a:extLst>
              <a:ext uri="{FF2B5EF4-FFF2-40B4-BE49-F238E27FC236}">
                <a16:creationId xmlns:a16="http://schemas.microsoft.com/office/drawing/2014/main" id="{0355C5C6-E3D1-60ED-E617-8436CB8888B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0800000">
            <a:off x="8633164" y="2813256"/>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Vines Plants Clipart Hd PNG, Cartoon Green Plant Vine, Vine ...">
            <a:extLst>
              <a:ext uri="{FF2B5EF4-FFF2-40B4-BE49-F238E27FC236}">
                <a16:creationId xmlns:a16="http://schemas.microsoft.com/office/drawing/2014/main" id="{0920DC14-2C76-DDAB-0508-F72FC493868A}"/>
              </a:ext>
            </a:extLst>
          </p:cNvPr>
          <p:cNvPicPr>
            <a:picLocks noChangeAspect="1" noChangeArrowheads="1"/>
          </p:cNvPicPr>
          <p:nvPr/>
        </p:nvPicPr>
        <p:blipFill>
          <a:blip r:embed="rId2">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1828801" y="-357025"/>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redit: Corbis/VCG via Getty Images/Library of Congress">
            <a:extLst>
              <a:ext uri="{FF2B5EF4-FFF2-40B4-BE49-F238E27FC236}">
                <a16:creationId xmlns:a16="http://schemas.microsoft.com/office/drawing/2014/main" id="{51CAB4F1-CDCD-9BD2-E80C-5C1EB735B5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74115" y="272845"/>
            <a:ext cx="2466426" cy="344374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DFADA39-A28D-87C9-8A19-34CDAAC38BF6}"/>
              </a:ext>
            </a:extLst>
          </p:cNvPr>
          <p:cNvSpPr txBox="1"/>
          <p:nvPr/>
        </p:nvSpPr>
        <p:spPr>
          <a:xfrm>
            <a:off x="1106128" y="1207008"/>
            <a:ext cx="8147600" cy="2862322"/>
          </a:xfrm>
          <a:prstGeom prst="rect">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p:spPr>
        <p:txBody>
          <a:bodyPr wrap="square" rtlCol="0">
            <a:spAutoFit/>
          </a:bodyPr>
          <a:lstStyle/>
          <a:p>
            <a:r>
              <a:rPr lang="en-US" dirty="0"/>
              <a:t>The John Muir Award is a scheme where the environment is a vast focus is on improving and conserving the natural environment. The John Muir encourages and welcome anyone and everyone to converse and conserve the natural beauty of our environments.</a:t>
            </a:r>
          </a:p>
          <a:p>
            <a:endParaRPr lang="en-US" dirty="0"/>
          </a:p>
          <a:p>
            <a:r>
              <a:rPr lang="en-US" dirty="0"/>
              <a:t>The John Muir award consists of four objectives; to discover, explore, conserve and share their experience of immersing themselves within a natural phenomenon or environment. The John Muir Award aims to inspire and ignite environmental awareness and responsibility to enjoy, prolong and conserve the outdoors.</a:t>
            </a:r>
          </a:p>
          <a:p>
            <a:endParaRPr lang="en-US" dirty="0"/>
          </a:p>
        </p:txBody>
      </p:sp>
      <p:sp>
        <p:nvSpPr>
          <p:cNvPr id="6" name="TextBox 5">
            <a:extLst>
              <a:ext uri="{FF2B5EF4-FFF2-40B4-BE49-F238E27FC236}">
                <a16:creationId xmlns:a16="http://schemas.microsoft.com/office/drawing/2014/main" id="{0944391B-2A1C-B3AE-5911-6E03D048F9DB}"/>
              </a:ext>
            </a:extLst>
          </p:cNvPr>
          <p:cNvSpPr txBox="1"/>
          <p:nvPr/>
        </p:nvSpPr>
        <p:spPr>
          <a:xfrm>
            <a:off x="1106128" y="4299156"/>
            <a:ext cx="9281456" cy="1754326"/>
          </a:xfrm>
          <a:prstGeom prst="rect">
            <a:avLst/>
          </a:prstGeom>
          <a:gradFill>
            <a:gsLst>
              <a:gs pos="0">
                <a:schemeClr val="accent1">
                  <a:lumMod val="0"/>
                  <a:lumOff val="100000"/>
                </a:schemeClr>
              </a:gs>
              <a:gs pos="40000">
                <a:schemeClr val="accent1">
                  <a:lumMod val="0"/>
                  <a:lumOff val="100000"/>
                </a:schemeClr>
              </a:gs>
              <a:gs pos="89000">
                <a:schemeClr val="accent1">
                  <a:lumMod val="100000"/>
                </a:schemeClr>
              </a:gs>
            </a:gsLst>
            <a:path path="circle">
              <a:fillToRect l="50000" t="-80000" r="50000" b="180000"/>
            </a:path>
          </a:gradFill>
        </p:spPr>
        <p:txBody>
          <a:bodyPr wrap="square" rtlCol="0">
            <a:spAutoFit/>
          </a:bodyPr>
          <a:lstStyle/>
          <a:p>
            <a:r>
              <a:rPr lang="en-US" dirty="0"/>
              <a:t>The John Muir Award is based on opportunity, and inciting exploration and adventure when individuals undertake the award.  The award itself contributes to personal, emotional and social development as new or more trivial environments are being explored- whether that be solo or as an activity with family and friends. As environments are explored, admired and conserved, relationships and meaningful interaction with the outdoors will arise and continue as a life long lesson and passion.</a:t>
            </a:r>
          </a:p>
        </p:txBody>
      </p:sp>
    </p:spTree>
    <p:extLst>
      <p:ext uri="{BB962C8B-B14F-4D97-AF65-F5344CB8AC3E}">
        <p14:creationId xmlns:p14="http://schemas.microsoft.com/office/powerpoint/2010/main" val="1964373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2C41-E735-6AAF-DD00-1FDE5B0FEC54}"/>
              </a:ext>
            </a:extLst>
          </p:cNvPr>
          <p:cNvSpPr>
            <a:spLocks noGrp="1"/>
          </p:cNvSpPr>
          <p:nvPr>
            <p:ph type="title"/>
          </p:nvPr>
        </p:nvSpPr>
        <p:spPr>
          <a:xfrm>
            <a:off x="929148" y="376084"/>
            <a:ext cx="3362632" cy="966019"/>
          </a:xfrm>
        </p:spPr>
        <p:txBody>
          <a:bodyPr/>
          <a:lstStyle/>
          <a:p>
            <a:r>
              <a:rPr lang="en-US" dirty="0">
                <a:latin typeface="Bradley Hand" pitchFamily="2" charset="77"/>
              </a:rPr>
              <a:t>Chosen Area</a:t>
            </a:r>
          </a:p>
        </p:txBody>
      </p:sp>
      <p:pic>
        <p:nvPicPr>
          <p:cNvPr id="4" name="Picture 6" descr="Vines Plants Clipart Hd PNG, Cartoon Green Plant Vine, Vine ...">
            <a:extLst>
              <a:ext uri="{FF2B5EF4-FFF2-40B4-BE49-F238E27FC236}">
                <a16:creationId xmlns:a16="http://schemas.microsoft.com/office/drawing/2014/main" id="{912BEAF0-CCA3-94C2-2FE6-45ECE5BD234D}"/>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5400000">
            <a:off x="9550504" y="-414799"/>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Vines Plants Clipart Hd PNG, Cartoon Green Plant Vine, Vine ...">
            <a:extLst>
              <a:ext uri="{FF2B5EF4-FFF2-40B4-BE49-F238E27FC236}">
                <a16:creationId xmlns:a16="http://schemas.microsoft.com/office/drawing/2014/main" id="{80D872E1-9F89-DF05-5417-3D08A768DDDF}"/>
              </a:ext>
            </a:extLst>
          </p:cNvPr>
          <p:cNvPicPr>
            <a:picLocks noChangeAspect="1" noChangeArrowheads="1"/>
          </p:cNvPicPr>
          <p:nvPr/>
        </p:nvPicPr>
        <p:blipFill>
          <a:blip r:embed="rId2">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6200000">
            <a:off x="-442452" y="2873050"/>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D15B25D-31B3-1A1B-C3C5-8710E91AC4B0}"/>
              </a:ext>
            </a:extLst>
          </p:cNvPr>
          <p:cNvSpPr txBox="1"/>
          <p:nvPr/>
        </p:nvSpPr>
        <p:spPr>
          <a:xfrm>
            <a:off x="3822918" y="2524983"/>
            <a:ext cx="4999703" cy="1477328"/>
          </a:xfrm>
          <a:prstGeom prst="rect">
            <a:avLst/>
          </a:prstGeom>
          <a:gradFill flip="none" rotWithShape="1">
            <a:gsLst>
              <a:gs pos="0">
                <a:srgbClr val="E406BE"/>
              </a:gs>
              <a:gs pos="60000">
                <a:schemeClr val="accent3">
                  <a:lumMod val="0"/>
                  <a:lumOff val="100000"/>
                </a:schemeClr>
              </a:gs>
              <a:gs pos="100000">
                <a:srgbClr val="B484FF"/>
              </a:gs>
            </a:gsLst>
            <a:path path="circle">
              <a:fillToRect l="50000" t="-80000" r="50000" b="180000"/>
            </a:path>
            <a:tileRect/>
          </a:gradFill>
        </p:spPr>
        <p:txBody>
          <a:bodyPr wrap="square" rtlCol="0">
            <a:spAutoFit/>
          </a:bodyPr>
          <a:lstStyle/>
          <a:p>
            <a:r>
              <a:rPr lang="en-US" dirty="0"/>
              <a:t>To complete the John Muir award, I decided to choose an environment that serves as a place of tranquility and peace. I decided to visit my family members garden that blossoms with colour, life and attentiveness.</a:t>
            </a:r>
          </a:p>
        </p:txBody>
      </p:sp>
      <p:sp>
        <p:nvSpPr>
          <p:cNvPr id="8" name="TextBox 7">
            <a:extLst>
              <a:ext uri="{FF2B5EF4-FFF2-40B4-BE49-F238E27FC236}">
                <a16:creationId xmlns:a16="http://schemas.microsoft.com/office/drawing/2014/main" id="{E4571449-814B-75C4-3C04-D443E76A3F39}"/>
              </a:ext>
            </a:extLst>
          </p:cNvPr>
          <p:cNvSpPr txBox="1"/>
          <p:nvPr/>
        </p:nvSpPr>
        <p:spPr>
          <a:xfrm>
            <a:off x="7793911" y="532372"/>
            <a:ext cx="4398089" cy="1200329"/>
          </a:xfrm>
          <a:prstGeom prst="rect">
            <a:avLst/>
          </a:prstGeom>
          <a:noFill/>
        </p:spPr>
        <p:txBody>
          <a:bodyPr wrap="square">
            <a:spAutoFit/>
          </a:bodyPr>
          <a:lstStyle/>
          <a:p>
            <a:r>
              <a:rPr lang="en-GB" sz="4000" b="0" i="0" u="none" strike="noStrike" dirty="0">
                <a:solidFill>
                  <a:srgbClr val="ECECEC"/>
                </a:solidFill>
                <a:effectLst/>
                <a:latin typeface="Google Sans"/>
              </a:rPr>
              <a:t>📍    </a:t>
            </a:r>
            <a:r>
              <a:rPr lang="en-GB" sz="4000" b="0" i="0" u="none" strike="noStrike" dirty="0">
                <a:solidFill>
                  <a:srgbClr val="ECECEC"/>
                </a:solidFill>
                <a:effectLst/>
                <a:latin typeface="Adelle Sans Devanagari" panose="02000503000000020004" pitchFamily="2" charset="-78"/>
                <a:cs typeface="Adelle Sans Devanagari" panose="02000503000000020004" pitchFamily="2" charset="-78"/>
              </a:rPr>
              <a:t> </a:t>
            </a:r>
            <a:r>
              <a:rPr lang="en-GB" sz="3200" b="0" i="0" u="none" strike="noStrike" dirty="0">
                <a:effectLst/>
                <a:latin typeface="Arabic Typesetting" panose="020F0502020204030204" pitchFamily="34" charset="0"/>
                <a:cs typeface="Arabic Typesetting" panose="020F0502020204030204" pitchFamily="34" charset="0"/>
              </a:rPr>
              <a:t>Llanelli, Carmarthenshire</a:t>
            </a:r>
            <a:endParaRPr lang="en-US" sz="4000" dirty="0">
              <a:latin typeface="Arabic Typesetting" panose="020F0502020204030204" pitchFamily="34" charset="0"/>
              <a:cs typeface="Arabic Typesetting" panose="020F0502020204030204" pitchFamily="34" charset="0"/>
            </a:endParaRPr>
          </a:p>
        </p:txBody>
      </p:sp>
    </p:spTree>
    <p:extLst>
      <p:ext uri="{BB962C8B-B14F-4D97-AF65-F5344CB8AC3E}">
        <p14:creationId xmlns:p14="http://schemas.microsoft.com/office/powerpoint/2010/main" val="2012748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Pink Rose Transparent Background png for Free Download | DLPNG">
            <a:extLst>
              <a:ext uri="{FF2B5EF4-FFF2-40B4-BE49-F238E27FC236}">
                <a16:creationId xmlns:a16="http://schemas.microsoft.com/office/drawing/2014/main" id="{2468C14D-395D-FF03-BE90-36AFF7FC1C0D}"/>
              </a:ext>
            </a:extLst>
          </p:cNvPr>
          <p:cNvPicPr>
            <a:picLocks noChangeAspect="1" noChangeArrowheads="1"/>
          </p:cNvPicPr>
          <p:nvPr/>
        </p:nvPicPr>
        <p:blipFill>
          <a:blip r:embed="rId2">
            <a:alphaModFix/>
            <a:extLst>
              <a:ext uri="{BEBA8EAE-BF5A-486C-A8C5-ECC9F3942E4B}">
                <a14:imgProps xmlns:a14="http://schemas.microsoft.com/office/drawing/2010/main">
                  <a14:imgLayer r:embed="rId3">
                    <a14:imgEffect>
                      <a14:backgroundRemoval t="10000" b="97500" l="4500" r="91000">
                        <a14:foregroundMark x1="47500" y1="35000" x2="47000" y2="35750"/>
                        <a14:foregroundMark x1="42500" y1="32750" x2="41750" y2="32750"/>
                        <a14:foregroundMark x1="37250" y1="39250" x2="38000" y2="38000"/>
                        <a14:foregroundMark x1="43750" y1="38500" x2="43000" y2="40500"/>
                        <a14:foregroundMark x1="4500" y1="16000" x2="12500" y2="21000"/>
                        <a14:foregroundMark x1="12500" y1="21000" x2="22000" y2="21000"/>
                        <a14:foregroundMark x1="22000" y1="21000" x2="31250" y2="24500"/>
                        <a14:foregroundMark x1="31250" y1="24500" x2="32750" y2="24250"/>
                        <a14:foregroundMark x1="28500" y1="24250" x2="27750" y2="26000"/>
                        <a14:foregroundMark x1="22750" y1="29750" x2="20750" y2="32000"/>
                        <a14:foregroundMark x1="7750" y1="25750" x2="7000" y2="24750"/>
                        <a14:foregroundMark x1="50000" y1="27250" x2="49750" y2="27000"/>
                        <a14:foregroundMark x1="51500" y1="51500" x2="50750" y2="53250"/>
                        <a14:foregroundMark x1="55750" y1="49500" x2="54250" y2="50500"/>
                        <a14:foregroundMark x1="60250" y1="52500" x2="59250" y2="51000"/>
                        <a14:foregroundMark x1="74750" y1="41500" x2="72577" y2="41772"/>
                        <a14:foregroundMark x1="91000" y1="97500" x2="89250" y2="87500"/>
                        <a14:foregroundMark x1="77461" y1="62708" x2="72250" y2="51750"/>
                        <a14:foregroundMark x1="83612" y1="75644" x2="80157" y2="68378"/>
                        <a14:foregroundMark x1="89250" y1="87500" x2="84230" y2="76944"/>
                        <a14:foregroundMark x1="72250" y1="51750" x2="68225" y2="47447"/>
                        <a14:foregroundMark x1="62460" y1="39202" x2="60500" y2="35500"/>
                        <a14:foregroundMark x1="69319" y1="46891" x2="72500" y2="51000"/>
                        <a14:foregroundMark x1="60500" y1="35500" x2="63244" y2="39045"/>
                        <a14:foregroundMark x1="72500" y1="51000" x2="68867" y2="47601"/>
                        <a14:foregroundMark x1="69189" y1="49428" x2="75500" y2="57500"/>
                        <a14:foregroundMark x1="68500" y1="68250" x2="66750" y2="67750"/>
                        <a14:foregroundMark x1="61750" y1="72000" x2="63000" y2="69250"/>
                        <a14:foregroundMark x1="71000" y1="71750" x2="72000" y2="71500"/>
                        <a14:foregroundMark x1="86500" y1="65750" x2="87250" y2="64750"/>
                        <a14:backgroundMark x1="76750" y1="63000" x2="79250" y2="68750"/>
                        <a14:backgroundMark x1="84750" y1="74750" x2="85750" y2="75750"/>
                        <a14:backgroundMark x1="63750" y1="45750" x2="63750" y2="43250"/>
                        <a14:backgroundMark x1="68500" y1="44250" x2="71000" y2="44250"/>
                        <a14:backgroundMark x1="74250" y1="52000" x2="73500" y2="49750"/>
                        <a14:backgroundMark x1="69750" y1="50500" x2="65500" y2="49000"/>
                        <a14:backgroundMark x1="67000" y1="48000" x2="62000" y2="39750"/>
                        <a14:backgroundMark x1="62000" y1="39750" x2="67250" y2="48000"/>
                        <a14:backgroundMark x1="67250" y1="48000" x2="65500" y2="45250"/>
                      </a14:backgroundRemoval>
                    </a14:imgEffect>
                  </a14:imgLayer>
                </a14:imgProps>
              </a:ext>
              <a:ext uri="{28A0092B-C50C-407E-A947-70E740481C1C}">
                <a14:useLocalDpi xmlns:a14="http://schemas.microsoft.com/office/drawing/2010/main" val="0"/>
              </a:ext>
            </a:extLst>
          </a:blip>
          <a:srcRect/>
          <a:stretch>
            <a:fillRect/>
          </a:stretch>
        </p:blipFill>
        <p:spPr bwMode="auto">
          <a:xfrm rot="18611180">
            <a:off x="3777555" y="-473741"/>
            <a:ext cx="2920076" cy="29200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27B9DA2-A57E-8DE4-1377-A2FCA3FC47E9}"/>
              </a:ext>
            </a:extLst>
          </p:cNvPr>
          <p:cNvSpPr>
            <a:spLocks noGrp="1"/>
          </p:cNvSpPr>
          <p:nvPr>
            <p:ph type="title"/>
          </p:nvPr>
        </p:nvSpPr>
        <p:spPr>
          <a:xfrm>
            <a:off x="766916" y="243348"/>
            <a:ext cx="9601200" cy="1485900"/>
          </a:xfrm>
        </p:spPr>
        <p:txBody>
          <a:bodyPr/>
          <a:lstStyle/>
          <a:p>
            <a:r>
              <a:rPr lang="en-GB" dirty="0">
                <a:latin typeface="Bradley Hand" pitchFamily="2" charset="77"/>
              </a:rPr>
              <a:t>Damask Rose</a:t>
            </a:r>
          </a:p>
        </p:txBody>
      </p:sp>
      <p:pic>
        <p:nvPicPr>
          <p:cNvPr id="5" name="Content Placeholder 4" descr="A close up of a red rose&#10;&#10;AI-generated content may be incorrect.">
            <a:extLst>
              <a:ext uri="{FF2B5EF4-FFF2-40B4-BE49-F238E27FC236}">
                <a16:creationId xmlns:a16="http://schemas.microsoft.com/office/drawing/2014/main" id="{866B968D-37CF-85B0-16F9-F2FF446D7C95}"/>
              </a:ext>
            </a:extLst>
          </p:cNvPr>
          <p:cNvPicPr>
            <a:picLocks noGrp="1" noChangeAspect="1"/>
          </p:cNvPicPr>
          <p:nvPr>
            <p:ph idx="1"/>
          </p:nvPr>
        </p:nvPicPr>
        <p:blipFill>
          <a:blip r:embed="rId4"/>
          <a:srcRect l="1" t="20159" r="2196" b="20068"/>
          <a:stretch/>
        </p:blipFill>
        <p:spPr>
          <a:xfrm>
            <a:off x="7440084" y="431322"/>
            <a:ext cx="4472046" cy="5913208"/>
          </a:xfrm>
          <a:prstGeom prst="rect">
            <a:avLst/>
          </a:prstGeom>
        </p:spPr>
      </p:pic>
      <p:pic>
        <p:nvPicPr>
          <p:cNvPr id="6" name="Picture 6" descr="Vines Plants Clipart Hd PNG, Cartoon Green Plant Vine, Vine ...">
            <a:extLst>
              <a:ext uri="{FF2B5EF4-FFF2-40B4-BE49-F238E27FC236}">
                <a16:creationId xmlns:a16="http://schemas.microsoft.com/office/drawing/2014/main" id="{22210E73-5AA3-7622-8D4D-2E3C0545796E}"/>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0800000">
            <a:off x="-1894449" y="2567354"/>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DA7E4F9-4F0F-ECD2-68CF-72094149CD1C}"/>
              </a:ext>
            </a:extLst>
          </p:cNvPr>
          <p:cNvSpPr txBox="1"/>
          <p:nvPr/>
        </p:nvSpPr>
        <p:spPr>
          <a:xfrm>
            <a:off x="1303711" y="1625820"/>
            <a:ext cx="6104965" cy="1200329"/>
          </a:xfrm>
          <a:prstGeom prst="rect">
            <a:avLst/>
          </a:prstGeom>
          <a:noFill/>
          <a:effectLst>
            <a:outerShdw blurRad="50800" dist="50800" dir="5400000" algn="ctr" rotWithShape="0">
              <a:srgbClr val="92D050"/>
            </a:outerShdw>
          </a:effectLst>
        </p:spPr>
        <p:txBody>
          <a:bodyPr wrap="square" rtlCol="0">
            <a:spAutoFit/>
          </a:bodyPr>
          <a:lstStyle/>
          <a:p>
            <a:r>
              <a:rPr lang="en-GB" dirty="0"/>
              <a:t>The Damask Rose is known as a ‘hybrid’ rose crossed with a damascene. The Damask Rose most recognizable features are the deep red petals that hold a strong fragrance which are heavily utilised aromatically within perfumes and oils.</a:t>
            </a:r>
          </a:p>
        </p:txBody>
      </p:sp>
      <p:sp>
        <p:nvSpPr>
          <p:cNvPr id="4" name="TextBox 3">
            <a:extLst>
              <a:ext uri="{FF2B5EF4-FFF2-40B4-BE49-F238E27FC236}">
                <a16:creationId xmlns:a16="http://schemas.microsoft.com/office/drawing/2014/main" id="{7B0E03B9-6003-050B-2E45-FC6664B001DB}"/>
              </a:ext>
            </a:extLst>
          </p:cNvPr>
          <p:cNvSpPr txBox="1"/>
          <p:nvPr/>
        </p:nvSpPr>
        <p:spPr>
          <a:xfrm>
            <a:off x="2625391" y="3924431"/>
            <a:ext cx="4610754" cy="1754326"/>
          </a:xfrm>
          <a:prstGeom prst="rect">
            <a:avLst/>
          </a:prstGeom>
          <a:noFill/>
          <a:effectLst>
            <a:outerShdw blurRad="50800" dist="50800" dir="5400000" algn="ctr" rotWithShape="0">
              <a:schemeClr val="accent6">
                <a:lumMod val="75000"/>
              </a:schemeClr>
            </a:outerShdw>
          </a:effectLst>
        </p:spPr>
        <p:txBody>
          <a:bodyPr wrap="square" rtlCol="0">
            <a:spAutoFit/>
          </a:bodyPr>
          <a:lstStyle/>
          <a:p>
            <a:r>
              <a:rPr lang="en-GB" dirty="0"/>
              <a:t>The Damask Rose supports the environment by acting as pollinator support, where wildlife like bees and butterflies are attracted to the crimson colour of the Damask Rose, substantially aiding in strengthening biodiversity and pollination</a:t>
            </a:r>
          </a:p>
        </p:txBody>
      </p:sp>
      <p:pic>
        <p:nvPicPr>
          <p:cNvPr id="1026" name="Picture 2" descr="Pink Rose Transparent Background png for Free Download | DLPNG">
            <a:extLst>
              <a:ext uri="{FF2B5EF4-FFF2-40B4-BE49-F238E27FC236}">
                <a16:creationId xmlns:a16="http://schemas.microsoft.com/office/drawing/2014/main" id="{34148A57-84D7-8AB1-3BA6-20395B1A3BC9}"/>
              </a:ext>
            </a:extLst>
          </p:cNvPr>
          <p:cNvPicPr>
            <a:picLocks noChangeAspect="1" noChangeArrowheads="1"/>
          </p:cNvPicPr>
          <p:nvPr/>
        </p:nvPicPr>
        <p:blipFill>
          <a:blip r:embed="rId2">
            <a:alphaModFix/>
            <a:extLst>
              <a:ext uri="{BEBA8EAE-BF5A-486C-A8C5-ECC9F3942E4B}">
                <a14:imgProps xmlns:a14="http://schemas.microsoft.com/office/drawing/2010/main">
                  <a14:imgLayer r:embed="rId7">
                    <a14:imgEffect>
                      <a14:backgroundRemoval t="10000" b="97500" l="4500" r="91000">
                        <a14:foregroundMark x1="47500" y1="35000" x2="47000" y2="35750"/>
                        <a14:foregroundMark x1="42500" y1="32750" x2="41750" y2="32750"/>
                        <a14:foregroundMark x1="37250" y1="39250" x2="38000" y2="38000"/>
                        <a14:foregroundMark x1="43750" y1="38500" x2="43000" y2="40500"/>
                        <a14:foregroundMark x1="4500" y1="16000" x2="12500" y2="21000"/>
                        <a14:foregroundMark x1="12500" y1="21000" x2="22000" y2="21000"/>
                        <a14:foregroundMark x1="22000" y1="21000" x2="31250" y2="24500"/>
                        <a14:foregroundMark x1="31250" y1="24500" x2="32750" y2="24250"/>
                        <a14:foregroundMark x1="28500" y1="24250" x2="27750" y2="26000"/>
                        <a14:foregroundMark x1="22750" y1="29750" x2="20750" y2="32000"/>
                        <a14:foregroundMark x1="7750" y1="25750" x2="7000" y2="24750"/>
                        <a14:foregroundMark x1="50000" y1="27250" x2="49750" y2="27000"/>
                        <a14:foregroundMark x1="51500" y1="51500" x2="50750" y2="53250"/>
                        <a14:foregroundMark x1="55750" y1="49500" x2="54250" y2="50500"/>
                        <a14:foregroundMark x1="60250" y1="52500" x2="59250" y2="51000"/>
                        <a14:foregroundMark x1="74750" y1="41500" x2="72577" y2="41772"/>
                        <a14:foregroundMark x1="91000" y1="97500" x2="89250" y2="87500"/>
                        <a14:foregroundMark x1="77461" y1="62708" x2="72250" y2="51750"/>
                        <a14:foregroundMark x1="83612" y1="75644" x2="80157" y2="68378"/>
                        <a14:foregroundMark x1="89250" y1="87500" x2="84230" y2="76944"/>
                        <a14:foregroundMark x1="72250" y1="51750" x2="68225" y2="47447"/>
                        <a14:foregroundMark x1="62460" y1="39202" x2="60500" y2="35500"/>
                        <a14:foregroundMark x1="69319" y1="46891" x2="72500" y2="51000"/>
                        <a14:foregroundMark x1="60500" y1="35500" x2="63244" y2="39045"/>
                        <a14:foregroundMark x1="72500" y1="51000" x2="68867" y2="47601"/>
                        <a14:foregroundMark x1="69189" y1="49428" x2="75500" y2="57500"/>
                        <a14:foregroundMark x1="68500" y1="68250" x2="66750" y2="67750"/>
                        <a14:foregroundMark x1="61750" y1="72000" x2="63000" y2="69250"/>
                        <a14:foregroundMark x1="71000" y1="71750" x2="72000" y2="71500"/>
                        <a14:foregroundMark x1="86500" y1="65750" x2="87250" y2="64750"/>
                        <a14:backgroundMark x1="76750" y1="63000" x2="79250" y2="68750"/>
                        <a14:backgroundMark x1="84750" y1="74750" x2="85750" y2="75750"/>
                        <a14:backgroundMark x1="63750" y1="45750" x2="63750" y2="43250"/>
                        <a14:backgroundMark x1="68500" y1="44250" x2="71000" y2="44250"/>
                        <a14:backgroundMark x1="74250" y1="52000" x2="73500" y2="49750"/>
                        <a14:backgroundMark x1="69750" y1="50500" x2="65500" y2="49000"/>
                        <a14:backgroundMark x1="67000" y1="48000" x2="62000" y2="39750"/>
                        <a14:backgroundMark x1="62000" y1="39750" x2="67250" y2="48000"/>
                        <a14:backgroundMark x1="67250" y1="48000" x2="65500" y2="45250"/>
                      </a14:backgroundRemoval>
                    </a14:imgEffect>
                  </a14:imgLayer>
                </a14:imgProps>
              </a:ext>
              <a:ext uri="{28A0092B-C50C-407E-A947-70E740481C1C}">
                <a14:useLocalDpi xmlns:a14="http://schemas.microsoft.com/office/drawing/2010/main" val="0"/>
              </a:ext>
            </a:extLst>
          </a:blip>
          <a:srcRect/>
          <a:stretch>
            <a:fillRect/>
          </a:stretch>
        </p:blipFill>
        <p:spPr bwMode="auto">
          <a:xfrm rot="7187455">
            <a:off x="4044369" y="4270479"/>
            <a:ext cx="2920076" cy="2920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017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4513-CD41-81EF-319F-EA04DFC499F1}"/>
              </a:ext>
            </a:extLst>
          </p:cNvPr>
          <p:cNvSpPr>
            <a:spLocks noGrp="1"/>
          </p:cNvSpPr>
          <p:nvPr>
            <p:ph type="title"/>
          </p:nvPr>
        </p:nvSpPr>
        <p:spPr>
          <a:xfrm>
            <a:off x="835652" y="362243"/>
            <a:ext cx="3443050" cy="664698"/>
          </a:xfrm>
        </p:spPr>
        <p:txBody>
          <a:bodyPr>
            <a:normAutofit fontScale="90000"/>
          </a:bodyPr>
          <a:lstStyle/>
          <a:p>
            <a:r>
              <a:rPr lang="en-US" dirty="0">
                <a:latin typeface="Bradley Hand" pitchFamily="2" charset="77"/>
              </a:rPr>
              <a:t>Mint/Mentha</a:t>
            </a:r>
          </a:p>
        </p:txBody>
      </p:sp>
      <p:pic>
        <p:nvPicPr>
          <p:cNvPr id="5" name="Picture 4" descr="A close up of a plant&#10;&#10;AI-generated content may be incorrect.">
            <a:extLst>
              <a:ext uri="{FF2B5EF4-FFF2-40B4-BE49-F238E27FC236}">
                <a16:creationId xmlns:a16="http://schemas.microsoft.com/office/drawing/2014/main" id="{8909DA0C-32A9-8639-9D90-936197B647CA}"/>
              </a:ext>
            </a:extLst>
          </p:cNvPr>
          <p:cNvPicPr>
            <a:picLocks noChangeAspect="1"/>
          </p:cNvPicPr>
          <p:nvPr/>
        </p:nvPicPr>
        <p:blipFill>
          <a:blip r:embed="rId2"/>
          <a:srcRect l="2918" t="7385" r="2542" b="20001"/>
          <a:stretch/>
        </p:blipFill>
        <p:spPr>
          <a:xfrm>
            <a:off x="1205497" y="3576647"/>
            <a:ext cx="3929001" cy="3066757"/>
          </a:xfrm>
          <a:prstGeom prst="rect">
            <a:avLst/>
          </a:prstGeom>
        </p:spPr>
      </p:pic>
      <p:pic>
        <p:nvPicPr>
          <p:cNvPr id="6" name="Picture 6" descr="Vines Plants Clipart Hd PNG, Cartoon Green Plant Vine, Vine ...">
            <a:extLst>
              <a:ext uri="{FF2B5EF4-FFF2-40B4-BE49-F238E27FC236}">
                <a16:creationId xmlns:a16="http://schemas.microsoft.com/office/drawing/2014/main" id="{587F60F8-E7EF-DCA3-693E-0D5C8BA6D983}"/>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9468465" y="-350446"/>
            <a:ext cx="4778567" cy="477856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Vines Plants Clipart Hd PNG, Cartoon Green Plant Vine, Vine ...">
            <a:extLst>
              <a:ext uri="{FF2B5EF4-FFF2-40B4-BE49-F238E27FC236}">
                <a16:creationId xmlns:a16="http://schemas.microsoft.com/office/drawing/2014/main" id="{068CA745-B11A-E8FA-50F9-2EA37DA2A455}"/>
              </a:ext>
            </a:extLst>
          </p:cNvPr>
          <p:cNvPicPr>
            <a:picLocks noChangeAspect="1" noChangeArrowheads="1"/>
          </p:cNvPicPr>
          <p:nvPr/>
        </p:nvPicPr>
        <p:blipFill>
          <a:blip r:embed="rId3">
            <a:extLst>
              <a:ext uri="{BEBA8EAE-BF5A-486C-A8C5-ECC9F3942E4B}">
                <a14:imgProps xmlns:a14="http://schemas.microsoft.com/office/drawing/2010/main">
                  <a14:imgLayer r:embed="rId5">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7436391">
            <a:off x="4197054" y="-1270741"/>
            <a:ext cx="2573714" cy="257371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Fresh Mint Leaves On Transparent Background Png - SimilarPNG">
            <a:extLst>
              <a:ext uri="{FF2B5EF4-FFF2-40B4-BE49-F238E27FC236}">
                <a16:creationId xmlns:a16="http://schemas.microsoft.com/office/drawing/2014/main" id="{6A5FF10D-ED98-9000-B1AB-CD5AC856F6F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512037">
            <a:off x="4046829" y="-604604"/>
            <a:ext cx="4134676" cy="310100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Fresh Mint Leaves On Transparent Background Png - SimilarPNG">
            <a:extLst>
              <a:ext uri="{FF2B5EF4-FFF2-40B4-BE49-F238E27FC236}">
                <a16:creationId xmlns:a16="http://schemas.microsoft.com/office/drawing/2014/main" id="{C9B2B86E-0B6B-DD12-6F49-3805320F23B6}"/>
              </a:ext>
            </a:extLst>
          </p:cNvPr>
          <p:cNvPicPr>
            <a:picLocks noChangeAspect="1" noChangeArrowheads="1"/>
          </p:cNvPicPr>
          <p:nvPr/>
        </p:nvPicPr>
        <p:blipFill>
          <a:blip r:embed="rId6">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3020601">
            <a:off x="8860091" y="1125751"/>
            <a:ext cx="4252823" cy="318961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6C5BB33-B8B4-01EB-7781-83E90393D830}"/>
              </a:ext>
            </a:extLst>
          </p:cNvPr>
          <p:cNvSpPr txBox="1"/>
          <p:nvPr/>
        </p:nvSpPr>
        <p:spPr>
          <a:xfrm>
            <a:off x="1619277" y="1774034"/>
            <a:ext cx="3864634" cy="923330"/>
          </a:xfrm>
          <a:prstGeom prst="rect">
            <a:avLst/>
          </a:prstGeom>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p:spPr>
        <p:txBody>
          <a:bodyPr wrap="square" rtlCol="0">
            <a:spAutoFit/>
          </a:bodyPr>
          <a:lstStyle/>
          <a:p>
            <a:r>
              <a:rPr lang="en-US" dirty="0"/>
              <a:t>Mint is a multi beneficial common herb that can be find use in gardens, for medicine and within cooking.</a:t>
            </a:r>
          </a:p>
        </p:txBody>
      </p:sp>
      <p:sp>
        <p:nvSpPr>
          <p:cNvPr id="9" name="TextBox 8">
            <a:extLst>
              <a:ext uri="{FF2B5EF4-FFF2-40B4-BE49-F238E27FC236}">
                <a16:creationId xmlns:a16="http://schemas.microsoft.com/office/drawing/2014/main" id="{20C5E2D9-7B2C-63E0-EB7A-00AE1ED7DC4D}"/>
              </a:ext>
            </a:extLst>
          </p:cNvPr>
          <p:cNvSpPr txBox="1"/>
          <p:nvPr/>
        </p:nvSpPr>
        <p:spPr>
          <a:xfrm>
            <a:off x="5342627" y="3990846"/>
            <a:ext cx="6849373" cy="2031325"/>
          </a:xfrm>
          <a:prstGeom prst="rect">
            <a:avLst/>
          </a:prstGeom>
          <a:gradFill>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gradFill>
        </p:spPr>
        <p:txBody>
          <a:bodyPr wrap="square" rtlCol="0">
            <a:spAutoFit/>
          </a:bodyPr>
          <a:lstStyle/>
          <a:p>
            <a:r>
              <a:rPr lang="en-US" dirty="0"/>
              <a:t>Mint plants possess a dense root, where when stabilized within soil, upgrade the soil with a less risk of soil erosion and improving soil structure. </a:t>
            </a:r>
          </a:p>
          <a:p>
            <a:endParaRPr lang="en-US" dirty="0"/>
          </a:p>
          <a:p>
            <a:r>
              <a:rPr lang="en-US" dirty="0"/>
              <a:t>Mint has a distinct feature, absorbing carbon dioxide emission entering the environment, improving the quality or air promoting efficient and flourishing ecological systems.</a:t>
            </a:r>
          </a:p>
        </p:txBody>
      </p:sp>
    </p:spTree>
    <p:extLst>
      <p:ext uri="{BB962C8B-B14F-4D97-AF65-F5344CB8AC3E}">
        <p14:creationId xmlns:p14="http://schemas.microsoft.com/office/powerpoint/2010/main" val="2855651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0FE36-D623-77E9-FD67-AAD985B0F7F3}"/>
              </a:ext>
            </a:extLst>
          </p:cNvPr>
          <p:cNvSpPr>
            <a:spLocks noGrp="1"/>
          </p:cNvSpPr>
          <p:nvPr>
            <p:ph type="title"/>
          </p:nvPr>
        </p:nvSpPr>
        <p:spPr>
          <a:xfrm>
            <a:off x="825910" y="464574"/>
            <a:ext cx="9601200" cy="1485900"/>
          </a:xfrm>
        </p:spPr>
        <p:txBody>
          <a:bodyPr/>
          <a:lstStyle/>
          <a:p>
            <a:r>
              <a:rPr lang="en-US" dirty="0">
                <a:latin typeface="Bradley Hand" pitchFamily="2" charset="77"/>
              </a:rPr>
              <a:t>Daisy/ Bellis Perennis</a:t>
            </a:r>
          </a:p>
        </p:txBody>
      </p:sp>
      <p:pic>
        <p:nvPicPr>
          <p:cNvPr id="9" name="Picture 8" descr="A field of grass with white flowers&#10;&#10;AI-generated content may be incorrect.">
            <a:extLst>
              <a:ext uri="{FF2B5EF4-FFF2-40B4-BE49-F238E27FC236}">
                <a16:creationId xmlns:a16="http://schemas.microsoft.com/office/drawing/2014/main" id="{A3E2ED68-5559-0B00-BA52-FB70757329B3}"/>
              </a:ext>
            </a:extLst>
          </p:cNvPr>
          <p:cNvPicPr>
            <a:picLocks noChangeAspect="1"/>
          </p:cNvPicPr>
          <p:nvPr/>
        </p:nvPicPr>
        <p:blipFill>
          <a:blip r:embed="rId2"/>
          <a:stretch>
            <a:fillRect/>
          </a:stretch>
        </p:blipFill>
        <p:spPr>
          <a:xfrm rot="5400000">
            <a:off x="7108045" y="1350449"/>
            <a:ext cx="5317197" cy="3987898"/>
          </a:xfrm>
          <a:prstGeom prst="rect">
            <a:avLst/>
          </a:prstGeom>
        </p:spPr>
      </p:pic>
      <p:pic>
        <p:nvPicPr>
          <p:cNvPr id="12" name="Picture 6" descr="Vines Plants Clipart Hd PNG, Cartoon Green Plant Vine, Vine ...">
            <a:extLst>
              <a:ext uri="{FF2B5EF4-FFF2-40B4-BE49-F238E27FC236}">
                <a16:creationId xmlns:a16="http://schemas.microsoft.com/office/drawing/2014/main" id="{C11735FD-AF8A-5687-81EA-033BE83F746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0800000">
            <a:off x="-2286000" y="2621527"/>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B335AEC-55D5-1F5C-CB8C-5CAC317D8766}"/>
              </a:ext>
            </a:extLst>
          </p:cNvPr>
          <p:cNvSpPr txBox="1"/>
          <p:nvPr/>
        </p:nvSpPr>
        <p:spPr>
          <a:xfrm>
            <a:off x="1202419" y="1443841"/>
            <a:ext cx="6193766" cy="3970318"/>
          </a:xfrm>
          <a:prstGeom prst="rect">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wrap="square" rtlCol="0">
            <a:spAutoFit/>
          </a:bodyPr>
          <a:lstStyle/>
          <a:p>
            <a:r>
              <a:rPr lang="en-US" dirty="0"/>
              <a:t>A daisy is easily recognisable by their white petals, with a bright yellow at the center of the plant. The daisy belongs to the family of Asteraceae.</a:t>
            </a:r>
          </a:p>
          <a:p>
            <a:endParaRPr lang="en-US" dirty="0"/>
          </a:p>
          <a:p>
            <a:r>
              <a:rPr lang="en-US" dirty="0"/>
              <a:t>Daisies make a stunning addition to any setting; they are dependable and low maintenance requiring little water or </a:t>
            </a:r>
            <a:r>
              <a:rPr lang="en-US" dirty="0" err="1"/>
              <a:t>fertiliser</a:t>
            </a:r>
            <a:r>
              <a:rPr lang="en-US" dirty="0"/>
              <a:t> to encourage growth.</a:t>
            </a:r>
          </a:p>
          <a:p>
            <a:endParaRPr lang="en-US" dirty="0"/>
          </a:p>
          <a:p>
            <a:endParaRPr lang="en-US" dirty="0"/>
          </a:p>
          <a:p>
            <a:r>
              <a:rPr lang="en-US" dirty="0"/>
              <a:t>			Daisies attract pollinators and will appeal to bees and butterflies. As daisies will provide pollinators like bees and butterflies with nectar and pollen. Therefore, making the daisy an important aspect of biodiversity and ecosystems through supplying pollination</a:t>
            </a:r>
          </a:p>
        </p:txBody>
      </p:sp>
    </p:spTree>
    <p:extLst>
      <p:ext uri="{BB962C8B-B14F-4D97-AF65-F5344CB8AC3E}">
        <p14:creationId xmlns:p14="http://schemas.microsoft.com/office/powerpoint/2010/main" val="813705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23956-84FC-EE65-78D0-606B6121C480}"/>
              </a:ext>
            </a:extLst>
          </p:cNvPr>
          <p:cNvSpPr>
            <a:spLocks noGrp="1"/>
          </p:cNvSpPr>
          <p:nvPr>
            <p:ph type="title"/>
          </p:nvPr>
        </p:nvSpPr>
        <p:spPr>
          <a:xfrm>
            <a:off x="855407" y="247650"/>
            <a:ext cx="9601200" cy="1485900"/>
          </a:xfrm>
        </p:spPr>
        <p:txBody>
          <a:bodyPr/>
          <a:lstStyle/>
          <a:p>
            <a:r>
              <a:rPr lang="en-US" dirty="0">
                <a:latin typeface="Bradley Hand" pitchFamily="2" charset="77"/>
              </a:rPr>
              <a:t>Baby Sage/ Salvia </a:t>
            </a:r>
            <a:r>
              <a:rPr lang="en-US" dirty="0" err="1">
                <a:latin typeface="Bradley Hand" pitchFamily="2" charset="77"/>
              </a:rPr>
              <a:t>Microphylla</a:t>
            </a:r>
            <a:endParaRPr lang="en-US" dirty="0">
              <a:latin typeface="Bradley Hand" pitchFamily="2" charset="77"/>
            </a:endParaRPr>
          </a:p>
        </p:txBody>
      </p:sp>
      <p:pic>
        <p:nvPicPr>
          <p:cNvPr id="5" name="Picture 4" descr="A red flowers on a brick wall&#10;&#10;AI-generated content may be incorrect.">
            <a:extLst>
              <a:ext uri="{FF2B5EF4-FFF2-40B4-BE49-F238E27FC236}">
                <a16:creationId xmlns:a16="http://schemas.microsoft.com/office/drawing/2014/main" id="{A07D02DC-667A-BCCC-7D89-B5C42DC621EB}"/>
              </a:ext>
            </a:extLst>
          </p:cNvPr>
          <p:cNvPicPr>
            <a:picLocks noChangeAspect="1"/>
          </p:cNvPicPr>
          <p:nvPr/>
        </p:nvPicPr>
        <p:blipFill>
          <a:blip r:embed="rId2"/>
          <a:srcRect l="21043" t="2701" r="33250" b="3023"/>
          <a:stretch/>
        </p:blipFill>
        <p:spPr>
          <a:xfrm rot="5400000">
            <a:off x="7838251" y="2547881"/>
            <a:ext cx="3221907" cy="4984145"/>
          </a:xfrm>
          <a:prstGeom prst="rect">
            <a:avLst/>
          </a:prstGeom>
        </p:spPr>
      </p:pic>
      <p:pic>
        <p:nvPicPr>
          <p:cNvPr id="6" name="Picture 6" descr="Vines Plants Clipart Hd PNG, Cartoon Green Plant Vine, Vine ...">
            <a:extLst>
              <a:ext uri="{FF2B5EF4-FFF2-40B4-BE49-F238E27FC236}">
                <a16:creationId xmlns:a16="http://schemas.microsoft.com/office/drawing/2014/main" id="{CA76237F-7866-056C-EA5C-E0A9B91864B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0800000">
            <a:off x="-1806446" y="2708373"/>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Vines Plants Clipart Hd PNG, Cartoon Green Plant Vine, Vine ...">
            <a:extLst>
              <a:ext uri="{FF2B5EF4-FFF2-40B4-BE49-F238E27FC236}">
                <a16:creationId xmlns:a16="http://schemas.microsoft.com/office/drawing/2014/main" id="{F3DD773A-9A0D-5C2D-D838-37B034E734A9}"/>
              </a:ext>
            </a:extLst>
          </p:cNvPr>
          <p:cNvPicPr>
            <a:picLocks noChangeAspect="1" noChangeArrowheads="1"/>
          </p:cNvPicPr>
          <p:nvPr/>
        </p:nvPicPr>
        <p:blipFill>
          <a:blip r:embed="rId3">
            <a:extLst>
              <a:ext uri="{BEBA8EAE-BF5A-486C-A8C5-ECC9F3942E4B}">
                <a14:imgProps xmlns:a14="http://schemas.microsoft.com/office/drawing/2010/main">
                  <a14:imgLayer r:embed="rId5">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9906000" y="-1517659"/>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2DC0011-90A2-8CBA-49C9-7FA0E6A7F8AA}"/>
              </a:ext>
            </a:extLst>
          </p:cNvPr>
          <p:cNvSpPr txBox="1"/>
          <p:nvPr/>
        </p:nvSpPr>
        <p:spPr>
          <a:xfrm>
            <a:off x="1522269" y="1456551"/>
            <a:ext cx="5658928" cy="1200329"/>
          </a:xfrm>
          <a:prstGeom prst="rect">
            <a:avLst/>
          </a:prstGeom>
          <a:gradFill flip="none" rotWithShape="1">
            <a:gsLst>
              <a:gs pos="17000">
                <a:srgbClr val="E406BE"/>
              </a:gs>
              <a:gs pos="46000">
                <a:schemeClr val="accent6">
                  <a:lumMod val="0"/>
                  <a:lumOff val="100000"/>
                </a:schemeClr>
              </a:gs>
              <a:gs pos="91000">
                <a:schemeClr val="accent6">
                  <a:lumMod val="100000"/>
                </a:schemeClr>
              </a:gs>
            </a:gsLst>
            <a:path path="circle">
              <a:fillToRect l="50000" t="-80000" r="50000" b="180000"/>
            </a:path>
            <a:tileRect/>
          </a:gradFill>
        </p:spPr>
        <p:txBody>
          <a:bodyPr wrap="square" rtlCol="0">
            <a:spAutoFit/>
          </a:bodyPr>
          <a:lstStyle/>
          <a:p>
            <a:r>
              <a:rPr lang="en-US" dirty="0"/>
              <a:t>Baby Sage is recognised by the vibrant petals that peak within the seasons of late summer and end of autumn, Baby Sage is known for a strong scent emitted that can be described as earthy with a hint of blackcurrant.</a:t>
            </a:r>
          </a:p>
        </p:txBody>
      </p:sp>
      <p:sp>
        <p:nvSpPr>
          <p:cNvPr id="4" name="TextBox 3">
            <a:extLst>
              <a:ext uri="{FF2B5EF4-FFF2-40B4-BE49-F238E27FC236}">
                <a16:creationId xmlns:a16="http://schemas.microsoft.com/office/drawing/2014/main" id="{EA4B8F15-D0E0-7A5F-38AF-B19178781A36}"/>
              </a:ext>
            </a:extLst>
          </p:cNvPr>
          <p:cNvSpPr txBox="1"/>
          <p:nvPr/>
        </p:nvSpPr>
        <p:spPr>
          <a:xfrm>
            <a:off x="7321872" y="2329741"/>
            <a:ext cx="4536016" cy="923330"/>
          </a:xfrm>
          <a:prstGeom prst="rect">
            <a:avLst/>
          </a:prstGeom>
          <a:gradFill>
            <a:gsLst>
              <a:gs pos="17000">
                <a:srgbClr val="E406BE"/>
              </a:gs>
              <a:gs pos="46000">
                <a:schemeClr val="accent6">
                  <a:lumMod val="0"/>
                  <a:lumOff val="100000"/>
                </a:schemeClr>
              </a:gs>
              <a:gs pos="91000">
                <a:schemeClr val="accent6">
                  <a:lumMod val="100000"/>
                </a:schemeClr>
              </a:gs>
            </a:gsLst>
            <a:path path="circle">
              <a:fillToRect l="50000" t="-80000" r="50000" b="180000"/>
            </a:path>
          </a:gradFill>
        </p:spPr>
        <p:txBody>
          <a:bodyPr wrap="square" rtlCol="0">
            <a:spAutoFit/>
          </a:bodyPr>
          <a:lstStyle/>
          <a:p>
            <a:r>
              <a:rPr lang="en-US" dirty="0"/>
              <a:t>Baby Sage can bloom within a variety of colours from a deep red, to magenta pink and even white. </a:t>
            </a:r>
          </a:p>
        </p:txBody>
      </p:sp>
      <p:sp>
        <p:nvSpPr>
          <p:cNvPr id="8" name="TextBox 7">
            <a:extLst>
              <a:ext uri="{FF2B5EF4-FFF2-40B4-BE49-F238E27FC236}">
                <a16:creationId xmlns:a16="http://schemas.microsoft.com/office/drawing/2014/main" id="{48B3E2FB-180A-2CFB-1040-92276E3D6112}"/>
              </a:ext>
            </a:extLst>
          </p:cNvPr>
          <p:cNvSpPr txBox="1"/>
          <p:nvPr/>
        </p:nvSpPr>
        <p:spPr>
          <a:xfrm>
            <a:off x="2503144" y="4255709"/>
            <a:ext cx="4123426" cy="1477328"/>
          </a:xfrm>
          <a:prstGeom prst="rect">
            <a:avLst/>
          </a:prstGeom>
          <a:gradFill>
            <a:gsLst>
              <a:gs pos="17000">
                <a:srgbClr val="E406BE"/>
              </a:gs>
              <a:gs pos="46000">
                <a:schemeClr val="accent6">
                  <a:lumMod val="0"/>
                  <a:lumOff val="100000"/>
                </a:schemeClr>
              </a:gs>
              <a:gs pos="91000">
                <a:schemeClr val="accent6">
                  <a:lumMod val="100000"/>
                </a:schemeClr>
              </a:gs>
            </a:gsLst>
            <a:path path="circle">
              <a:fillToRect l="50000" t="-80000" r="50000" b="180000"/>
            </a:path>
          </a:gradFill>
        </p:spPr>
        <p:txBody>
          <a:bodyPr wrap="square" rtlCol="0">
            <a:spAutoFit/>
          </a:bodyPr>
          <a:lstStyle/>
          <a:p>
            <a:r>
              <a:rPr lang="en-US" dirty="0"/>
              <a:t>Baby Sage are notorious for attracting diverse pollinators like bumblebees, hummingbirds and butterflies. Therefore, attracting varying biodiversity whenever baby sage blossoms</a:t>
            </a:r>
          </a:p>
        </p:txBody>
      </p:sp>
    </p:spTree>
    <p:extLst>
      <p:ext uri="{BB962C8B-B14F-4D97-AF65-F5344CB8AC3E}">
        <p14:creationId xmlns:p14="http://schemas.microsoft.com/office/powerpoint/2010/main" val="2392092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9FC64-2AD1-5A5B-344C-B78CFF4A55DE}"/>
              </a:ext>
            </a:extLst>
          </p:cNvPr>
          <p:cNvSpPr>
            <a:spLocks noGrp="1"/>
          </p:cNvSpPr>
          <p:nvPr>
            <p:ph type="title"/>
          </p:nvPr>
        </p:nvSpPr>
        <p:spPr>
          <a:xfrm>
            <a:off x="1371600" y="685800"/>
            <a:ext cx="3218321" cy="803787"/>
          </a:xfrm>
        </p:spPr>
        <p:txBody>
          <a:bodyPr/>
          <a:lstStyle/>
          <a:p>
            <a:r>
              <a:rPr lang="en-US" dirty="0">
                <a:latin typeface="Bradley Hand" pitchFamily="2" charset="77"/>
              </a:rPr>
              <a:t>B</a:t>
            </a:r>
            <a:r>
              <a:rPr lang="en-US" dirty="0">
                <a:solidFill>
                  <a:srgbClr val="FFFF00"/>
                </a:solidFill>
                <a:latin typeface="Bradley Hand" pitchFamily="2" charset="77"/>
              </a:rPr>
              <a:t>u</a:t>
            </a:r>
            <a:r>
              <a:rPr lang="en-US" dirty="0">
                <a:latin typeface="Bradley Hand" pitchFamily="2" charset="77"/>
              </a:rPr>
              <a:t>m</a:t>
            </a:r>
            <a:r>
              <a:rPr lang="en-US" dirty="0">
                <a:solidFill>
                  <a:srgbClr val="FFFF00"/>
                </a:solidFill>
                <a:latin typeface="Bradley Hand" pitchFamily="2" charset="77"/>
              </a:rPr>
              <a:t>b</a:t>
            </a:r>
            <a:r>
              <a:rPr lang="en-US" dirty="0">
                <a:latin typeface="Bradley Hand" pitchFamily="2" charset="77"/>
              </a:rPr>
              <a:t>l</a:t>
            </a:r>
            <a:r>
              <a:rPr lang="en-US" dirty="0">
                <a:solidFill>
                  <a:srgbClr val="FFFF00"/>
                </a:solidFill>
                <a:latin typeface="Bradley Hand" pitchFamily="2" charset="77"/>
              </a:rPr>
              <a:t>e</a:t>
            </a:r>
            <a:r>
              <a:rPr lang="en-US" dirty="0">
                <a:latin typeface="Bradley Hand" pitchFamily="2" charset="77"/>
              </a:rPr>
              <a:t>b</a:t>
            </a:r>
            <a:r>
              <a:rPr lang="en-US" dirty="0">
                <a:solidFill>
                  <a:srgbClr val="FFFF00"/>
                </a:solidFill>
                <a:latin typeface="Bradley Hand" pitchFamily="2" charset="77"/>
              </a:rPr>
              <a:t>e</a:t>
            </a:r>
            <a:r>
              <a:rPr lang="en-US" dirty="0">
                <a:latin typeface="Bradley Hand" pitchFamily="2" charset="77"/>
              </a:rPr>
              <a:t>e</a:t>
            </a:r>
          </a:p>
        </p:txBody>
      </p:sp>
      <p:pic>
        <p:nvPicPr>
          <p:cNvPr id="4" name="Picture 3">
            <a:extLst>
              <a:ext uri="{FF2B5EF4-FFF2-40B4-BE49-F238E27FC236}">
                <a16:creationId xmlns:a16="http://schemas.microsoft.com/office/drawing/2014/main" id="{DAC49A78-9810-AAE1-9DC0-66D0AA47DB39}"/>
              </a:ext>
            </a:extLst>
          </p:cNvPr>
          <p:cNvPicPr>
            <a:picLocks noChangeAspect="1"/>
          </p:cNvPicPr>
          <p:nvPr/>
        </p:nvPicPr>
        <p:blipFill>
          <a:blip r:embed="rId2"/>
          <a:srcRect t="10000" r="2661" b="10000"/>
          <a:stretch/>
        </p:blipFill>
        <p:spPr>
          <a:xfrm>
            <a:off x="8199421" y="567666"/>
            <a:ext cx="3218321" cy="5722668"/>
          </a:xfrm>
          <a:prstGeom prst="rect">
            <a:avLst/>
          </a:prstGeom>
        </p:spPr>
      </p:pic>
      <p:sp>
        <p:nvSpPr>
          <p:cNvPr id="3" name="TextBox 2">
            <a:extLst>
              <a:ext uri="{FF2B5EF4-FFF2-40B4-BE49-F238E27FC236}">
                <a16:creationId xmlns:a16="http://schemas.microsoft.com/office/drawing/2014/main" id="{7C65BFE8-4B1A-F4FC-1F13-5B6E4E1838AF}"/>
              </a:ext>
            </a:extLst>
          </p:cNvPr>
          <p:cNvSpPr txBox="1"/>
          <p:nvPr/>
        </p:nvSpPr>
        <p:spPr>
          <a:xfrm>
            <a:off x="1596555" y="2121952"/>
            <a:ext cx="5986732" cy="2862322"/>
          </a:xfrm>
          <a:prstGeom prst="rect">
            <a:avLst/>
          </a:prstGeom>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p:spPr>
        <p:txBody>
          <a:bodyPr wrap="square" rtlCol="0">
            <a:spAutoFit/>
          </a:bodyPr>
          <a:lstStyle/>
          <a:p>
            <a:r>
              <a:rPr lang="en-US" dirty="0"/>
              <a:t>A bumblebee, a core element of ecosystems and biodiversity are yellow and black with a fuzzy exterior.</a:t>
            </a:r>
          </a:p>
          <a:p>
            <a:endParaRPr lang="en-US" dirty="0"/>
          </a:p>
          <a:p>
            <a:r>
              <a:rPr lang="en-US" dirty="0"/>
              <a:t>Bumblebees are versatile and can adjust to different climates. Bumblebees can survive in both cooler and warmer temperatures ensuring they can provide support and sustainability to even the most volatile climates.</a:t>
            </a:r>
          </a:p>
          <a:p>
            <a:endParaRPr lang="en-US" dirty="0"/>
          </a:p>
          <a:p>
            <a:r>
              <a:rPr lang="en-US" dirty="0"/>
              <a:t>Bumblebees are vital to our environment, and without their presence would be detrimental to effective ecosystems.</a:t>
            </a:r>
          </a:p>
        </p:txBody>
      </p:sp>
      <p:pic>
        <p:nvPicPr>
          <p:cNvPr id="5" name="Picture 6" descr="Flying Bee PNGs for Free Download">
            <a:extLst>
              <a:ext uri="{FF2B5EF4-FFF2-40B4-BE49-F238E27FC236}">
                <a16:creationId xmlns:a16="http://schemas.microsoft.com/office/drawing/2014/main" id="{D229B22C-C7FB-C90C-8427-36A578F8FB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04779">
            <a:off x="1415304" y="-1077824"/>
            <a:ext cx="2785853" cy="2785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802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127F4-1DA0-1482-9A30-6CC7C14222D4}"/>
              </a:ext>
            </a:extLst>
          </p:cNvPr>
          <p:cNvSpPr>
            <a:spLocks noGrp="1"/>
          </p:cNvSpPr>
          <p:nvPr>
            <p:ph type="title"/>
          </p:nvPr>
        </p:nvSpPr>
        <p:spPr>
          <a:xfrm>
            <a:off x="1371600" y="685800"/>
            <a:ext cx="2743200" cy="715297"/>
          </a:xfrm>
        </p:spPr>
        <p:txBody>
          <a:bodyPr/>
          <a:lstStyle/>
          <a:p>
            <a:r>
              <a:rPr lang="en-US" dirty="0">
                <a:latin typeface="Bradley Hand" pitchFamily="2" charset="77"/>
                <a:cs typeface="Cavolini" panose="020B0604020202020204" pitchFamily="34" charset="0"/>
              </a:rPr>
              <a:t>Buttercup</a:t>
            </a:r>
          </a:p>
        </p:txBody>
      </p:sp>
      <p:pic>
        <p:nvPicPr>
          <p:cNvPr id="5" name="Picture 4" descr="A close-up of a flower&#10;&#10;AI-generated content may be incorrect.">
            <a:extLst>
              <a:ext uri="{FF2B5EF4-FFF2-40B4-BE49-F238E27FC236}">
                <a16:creationId xmlns:a16="http://schemas.microsoft.com/office/drawing/2014/main" id="{BC701AF7-EDA7-2139-0410-7ED522DB79FB}"/>
              </a:ext>
            </a:extLst>
          </p:cNvPr>
          <p:cNvPicPr>
            <a:picLocks noChangeAspect="1"/>
          </p:cNvPicPr>
          <p:nvPr/>
        </p:nvPicPr>
        <p:blipFill>
          <a:blip r:embed="rId2"/>
          <a:stretch>
            <a:fillRect/>
          </a:stretch>
        </p:blipFill>
        <p:spPr>
          <a:xfrm rot="5400000">
            <a:off x="7634830" y="1515145"/>
            <a:ext cx="5034208" cy="3775656"/>
          </a:xfrm>
          <a:prstGeom prst="rect">
            <a:avLst/>
          </a:prstGeom>
        </p:spPr>
      </p:pic>
      <p:pic>
        <p:nvPicPr>
          <p:cNvPr id="6" name="Picture 6" descr="Vines Plants Clipart Hd PNG, Cartoon Green Plant Vine, Vine ...">
            <a:extLst>
              <a:ext uri="{FF2B5EF4-FFF2-40B4-BE49-F238E27FC236}">
                <a16:creationId xmlns:a16="http://schemas.microsoft.com/office/drawing/2014/main" id="{68DC1F5F-8E84-ADC8-7AAB-3919A11747C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1066800" y="-385210"/>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FBC0FD7-6992-AD40-872B-F7276B78A371}"/>
              </a:ext>
            </a:extLst>
          </p:cNvPr>
          <p:cNvSpPr txBox="1"/>
          <p:nvPr/>
        </p:nvSpPr>
        <p:spPr>
          <a:xfrm>
            <a:off x="1509622" y="2505670"/>
            <a:ext cx="6452559" cy="923330"/>
          </a:xfrm>
          <a:prstGeom prst="rect">
            <a:avLst/>
          </a:prstGeom>
          <a:gradFill flip="none" rotWithShape="1">
            <a:gsLst>
              <a:gs pos="0">
                <a:schemeClr val="accent2">
                  <a:lumMod val="5000"/>
                  <a:lumOff val="95000"/>
                </a:schemeClr>
              </a:gs>
              <a:gs pos="35000">
                <a:schemeClr val="accent2">
                  <a:lumMod val="45000"/>
                  <a:lumOff val="55000"/>
                </a:schemeClr>
              </a:gs>
              <a:gs pos="56000">
                <a:schemeClr val="accent2">
                  <a:lumMod val="45000"/>
                  <a:lumOff val="55000"/>
                </a:schemeClr>
              </a:gs>
              <a:gs pos="100000">
                <a:schemeClr val="accent2">
                  <a:lumMod val="30000"/>
                  <a:lumOff val="70000"/>
                </a:schemeClr>
              </a:gs>
            </a:gsLst>
            <a:lin ang="5400000" scaled="1"/>
            <a:tileRect/>
          </a:gradFill>
        </p:spPr>
        <p:txBody>
          <a:bodyPr wrap="square" rtlCol="0">
            <a:spAutoFit/>
          </a:bodyPr>
          <a:lstStyle/>
          <a:p>
            <a:r>
              <a:rPr lang="en-US" dirty="0"/>
              <a:t>A buttercup is a common luminous yellow flower that are native to Britain that holds a scent that can be compared to a citrus and orange blossom. </a:t>
            </a:r>
          </a:p>
        </p:txBody>
      </p:sp>
      <p:sp>
        <p:nvSpPr>
          <p:cNvPr id="4" name="TextBox 3">
            <a:extLst>
              <a:ext uri="{FF2B5EF4-FFF2-40B4-BE49-F238E27FC236}">
                <a16:creationId xmlns:a16="http://schemas.microsoft.com/office/drawing/2014/main" id="{0DA96AD5-273C-1F35-C9B6-C8EC15A5045B}"/>
              </a:ext>
            </a:extLst>
          </p:cNvPr>
          <p:cNvSpPr txBox="1"/>
          <p:nvPr/>
        </p:nvSpPr>
        <p:spPr>
          <a:xfrm>
            <a:off x="1500996" y="3726611"/>
            <a:ext cx="6435306" cy="1200329"/>
          </a:xfrm>
          <a:prstGeom prst="rect">
            <a:avLst/>
          </a:prstGeom>
          <a:gradFill>
            <a:gsLst>
              <a:gs pos="0">
                <a:schemeClr val="accent2">
                  <a:lumMod val="5000"/>
                  <a:lumOff val="95000"/>
                </a:schemeClr>
              </a:gs>
              <a:gs pos="35000">
                <a:schemeClr val="accent2">
                  <a:lumMod val="45000"/>
                  <a:lumOff val="55000"/>
                </a:schemeClr>
              </a:gs>
              <a:gs pos="56000">
                <a:schemeClr val="accent2">
                  <a:lumMod val="45000"/>
                  <a:lumOff val="55000"/>
                </a:schemeClr>
              </a:gs>
              <a:gs pos="100000">
                <a:schemeClr val="accent2">
                  <a:lumMod val="30000"/>
                  <a:lumOff val="70000"/>
                </a:schemeClr>
              </a:gs>
            </a:gsLst>
            <a:lin ang="5400000" scaled="1"/>
          </a:gradFill>
        </p:spPr>
        <p:txBody>
          <a:bodyPr wrap="square" rtlCol="0">
            <a:spAutoFit/>
          </a:bodyPr>
          <a:lstStyle/>
          <a:p>
            <a:r>
              <a:rPr lang="en-US" dirty="0"/>
              <a:t>Buttercups and their ‘glow’ attract attention from biodiversity and wildlife. As the petals of a buttercup reflect yellow and UV light. The emission of the bright yellow petal allow for pollinators to see buttercups from large distances.</a:t>
            </a:r>
          </a:p>
        </p:txBody>
      </p:sp>
    </p:spTree>
    <p:extLst>
      <p:ext uri="{BB962C8B-B14F-4D97-AF65-F5344CB8AC3E}">
        <p14:creationId xmlns:p14="http://schemas.microsoft.com/office/powerpoint/2010/main" val="363430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47FD8-A42A-95A6-1549-29F5E3BE36BA}"/>
              </a:ext>
            </a:extLst>
          </p:cNvPr>
          <p:cNvSpPr>
            <a:spLocks noGrp="1"/>
          </p:cNvSpPr>
          <p:nvPr>
            <p:ph type="title"/>
          </p:nvPr>
        </p:nvSpPr>
        <p:spPr>
          <a:xfrm>
            <a:off x="868679" y="161778"/>
            <a:ext cx="1596683" cy="692834"/>
          </a:xfrm>
        </p:spPr>
        <p:txBody>
          <a:bodyPr>
            <a:normAutofit fontScale="90000"/>
          </a:bodyPr>
          <a:lstStyle/>
          <a:p>
            <a:r>
              <a:rPr lang="en-US" dirty="0">
                <a:solidFill>
                  <a:srgbClr val="7030A0"/>
                </a:solidFill>
                <a:latin typeface="Bradley Hand" pitchFamily="2" charset="77"/>
              </a:rPr>
              <a:t>Violet</a:t>
            </a:r>
          </a:p>
        </p:txBody>
      </p:sp>
      <p:pic>
        <p:nvPicPr>
          <p:cNvPr id="8" name="Picture 7">
            <a:extLst>
              <a:ext uri="{FF2B5EF4-FFF2-40B4-BE49-F238E27FC236}">
                <a16:creationId xmlns:a16="http://schemas.microsoft.com/office/drawing/2014/main" id="{7BB91AC3-CE1B-9AAB-8178-B8BBA1CEB001}"/>
              </a:ext>
            </a:extLst>
          </p:cNvPr>
          <p:cNvPicPr>
            <a:picLocks noChangeAspect="1"/>
          </p:cNvPicPr>
          <p:nvPr/>
        </p:nvPicPr>
        <p:blipFill>
          <a:blip r:embed="rId2"/>
          <a:srcRect t="10000" r="2661" b="10000"/>
          <a:stretch/>
        </p:blipFill>
        <p:spPr>
          <a:xfrm>
            <a:off x="928466" y="854612"/>
            <a:ext cx="3218321" cy="5722668"/>
          </a:xfrm>
          <a:prstGeom prst="rect">
            <a:avLst/>
          </a:prstGeom>
        </p:spPr>
      </p:pic>
      <p:pic>
        <p:nvPicPr>
          <p:cNvPr id="9" name="Picture 8">
            <a:extLst>
              <a:ext uri="{FF2B5EF4-FFF2-40B4-BE49-F238E27FC236}">
                <a16:creationId xmlns:a16="http://schemas.microsoft.com/office/drawing/2014/main" id="{76A91845-B682-3498-21BA-C723A1292691}"/>
              </a:ext>
            </a:extLst>
          </p:cNvPr>
          <p:cNvPicPr>
            <a:picLocks noChangeAspect="1"/>
          </p:cNvPicPr>
          <p:nvPr/>
        </p:nvPicPr>
        <p:blipFill>
          <a:blip r:embed="rId3"/>
          <a:srcRect l="25324" t="12655" r="20920" b="41735"/>
          <a:stretch/>
        </p:blipFill>
        <p:spPr>
          <a:xfrm>
            <a:off x="6883790" y="161778"/>
            <a:ext cx="4178105" cy="2658794"/>
          </a:xfrm>
          <a:prstGeom prst="rect">
            <a:avLst/>
          </a:prstGeom>
        </p:spPr>
      </p:pic>
      <p:pic>
        <p:nvPicPr>
          <p:cNvPr id="10" name="Picture 6" descr="Vines Plants Clipart Hd PNG, Cartoon Green Plant Vine, Vine ...">
            <a:extLst>
              <a:ext uri="{FF2B5EF4-FFF2-40B4-BE49-F238E27FC236}">
                <a16:creationId xmlns:a16="http://schemas.microsoft.com/office/drawing/2014/main" id="{374B9926-4CBD-A0C5-9FAA-64C7BB426D7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2210310">
            <a:off x="7869369" y="2971799"/>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F7522B-10FE-332C-7445-CC5113F74EE2}"/>
              </a:ext>
            </a:extLst>
          </p:cNvPr>
          <p:cNvSpPr txBox="1"/>
          <p:nvPr/>
        </p:nvSpPr>
        <p:spPr>
          <a:xfrm>
            <a:off x="4654288" y="3115781"/>
            <a:ext cx="4986068" cy="1200329"/>
          </a:xfrm>
          <a:prstGeom prst="rect">
            <a:avLst/>
          </a:prstGeom>
          <a:gradFill flip="none" rotWithShape="1">
            <a:gsLst>
              <a:gs pos="0">
                <a:srgbClr val="7030A0"/>
              </a:gs>
              <a:gs pos="30000">
                <a:srgbClr val="7030A0"/>
              </a:gs>
              <a:gs pos="62000">
                <a:schemeClr val="accent5">
                  <a:lumMod val="60000"/>
                  <a:lumOff val="40000"/>
                </a:schemeClr>
              </a:gs>
            </a:gsLst>
            <a:lin ang="16200000" scaled="1"/>
            <a:tileRect/>
          </a:gradFill>
        </p:spPr>
        <p:txBody>
          <a:bodyPr wrap="square" rtlCol="0">
            <a:spAutoFit/>
          </a:bodyPr>
          <a:lstStyle/>
          <a:p>
            <a:r>
              <a:rPr lang="en-US" dirty="0"/>
              <a:t>A violet, is usually a hue of purple or blue. The petals are often those of different sizes to allow pollinators to guide themselves towards the nectar within the violet.</a:t>
            </a:r>
          </a:p>
        </p:txBody>
      </p:sp>
      <p:sp>
        <p:nvSpPr>
          <p:cNvPr id="4" name="TextBox 3">
            <a:extLst>
              <a:ext uri="{FF2B5EF4-FFF2-40B4-BE49-F238E27FC236}">
                <a16:creationId xmlns:a16="http://schemas.microsoft.com/office/drawing/2014/main" id="{8E8F5E4F-6225-5156-89CF-6E495EDE2B32}"/>
              </a:ext>
            </a:extLst>
          </p:cNvPr>
          <p:cNvSpPr txBox="1"/>
          <p:nvPr/>
        </p:nvSpPr>
        <p:spPr>
          <a:xfrm>
            <a:off x="4663440" y="4626864"/>
            <a:ext cx="4937760" cy="1477328"/>
          </a:xfrm>
          <a:prstGeom prst="rect">
            <a:avLst/>
          </a:prstGeom>
          <a:gradFill>
            <a:gsLst>
              <a:gs pos="51000">
                <a:srgbClr val="B484FF"/>
              </a:gs>
              <a:gs pos="8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A violet belongs to the genus of flowers called Viola. Beyond the appealing appearance Violets can provide habitats for small wildlife and insects, increasing the diversity of where it grows.</a:t>
            </a:r>
          </a:p>
        </p:txBody>
      </p:sp>
    </p:spTree>
    <p:extLst>
      <p:ext uri="{BB962C8B-B14F-4D97-AF65-F5344CB8AC3E}">
        <p14:creationId xmlns:p14="http://schemas.microsoft.com/office/powerpoint/2010/main" val="3172115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9575A-88BA-B84D-6547-05F3C5DC2F3B}"/>
              </a:ext>
            </a:extLst>
          </p:cNvPr>
          <p:cNvSpPr>
            <a:spLocks noGrp="1"/>
          </p:cNvSpPr>
          <p:nvPr>
            <p:ph type="title"/>
          </p:nvPr>
        </p:nvSpPr>
        <p:spPr>
          <a:xfrm>
            <a:off x="6096000" y="131997"/>
            <a:ext cx="6112412" cy="791308"/>
          </a:xfrm>
        </p:spPr>
        <p:txBody>
          <a:bodyPr>
            <a:normAutofit fontScale="90000"/>
          </a:bodyPr>
          <a:lstStyle/>
          <a:p>
            <a:r>
              <a:rPr lang="en-US" dirty="0">
                <a:latin typeface="Bradley Hand" pitchFamily="2" charset="77"/>
              </a:rPr>
              <a:t>Cabbage White Butterfly / </a:t>
            </a:r>
            <a:r>
              <a:rPr lang="en-US" dirty="0" err="1">
                <a:latin typeface="Bradley Hand" pitchFamily="2" charset="77"/>
              </a:rPr>
              <a:t>Pleris</a:t>
            </a:r>
            <a:r>
              <a:rPr lang="en-US" dirty="0">
                <a:latin typeface="Bradley Hand" pitchFamily="2" charset="77"/>
              </a:rPr>
              <a:t> </a:t>
            </a:r>
            <a:r>
              <a:rPr lang="en-US" dirty="0" err="1">
                <a:latin typeface="Bradley Hand" pitchFamily="2" charset="77"/>
              </a:rPr>
              <a:t>Rapae</a:t>
            </a:r>
            <a:endParaRPr lang="en-US" dirty="0">
              <a:latin typeface="Bradley Hand" pitchFamily="2" charset="77"/>
            </a:endParaRPr>
          </a:p>
        </p:txBody>
      </p:sp>
      <p:pic>
        <p:nvPicPr>
          <p:cNvPr id="5" name="Picture 4" descr="A butterfly on a leafy plant&#10;&#10;AI-generated content may be incorrect.">
            <a:extLst>
              <a:ext uri="{FF2B5EF4-FFF2-40B4-BE49-F238E27FC236}">
                <a16:creationId xmlns:a16="http://schemas.microsoft.com/office/drawing/2014/main" id="{EB205C98-DFAE-F523-0E2C-1356546FB206}"/>
              </a:ext>
            </a:extLst>
          </p:cNvPr>
          <p:cNvPicPr>
            <a:picLocks noChangeAspect="1"/>
          </p:cNvPicPr>
          <p:nvPr/>
        </p:nvPicPr>
        <p:blipFill>
          <a:blip r:embed="rId2"/>
          <a:srcRect l="42667" b="3413"/>
          <a:stretch/>
        </p:blipFill>
        <p:spPr>
          <a:xfrm rot="5400000">
            <a:off x="1376142" y="2286735"/>
            <a:ext cx="3931920" cy="4967947"/>
          </a:xfrm>
          <a:prstGeom prst="rect">
            <a:avLst/>
          </a:prstGeom>
        </p:spPr>
      </p:pic>
      <p:pic>
        <p:nvPicPr>
          <p:cNvPr id="6" name="Picture 6" descr="Vines Plants Clipart Hd PNG, Cartoon Green Plant Vine, Vine ...">
            <a:extLst>
              <a:ext uri="{FF2B5EF4-FFF2-40B4-BE49-F238E27FC236}">
                <a16:creationId xmlns:a16="http://schemas.microsoft.com/office/drawing/2014/main" id="{2EFD60D0-9AE6-2C90-0562-4EE2DD1D5224}"/>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2550755">
            <a:off x="-1116204" y="-497751"/>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Vines Plants Clipart Hd PNG, Cartoon Green Plant Vine, Vine ...">
            <a:extLst>
              <a:ext uri="{FF2B5EF4-FFF2-40B4-BE49-F238E27FC236}">
                <a16:creationId xmlns:a16="http://schemas.microsoft.com/office/drawing/2014/main" id="{94C26FAF-E5CA-697B-5058-9D5D025F6C8C}"/>
              </a:ext>
            </a:extLst>
          </p:cNvPr>
          <p:cNvPicPr>
            <a:picLocks noChangeAspect="1" noChangeArrowheads="1"/>
          </p:cNvPicPr>
          <p:nvPr/>
        </p:nvPicPr>
        <p:blipFill>
          <a:blip r:embed="rId3">
            <a:extLst>
              <a:ext uri="{BEBA8EAE-BF5A-486C-A8C5-ECC9F3942E4B}">
                <a14:imgProps xmlns:a14="http://schemas.microsoft.com/office/drawing/2010/main">
                  <a14:imgLayer r:embed="rId5">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3224231">
            <a:off x="8379656" y="2941800"/>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AF27579-E578-54BE-E73F-D000628C3BCC}"/>
              </a:ext>
            </a:extLst>
          </p:cNvPr>
          <p:cNvSpPr txBox="1"/>
          <p:nvPr/>
        </p:nvSpPr>
        <p:spPr>
          <a:xfrm>
            <a:off x="6365926" y="2183105"/>
            <a:ext cx="4846320" cy="1477328"/>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p:spPr>
        <p:txBody>
          <a:bodyPr wrap="square" rtlCol="0">
            <a:spAutoFit/>
          </a:bodyPr>
          <a:lstStyle/>
          <a:p>
            <a:r>
              <a:rPr lang="en-US" dirty="0"/>
              <a:t>The cabbage white butterfly is a common species depicted by their distinctive white wings with black dots. Cabbage white butterflies are often seen around gardens and fields, where other organic material grows and blossoms.</a:t>
            </a:r>
          </a:p>
        </p:txBody>
      </p:sp>
      <p:sp>
        <p:nvSpPr>
          <p:cNvPr id="4" name="TextBox 3">
            <a:extLst>
              <a:ext uri="{FF2B5EF4-FFF2-40B4-BE49-F238E27FC236}">
                <a16:creationId xmlns:a16="http://schemas.microsoft.com/office/drawing/2014/main" id="{18990946-7372-FF46-23B1-48C600740D37}"/>
              </a:ext>
            </a:extLst>
          </p:cNvPr>
          <p:cNvSpPr txBox="1"/>
          <p:nvPr/>
        </p:nvSpPr>
        <p:spPr>
          <a:xfrm>
            <a:off x="6321095" y="3893098"/>
            <a:ext cx="4846320" cy="923330"/>
          </a:xfrm>
          <a:prstGeom prst="rect">
            <a:avLst/>
          </a:prstGeom>
          <a:gradFill>
            <a:gsLst>
              <a:gs pos="0">
                <a:schemeClr val="accent1">
                  <a:lumMod val="67000"/>
                </a:schemeClr>
              </a:gs>
              <a:gs pos="32000">
                <a:schemeClr val="accent1">
                  <a:lumMod val="97000"/>
                  <a:lumOff val="3000"/>
                </a:schemeClr>
              </a:gs>
              <a:gs pos="100000">
                <a:schemeClr val="accent1">
                  <a:lumMod val="60000"/>
                  <a:lumOff val="40000"/>
                </a:schemeClr>
              </a:gs>
            </a:gsLst>
            <a:lin ang="16200000" scaled="1"/>
          </a:gradFill>
        </p:spPr>
        <p:txBody>
          <a:bodyPr wrap="square" rtlCol="0">
            <a:spAutoFit/>
          </a:bodyPr>
          <a:lstStyle/>
          <a:p>
            <a:r>
              <a:rPr lang="en-US" dirty="0"/>
              <a:t>The cabbage white butterfly tend to feed on other organisms like dandelions, daisies and lavender.</a:t>
            </a:r>
          </a:p>
        </p:txBody>
      </p:sp>
    </p:spTree>
    <p:extLst>
      <p:ext uri="{BB962C8B-B14F-4D97-AF65-F5344CB8AC3E}">
        <p14:creationId xmlns:p14="http://schemas.microsoft.com/office/powerpoint/2010/main" val="2250401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69586-4CCF-C2E0-556A-10AB7CB60130}"/>
              </a:ext>
            </a:extLst>
          </p:cNvPr>
          <p:cNvSpPr>
            <a:spLocks noGrp="1"/>
          </p:cNvSpPr>
          <p:nvPr>
            <p:ph type="title"/>
          </p:nvPr>
        </p:nvSpPr>
        <p:spPr>
          <a:xfrm>
            <a:off x="1462228" y="185763"/>
            <a:ext cx="9601200" cy="536383"/>
          </a:xfrm>
        </p:spPr>
        <p:txBody>
          <a:bodyPr>
            <a:normAutofit fontScale="90000"/>
          </a:bodyPr>
          <a:lstStyle/>
          <a:p>
            <a:r>
              <a:rPr lang="en-US" sz="3200" dirty="0">
                <a:latin typeface="Bradley Hand" pitchFamily="2" charset="77"/>
              </a:rPr>
              <a:t>How have I contributed to conserving my chosen area?</a:t>
            </a:r>
          </a:p>
        </p:txBody>
      </p:sp>
      <p:pic>
        <p:nvPicPr>
          <p:cNvPr id="4" name="Picture 6" descr="Vines Plants Clipart Hd PNG, Cartoon Green Plant Vine, Vine ...">
            <a:extLst>
              <a:ext uri="{FF2B5EF4-FFF2-40B4-BE49-F238E27FC236}">
                <a16:creationId xmlns:a16="http://schemas.microsoft.com/office/drawing/2014/main" id="{6A379FEE-2701-B1FC-2808-DC2A1DBB1773}"/>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0800000">
            <a:off x="8154406" y="2780022"/>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Vines Plants Clipart Hd PNG, Cartoon Green Plant Vine, Vine ...">
            <a:extLst>
              <a:ext uri="{FF2B5EF4-FFF2-40B4-BE49-F238E27FC236}">
                <a16:creationId xmlns:a16="http://schemas.microsoft.com/office/drawing/2014/main" id="{22C2FAE2-D61E-4CB8-1E58-19E6707B84FF}"/>
              </a:ext>
            </a:extLst>
          </p:cNvPr>
          <p:cNvPicPr>
            <a:picLocks noChangeAspect="1" noChangeArrowheads="1"/>
          </p:cNvPicPr>
          <p:nvPr/>
        </p:nvPicPr>
        <p:blipFill>
          <a:blip r:embed="rId2">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1066800" y="-455548"/>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Vines Plants Clipart Hd PNG, Cartoon Green Plant Vine, Vine ...">
            <a:extLst>
              <a:ext uri="{FF2B5EF4-FFF2-40B4-BE49-F238E27FC236}">
                <a16:creationId xmlns:a16="http://schemas.microsoft.com/office/drawing/2014/main" id="{8D2B0C65-5751-963E-5B1A-D6C50D73A65A}"/>
              </a:ext>
            </a:extLst>
          </p:cNvPr>
          <p:cNvPicPr>
            <a:picLocks noChangeAspect="1" noChangeArrowheads="1"/>
          </p:cNvPicPr>
          <p:nvPr/>
        </p:nvPicPr>
        <p:blipFill>
          <a:blip r:embed="rId2">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1054204">
            <a:off x="-2286000" y="3286459"/>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Vines Plants Clipart Hd PNG, Cartoon Green Plant Vine, Vine ...">
            <a:extLst>
              <a:ext uri="{FF2B5EF4-FFF2-40B4-BE49-F238E27FC236}">
                <a16:creationId xmlns:a16="http://schemas.microsoft.com/office/drawing/2014/main" id="{633DAF11-AC7C-0B97-168F-980185160D2D}"/>
              </a:ext>
            </a:extLst>
          </p:cNvPr>
          <p:cNvPicPr>
            <a:picLocks noChangeAspect="1" noChangeArrowheads="1"/>
          </p:cNvPicPr>
          <p:nvPr/>
        </p:nvPicPr>
        <p:blipFill>
          <a:blip r:embed="rId2">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9800326" y="-455548"/>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487A353-9589-A0CB-6DFD-91419478EEF6}"/>
              </a:ext>
            </a:extLst>
          </p:cNvPr>
          <p:cNvSpPr txBox="1"/>
          <p:nvPr/>
        </p:nvSpPr>
        <p:spPr>
          <a:xfrm>
            <a:off x="2140191" y="1372703"/>
            <a:ext cx="4197112" cy="3693319"/>
          </a:xfrm>
          <a:prstGeom prst="rect">
            <a:avLst/>
          </a:prstGeom>
          <a:gradFill flip="none" rotWithShape="1">
            <a:gsLst>
              <a:gs pos="0">
                <a:srgbClr val="00B0F0"/>
              </a:gs>
              <a:gs pos="100000">
                <a:schemeClr val="accent2">
                  <a:lumMod val="0"/>
                  <a:lumOff val="100000"/>
                </a:schemeClr>
              </a:gs>
              <a:gs pos="100000">
                <a:schemeClr val="accent2">
                  <a:lumMod val="100000"/>
                </a:schemeClr>
              </a:gs>
            </a:gsLst>
            <a:path path="circle">
              <a:fillToRect l="50000" t="-80000" r="50000" b="180000"/>
            </a:path>
            <a:tileRect/>
          </a:gradFill>
        </p:spPr>
        <p:txBody>
          <a:bodyPr wrap="square" rtlCol="0">
            <a:spAutoFit/>
          </a:bodyPr>
          <a:lstStyle/>
          <a:p>
            <a:r>
              <a:rPr lang="en-US" dirty="0"/>
              <a:t>As I came into close contact with bumblebees and butterflies, the more my curiosity peaked on how they operate, how they contribute to my chosen environment and the pure beauty of these wildlife.</a:t>
            </a:r>
          </a:p>
          <a:p>
            <a:endParaRPr lang="en-US" dirty="0"/>
          </a:p>
          <a:p>
            <a:r>
              <a:rPr lang="en-US" dirty="0"/>
              <a:t>To contribute to conserving my chosen environment, I chose to make a simple bee and butterfly bath and place it in a shady quiet place.</a:t>
            </a:r>
          </a:p>
          <a:p>
            <a:endParaRPr lang="en-US" dirty="0"/>
          </a:p>
          <a:p>
            <a:endParaRPr lang="en-US" dirty="0"/>
          </a:p>
        </p:txBody>
      </p:sp>
      <p:pic>
        <p:nvPicPr>
          <p:cNvPr id="10" name="Picture 9" descr="A bowl of water with rocks&#10;&#10;AI-generated content may be incorrect.">
            <a:extLst>
              <a:ext uri="{FF2B5EF4-FFF2-40B4-BE49-F238E27FC236}">
                <a16:creationId xmlns:a16="http://schemas.microsoft.com/office/drawing/2014/main" id="{83BF8ED0-CDCC-3214-02DF-F149D7BE0AA1}"/>
              </a:ext>
            </a:extLst>
          </p:cNvPr>
          <p:cNvPicPr>
            <a:picLocks noChangeAspect="1"/>
          </p:cNvPicPr>
          <p:nvPr/>
        </p:nvPicPr>
        <p:blipFill>
          <a:blip r:embed="rId5"/>
          <a:srcRect l="19086" t="1373" r="9970"/>
          <a:stretch/>
        </p:blipFill>
        <p:spPr>
          <a:xfrm rot="5400000">
            <a:off x="6640208" y="2714906"/>
            <a:ext cx="3602739" cy="3756454"/>
          </a:xfrm>
          <a:prstGeom prst="rect">
            <a:avLst/>
          </a:prstGeom>
        </p:spPr>
      </p:pic>
    </p:spTree>
    <p:extLst>
      <p:ext uri="{BB962C8B-B14F-4D97-AF65-F5344CB8AC3E}">
        <p14:creationId xmlns:p14="http://schemas.microsoft.com/office/powerpoint/2010/main" val="2277997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B3F1F-ABD9-84A6-D33E-565F212BA1D9}"/>
              </a:ext>
            </a:extLst>
          </p:cNvPr>
          <p:cNvSpPr>
            <a:spLocks noGrp="1"/>
          </p:cNvSpPr>
          <p:nvPr>
            <p:ph type="title"/>
          </p:nvPr>
        </p:nvSpPr>
        <p:spPr>
          <a:xfrm>
            <a:off x="1441655" y="135798"/>
            <a:ext cx="9308690" cy="601621"/>
          </a:xfrm>
        </p:spPr>
        <p:txBody>
          <a:bodyPr>
            <a:normAutofit/>
          </a:bodyPr>
          <a:lstStyle/>
          <a:p>
            <a:r>
              <a:rPr lang="en-US" sz="3600" dirty="0">
                <a:latin typeface="Bradley Hand" pitchFamily="2" charset="77"/>
              </a:rPr>
              <a:t>Why did I choose this method of conservation?</a:t>
            </a:r>
          </a:p>
        </p:txBody>
      </p:sp>
      <p:pic>
        <p:nvPicPr>
          <p:cNvPr id="4" name="Picture 6" descr="Vines Plants Clipart Hd PNG, Cartoon Green Plant Vine, Vine ...">
            <a:extLst>
              <a:ext uri="{FF2B5EF4-FFF2-40B4-BE49-F238E27FC236}">
                <a16:creationId xmlns:a16="http://schemas.microsoft.com/office/drawing/2014/main" id="{D692BA35-8017-592A-0C41-5219FCCA952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9729961">
            <a:off x="-609766" y="-863511"/>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Vines Plants Clipart Hd PNG, Cartoon Green Plant Vine, Vine ...">
            <a:extLst>
              <a:ext uri="{FF2B5EF4-FFF2-40B4-BE49-F238E27FC236}">
                <a16:creationId xmlns:a16="http://schemas.microsoft.com/office/drawing/2014/main" id="{7D91089F-7145-CE50-15DE-D68FCA7F5C64}"/>
              </a:ext>
            </a:extLst>
          </p:cNvPr>
          <p:cNvPicPr>
            <a:picLocks noChangeAspect="1" noChangeArrowheads="1"/>
          </p:cNvPicPr>
          <p:nvPr/>
        </p:nvPicPr>
        <p:blipFill>
          <a:blip r:embed="rId2">
            <a:extLst>
              <a:ext uri="{BEBA8EAE-BF5A-486C-A8C5-ECC9F3942E4B}">
                <a14:imgProps xmlns:a14="http://schemas.microsoft.com/office/drawing/2010/main">
                  <a14:imgLayer r:embed="rId4">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a:off x="10015349" y="-486709"/>
            <a:ext cx="4572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508B433-FF0C-7B85-5DCE-9E03CA12225C}"/>
              </a:ext>
            </a:extLst>
          </p:cNvPr>
          <p:cNvPicPr>
            <a:picLocks noChangeAspect="1"/>
          </p:cNvPicPr>
          <p:nvPr/>
        </p:nvPicPr>
        <p:blipFill>
          <a:blip r:embed="rId5"/>
          <a:srcRect l="21886" r="17091"/>
          <a:stretch/>
        </p:blipFill>
        <p:spPr>
          <a:xfrm rot="5400000">
            <a:off x="7162430" y="3156124"/>
            <a:ext cx="3090671" cy="3798548"/>
          </a:xfrm>
          <a:prstGeom prst="rect">
            <a:avLst/>
          </a:prstGeom>
        </p:spPr>
      </p:pic>
      <p:pic>
        <p:nvPicPr>
          <p:cNvPr id="7" name="Picture 6" descr="A bowl of water and rocks&#10;&#10;AI-generated content may be incorrect.">
            <a:extLst>
              <a:ext uri="{FF2B5EF4-FFF2-40B4-BE49-F238E27FC236}">
                <a16:creationId xmlns:a16="http://schemas.microsoft.com/office/drawing/2014/main" id="{2A896BEB-17C2-627C-82FA-1CDA1D87A507}"/>
              </a:ext>
            </a:extLst>
          </p:cNvPr>
          <p:cNvPicPr>
            <a:picLocks noChangeAspect="1"/>
          </p:cNvPicPr>
          <p:nvPr/>
        </p:nvPicPr>
        <p:blipFill>
          <a:blip r:embed="rId6"/>
          <a:srcRect l="-1" t="25067" r="1407" b="13067"/>
          <a:stretch/>
        </p:blipFill>
        <p:spPr>
          <a:xfrm>
            <a:off x="7142596" y="681193"/>
            <a:ext cx="3284241" cy="2747807"/>
          </a:xfrm>
          <a:prstGeom prst="rect">
            <a:avLst/>
          </a:prstGeom>
        </p:spPr>
      </p:pic>
      <p:sp>
        <p:nvSpPr>
          <p:cNvPr id="8" name="TextBox 7">
            <a:extLst>
              <a:ext uri="{FF2B5EF4-FFF2-40B4-BE49-F238E27FC236}">
                <a16:creationId xmlns:a16="http://schemas.microsoft.com/office/drawing/2014/main" id="{14037CD6-92B0-6A8C-BD66-AC6053A563E7}"/>
              </a:ext>
            </a:extLst>
          </p:cNvPr>
          <p:cNvSpPr txBox="1"/>
          <p:nvPr/>
        </p:nvSpPr>
        <p:spPr>
          <a:xfrm>
            <a:off x="1993392" y="932688"/>
            <a:ext cx="4389120" cy="2308324"/>
          </a:xfrm>
          <a:prstGeom prst="rect">
            <a:avLst/>
          </a:prstGeom>
          <a:gradFill>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gradFill>
        </p:spPr>
        <p:txBody>
          <a:bodyPr wrap="square" rtlCol="0">
            <a:spAutoFit/>
          </a:bodyPr>
          <a:lstStyle/>
          <a:p>
            <a:r>
              <a:rPr lang="en-US" dirty="0"/>
              <a:t>By making something tangible, though small like a bee and butterfly bath can encourage more pollinators like themselves to embark upon my chosen environment. By providing a safe supply of water and rocks to land upon, pollinators can access safe drinking water for periods where water may be sparse.</a:t>
            </a:r>
          </a:p>
        </p:txBody>
      </p:sp>
      <p:sp>
        <p:nvSpPr>
          <p:cNvPr id="9" name="TextBox 8">
            <a:extLst>
              <a:ext uri="{FF2B5EF4-FFF2-40B4-BE49-F238E27FC236}">
                <a16:creationId xmlns:a16="http://schemas.microsoft.com/office/drawing/2014/main" id="{C1BAC4F5-E193-7C44-F630-AB02CDDA38D5}"/>
              </a:ext>
            </a:extLst>
          </p:cNvPr>
          <p:cNvSpPr txBox="1"/>
          <p:nvPr/>
        </p:nvSpPr>
        <p:spPr>
          <a:xfrm>
            <a:off x="1975104" y="3510062"/>
            <a:ext cx="4352544" cy="2308324"/>
          </a:xfrm>
          <a:prstGeom prst="rect">
            <a:avLst/>
          </a:prstGeom>
          <a:gradFill>
            <a:gsLst>
              <a:gs pos="0">
                <a:schemeClr val="accent2">
                  <a:lumMod val="0"/>
                  <a:lumOff val="100000"/>
                </a:schemeClr>
              </a:gs>
              <a:gs pos="35000">
                <a:schemeClr val="accent2">
                  <a:lumMod val="0"/>
                  <a:lumOff val="100000"/>
                </a:schemeClr>
              </a:gs>
              <a:gs pos="100000">
                <a:srgbClr val="92D050"/>
              </a:gs>
            </a:gsLst>
            <a:path path="circle">
              <a:fillToRect l="50000" t="-80000" r="50000" b="180000"/>
            </a:path>
          </a:gradFill>
        </p:spPr>
        <p:txBody>
          <a:bodyPr wrap="square" rtlCol="0">
            <a:spAutoFit/>
          </a:bodyPr>
          <a:lstStyle/>
          <a:p>
            <a:r>
              <a:rPr lang="en-US" dirty="0"/>
              <a:t>Despite the small act, by providing a safe space for pollinators to drink from they can continue to be a key factor to thriving and blossoming ecosystems. This method of conservation will hopefully encourage more pollinators to visit and enable a busy, populated and promising personal environment from my perspective.</a:t>
            </a:r>
          </a:p>
        </p:txBody>
      </p:sp>
    </p:spTree>
    <p:extLst>
      <p:ext uri="{BB962C8B-B14F-4D97-AF65-F5344CB8AC3E}">
        <p14:creationId xmlns:p14="http://schemas.microsoft.com/office/powerpoint/2010/main" val="2739698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9DEC9-847A-850E-B108-69FE61C23D31}"/>
              </a:ext>
            </a:extLst>
          </p:cNvPr>
          <p:cNvSpPr>
            <a:spLocks noGrp="1"/>
          </p:cNvSpPr>
          <p:nvPr>
            <p:ph type="title"/>
          </p:nvPr>
        </p:nvSpPr>
        <p:spPr>
          <a:xfrm>
            <a:off x="1464865" y="700549"/>
            <a:ext cx="1617548" cy="774290"/>
          </a:xfrm>
        </p:spPr>
        <p:txBody>
          <a:bodyPr/>
          <a:lstStyle/>
          <a:p>
            <a:r>
              <a:rPr lang="en-US" dirty="0">
                <a:latin typeface="Bradley Hand" pitchFamily="2" charset="77"/>
              </a:rPr>
              <a:t>Poem</a:t>
            </a:r>
          </a:p>
        </p:txBody>
      </p:sp>
      <p:pic>
        <p:nvPicPr>
          <p:cNvPr id="4" name="Picture 6" descr="Vines Plants Clipart Hd PNG, Cartoon Green Plant Vine, Vine ...">
            <a:extLst>
              <a:ext uri="{FF2B5EF4-FFF2-40B4-BE49-F238E27FC236}">
                <a16:creationId xmlns:a16="http://schemas.microsoft.com/office/drawing/2014/main" id="{67D4939C-990D-B77B-A007-467F20D2454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8403618">
            <a:off x="8055289" y="3402738"/>
            <a:ext cx="5083644" cy="508364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Vines Plants Clipart Hd PNG, Cartoon Green Plant Vine, Vine ...">
            <a:extLst>
              <a:ext uri="{FF2B5EF4-FFF2-40B4-BE49-F238E27FC236}">
                <a16:creationId xmlns:a16="http://schemas.microsoft.com/office/drawing/2014/main" id="{709432D5-520B-8DBA-E724-8FEA6F32222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44722" y1="55278" x2="54722" y2="59722"/>
                        <a14:foregroundMark x1="54722" y1="59722" x2="45278" y2="54444"/>
                        <a14:foregroundMark x1="45278" y1="54444" x2="45833" y2="10000"/>
                        <a14:foregroundMark x1="45833" y1="10000" x2="43056" y2="20278"/>
                        <a14:foregroundMark x1="43056" y1="20278" x2="53056" y2="23889"/>
                        <a14:foregroundMark x1="53056" y1="23889" x2="43611" y2="28889"/>
                        <a14:foregroundMark x1="43611" y1="28889" x2="40833" y2="38889"/>
                        <a14:foregroundMark x1="40833" y1="38889" x2="45833" y2="49444"/>
                        <a14:foregroundMark x1="45833" y1="49444" x2="41389" y2="46667"/>
                      </a14:backgroundRemoval>
                    </a14:imgEffect>
                  </a14:imgLayer>
                </a14:imgProps>
              </a:ext>
              <a:ext uri="{28A0092B-C50C-407E-A947-70E740481C1C}">
                <a14:useLocalDpi xmlns:a14="http://schemas.microsoft.com/office/drawing/2010/main" val="0"/>
              </a:ext>
            </a:extLst>
          </a:blip>
          <a:srcRect/>
          <a:stretch>
            <a:fillRect/>
          </a:stretch>
        </p:blipFill>
        <p:spPr bwMode="auto">
          <a:xfrm rot="18033079">
            <a:off x="-241080" y="-1987641"/>
            <a:ext cx="4572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14D4752-78FB-1562-A93C-D07D8A5A1E74}"/>
              </a:ext>
            </a:extLst>
          </p:cNvPr>
          <p:cNvSpPr txBox="1"/>
          <p:nvPr/>
        </p:nvSpPr>
        <p:spPr>
          <a:xfrm>
            <a:off x="3652671" y="298359"/>
            <a:ext cx="5138928" cy="6463308"/>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p:spPr>
        <p:txBody>
          <a:bodyPr wrap="square" rtlCol="0">
            <a:spAutoFit/>
          </a:bodyPr>
          <a:lstStyle/>
          <a:p>
            <a:r>
              <a:rPr lang="en-US" dirty="0"/>
              <a:t>I only saw it as a patch of green,</a:t>
            </a:r>
          </a:p>
          <a:p>
            <a:r>
              <a:rPr lang="en-US" dirty="0"/>
              <a:t>Overseen by someone so keen and serene,</a:t>
            </a:r>
          </a:p>
          <a:p>
            <a:r>
              <a:rPr lang="en-US" dirty="0"/>
              <a:t>In that moment, that person was not me.</a:t>
            </a:r>
          </a:p>
          <a:p>
            <a:endParaRPr lang="en-US" dirty="0"/>
          </a:p>
          <a:p>
            <a:r>
              <a:rPr lang="en-US" dirty="0"/>
              <a:t>As I strived to change this perspective,</a:t>
            </a:r>
          </a:p>
          <a:p>
            <a:r>
              <a:rPr lang="en-US" dirty="0"/>
              <a:t>I was met with the strangest connective,</a:t>
            </a:r>
          </a:p>
          <a:p>
            <a:r>
              <a:rPr lang="en-US" dirty="0"/>
              <a:t>Where I saw my family members objective,</a:t>
            </a:r>
          </a:p>
          <a:p>
            <a:r>
              <a:rPr lang="en-US" dirty="0"/>
              <a:t>To produce and nurture a beautiful collective.</a:t>
            </a:r>
          </a:p>
          <a:p>
            <a:endParaRPr lang="en-US" dirty="0"/>
          </a:p>
          <a:p>
            <a:r>
              <a:rPr lang="en-US" dirty="0"/>
              <a:t>With the low buzzing of a bumblebee,</a:t>
            </a:r>
          </a:p>
          <a:p>
            <a:r>
              <a:rPr lang="en-US" dirty="0"/>
              <a:t>Looked down to see,</a:t>
            </a:r>
          </a:p>
          <a:p>
            <a:r>
              <a:rPr lang="en-US" dirty="0"/>
              <a:t>An entity so free,</a:t>
            </a:r>
          </a:p>
          <a:p>
            <a:r>
              <a:rPr lang="en-US" dirty="0"/>
              <a:t>For my eyes to subtly agree.</a:t>
            </a:r>
          </a:p>
          <a:p>
            <a:endParaRPr lang="en-US" dirty="0"/>
          </a:p>
          <a:p>
            <a:r>
              <a:rPr lang="en-US" dirty="0"/>
              <a:t>A butterfly lands upon a leaf,</a:t>
            </a:r>
          </a:p>
          <a:p>
            <a:r>
              <a:rPr lang="en-US" dirty="0"/>
              <a:t>In a sense of stillness, that felt so brief,</a:t>
            </a:r>
          </a:p>
          <a:p>
            <a:r>
              <a:rPr lang="en-US" dirty="0"/>
              <a:t>In it’s wings, a painting so fleeting,</a:t>
            </a:r>
          </a:p>
          <a:p>
            <a:r>
              <a:rPr lang="en-US" dirty="0"/>
              <a:t>I notice through it’s sound greeting.</a:t>
            </a:r>
          </a:p>
          <a:p>
            <a:endParaRPr lang="en-US" dirty="0"/>
          </a:p>
          <a:p>
            <a:r>
              <a:rPr lang="en-US" dirty="0"/>
              <a:t>It left me to wonder,</a:t>
            </a:r>
          </a:p>
          <a:p>
            <a:r>
              <a:rPr lang="en-US" dirty="0"/>
              <a:t>How did I deem this such trivial ponder?</a:t>
            </a:r>
          </a:p>
          <a:p>
            <a:endParaRPr lang="en-US" dirty="0"/>
          </a:p>
          <a:p>
            <a:endParaRPr lang="en-US" dirty="0"/>
          </a:p>
        </p:txBody>
      </p:sp>
    </p:spTree>
    <p:extLst>
      <p:ext uri="{BB962C8B-B14F-4D97-AF65-F5344CB8AC3E}">
        <p14:creationId xmlns:p14="http://schemas.microsoft.com/office/powerpoint/2010/main" val="280014933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
  <TotalTime>7504</TotalTime>
  <Words>1176</Words>
  <Application>Microsoft Macintosh PowerPoint</Application>
  <PresentationFormat>Widescreen</PresentationFormat>
  <Paragraphs>74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Adelle Sans Devanagari</vt:lpstr>
      <vt:lpstr>Arabic Typesetting</vt:lpstr>
      <vt:lpstr>Bradley Hand</vt:lpstr>
      <vt:lpstr>Franklin Gothic Book</vt:lpstr>
      <vt:lpstr>Google Sans</vt:lpstr>
      <vt:lpstr>Crop</vt:lpstr>
      <vt:lpstr>Sustainability within the early years</vt:lpstr>
      <vt:lpstr>John Muir Award</vt:lpstr>
      <vt:lpstr>Chosen Area</vt:lpstr>
      <vt:lpstr>Damask Rose</vt:lpstr>
      <vt:lpstr>Mint/Mentha</vt:lpstr>
      <vt:lpstr>Daisy/ Bellis Perennis</vt:lpstr>
      <vt:lpstr>Baby Sage/ Salvia Microphylla</vt:lpstr>
      <vt:lpstr>Bumblebee</vt:lpstr>
      <vt:lpstr>Buttercup</vt:lpstr>
      <vt:lpstr>Violet</vt:lpstr>
      <vt:lpstr>Cabbage White Butterfly / Pleris Rapae</vt:lpstr>
      <vt:lpstr>How have I contributed to conserving my chosen area?</vt:lpstr>
      <vt:lpstr>Why did I choose this method of conservation?</vt:lpstr>
      <vt:lpstr>Poem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Ashley Pugh (2209787)</dc:creator>
  <cp:lastModifiedBy>Ashley Pugh (2209787)</cp:lastModifiedBy>
  <cp:revision>1</cp:revision>
  <dcterms:created xsi:type="dcterms:W3CDTF">2025-05-08T12:53:51Z</dcterms:created>
  <dcterms:modified xsi:type="dcterms:W3CDTF">2025-05-14T21:36:29Z</dcterms:modified>
</cp:coreProperties>
</file>