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2.jpeg" ContentType="image/jpeg"/>
  <Override PartName="/ppt/media/image3.jpeg" ContentType="image/jpeg"/>
  <Override PartName="/ppt/media/image4.jpeg" ContentType="image/jpeg"/>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1pPr>
    <a:lvl2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2pPr>
    <a:lvl3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3pPr>
    <a:lvl4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4pPr>
    <a:lvl5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5pPr>
    <a:lvl6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6pPr>
    <a:lvl7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7pPr>
    <a:lvl8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8pPr>
    <a:lvl9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n" i="off">
        <a:font>
          <a:latin typeface="Hoefler Text"/>
          <a:ea typeface="Hoefler Text"/>
          <a:cs typeface="Hoefler Text"/>
        </a:font>
        <a:srgbClr val="073E86"/>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D1E0EB"/>
          </a:solidFill>
        </a:fill>
      </a:tcStyle>
    </a:wholeTbl>
    <a:band2H>
      <a:tcTxStyle b="def" i="def"/>
      <a:tcStyle>
        <a:tcBdr/>
        <a:fill>
          <a:solidFill>
            <a:srgbClr val="EAF0F5"/>
          </a:solidFill>
        </a:fill>
      </a:tcStyle>
    </a:band2H>
    <a:firstCol>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1"/>
          </a:solidFill>
        </a:fill>
      </a:tcStyle>
    </a:firstCol>
    <a:la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381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1"/>
          </a:solidFill>
        </a:fill>
      </a:tcStyle>
    </a:lastRow>
    <a:fir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381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1"/>
          </a:solidFill>
        </a:fill>
      </a:tcStyle>
    </a:firstRow>
  </a:tblStyle>
  <a:tblStyle styleId="{C7B018BB-80A7-4F77-B60F-C8B233D01FF8}" styleName="">
    <a:tblBg/>
    <a:wholeTbl>
      <a:tcTxStyle b="on" i="off">
        <a:font>
          <a:latin typeface="Hoefler Text"/>
          <a:ea typeface="Hoefler Text"/>
          <a:cs typeface="Hoefler Text"/>
        </a:font>
        <a:srgbClr val="073E86"/>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F3E8D2"/>
          </a:solidFill>
        </a:fill>
      </a:tcStyle>
    </a:wholeTbl>
    <a:band2H>
      <a:tcTxStyle b="def" i="def"/>
      <a:tcStyle>
        <a:tcBdr/>
        <a:fill>
          <a:solidFill>
            <a:srgbClr val="F9F4EA"/>
          </a:solidFill>
        </a:fill>
      </a:tcStyle>
    </a:band2H>
    <a:firstCol>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3"/>
          </a:solidFill>
        </a:fill>
      </a:tcStyle>
    </a:firstCol>
    <a:la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381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3"/>
          </a:solidFill>
        </a:fill>
      </a:tcStyle>
    </a:lastRow>
    <a:fir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381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3"/>
          </a:solidFill>
        </a:fill>
      </a:tcStyle>
    </a:firstRow>
  </a:tblStyle>
  <a:tblStyle styleId="{EEE7283C-3CF3-47DC-8721-378D4A62B228}" styleName="">
    <a:tblBg/>
    <a:wholeTbl>
      <a:tcTxStyle b="on" i="off">
        <a:font>
          <a:latin typeface="Hoefler Text"/>
          <a:ea typeface="Hoefler Text"/>
          <a:cs typeface="Hoefler Text"/>
        </a:font>
        <a:srgbClr val="073E86"/>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D9D3DE"/>
          </a:solidFill>
        </a:fill>
      </a:tcStyle>
    </a:wholeTbl>
    <a:band2H>
      <a:tcTxStyle b="def" i="def"/>
      <a:tcStyle>
        <a:tcBdr/>
        <a:fill>
          <a:solidFill>
            <a:srgbClr val="EDEAEF"/>
          </a:solidFill>
        </a:fill>
      </a:tcStyle>
    </a:band2H>
    <a:firstCol>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6"/>
          </a:solidFill>
        </a:fill>
      </a:tcStyle>
    </a:firstCol>
    <a:la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381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6"/>
          </a:solidFill>
        </a:fill>
      </a:tcStyle>
    </a:lastRow>
    <a:fir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381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chemeClr val="accent6"/>
          </a:solidFill>
        </a:fill>
      </a:tcStyle>
    </a:firstRow>
  </a:tblStyle>
  <a:tblStyle styleId="{CF821DB8-F4EB-4A41-A1BA-3FCAFE7338EE}" styleName="">
    <a:tblBg/>
    <a:wholeTbl>
      <a:tcTxStyle b="on" i="off">
        <a:font>
          <a:latin typeface="Hoefler Text"/>
          <a:ea typeface="Hoefler Text"/>
          <a:cs typeface="Hoefler Text"/>
        </a:font>
        <a:srgbClr val="073E86"/>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8ED"/>
          </a:solidFill>
        </a:fill>
      </a:tcStyle>
    </a:wholeTbl>
    <a:band2H>
      <a:tcTxStyle b="def" i="def"/>
      <a:tcStyle>
        <a:tcBdr/>
        <a:fill>
          <a:solidFill>
            <a:srgbClr val="86837F"/>
          </a:solidFill>
        </a:fill>
      </a:tcStyle>
    </a:band2H>
    <a:firstCol>
      <a:tcTxStyle b="on" i="off">
        <a:font>
          <a:latin typeface="Hoefler Text"/>
          <a:ea typeface="Hoefler Text"/>
          <a:cs typeface="Hoefler Text"/>
        </a:font>
        <a:srgbClr val="86837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Hoefler Text"/>
          <a:ea typeface="Hoefler Text"/>
          <a:cs typeface="Hoefler Text"/>
        </a:font>
        <a:srgbClr val="073E86"/>
      </a:tcTxStyle>
      <a:tcStyle>
        <a:tcBdr>
          <a:left>
            <a:ln w="12700" cap="flat">
              <a:noFill/>
              <a:miter lim="400000"/>
            </a:ln>
          </a:left>
          <a:right>
            <a:ln w="12700" cap="flat">
              <a:noFill/>
              <a:miter lim="400000"/>
            </a:ln>
          </a:right>
          <a:top>
            <a:ln w="50800" cap="flat">
              <a:solidFill>
                <a:srgbClr val="073E86"/>
              </a:solidFill>
              <a:prstDash val="solid"/>
              <a:round/>
            </a:ln>
          </a:top>
          <a:bottom>
            <a:ln w="25400" cap="flat">
              <a:solidFill>
                <a:srgbClr val="073E86"/>
              </a:solidFill>
              <a:prstDash val="solid"/>
              <a:round/>
            </a:ln>
          </a:bottom>
          <a:insideH>
            <a:ln w="12700" cap="flat">
              <a:noFill/>
              <a:miter lim="400000"/>
            </a:ln>
          </a:insideH>
          <a:insideV>
            <a:ln w="12700" cap="flat">
              <a:noFill/>
              <a:miter lim="400000"/>
            </a:ln>
          </a:insideV>
        </a:tcBdr>
        <a:fill>
          <a:solidFill>
            <a:srgbClr val="86837F"/>
          </a:solidFill>
        </a:fill>
      </a:tcStyle>
    </a:lastRow>
    <a:firstRow>
      <a:tcTxStyle b="on" i="off">
        <a:font>
          <a:latin typeface="Hoefler Text"/>
          <a:ea typeface="Hoefler Text"/>
          <a:cs typeface="Hoefler Text"/>
        </a:font>
        <a:srgbClr val="86837F"/>
      </a:tcTxStyle>
      <a:tcStyle>
        <a:tcBdr>
          <a:left>
            <a:ln w="12700" cap="flat">
              <a:noFill/>
              <a:miter lim="400000"/>
            </a:ln>
          </a:left>
          <a:right>
            <a:ln w="12700" cap="flat">
              <a:noFill/>
              <a:miter lim="400000"/>
            </a:ln>
          </a:right>
          <a:top>
            <a:ln w="25400" cap="flat">
              <a:solidFill>
                <a:srgbClr val="073E86"/>
              </a:solidFill>
              <a:prstDash val="solid"/>
              <a:round/>
            </a:ln>
          </a:top>
          <a:bottom>
            <a:ln w="25400" cap="flat">
              <a:solidFill>
                <a:srgbClr val="073E86"/>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n" i="off">
        <a:font>
          <a:latin typeface="Hoefler Text"/>
          <a:ea typeface="Hoefler Text"/>
          <a:cs typeface="Hoefler Text"/>
        </a:font>
        <a:srgbClr val="073E86"/>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CACDD8"/>
          </a:solidFill>
        </a:fill>
      </a:tcStyle>
    </a:wholeTbl>
    <a:band2H>
      <a:tcTxStyle b="def" i="def"/>
      <a:tcStyle>
        <a:tcBdr/>
        <a:fill>
          <a:solidFill>
            <a:srgbClr val="E6E8ED"/>
          </a:solidFill>
        </a:fill>
      </a:tcStyle>
    </a:band2H>
    <a:firstCol>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073E86"/>
          </a:solidFill>
        </a:fill>
      </a:tcStyle>
    </a:firstCol>
    <a:la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381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073E86"/>
          </a:solidFill>
        </a:fill>
      </a:tcStyle>
    </a:lastRow>
    <a:fir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381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073E86"/>
          </a:solidFill>
        </a:fill>
      </a:tcStyle>
    </a:firstRow>
  </a:tblStyle>
  <a:tblStyle styleId="{2708684C-4D16-4618-839F-0558EEFCDFE6}" styleName="">
    <a:tblBg/>
    <a:wholeTbl>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86837F">
              <a:alpha val="20000"/>
            </a:srgbClr>
          </a:solidFill>
        </a:fill>
      </a:tcStyle>
    </a:wholeTbl>
    <a:band2H>
      <a:tcTxStyle b="def" i="def"/>
      <a:tcStyle>
        <a:tcBdr/>
        <a:fill>
          <a:solidFill>
            <a:srgbClr val="FFFFFF"/>
          </a:solidFill>
        </a:fill>
      </a:tcStyle>
    </a:band2H>
    <a:firstCol>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solidFill>
            <a:srgbClr val="86837F">
              <a:alpha val="20000"/>
            </a:srgbClr>
          </a:solidFill>
        </a:fill>
      </a:tcStyle>
    </a:firstCol>
    <a:la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50800" cap="flat">
              <a:solidFill>
                <a:srgbClr val="86837F"/>
              </a:solidFill>
              <a:prstDash val="solid"/>
              <a:round/>
            </a:ln>
          </a:top>
          <a:bottom>
            <a:ln w="127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noFill/>
        </a:fill>
      </a:tcStyle>
    </a:lastRow>
    <a:firstRow>
      <a:tcTxStyle b="on" i="off">
        <a:font>
          <a:latin typeface="Hoefler Text"/>
          <a:ea typeface="Hoefler Text"/>
          <a:cs typeface="Hoefler Text"/>
        </a:font>
        <a:srgbClr val="86837F"/>
      </a:tcTxStyle>
      <a:tcStyle>
        <a:tcBdr>
          <a:left>
            <a:ln w="12700" cap="flat">
              <a:solidFill>
                <a:srgbClr val="86837F"/>
              </a:solidFill>
              <a:prstDash val="solid"/>
              <a:round/>
            </a:ln>
          </a:left>
          <a:right>
            <a:ln w="12700" cap="flat">
              <a:solidFill>
                <a:srgbClr val="86837F"/>
              </a:solidFill>
              <a:prstDash val="solid"/>
              <a:round/>
            </a:ln>
          </a:right>
          <a:top>
            <a:ln w="12700" cap="flat">
              <a:solidFill>
                <a:srgbClr val="86837F"/>
              </a:solidFill>
              <a:prstDash val="solid"/>
              <a:round/>
            </a:ln>
          </a:top>
          <a:bottom>
            <a:ln w="25400" cap="flat">
              <a:solidFill>
                <a:srgbClr val="86837F"/>
              </a:solidFill>
              <a:prstDash val="solid"/>
              <a:round/>
            </a:ln>
          </a:bottom>
          <a:insideH>
            <a:ln w="12700" cap="flat">
              <a:solidFill>
                <a:srgbClr val="86837F"/>
              </a:solidFill>
              <a:prstDash val="solid"/>
              <a:round/>
            </a:ln>
          </a:insideH>
          <a:insideV>
            <a:ln w="12700" cap="flat">
              <a:solidFill>
                <a:srgbClr val="86837F"/>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7" name="Shape 117"/>
          <p:cNvSpPr/>
          <p:nvPr>
            <p:ph type="sldImg"/>
          </p:nvPr>
        </p:nvSpPr>
        <p:spPr>
          <a:xfrm>
            <a:off x="1143000" y="685800"/>
            <a:ext cx="4572000" cy="3429000"/>
          </a:xfrm>
          <a:prstGeom prst="rect">
            <a:avLst/>
          </a:prstGeom>
        </p:spPr>
        <p:txBody>
          <a:bodyPr/>
          <a:lstStyle/>
          <a:p>
            <a:pPr/>
          </a:p>
        </p:txBody>
      </p:sp>
      <p:sp>
        <p:nvSpPr>
          <p:cNvPr id="118" name="Shape 118"/>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j-lt"/>
        <a:ea typeface="+mj-ea"/>
        <a:cs typeface="+mj-cs"/>
        <a:sym typeface="Helvetica Neue"/>
      </a:defRPr>
    </a:lvl1pPr>
    <a:lvl2pPr indent="228600" defTabSz="457200" latinLnBrk="0">
      <a:lnSpc>
        <a:spcPct val="117999"/>
      </a:lnSpc>
      <a:defRPr sz="2200">
        <a:latin typeface="+mj-lt"/>
        <a:ea typeface="+mj-ea"/>
        <a:cs typeface="+mj-cs"/>
        <a:sym typeface="Helvetica Neue"/>
      </a:defRPr>
    </a:lvl2pPr>
    <a:lvl3pPr indent="457200" defTabSz="457200" latinLnBrk="0">
      <a:lnSpc>
        <a:spcPct val="117999"/>
      </a:lnSpc>
      <a:defRPr sz="2200">
        <a:latin typeface="+mj-lt"/>
        <a:ea typeface="+mj-ea"/>
        <a:cs typeface="+mj-cs"/>
        <a:sym typeface="Helvetica Neue"/>
      </a:defRPr>
    </a:lvl3pPr>
    <a:lvl4pPr indent="685800" defTabSz="457200" latinLnBrk="0">
      <a:lnSpc>
        <a:spcPct val="117999"/>
      </a:lnSpc>
      <a:defRPr sz="2200">
        <a:latin typeface="+mj-lt"/>
        <a:ea typeface="+mj-ea"/>
        <a:cs typeface="+mj-cs"/>
        <a:sym typeface="Helvetica Neue"/>
      </a:defRPr>
    </a:lvl4pPr>
    <a:lvl5pPr indent="914400" defTabSz="457200" latinLnBrk="0">
      <a:lnSpc>
        <a:spcPct val="117999"/>
      </a:lnSpc>
      <a:defRPr sz="2200">
        <a:latin typeface="+mj-lt"/>
        <a:ea typeface="+mj-ea"/>
        <a:cs typeface="+mj-cs"/>
        <a:sym typeface="Helvetica Neue"/>
      </a:defRPr>
    </a:lvl5pPr>
    <a:lvl6pPr indent="1143000" defTabSz="457200" latinLnBrk="0">
      <a:lnSpc>
        <a:spcPct val="117999"/>
      </a:lnSpc>
      <a:defRPr sz="2200">
        <a:latin typeface="+mj-lt"/>
        <a:ea typeface="+mj-ea"/>
        <a:cs typeface="+mj-cs"/>
        <a:sym typeface="Helvetica Neue"/>
      </a:defRPr>
    </a:lvl6pPr>
    <a:lvl7pPr indent="1371600" defTabSz="457200" latinLnBrk="0">
      <a:lnSpc>
        <a:spcPct val="117999"/>
      </a:lnSpc>
      <a:defRPr sz="2200">
        <a:latin typeface="+mj-lt"/>
        <a:ea typeface="+mj-ea"/>
        <a:cs typeface="+mj-cs"/>
        <a:sym typeface="Helvetica Neue"/>
      </a:defRPr>
    </a:lvl7pPr>
    <a:lvl8pPr indent="1600200" defTabSz="457200" latinLnBrk="0">
      <a:lnSpc>
        <a:spcPct val="117999"/>
      </a:lnSpc>
      <a:defRPr sz="2200">
        <a:latin typeface="+mj-lt"/>
        <a:ea typeface="+mj-ea"/>
        <a:cs typeface="+mj-cs"/>
        <a:sym typeface="Helvetica Neue"/>
      </a:defRPr>
    </a:lvl8pPr>
    <a:lvl9pPr indent="1828800" defTabSz="457200" latinLnBrk="0">
      <a:lnSpc>
        <a:spcPct val="117999"/>
      </a:lnSpc>
      <a:defRPr sz="2200">
        <a:latin typeface="+mj-lt"/>
        <a:ea typeface="+mj-ea"/>
        <a:cs typeface="+mj-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2.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 Id="rId3" Type="http://schemas.openxmlformats.org/officeDocument/2006/relationships/image" Target="../media/image1.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 Id="rId3" Type="http://schemas.openxmlformats.org/officeDocument/2006/relationships/image" Target="../media/image1.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1" name="dingbat_hd.png" descr="dingbat_hd.png"/>
          <p:cNvPicPr>
            <a:picLocks noChangeAspect="1"/>
          </p:cNvPicPr>
          <p:nvPr/>
        </p:nvPicPr>
        <p:blipFill>
          <a:blip r:embed="rId3">
            <a:extLst/>
          </a:blip>
          <a:stretch>
            <a:fillRect/>
          </a:stretch>
        </p:blipFill>
        <p:spPr>
          <a:xfrm>
            <a:off x="2798040" y="5264150"/>
            <a:ext cx="7408720" cy="393700"/>
          </a:xfrm>
          <a:prstGeom prst="rect">
            <a:avLst/>
          </a:prstGeom>
          <a:ln w="12700">
            <a:miter lim="400000"/>
          </a:ln>
        </p:spPr>
      </p:pic>
      <p:sp>
        <p:nvSpPr>
          <p:cNvPr id="12" name="Title Text"/>
          <p:cNvSpPr txBox="1"/>
          <p:nvPr>
            <p:ph type="title"/>
          </p:nvPr>
        </p:nvSpPr>
        <p:spPr>
          <a:xfrm>
            <a:off x="1841500" y="2273300"/>
            <a:ext cx="9321800" cy="2819400"/>
          </a:xfrm>
          <a:prstGeom prst="rect">
            <a:avLst/>
          </a:prstGeom>
        </p:spPr>
        <p:txBody>
          <a:bodyPr anchor="b"/>
          <a:lstStyle>
            <a:lvl1pPr>
              <a:defRPr sz="7600">
                <a:solidFill>
                  <a:srgbClr val="F4D799"/>
                </a:solidFill>
                <a:effectLst>
                  <a:outerShdw sx="100000" sy="100000" kx="0" ky="0" algn="b" rotWithShape="0" blurRad="25400" dist="25400" dir="16200000">
                    <a:srgbClr val="000000">
                      <a:alpha val="34000"/>
                    </a:srgbClr>
                  </a:outerShdw>
                </a:effectLst>
              </a:defRPr>
            </a:lvl1pPr>
          </a:lstStyle>
          <a:p>
            <a:pPr/>
            <a:r>
              <a:t>Title Text</a:t>
            </a:r>
          </a:p>
        </p:txBody>
      </p:sp>
      <p:sp>
        <p:nvSpPr>
          <p:cNvPr id="13" name="Body Level One…"/>
          <p:cNvSpPr txBox="1"/>
          <p:nvPr>
            <p:ph type="body" sz="quarter" idx="1"/>
          </p:nvPr>
        </p:nvSpPr>
        <p:spPr>
          <a:xfrm>
            <a:off x="1841500" y="5905500"/>
            <a:ext cx="9321800" cy="1409700"/>
          </a:xfrm>
          <a:prstGeom prst="rect">
            <a:avLst/>
          </a:prstGeom>
        </p:spPr>
        <p:txBody>
          <a:bodyPr anchor="t"/>
          <a:lstStyle>
            <a:lvl1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1pPr>
            <a:lvl2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2pPr>
            <a:lvl3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3pPr>
            <a:lvl4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4pPr>
            <a:lvl5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5pPr>
          </a:lstStyle>
          <a:p>
            <a:pPr/>
            <a:r>
              <a:t>Body Level One</a:t>
            </a:r>
          </a:p>
          <a:p>
            <a:pPr lvl="1"/>
            <a:r>
              <a:t>Body Level Two</a:t>
            </a:r>
          </a:p>
          <a:p>
            <a:pPr lvl="2"/>
            <a:r>
              <a:t>Body Level Three</a:t>
            </a:r>
          </a:p>
          <a:p>
            <a:pPr lvl="3"/>
            <a:r>
              <a:t>Body Level Four</a:t>
            </a:r>
          </a:p>
          <a:p>
            <a:pPr lvl="4"/>
            <a:r>
              <a:t>Body Level Five</a:t>
            </a:r>
          </a:p>
        </p:txBody>
      </p:sp>
      <p:sp>
        <p:nvSpPr>
          <p:cNvPr id="14" name="Slide Number"/>
          <p:cNvSpPr txBox="1"/>
          <p:nvPr>
            <p:ph type="sldNum" sz="quarter" idx="2"/>
          </p:nvPr>
        </p:nvSpPr>
        <p:spPr>
          <a:prstGeom prst="rect">
            <a:avLst/>
          </a:prstGeom>
        </p:spPr>
        <p:txBody>
          <a:bodyPr/>
          <a:lstStyle>
            <a:lvl1pPr>
              <a:defRPr i="1">
                <a:solidFill>
                  <a:srgbClr val="F4E1B9"/>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1" name="Image"/>
          <p:cNvSpPr/>
          <p:nvPr>
            <p:ph type="pic" sz="half" idx="13"/>
          </p:nvPr>
        </p:nvSpPr>
        <p:spPr>
          <a:xfrm>
            <a:off x="2362200" y="927100"/>
            <a:ext cx="8288422" cy="5837807"/>
          </a:xfrm>
          <a:prstGeom prst="rect">
            <a:avLst/>
          </a:prstGeom>
        </p:spPr>
        <p:txBody>
          <a:bodyPr lIns="91439" tIns="45719" rIns="91439" bIns="45719" anchor="t">
            <a:noAutofit/>
          </a:bodyPr>
          <a:lstStyle/>
          <a:p>
            <a:pPr/>
          </a:p>
        </p:txBody>
      </p:sp>
      <p:sp>
        <p:nvSpPr>
          <p:cNvPr id="22" name="Title Text"/>
          <p:cNvSpPr txBox="1"/>
          <p:nvPr>
            <p:ph type="title"/>
          </p:nvPr>
        </p:nvSpPr>
        <p:spPr>
          <a:xfrm>
            <a:off x="1841500" y="6985000"/>
            <a:ext cx="9321800" cy="1231900"/>
          </a:xfrm>
          <a:prstGeom prst="rect">
            <a:avLst/>
          </a:prstGeom>
        </p:spPr>
        <p:txBody>
          <a:bodyPr/>
          <a:lstStyle>
            <a:lvl1pPr>
              <a:defRPr sz="7600">
                <a:solidFill>
                  <a:srgbClr val="F4D799"/>
                </a:solidFill>
                <a:effectLst>
                  <a:outerShdw sx="100000" sy="100000" kx="0" ky="0" algn="b" rotWithShape="0" blurRad="25400" dist="25400" dir="16200000">
                    <a:srgbClr val="000000">
                      <a:alpha val="34000"/>
                    </a:srgbClr>
                  </a:outerShdw>
                </a:effectLst>
              </a:defRPr>
            </a:lvl1pPr>
          </a:lstStyle>
          <a:p>
            <a:pPr/>
            <a:r>
              <a:t>Title Text</a:t>
            </a:r>
          </a:p>
        </p:txBody>
      </p:sp>
      <p:sp>
        <p:nvSpPr>
          <p:cNvPr id="23" name="Body Level One…"/>
          <p:cNvSpPr txBox="1"/>
          <p:nvPr>
            <p:ph type="body" sz="quarter" idx="1"/>
          </p:nvPr>
        </p:nvSpPr>
        <p:spPr>
          <a:xfrm>
            <a:off x="1841500" y="8204200"/>
            <a:ext cx="9321800" cy="647700"/>
          </a:xfrm>
          <a:prstGeom prst="rect">
            <a:avLst/>
          </a:prstGeom>
        </p:spPr>
        <p:txBody>
          <a:bodyPr anchor="t"/>
          <a:lstStyle>
            <a:lvl1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1pPr>
            <a:lvl2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2pPr>
            <a:lvl3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3pPr>
            <a:lvl4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4pPr>
            <a:lvl5pPr marL="0" indent="0" algn="ctr">
              <a:spcBef>
                <a:spcPts val="0"/>
              </a:spcBef>
              <a:buSzTx/>
              <a:buNone/>
              <a:defRPr sz="3400">
                <a:solidFill>
                  <a:srgbClr val="C8AF7B"/>
                </a:solidFill>
                <a:effectLst>
                  <a:outerShdw sx="100000" sy="100000" kx="0" ky="0" algn="b" rotWithShape="0" blurRad="25400" dist="12700" dir="16200000">
                    <a:srgbClr val="000000">
                      <a:alpha val="48000"/>
                    </a:srgbClr>
                  </a:outerShdw>
                </a:effectLst>
              </a:defRPr>
            </a:lvl5pPr>
          </a:lstStyle>
          <a:p>
            <a:pPr/>
            <a:r>
              <a:t>Body Level One</a:t>
            </a:r>
          </a:p>
          <a:p>
            <a:pPr lvl="1"/>
            <a:r>
              <a:t>Body Level Two</a:t>
            </a:r>
          </a:p>
          <a:p>
            <a:pPr lvl="2"/>
            <a:r>
              <a:t>Body Level Three</a:t>
            </a:r>
          </a:p>
          <a:p>
            <a:pPr lvl="3"/>
            <a:r>
              <a:t>Body Level Four</a:t>
            </a:r>
          </a:p>
          <a:p>
            <a:pPr lvl="4"/>
            <a:r>
              <a:t>Body Level Five</a:t>
            </a:r>
          </a:p>
        </p:txBody>
      </p:sp>
      <p:sp>
        <p:nvSpPr>
          <p:cNvPr id="24" name="Slide Number"/>
          <p:cNvSpPr txBox="1"/>
          <p:nvPr>
            <p:ph type="sldNum" sz="quarter" idx="2"/>
          </p:nvPr>
        </p:nvSpPr>
        <p:spPr>
          <a:prstGeom prst="rect">
            <a:avLst/>
          </a:prstGeom>
        </p:spPr>
        <p:txBody>
          <a:bodyPr/>
          <a:lstStyle>
            <a:lvl1pPr>
              <a:defRPr i="1">
                <a:solidFill>
                  <a:srgbClr val="F4E1B9"/>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re">
    <p:spTree>
      <p:nvGrpSpPr>
        <p:cNvPr id="1" name=""/>
        <p:cNvGrpSpPr/>
        <p:nvPr/>
      </p:nvGrpSpPr>
      <p:grpSpPr>
        <a:xfrm>
          <a:off x="0" y="0"/>
          <a:ext cx="0" cy="0"/>
          <a:chOff x="0" y="0"/>
          <a:chExt cx="0" cy="0"/>
        </a:xfrm>
      </p:grpSpPr>
      <p:sp>
        <p:nvSpPr>
          <p:cNvPr id="31" name="Title Text"/>
          <p:cNvSpPr txBox="1"/>
          <p:nvPr>
            <p:ph type="title"/>
          </p:nvPr>
        </p:nvSpPr>
        <p:spPr>
          <a:xfrm>
            <a:off x="1270000" y="3771900"/>
            <a:ext cx="10464800" cy="2209800"/>
          </a:xfrm>
          <a:prstGeom prst="rect">
            <a:avLst/>
          </a:prstGeom>
        </p:spPr>
        <p:txBody>
          <a:bodyPr/>
          <a:lstStyle/>
          <a:p>
            <a:pPr/>
            <a:r>
              <a:t>Title Text</a:t>
            </a:r>
          </a:p>
        </p:txBody>
      </p:sp>
      <p:sp>
        <p:nvSpPr>
          <p:cNvPr id="3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9" name="Image"/>
          <p:cNvSpPr/>
          <p:nvPr>
            <p:ph type="pic" idx="13"/>
          </p:nvPr>
        </p:nvSpPr>
        <p:spPr>
          <a:xfrm>
            <a:off x="5808343" y="1714500"/>
            <a:ext cx="9491596" cy="6685241"/>
          </a:xfrm>
          <a:prstGeom prst="rect">
            <a:avLst/>
          </a:prstGeom>
        </p:spPr>
        <p:txBody>
          <a:bodyPr lIns="91439" tIns="45719" rIns="91439" bIns="45719" anchor="t">
            <a:noAutofit/>
          </a:bodyPr>
          <a:lstStyle/>
          <a:p>
            <a:pPr/>
          </a:p>
        </p:txBody>
      </p:sp>
      <p:sp>
        <p:nvSpPr>
          <p:cNvPr id="40" name="Title Text"/>
          <p:cNvSpPr txBox="1"/>
          <p:nvPr>
            <p:ph type="title"/>
          </p:nvPr>
        </p:nvSpPr>
        <p:spPr>
          <a:xfrm>
            <a:off x="774700" y="2717800"/>
            <a:ext cx="6045200" cy="2438400"/>
          </a:xfrm>
          <a:prstGeom prst="rect">
            <a:avLst/>
          </a:prstGeom>
        </p:spPr>
        <p:txBody>
          <a:bodyPr anchor="b"/>
          <a:lstStyle/>
          <a:p>
            <a:pPr/>
            <a:r>
              <a:t>Title Text</a:t>
            </a:r>
          </a:p>
        </p:txBody>
      </p:sp>
      <p:sp>
        <p:nvSpPr>
          <p:cNvPr id="41" name="Body Level One…"/>
          <p:cNvSpPr txBox="1"/>
          <p:nvPr>
            <p:ph type="body" sz="quarter" idx="1"/>
          </p:nvPr>
        </p:nvSpPr>
        <p:spPr>
          <a:xfrm>
            <a:off x="774700" y="5168900"/>
            <a:ext cx="6045200" cy="2755900"/>
          </a:xfrm>
          <a:prstGeom prst="rect">
            <a:avLst/>
          </a:prstGeom>
        </p:spPr>
        <p:txBody>
          <a:bodyPr anchor="t"/>
          <a:lstStyle>
            <a:lvl1pPr marL="0" indent="0" algn="ctr">
              <a:spcBef>
                <a:spcPts val="0"/>
              </a:spcBef>
              <a:buSzTx/>
              <a:buNone/>
              <a:defRPr sz="3600"/>
            </a:lvl1pPr>
            <a:lvl2pPr marL="0" indent="0" algn="ctr">
              <a:spcBef>
                <a:spcPts val="0"/>
              </a:spcBef>
              <a:buSzTx/>
              <a:buNone/>
              <a:defRPr sz="3600"/>
            </a:lvl2pPr>
            <a:lvl3pPr marL="0" indent="0" algn="ctr">
              <a:spcBef>
                <a:spcPts val="0"/>
              </a:spcBef>
              <a:buSzTx/>
              <a:buNone/>
              <a:defRPr sz="3600"/>
            </a:lvl3pPr>
            <a:lvl4pPr marL="0" indent="0" algn="ctr">
              <a:spcBef>
                <a:spcPts val="0"/>
              </a:spcBef>
              <a:buSzTx/>
              <a:buNone/>
              <a:defRPr sz="3600"/>
            </a:lvl4pPr>
            <a:lvl5pPr marL="0" indent="0" algn="ctr">
              <a:spcBef>
                <a:spcPts val="0"/>
              </a:spcBef>
              <a:buSzTx/>
              <a:buNone/>
              <a:defRPr sz="3600"/>
            </a:lvl5pPr>
          </a:lstStyle>
          <a:p>
            <a:pPr/>
            <a:r>
              <a:t>Body Level One</a:t>
            </a:r>
          </a:p>
          <a:p>
            <a:pPr lvl="1"/>
            <a:r>
              <a:t>Body Level Two</a:t>
            </a:r>
          </a:p>
          <a:p>
            <a:pPr lvl="2"/>
            <a:r>
              <a:t>Body Level Three</a:t>
            </a:r>
          </a:p>
          <a:p>
            <a:pPr lvl="3"/>
            <a:r>
              <a:t>Body Level Four</a:t>
            </a:r>
          </a:p>
          <a:p>
            <a:pPr lvl="4"/>
            <a:r>
              <a:t>Body Level Five</a:t>
            </a:r>
          </a:p>
        </p:txBody>
      </p:sp>
      <p:sp>
        <p:nvSpPr>
          <p:cNvPr id="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49" name="Title Text"/>
          <p:cNvSpPr txBox="1"/>
          <p:nvPr>
            <p:ph type="title"/>
          </p:nvPr>
        </p:nvSpPr>
        <p:spPr>
          <a:xfrm>
            <a:off x="1270000" y="749300"/>
            <a:ext cx="10464800" cy="1651000"/>
          </a:xfrm>
          <a:prstGeom prst="rect">
            <a:avLst/>
          </a:prstGeom>
        </p:spPr>
        <p:txBody>
          <a:bodyPr/>
          <a:lstStyle/>
          <a:p>
            <a:pPr/>
            <a:r>
              <a:t>Title Text</a:t>
            </a: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57" name="Title Text"/>
          <p:cNvSpPr txBox="1"/>
          <p:nvPr>
            <p:ph type="title"/>
          </p:nvPr>
        </p:nvSpPr>
        <p:spPr>
          <a:xfrm>
            <a:off x="1270000" y="749300"/>
            <a:ext cx="10464800" cy="1651000"/>
          </a:xfrm>
          <a:prstGeom prst="rect">
            <a:avLst/>
          </a:prstGeom>
        </p:spPr>
        <p:txBody>
          <a:bodyPr/>
          <a:lstStyle/>
          <a:p>
            <a:pPr/>
            <a:r>
              <a:t>Title Text</a:t>
            </a:r>
          </a:p>
        </p:txBody>
      </p:sp>
      <p:sp>
        <p:nvSpPr>
          <p:cNvPr id="58" name="Body Level One…"/>
          <p:cNvSpPr txBox="1"/>
          <p:nvPr>
            <p:ph type="body" idx="1"/>
          </p:nvPr>
        </p:nvSpPr>
        <p:spPr>
          <a:xfrm>
            <a:off x="1270000" y="2984500"/>
            <a:ext cx="10464800" cy="5715000"/>
          </a:xfrm>
          <a:prstGeom prst="rect">
            <a:avLst/>
          </a:prstGeom>
        </p:spPr>
        <p:txBody>
          <a:bodyPr/>
          <a:lstStyle>
            <a:lvl1pPr marL="419100" indent="-419100">
              <a:spcBef>
                <a:spcPts val="2800"/>
              </a:spcBef>
              <a:buBlip>
                <a:blip r:embed="rId3"/>
              </a:buBlip>
              <a:defRPr sz="3600"/>
            </a:lvl1pPr>
            <a:lvl2pPr marL="838200" indent="-419100">
              <a:spcBef>
                <a:spcPts val="2800"/>
              </a:spcBef>
              <a:buBlip>
                <a:blip r:embed="rId3"/>
              </a:buBlip>
              <a:defRPr sz="3600"/>
            </a:lvl2pPr>
            <a:lvl3pPr marL="1257300" indent="-419100">
              <a:spcBef>
                <a:spcPts val="2800"/>
              </a:spcBef>
              <a:buBlip>
                <a:blip r:embed="rId3"/>
              </a:buBlip>
              <a:defRPr sz="3600"/>
            </a:lvl3pPr>
            <a:lvl4pPr marL="1676400" indent="-419100">
              <a:spcBef>
                <a:spcPts val="2800"/>
              </a:spcBef>
              <a:buBlip>
                <a:blip r:embed="rId3"/>
              </a:buBlip>
              <a:defRPr sz="3600"/>
            </a:lvl4pPr>
            <a:lvl5pPr marL="2095500" indent="-419100">
              <a:spcBef>
                <a:spcPts val="2800"/>
              </a:spcBef>
              <a:buBlip>
                <a:blip r:embed="rId3"/>
              </a:buBlip>
              <a:defRPr sz="3600"/>
            </a:lvl5pPr>
          </a:lstStyle>
          <a:p>
            <a:pPr/>
            <a:r>
              <a:t>Body Level One</a:t>
            </a:r>
          </a:p>
          <a:p>
            <a:pPr lvl="1"/>
            <a:r>
              <a:t>Body Level Two</a:t>
            </a:r>
          </a:p>
          <a:p>
            <a:pPr lvl="2"/>
            <a:r>
              <a:t>Body Level Three</a:t>
            </a:r>
          </a:p>
          <a:p>
            <a:pPr lvl="3"/>
            <a:r>
              <a:t>Body Level Four</a:t>
            </a:r>
          </a:p>
          <a:p>
            <a:pPr lvl="4"/>
            <a:r>
              <a:t>Body Level Five</a:t>
            </a:r>
          </a:p>
        </p:txBody>
      </p:sp>
      <p:sp>
        <p:nvSpPr>
          <p:cNvPr id="5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66" name="Image"/>
          <p:cNvSpPr/>
          <p:nvPr>
            <p:ph type="pic" sz="half" idx="13"/>
          </p:nvPr>
        </p:nvSpPr>
        <p:spPr>
          <a:xfrm>
            <a:off x="6553200" y="3302000"/>
            <a:ext cx="7639099" cy="5380469"/>
          </a:xfrm>
          <a:prstGeom prst="rect">
            <a:avLst/>
          </a:prstGeom>
        </p:spPr>
        <p:txBody>
          <a:bodyPr lIns="91439" tIns="45719" rIns="91439" bIns="45719" anchor="t">
            <a:noAutofit/>
          </a:bodyPr>
          <a:lstStyle/>
          <a:p>
            <a:pPr/>
          </a:p>
        </p:txBody>
      </p:sp>
      <p:sp>
        <p:nvSpPr>
          <p:cNvPr id="67" name="Title Text"/>
          <p:cNvSpPr txBox="1"/>
          <p:nvPr>
            <p:ph type="title"/>
          </p:nvPr>
        </p:nvSpPr>
        <p:spPr>
          <a:xfrm>
            <a:off x="1270000" y="749300"/>
            <a:ext cx="10464800" cy="1651000"/>
          </a:xfrm>
          <a:prstGeom prst="rect">
            <a:avLst/>
          </a:prstGeom>
        </p:spPr>
        <p:txBody>
          <a:bodyPr/>
          <a:lstStyle/>
          <a:p>
            <a:pPr/>
            <a:r>
              <a:t>Title Text</a:t>
            </a:r>
          </a:p>
        </p:txBody>
      </p:sp>
      <p:sp>
        <p:nvSpPr>
          <p:cNvPr id="68" name="Body Level One…"/>
          <p:cNvSpPr txBox="1"/>
          <p:nvPr>
            <p:ph type="body" sz="half" idx="1"/>
          </p:nvPr>
        </p:nvSpPr>
        <p:spPr>
          <a:xfrm>
            <a:off x="1270000" y="2984500"/>
            <a:ext cx="5257800" cy="5715000"/>
          </a:xfrm>
          <a:prstGeom prst="rect">
            <a:avLst/>
          </a:prstGeom>
        </p:spPr>
        <p:txBody>
          <a:bodyPr/>
          <a:lstStyle>
            <a:lvl1pPr marL="419100" indent="-419100">
              <a:spcBef>
                <a:spcPts val="2800"/>
              </a:spcBef>
              <a:buBlip>
                <a:blip r:embed="rId3"/>
              </a:buBlip>
              <a:defRPr sz="3600"/>
            </a:lvl1pPr>
            <a:lvl2pPr marL="838200" indent="-419100">
              <a:spcBef>
                <a:spcPts val="2800"/>
              </a:spcBef>
              <a:buBlip>
                <a:blip r:embed="rId3"/>
              </a:buBlip>
              <a:defRPr sz="3600"/>
            </a:lvl2pPr>
            <a:lvl3pPr marL="1257300" indent="-419100">
              <a:spcBef>
                <a:spcPts val="2800"/>
              </a:spcBef>
              <a:buBlip>
                <a:blip r:embed="rId3"/>
              </a:buBlip>
              <a:defRPr sz="3600"/>
            </a:lvl3pPr>
            <a:lvl4pPr marL="1676400" indent="-419100">
              <a:spcBef>
                <a:spcPts val="2800"/>
              </a:spcBef>
              <a:buBlip>
                <a:blip r:embed="rId3"/>
              </a:buBlip>
              <a:defRPr sz="3600"/>
            </a:lvl4pPr>
            <a:lvl5pPr marL="2095500" indent="-419100">
              <a:spcBef>
                <a:spcPts val="2800"/>
              </a:spcBef>
              <a:buBlip>
                <a:blip r:embed="rId3"/>
              </a:buBlip>
              <a:defRPr sz="3600"/>
            </a:lvl5pPr>
          </a:lstStyle>
          <a:p>
            <a:pPr/>
            <a:r>
              <a:t>Body Level One</a:t>
            </a:r>
          </a:p>
          <a:p>
            <a:pPr lvl="1"/>
            <a:r>
              <a:t>Body Level Two</a:t>
            </a:r>
          </a:p>
          <a:p>
            <a:pPr lvl="2"/>
            <a:r>
              <a:t>Body Level Three</a:t>
            </a:r>
          </a:p>
          <a:p>
            <a:pPr lvl="3"/>
            <a:r>
              <a:t>Body Level Four</a:t>
            </a:r>
          </a:p>
          <a:p>
            <a:pPr lvl="4"/>
            <a:r>
              <a:t>Body Level Five</a:t>
            </a:r>
          </a:p>
        </p:txBody>
      </p:sp>
      <p:sp>
        <p:nvSpPr>
          <p:cNvPr id="6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6" name="Body Level One…"/>
          <p:cNvSpPr txBox="1"/>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4" name="Image"/>
          <p:cNvSpPr/>
          <p:nvPr>
            <p:ph type="pic" sz="quarter" idx="13"/>
          </p:nvPr>
        </p:nvSpPr>
        <p:spPr>
          <a:xfrm>
            <a:off x="6464448" y="4914900"/>
            <a:ext cx="5943602" cy="3955952"/>
          </a:xfrm>
          <a:prstGeom prst="rect">
            <a:avLst/>
          </a:prstGeom>
        </p:spPr>
        <p:txBody>
          <a:bodyPr lIns="91439" tIns="45719" rIns="91439" bIns="45719" anchor="t">
            <a:noAutofit/>
          </a:bodyPr>
          <a:lstStyle/>
          <a:p>
            <a:pPr/>
          </a:p>
        </p:txBody>
      </p:sp>
      <p:sp>
        <p:nvSpPr>
          <p:cNvPr id="85" name="Image"/>
          <p:cNvSpPr/>
          <p:nvPr>
            <p:ph type="pic" sz="quarter" idx="14"/>
          </p:nvPr>
        </p:nvSpPr>
        <p:spPr>
          <a:xfrm>
            <a:off x="6402423" y="873315"/>
            <a:ext cx="5892802" cy="4150494"/>
          </a:xfrm>
          <a:prstGeom prst="rect">
            <a:avLst/>
          </a:prstGeom>
        </p:spPr>
        <p:txBody>
          <a:bodyPr lIns="91439" tIns="45719" rIns="91439" bIns="45719" anchor="t">
            <a:noAutofit/>
          </a:bodyPr>
          <a:lstStyle/>
          <a:p>
            <a:pPr/>
          </a:p>
        </p:txBody>
      </p:sp>
      <p:sp>
        <p:nvSpPr>
          <p:cNvPr id="86" name="Image"/>
          <p:cNvSpPr/>
          <p:nvPr>
            <p:ph type="pic" sz="half" idx="15"/>
          </p:nvPr>
        </p:nvSpPr>
        <p:spPr>
          <a:xfrm>
            <a:off x="926338" y="647700"/>
            <a:ext cx="5639564" cy="8650590"/>
          </a:xfrm>
          <a:prstGeom prst="rect">
            <a:avLst/>
          </a:prstGeom>
        </p:spPr>
        <p:txBody>
          <a:bodyPr lIns="91439" tIns="45719" rIns="91439" bIns="45719" anchor="t">
            <a:noAutofit/>
          </a:bodyPr>
          <a:lstStyle/>
          <a:p>
            <a:pPr/>
          </a:p>
        </p:txBody>
      </p:sp>
      <p:sp>
        <p:nvSpPr>
          <p:cNvPr id="8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4" name="Body Level One…"/>
          <p:cNvSpPr txBox="1"/>
          <p:nvPr>
            <p:ph type="body" sz="quarter" idx="1"/>
          </p:nvPr>
        </p:nvSpPr>
        <p:spPr>
          <a:xfrm>
            <a:off x="1270000" y="6362700"/>
            <a:ext cx="10464800" cy="469900"/>
          </a:xfrm>
          <a:prstGeom prst="rect">
            <a:avLst/>
          </a:prstGeom>
        </p:spPr>
        <p:txBody>
          <a:bodyPr anchor="t"/>
          <a:lstStyle>
            <a:lvl1pPr marL="0" indent="0" algn="ctr">
              <a:lnSpc>
                <a:spcPct val="100000"/>
              </a:lnSpc>
              <a:spcBef>
                <a:spcPts val="0"/>
              </a:spcBef>
              <a:buSzTx/>
              <a:buNone/>
              <a:defRPr sz="2400"/>
            </a:lvl1pPr>
            <a:lvl2pPr marL="758371" indent="-275771" algn="ctr">
              <a:lnSpc>
                <a:spcPct val="100000"/>
              </a:lnSpc>
              <a:spcBef>
                <a:spcPts val="0"/>
              </a:spcBef>
              <a:buBlip>
                <a:blip r:embed="rId2"/>
              </a:buBlip>
              <a:defRPr sz="2400"/>
            </a:lvl2pPr>
            <a:lvl3pPr marL="1240971" indent="-275771" algn="ctr">
              <a:lnSpc>
                <a:spcPct val="100000"/>
              </a:lnSpc>
              <a:spcBef>
                <a:spcPts val="0"/>
              </a:spcBef>
              <a:buBlip>
                <a:blip r:embed="rId2"/>
              </a:buBlip>
              <a:defRPr sz="2400"/>
            </a:lvl3pPr>
            <a:lvl4pPr marL="1723571" indent="-275771" algn="ctr">
              <a:lnSpc>
                <a:spcPct val="100000"/>
              </a:lnSpc>
              <a:spcBef>
                <a:spcPts val="0"/>
              </a:spcBef>
              <a:buBlip>
                <a:blip r:embed="rId2"/>
              </a:buBlip>
              <a:defRPr sz="2400"/>
            </a:lvl4pPr>
            <a:lvl5pPr marL="2206171" indent="-275771" algn="ctr">
              <a:lnSpc>
                <a:spcPct val="100000"/>
              </a:lnSpc>
              <a:spcBef>
                <a:spcPts val="0"/>
              </a:spcBef>
              <a:buBlip>
                <a:blip r:embed="rId2"/>
              </a:buBlip>
              <a:defRPr sz="2400"/>
            </a:lvl5pPr>
          </a:lstStyle>
          <a:p>
            <a:pPr/>
            <a:r>
              <a:t>Body Level One</a:t>
            </a:r>
          </a:p>
          <a:p>
            <a:pPr lvl="1"/>
            <a:r>
              <a:t>Body Level Two</a:t>
            </a:r>
          </a:p>
          <a:p>
            <a:pPr lvl="2"/>
            <a:r>
              <a:t>Body Level Three</a:t>
            </a:r>
          </a:p>
          <a:p>
            <a:pPr lvl="3"/>
            <a:r>
              <a:t>Body Level Four</a:t>
            </a:r>
          </a:p>
          <a:p>
            <a:pPr lvl="4"/>
            <a:r>
              <a:t>Body Level Five</a:t>
            </a:r>
          </a:p>
        </p:txBody>
      </p:sp>
      <p:sp>
        <p:nvSpPr>
          <p:cNvPr id="95" name="“Type a quote here.”"/>
          <p:cNvSpPr txBox="1"/>
          <p:nvPr>
            <p:ph type="body" sz="quarter" idx="13"/>
          </p:nvPr>
        </p:nvSpPr>
        <p:spPr>
          <a:xfrm>
            <a:off x="1270000" y="4241800"/>
            <a:ext cx="10464800" cy="736600"/>
          </a:xfrm>
          <a:prstGeom prst="rect">
            <a:avLst/>
          </a:prstGeom>
        </p:spPr>
        <p:txBody>
          <a:bodyPr/>
          <a:lstStyle/>
          <a:p>
            <a:pPr marL="0" indent="0" algn="ctr">
              <a:lnSpc>
                <a:spcPct val="100000"/>
              </a:lnSpc>
              <a:spcBef>
                <a:spcPts val="2400"/>
              </a:spcBef>
              <a:buSzTx/>
              <a:buNone/>
            </a:pPr>
          </a:p>
        </p:txBody>
      </p:sp>
      <p:sp>
        <p:nvSpPr>
          <p:cNvPr id="9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3" name="Image"/>
          <p:cNvSpPr/>
          <p:nvPr>
            <p:ph type="pic" idx="13"/>
          </p:nvPr>
        </p:nvSpPr>
        <p:spPr>
          <a:xfrm>
            <a:off x="-809245" y="-147479"/>
            <a:ext cx="15032481" cy="10587869"/>
          </a:xfrm>
          <a:prstGeom prst="rect">
            <a:avLst/>
          </a:prstGeom>
        </p:spPr>
        <p:txBody>
          <a:bodyPr lIns="91439" tIns="45719" rIns="91439" bIns="45719" anchor="t">
            <a:noAutofit/>
          </a:bodyPr>
          <a:lstStyle/>
          <a:p>
            <a:pP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Body Level One…"/>
          <p:cNvSpPr txBox="1"/>
          <p:nvPr>
            <p:ph type="body" idx="1"/>
          </p:nvPr>
        </p:nvSpPr>
        <p:spPr>
          <a:xfrm>
            <a:off x="1270000" y="825500"/>
            <a:ext cx="10464800" cy="81026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buBlip>
                <a:blip r:embed="rId3"/>
              </a:buBlip>
            </a:lvl1pPr>
            <a:lvl2pPr>
              <a:buBlip>
                <a:blip r:embed="rId3"/>
              </a:buBlip>
            </a:lvl2pPr>
            <a:lvl3pPr>
              <a:buBlip>
                <a:blip r:embed="rId3"/>
              </a:buBlip>
            </a:lvl3pPr>
            <a:lvl4pPr>
              <a:buBlip>
                <a:blip r:embed="rId3"/>
              </a:buBlip>
            </a:lvl4pPr>
            <a:lvl5pPr>
              <a:buBlip>
                <a:blip r:embed="rId3"/>
              </a:buBlip>
            </a:lvl5pPr>
          </a:lstStyle>
          <a:p>
            <a:pPr/>
            <a:r>
              <a:t>Body Level One</a:t>
            </a:r>
          </a:p>
          <a:p>
            <a:pPr lvl="1"/>
            <a:r>
              <a:t>Body Level Two</a:t>
            </a:r>
          </a:p>
          <a:p>
            <a:pPr lvl="2"/>
            <a:r>
              <a:t>Body Level Three</a:t>
            </a:r>
          </a:p>
          <a:p>
            <a:pPr lvl="3"/>
            <a:r>
              <a:t>Body Level Four</a:t>
            </a:r>
          </a:p>
          <a:p>
            <a:pPr lvl="4"/>
            <a:r>
              <a:t>Body Level Five</a:t>
            </a:r>
          </a:p>
        </p:txBody>
      </p:sp>
      <p:sp>
        <p:nvSpPr>
          <p:cNvPr id="3" name="Title Text"/>
          <p:cNvSpPr txBox="1"/>
          <p:nvPr>
            <p:ph type="title"/>
          </p:nvPr>
        </p:nvSpPr>
        <p:spPr>
          <a:xfrm>
            <a:off x="1948462" y="1950720"/>
            <a:ext cx="10403841" cy="66152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4" name="Slide Number"/>
          <p:cNvSpPr txBox="1"/>
          <p:nvPr>
            <p:ph type="sldNum" sz="quarter" idx="2"/>
          </p:nvPr>
        </p:nvSpPr>
        <p:spPr>
          <a:xfrm>
            <a:off x="6324600" y="9359899"/>
            <a:ext cx="368301" cy="431801"/>
          </a:xfrm>
          <a:prstGeom prst="rect">
            <a:avLst/>
          </a:prstGeom>
          <a:ln w="12700">
            <a:miter lim="400000"/>
          </a:ln>
        </p:spPr>
        <p:txBody>
          <a:bodyPr wrap="none" lIns="50800" tIns="50800" rIns="50800" bIns="50800" anchor="ctr">
            <a:spAutoFit/>
          </a:bodyPr>
          <a:lstStyle>
            <a:lvl1pPr>
              <a:defRPr b="1" i="0" sz="2000">
                <a:solidFill>
                  <a:srgbClr val="F3F1DF"/>
                </a:solidFill>
                <a:effectLst>
                  <a:outerShdw sx="100000" sy="100000" kx="0" ky="0" algn="b" rotWithShape="0" blurRad="25400" dist="12700" dir="16200000">
                    <a:srgbClr val="000000">
                      <a:alpha val="80000"/>
                    </a:srgbClr>
                  </a:outerShdw>
                </a:effectLst>
                <a:latin typeface="Palatino"/>
                <a:ea typeface="Palatino"/>
                <a:cs typeface="Palatino"/>
                <a:sym typeface="Palatino"/>
              </a:defRPr>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1pPr>
      <a:lvl2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2pPr>
      <a:lvl3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3pPr>
      <a:lvl4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4pPr>
      <a:lvl5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5pPr>
      <a:lvl6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6pPr>
      <a:lvl7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7pPr>
      <a:lvl8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8pPr>
      <a:lvl9pPr marL="0" marR="0" indent="0" algn="ctr" defTabSz="584200" rtl="0" latinLnBrk="0">
        <a:lnSpc>
          <a:spcPct val="100000"/>
        </a:lnSpc>
        <a:spcBef>
          <a:spcPts val="0"/>
        </a:spcBef>
        <a:spcAft>
          <a:spcPts val="0"/>
        </a:spcAft>
        <a:buClrTx/>
        <a:buSzTx/>
        <a:buFontTx/>
        <a:buNone/>
        <a:tabLst/>
        <a:defRPr b="0" baseline="0" cap="none" i="0" spc="0" strike="noStrike" sz="6800" u="none">
          <a:solidFill>
            <a:srgbClr val="BCB08F"/>
          </a:solidFill>
          <a:effectLst>
            <a:outerShdw sx="100000" sy="100000" kx="0" ky="0" algn="b" rotWithShape="0" blurRad="12700" dist="12700" dir="16200000">
              <a:srgbClr val="000000">
                <a:alpha val="50000"/>
              </a:srgbClr>
            </a:outerShdw>
          </a:effectLst>
          <a:uFillTx/>
          <a:latin typeface="Hoefler Text"/>
          <a:ea typeface="Hoefler Text"/>
          <a:cs typeface="Hoefler Text"/>
          <a:sym typeface="Hoefler Text"/>
        </a:defRPr>
      </a:lvl9pPr>
    </p:titleStyle>
    <p:bodyStyle>
      <a:lvl1pPr marL="4826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1pPr>
      <a:lvl2pPr marL="9652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2pPr>
      <a:lvl3pPr marL="14478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3pPr>
      <a:lvl4pPr marL="19304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4pPr>
      <a:lvl5pPr marL="24130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5pPr>
      <a:lvl6pPr marL="28956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6pPr>
      <a:lvl7pPr marL="33782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7pPr>
      <a:lvl8pPr marL="38608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8pPr>
      <a:lvl9pPr marL="4343400" marR="0" indent="-482600" algn="l" defTabSz="584200" rtl="0" latinLnBrk="0">
        <a:lnSpc>
          <a:spcPct val="120000"/>
        </a:lnSpc>
        <a:spcBef>
          <a:spcPts val="3200"/>
        </a:spcBef>
        <a:spcAft>
          <a:spcPts val="0"/>
        </a:spcAft>
        <a:buClrTx/>
        <a:buSzPct val="50000"/>
        <a:buFontTx/>
        <a:buBlip>
          <a:blip r:embed="rId3"/>
        </a:buBlip>
        <a:tabLst/>
        <a:defRPr b="0" baseline="0" cap="none" i="1" spc="0" strike="noStrike" sz="4200" u="none">
          <a:solidFill>
            <a:srgbClr val="86837F">
              <a:alpha val="80000"/>
            </a:srgbClr>
          </a:solidFill>
          <a:effectLst>
            <a:outerShdw sx="100000" sy="100000" kx="0" ky="0" algn="b" rotWithShape="0" blurRad="25400" dist="12700" dir="5400000">
              <a:srgbClr val="FFFFFF"/>
            </a:outerShdw>
          </a:effectLst>
          <a:uFillTx/>
          <a:latin typeface="Hoefler Text"/>
          <a:ea typeface="Hoefler Text"/>
          <a:cs typeface="Hoefler Text"/>
          <a:sym typeface="Hoefler Text"/>
        </a:defRPr>
      </a:lvl9pPr>
    </p:bodyStyle>
    <p:otherStyle>
      <a:lvl1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1pPr>
      <a:lvl2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2pPr>
      <a:lvl3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3pPr>
      <a:lvl4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4pPr>
      <a:lvl5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5pPr>
      <a:lvl6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6pPr>
      <a:lvl7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7pPr>
      <a:lvl8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8pPr>
      <a:lvl9pPr marL="0" marR="0" indent="0" algn="ctr" defTabSz="584200" rtl="0" latinLnBrk="0">
        <a:lnSpc>
          <a:spcPct val="100000"/>
        </a:lnSpc>
        <a:spcBef>
          <a:spcPts val="0"/>
        </a:spcBef>
        <a:spcAft>
          <a:spcPts val="0"/>
        </a:spcAft>
        <a:buClrTx/>
        <a:buSzTx/>
        <a:buFontTx/>
        <a:buNone/>
        <a:tabLst/>
        <a:defRPr b="1" baseline="0" cap="none" i="0" spc="0" strike="noStrike" sz="2000" u="none">
          <a:solidFill>
            <a:schemeClr val="tx1"/>
          </a:solidFill>
          <a:effectLst>
            <a:outerShdw sx="100000" sy="100000" kx="0" ky="0" algn="b" rotWithShape="0" blurRad="25400" dist="12700" dir="16200000">
              <a:srgbClr val="000000">
                <a:alpha val="80000"/>
              </a:srgbClr>
            </a:outerShdw>
          </a:effectLst>
          <a:uFillTx/>
          <a:latin typeface="+mn-lt"/>
          <a:ea typeface="+mn-ea"/>
          <a:cs typeface="+mn-cs"/>
          <a:sym typeface="Palatin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tif"/><Relationship Id="rId3" Type="http://schemas.openxmlformats.org/officeDocument/2006/relationships/image" Target="../media/image6.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7.png"/><Relationship Id="rId5" Type="http://schemas.openxmlformats.org/officeDocument/2006/relationships/image" Target="../media/image8.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tif"/><Relationship Id="rId5" Type="http://schemas.openxmlformats.org/officeDocument/2006/relationships/image" Target="../media/image9.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12.png"/><Relationship Id="rId7" Type="http://schemas.openxmlformats.org/officeDocument/2006/relationships/image" Target="../media/image1.tif"/><Relationship Id="rId8" Type="http://schemas.openxmlformats.org/officeDocument/2006/relationships/image" Target="../media/image6.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3.tif"/><Relationship Id="rId5" Type="http://schemas.openxmlformats.org/officeDocument/2006/relationships/image" Target="../media/image13.png"/><Relationship Id="rId6" Type="http://schemas.openxmlformats.org/officeDocument/2006/relationships/image" Target="../media/image14.png"/><Relationship Id="rId7" Type="http://schemas.openxmlformats.org/officeDocument/2006/relationships/image" Target="../media/image15.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 Id="rId3"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umu.diva-portal.org/smash/get/diva2:142088/FULLTEXT01.pdf"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0" name="How was cultural identity expressed through seal stones in Bronze Age Mediterranean and Near East?"/>
          <p:cNvSpPr txBox="1"/>
          <p:nvPr>
            <p:ph type="ctrTitle"/>
          </p:nvPr>
        </p:nvSpPr>
        <p:spPr>
          <a:prstGeom prst="rect">
            <a:avLst/>
          </a:prstGeom>
        </p:spPr>
        <p:txBody>
          <a:bodyPr/>
          <a:lstStyle>
            <a:lvl1pPr defTabSz="362204">
              <a:defRPr sz="4700">
                <a:effectLst>
                  <a:outerShdw sx="100000" sy="100000" kx="0" ky="0" algn="b" rotWithShape="0" blurRad="12700" dist="15748" dir="16200000">
                    <a:srgbClr val="000000">
                      <a:alpha val="34000"/>
                    </a:srgbClr>
                  </a:outerShdw>
                </a:effectLst>
              </a:defRPr>
            </a:lvl1pPr>
          </a:lstStyle>
          <a:p>
            <a:pPr/>
            <a:r>
              <a:t>How was cultural identity expressed through seal stones in Bronze Age Mediterranean and Near East?</a:t>
            </a:r>
          </a:p>
        </p:txBody>
      </p:sp>
      <p:sp>
        <p:nvSpPr>
          <p:cNvPr id="121" name="Elizabeth Bull…"/>
          <p:cNvSpPr txBox="1"/>
          <p:nvPr>
            <p:ph type="subTitle" sz="quarter" idx="1"/>
          </p:nvPr>
        </p:nvSpPr>
        <p:spPr>
          <a:prstGeom prst="rect">
            <a:avLst/>
          </a:prstGeom>
        </p:spPr>
        <p:txBody>
          <a:bodyPr/>
          <a:lstStyle/>
          <a:p>
            <a:pPr/>
            <a:r>
              <a:t>Elizabeth Bull </a:t>
            </a:r>
          </a:p>
          <a:p>
            <a:pPr/>
            <a:r>
              <a:t>1600598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3" name="Further considerations….…"/>
          <p:cNvSpPr txBox="1"/>
          <p:nvPr>
            <p:ph type="body" idx="1"/>
          </p:nvPr>
        </p:nvSpPr>
        <p:spPr>
          <a:prstGeom prst="rect">
            <a:avLst/>
          </a:prstGeom>
        </p:spPr>
        <p:txBody>
          <a:bodyPr/>
          <a:lstStyle/>
          <a:p>
            <a:pPr marL="0" indent="0" algn="ctr">
              <a:lnSpc>
                <a:spcPct val="100000"/>
              </a:lnSpc>
              <a:spcBef>
                <a:spcPts val="0"/>
              </a:spcBef>
              <a:buSzTx/>
              <a:buNone/>
              <a:defRPr i="0" sz="6800">
                <a:solidFill>
                  <a:srgbClr val="BCB08F"/>
                </a:solidFill>
                <a:effectLst>
                  <a:outerShdw sx="100000" sy="100000" kx="0" ky="0" algn="b" rotWithShape="0" blurRad="12700" dist="12700" dir="16200000">
                    <a:srgbClr val="000000">
                      <a:alpha val="50000"/>
                    </a:srgbClr>
                  </a:outerShdw>
                </a:effectLst>
              </a:defRPr>
            </a:pPr>
            <a:r>
              <a:t>Further considerations….</a:t>
            </a:r>
          </a:p>
          <a:p>
            <a:pPr>
              <a:buBlip>
                <a:blip r:embed="rId2"/>
              </a:buBlip>
            </a:pPr>
            <a:r>
              <a:t>How this changes over time and geographical location</a:t>
            </a:r>
          </a:p>
          <a:p>
            <a:pPr>
              <a:buBlip>
                <a:blip r:embed="rId2"/>
              </a:buBlip>
            </a:pPr>
            <a:r>
              <a:t>The role of trade and migration in affecting the imagery on sealstones </a:t>
            </a:r>
          </a:p>
          <a:p>
            <a:pPr>
              <a:buBlip>
                <a:blip r:embed="rId2"/>
              </a:buBlip>
            </a:pPr>
            <a:r>
              <a:t>The adoption of foreign iconography </a:t>
            </a:r>
          </a:p>
          <a:p>
            <a:pPr lvl="1">
              <a:lnSpc>
                <a:spcPct val="100000"/>
              </a:lnSpc>
              <a:buBlip>
                <a:blip r:embed="rId3"/>
              </a:buBlip>
              <a:defRPr i="0" sz="2900"/>
            </a:pPr>
            <a:r>
              <a:t>International style or elite emulation?</a:t>
            </a:r>
          </a:p>
        </p:txBody>
      </p:sp>
      <p:grpSp>
        <p:nvGrpSpPr>
          <p:cNvPr id="126" name="Screen Shot 2019-12-11 at 02.35.10.png"/>
          <p:cNvGrpSpPr/>
          <p:nvPr/>
        </p:nvGrpSpPr>
        <p:grpSpPr>
          <a:xfrm>
            <a:off x="9528956" y="5657407"/>
            <a:ext cx="2682831" cy="2661537"/>
            <a:chOff x="0" y="0"/>
            <a:chExt cx="2682830" cy="2661535"/>
          </a:xfrm>
        </p:grpSpPr>
        <p:pic>
          <p:nvPicPr>
            <p:cNvPr id="124" name="Screen Shot 2019-12-11 at 02.35.10.png" descr="Screen Shot 2019-12-11 at 02.35.10.png"/>
            <p:cNvPicPr>
              <a:picLocks noChangeAspect="1"/>
            </p:cNvPicPr>
            <p:nvPr/>
          </p:nvPicPr>
          <p:blipFill>
            <a:blip r:embed="rId4">
              <a:extLst/>
            </a:blip>
            <a:srcRect l="5714" t="6107" r="3761" b="4328"/>
            <a:stretch>
              <a:fillRect/>
            </a:stretch>
          </p:blipFill>
          <p:spPr>
            <a:xfrm>
              <a:off x="190500" y="203199"/>
              <a:ext cx="2301830" cy="2267836"/>
            </a:xfrm>
            <a:prstGeom prst="rect">
              <a:avLst/>
            </a:prstGeom>
            <a:ln w="12700" cap="flat">
              <a:noFill/>
              <a:miter lim="400000"/>
            </a:ln>
            <a:effectLst/>
          </p:spPr>
        </p:pic>
        <p:pic>
          <p:nvPicPr>
            <p:cNvPr id="125" name="Screen Shot 2019-12-11 at 02.35.10.png" descr="Screen Shot 2019-12-11 at 02.35.10.png"/>
            <p:cNvPicPr>
              <a:picLocks noChangeAspect="1"/>
            </p:cNvPicPr>
            <p:nvPr/>
          </p:nvPicPr>
          <p:blipFill>
            <a:blip r:embed="rId5">
              <a:extLst/>
            </a:blip>
            <a:stretch>
              <a:fillRect/>
            </a:stretch>
          </p:blipFill>
          <p:spPr>
            <a:xfrm>
              <a:off x="0" y="-1"/>
              <a:ext cx="2682831" cy="2661537"/>
            </a:xfrm>
            <a:prstGeom prst="rect">
              <a:avLst/>
            </a:prstGeom>
            <a:ln w="12700" cap="flat">
              <a:noFill/>
              <a:miter lim="400000"/>
            </a:ln>
            <a:effectLst/>
          </p:spPr>
        </p:pic>
      </p:grpSp>
      <p:sp>
        <p:nvSpPr>
          <p:cNvPr id="127" name="Fig. 1 CMS II.6 nos.101 (Webb &amp; Weingarten 2012)"/>
          <p:cNvSpPr txBox="1"/>
          <p:nvPr/>
        </p:nvSpPr>
        <p:spPr>
          <a:xfrm>
            <a:off x="9101583" y="8267578"/>
            <a:ext cx="3233264"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86837F">
                    <a:alpha val="80000"/>
                  </a:srgbClr>
                </a:solidFill>
              </a:defRPr>
            </a:lvl1pPr>
          </a:lstStyle>
          <a:p>
            <a:pPr/>
            <a:r>
              <a:t>Fig. 1 CMS II.6 nos.101 (Webb &amp; Weingarten 2012)</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Too broad a question…"/>
          <p:cNvSpPr txBox="1"/>
          <p:nvPr>
            <p:ph type="body" sz="quarter" idx="1"/>
          </p:nvPr>
        </p:nvSpPr>
        <p:spPr>
          <a:xfrm>
            <a:off x="4209841" y="6362698"/>
            <a:ext cx="4585117" cy="1206502"/>
          </a:xfrm>
          <a:prstGeom prst="rect">
            <a:avLst/>
          </a:prstGeom>
        </p:spPr>
        <p:txBody>
          <a:bodyPr/>
          <a:lstStyle/>
          <a:p>
            <a:pPr marL="275771" indent="-275771" algn="l">
              <a:buSzPct val="50000"/>
              <a:buBlip>
                <a:blip r:embed="rId2"/>
              </a:buBlip>
            </a:pPr>
            <a:r>
              <a:t>Too broad a question</a:t>
            </a:r>
          </a:p>
          <a:p>
            <a:pPr marL="275771" indent="-275771" algn="l">
              <a:buSzPct val="50000"/>
              <a:buBlip>
                <a:blip r:embed="rId2"/>
              </a:buBlip>
            </a:pPr>
            <a:r>
              <a:t>Too many theories! </a:t>
            </a:r>
          </a:p>
          <a:p>
            <a:pPr marL="275771" indent="-275771" algn="l">
              <a:buSzPct val="50000"/>
              <a:buBlip>
                <a:blip r:embed="rId2"/>
              </a:buBlip>
            </a:pPr>
            <a:r>
              <a:t>Lacked focused evidential support</a:t>
            </a:r>
          </a:p>
        </p:txBody>
      </p:sp>
      <p:sp>
        <p:nvSpPr>
          <p:cNvPr id="130" name="“How did international trade affect expressions of cultural Identity in the Bronze Age Eastern Mediterranean and Near East?”"/>
          <p:cNvSpPr txBox="1"/>
          <p:nvPr>
            <p:ph type="body" idx="13"/>
          </p:nvPr>
        </p:nvSpPr>
        <p:spPr>
          <a:xfrm>
            <a:off x="1270000" y="3685449"/>
            <a:ext cx="10464800" cy="1849303"/>
          </a:xfrm>
          <a:prstGeom prst="rect">
            <a:avLst/>
          </a:prstGeom>
          <a:extLst>
            <a:ext uri="{C572A759-6A51-4108-AA02-DFA0A04FC94B}">
              <ma14:wrappingTextBoxFlag xmlns:ma14="http://schemas.microsoft.com/office/mac/drawingml/2011/main" val="1"/>
            </a:ext>
          </a:extLst>
        </p:spPr>
        <p:txBody>
          <a:bodyPr/>
          <a:lstStyle/>
          <a:p>
            <a:pPr marL="0" indent="0" algn="ctr">
              <a:lnSpc>
                <a:spcPct val="100000"/>
              </a:lnSpc>
              <a:spcBef>
                <a:spcPts val="2400"/>
              </a:spcBef>
              <a:buSzTx/>
              <a:buNone/>
              <a:defRPr sz="3800"/>
            </a:pPr>
            <a:r>
              <a:t>“</a:t>
            </a:r>
            <a:r>
              <a:rPr b="1">
                <a:latin typeface="Times New Roman"/>
                <a:ea typeface="Times New Roman"/>
                <a:cs typeface="Times New Roman"/>
                <a:sym typeface="Times New Roman"/>
              </a:rPr>
              <a:t>How did international trade affect expressions of cultural Identity in the Bronze Age Eastern Mediterranean and Near East?</a:t>
            </a:r>
            <a:r>
              <a:t>”</a:t>
            </a:r>
          </a:p>
        </p:txBody>
      </p:sp>
      <p:sp>
        <p:nvSpPr>
          <p:cNvPr id="131" name="Original Title:"/>
          <p:cNvSpPr txBox="1"/>
          <p:nvPr/>
        </p:nvSpPr>
        <p:spPr>
          <a:xfrm>
            <a:off x="5002998" y="2171699"/>
            <a:ext cx="2998802" cy="685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i="0" sz="3800">
                <a:solidFill>
                  <a:schemeClr val="accent3"/>
                </a:solidFill>
                <a:effectLst>
                  <a:outerShdw sx="100000" sy="100000" kx="0" ky="0" algn="b" rotWithShape="0" blurRad="12700" dist="12700" dir="16200000">
                    <a:srgbClr val="000000">
                      <a:alpha val="34000"/>
                    </a:srgbClr>
                  </a:outerShdw>
                </a:effectLst>
              </a:defRPr>
            </a:lvl1pPr>
          </a:lstStyle>
          <a:p>
            <a:pPr/>
            <a:r>
              <a:t>Original Title:</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Aims and Objectives:"/>
          <p:cNvSpPr txBox="1"/>
          <p:nvPr>
            <p:ph type="title"/>
          </p:nvPr>
        </p:nvSpPr>
        <p:spPr>
          <a:prstGeom prst="rect">
            <a:avLst/>
          </a:prstGeom>
        </p:spPr>
        <p:txBody>
          <a:bodyPr/>
          <a:lstStyle>
            <a:lvl1pPr>
              <a:defRPr sz="5000"/>
            </a:lvl1pPr>
          </a:lstStyle>
          <a:p>
            <a:pPr/>
            <a:r>
              <a:t>Aims and Objectives: </a:t>
            </a:r>
          </a:p>
        </p:txBody>
      </p:sp>
      <p:sp>
        <p:nvSpPr>
          <p:cNvPr id="134" name="To identify and assess:…"/>
          <p:cNvSpPr txBox="1"/>
          <p:nvPr>
            <p:ph type="body" sz="half" idx="1"/>
          </p:nvPr>
        </p:nvSpPr>
        <p:spPr>
          <a:xfrm>
            <a:off x="827895" y="2984500"/>
            <a:ext cx="6398736" cy="5715000"/>
          </a:xfrm>
          <a:prstGeom prst="rect">
            <a:avLst/>
          </a:prstGeom>
        </p:spPr>
        <p:txBody>
          <a:bodyPr/>
          <a:lstStyle/>
          <a:p>
            <a:pPr marL="0" indent="0">
              <a:spcBef>
                <a:spcPts val="0"/>
              </a:spcBef>
              <a:buSzTx/>
              <a:buNone/>
              <a:defRPr i="0" sz="3400"/>
            </a:pPr>
            <a:r>
              <a:t>To identify and assess:</a:t>
            </a:r>
          </a:p>
          <a:p>
            <a:pPr marL="413657" indent="-413657">
              <a:spcBef>
                <a:spcPts val="0"/>
              </a:spcBef>
              <a:buSzPct val="100000"/>
              <a:buChar char="•"/>
              <a:defRPr sz="3400"/>
            </a:pPr>
            <a:r>
              <a:t>stylistic motifs and their regional/cultural boundaries.</a:t>
            </a:r>
          </a:p>
          <a:p>
            <a:pPr marL="413657" indent="-413657">
              <a:spcBef>
                <a:spcPts val="0"/>
              </a:spcBef>
              <a:buSzPct val="100000"/>
              <a:buChar char="•"/>
              <a:defRPr sz="3400"/>
            </a:pPr>
            <a:r>
              <a:t>agents to social movements with a focus on trade routes and mechanisms. </a:t>
            </a:r>
          </a:p>
          <a:p>
            <a:pPr marL="413657" indent="-413657">
              <a:spcBef>
                <a:spcPts val="0"/>
              </a:spcBef>
              <a:buSzPct val="100000"/>
              <a:buChar char="•"/>
              <a:defRPr sz="3400"/>
            </a:pPr>
            <a:r>
              <a:t>evidence of reworked seal stones and their contexts as displays of cultural identity. </a:t>
            </a:r>
          </a:p>
        </p:txBody>
      </p:sp>
      <p:grpSp>
        <p:nvGrpSpPr>
          <p:cNvPr id="137" name="Image"/>
          <p:cNvGrpSpPr/>
          <p:nvPr/>
        </p:nvGrpSpPr>
        <p:grpSpPr>
          <a:xfrm>
            <a:off x="8819479" y="2796997"/>
            <a:ext cx="2768018" cy="5677927"/>
            <a:chOff x="-1" y="0"/>
            <a:chExt cx="2768016" cy="5677925"/>
          </a:xfrm>
        </p:grpSpPr>
        <p:pic>
          <p:nvPicPr>
            <p:cNvPr id="135" name="Image" descr="Image"/>
            <p:cNvPicPr>
              <a:picLocks noChangeAspect="1"/>
            </p:cNvPicPr>
            <p:nvPr/>
          </p:nvPicPr>
          <p:blipFill>
            <a:blip r:embed="rId2">
              <a:extLst/>
            </a:blip>
            <a:srcRect l="26991" t="5885" r="26991" b="5885"/>
            <a:stretch>
              <a:fillRect/>
            </a:stretch>
          </p:blipFill>
          <p:spPr>
            <a:xfrm>
              <a:off x="190500" y="203200"/>
              <a:ext cx="2387015" cy="5284225"/>
            </a:xfrm>
            <a:prstGeom prst="rect">
              <a:avLst/>
            </a:prstGeom>
            <a:ln w="12700" cap="flat">
              <a:noFill/>
              <a:miter lim="400000"/>
            </a:ln>
            <a:effectLst/>
          </p:spPr>
        </p:pic>
        <p:pic>
          <p:nvPicPr>
            <p:cNvPr id="136" name="Image" descr="Image"/>
            <p:cNvPicPr>
              <a:picLocks noChangeAspect="1"/>
            </p:cNvPicPr>
            <p:nvPr/>
          </p:nvPicPr>
          <p:blipFill>
            <a:blip r:embed="rId3">
              <a:extLst/>
            </a:blip>
            <a:stretch>
              <a:fillRect/>
            </a:stretch>
          </p:blipFill>
          <p:spPr>
            <a:xfrm>
              <a:off x="-2" y="-1"/>
              <a:ext cx="2768018" cy="5677927"/>
            </a:xfrm>
            <a:prstGeom prst="rect">
              <a:avLst/>
            </a:prstGeom>
            <a:ln w="12700" cap="flat">
              <a:noFill/>
              <a:miter lim="400000"/>
            </a:ln>
            <a:effectLst/>
          </p:spPr>
        </p:pic>
      </p:grpSp>
      <p:sp>
        <p:nvSpPr>
          <p:cNvPr id="138" name="Cylinder seal with gold caps, British Museum"/>
          <p:cNvSpPr txBox="1"/>
          <p:nvPr/>
        </p:nvSpPr>
        <p:spPr>
          <a:xfrm>
            <a:off x="8596418" y="8365228"/>
            <a:ext cx="3432938"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86837F">
                    <a:alpha val="80000"/>
                  </a:srgbClr>
                </a:solidFill>
              </a:defRPr>
            </a:lvl1pPr>
          </a:lstStyle>
          <a:p>
            <a:pPr/>
            <a:r>
              <a:t>Cylinder seal with gold caps, British Museum</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Chapter 1"/>
          <p:cNvSpPr txBox="1"/>
          <p:nvPr>
            <p:ph type="title"/>
          </p:nvPr>
        </p:nvSpPr>
        <p:spPr>
          <a:prstGeom prst="rect">
            <a:avLst/>
          </a:prstGeom>
        </p:spPr>
        <p:txBody>
          <a:bodyPr/>
          <a:lstStyle/>
          <a:p>
            <a:pPr/>
            <a:r>
              <a:t>Chapter 1</a:t>
            </a:r>
          </a:p>
        </p:txBody>
      </p:sp>
      <p:sp>
        <p:nvSpPr>
          <p:cNvPr id="141" name="Identifying and defining a cultural identity…"/>
          <p:cNvSpPr txBox="1"/>
          <p:nvPr>
            <p:ph type="body" idx="1"/>
          </p:nvPr>
        </p:nvSpPr>
        <p:spPr>
          <a:xfrm>
            <a:off x="785978" y="2456855"/>
            <a:ext cx="11432844" cy="5715003"/>
          </a:xfrm>
          <a:prstGeom prst="rect">
            <a:avLst/>
          </a:prstGeom>
        </p:spPr>
        <p:txBody>
          <a:bodyPr/>
          <a:lstStyle/>
          <a:p>
            <a:pPr marL="413657" indent="-413657">
              <a:buBlip>
                <a:blip r:embed="rId2"/>
              </a:buBlip>
              <a:defRPr i="0"/>
            </a:pPr>
            <a:r>
              <a:t>Identifying and defining a cultural identity </a:t>
            </a:r>
          </a:p>
          <a:p>
            <a:pPr marL="413657" indent="-413657">
              <a:buBlip>
                <a:blip r:embed="rId2"/>
              </a:buBlip>
              <a:defRPr i="0"/>
            </a:pPr>
            <a:r>
              <a:t>Trade Connections </a:t>
            </a:r>
          </a:p>
          <a:p>
            <a:pPr>
              <a:buBlip>
                <a:blip r:embed="rId2"/>
              </a:buBlip>
              <a:defRPr i="0"/>
            </a:pPr>
            <a:r>
              <a:t>Theories:</a:t>
            </a:r>
          </a:p>
          <a:p>
            <a:pPr lvl="1" marL="896257" indent="-413657">
              <a:buBlip>
                <a:blip r:embed="rId3"/>
              </a:buBlip>
            </a:pPr>
            <a:r>
              <a:t>International style </a:t>
            </a:r>
          </a:p>
          <a:p>
            <a:pPr lvl="1" marL="896257" indent="-413657">
              <a:buBlip>
                <a:blip r:embed="rId3"/>
              </a:buBlip>
            </a:pPr>
            <a:r>
              <a:t>Biography of objects </a:t>
            </a:r>
          </a:p>
        </p:txBody>
      </p:sp>
      <p:grpSp>
        <p:nvGrpSpPr>
          <p:cNvPr id="144" name="Screen Shot 2019-12-11 at 03.15.34.png"/>
          <p:cNvGrpSpPr/>
          <p:nvPr/>
        </p:nvGrpSpPr>
        <p:grpSpPr>
          <a:xfrm>
            <a:off x="5419700" y="3753090"/>
            <a:ext cx="6824540" cy="4689644"/>
            <a:chOff x="0" y="0"/>
            <a:chExt cx="6824539" cy="4689642"/>
          </a:xfrm>
        </p:grpSpPr>
        <p:pic>
          <p:nvPicPr>
            <p:cNvPr id="142" name="Screen Shot 2019-12-11 at 03.15.34.png" descr="Screen Shot 2019-12-11 at 03.15.34.png"/>
            <p:cNvPicPr>
              <a:picLocks noChangeAspect="1"/>
            </p:cNvPicPr>
            <p:nvPr/>
          </p:nvPicPr>
          <p:blipFill>
            <a:blip r:embed="rId4">
              <a:extLst/>
            </a:blip>
            <a:stretch>
              <a:fillRect/>
            </a:stretch>
          </p:blipFill>
          <p:spPr>
            <a:xfrm rot="5402236">
              <a:off x="1253815" y="-869079"/>
              <a:ext cx="4304208" cy="6427793"/>
            </a:xfrm>
            <a:prstGeom prst="rect">
              <a:avLst/>
            </a:prstGeom>
            <a:ln w="12700" cap="flat">
              <a:noFill/>
              <a:miter lim="400000"/>
            </a:ln>
            <a:effectLst/>
          </p:spPr>
        </p:pic>
        <p:pic>
          <p:nvPicPr>
            <p:cNvPr id="143" name="Screen Shot 2019-12-11 at 03.15.34.png" descr="Screen Shot 2019-12-11 at 03.15.34.png"/>
            <p:cNvPicPr>
              <a:picLocks noChangeAspect="1"/>
            </p:cNvPicPr>
            <p:nvPr/>
          </p:nvPicPr>
          <p:blipFill>
            <a:blip r:embed="rId5">
              <a:extLst/>
            </a:blip>
            <a:stretch>
              <a:fillRect/>
            </a:stretch>
          </p:blipFill>
          <p:spPr>
            <a:xfrm rot="5402236">
              <a:off x="1069666" y="-1065926"/>
              <a:ext cx="4685208" cy="6821495"/>
            </a:xfrm>
            <a:prstGeom prst="rect">
              <a:avLst/>
            </a:prstGeom>
            <a:ln w="12700" cap="flat">
              <a:noFill/>
              <a:miter lim="400000"/>
            </a:ln>
            <a:effectLst/>
          </p:spPr>
        </p:pic>
      </p:grpSp>
      <p:sp>
        <p:nvSpPr>
          <p:cNvPr id="145" name="Map of Trade Routes in the Late Bronze Age  (Hesse, 2008, pp. 171)"/>
          <p:cNvSpPr txBox="1"/>
          <p:nvPr/>
        </p:nvSpPr>
        <p:spPr>
          <a:xfrm>
            <a:off x="5779614" y="8505148"/>
            <a:ext cx="6462777" cy="406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2000">
                <a:solidFill>
                  <a:srgbClr val="86837F">
                    <a:alpha val="80000"/>
                  </a:srgbClr>
                </a:solidFill>
              </a:defRPr>
            </a:lvl1pPr>
          </a:lstStyle>
          <a:p>
            <a:pPr/>
            <a:r>
              <a:t>Map of Trade Routes in the Late Bronze Age  (Hesse, 2008, pp. 171)</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Chapter 2"/>
          <p:cNvSpPr txBox="1"/>
          <p:nvPr>
            <p:ph type="title"/>
          </p:nvPr>
        </p:nvSpPr>
        <p:spPr>
          <a:prstGeom prst="rect">
            <a:avLst/>
          </a:prstGeom>
        </p:spPr>
        <p:txBody>
          <a:bodyPr/>
          <a:lstStyle/>
          <a:p>
            <a:pPr/>
            <a:r>
              <a:t>Chapter 2</a:t>
            </a:r>
          </a:p>
        </p:txBody>
      </p:sp>
      <p:sp>
        <p:nvSpPr>
          <p:cNvPr id="148" name="Seal Stones and Cylinder Seals…"/>
          <p:cNvSpPr txBox="1"/>
          <p:nvPr>
            <p:ph type="body" idx="1"/>
          </p:nvPr>
        </p:nvSpPr>
        <p:spPr>
          <a:xfrm>
            <a:off x="945504" y="2722407"/>
            <a:ext cx="10464801" cy="5715002"/>
          </a:xfrm>
          <a:prstGeom prst="rect">
            <a:avLst/>
          </a:prstGeom>
        </p:spPr>
        <p:txBody>
          <a:bodyPr/>
          <a:lstStyle/>
          <a:p>
            <a:pPr>
              <a:buBlip>
                <a:blip r:embed="rId2"/>
              </a:buBlip>
              <a:defRPr i="0"/>
            </a:pPr>
            <a:r>
              <a:t>Seal Stones and Cylinder Seals </a:t>
            </a:r>
          </a:p>
          <a:p>
            <a:pPr lvl="1" marL="896257" indent="-413657">
              <a:buBlip>
                <a:blip r:embed="rId3"/>
              </a:buBlip>
            </a:pPr>
            <a:r>
              <a:t>Manufacture and circulation </a:t>
            </a:r>
          </a:p>
          <a:p>
            <a:pPr lvl="1" marL="896257" indent="-413657">
              <a:buBlip>
                <a:blip r:embed="rId3"/>
              </a:buBlip>
            </a:pPr>
            <a:r>
              <a:t>Use and interpretation </a:t>
            </a:r>
          </a:p>
          <a:p>
            <a:pPr lvl="1" marL="896257" indent="-413657">
              <a:buBlip>
                <a:blip r:embed="rId3"/>
              </a:buBlip>
            </a:pPr>
            <a:r>
              <a:t>Imagery and style</a:t>
            </a:r>
          </a:p>
        </p:txBody>
      </p:sp>
      <p:grpSp>
        <p:nvGrpSpPr>
          <p:cNvPr id="151" name="Image"/>
          <p:cNvGrpSpPr/>
          <p:nvPr/>
        </p:nvGrpSpPr>
        <p:grpSpPr>
          <a:xfrm>
            <a:off x="8958870" y="2851081"/>
            <a:ext cx="2876582" cy="5457653"/>
            <a:chOff x="0" y="0"/>
            <a:chExt cx="2876581" cy="5457652"/>
          </a:xfrm>
        </p:grpSpPr>
        <p:pic>
          <p:nvPicPr>
            <p:cNvPr id="149" name="Image" descr="Image"/>
            <p:cNvPicPr>
              <a:picLocks noChangeAspect="1"/>
            </p:cNvPicPr>
            <p:nvPr/>
          </p:nvPicPr>
          <p:blipFill>
            <a:blip r:embed="rId4">
              <a:extLst/>
            </a:blip>
            <a:srcRect l="24686" t="10686" r="23034" b="9752"/>
            <a:stretch>
              <a:fillRect/>
            </a:stretch>
          </p:blipFill>
          <p:spPr>
            <a:xfrm>
              <a:off x="190500" y="203200"/>
              <a:ext cx="2495581" cy="5063952"/>
            </a:xfrm>
            <a:prstGeom prst="rect">
              <a:avLst/>
            </a:prstGeom>
            <a:ln w="12700" cap="flat">
              <a:noFill/>
              <a:miter lim="400000"/>
            </a:ln>
            <a:effectLst/>
          </p:spPr>
        </p:pic>
        <p:pic>
          <p:nvPicPr>
            <p:cNvPr id="150" name="Image" descr="Image"/>
            <p:cNvPicPr>
              <a:picLocks noChangeAspect="1"/>
            </p:cNvPicPr>
            <p:nvPr/>
          </p:nvPicPr>
          <p:blipFill>
            <a:blip r:embed="rId5">
              <a:extLst/>
            </a:blip>
            <a:stretch>
              <a:fillRect/>
            </a:stretch>
          </p:blipFill>
          <p:spPr>
            <a:xfrm>
              <a:off x="-1" y="-1"/>
              <a:ext cx="2876583" cy="5457653"/>
            </a:xfrm>
            <a:prstGeom prst="rect">
              <a:avLst/>
            </a:prstGeom>
            <a:ln w="12700" cap="flat">
              <a:noFill/>
              <a:miter lim="400000"/>
            </a:ln>
            <a:effectLst/>
          </p:spPr>
        </p:pic>
      </p:grpSp>
      <p:sp>
        <p:nvSpPr>
          <p:cNvPr id="152" name="Cuneiform tablet case impressed with two cylinder seals, Met Museum"/>
          <p:cNvSpPr txBox="1"/>
          <p:nvPr/>
        </p:nvSpPr>
        <p:spPr>
          <a:xfrm>
            <a:off x="8110383" y="8290345"/>
            <a:ext cx="4224098"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86837F">
                    <a:alpha val="80000"/>
                  </a:srgbClr>
                </a:solidFill>
              </a:defRPr>
            </a:lvl1pPr>
          </a:lstStyle>
          <a:p>
            <a:pPr/>
            <a:r>
              <a:t>Cuneiform tablet case impressed with two cylinder seals, Met Museum </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4" name="–J. M. Webb and J. Weingarten (2012)"/>
          <p:cNvSpPr txBox="1"/>
          <p:nvPr>
            <p:ph type="body" sz="quarter" idx="1"/>
          </p:nvPr>
        </p:nvSpPr>
        <p:spPr>
          <a:prstGeom prst="rect">
            <a:avLst/>
          </a:prstGeom>
        </p:spPr>
        <p:txBody>
          <a:bodyPr/>
          <a:lstStyle/>
          <a:p>
            <a:pPr/>
            <a:r>
              <a:t>–J. M. Webb and J. Weingarten (2012)</a:t>
            </a:r>
          </a:p>
        </p:txBody>
      </p:sp>
      <p:sp>
        <p:nvSpPr>
          <p:cNvPr id="155" name="“The adoption of the cylinder seal provided [the emerging mercantile class] with an operational tool and a spatially extensive elite identity, expressed through visual imagery, which eased their entry into the mercantile networks of the Levant and allowed them to accumulate social and economic power back home .”"/>
          <p:cNvSpPr txBox="1"/>
          <p:nvPr>
            <p:ph type="body" idx="13"/>
          </p:nvPr>
        </p:nvSpPr>
        <p:spPr>
          <a:xfrm>
            <a:off x="1270000" y="1650998"/>
            <a:ext cx="10464800" cy="4546603"/>
          </a:xfrm>
          <a:prstGeom prst="rect">
            <a:avLst/>
          </a:prstGeom>
          <a:extLst>
            <a:ext uri="{C572A759-6A51-4108-AA02-DFA0A04FC94B}">
              <ma14:wrappingTextBoxFlag xmlns:ma14="http://schemas.microsoft.com/office/mac/drawingml/2011/main" val="1"/>
            </a:ext>
          </a:extLst>
        </p:spPr>
        <p:txBody>
          <a:bodyPr/>
          <a:lstStyle/>
          <a:p>
            <a:pPr marL="0" indent="0" algn="ctr">
              <a:lnSpc>
                <a:spcPct val="100000"/>
              </a:lnSpc>
              <a:spcBef>
                <a:spcPts val="2400"/>
              </a:spcBef>
              <a:buSzTx/>
              <a:buNone/>
            </a:pPr>
            <a:r>
              <a:t>“The adoption of the cylinder seal provided [the emerging mercantile class] with an operational tool and a </a:t>
            </a:r>
            <a:r>
              <a:rPr b="1"/>
              <a:t>spatially extensive elite identity</a:t>
            </a:r>
            <a:r>
              <a:t>, expressed through visual imagery, which eased their entry into the mercantile networks of the Levant and allowed them to </a:t>
            </a:r>
            <a:r>
              <a:rPr b="1"/>
              <a:t>accumulate social and economic power back home</a:t>
            </a:r>
            <a:r>
              <a:t> .”</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7" name="Chapter 3"/>
          <p:cNvSpPr txBox="1"/>
          <p:nvPr>
            <p:ph type="title"/>
          </p:nvPr>
        </p:nvSpPr>
        <p:spPr>
          <a:prstGeom prst="rect">
            <a:avLst/>
          </a:prstGeom>
        </p:spPr>
        <p:txBody>
          <a:bodyPr/>
          <a:lstStyle/>
          <a:p>
            <a:pPr/>
            <a:r>
              <a:t>Chapter 3</a:t>
            </a:r>
          </a:p>
        </p:txBody>
      </p:sp>
      <p:sp>
        <p:nvSpPr>
          <p:cNvPr id="158" name="Reworked seal stones…"/>
          <p:cNvSpPr txBox="1"/>
          <p:nvPr>
            <p:ph type="body" idx="1"/>
          </p:nvPr>
        </p:nvSpPr>
        <p:spPr>
          <a:xfrm>
            <a:off x="770775" y="1324577"/>
            <a:ext cx="10464801" cy="5715003"/>
          </a:xfrm>
          <a:prstGeom prst="rect">
            <a:avLst/>
          </a:prstGeom>
        </p:spPr>
        <p:txBody>
          <a:bodyPr/>
          <a:lstStyle/>
          <a:p>
            <a:pPr marL="413657" indent="-413657">
              <a:buBlip>
                <a:blip r:embed="rId2"/>
              </a:buBlip>
              <a:defRPr i="0"/>
            </a:pPr>
            <a:r>
              <a:t>Reworked seal stones  </a:t>
            </a:r>
          </a:p>
          <a:p>
            <a:pPr lvl="1" marL="896257" indent="-413657">
              <a:buBlip>
                <a:blip r:embed="rId3"/>
              </a:buBlip>
            </a:pPr>
            <a:r>
              <a:t>Role of duplicate seals </a:t>
            </a:r>
          </a:p>
          <a:p>
            <a:pPr marL="413657" indent="-413657">
              <a:buBlip>
                <a:blip r:embed="rId2"/>
              </a:buBlip>
              <a:defRPr i="0"/>
            </a:pPr>
            <a:r>
              <a:t>Application and summary of theories </a:t>
            </a:r>
          </a:p>
        </p:txBody>
      </p:sp>
      <p:grpSp>
        <p:nvGrpSpPr>
          <p:cNvPr id="161" name="Screen Shot 2019-12-11 at 03.58.26.png"/>
          <p:cNvGrpSpPr/>
          <p:nvPr/>
        </p:nvGrpSpPr>
        <p:grpSpPr>
          <a:xfrm>
            <a:off x="826128" y="5924593"/>
            <a:ext cx="3430751" cy="2422881"/>
            <a:chOff x="0" y="0"/>
            <a:chExt cx="3430749" cy="2422880"/>
          </a:xfrm>
        </p:grpSpPr>
        <p:pic>
          <p:nvPicPr>
            <p:cNvPr id="159" name="Screen Shot 2019-12-11 at 03.58.26.png" descr="Screen Shot 2019-12-11 at 03.58.26.png"/>
            <p:cNvPicPr>
              <a:picLocks noChangeAspect="1"/>
            </p:cNvPicPr>
            <p:nvPr/>
          </p:nvPicPr>
          <p:blipFill>
            <a:blip r:embed="rId4">
              <a:extLst/>
            </a:blip>
            <a:srcRect l="0" t="0" r="0" b="55912"/>
            <a:stretch>
              <a:fillRect/>
            </a:stretch>
          </p:blipFill>
          <p:spPr>
            <a:xfrm>
              <a:off x="190500" y="203199"/>
              <a:ext cx="3049749" cy="2029180"/>
            </a:xfrm>
            <a:prstGeom prst="rect">
              <a:avLst/>
            </a:prstGeom>
            <a:ln w="12700" cap="flat">
              <a:noFill/>
              <a:miter lim="400000"/>
            </a:ln>
            <a:effectLst/>
          </p:spPr>
        </p:pic>
        <p:pic>
          <p:nvPicPr>
            <p:cNvPr id="160" name="Screen Shot 2019-12-11 at 03.58.26.png" descr="Screen Shot 2019-12-11 at 03.58.26.png"/>
            <p:cNvPicPr>
              <a:picLocks noChangeAspect="1"/>
            </p:cNvPicPr>
            <p:nvPr/>
          </p:nvPicPr>
          <p:blipFill>
            <a:blip r:embed="rId5">
              <a:extLst/>
            </a:blip>
            <a:stretch>
              <a:fillRect/>
            </a:stretch>
          </p:blipFill>
          <p:spPr>
            <a:xfrm>
              <a:off x="-1" y="-1"/>
              <a:ext cx="3430751" cy="2422881"/>
            </a:xfrm>
            <a:prstGeom prst="rect">
              <a:avLst/>
            </a:prstGeom>
            <a:ln w="12700" cap="flat">
              <a:noFill/>
              <a:miter lim="400000"/>
            </a:ln>
            <a:effectLst/>
          </p:spPr>
        </p:pic>
      </p:grpSp>
      <p:grpSp>
        <p:nvGrpSpPr>
          <p:cNvPr id="164" name="Screen Shot 2019-12-11 at 03.58.26.png"/>
          <p:cNvGrpSpPr/>
          <p:nvPr/>
        </p:nvGrpSpPr>
        <p:grpSpPr>
          <a:xfrm>
            <a:off x="4287879" y="5942453"/>
            <a:ext cx="3485119" cy="2422879"/>
            <a:chOff x="0" y="0"/>
            <a:chExt cx="3485117" cy="2422877"/>
          </a:xfrm>
        </p:grpSpPr>
        <p:pic>
          <p:nvPicPr>
            <p:cNvPr id="162" name="Screen Shot 2019-12-11 at 03.58.26.png" descr="Screen Shot 2019-12-11 at 03.58.26.png"/>
            <p:cNvPicPr>
              <a:picLocks noChangeAspect="1"/>
            </p:cNvPicPr>
            <p:nvPr/>
          </p:nvPicPr>
          <p:blipFill>
            <a:blip r:embed="rId4">
              <a:extLst/>
            </a:blip>
            <a:srcRect l="0" t="55693" r="0" b="989"/>
            <a:stretch>
              <a:fillRect/>
            </a:stretch>
          </p:blipFill>
          <p:spPr>
            <a:xfrm>
              <a:off x="190500" y="203200"/>
              <a:ext cx="3104116" cy="2029178"/>
            </a:xfrm>
            <a:prstGeom prst="rect">
              <a:avLst/>
            </a:prstGeom>
            <a:ln w="12700" cap="flat">
              <a:noFill/>
              <a:miter lim="400000"/>
            </a:ln>
            <a:effectLst/>
          </p:spPr>
        </p:pic>
        <p:pic>
          <p:nvPicPr>
            <p:cNvPr id="163" name="Screen Shot 2019-12-11 at 03.58.26.png" descr="Screen Shot 2019-12-11 at 03.58.26.png"/>
            <p:cNvPicPr>
              <a:picLocks noChangeAspect="1"/>
            </p:cNvPicPr>
            <p:nvPr/>
          </p:nvPicPr>
          <p:blipFill>
            <a:blip r:embed="rId6">
              <a:extLst/>
            </a:blip>
            <a:stretch>
              <a:fillRect/>
            </a:stretch>
          </p:blipFill>
          <p:spPr>
            <a:xfrm>
              <a:off x="-1" y="0"/>
              <a:ext cx="3485118" cy="2422878"/>
            </a:xfrm>
            <a:prstGeom prst="rect">
              <a:avLst/>
            </a:prstGeom>
            <a:ln w="12700" cap="flat">
              <a:noFill/>
              <a:miter lim="400000"/>
            </a:ln>
            <a:effectLst/>
          </p:spPr>
        </p:pic>
      </p:grpSp>
      <p:sp>
        <p:nvSpPr>
          <p:cNvPr id="165" name=". Pair of look alike seals from Webb &amp; Weingarten (2012) pp. 97 (Drawing courtesy of the CMS archive)"/>
          <p:cNvSpPr txBox="1"/>
          <p:nvPr/>
        </p:nvSpPr>
        <p:spPr>
          <a:xfrm>
            <a:off x="903509" y="8239325"/>
            <a:ext cx="6792953" cy="838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400">
                <a:solidFill>
                  <a:srgbClr val="86837F">
                    <a:alpha val="80000"/>
                  </a:srgbClr>
                </a:solidFill>
              </a:defRPr>
            </a:lvl1pPr>
          </a:lstStyle>
          <a:p>
            <a:pPr/>
            <a:r>
              <a:t>. Pair of look alike seals from Webb &amp; Weingarten (2012) pp. 97 (Drawing courtesy of the CMS archive)</a:t>
            </a:r>
          </a:p>
        </p:txBody>
      </p:sp>
      <p:grpSp>
        <p:nvGrpSpPr>
          <p:cNvPr id="168" name="Image"/>
          <p:cNvGrpSpPr/>
          <p:nvPr/>
        </p:nvGrpSpPr>
        <p:grpSpPr>
          <a:xfrm>
            <a:off x="9121849" y="2857473"/>
            <a:ext cx="2768018" cy="5677925"/>
            <a:chOff x="0" y="0"/>
            <a:chExt cx="2768016" cy="5677923"/>
          </a:xfrm>
        </p:grpSpPr>
        <p:pic>
          <p:nvPicPr>
            <p:cNvPr id="166" name="Image" descr="Image"/>
            <p:cNvPicPr>
              <a:picLocks noChangeAspect="1"/>
            </p:cNvPicPr>
            <p:nvPr/>
          </p:nvPicPr>
          <p:blipFill>
            <a:blip r:embed="rId7">
              <a:extLst/>
            </a:blip>
            <a:srcRect l="26991" t="5885" r="26991" b="5885"/>
            <a:stretch>
              <a:fillRect/>
            </a:stretch>
          </p:blipFill>
          <p:spPr>
            <a:xfrm>
              <a:off x="190499" y="203199"/>
              <a:ext cx="2387017" cy="5284226"/>
            </a:xfrm>
            <a:prstGeom prst="rect">
              <a:avLst/>
            </a:prstGeom>
            <a:ln w="12700" cap="flat">
              <a:noFill/>
              <a:miter lim="400000"/>
            </a:ln>
            <a:effectLst/>
          </p:spPr>
        </p:pic>
        <p:pic>
          <p:nvPicPr>
            <p:cNvPr id="167" name="Image" descr="Image"/>
            <p:cNvPicPr>
              <a:picLocks noChangeAspect="1"/>
            </p:cNvPicPr>
            <p:nvPr/>
          </p:nvPicPr>
          <p:blipFill>
            <a:blip r:embed="rId8">
              <a:extLst/>
            </a:blip>
            <a:stretch>
              <a:fillRect/>
            </a:stretch>
          </p:blipFill>
          <p:spPr>
            <a:xfrm>
              <a:off x="-1" y="0"/>
              <a:ext cx="2768017" cy="5677925"/>
            </a:xfrm>
            <a:prstGeom prst="rect">
              <a:avLst/>
            </a:prstGeom>
            <a:ln w="12700" cap="flat">
              <a:noFill/>
              <a:miter lim="400000"/>
            </a:ln>
            <a:effectLst/>
          </p:spPr>
        </p:pic>
      </p:grpSp>
      <p:sp>
        <p:nvSpPr>
          <p:cNvPr id="169" name="Cylinder seal with gold caps, British Museum"/>
          <p:cNvSpPr txBox="1"/>
          <p:nvPr/>
        </p:nvSpPr>
        <p:spPr>
          <a:xfrm>
            <a:off x="8596418" y="8365228"/>
            <a:ext cx="3432938" cy="711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86837F">
                    <a:alpha val="80000"/>
                  </a:srgbClr>
                </a:solidFill>
              </a:defRPr>
            </a:lvl1pPr>
          </a:lstStyle>
          <a:p>
            <a:pPr/>
            <a:r>
              <a:t>Cylinder seal with gold caps, British Museum</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Layered Images - J. Smith"/>
          <p:cNvSpPr txBox="1"/>
          <p:nvPr>
            <p:ph type="title"/>
          </p:nvPr>
        </p:nvSpPr>
        <p:spPr>
          <a:prstGeom prst="rect">
            <a:avLst/>
          </a:prstGeom>
        </p:spPr>
        <p:txBody>
          <a:bodyPr/>
          <a:lstStyle/>
          <a:p>
            <a:pPr/>
            <a:r>
              <a:t>Layered Images - </a:t>
            </a:r>
            <a:r>
              <a:rPr i="1"/>
              <a:t>J. Smith </a:t>
            </a:r>
          </a:p>
        </p:txBody>
      </p:sp>
      <p:sp>
        <p:nvSpPr>
          <p:cNvPr id="172" name="Added inscription:…"/>
          <p:cNvSpPr txBox="1"/>
          <p:nvPr>
            <p:ph type="body" sz="quarter" idx="1"/>
          </p:nvPr>
        </p:nvSpPr>
        <p:spPr>
          <a:xfrm>
            <a:off x="916037" y="2892731"/>
            <a:ext cx="6786566" cy="3640190"/>
          </a:xfrm>
          <a:prstGeom prst="rect">
            <a:avLst/>
          </a:prstGeom>
        </p:spPr>
        <p:txBody>
          <a:bodyPr/>
          <a:lstStyle/>
          <a:p>
            <a:pPr>
              <a:buBlip>
                <a:blip r:embed="rId2"/>
              </a:buBlip>
              <a:defRPr i="0"/>
            </a:pPr>
            <a:r>
              <a:t>Added inscription: </a:t>
            </a:r>
          </a:p>
          <a:p>
            <a:pPr lvl="1">
              <a:buBlip>
                <a:blip r:embed="rId3"/>
              </a:buBlip>
              <a:defRPr sz="2600"/>
            </a:pPr>
            <a:r>
              <a:t>‘Muqadimum, servant of Aminum’</a:t>
            </a:r>
          </a:p>
          <a:p>
            <a:pPr>
              <a:buBlip>
                <a:blip r:embed="rId2"/>
              </a:buBlip>
              <a:defRPr i="0"/>
            </a:pPr>
            <a:r>
              <a:t>Complete change of imagery </a:t>
            </a:r>
          </a:p>
        </p:txBody>
      </p:sp>
      <p:grpSp>
        <p:nvGrpSpPr>
          <p:cNvPr id="175" name="Image"/>
          <p:cNvGrpSpPr/>
          <p:nvPr/>
        </p:nvGrpSpPr>
        <p:grpSpPr>
          <a:xfrm>
            <a:off x="7762436" y="2843042"/>
            <a:ext cx="4301719" cy="3088335"/>
            <a:chOff x="0" y="0"/>
            <a:chExt cx="4301717" cy="3088333"/>
          </a:xfrm>
        </p:grpSpPr>
        <p:pic>
          <p:nvPicPr>
            <p:cNvPr id="173" name="Image" descr="Image"/>
            <p:cNvPicPr>
              <a:picLocks noChangeAspect="1"/>
            </p:cNvPicPr>
            <p:nvPr/>
          </p:nvPicPr>
          <p:blipFill>
            <a:blip r:embed="rId4">
              <a:extLst/>
            </a:blip>
            <a:srcRect l="3926" t="32120" r="45548" b="39846"/>
            <a:stretch>
              <a:fillRect/>
            </a:stretch>
          </p:blipFill>
          <p:spPr>
            <a:xfrm>
              <a:off x="190500" y="203200"/>
              <a:ext cx="3920718" cy="2694633"/>
            </a:xfrm>
            <a:prstGeom prst="rect">
              <a:avLst/>
            </a:prstGeom>
            <a:ln w="12700" cap="flat">
              <a:noFill/>
              <a:miter lim="400000"/>
            </a:ln>
            <a:effectLst/>
          </p:spPr>
        </p:pic>
        <p:pic>
          <p:nvPicPr>
            <p:cNvPr id="174" name="Image" descr="Image"/>
            <p:cNvPicPr>
              <a:picLocks noChangeAspect="1"/>
            </p:cNvPicPr>
            <p:nvPr/>
          </p:nvPicPr>
          <p:blipFill>
            <a:blip r:embed="rId5">
              <a:extLst/>
            </a:blip>
            <a:stretch>
              <a:fillRect/>
            </a:stretch>
          </p:blipFill>
          <p:spPr>
            <a:xfrm>
              <a:off x="-1" y="-1"/>
              <a:ext cx="4301719" cy="3088335"/>
            </a:xfrm>
            <a:prstGeom prst="rect">
              <a:avLst/>
            </a:prstGeom>
            <a:ln w="12700" cap="flat">
              <a:noFill/>
              <a:miter lim="400000"/>
            </a:ln>
            <a:effectLst/>
          </p:spPr>
        </p:pic>
      </p:grpSp>
      <p:grpSp>
        <p:nvGrpSpPr>
          <p:cNvPr id="178" name="Screen Shot 2019-12-11 at 01.25.22.png"/>
          <p:cNvGrpSpPr/>
          <p:nvPr/>
        </p:nvGrpSpPr>
        <p:grpSpPr>
          <a:xfrm>
            <a:off x="7762436" y="6119030"/>
            <a:ext cx="4301719" cy="2673338"/>
            <a:chOff x="0" y="0"/>
            <a:chExt cx="4301717" cy="2673337"/>
          </a:xfrm>
        </p:grpSpPr>
        <p:pic>
          <p:nvPicPr>
            <p:cNvPr id="176" name="Screen Shot 2019-12-11 at 01.25.22.png" descr="Screen Shot 2019-12-11 at 01.25.22.png"/>
            <p:cNvPicPr>
              <a:picLocks noChangeAspect="1"/>
            </p:cNvPicPr>
            <p:nvPr/>
          </p:nvPicPr>
          <p:blipFill>
            <a:blip r:embed="rId6">
              <a:extLst/>
            </a:blip>
            <a:stretch>
              <a:fillRect/>
            </a:stretch>
          </p:blipFill>
          <p:spPr>
            <a:xfrm>
              <a:off x="190499" y="203200"/>
              <a:ext cx="3920719" cy="2279636"/>
            </a:xfrm>
            <a:prstGeom prst="rect">
              <a:avLst/>
            </a:prstGeom>
            <a:ln w="12700" cap="flat">
              <a:noFill/>
              <a:miter lim="400000"/>
            </a:ln>
            <a:effectLst/>
          </p:spPr>
        </p:pic>
        <p:pic>
          <p:nvPicPr>
            <p:cNvPr id="177" name="Screen Shot 2019-12-11 at 01.25.22.png" descr="Screen Shot 2019-12-11 at 01.25.22.png"/>
            <p:cNvPicPr>
              <a:picLocks noChangeAspect="1"/>
            </p:cNvPicPr>
            <p:nvPr/>
          </p:nvPicPr>
          <p:blipFill>
            <a:blip r:embed="rId7">
              <a:extLst/>
            </a:blip>
            <a:stretch>
              <a:fillRect/>
            </a:stretch>
          </p:blipFill>
          <p:spPr>
            <a:xfrm>
              <a:off x="-1" y="-1"/>
              <a:ext cx="4301719" cy="2673338"/>
            </a:xfrm>
            <a:prstGeom prst="rect">
              <a:avLst/>
            </a:prstGeom>
            <a:ln w="12700" cap="flat">
              <a:noFill/>
              <a:miter lim="400000"/>
            </a:ln>
            <a:effectLst/>
          </p:spPr>
        </p:pic>
      </p:grpSp>
      <p:sp>
        <p:nvSpPr>
          <p:cNvPr id="179" name="Fig. 1. Hematite cylinder seal from near Hamadan, Iran. (from Smith, 2012)…"/>
          <p:cNvSpPr txBox="1"/>
          <p:nvPr/>
        </p:nvSpPr>
        <p:spPr>
          <a:xfrm>
            <a:off x="741971" y="8020639"/>
            <a:ext cx="6675092" cy="939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sz="1800">
                <a:solidFill>
                  <a:srgbClr val="BDB18B"/>
                </a:solidFill>
              </a:defRPr>
            </a:pPr>
            <a:r>
              <a:t>Fig. 1. Hematite cylinder seal from near Hamadan, Iran. (from Smith, 2012)</a:t>
            </a:r>
          </a:p>
          <a:p>
            <a:pPr>
              <a:defRPr sz="1800">
                <a:solidFill>
                  <a:srgbClr val="BDB18B"/>
                </a:solidFill>
              </a:defRPr>
            </a:pPr>
            <a:r>
              <a:t>Fig. 2. Lapis Lazuli cylinder seal from Thebes, Boeotia, Greece (from Smith, 2012) </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1" name="Difficulties and Limitations"/>
          <p:cNvSpPr txBox="1"/>
          <p:nvPr>
            <p:ph type="title"/>
          </p:nvPr>
        </p:nvSpPr>
        <p:spPr>
          <a:prstGeom prst="rect">
            <a:avLst/>
          </a:prstGeom>
        </p:spPr>
        <p:txBody>
          <a:bodyPr/>
          <a:lstStyle/>
          <a:p>
            <a:pPr/>
            <a:r>
              <a:t>Difficulties and Limitations</a:t>
            </a:r>
          </a:p>
        </p:txBody>
      </p:sp>
      <p:sp>
        <p:nvSpPr>
          <p:cNvPr id="182" name="Cultural identity in ancient civilisations is hard to address…"/>
          <p:cNvSpPr txBox="1"/>
          <p:nvPr>
            <p:ph type="body" idx="1"/>
          </p:nvPr>
        </p:nvSpPr>
        <p:spPr>
          <a:prstGeom prst="rect">
            <a:avLst/>
          </a:prstGeom>
        </p:spPr>
        <p:txBody>
          <a:bodyPr/>
          <a:lstStyle/>
          <a:p>
            <a:pPr>
              <a:buBlip>
                <a:blip r:embed="rId2"/>
              </a:buBlip>
              <a:defRPr i="0"/>
            </a:pPr>
            <a:r>
              <a:t>Cultural identity in ancient civilisations is hard to address</a:t>
            </a:r>
            <a:r>
              <a:rPr i="1"/>
              <a:t> </a:t>
            </a:r>
            <a:endParaRPr i="1"/>
          </a:p>
          <a:p>
            <a:pPr lvl="1">
              <a:buBlip>
                <a:blip r:embed="rId3"/>
              </a:buBlip>
            </a:pPr>
            <a:r>
              <a:t>Fluid boundaries - Feldman (2006)</a:t>
            </a:r>
          </a:p>
          <a:p>
            <a:pPr lvl="1">
              <a:buBlip>
                <a:blip r:embed="rId3"/>
              </a:buBlip>
            </a:pPr>
            <a:r>
              <a:t>Material culture - Wells (1998)</a:t>
            </a:r>
          </a:p>
          <a:p>
            <a:pPr>
              <a:buBlip>
                <a:blip r:embed="rId2"/>
              </a:buBlip>
              <a:defRPr i="0"/>
            </a:pPr>
            <a:r>
              <a:t>Large timeframes and distances </a:t>
            </a:r>
          </a:p>
        </p:txBody>
      </p:sp>
    </p:spTree>
  </p:cSld>
  <p:clrMapOvr>
    <a:masterClrMapping/>
  </p:clrMapOvr>
  <mc:AlternateContent xmlns:mc="http://schemas.openxmlformats.org/markup-compatibility/2006">
    <mc:Choice xmlns:p14="http://schemas.microsoft.com/office/powerpoint/2010/main" Requires="p14">
      <p:transition spd="slow" advClick="1" p14:dur="1500">
        <p:dissolv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Any questions?"/>
          <p:cNvSpPr txBox="1"/>
          <p:nvPr>
            <p:ph type="subTitle" sz="quarter" idx="1"/>
          </p:nvPr>
        </p:nvSpPr>
        <p:spPr>
          <a:prstGeom prst="rect">
            <a:avLst/>
          </a:prstGeom>
        </p:spPr>
        <p:txBody>
          <a:bodyPr/>
          <a:lstStyle/>
          <a:p>
            <a:pPr/>
            <a:r>
              <a:t>Any questions? </a:t>
            </a:r>
          </a:p>
        </p:txBody>
      </p:sp>
      <p:sp>
        <p:nvSpPr>
          <p:cNvPr id="185" name="How was cultural identity expressed through seal stones in Bronze Age Mediterranean and Near East?"/>
          <p:cNvSpPr txBox="1"/>
          <p:nvPr>
            <p:ph type="ctrTitle"/>
          </p:nvPr>
        </p:nvSpPr>
        <p:spPr>
          <a:prstGeom prst="rect">
            <a:avLst/>
          </a:prstGeom>
        </p:spPr>
        <p:txBody>
          <a:bodyPr/>
          <a:lstStyle>
            <a:lvl1pPr defTabSz="362204">
              <a:defRPr sz="4700">
                <a:effectLst>
                  <a:outerShdw sx="100000" sy="100000" kx="0" ky="0" algn="b" rotWithShape="0" blurRad="12700" dist="15748" dir="16200000">
                    <a:srgbClr val="000000">
                      <a:alpha val="34000"/>
                    </a:srgbClr>
                  </a:outerShdw>
                </a:effectLst>
              </a:defRPr>
            </a:lvl1pPr>
          </a:lstStyle>
          <a:p>
            <a:pPr/>
            <a:r>
              <a:t>How was cultural identity expressed through seal stones in Bronze Age Mediterranean and Near East?</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Bibliography"/>
          <p:cNvSpPr txBox="1"/>
          <p:nvPr>
            <p:ph type="title"/>
          </p:nvPr>
        </p:nvSpPr>
        <p:spPr>
          <a:prstGeom prst="rect">
            <a:avLst/>
          </a:prstGeom>
        </p:spPr>
        <p:txBody>
          <a:bodyPr/>
          <a:lstStyle/>
          <a:p>
            <a:pPr/>
            <a:r>
              <a:t>Bibliography</a:t>
            </a:r>
          </a:p>
        </p:txBody>
      </p:sp>
      <p:sp>
        <p:nvSpPr>
          <p:cNvPr id="188" name="Sources:…"/>
          <p:cNvSpPr txBox="1"/>
          <p:nvPr>
            <p:ph type="body" idx="1"/>
          </p:nvPr>
        </p:nvSpPr>
        <p:spPr>
          <a:xfrm>
            <a:off x="745618" y="2716872"/>
            <a:ext cx="11513564" cy="6250255"/>
          </a:xfrm>
          <a:prstGeom prst="rect">
            <a:avLst/>
          </a:prstGeom>
        </p:spPr>
        <p:txBody>
          <a:bodyPr/>
          <a:lstStyle/>
          <a:p>
            <a:pPr marL="0" indent="0" algn="just" defTabSz="443483">
              <a:lnSpc>
                <a:spcPct val="100000"/>
              </a:lnSpc>
              <a:spcBef>
                <a:spcPts val="0"/>
              </a:spcBef>
              <a:buSzTx/>
              <a:buNone/>
              <a:defRPr b="1" i="0" sz="1400">
                <a:solidFill>
                  <a:srgbClr val="767058"/>
                </a:solidFill>
                <a:effectLst/>
                <a:uFill>
                  <a:solidFill>
                    <a:srgbClr val="000000"/>
                  </a:solidFill>
                </a:uFill>
              </a:defRPr>
            </a:pPr>
            <a:r>
              <a:t>Sources:</a:t>
            </a:r>
          </a:p>
          <a:p>
            <a:pPr marL="0" indent="0" algn="just" defTabSz="443483">
              <a:lnSpc>
                <a:spcPct val="100000"/>
              </a:lnSpc>
              <a:spcBef>
                <a:spcPts val="0"/>
              </a:spcBef>
              <a:buSzTx/>
              <a:buNone/>
              <a:defRPr i="0" sz="1400">
                <a:solidFill>
                  <a:srgbClr val="767058"/>
                </a:solidFill>
                <a:effectLst/>
                <a:uFill>
                  <a:solidFill>
                    <a:srgbClr val="000000"/>
                  </a:solidFill>
                </a:uFill>
              </a:defRPr>
            </a:pPr>
            <a:r>
              <a:t>Feldman, M. (2006) </a:t>
            </a:r>
            <a:r>
              <a:rPr i="1"/>
              <a:t>Diplomacy by Design: Luxury Arts and an “International Style” in the Ancient Near East, 1400-1200 BCE. </a:t>
            </a:r>
            <a:r>
              <a:t>London. University of Chicago Press</a:t>
            </a:r>
          </a:p>
          <a:p>
            <a:pPr marL="0" indent="0" algn="just" defTabSz="443483">
              <a:lnSpc>
                <a:spcPct val="100000"/>
              </a:lnSpc>
              <a:spcBef>
                <a:spcPts val="0"/>
              </a:spcBef>
              <a:buSzTx/>
              <a:buNone/>
              <a:defRPr i="0" sz="1400">
                <a:solidFill>
                  <a:srgbClr val="767058"/>
                </a:solidFill>
                <a:effectLst/>
                <a:uFill>
                  <a:solidFill>
                    <a:srgbClr val="000000"/>
                  </a:solidFill>
                </a:uFill>
              </a:defRPr>
            </a:pPr>
          </a:p>
          <a:p>
            <a:pPr marL="0" indent="0" algn="just" defTabSz="443483">
              <a:lnSpc>
                <a:spcPct val="100000"/>
              </a:lnSpc>
              <a:spcBef>
                <a:spcPts val="0"/>
              </a:spcBef>
              <a:buSzTx/>
              <a:buNone/>
              <a:defRPr i="0" sz="1400">
                <a:solidFill>
                  <a:srgbClr val="767058"/>
                </a:solidFill>
                <a:effectLst/>
                <a:uFill>
                  <a:solidFill>
                    <a:srgbClr val="000000"/>
                  </a:solidFill>
                </a:uFill>
              </a:defRPr>
            </a:pPr>
            <a:r>
              <a:t>Hesse, K. J. (2008) </a:t>
            </a:r>
            <a:r>
              <a:rPr i="1"/>
              <a:t>Contacts and Trade at Late Bronze Age Hazor: Aspects of Intercultural Relationships and Identity in the Eastern Mediterranean. </a:t>
            </a:r>
            <a:r>
              <a:t>Department of Historical, Philosophical and Religious Studies. Umeå University. Available at: </a:t>
            </a:r>
            <a:r>
              <a:rPr u="sng">
                <a:solidFill>
                  <a:srgbClr val="0000FF"/>
                </a:solidFill>
                <a:uFill>
                  <a:solidFill>
                    <a:srgbClr val="0000FF"/>
                  </a:solidFill>
                </a:uFill>
                <a:hlinkClick r:id="rId2" invalidUrl="" action="" tgtFrame="" tooltip="" history="1" highlightClick="0" endSnd="0"/>
              </a:rPr>
              <a:t>http://umu.diva-portal.org/smash/get/diva2:142088/FULLTEXT01.pdf</a:t>
            </a:r>
            <a:r>
              <a:t> [Last Accessed: 10/12/19]</a:t>
            </a:r>
          </a:p>
          <a:p>
            <a:pPr marL="0" indent="0" algn="just" defTabSz="443483">
              <a:lnSpc>
                <a:spcPct val="100000"/>
              </a:lnSpc>
              <a:spcBef>
                <a:spcPts val="0"/>
              </a:spcBef>
              <a:buSzTx/>
              <a:buNone/>
              <a:defRPr i="0" sz="1400">
                <a:solidFill>
                  <a:srgbClr val="767058"/>
                </a:solidFill>
                <a:effectLst/>
                <a:uFill>
                  <a:solidFill>
                    <a:srgbClr val="000000"/>
                  </a:solidFill>
                </a:uFill>
              </a:defRPr>
            </a:pPr>
          </a:p>
          <a:p>
            <a:pPr marL="0" indent="0" algn="just" defTabSz="443483">
              <a:lnSpc>
                <a:spcPct val="100000"/>
              </a:lnSpc>
              <a:spcBef>
                <a:spcPts val="0"/>
              </a:spcBef>
              <a:buSzTx/>
              <a:buNone/>
              <a:defRPr i="0" sz="1400">
                <a:solidFill>
                  <a:srgbClr val="767058"/>
                </a:solidFill>
                <a:effectLst/>
                <a:uFill>
                  <a:solidFill>
                    <a:srgbClr val="000000"/>
                  </a:solidFill>
                </a:uFill>
              </a:defRPr>
            </a:pPr>
            <a:r>
              <a:t>Kopytoff, I. (1986) ‘The cultural biography of things: commodization as process’ in Appaduri, A. (ed.) </a:t>
            </a:r>
            <a:r>
              <a:rPr i="1"/>
              <a:t>The social life of things: Commoditeis in cultural perspective. </a:t>
            </a:r>
            <a:r>
              <a:t>Cambridge. Cambridge University Press.</a:t>
            </a:r>
          </a:p>
          <a:p>
            <a:pPr marL="0" indent="0" algn="just" defTabSz="443483">
              <a:lnSpc>
                <a:spcPct val="100000"/>
              </a:lnSpc>
              <a:spcBef>
                <a:spcPts val="0"/>
              </a:spcBef>
              <a:buSzTx/>
              <a:buNone/>
              <a:defRPr i="0" sz="1400">
                <a:solidFill>
                  <a:srgbClr val="767058"/>
                </a:solidFill>
                <a:effectLst/>
                <a:uFill>
                  <a:solidFill>
                    <a:srgbClr val="000000"/>
                  </a:solidFill>
                </a:uFill>
              </a:defRPr>
            </a:pPr>
          </a:p>
          <a:p>
            <a:pPr marL="0" indent="0" algn="just" defTabSz="443483">
              <a:lnSpc>
                <a:spcPct val="100000"/>
              </a:lnSpc>
              <a:spcBef>
                <a:spcPts val="0"/>
              </a:spcBef>
              <a:buSzTx/>
              <a:buNone/>
              <a:defRPr i="0" sz="1400">
                <a:solidFill>
                  <a:srgbClr val="767058"/>
                </a:solidFill>
                <a:effectLst/>
                <a:uFill>
                  <a:solidFill>
                    <a:srgbClr val="000000"/>
                  </a:solidFill>
                </a:uFill>
              </a:defRPr>
            </a:pPr>
            <a:r>
              <a:t>Smith, J. S. (2012) ‘Layered Images and the Contributions of Recycling to Histories of Art’ in Matthews, R. Curtis, J.  Seymour, M. Fletcher, A. Gascoigne, A. Glatz, C. St J. Simpson, Taylor, H. Tubb J. and Chapman R. (eds.) </a:t>
            </a:r>
            <a:r>
              <a:rPr i="1"/>
              <a:t>7ICAANE: Proceedings of the 7th International Congress on the Archaeology of the Ancient Near East, 12-16 April 2010, the British Museum and UCL, London, Volume 1: Mega-cities &amp; Mega-sites; The Archaeology of Consumption &amp; Disposal; and Landscape, Transport &amp; Communication.</a:t>
            </a:r>
            <a:r>
              <a:t> Wiesbaden. Harrassowitz.</a:t>
            </a:r>
          </a:p>
          <a:p>
            <a:pPr marL="0" indent="0" algn="just" defTabSz="443483">
              <a:lnSpc>
                <a:spcPct val="100000"/>
              </a:lnSpc>
              <a:spcBef>
                <a:spcPts val="0"/>
              </a:spcBef>
              <a:buSzTx/>
              <a:buNone/>
              <a:defRPr i="0" sz="1400">
                <a:solidFill>
                  <a:srgbClr val="767058"/>
                </a:solidFill>
                <a:effectLst/>
                <a:uFill>
                  <a:solidFill>
                    <a:srgbClr val="000000"/>
                  </a:solidFill>
                </a:uFill>
              </a:defRPr>
            </a:pPr>
          </a:p>
          <a:p>
            <a:pPr marL="0" indent="0" algn="just" defTabSz="443483">
              <a:lnSpc>
                <a:spcPct val="100000"/>
              </a:lnSpc>
              <a:spcBef>
                <a:spcPts val="0"/>
              </a:spcBef>
              <a:buSzTx/>
              <a:buNone/>
              <a:defRPr i="0" sz="1400">
                <a:solidFill>
                  <a:srgbClr val="767058"/>
                </a:solidFill>
                <a:effectLst/>
                <a:uFill>
                  <a:solidFill>
                    <a:srgbClr val="000000"/>
                  </a:solidFill>
                </a:uFill>
              </a:defRPr>
            </a:pPr>
            <a:r>
              <a:t>Webb, J. M. And Weingarten, J. (2012) ‘Seals and seal use: markers of social, political and economic transformations on two islands’ </a:t>
            </a:r>
            <a:r>
              <a:rPr i="1"/>
              <a:t>British school at Athens Studies, </a:t>
            </a:r>
            <a:r>
              <a:t>Vol. 20. (Parallel Lives: Ancient Island Societies in Crete and Cyprs) pp. 85-104</a:t>
            </a:r>
          </a:p>
          <a:p>
            <a:pPr marL="0" indent="0" algn="just" defTabSz="443483">
              <a:lnSpc>
                <a:spcPct val="100000"/>
              </a:lnSpc>
              <a:spcBef>
                <a:spcPts val="0"/>
              </a:spcBef>
              <a:buSzTx/>
              <a:buNone/>
              <a:defRPr i="0" sz="1400">
                <a:solidFill>
                  <a:srgbClr val="767058"/>
                </a:solidFill>
                <a:effectLst/>
                <a:uFill>
                  <a:solidFill>
                    <a:srgbClr val="000000"/>
                  </a:solidFill>
                </a:uFill>
              </a:defRPr>
            </a:pPr>
          </a:p>
          <a:p>
            <a:pPr marL="0" indent="0" algn="just" defTabSz="443483">
              <a:lnSpc>
                <a:spcPct val="100000"/>
              </a:lnSpc>
              <a:spcBef>
                <a:spcPts val="0"/>
              </a:spcBef>
              <a:buSzTx/>
              <a:buNone/>
              <a:defRPr i="0" sz="1400">
                <a:solidFill>
                  <a:srgbClr val="767058"/>
                </a:solidFill>
                <a:effectLst/>
                <a:uFill>
                  <a:solidFill>
                    <a:srgbClr val="000000"/>
                  </a:solidFill>
                </a:uFill>
              </a:defRPr>
            </a:pPr>
            <a:r>
              <a:t>Wells, P. S. (1998) ‘Identity and Material culture in the Later Prehistory of Central Europe’, </a:t>
            </a:r>
            <a:r>
              <a:rPr i="1"/>
              <a:t>Journal of Archaeological Research, </a:t>
            </a:r>
            <a:r>
              <a:t>Vol. 6, No.3, pp. 239-298</a:t>
            </a:r>
          </a:p>
          <a:p>
            <a:pPr marL="0" indent="0" algn="just" defTabSz="443483">
              <a:lnSpc>
                <a:spcPct val="100000"/>
              </a:lnSpc>
              <a:spcBef>
                <a:spcPts val="0"/>
              </a:spcBef>
              <a:buSzTx/>
              <a:buNone/>
              <a:defRPr i="0" sz="1400">
                <a:solidFill>
                  <a:srgbClr val="767058"/>
                </a:solidFill>
                <a:effectLst/>
                <a:uFill>
                  <a:solidFill>
                    <a:srgbClr val="000000"/>
                  </a:solidFill>
                </a:uFill>
              </a:defRPr>
            </a:pPr>
          </a:p>
          <a:p>
            <a:pPr marL="0" indent="0" algn="just" defTabSz="443483">
              <a:lnSpc>
                <a:spcPct val="100000"/>
              </a:lnSpc>
              <a:spcBef>
                <a:spcPts val="0"/>
              </a:spcBef>
              <a:buSzTx/>
              <a:buNone/>
              <a:defRPr b="1" i="0" sz="1400">
                <a:solidFill>
                  <a:srgbClr val="767058"/>
                </a:solidFill>
                <a:effectLst/>
                <a:uFill>
                  <a:solidFill>
                    <a:srgbClr val="000000"/>
                  </a:solidFill>
                </a:uFill>
              </a:defRPr>
            </a:pPr>
            <a:r>
              <a:t>Images: </a:t>
            </a:r>
          </a:p>
          <a:p>
            <a:pPr marL="0" indent="0" defTabSz="443483">
              <a:lnSpc>
                <a:spcPct val="100000"/>
              </a:lnSpc>
              <a:spcBef>
                <a:spcPts val="0"/>
              </a:spcBef>
              <a:buSzTx/>
              <a:buNone/>
              <a:defRPr i="0" sz="1400">
                <a:solidFill>
                  <a:srgbClr val="777155"/>
                </a:solidFill>
                <a:effectLst/>
              </a:defRPr>
            </a:pPr>
            <a:r>
              <a:t>Cuneiform tablet case impressed with two cylinder seals. c. 20th - 19th century BCE. [Tablet and case: Lawsuit} at: The Metropolitan Museum of Art, Ancient Near Eastern Art. 66.245.5b.  </a:t>
            </a:r>
          </a:p>
          <a:p>
            <a:pPr marL="0" indent="0" defTabSz="443483">
              <a:lnSpc>
                <a:spcPct val="100000"/>
              </a:lnSpc>
              <a:spcBef>
                <a:spcPts val="0"/>
              </a:spcBef>
              <a:buSzTx/>
              <a:buNone/>
              <a:defRPr i="0" sz="1400">
                <a:solidFill>
                  <a:srgbClr val="777155"/>
                </a:solidFill>
                <a:effectLst/>
              </a:defRPr>
            </a:pPr>
          </a:p>
          <a:p>
            <a:pPr marL="0" indent="0" algn="just" defTabSz="443483">
              <a:lnSpc>
                <a:spcPct val="100000"/>
              </a:lnSpc>
              <a:spcBef>
                <a:spcPts val="0"/>
              </a:spcBef>
              <a:buSzTx/>
              <a:buNone/>
              <a:defRPr i="0" sz="1400">
                <a:solidFill>
                  <a:srgbClr val="767058"/>
                </a:solidFill>
                <a:effectLst/>
                <a:uFill>
                  <a:solidFill>
                    <a:srgbClr val="000000"/>
                  </a:solidFill>
                </a:uFill>
              </a:defRPr>
            </a:pPr>
            <a:r>
              <a:t>Cylinder Seal. c. 20th -12th century  BCE. [Cylinder seal with gold caps] At: The British Museum, Greek and Roman Antiquities. 1897,0401.744. </a:t>
            </a:r>
          </a:p>
        </p:txBody>
      </p:sp>
    </p:spTree>
  </p:cSld>
  <p:clrMapOvr>
    <a:masterClrMapping/>
  </p:clrMapOvr>
  <mc:AlternateContent xmlns:mc="http://schemas.openxmlformats.org/markup-compatibility/2006">
    <mc:Choice xmlns:p14="http://schemas.microsoft.com/office/powerpoint/2010/main" Requires="p14">
      <p:transition spd="slow" advClick="1" p14:dur="1500">
        <p:dissolv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Moroccan">
  <a:themeElements>
    <a:clrScheme name="Moroccan">
      <a:dk1>
        <a:srgbClr val="86837F"/>
      </a:dk1>
      <a:lt1>
        <a:srgbClr val="073E86"/>
      </a:lt1>
      <a:dk2>
        <a:srgbClr val="A7A7A7"/>
      </a:dk2>
      <a:lt2>
        <a:srgbClr val="535353"/>
      </a:lt2>
      <a:accent1>
        <a:srgbClr val="61A4C7"/>
      </a:accent1>
      <a:accent2>
        <a:srgbClr val="3C9B4C"/>
      </a:accent2>
      <a:accent3>
        <a:srgbClr val="E0BF64"/>
      </a:accent3>
      <a:accent4>
        <a:srgbClr val="DE9A51"/>
      </a:accent4>
      <a:accent5>
        <a:srgbClr val="C86464"/>
      </a:accent5>
      <a:accent6>
        <a:srgbClr val="896D9B"/>
      </a:accent6>
      <a:hlink>
        <a:srgbClr val="0000FF"/>
      </a:hlink>
      <a:folHlink>
        <a:srgbClr val="FF00FF"/>
      </a:folHlink>
    </a:clrScheme>
    <a:fontScheme name="Moroccan">
      <a:majorFont>
        <a:latin typeface="Helvetica Neue"/>
        <a:ea typeface="Helvetica Neue"/>
        <a:cs typeface="Helvetica Neue"/>
      </a:majorFont>
      <a:minorFont>
        <a:latin typeface="Helvetica"/>
        <a:ea typeface="Helvetica"/>
        <a:cs typeface="Helvetica"/>
      </a:minorFont>
    </a:fontScheme>
    <a:fmtScheme name="Morocca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86837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Moroccan">
  <a:themeElements>
    <a:clrScheme name="Moroccan">
      <a:dk1>
        <a:srgbClr val="000000"/>
      </a:dk1>
      <a:lt1>
        <a:srgbClr val="FFFFFF"/>
      </a:lt1>
      <a:dk2>
        <a:srgbClr val="A7A7A7"/>
      </a:dk2>
      <a:lt2>
        <a:srgbClr val="535353"/>
      </a:lt2>
      <a:accent1>
        <a:srgbClr val="61A4C7"/>
      </a:accent1>
      <a:accent2>
        <a:srgbClr val="3C9B4C"/>
      </a:accent2>
      <a:accent3>
        <a:srgbClr val="E0BF64"/>
      </a:accent3>
      <a:accent4>
        <a:srgbClr val="DE9A51"/>
      </a:accent4>
      <a:accent5>
        <a:srgbClr val="C86464"/>
      </a:accent5>
      <a:accent6>
        <a:srgbClr val="896D9B"/>
      </a:accent6>
      <a:hlink>
        <a:srgbClr val="0000FF"/>
      </a:hlink>
      <a:folHlink>
        <a:srgbClr val="FF00FF"/>
      </a:folHlink>
    </a:clrScheme>
    <a:fontScheme name="Moroccan">
      <a:majorFont>
        <a:latin typeface="Helvetica Neue"/>
        <a:ea typeface="Helvetica Neue"/>
        <a:cs typeface="Helvetica Neue"/>
      </a:majorFont>
      <a:minorFont>
        <a:latin typeface="Helvetica"/>
        <a:ea typeface="Helvetica"/>
        <a:cs typeface="Helvetica"/>
      </a:minorFont>
    </a:fontScheme>
    <a:fmtScheme name="Morocca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86837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1" spc="0" strike="noStrike" sz="4000" u="none" kumimoji="0" normalizeH="0">
            <a:ln>
              <a:noFill/>
            </a:ln>
            <a:solidFill>
              <a:srgbClr val="073E86"/>
            </a:solidFill>
            <a:effectLst>
              <a:outerShdw sx="100000" sy="100000" kx="0" ky="0" algn="b" rotWithShape="0" blurRad="25400" dist="12700" dir="5400000">
                <a:srgbClr val="FFFFFF"/>
              </a:outerShdw>
            </a:effectLst>
            <a:uFillTx/>
            <a:latin typeface="Hoefler Text"/>
            <a:ea typeface="Hoefler Text"/>
            <a:cs typeface="Hoefler Text"/>
            <a:sym typeface="Hoefler T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