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 id="268" r:id="rId12"/>
    <p:sldId id="266" r:id="rId13"/>
    <p:sldId id="267"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93" autoAdjust="0"/>
    <p:restoredTop sz="94660"/>
  </p:normalViewPr>
  <p:slideViewPr>
    <p:cSldViewPr snapToGrid="0">
      <p:cViewPr varScale="1">
        <p:scale>
          <a:sx n="117" d="100"/>
          <a:sy n="117" d="100"/>
        </p:scale>
        <p:origin x="24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svg"/><Relationship Id="rId1" Type="http://schemas.openxmlformats.org/officeDocument/2006/relationships/image" Target="../media/image2.svg"/><Relationship Id="rId5" Type="http://schemas.openxmlformats.org/officeDocument/2006/relationships/image" Target="../media/image6.svg"/><Relationship Id="rId4" Type="http://schemas.openxmlformats.org/officeDocument/2006/relationships/image" Target="../media/image5.svg"/></Relationships>
</file>

<file path=ppt/diagrams/_rels/data2.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svg"/><Relationship Id="rId1" Type="http://schemas.openxmlformats.org/officeDocument/2006/relationships/image" Target="../media/image9.svg"/><Relationship Id="rId5" Type="http://schemas.openxmlformats.org/officeDocument/2006/relationships/image" Target="../media/image13.svg"/><Relationship Id="rId4" Type="http://schemas.openxmlformats.org/officeDocument/2006/relationships/image" Target="../media/image12.svg"/></Relationships>
</file>

<file path=ppt/diagrams/_rels/data6.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svg"/><Relationship Id="rId1" Type="http://schemas.openxmlformats.org/officeDocument/2006/relationships/image" Target="../media/image15.svg"/><Relationship Id="rId5" Type="http://schemas.openxmlformats.org/officeDocument/2006/relationships/image" Target="../media/image19.svg"/><Relationship Id="rId4" Type="http://schemas.openxmlformats.org/officeDocument/2006/relationships/image" Target="../media/image18.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svg"/><Relationship Id="rId1" Type="http://schemas.openxmlformats.org/officeDocument/2006/relationships/image" Target="../media/image2.svg"/><Relationship Id="rId5" Type="http://schemas.openxmlformats.org/officeDocument/2006/relationships/image" Target="../media/image6.svg"/><Relationship Id="rId4" Type="http://schemas.openxmlformats.org/officeDocument/2006/relationships/image" Target="../media/image5.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svg"/><Relationship Id="rId1" Type="http://schemas.openxmlformats.org/officeDocument/2006/relationships/image" Target="../media/image9.svg"/><Relationship Id="rId5" Type="http://schemas.openxmlformats.org/officeDocument/2006/relationships/image" Target="../media/image13.svg"/><Relationship Id="rId4" Type="http://schemas.openxmlformats.org/officeDocument/2006/relationships/image" Target="../media/image12.svg"/></Relationships>
</file>

<file path=ppt/diagrams/_rels/drawing6.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svg"/><Relationship Id="rId1" Type="http://schemas.openxmlformats.org/officeDocument/2006/relationships/image" Target="../media/image15.svg"/><Relationship Id="rId5" Type="http://schemas.openxmlformats.org/officeDocument/2006/relationships/image" Target="../media/image19.svg"/><Relationship Id="rId4" Type="http://schemas.openxmlformats.org/officeDocument/2006/relationships/image" Target="../media/image18.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B885664-4832-4A9D-9D48-C78534AAFDE5}"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1CA5CD2B-35E9-4CF0-B94D-5F81BDEDAFCB}">
      <dgm:prSet/>
      <dgm:spPr/>
      <dgm:t>
        <a:bodyPr/>
        <a:lstStyle/>
        <a:p>
          <a:pPr>
            <a:lnSpc>
              <a:spcPct val="100000"/>
            </a:lnSpc>
          </a:pPr>
          <a:r>
            <a:rPr lang="en-US" b="0" i="0" baseline="0"/>
            <a:t>Flight Foods Ltd faces communication breakdown threatening quality and market share </a:t>
          </a:r>
          <a:endParaRPr lang="en-US"/>
        </a:p>
      </dgm:t>
    </dgm:pt>
    <dgm:pt modelId="{6BE1DA22-E228-4467-B6B6-DD6E502E04FD}" type="parTrans" cxnId="{33352DBB-D177-4F67-8A84-96690D0C0CB0}">
      <dgm:prSet/>
      <dgm:spPr/>
      <dgm:t>
        <a:bodyPr/>
        <a:lstStyle/>
        <a:p>
          <a:endParaRPr lang="en-US"/>
        </a:p>
      </dgm:t>
    </dgm:pt>
    <dgm:pt modelId="{E2F660E1-0303-4633-AA31-02D2A9DC3694}" type="sibTrans" cxnId="{33352DBB-D177-4F67-8A84-96690D0C0CB0}">
      <dgm:prSet/>
      <dgm:spPr/>
      <dgm:t>
        <a:bodyPr/>
        <a:lstStyle/>
        <a:p>
          <a:endParaRPr lang="en-US"/>
        </a:p>
      </dgm:t>
    </dgm:pt>
    <dgm:pt modelId="{A451DB97-92C9-444A-8C19-F6EED8B191DB}">
      <dgm:prSet/>
      <dgm:spPr/>
      <dgm:t>
        <a:bodyPr/>
        <a:lstStyle/>
        <a:p>
          <a:pPr>
            <a:lnSpc>
              <a:spcPct val="100000"/>
            </a:lnSpc>
          </a:pPr>
          <a:r>
            <a:rPr lang="en-US" b="0" i="0" baseline="0"/>
            <a:t>Five barriers operate together: noise, language, generational, cultural, emotional </a:t>
          </a:r>
          <a:endParaRPr lang="en-US"/>
        </a:p>
      </dgm:t>
    </dgm:pt>
    <dgm:pt modelId="{06BF0557-6562-40E7-A425-F01F140A3549}" type="parTrans" cxnId="{5D045120-A46D-4C14-96AF-49F897E7AEC2}">
      <dgm:prSet/>
      <dgm:spPr/>
      <dgm:t>
        <a:bodyPr/>
        <a:lstStyle/>
        <a:p>
          <a:endParaRPr lang="en-US"/>
        </a:p>
      </dgm:t>
    </dgm:pt>
    <dgm:pt modelId="{3498F2BB-C98A-4F55-8816-7987CD35D01C}" type="sibTrans" cxnId="{5D045120-A46D-4C14-96AF-49F897E7AEC2}">
      <dgm:prSet/>
      <dgm:spPr/>
      <dgm:t>
        <a:bodyPr/>
        <a:lstStyle/>
        <a:p>
          <a:endParaRPr lang="en-US"/>
        </a:p>
      </dgm:t>
    </dgm:pt>
    <dgm:pt modelId="{E28E1EE3-406C-46D9-87FA-90CBC5AD5D7B}">
      <dgm:prSet/>
      <dgm:spPr/>
      <dgm:t>
        <a:bodyPr/>
        <a:lstStyle/>
        <a:p>
          <a:pPr>
            <a:lnSpc>
              <a:spcPct val="100000"/>
            </a:lnSpc>
          </a:pPr>
          <a:r>
            <a:rPr lang="en-US" b="0" i="0" baseline="0"/>
            <a:t>Communication underpins food safety compliance in manufacturing operations (Daud et al., 2023) </a:t>
          </a:r>
          <a:endParaRPr lang="en-US"/>
        </a:p>
      </dgm:t>
    </dgm:pt>
    <dgm:pt modelId="{C38205EE-BA54-4BA3-8D50-2EAD50A1E67F}" type="parTrans" cxnId="{AFD4B141-D881-40BD-9670-DCAD756820B0}">
      <dgm:prSet/>
      <dgm:spPr/>
      <dgm:t>
        <a:bodyPr/>
        <a:lstStyle/>
        <a:p>
          <a:endParaRPr lang="en-US"/>
        </a:p>
      </dgm:t>
    </dgm:pt>
    <dgm:pt modelId="{A175CBC9-9C22-466E-8FB1-6DB3EB0B96A8}" type="sibTrans" cxnId="{AFD4B141-D881-40BD-9670-DCAD756820B0}">
      <dgm:prSet/>
      <dgm:spPr/>
      <dgm:t>
        <a:bodyPr/>
        <a:lstStyle/>
        <a:p>
          <a:endParaRPr lang="en-US"/>
        </a:p>
      </dgm:t>
    </dgm:pt>
    <dgm:pt modelId="{9E10FBE4-3AC5-40A6-BBF4-3A7304248699}">
      <dgm:prSet/>
      <dgm:spPr/>
      <dgm:t>
        <a:bodyPr/>
        <a:lstStyle/>
        <a:p>
          <a:pPr>
            <a:lnSpc>
              <a:spcPct val="100000"/>
            </a:lnSpc>
          </a:pPr>
          <a:r>
            <a:rPr lang="en-US" b="0" i="0" baseline="0"/>
            <a:t>Presentation applies theory to diagnose barriers and propose solutions for Gary </a:t>
          </a:r>
          <a:endParaRPr lang="en-US"/>
        </a:p>
      </dgm:t>
    </dgm:pt>
    <dgm:pt modelId="{767E0207-36DF-4A65-B0B8-B0DB2F7817FD}" type="parTrans" cxnId="{A0914C8D-462B-43A8-B055-9922F435E05F}">
      <dgm:prSet/>
      <dgm:spPr/>
      <dgm:t>
        <a:bodyPr/>
        <a:lstStyle/>
        <a:p>
          <a:endParaRPr lang="en-US"/>
        </a:p>
      </dgm:t>
    </dgm:pt>
    <dgm:pt modelId="{3B4DB92A-2771-4FC0-99AB-51895C5BC071}" type="sibTrans" cxnId="{A0914C8D-462B-43A8-B055-9922F435E05F}">
      <dgm:prSet/>
      <dgm:spPr/>
      <dgm:t>
        <a:bodyPr/>
        <a:lstStyle/>
        <a:p>
          <a:endParaRPr lang="en-US"/>
        </a:p>
      </dgm:t>
    </dgm:pt>
    <dgm:pt modelId="{C2DAF76F-9727-4FD0-A9DB-A3E1E13DAA95}">
      <dgm:prSet/>
      <dgm:spPr/>
      <dgm:t>
        <a:bodyPr/>
        <a:lstStyle/>
        <a:p>
          <a:pPr>
            <a:lnSpc>
              <a:spcPct val="100000"/>
            </a:lnSpc>
          </a:pPr>
          <a:r>
            <a:rPr lang="en-US" b="0" i="0" baseline="0"/>
            <a:t>Analysis draws on Shannon and Weaver alongside Berlo SMCR frameworks (Getchell, Dubinsky and Lentz, 2023) </a:t>
          </a:r>
          <a:endParaRPr lang="en-US"/>
        </a:p>
      </dgm:t>
    </dgm:pt>
    <dgm:pt modelId="{D3813395-0CE4-4C5C-BD32-C730A19E7261}" type="parTrans" cxnId="{1E517391-B8DD-468E-BBF2-8C50E4226A8D}">
      <dgm:prSet/>
      <dgm:spPr/>
      <dgm:t>
        <a:bodyPr/>
        <a:lstStyle/>
        <a:p>
          <a:endParaRPr lang="en-US"/>
        </a:p>
      </dgm:t>
    </dgm:pt>
    <dgm:pt modelId="{9C68C26D-1C42-4DB6-95C9-B17F66FDC74E}" type="sibTrans" cxnId="{1E517391-B8DD-468E-BBF2-8C50E4226A8D}">
      <dgm:prSet/>
      <dgm:spPr/>
      <dgm:t>
        <a:bodyPr/>
        <a:lstStyle/>
        <a:p>
          <a:endParaRPr lang="en-US"/>
        </a:p>
      </dgm:t>
    </dgm:pt>
    <dgm:pt modelId="{04EA584A-7D40-41B9-8543-856B47CC5F95}" type="pres">
      <dgm:prSet presAssocID="{2B885664-4832-4A9D-9D48-C78534AAFDE5}" presName="root" presStyleCnt="0">
        <dgm:presLayoutVars>
          <dgm:dir/>
          <dgm:resizeHandles val="exact"/>
        </dgm:presLayoutVars>
      </dgm:prSet>
      <dgm:spPr/>
    </dgm:pt>
    <dgm:pt modelId="{0240F789-F883-4CB2-AB7D-50B94A49A4C9}" type="pres">
      <dgm:prSet presAssocID="{1CA5CD2B-35E9-4CF0-B94D-5F81BDEDAFCB}" presName="compNode" presStyleCnt="0"/>
      <dgm:spPr/>
    </dgm:pt>
    <dgm:pt modelId="{103770C4-8E0F-4E41-B89D-7E081C1CD628}" type="pres">
      <dgm:prSet presAssocID="{1CA5CD2B-35E9-4CF0-B94D-5F81BDEDAFCB}" presName="bgRect" presStyleLbl="bgShp" presStyleIdx="0" presStyleCnt="5"/>
      <dgm:spPr/>
    </dgm:pt>
    <dgm:pt modelId="{7B9E7D88-B786-45EF-8752-DEC2D2147E66}" type="pres">
      <dgm:prSet presAssocID="{1CA5CD2B-35E9-4CF0-B94D-5F81BDEDAFCB}"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Airplane"/>
        </a:ext>
      </dgm:extLst>
    </dgm:pt>
    <dgm:pt modelId="{2806ACD6-1421-466A-9B13-9B3F4AD88A93}" type="pres">
      <dgm:prSet presAssocID="{1CA5CD2B-35E9-4CF0-B94D-5F81BDEDAFCB}" presName="spaceRect" presStyleCnt="0"/>
      <dgm:spPr/>
    </dgm:pt>
    <dgm:pt modelId="{346DF8DA-8D93-4DF9-9FD5-AD8C2245A3B5}" type="pres">
      <dgm:prSet presAssocID="{1CA5CD2B-35E9-4CF0-B94D-5F81BDEDAFCB}" presName="parTx" presStyleLbl="revTx" presStyleIdx="0" presStyleCnt="5">
        <dgm:presLayoutVars>
          <dgm:chMax val="0"/>
          <dgm:chPref val="0"/>
        </dgm:presLayoutVars>
      </dgm:prSet>
      <dgm:spPr/>
    </dgm:pt>
    <dgm:pt modelId="{429C2ACC-6C0D-4B87-A48C-CE072A0997D1}" type="pres">
      <dgm:prSet presAssocID="{E2F660E1-0303-4633-AA31-02D2A9DC3694}" presName="sibTrans" presStyleCnt="0"/>
      <dgm:spPr/>
    </dgm:pt>
    <dgm:pt modelId="{17815E26-969D-4E14-BF77-05130CCF7685}" type="pres">
      <dgm:prSet presAssocID="{A451DB97-92C9-444A-8C19-F6EED8B191DB}" presName="compNode" presStyleCnt="0"/>
      <dgm:spPr/>
    </dgm:pt>
    <dgm:pt modelId="{76440F79-12B2-4307-9F90-411A7998A3A6}" type="pres">
      <dgm:prSet presAssocID="{A451DB97-92C9-444A-8C19-F6EED8B191DB}" presName="bgRect" presStyleLbl="bgShp" presStyleIdx="1" presStyleCnt="5"/>
      <dgm:spPr/>
    </dgm:pt>
    <dgm:pt modelId="{AABE4A52-11AB-4D7A-93FE-E244BD2C5794}" type="pres">
      <dgm:prSet presAssocID="{A451DB97-92C9-444A-8C19-F6EED8B191DB}"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at"/>
        </a:ext>
      </dgm:extLst>
    </dgm:pt>
    <dgm:pt modelId="{B439860A-D223-4860-B8FC-BE2E4790F777}" type="pres">
      <dgm:prSet presAssocID="{A451DB97-92C9-444A-8C19-F6EED8B191DB}" presName="spaceRect" presStyleCnt="0"/>
      <dgm:spPr/>
    </dgm:pt>
    <dgm:pt modelId="{5351194A-19B1-4381-9091-CA23E94F33CE}" type="pres">
      <dgm:prSet presAssocID="{A451DB97-92C9-444A-8C19-F6EED8B191DB}" presName="parTx" presStyleLbl="revTx" presStyleIdx="1" presStyleCnt="5">
        <dgm:presLayoutVars>
          <dgm:chMax val="0"/>
          <dgm:chPref val="0"/>
        </dgm:presLayoutVars>
      </dgm:prSet>
      <dgm:spPr/>
    </dgm:pt>
    <dgm:pt modelId="{DCFF0560-11DE-4C6E-A5AC-BC7C72D15F61}" type="pres">
      <dgm:prSet presAssocID="{3498F2BB-C98A-4F55-8816-7987CD35D01C}" presName="sibTrans" presStyleCnt="0"/>
      <dgm:spPr/>
    </dgm:pt>
    <dgm:pt modelId="{71D0C721-E7CB-47B5-9CBC-EB442FAA5192}" type="pres">
      <dgm:prSet presAssocID="{E28E1EE3-406C-46D9-87FA-90CBC5AD5D7B}" presName="compNode" presStyleCnt="0"/>
      <dgm:spPr/>
    </dgm:pt>
    <dgm:pt modelId="{89A844FF-5A2C-439F-9686-205E6DF5CCE8}" type="pres">
      <dgm:prSet presAssocID="{E28E1EE3-406C-46D9-87FA-90CBC5AD5D7B}" presName="bgRect" presStyleLbl="bgShp" presStyleIdx="2" presStyleCnt="5"/>
      <dgm:spPr/>
    </dgm:pt>
    <dgm:pt modelId="{CA0665E4-F354-40A0-A04A-1069E301832F}" type="pres">
      <dgm:prSet presAssocID="{E28E1EE3-406C-46D9-87FA-90CBC5AD5D7B}"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Paperclip"/>
        </a:ext>
      </dgm:extLst>
    </dgm:pt>
    <dgm:pt modelId="{ADB5F3EB-2023-4DA8-84E7-040B2E57834D}" type="pres">
      <dgm:prSet presAssocID="{E28E1EE3-406C-46D9-87FA-90CBC5AD5D7B}" presName="spaceRect" presStyleCnt="0"/>
      <dgm:spPr/>
    </dgm:pt>
    <dgm:pt modelId="{DB62975E-0932-4410-9FF1-004DA4D14DF7}" type="pres">
      <dgm:prSet presAssocID="{E28E1EE3-406C-46D9-87FA-90CBC5AD5D7B}" presName="parTx" presStyleLbl="revTx" presStyleIdx="2" presStyleCnt="5">
        <dgm:presLayoutVars>
          <dgm:chMax val="0"/>
          <dgm:chPref val="0"/>
        </dgm:presLayoutVars>
      </dgm:prSet>
      <dgm:spPr/>
    </dgm:pt>
    <dgm:pt modelId="{E8128131-F5C3-4404-A3F6-AC50BE4CD5BA}" type="pres">
      <dgm:prSet presAssocID="{A175CBC9-9C22-466E-8FB1-6DB3EB0B96A8}" presName="sibTrans" presStyleCnt="0"/>
      <dgm:spPr/>
    </dgm:pt>
    <dgm:pt modelId="{EE803458-D4A5-4211-B27A-404F1A0D2E83}" type="pres">
      <dgm:prSet presAssocID="{9E10FBE4-3AC5-40A6-BBF4-3A7304248699}" presName="compNode" presStyleCnt="0"/>
      <dgm:spPr/>
    </dgm:pt>
    <dgm:pt modelId="{27EC5C39-0567-4072-A7AB-4D2EDDCC93D0}" type="pres">
      <dgm:prSet presAssocID="{9E10FBE4-3AC5-40A6-BBF4-3A7304248699}" presName="bgRect" presStyleLbl="bgShp" presStyleIdx="3" presStyleCnt="5" custLinFactNeighborX="905" custLinFactNeighborY="-1087"/>
      <dgm:spPr/>
    </dgm:pt>
    <dgm:pt modelId="{69527815-F305-40DB-9A6E-1AFE42DD25C0}" type="pres">
      <dgm:prSet presAssocID="{9E10FBE4-3AC5-40A6-BBF4-3A7304248699}"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eacher"/>
        </a:ext>
      </dgm:extLst>
    </dgm:pt>
    <dgm:pt modelId="{1D98F5B3-5075-435C-8862-B1C2AC937D11}" type="pres">
      <dgm:prSet presAssocID="{9E10FBE4-3AC5-40A6-BBF4-3A7304248699}" presName="spaceRect" presStyleCnt="0"/>
      <dgm:spPr/>
    </dgm:pt>
    <dgm:pt modelId="{51A7165F-F05C-433A-A01F-01D53AE6D31B}" type="pres">
      <dgm:prSet presAssocID="{9E10FBE4-3AC5-40A6-BBF4-3A7304248699}" presName="parTx" presStyleLbl="revTx" presStyleIdx="3" presStyleCnt="5">
        <dgm:presLayoutVars>
          <dgm:chMax val="0"/>
          <dgm:chPref val="0"/>
        </dgm:presLayoutVars>
      </dgm:prSet>
      <dgm:spPr/>
    </dgm:pt>
    <dgm:pt modelId="{54E8C772-3182-47FE-91E6-B14CAA6B530D}" type="pres">
      <dgm:prSet presAssocID="{3B4DB92A-2771-4FC0-99AB-51895C5BC071}" presName="sibTrans" presStyleCnt="0"/>
      <dgm:spPr/>
    </dgm:pt>
    <dgm:pt modelId="{EED91C13-D2C4-42F5-95C3-17D809EDDC71}" type="pres">
      <dgm:prSet presAssocID="{C2DAF76F-9727-4FD0-A9DB-A3E1E13DAA95}" presName="compNode" presStyleCnt="0"/>
      <dgm:spPr/>
    </dgm:pt>
    <dgm:pt modelId="{38C4DB1F-E508-4476-BDAC-2AC6D8B459C0}" type="pres">
      <dgm:prSet presAssocID="{C2DAF76F-9727-4FD0-A9DB-A3E1E13DAA95}" presName="bgRect" presStyleLbl="bgShp" presStyleIdx="4" presStyleCnt="5"/>
      <dgm:spPr/>
    </dgm:pt>
    <dgm:pt modelId="{6D21848C-A9C8-4D5A-A6D5-577C9D22BF06}" type="pres">
      <dgm:prSet presAssocID="{C2DAF76F-9727-4FD0-A9DB-A3E1E13DAA95}"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Circles with Arrows"/>
        </a:ext>
      </dgm:extLst>
    </dgm:pt>
    <dgm:pt modelId="{33A58696-A625-4764-BD28-7B7C50972F32}" type="pres">
      <dgm:prSet presAssocID="{C2DAF76F-9727-4FD0-A9DB-A3E1E13DAA95}" presName="spaceRect" presStyleCnt="0"/>
      <dgm:spPr/>
    </dgm:pt>
    <dgm:pt modelId="{EA726268-7970-4AA4-8039-2F9374A2F76F}" type="pres">
      <dgm:prSet presAssocID="{C2DAF76F-9727-4FD0-A9DB-A3E1E13DAA95}" presName="parTx" presStyleLbl="revTx" presStyleIdx="4" presStyleCnt="5">
        <dgm:presLayoutVars>
          <dgm:chMax val="0"/>
          <dgm:chPref val="0"/>
        </dgm:presLayoutVars>
      </dgm:prSet>
      <dgm:spPr/>
    </dgm:pt>
  </dgm:ptLst>
  <dgm:cxnLst>
    <dgm:cxn modelId="{5D045120-A46D-4C14-96AF-49F897E7AEC2}" srcId="{2B885664-4832-4A9D-9D48-C78534AAFDE5}" destId="{A451DB97-92C9-444A-8C19-F6EED8B191DB}" srcOrd="1" destOrd="0" parTransId="{06BF0557-6562-40E7-A425-F01F140A3549}" sibTransId="{3498F2BB-C98A-4F55-8816-7987CD35D01C}"/>
    <dgm:cxn modelId="{AFD4B141-D881-40BD-9670-DCAD756820B0}" srcId="{2B885664-4832-4A9D-9D48-C78534AAFDE5}" destId="{E28E1EE3-406C-46D9-87FA-90CBC5AD5D7B}" srcOrd="2" destOrd="0" parTransId="{C38205EE-BA54-4BA3-8D50-2EAD50A1E67F}" sibTransId="{A175CBC9-9C22-466E-8FB1-6DB3EB0B96A8}"/>
    <dgm:cxn modelId="{88FEEA68-3E4E-45B8-A2F7-D6328475378C}" type="presOf" srcId="{9E10FBE4-3AC5-40A6-BBF4-3A7304248699}" destId="{51A7165F-F05C-433A-A01F-01D53AE6D31B}" srcOrd="0" destOrd="0" presId="urn:microsoft.com/office/officeart/2018/2/layout/IconVerticalSolidList"/>
    <dgm:cxn modelId="{2D01454C-A8FF-4C24-8B49-C39D5DACC6B1}" type="presOf" srcId="{E28E1EE3-406C-46D9-87FA-90CBC5AD5D7B}" destId="{DB62975E-0932-4410-9FF1-004DA4D14DF7}" srcOrd="0" destOrd="0" presId="urn:microsoft.com/office/officeart/2018/2/layout/IconVerticalSolidList"/>
    <dgm:cxn modelId="{11550672-9CD6-46F9-8538-B54AD50D122A}" type="presOf" srcId="{2B885664-4832-4A9D-9D48-C78534AAFDE5}" destId="{04EA584A-7D40-41B9-8543-856B47CC5F95}" srcOrd="0" destOrd="0" presId="urn:microsoft.com/office/officeart/2018/2/layout/IconVerticalSolidList"/>
    <dgm:cxn modelId="{3C494081-F100-4B62-85E8-132F379736A7}" type="presOf" srcId="{1CA5CD2B-35E9-4CF0-B94D-5F81BDEDAFCB}" destId="{346DF8DA-8D93-4DF9-9FD5-AD8C2245A3B5}" srcOrd="0" destOrd="0" presId="urn:microsoft.com/office/officeart/2018/2/layout/IconVerticalSolidList"/>
    <dgm:cxn modelId="{A0914C8D-462B-43A8-B055-9922F435E05F}" srcId="{2B885664-4832-4A9D-9D48-C78534AAFDE5}" destId="{9E10FBE4-3AC5-40A6-BBF4-3A7304248699}" srcOrd="3" destOrd="0" parTransId="{767E0207-36DF-4A65-B0B8-B0DB2F7817FD}" sibTransId="{3B4DB92A-2771-4FC0-99AB-51895C5BC071}"/>
    <dgm:cxn modelId="{1E517391-B8DD-468E-BBF2-8C50E4226A8D}" srcId="{2B885664-4832-4A9D-9D48-C78534AAFDE5}" destId="{C2DAF76F-9727-4FD0-A9DB-A3E1E13DAA95}" srcOrd="4" destOrd="0" parTransId="{D3813395-0CE4-4C5C-BD32-C730A19E7261}" sibTransId="{9C68C26D-1C42-4DB6-95C9-B17F66FDC74E}"/>
    <dgm:cxn modelId="{33352DBB-D177-4F67-8A84-96690D0C0CB0}" srcId="{2B885664-4832-4A9D-9D48-C78534AAFDE5}" destId="{1CA5CD2B-35E9-4CF0-B94D-5F81BDEDAFCB}" srcOrd="0" destOrd="0" parTransId="{6BE1DA22-E228-4467-B6B6-DD6E502E04FD}" sibTransId="{E2F660E1-0303-4633-AA31-02D2A9DC3694}"/>
    <dgm:cxn modelId="{E98C3BBC-C4A3-428F-9535-C64E1383BAC3}" type="presOf" srcId="{C2DAF76F-9727-4FD0-A9DB-A3E1E13DAA95}" destId="{EA726268-7970-4AA4-8039-2F9374A2F76F}" srcOrd="0" destOrd="0" presId="urn:microsoft.com/office/officeart/2018/2/layout/IconVerticalSolidList"/>
    <dgm:cxn modelId="{2A0978F1-C018-45F7-B2D2-173F1006F692}" type="presOf" srcId="{A451DB97-92C9-444A-8C19-F6EED8B191DB}" destId="{5351194A-19B1-4381-9091-CA23E94F33CE}" srcOrd="0" destOrd="0" presId="urn:microsoft.com/office/officeart/2018/2/layout/IconVerticalSolidList"/>
    <dgm:cxn modelId="{99F7CEC8-4D88-40F9-AEA4-5052C33B0A4F}" type="presParOf" srcId="{04EA584A-7D40-41B9-8543-856B47CC5F95}" destId="{0240F789-F883-4CB2-AB7D-50B94A49A4C9}" srcOrd="0" destOrd="0" presId="urn:microsoft.com/office/officeart/2018/2/layout/IconVerticalSolidList"/>
    <dgm:cxn modelId="{61A006DE-1C1E-480E-A007-4091F32DA080}" type="presParOf" srcId="{0240F789-F883-4CB2-AB7D-50B94A49A4C9}" destId="{103770C4-8E0F-4E41-B89D-7E081C1CD628}" srcOrd="0" destOrd="0" presId="urn:microsoft.com/office/officeart/2018/2/layout/IconVerticalSolidList"/>
    <dgm:cxn modelId="{58BDFA47-A3A7-4A75-AFEF-AD49594E3BA5}" type="presParOf" srcId="{0240F789-F883-4CB2-AB7D-50B94A49A4C9}" destId="{7B9E7D88-B786-45EF-8752-DEC2D2147E66}" srcOrd="1" destOrd="0" presId="urn:microsoft.com/office/officeart/2018/2/layout/IconVerticalSolidList"/>
    <dgm:cxn modelId="{D089814B-71F9-411A-8582-C07BEAA110FF}" type="presParOf" srcId="{0240F789-F883-4CB2-AB7D-50B94A49A4C9}" destId="{2806ACD6-1421-466A-9B13-9B3F4AD88A93}" srcOrd="2" destOrd="0" presId="urn:microsoft.com/office/officeart/2018/2/layout/IconVerticalSolidList"/>
    <dgm:cxn modelId="{677E0945-CC4D-4DEF-AF98-D196E524725C}" type="presParOf" srcId="{0240F789-F883-4CB2-AB7D-50B94A49A4C9}" destId="{346DF8DA-8D93-4DF9-9FD5-AD8C2245A3B5}" srcOrd="3" destOrd="0" presId="urn:microsoft.com/office/officeart/2018/2/layout/IconVerticalSolidList"/>
    <dgm:cxn modelId="{C617B2B3-1CB2-4B7C-8028-7C0163D1ADD0}" type="presParOf" srcId="{04EA584A-7D40-41B9-8543-856B47CC5F95}" destId="{429C2ACC-6C0D-4B87-A48C-CE072A0997D1}" srcOrd="1" destOrd="0" presId="urn:microsoft.com/office/officeart/2018/2/layout/IconVerticalSolidList"/>
    <dgm:cxn modelId="{2B5804B6-7754-4177-A23D-324005CE6C45}" type="presParOf" srcId="{04EA584A-7D40-41B9-8543-856B47CC5F95}" destId="{17815E26-969D-4E14-BF77-05130CCF7685}" srcOrd="2" destOrd="0" presId="urn:microsoft.com/office/officeart/2018/2/layout/IconVerticalSolidList"/>
    <dgm:cxn modelId="{3A1F366F-0F18-4816-8554-0E5C672932D3}" type="presParOf" srcId="{17815E26-969D-4E14-BF77-05130CCF7685}" destId="{76440F79-12B2-4307-9F90-411A7998A3A6}" srcOrd="0" destOrd="0" presId="urn:microsoft.com/office/officeart/2018/2/layout/IconVerticalSolidList"/>
    <dgm:cxn modelId="{7BD63267-5F47-4F74-B45A-C1B2267F0672}" type="presParOf" srcId="{17815E26-969D-4E14-BF77-05130CCF7685}" destId="{AABE4A52-11AB-4D7A-93FE-E244BD2C5794}" srcOrd="1" destOrd="0" presId="urn:microsoft.com/office/officeart/2018/2/layout/IconVerticalSolidList"/>
    <dgm:cxn modelId="{53B5DE5D-7205-463D-9880-4732705EEDE2}" type="presParOf" srcId="{17815E26-969D-4E14-BF77-05130CCF7685}" destId="{B439860A-D223-4860-B8FC-BE2E4790F777}" srcOrd="2" destOrd="0" presId="urn:microsoft.com/office/officeart/2018/2/layout/IconVerticalSolidList"/>
    <dgm:cxn modelId="{96DA214D-0D4E-43A7-A18F-39931400D990}" type="presParOf" srcId="{17815E26-969D-4E14-BF77-05130CCF7685}" destId="{5351194A-19B1-4381-9091-CA23E94F33CE}" srcOrd="3" destOrd="0" presId="urn:microsoft.com/office/officeart/2018/2/layout/IconVerticalSolidList"/>
    <dgm:cxn modelId="{95732035-A7F7-4828-B2CD-5AE2926E2763}" type="presParOf" srcId="{04EA584A-7D40-41B9-8543-856B47CC5F95}" destId="{DCFF0560-11DE-4C6E-A5AC-BC7C72D15F61}" srcOrd="3" destOrd="0" presId="urn:microsoft.com/office/officeart/2018/2/layout/IconVerticalSolidList"/>
    <dgm:cxn modelId="{F35EAD5C-E97F-400F-AECA-52BCC41A7973}" type="presParOf" srcId="{04EA584A-7D40-41B9-8543-856B47CC5F95}" destId="{71D0C721-E7CB-47B5-9CBC-EB442FAA5192}" srcOrd="4" destOrd="0" presId="urn:microsoft.com/office/officeart/2018/2/layout/IconVerticalSolidList"/>
    <dgm:cxn modelId="{2994E72D-BD71-4487-99A1-23941DAED323}" type="presParOf" srcId="{71D0C721-E7CB-47B5-9CBC-EB442FAA5192}" destId="{89A844FF-5A2C-439F-9686-205E6DF5CCE8}" srcOrd="0" destOrd="0" presId="urn:microsoft.com/office/officeart/2018/2/layout/IconVerticalSolidList"/>
    <dgm:cxn modelId="{C1E5B211-B42D-4533-A30A-5699E5C5F0C6}" type="presParOf" srcId="{71D0C721-E7CB-47B5-9CBC-EB442FAA5192}" destId="{CA0665E4-F354-40A0-A04A-1069E301832F}" srcOrd="1" destOrd="0" presId="urn:microsoft.com/office/officeart/2018/2/layout/IconVerticalSolidList"/>
    <dgm:cxn modelId="{60327CFC-5746-44CE-BAC7-483D39A46D28}" type="presParOf" srcId="{71D0C721-E7CB-47B5-9CBC-EB442FAA5192}" destId="{ADB5F3EB-2023-4DA8-84E7-040B2E57834D}" srcOrd="2" destOrd="0" presId="urn:microsoft.com/office/officeart/2018/2/layout/IconVerticalSolidList"/>
    <dgm:cxn modelId="{64D1F774-D69A-4596-957A-F2B1E073FBD8}" type="presParOf" srcId="{71D0C721-E7CB-47B5-9CBC-EB442FAA5192}" destId="{DB62975E-0932-4410-9FF1-004DA4D14DF7}" srcOrd="3" destOrd="0" presId="urn:microsoft.com/office/officeart/2018/2/layout/IconVerticalSolidList"/>
    <dgm:cxn modelId="{CA6B4397-5A56-40BF-B32C-48ED6032F668}" type="presParOf" srcId="{04EA584A-7D40-41B9-8543-856B47CC5F95}" destId="{E8128131-F5C3-4404-A3F6-AC50BE4CD5BA}" srcOrd="5" destOrd="0" presId="urn:microsoft.com/office/officeart/2018/2/layout/IconVerticalSolidList"/>
    <dgm:cxn modelId="{4E7DC528-7010-47E0-8CD5-182334058851}" type="presParOf" srcId="{04EA584A-7D40-41B9-8543-856B47CC5F95}" destId="{EE803458-D4A5-4211-B27A-404F1A0D2E83}" srcOrd="6" destOrd="0" presId="urn:microsoft.com/office/officeart/2018/2/layout/IconVerticalSolidList"/>
    <dgm:cxn modelId="{C8A7DB7A-C8A3-4F07-A97F-F5AA17C10D98}" type="presParOf" srcId="{EE803458-D4A5-4211-B27A-404F1A0D2E83}" destId="{27EC5C39-0567-4072-A7AB-4D2EDDCC93D0}" srcOrd="0" destOrd="0" presId="urn:microsoft.com/office/officeart/2018/2/layout/IconVerticalSolidList"/>
    <dgm:cxn modelId="{BD659056-3FD9-4664-BF2E-269E0361E2B8}" type="presParOf" srcId="{EE803458-D4A5-4211-B27A-404F1A0D2E83}" destId="{69527815-F305-40DB-9A6E-1AFE42DD25C0}" srcOrd="1" destOrd="0" presId="urn:microsoft.com/office/officeart/2018/2/layout/IconVerticalSolidList"/>
    <dgm:cxn modelId="{03CB251D-9C33-457E-85FB-E0BF8BA6FEFA}" type="presParOf" srcId="{EE803458-D4A5-4211-B27A-404F1A0D2E83}" destId="{1D98F5B3-5075-435C-8862-B1C2AC937D11}" srcOrd="2" destOrd="0" presId="urn:microsoft.com/office/officeart/2018/2/layout/IconVerticalSolidList"/>
    <dgm:cxn modelId="{B52328D2-0ED5-4DEE-AA50-83BFF119D57F}" type="presParOf" srcId="{EE803458-D4A5-4211-B27A-404F1A0D2E83}" destId="{51A7165F-F05C-433A-A01F-01D53AE6D31B}" srcOrd="3" destOrd="0" presId="urn:microsoft.com/office/officeart/2018/2/layout/IconVerticalSolidList"/>
    <dgm:cxn modelId="{5B64E488-9AC2-4639-A944-D7577B822EDD}" type="presParOf" srcId="{04EA584A-7D40-41B9-8543-856B47CC5F95}" destId="{54E8C772-3182-47FE-91E6-B14CAA6B530D}" srcOrd="7" destOrd="0" presId="urn:microsoft.com/office/officeart/2018/2/layout/IconVerticalSolidList"/>
    <dgm:cxn modelId="{007C7FC9-8E3B-4AF5-BA8F-85FA1289B1EB}" type="presParOf" srcId="{04EA584A-7D40-41B9-8543-856B47CC5F95}" destId="{EED91C13-D2C4-42F5-95C3-17D809EDDC71}" srcOrd="8" destOrd="0" presId="urn:microsoft.com/office/officeart/2018/2/layout/IconVerticalSolidList"/>
    <dgm:cxn modelId="{8A338E63-94F1-448C-9C76-02D3D73855CC}" type="presParOf" srcId="{EED91C13-D2C4-42F5-95C3-17D809EDDC71}" destId="{38C4DB1F-E508-4476-BDAC-2AC6D8B459C0}" srcOrd="0" destOrd="0" presId="urn:microsoft.com/office/officeart/2018/2/layout/IconVerticalSolidList"/>
    <dgm:cxn modelId="{5CEB1919-5AAB-4DD5-AD10-8F8203D11D54}" type="presParOf" srcId="{EED91C13-D2C4-42F5-95C3-17D809EDDC71}" destId="{6D21848C-A9C8-4D5A-A6D5-577C9D22BF06}" srcOrd="1" destOrd="0" presId="urn:microsoft.com/office/officeart/2018/2/layout/IconVerticalSolidList"/>
    <dgm:cxn modelId="{680B475C-82C7-47C6-BD9F-12888041B07B}" type="presParOf" srcId="{EED91C13-D2C4-42F5-95C3-17D809EDDC71}" destId="{33A58696-A625-4764-BD28-7B7C50972F32}" srcOrd="2" destOrd="0" presId="urn:microsoft.com/office/officeart/2018/2/layout/IconVerticalSolidList"/>
    <dgm:cxn modelId="{C6150AED-4FCE-478B-9FCB-FE603A4BC25C}" type="presParOf" srcId="{EED91C13-D2C4-42F5-95C3-17D809EDDC71}" destId="{EA726268-7970-4AA4-8039-2F9374A2F76F}"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FA1A715-133D-410C-8AB5-0E89D63289AF}"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BE00DB31-2F43-496F-A768-7E09261D0E81}">
      <dgm:prSet/>
      <dgm:spPr/>
      <dgm:t>
        <a:bodyPr/>
        <a:lstStyle/>
        <a:p>
          <a:pPr>
            <a:lnSpc>
              <a:spcPct val="100000"/>
            </a:lnSpc>
          </a:pPr>
          <a:r>
            <a:rPr lang="en-US" b="0" i="0" baseline="0"/>
            <a:t>Replace ageing machinery with quieter modern models </a:t>
          </a:r>
          <a:endParaRPr lang="en-US"/>
        </a:p>
      </dgm:t>
    </dgm:pt>
    <dgm:pt modelId="{7508F867-274B-4DD6-8E11-082F3751FDBE}" type="parTrans" cxnId="{195ED697-2423-4750-849B-FBDAC62AF7C4}">
      <dgm:prSet/>
      <dgm:spPr/>
      <dgm:t>
        <a:bodyPr/>
        <a:lstStyle/>
        <a:p>
          <a:endParaRPr lang="en-US"/>
        </a:p>
      </dgm:t>
    </dgm:pt>
    <dgm:pt modelId="{AA757B52-6C9B-4901-BC0C-3C3B06AF0F7A}" type="sibTrans" cxnId="{195ED697-2423-4750-849B-FBDAC62AF7C4}">
      <dgm:prSet/>
      <dgm:spPr/>
      <dgm:t>
        <a:bodyPr/>
        <a:lstStyle/>
        <a:p>
          <a:endParaRPr lang="en-US"/>
        </a:p>
      </dgm:t>
    </dgm:pt>
    <dgm:pt modelId="{8A661D8D-6D70-45CF-9824-57AEE7F3BAEA}">
      <dgm:prSet/>
      <dgm:spPr/>
      <dgm:t>
        <a:bodyPr/>
        <a:lstStyle/>
        <a:p>
          <a:pPr>
            <a:lnSpc>
              <a:spcPct val="100000"/>
            </a:lnSpc>
          </a:pPr>
          <a:r>
            <a:rPr lang="en-US" b="0" i="0" baseline="0"/>
            <a:t>Install sound dampening panels around loudest equipment </a:t>
          </a:r>
          <a:endParaRPr lang="en-US"/>
        </a:p>
      </dgm:t>
    </dgm:pt>
    <dgm:pt modelId="{38123AA8-6C4F-4194-9280-3038C647DB4D}" type="parTrans" cxnId="{80EEA58A-218D-4395-9E8D-E66F9E45B23C}">
      <dgm:prSet/>
      <dgm:spPr/>
      <dgm:t>
        <a:bodyPr/>
        <a:lstStyle/>
        <a:p>
          <a:endParaRPr lang="en-US"/>
        </a:p>
      </dgm:t>
    </dgm:pt>
    <dgm:pt modelId="{F6A4043E-E28F-454D-8219-5C91B6BE607F}" type="sibTrans" cxnId="{80EEA58A-218D-4395-9E8D-E66F9E45B23C}">
      <dgm:prSet/>
      <dgm:spPr/>
      <dgm:t>
        <a:bodyPr/>
        <a:lstStyle/>
        <a:p>
          <a:endParaRPr lang="en-US"/>
        </a:p>
      </dgm:t>
    </dgm:pt>
    <dgm:pt modelId="{32A16706-2FBA-4EF0-993C-E1E4B4CCCD2F}">
      <dgm:prSet/>
      <dgm:spPr/>
      <dgm:t>
        <a:bodyPr/>
        <a:lstStyle/>
        <a:p>
          <a:pPr>
            <a:lnSpc>
              <a:spcPct val="100000"/>
            </a:lnSpc>
          </a:pPr>
          <a:r>
            <a:rPr lang="en-US" b="0" i="0" baseline="0" dirty="0"/>
            <a:t>Provide two way headset systems for verbal instructions (Plant Engineering, 2025) </a:t>
          </a:r>
          <a:endParaRPr lang="en-US" dirty="0"/>
        </a:p>
      </dgm:t>
    </dgm:pt>
    <dgm:pt modelId="{FFBC2D5A-B04D-47BC-A2B1-7E646BA1B9C8}" type="parTrans" cxnId="{075932AE-2578-4D69-B401-D52FBDCB1EC5}">
      <dgm:prSet/>
      <dgm:spPr/>
      <dgm:t>
        <a:bodyPr/>
        <a:lstStyle/>
        <a:p>
          <a:endParaRPr lang="en-US"/>
        </a:p>
      </dgm:t>
    </dgm:pt>
    <dgm:pt modelId="{AA243494-E9B9-4752-A9DA-93F44C3C7B1F}" type="sibTrans" cxnId="{075932AE-2578-4D69-B401-D52FBDCB1EC5}">
      <dgm:prSet/>
      <dgm:spPr/>
      <dgm:t>
        <a:bodyPr/>
        <a:lstStyle/>
        <a:p>
          <a:endParaRPr lang="en-US"/>
        </a:p>
      </dgm:t>
    </dgm:pt>
    <dgm:pt modelId="{673EFDA3-A007-4020-97F2-11038E258336}">
      <dgm:prSet/>
      <dgm:spPr/>
      <dgm:t>
        <a:bodyPr/>
        <a:lstStyle/>
        <a:p>
          <a:pPr>
            <a:lnSpc>
              <a:spcPct val="100000"/>
            </a:lnSpc>
          </a:pPr>
          <a:r>
            <a:rPr lang="en-US" b="0" i="0" baseline="0"/>
            <a:t>Hold team briefings inside enclosed quiet zones </a:t>
          </a:r>
          <a:endParaRPr lang="en-US"/>
        </a:p>
      </dgm:t>
    </dgm:pt>
    <dgm:pt modelId="{1119A355-1F85-468F-96C4-3A266FB1A456}" type="parTrans" cxnId="{A066B512-AE3F-490A-A690-206BCD563B00}">
      <dgm:prSet/>
      <dgm:spPr/>
      <dgm:t>
        <a:bodyPr/>
        <a:lstStyle/>
        <a:p>
          <a:endParaRPr lang="en-US"/>
        </a:p>
      </dgm:t>
    </dgm:pt>
    <dgm:pt modelId="{4486FD24-E575-438E-AAE4-5E2A7C1E83BB}" type="sibTrans" cxnId="{A066B512-AE3F-490A-A690-206BCD563B00}">
      <dgm:prSet/>
      <dgm:spPr/>
      <dgm:t>
        <a:bodyPr/>
        <a:lstStyle/>
        <a:p>
          <a:endParaRPr lang="en-US"/>
        </a:p>
      </dgm:t>
    </dgm:pt>
    <dgm:pt modelId="{F819385B-D1DA-40E4-A551-EC596AE32EB7}">
      <dgm:prSet/>
      <dgm:spPr/>
      <dgm:t>
        <a:bodyPr/>
        <a:lstStyle/>
        <a:p>
          <a:pPr>
            <a:lnSpc>
              <a:spcPct val="100000"/>
            </a:lnSpc>
          </a:pPr>
          <a:r>
            <a:rPr lang="en-US" b="0" i="0" baseline="0"/>
            <a:t>Conduct regular noise audits to monitor exposure (Patkar et al., 2025) </a:t>
          </a:r>
          <a:endParaRPr lang="en-US"/>
        </a:p>
      </dgm:t>
    </dgm:pt>
    <dgm:pt modelId="{5AC83275-D88D-43B8-92E5-5530969D3933}" type="parTrans" cxnId="{80D434DF-0BAF-4E0C-A7DD-A9BA4F771238}">
      <dgm:prSet/>
      <dgm:spPr/>
      <dgm:t>
        <a:bodyPr/>
        <a:lstStyle/>
        <a:p>
          <a:endParaRPr lang="en-US"/>
        </a:p>
      </dgm:t>
    </dgm:pt>
    <dgm:pt modelId="{14D4607D-5C3E-4C63-99D1-02001A94616B}" type="sibTrans" cxnId="{80D434DF-0BAF-4E0C-A7DD-A9BA4F771238}">
      <dgm:prSet/>
      <dgm:spPr/>
      <dgm:t>
        <a:bodyPr/>
        <a:lstStyle/>
        <a:p>
          <a:endParaRPr lang="en-US"/>
        </a:p>
      </dgm:t>
    </dgm:pt>
    <dgm:pt modelId="{12B9DBA6-7055-4264-A266-7BE6F30E5520}" type="pres">
      <dgm:prSet presAssocID="{AFA1A715-133D-410C-8AB5-0E89D63289AF}" presName="root" presStyleCnt="0">
        <dgm:presLayoutVars>
          <dgm:dir/>
          <dgm:resizeHandles val="exact"/>
        </dgm:presLayoutVars>
      </dgm:prSet>
      <dgm:spPr/>
    </dgm:pt>
    <dgm:pt modelId="{216217F2-43EE-4292-A47F-DEBC92E5A3CD}" type="pres">
      <dgm:prSet presAssocID="{BE00DB31-2F43-496F-A768-7E09261D0E81}" presName="compNode" presStyleCnt="0"/>
      <dgm:spPr/>
    </dgm:pt>
    <dgm:pt modelId="{F82C8AC4-EFCD-4BBE-B97E-F06FDD6FA6D3}" type="pres">
      <dgm:prSet presAssocID="{BE00DB31-2F43-496F-A768-7E09261D0E81}" presName="bgRect" presStyleLbl="bgShp" presStyleIdx="0" presStyleCnt="5"/>
      <dgm:spPr/>
    </dgm:pt>
    <dgm:pt modelId="{8E24201B-EE84-471B-AE87-43F4BBEA73BD}" type="pres">
      <dgm:prSet presAssocID="{BE00DB31-2F43-496F-A768-7E09261D0E81}"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Tools"/>
        </a:ext>
      </dgm:extLst>
    </dgm:pt>
    <dgm:pt modelId="{06F55D36-EB2D-4B57-BD1A-C62C9FB1A911}" type="pres">
      <dgm:prSet presAssocID="{BE00DB31-2F43-496F-A768-7E09261D0E81}" presName="spaceRect" presStyleCnt="0"/>
      <dgm:spPr/>
    </dgm:pt>
    <dgm:pt modelId="{0E2B0F0E-3749-4C9D-9C56-FFA72F5F2D4F}" type="pres">
      <dgm:prSet presAssocID="{BE00DB31-2F43-496F-A768-7E09261D0E81}" presName="parTx" presStyleLbl="revTx" presStyleIdx="0" presStyleCnt="5">
        <dgm:presLayoutVars>
          <dgm:chMax val="0"/>
          <dgm:chPref val="0"/>
        </dgm:presLayoutVars>
      </dgm:prSet>
      <dgm:spPr/>
    </dgm:pt>
    <dgm:pt modelId="{EC277666-7BA3-4735-A161-BC59F590A4E1}" type="pres">
      <dgm:prSet presAssocID="{AA757B52-6C9B-4901-BC0C-3C3B06AF0F7A}" presName="sibTrans" presStyleCnt="0"/>
      <dgm:spPr/>
    </dgm:pt>
    <dgm:pt modelId="{43D67F1D-4B69-4762-AAE6-EABE1EC30EB2}" type="pres">
      <dgm:prSet presAssocID="{8A661D8D-6D70-45CF-9824-57AEE7F3BAEA}" presName="compNode" presStyleCnt="0"/>
      <dgm:spPr/>
    </dgm:pt>
    <dgm:pt modelId="{8F6352F0-2ACF-43E9-B798-BF1917A39878}" type="pres">
      <dgm:prSet presAssocID="{8A661D8D-6D70-45CF-9824-57AEE7F3BAEA}" presName="bgRect" presStyleLbl="bgShp" presStyleIdx="1" presStyleCnt="5"/>
      <dgm:spPr/>
    </dgm:pt>
    <dgm:pt modelId="{FDFBF46B-1FFA-421F-B9F0-4ABFAF0B368E}" type="pres">
      <dgm:prSet presAssocID="{8A661D8D-6D70-45CF-9824-57AEE7F3BAEA}"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eadphones"/>
        </a:ext>
      </dgm:extLst>
    </dgm:pt>
    <dgm:pt modelId="{10F6A822-47F2-4C2C-8E34-7A2C5EDEDF4B}" type="pres">
      <dgm:prSet presAssocID="{8A661D8D-6D70-45CF-9824-57AEE7F3BAEA}" presName="spaceRect" presStyleCnt="0"/>
      <dgm:spPr/>
    </dgm:pt>
    <dgm:pt modelId="{8CB124F8-CE21-4B77-9DF8-F49860DF8FE7}" type="pres">
      <dgm:prSet presAssocID="{8A661D8D-6D70-45CF-9824-57AEE7F3BAEA}" presName="parTx" presStyleLbl="revTx" presStyleIdx="1" presStyleCnt="5">
        <dgm:presLayoutVars>
          <dgm:chMax val="0"/>
          <dgm:chPref val="0"/>
        </dgm:presLayoutVars>
      </dgm:prSet>
      <dgm:spPr/>
    </dgm:pt>
    <dgm:pt modelId="{2590CEFF-2441-4A20-9B8E-7228BFECE64A}" type="pres">
      <dgm:prSet presAssocID="{F6A4043E-E28F-454D-8219-5C91B6BE607F}" presName="sibTrans" presStyleCnt="0"/>
      <dgm:spPr/>
    </dgm:pt>
    <dgm:pt modelId="{7A232183-7DE5-4AB3-BE03-7549EDA35045}" type="pres">
      <dgm:prSet presAssocID="{32A16706-2FBA-4EF0-993C-E1E4B4CCCD2F}" presName="compNode" presStyleCnt="0"/>
      <dgm:spPr/>
    </dgm:pt>
    <dgm:pt modelId="{01C92554-6F44-43E1-B341-CAC99EBAA7D5}" type="pres">
      <dgm:prSet presAssocID="{32A16706-2FBA-4EF0-993C-E1E4B4CCCD2F}" presName="bgRect" presStyleLbl="bgShp" presStyleIdx="2" presStyleCnt="5"/>
      <dgm:spPr/>
    </dgm:pt>
    <dgm:pt modelId="{C44CE401-54DD-4DDE-A178-104A67719B42}" type="pres">
      <dgm:prSet presAssocID="{32A16706-2FBA-4EF0-993C-E1E4B4CCCD2F}"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Robot"/>
        </a:ext>
      </dgm:extLst>
    </dgm:pt>
    <dgm:pt modelId="{5E84E90E-2F2B-45C8-8985-8C4ED003404F}" type="pres">
      <dgm:prSet presAssocID="{32A16706-2FBA-4EF0-993C-E1E4B4CCCD2F}" presName="spaceRect" presStyleCnt="0"/>
      <dgm:spPr/>
    </dgm:pt>
    <dgm:pt modelId="{B7358AFB-AF3C-4B07-A4DB-FC4C46F4E31F}" type="pres">
      <dgm:prSet presAssocID="{32A16706-2FBA-4EF0-993C-E1E4B4CCCD2F}" presName="parTx" presStyleLbl="revTx" presStyleIdx="2" presStyleCnt="5">
        <dgm:presLayoutVars>
          <dgm:chMax val="0"/>
          <dgm:chPref val="0"/>
        </dgm:presLayoutVars>
      </dgm:prSet>
      <dgm:spPr/>
    </dgm:pt>
    <dgm:pt modelId="{54D0B8C5-EF3B-4E1B-B69A-0D1722C34E4A}" type="pres">
      <dgm:prSet presAssocID="{AA243494-E9B9-4752-A9DA-93F44C3C7B1F}" presName="sibTrans" presStyleCnt="0"/>
      <dgm:spPr/>
    </dgm:pt>
    <dgm:pt modelId="{DBB6D63A-782C-4948-8372-03677EF4DD4B}" type="pres">
      <dgm:prSet presAssocID="{673EFDA3-A007-4020-97F2-11038E258336}" presName="compNode" presStyleCnt="0"/>
      <dgm:spPr/>
    </dgm:pt>
    <dgm:pt modelId="{595525D0-DA0C-4F8E-98FE-B079CCD85A4C}" type="pres">
      <dgm:prSet presAssocID="{673EFDA3-A007-4020-97F2-11038E258336}" presName="bgRect" presStyleLbl="bgShp" presStyleIdx="3" presStyleCnt="5"/>
      <dgm:spPr/>
    </dgm:pt>
    <dgm:pt modelId="{BD115E14-6DE6-46F4-A49D-EFE3A59F342D}" type="pres">
      <dgm:prSet presAssocID="{673EFDA3-A007-4020-97F2-11038E258336}"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Users"/>
        </a:ext>
      </dgm:extLst>
    </dgm:pt>
    <dgm:pt modelId="{C96EC45E-9471-4FFB-93EB-D37E3292C401}" type="pres">
      <dgm:prSet presAssocID="{673EFDA3-A007-4020-97F2-11038E258336}" presName="spaceRect" presStyleCnt="0"/>
      <dgm:spPr/>
    </dgm:pt>
    <dgm:pt modelId="{2F58455A-F131-46D0-B607-C42708D51D24}" type="pres">
      <dgm:prSet presAssocID="{673EFDA3-A007-4020-97F2-11038E258336}" presName="parTx" presStyleLbl="revTx" presStyleIdx="3" presStyleCnt="5">
        <dgm:presLayoutVars>
          <dgm:chMax val="0"/>
          <dgm:chPref val="0"/>
        </dgm:presLayoutVars>
      </dgm:prSet>
      <dgm:spPr/>
    </dgm:pt>
    <dgm:pt modelId="{B0F61B39-8D57-4608-B226-817BF6C21C3F}" type="pres">
      <dgm:prSet presAssocID="{4486FD24-E575-438E-AAE4-5E2A7C1E83BB}" presName="sibTrans" presStyleCnt="0"/>
      <dgm:spPr/>
    </dgm:pt>
    <dgm:pt modelId="{E507C97C-7A6A-4C7F-8986-9F529A32DE04}" type="pres">
      <dgm:prSet presAssocID="{F819385B-D1DA-40E4-A551-EC596AE32EB7}" presName="compNode" presStyleCnt="0"/>
      <dgm:spPr/>
    </dgm:pt>
    <dgm:pt modelId="{A7E82555-D278-496C-82F4-C10D36B0E870}" type="pres">
      <dgm:prSet presAssocID="{F819385B-D1DA-40E4-A551-EC596AE32EB7}" presName="bgRect" presStyleLbl="bgShp" presStyleIdx="4" presStyleCnt="5"/>
      <dgm:spPr/>
    </dgm:pt>
    <dgm:pt modelId="{26AD5647-F23B-4EFE-B218-CF8C5FF60BAA}" type="pres">
      <dgm:prSet presAssocID="{F819385B-D1DA-40E4-A551-EC596AE32EB7}"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Radio microphone"/>
        </a:ext>
      </dgm:extLst>
    </dgm:pt>
    <dgm:pt modelId="{0A20E512-E97D-49DF-81A1-34DAD62199DE}" type="pres">
      <dgm:prSet presAssocID="{F819385B-D1DA-40E4-A551-EC596AE32EB7}" presName="spaceRect" presStyleCnt="0"/>
      <dgm:spPr/>
    </dgm:pt>
    <dgm:pt modelId="{D9366D7E-A10F-4B52-9BC2-E8A0D61B6654}" type="pres">
      <dgm:prSet presAssocID="{F819385B-D1DA-40E4-A551-EC596AE32EB7}" presName="parTx" presStyleLbl="revTx" presStyleIdx="4" presStyleCnt="5">
        <dgm:presLayoutVars>
          <dgm:chMax val="0"/>
          <dgm:chPref val="0"/>
        </dgm:presLayoutVars>
      </dgm:prSet>
      <dgm:spPr/>
    </dgm:pt>
  </dgm:ptLst>
  <dgm:cxnLst>
    <dgm:cxn modelId="{A066B512-AE3F-490A-A690-206BCD563B00}" srcId="{AFA1A715-133D-410C-8AB5-0E89D63289AF}" destId="{673EFDA3-A007-4020-97F2-11038E258336}" srcOrd="3" destOrd="0" parTransId="{1119A355-1F85-468F-96C4-3A266FB1A456}" sibTransId="{4486FD24-E575-438E-AAE4-5E2A7C1E83BB}"/>
    <dgm:cxn modelId="{2818AF26-45A0-4839-8062-4C5704FF2D5E}" type="presOf" srcId="{F819385B-D1DA-40E4-A551-EC596AE32EB7}" destId="{D9366D7E-A10F-4B52-9BC2-E8A0D61B6654}" srcOrd="0" destOrd="0" presId="urn:microsoft.com/office/officeart/2018/2/layout/IconVerticalSolidList"/>
    <dgm:cxn modelId="{023EE74D-7A2D-401D-B3AB-943700826BDF}" type="presOf" srcId="{32A16706-2FBA-4EF0-993C-E1E4B4CCCD2F}" destId="{B7358AFB-AF3C-4B07-A4DB-FC4C46F4E31F}" srcOrd="0" destOrd="0" presId="urn:microsoft.com/office/officeart/2018/2/layout/IconVerticalSolidList"/>
    <dgm:cxn modelId="{80EEA58A-218D-4395-9E8D-E66F9E45B23C}" srcId="{AFA1A715-133D-410C-8AB5-0E89D63289AF}" destId="{8A661D8D-6D70-45CF-9824-57AEE7F3BAEA}" srcOrd="1" destOrd="0" parTransId="{38123AA8-6C4F-4194-9280-3038C647DB4D}" sibTransId="{F6A4043E-E28F-454D-8219-5C91B6BE607F}"/>
    <dgm:cxn modelId="{A6E0B391-3C87-4879-876F-7E912E0C9A18}" type="presOf" srcId="{AFA1A715-133D-410C-8AB5-0E89D63289AF}" destId="{12B9DBA6-7055-4264-A266-7BE6F30E5520}" srcOrd="0" destOrd="0" presId="urn:microsoft.com/office/officeart/2018/2/layout/IconVerticalSolidList"/>
    <dgm:cxn modelId="{195ED697-2423-4750-849B-FBDAC62AF7C4}" srcId="{AFA1A715-133D-410C-8AB5-0E89D63289AF}" destId="{BE00DB31-2F43-496F-A768-7E09261D0E81}" srcOrd="0" destOrd="0" parTransId="{7508F867-274B-4DD6-8E11-082F3751FDBE}" sibTransId="{AA757B52-6C9B-4901-BC0C-3C3B06AF0F7A}"/>
    <dgm:cxn modelId="{707678A4-140F-4483-9558-8DB21A42830B}" type="presOf" srcId="{8A661D8D-6D70-45CF-9824-57AEE7F3BAEA}" destId="{8CB124F8-CE21-4B77-9DF8-F49860DF8FE7}" srcOrd="0" destOrd="0" presId="urn:microsoft.com/office/officeart/2018/2/layout/IconVerticalSolidList"/>
    <dgm:cxn modelId="{075932AE-2578-4D69-B401-D52FBDCB1EC5}" srcId="{AFA1A715-133D-410C-8AB5-0E89D63289AF}" destId="{32A16706-2FBA-4EF0-993C-E1E4B4CCCD2F}" srcOrd="2" destOrd="0" parTransId="{FFBC2D5A-B04D-47BC-A2B1-7E646BA1B9C8}" sibTransId="{AA243494-E9B9-4752-A9DA-93F44C3C7B1F}"/>
    <dgm:cxn modelId="{D5ED3EB3-ADA0-47E3-83BB-68743A65DF48}" type="presOf" srcId="{673EFDA3-A007-4020-97F2-11038E258336}" destId="{2F58455A-F131-46D0-B607-C42708D51D24}" srcOrd="0" destOrd="0" presId="urn:microsoft.com/office/officeart/2018/2/layout/IconVerticalSolidList"/>
    <dgm:cxn modelId="{80D434DF-0BAF-4E0C-A7DD-A9BA4F771238}" srcId="{AFA1A715-133D-410C-8AB5-0E89D63289AF}" destId="{F819385B-D1DA-40E4-A551-EC596AE32EB7}" srcOrd="4" destOrd="0" parTransId="{5AC83275-D88D-43B8-92E5-5530969D3933}" sibTransId="{14D4607D-5C3E-4C63-99D1-02001A94616B}"/>
    <dgm:cxn modelId="{249EA9E7-CE5E-4A38-A775-5405AF1F1EBE}" type="presOf" srcId="{BE00DB31-2F43-496F-A768-7E09261D0E81}" destId="{0E2B0F0E-3749-4C9D-9C56-FFA72F5F2D4F}" srcOrd="0" destOrd="0" presId="urn:microsoft.com/office/officeart/2018/2/layout/IconVerticalSolidList"/>
    <dgm:cxn modelId="{6D8BD244-6452-4A03-B420-AC635AAE7D21}" type="presParOf" srcId="{12B9DBA6-7055-4264-A266-7BE6F30E5520}" destId="{216217F2-43EE-4292-A47F-DEBC92E5A3CD}" srcOrd="0" destOrd="0" presId="urn:microsoft.com/office/officeart/2018/2/layout/IconVerticalSolidList"/>
    <dgm:cxn modelId="{C36F2D82-71F8-42DA-A430-F639CCD16A2D}" type="presParOf" srcId="{216217F2-43EE-4292-A47F-DEBC92E5A3CD}" destId="{F82C8AC4-EFCD-4BBE-B97E-F06FDD6FA6D3}" srcOrd="0" destOrd="0" presId="urn:microsoft.com/office/officeart/2018/2/layout/IconVerticalSolidList"/>
    <dgm:cxn modelId="{327C7322-6A65-4443-AA20-ACAE8262010E}" type="presParOf" srcId="{216217F2-43EE-4292-A47F-DEBC92E5A3CD}" destId="{8E24201B-EE84-471B-AE87-43F4BBEA73BD}" srcOrd="1" destOrd="0" presId="urn:microsoft.com/office/officeart/2018/2/layout/IconVerticalSolidList"/>
    <dgm:cxn modelId="{3704F737-7888-4D19-BBDE-0790112D034D}" type="presParOf" srcId="{216217F2-43EE-4292-A47F-DEBC92E5A3CD}" destId="{06F55D36-EB2D-4B57-BD1A-C62C9FB1A911}" srcOrd="2" destOrd="0" presId="urn:microsoft.com/office/officeart/2018/2/layout/IconVerticalSolidList"/>
    <dgm:cxn modelId="{7DD4F2BD-1504-4C8F-A97C-A301A6260BC9}" type="presParOf" srcId="{216217F2-43EE-4292-A47F-DEBC92E5A3CD}" destId="{0E2B0F0E-3749-4C9D-9C56-FFA72F5F2D4F}" srcOrd="3" destOrd="0" presId="urn:microsoft.com/office/officeart/2018/2/layout/IconVerticalSolidList"/>
    <dgm:cxn modelId="{1AA2EE65-1EAA-4261-93FF-A916D5A4E5A1}" type="presParOf" srcId="{12B9DBA6-7055-4264-A266-7BE6F30E5520}" destId="{EC277666-7BA3-4735-A161-BC59F590A4E1}" srcOrd="1" destOrd="0" presId="urn:microsoft.com/office/officeart/2018/2/layout/IconVerticalSolidList"/>
    <dgm:cxn modelId="{E394CF64-05DE-446A-92D0-0B57ABE91EF0}" type="presParOf" srcId="{12B9DBA6-7055-4264-A266-7BE6F30E5520}" destId="{43D67F1D-4B69-4762-AAE6-EABE1EC30EB2}" srcOrd="2" destOrd="0" presId="urn:microsoft.com/office/officeart/2018/2/layout/IconVerticalSolidList"/>
    <dgm:cxn modelId="{D9C44E36-6DCF-492A-98D4-F336B280FB4A}" type="presParOf" srcId="{43D67F1D-4B69-4762-AAE6-EABE1EC30EB2}" destId="{8F6352F0-2ACF-43E9-B798-BF1917A39878}" srcOrd="0" destOrd="0" presId="urn:microsoft.com/office/officeart/2018/2/layout/IconVerticalSolidList"/>
    <dgm:cxn modelId="{9DA67809-48D9-48AB-AB3A-D651D37A8435}" type="presParOf" srcId="{43D67F1D-4B69-4762-AAE6-EABE1EC30EB2}" destId="{FDFBF46B-1FFA-421F-B9F0-4ABFAF0B368E}" srcOrd="1" destOrd="0" presId="urn:microsoft.com/office/officeart/2018/2/layout/IconVerticalSolidList"/>
    <dgm:cxn modelId="{C17DC961-7E72-43FD-BFAB-80E6D9285137}" type="presParOf" srcId="{43D67F1D-4B69-4762-AAE6-EABE1EC30EB2}" destId="{10F6A822-47F2-4C2C-8E34-7A2C5EDEDF4B}" srcOrd="2" destOrd="0" presId="urn:microsoft.com/office/officeart/2018/2/layout/IconVerticalSolidList"/>
    <dgm:cxn modelId="{72162F40-06DB-4AC8-ABDA-6FA96A273ADD}" type="presParOf" srcId="{43D67F1D-4B69-4762-AAE6-EABE1EC30EB2}" destId="{8CB124F8-CE21-4B77-9DF8-F49860DF8FE7}" srcOrd="3" destOrd="0" presId="urn:microsoft.com/office/officeart/2018/2/layout/IconVerticalSolidList"/>
    <dgm:cxn modelId="{9C90477D-C35A-4273-B803-B421E4DA0B45}" type="presParOf" srcId="{12B9DBA6-7055-4264-A266-7BE6F30E5520}" destId="{2590CEFF-2441-4A20-9B8E-7228BFECE64A}" srcOrd="3" destOrd="0" presId="urn:microsoft.com/office/officeart/2018/2/layout/IconVerticalSolidList"/>
    <dgm:cxn modelId="{37A8FB65-3D06-4684-8B5E-2EAE97B1E7B0}" type="presParOf" srcId="{12B9DBA6-7055-4264-A266-7BE6F30E5520}" destId="{7A232183-7DE5-4AB3-BE03-7549EDA35045}" srcOrd="4" destOrd="0" presId="urn:microsoft.com/office/officeart/2018/2/layout/IconVerticalSolidList"/>
    <dgm:cxn modelId="{90465274-DD99-4729-B0BD-D7C7D998A177}" type="presParOf" srcId="{7A232183-7DE5-4AB3-BE03-7549EDA35045}" destId="{01C92554-6F44-43E1-B341-CAC99EBAA7D5}" srcOrd="0" destOrd="0" presId="urn:microsoft.com/office/officeart/2018/2/layout/IconVerticalSolidList"/>
    <dgm:cxn modelId="{10C87FB9-A842-4A36-89AC-28D1A747AE3A}" type="presParOf" srcId="{7A232183-7DE5-4AB3-BE03-7549EDA35045}" destId="{C44CE401-54DD-4DDE-A178-104A67719B42}" srcOrd="1" destOrd="0" presId="urn:microsoft.com/office/officeart/2018/2/layout/IconVerticalSolidList"/>
    <dgm:cxn modelId="{E24ACA30-023B-44DA-A518-463640B62804}" type="presParOf" srcId="{7A232183-7DE5-4AB3-BE03-7549EDA35045}" destId="{5E84E90E-2F2B-45C8-8985-8C4ED003404F}" srcOrd="2" destOrd="0" presId="urn:microsoft.com/office/officeart/2018/2/layout/IconVerticalSolidList"/>
    <dgm:cxn modelId="{8D682FA8-39F2-4CBD-A909-81503B3EAA66}" type="presParOf" srcId="{7A232183-7DE5-4AB3-BE03-7549EDA35045}" destId="{B7358AFB-AF3C-4B07-A4DB-FC4C46F4E31F}" srcOrd="3" destOrd="0" presId="urn:microsoft.com/office/officeart/2018/2/layout/IconVerticalSolidList"/>
    <dgm:cxn modelId="{1DB697BE-0BBF-4DEE-9CCC-185240B84FF3}" type="presParOf" srcId="{12B9DBA6-7055-4264-A266-7BE6F30E5520}" destId="{54D0B8C5-EF3B-4E1B-B69A-0D1722C34E4A}" srcOrd="5" destOrd="0" presId="urn:microsoft.com/office/officeart/2018/2/layout/IconVerticalSolidList"/>
    <dgm:cxn modelId="{7785BB43-EBAD-4F7B-873E-82C3FD7D3FC8}" type="presParOf" srcId="{12B9DBA6-7055-4264-A266-7BE6F30E5520}" destId="{DBB6D63A-782C-4948-8372-03677EF4DD4B}" srcOrd="6" destOrd="0" presId="urn:microsoft.com/office/officeart/2018/2/layout/IconVerticalSolidList"/>
    <dgm:cxn modelId="{ED947705-A384-418D-9D20-8797003A9113}" type="presParOf" srcId="{DBB6D63A-782C-4948-8372-03677EF4DD4B}" destId="{595525D0-DA0C-4F8E-98FE-B079CCD85A4C}" srcOrd="0" destOrd="0" presId="urn:microsoft.com/office/officeart/2018/2/layout/IconVerticalSolidList"/>
    <dgm:cxn modelId="{D90F7EC4-6F46-41C3-8CEC-5806AAD495FF}" type="presParOf" srcId="{DBB6D63A-782C-4948-8372-03677EF4DD4B}" destId="{BD115E14-6DE6-46F4-A49D-EFE3A59F342D}" srcOrd="1" destOrd="0" presId="urn:microsoft.com/office/officeart/2018/2/layout/IconVerticalSolidList"/>
    <dgm:cxn modelId="{12D4460B-7068-4E91-88B9-085EE784374F}" type="presParOf" srcId="{DBB6D63A-782C-4948-8372-03677EF4DD4B}" destId="{C96EC45E-9471-4FFB-93EB-D37E3292C401}" srcOrd="2" destOrd="0" presId="urn:microsoft.com/office/officeart/2018/2/layout/IconVerticalSolidList"/>
    <dgm:cxn modelId="{8573337A-0568-4DE0-9E8B-C7EC8696A5AA}" type="presParOf" srcId="{DBB6D63A-782C-4948-8372-03677EF4DD4B}" destId="{2F58455A-F131-46D0-B607-C42708D51D24}" srcOrd="3" destOrd="0" presId="urn:microsoft.com/office/officeart/2018/2/layout/IconVerticalSolidList"/>
    <dgm:cxn modelId="{86E53B3D-6D83-48B5-9E47-CA47F9CC4D32}" type="presParOf" srcId="{12B9DBA6-7055-4264-A266-7BE6F30E5520}" destId="{B0F61B39-8D57-4608-B226-817BF6C21C3F}" srcOrd="7" destOrd="0" presId="urn:microsoft.com/office/officeart/2018/2/layout/IconVerticalSolidList"/>
    <dgm:cxn modelId="{892A5036-B08A-424A-A3BC-9DAC89B0C81B}" type="presParOf" srcId="{12B9DBA6-7055-4264-A266-7BE6F30E5520}" destId="{E507C97C-7A6A-4C7F-8986-9F529A32DE04}" srcOrd="8" destOrd="0" presId="urn:microsoft.com/office/officeart/2018/2/layout/IconVerticalSolidList"/>
    <dgm:cxn modelId="{71B31795-F58F-4062-A6AF-3771E00A55BF}" type="presParOf" srcId="{E507C97C-7A6A-4C7F-8986-9F529A32DE04}" destId="{A7E82555-D278-496C-82F4-C10D36B0E870}" srcOrd="0" destOrd="0" presId="urn:microsoft.com/office/officeart/2018/2/layout/IconVerticalSolidList"/>
    <dgm:cxn modelId="{4EC5467E-A80F-4046-80AA-7E01920717BE}" type="presParOf" srcId="{E507C97C-7A6A-4C7F-8986-9F529A32DE04}" destId="{26AD5647-F23B-4EFE-B218-CF8C5FF60BAA}" srcOrd="1" destOrd="0" presId="urn:microsoft.com/office/officeart/2018/2/layout/IconVerticalSolidList"/>
    <dgm:cxn modelId="{4C65F304-599B-4098-B987-DAE02191D10F}" type="presParOf" srcId="{E507C97C-7A6A-4C7F-8986-9F529A32DE04}" destId="{0A20E512-E97D-49DF-81A1-34DAD62199DE}" srcOrd="2" destOrd="0" presId="urn:microsoft.com/office/officeart/2018/2/layout/IconVerticalSolidList"/>
    <dgm:cxn modelId="{B256541D-D6AA-4256-B200-DD89DE31F019}" type="presParOf" srcId="{E507C97C-7A6A-4C7F-8986-9F529A32DE04}" destId="{D9366D7E-A10F-4B52-9BC2-E8A0D61B665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3BA21B8-D224-4479-95BC-880F4B7AF949}" type="doc">
      <dgm:prSet loTypeId="urn:microsoft.com/office/officeart/2016/7/layout/VerticalHollowActionList" loCatId="List" qsTypeId="urn:microsoft.com/office/officeart/2005/8/quickstyle/simple1" qsCatId="simple" csTypeId="urn:microsoft.com/office/officeart/2005/8/colors/colorful2" csCatId="colorful"/>
      <dgm:spPr/>
      <dgm:t>
        <a:bodyPr/>
        <a:lstStyle/>
        <a:p>
          <a:endParaRPr lang="en-US"/>
        </a:p>
      </dgm:t>
    </dgm:pt>
    <dgm:pt modelId="{67332C4E-FC56-40B6-B6E6-187B5F956503}">
      <dgm:prSet/>
      <dgm:spPr/>
      <dgm:t>
        <a:bodyPr/>
        <a:lstStyle/>
        <a:p>
          <a:r>
            <a:rPr lang="en-US"/>
            <a:t>Replace</a:t>
          </a:r>
        </a:p>
      </dgm:t>
    </dgm:pt>
    <dgm:pt modelId="{841AF2DD-6D5E-405D-B3BE-101EC66E1929}" type="parTrans" cxnId="{55206AB8-9636-4812-9434-A239B2E2567D}">
      <dgm:prSet/>
      <dgm:spPr/>
      <dgm:t>
        <a:bodyPr/>
        <a:lstStyle/>
        <a:p>
          <a:endParaRPr lang="en-US"/>
        </a:p>
      </dgm:t>
    </dgm:pt>
    <dgm:pt modelId="{0EF8B518-DE4F-443C-A694-AE96EB6EA5E5}" type="sibTrans" cxnId="{55206AB8-9636-4812-9434-A239B2E2567D}">
      <dgm:prSet/>
      <dgm:spPr/>
      <dgm:t>
        <a:bodyPr/>
        <a:lstStyle/>
        <a:p>
          <a:endParaRPr lang="en-US"/>
        </a:p>
      </dgm:t>
    </dgm:pt>
    <dgm:pt modelId="{817859C9-9CEF-496C-A2CE-D81E8A092360}">
      <dgm:prSet/>
      <dgm:spPr/>
      <dgm:t>
        <a:bodyPr/>
        <a:lstStyle/>
        <a:p>
          <a:r>
            <a:rPr lang="en-US"/>
            <a:t>Replace text signs with pictograms for handwashing and chilling </a:t>
          </a:r>
        </a:p>
      </dgm:t>
    </dgm:pt>
    <dgm:pt modelId="{02A29E1E-81BA-4269-9AD8-E059CCA99597}" type="parTrans" cxnId="{07D5D45F-1A73-42E2-9E0B-A72E8519AAA2}">
      <dgm:prSet/>
      <dgm:spPr/>
      <dgm:t>
        <a:bodyPr/>
        <a:lstStyle/>
        <a:p>
          <a:endParaRPr lang="en-US"/>
        </a:p>
      </dgm:t>
    </dgm:pt>
    <dgm:pt modelId="{9D442479-7B22-45D4-BB7D-516C9B02AE72}" type="sibTrans" cxnId="{07D5D45F-1A73-42E2-9E0B-A72E8519AAA2}">
      <dgm:prSet/>
      <dgm:spPr/>
      <dgm:t>
        <a:bodyPr/>
        <a:lstStyle/>
        <a:p>
          <a:endParaRPr lang="en-US"/>
        </a:p>
      </dgm:t>
    </dgm:pt>
    <dgm:pt modelId="{A5758977-5FE2-43A0-90DD-760608BA7D0C}">
      <dgm:prSet/>
      <dgm:spPr/>
      <dgm:t>
        <a:bodyPr/>
        <a:lstStyle/>
        <a:p>
          <a:r>
            <a:rPr lang="en-US"/>
            <a:t>Deliver</a:t>
          </a:r>
        </a:p>
      </dgm:t>
    </dgm:pt>
    <dgm:pt modelId="{6FAE477F-1845-47CD-9DEF-9C802C75F7C3}" type="parTrans" cxnId="{17A2E442-128B-4E70-B014-8302BD2B0CF5}">
      <dgm:prSet/>
      <dgm:spPr/>
      <dgm:t>
        <a:bodyPr/>
        <a:lstStyle/>
        <a:p>
          <a:endParaRPr lang="en-US"/>
        </a:p>
      </dgm:t>
    </dgm:pt>
    <dgm:pt modelId="{A49D5251-E1C2-4332-905A-3FF7446E9C6A}" type="sibTrans" cxnId="{17A2E442-128B-4E70-B014-8302BD2B0CF5}">
      <dgm:prSet/>
      <dgm:spPr/>
      <dgm:t>
        <a:bodyPr/>
        <a:lstStyle/>
        <a:p>
          <a:endParaRPr lang="en-US"/>
        </a:p>
      </dgm:t>
    </dgm:pt>
    <dgm:pt modelId="{649DE9AB-37A8-4BC4-9D70-BA2FF522D1C6}">
      <dgm:prSet/>
      <dgm:spPr/>
      <dgm:t>
        <a:bodyPr/>
        <a:lstStyle/>
        <a:p>
          <a:r>
            <a:rPr lang="en-US"/>
            <a:t>Deliver bilingual hygiene training before workers operate machinery </a:t>
          </a:r>
        </a:p>
      </dgm:t>
    </dgm:pt>
    <dgm:pt modelId="{A9922912-A2FA-4C49-8857-7D84151018A0}" type="parTrans" cxnId="{595FB727-77EA-4131-A15E-EBD72CFD9DA3}">
      <dgm:prSet/>
      <dgm:spPr/>
      <dgm:t>
        <a:bodyPr/>
        <a:lstStyle/>
        <a:p>
          <a:endParaRPr lang="en-US"/>
        </a:p>
      </dgm:t>
    </dgm:pt>
    <dgm:pt modelId="{81222BEC-030F-4F94-B2C0-62D16B900C40}" type="sibTrans" cxnId="{595FB727-77EA-4131-A15E-EBD72CFD9DA3}">
      <dgm:prSet/>
      <dgm:spPr/>
      <dgm:t>
        <a:bodyPr/>
        <a:lstStyle/>
        <a:p>
          <a:endParaRPr lang="en-US"/>
        </a:p>
      </dgm:t>
    </dgm:pt>
    <dgm:pt modelId="{9F8AE98A-B796-4AD5-A586-550F4D7BA8EE}">
      <dgm:prSet/>
      <dgm:spPr/>
      <dgm:t>
        <a:bodyPr/>
        <a:lstStyle/>
        <a:p>
          <a:r>
            <a:rPr lang="en-US"/>
            <a:t>Pair</a:t>
          </a:r>
        </a:p>
      </dgm:t>
    </dgm:pt>
    <dgm:pt modelId="{EFB92E66-CDD4-449E-BD36-7F55A18AA472}" type="parTrans" cxnId="{F2C7504C-B1F0-4466-9E9B-4F4BF8D0F5FC}">
      <dgm:prSet/>
      <dgm:spPr/>
      <dgm:t>
        <a:bodyPr/>
        <a:lstStyle/>
        <a:p>
          <a:endParaRPr lang="en-US"/>
        </a:p>
      </dgm:t>
    </dgm:pt>
    <dgm:pt modelId="{6E1D6002-9C3C-4D47-926E-333A46E5ECB7}" type="sibTrans" cxnId="{F2C7504C-B1F0-4466-9E9B-4F4BF8D0F5FC}">
      <dgm:prSet/>
      <dgm:spPr/>
      <dgm:t>
        <a:bodyPr/>
        <a:lstStyle/>
        <a:p>
          <a:endParaRPr lang="en-US"/>
        </a:p>
      </dgm:t>
    </dgm:pt>
    <dgm:pt modelId="{83B2A6C2-366E-460B-8CD0-AB09D096A1DC}">
      <dgm:prSet/>
      <dgm:spPr/>
      <dgm:t>
        <a:bodyPr/>
        <a:lstStyle/>
        <a:p>
          <a:r>
            <a:rPr lang="en-US"/>
            <a:t>Pair new workers with bilingual mentors on the floor (Liu et al., 2019) </a:t>
          </a:r>
        </a:p>
      </dgm:t>
    </dgm:pt>
    <dgm:pt modelId="{0538BE64-981F-41EC-BC8E-32D52EC3080A}" type="parTrans" cxnId="{114F1234-B26F-4728-90F3-49CFD63AE1CD}">
      <dgm:prSet/>
      <dgm:spPr/>
      <dgm:t>
        <a:bodyPr/>
        <a:lstStyle/>
        <a:p>
          <a:endParaRPr lang="en-US"/>
        </a:p>
      </dgm:t>
    </dgm:pt>
    <dgm:pt modelId="{D7F58F95-538E-4EF3-9A14-A346C2C5638F}" type="sibTrans" cxnId="{114F1234-B26F-4728-90F3-49CFD63AE1CD}">
      <dgm:prSet/>
      <dgm:spPr/>
      <dgm:t>
        <a:bodyPr/>
        <a:lstStyle/>
        <a:p>
          <a:endParaRPr lang="en-US"/>
        </a:p>
      </dgm:t>
    </dgm:pt>
    <dgm:pt modelId="{4728A7B2-4B54-417A-8CC3-224E23258A5F}">
      <dgm:prSet/>
      <dgm:spPr/>
      <dgm:t>
        <a:bodyPr/>
        <a:lstStyle/>
        <a:p>
          <a:r>
            <a:rPr lang="en-US"/>
            <a:t>Use</a:t>
          </a:r>
        </a:p>
      </dgm:t>
    </dgm:pt>
    <dgm:pt modelId="{E9093A2B-BACE-4EDC-AFE9-3D9A29439637}" type="parTrans" cxnId="{47DF2350-4537-4AB1-A801-49E08D89CCD4}">
      <dgm:prSet/>
      <dgm:spPr/>
      <dgm:t>
        <a:bodyPr/>
        <a:lstStyle/>
        <a:p>
          <a:endParaRPr lang="en-US"/>
        </a:p>
      </dgm:t>
    </dgm:pt>
    <dgm:pt modelId="{A61B706A-DE66-4DE3-9983-12E9E342F54C}" type="sibTrans" cxnId="{47DF2350-4537-4AB1-A801-49E08D89CCD4}">
      <dgm:prSet/>
      <dgm:spPr/>
      <dgm:t>
        <a:bodyPr/>
        <a:lstStyle/>
        <a:p>
          <a:endParaRPr lang="en-US"/>
        </a:p>
      </dgm:t>
    </dgm:pt>
    <dgm:pt modelId="{5D698761-9B77-421C-A346-DF45CE02EE1D}">
      <dgm:prSet/>
      <dgm:spPr/>
      <dgm:t>
        <a:bodyPr/>
        <a:lstStyle/>
        <a:p>
          <a:r>
            <a:rPr lang="en-US"/>
            <a:t>Use short subtitled videos in multiple languages </a:t>
          </a:r>
        </a:p>
      </dgm:t>
    </dgm:pt>
    <dgm:pt modelId="{98D767A9-22A6-4815-A74F-0F58E8DE4A4C}" type="parTrans" cxnId="{18421292-C6A7-43AA-86A6-92C97E408FE4}">
      <dgm:prSet/>
      <dgm:spPr/>
      <dgm:t>
        <a:bodyPr/>
        <a:lstStyle/>
        <a:p>
          <a:endParaRPr lang="en-US"/>
        </a:p>
      </dgm:t>
    </dgm:pt>
    <dgm:pt modelId="{79956EA1-4E77-41CD-BCB3-C23F9A5101E2}" type="sibTrans" cxnId="{18421292-C6A7-43AA-86A6-92C97E408FE4}">
      <dgm:prSet/>
      <dgm:spPr/>
      <dgm:t>
        <a:bodyPr/>
        <a:lstStyle/>
        <a:p>
          <a:endParaRPr lang="en-US"/>
        </a:p>
      </dgm:t>
    </dgm:pt>
    <dgm:pt modelId="{2F3CA382-9128-476F-9201-354F910135A3}">
      <dgm:prSet/>
      <dgm:spPr/>
      <dgm:t>
        <a:bodyPr/>
        <a:lstStyle/>
        <a:p>
          <a:r>
            <a:rPr lang="en-US"/>
            <a:t>Recruit</a:t>
          </a:r>
        </a:p>
      </dgm:t>
    </dgm:pt>
    <dgm:pt modelId="{A97C15A8-5460-4B68-B24B-EFC5F44D020A}" type="parTrans" cxnId="{D8A49EDA-731F-4915-AA51-6824B4EB4C65}">
      <dgm:prSet/>
      <dgm:spPr/>
      <dgm:t>
        <a:bodyPr/>
        <a:lstStyle/>
        <a:p>
          <a:endParaRPr lang="en-US"/>
        </a:p>
      </dgm:t>
    </dgm:pt>
    <dgm:pt modelId="{91522B7F-2241-4A16-98CF-4A8EE837D38B}" type="sibTrans" cxnId="{D8A49EDA-731F-4915-AA51-6824B4EB4C65}">
      <dgm:prSet/>
      <dgm:spPr/>
      <dgm:t>
        <a:bodyPr/>
        <a:lstStyle/>
        <a:p>
          <a:endParaRPr lang="en-US"/>
        </a:p>
      </dgm:t>
    </dgm:pt>
    <dgm:pt modelId="{B78826D1-3862-47DF-A717-FDF2309B2D6E}">
      <dgm:prSet/>
      <dgm:spPr/>
      <dgm:t>
        <a:bodyPr/>
        <a:lstStyle/>
        <a:p>
          <a:r>
            <a:rPr lang="en-US"/>
            <a:t>Recruit team leaders fluent in dominant non English languages (Zhang, 2023) </a:t>
          </a:r>
        </a:p>
      </dgm:t>
    </dgm:pt>
    <dgm:pt modelId="{E67EDC36-9359-45A4-A4BC-8803A14B90F3}" type="parTrans" cxnId="{9848849E-A1A6-42D6-B43A-208C9F6B165E}">
      <dgm:prSet/>
      <dgm:spPr/>
      <dgm:t>
        <a:bodyPr/>
        <a:lstStyle/>
        <a:p>
          <a:endParaRPr lang="en-US"/>
        </a:p>
      </dgm:t>
    </dgm:pt>
    <dgm:pt modelId="{7DFE8027-23CC-48A2-B1C9-505E9079053B}" type="sibTrans" cxnId="{9848849E-A1A6-42D6-B43A-208C9F6B165E}">
      <dgm:prSet/>
      <dgm:spPr/>
      <dgm:t>
        <a:bodyPr/>
        <a:lstStyle/>
        <a:p>
          <a:endParaRPr lang="en-US"/>
        </a:p>
      </dgm:t>
    </dgm:pt>
    <dgm:pt modelId="{B80B48BC-35AA-4996-A6A9-0A70D96A5ED6}" type="pres">
      <dgm:prSet presAssocID="{93BA21B8-D224-4479-95BC-880F4B7AF949}" presName="Name0" presStyleCnt="0">
        <dgm:presLayoutVars>
          <dgm:dir/>
          <dgm:animLvl val="lvl"/>
          <dgm:resizeHandles val="exact"/>
        </dgm:presLayoutVars>
      </dgm:prSet>
      <dgm:spPr/>
    </dgm:pt>
    <dgm:pt modelId="{FE597704-C2F9-415E-80E3-7BF91AD6A73F}" type="pres">
      <dgm:prSet presAssocID="{67332C4E-FC56-40B6-B6E6-187B5F956503}" presName="linNode" presStyleCnt="0"/>
      <dgm:spPr/>
    </dgm:pt>
    <dgm:pt modelId="{7B34269F-1EC7-4293-BF8C-717B72C37125}" type="pres">
      <dgm:prSet presAssocID="{67332C4E-FC56-40B6-B6E6-187B5F956503}" presName="parentText" presStyleLbl="solidFgAcc1" presStyleIdx="0" presStyleCnt="5">
        <dgm:presLayoutVars>
          <dgm:chMax val="1"/>
          <dgm:bulletEnabled/>
        </dgm:presLayoutVars>
      </dgm:prSet>
      <dgm:spPr/>
    </dgm:pt>
    <dgm:pt modelId="{8FFDE261-CD4E-456D-A1D9-75E52CC4615E}" type="pres">
      <dgm:prSet presAssocID="{67332C4E-FC56-40B6-B6E6-187B5F956503}" presName="descendantText" presStyleLbl="alignNode1" presStyleIdx="0" presStyleCnt="5">
        <dgm:presLayoutVars>
          <dgm:bulletEnabled/>
        </dgm:presLayoutVars>
      </dgm:prSet>
      <dgm:spPr/>
    </dgm:pt>
    <dgm:pt modelId="{1611D7E1-0A7B-4440-B0EA-9D4051B4D664}" type="pres">
      <dgm:prSet presAssocID="{0EF8B518-DE4F-443C-A694-AE96EB6EA5E5}" presName="sp" presStyleCnt="0"/>
      <dgm:spPr/>
    </dgm:pt>
    <dgm:pt modelId="{9389BF06-BD18-4A25-9734-6C57C67F15F0}" type="pres">
      <dgm:prSet presAssocID="{A5758977-5FE2-43A0-90DD-760608BA7D0C}" presName="linNode" presStyleCnt="0"/>
      <dgm:spPr/>
    </dgm:pt>
    <dgm:pt modelId="{2A98A887-1A26-4418-91A7-806630446C93}" type="pres">
      <dgm:prSet presAssocID="{A5758977-5FE2-43A0-90DD-760608BA7D0C}" presName="parentText" presStyleLbl="solidFgAcc1" presStyleIdx="1" presStyleCnt="5">
        <dgm:presLayoutVars>
          <dgm:chMax val="1"/>
          <dgm:bulletEnabled/>
        </dgm:presLayoutVars>
      </dgm:prSet>
      <dgm:spPr/>
    </dgm:pt>
    <dgm:pt modelId="{D6FE3E98-0437-4D1A-B425-32DB089BF230}" type="pres">
      <dgm:prSet presAssocID="{A5758977-5FE2-43A0-90DD-760608BA7D0C}" presName="descendantText" presStyleLbl="alignNode1" presStyleIdx="1" presStyleCnt="5">
        <dgm:presLayoutVars>
          <dgm:bulletEnabled/>
        </dgm:presLayoutVars>
      </dgm:prSet>
      <dgm:spPr/>
    </dgm:pt>
    <dgm:pt modelId="{5A72E750-5FB8-4777-A8B9-BBD8058A60CE}" type="pres">
      <dgm:prSet presAssocID="{A49D5251-E1C2-4332-905A-3FF7446E9C6A}" presName="sp" presStyleCnt="0"/>
      <dgm:spPr/>
    </dgm:pt>
    <dgm:pt modelId="{F37B18CA-3F49-4100-A746-3BC44578C71A}" type="pres">
      <dgm:prSet presAssocID="{9F8AE98A-B796-4AD5-A586-550F4D7BA8EE}" presName="linNode" presStyleCnt="0"/>
      <dgm:spPr/>
    </dgm:pt>
    <dgm:pt modelId="{59129989-2F14-4FF2-8EA1-C0996947EBA6}" type="pres">
      <dgm:prSet presAssocID="{9F8AE98A-B796-4AD5-A586-550F4D7BA8EE}" presName="parentText" presStyleLbl="solidFgAcc1" presStyleIdx="2" presStyleCnt="5">
        <dgm:presLayoutVars>
          <dgm:chMax val="1"/>
          <dgm:bulletEnabled/>
        </dgm:presLayoutVars>
      </dgm:prSet>
      <dgm:spPr/>
    </dgm:pt>
    <dgm:pt modelId="{504E6BD2-780B-456A-A656-1162B837AF62}" type="pres">
      <dgm:prSet presAssocID="{9F8AE98A-B796-4AD5-A586-550F4D7BA8EE}" presName="descendantText" presStyleLbl="alignNode1" presStyleIdx="2" presStyleCnt="5">
        <dgm:presLayoutVars>
          <dgm:bulletEnabled/>
        </dgm:presLayoutVars>
      </dgm:prSet>
      <dgm:spPr/>
    </dgm:pt>
    <dgm:pt modelId="{83F7D403-A208-469B-A74E-62E4FEA77937}" type="pres">
      <dgm:prSet presAssocID="{6E1D6002-9C3C-4D47-926E-333A46E5ECB7}" presName="sp" presStyleCnt="0"/>
      <dgm:spPr/>
    </dgm:pt>
    <dgm:pt modelId="{3E40FE93-CA73-45AC-98F4-6B0015B0BB42}" type="pres">
      <dgm:prSet presAssocID="{4728A7B2-4B54-417A-8CC3-224E23258A5F}" presName="linNode" presStyleCnt="0"/>
      <dgm:spPr/>
    </dgm:pt>
    <dgm:pt modelId="{FBE76451-797F-4E9E-AD4F-1B633F49CE21}" type="pres">
      <dgm:prSet presAssocID="{4728A7B2-4B54-417A-8CC3-224E23258A5F}" presName="parentText" presStyleLbl="solidFgAcc1" presStyleIdx="3" presStyleCnt="5">
        <dgm:presLayoutVars>
          <dgm:chMax val="1"/>
          <dgm:bulletEnabled/>
        </dgm:presLayoutVars>
      </dgm:prSet>
      <dgm:spPr/>
    </dgm:pt>
    <dgm:pt modelId="{5CB4F5BA-AEFF-4FD1-B700-BF5AF02D363B}" type="pres">
      <dgm:prSet presAssocID="{4728A7B2-4B54-417A-8CC3-224E23258A5F}" presName="descendantText" presStyleLbl="alignNode1" presStyleIdx="3" presStyleCnt="5">
        <dgm:presLayoutVars>
          <dgm:bulletEnabled/>
        </dgm:presLayoutVars>
      </dgm:prSet>
      <dgm:spPr/>
    </dgm:pt>
    <dgm:pt modelId="{92C24528-CEFE-42E3-89EE-06BE8ACFA076}" type="pres">
      <dgm:prSet presAssocID="{A61B706A-DE66-4DE3-9983-12E9E342F54C}" presName="sp" presStyleCnt="0"/>
      <dgm:spPr/>
    </dgm:pt>
    <dgm:pt modelId="{78CC9F55-2FB3-4F2B-A272-10E203DD9DA9}" type="pres">
      <dgm:prSet presAssocID="{2F3CA382-9128-476F-9201-354F910135A3}" presName="linNode" presStyleCnt="0"/>
      <dgm:spPr/>
    </dgm:pt>
    <dgm:pt modelId="{15E9FB4C-6BF6-4C0B-989B-54C207760500}" type="pres">
      <dgm:prSet presAssocID="{2F3CA382-9128-476F-9201-354F910135A3}" presName="parentText" presStyleLbl="solidFgAcc1" presStyleIdx="4" presStyleCnt="5">
        <dgm:presLayoutVars>
          <dgm:chMax val="1"/>
          <dgm:bulletEnabled/>
        </dgm:presLayoutVars>
      </dgm:prSet>
      <dgm:spPr/>
    </dgm:pt>
    <dgm:pt modelId="{B83E649A-7423-4AB5-9CDA-902ED031C443}" type="pres">
      <dgm:prSet presAssocID="{2F3CA382-9128-476F-9201-354F910135A3}" presName="descendantText" presStyleLbl="alignNode1" presStyleIdx="4" presStyleCnt="5">
        <dgm:presLayoutVars>
          <dgm:bulletEnabled/>
        </dgm:presLayoutVars>
      </dgm:prSet>
      <dgm:spPr/>
    </dgm:pt>
  </dgm:ptLst>
  <dgm:cxnLst>
    <dgm:cxn modelId="{F0398813-A996-4915-A858-98A658821D95}" type="presOf" srcId="{2F3CA382-9128-476F-9201-354F910135A3}" destId="{15E9FB4C-6BF6-4C0B-989B-54C207760500}" srcOrd="0" destOrd="0" presId="urn:microsoft.com/office/officeart/2016/7/layout/VerticalHollowActionList"/>
    <dgm:cxn modelId="{A29F5D23-E4A6-4147-BADE-E15A0D3DB299}" type="presOf" srcId="{5D698761-9B77-421C-A346-DF45CE02EE1D}" destId="{5CB4F5BA-AEFF-4FD1-B700-BF5AF02D363B}" srcOrd="0" destOrd="0" presId="urn:microsoft.com/office/officeart/2016/7/layout/VerticalHollowActionList"/>
    <dgm:cxn modelId="{844F2A27-D064-4EDB-9DEF-D2500109054B}" type="presOf" srcId="{93BA21B8-D224-4479-95BC-880F4B7AF949}" destId="{B80B48BC-35AA-4996-A6A9-0A70D96A5ED6}" srcOrd="0" destOrd="0" presId="urn:microsoft.com/office/officeart/2016/7/layout/VerticalHollowActionList"/>
    <dgm:cxn modelId="{595FB727-77EA-4131-A15E-EBD72CFD9DA3}" srcId="{A5758977-5FE2-43A0-90DD-760608BA7D0C}" destId="{649DE9AB-37A8-4BC4-9D70-BA2FF522D1C6}" srcOrd="0" destOrd="0" parTransId="{A9922912-A2FA-4C49-8857-7D84151018A0}" sibTransId="{81222BEC-030F-4F94-B2C0-62D16B900C40}"/>
    <dgm:cxn modelId="{114F1234-B26F-4728-90F3-49CFD63AE1CD}" srcId="{9F8AE98A-B796-4AD5-A586-550F4D7BA8EE}" destId="{83B2A6C2-366E-460B-8CD0-AB09D096A1DC}" srcOrd="0" destOrd="0" parTransId="{0538BE64-981F-41EC-BC8E-32D52EC3080A}" sibTransId="{D7F58F95-538E-4EF3-9A14-A346C2C5638F}"/>
    <dgm:cxn modelId="{07D5D45F-1A73-42E2-9E0B-A72E8519AAA2}" srcId="{67332C4E-FC56-40B6-B6E6-187B5F956503}" destId="{817859C9-9CEF-496C-A2CE-D81E8A092360}" srcOrd="0" destOrd="0" parTransId="{02A29E1E-81BA-4269-9AD8-E059CCA99597}" sibTransId="{9D442479-7B22-45D4-BB7D-516C9B02AE72}"/>
    <dgm:cxn modelId="{17A2E442-128B-4E70-B014-8302BD2B0CF5}" srcId="{93BA21B8-D224-4479-95BC-880F4B7AF949}" destId="{A5758977-5FE2-43A0-90DD-760608BA7D0C}" srcOrd="1" destOrd="0" parTransId="{6FAE477F-1845-47CD-9DEF-9C802C75F7C3}" sibTransId="{A49D5251-E1C2-4332-905A-3FF7446E9C6A}"/>
    <dgm:cxn modelId="{FEE59664-E463-4653-A1D3-D6438EB24801}" type="presOf" srcId="{4728A7B2-4B54-417A-8CC3-224E23258A5F}" destId="{FBE76451-797F-4E9E-AD4F-1B633F49CE21}" srcOrd="0" destOrd="0" presId="urn:microsoft.com/office/officeart/2016/7/layout/VerticalHollowActionList"/>
    <dgm:cxn modelId="{5B6F8C69-14D8-4484-8F44-4B92D02F5E56}" type="presOf" srcId="{A5758977-5FE2-43A0-90DD-760608BA7D0C}" destId="{2A98A887-1A26-4418-91A7-806630446C93}" srcOrd="0" destOrd="0" presId="urn:microsoft.com/office/officeart/2016/7/layout/VerticalHollowActionList"/>
    <dgm:cxn modelId="{F2C7504C-B1F0-4466-9E9B-4F4BF8D0F5FC}" srcId="{93BA21B8-D224-4479-95BC-880F4B7AF949}" destId="{9F8AE98A-B796-4AD5-A586-550F4D7BA8EE}" srcOrd="2" destOrd="0" parTransId="{EFB92E66-CDD4-449E-BD36-7F55A18AA472}" sibTransId="{6E1D6002-9C3C-4D47-926E-333A46E5ECB7}"/>
    <dgm:cxn modelId="{47DF2350-4537-4AB1-A801-49E08D89CCD4}" srcId="{93BA21B8-D224-4479-95BC-880F4B7AF949}" destId="{4728A7B2-4B54-417A-8CC3-224E23258A5F}" srcOrd="3" destOrd="0" parTransId="{E9093A2B-BACE-4EDC-AFE9-3D9A29439637}" sibTransId="{A61B706A-DE66-4DE3-9983-12E9E342F54C}"/>
    <dgm:cxn modelId="{2DD6F776-F393-4449-B9F7-3B59271BD8A7}" type="presOf" srcId="{B78826D1-3862-47DF-A717-FDF2309B2D6E}" destId="{B83E649A-7423-4AB5-9CDA-902ED031C443}" srcOrd="0" destOrd="0" presId="urn:microsoft.com/office/officeart/2016/7/layout/VerticalHollowActionList"/>
    <dgm:cxn modelId="{18421292-C6A7-43AA-86A6-92C97E408FE4}" srcId="{4728A7B2-4B54-417A-8CC3-224E23258A5F}" destId="{5D698761-9B77-421C-A346-DF45CE02EE1D}" srcOrd="0" destOrd="0" parTransId="{98D767A9-22A6-4815-A74F-0F58E8DE4A4C}" sibTransId="{79956EA1-4E77-41CD-BCB3-C23F9A5101E2}"/>
    <dgm:cxn modelId="{9DC32199-8E03-4BBB-9709-E92424F31D5F}" type="presOf" srcId="{67332C4E-FC56-40B6-B6E6-187B5F956503}" destId="{7B34269F-1EC7-4293-BF8C-717B72C37125}" srcOrd="0" destOrd="0" presId="urn:microsoft.com/office/officeart/2016/7/layout/VerticalHollowActionList"/>
    <dgm:cxn modelId="{9848849E-A1A6-42D6-B43A-208C9F6B165E}" srcId="{2F3CA382-9128-476F-9201-354F910135A3}" destId="{B78826D1-3862-47DF-A717-FDF2309B2D6E}" srcOrd="0" destOrd="0" parTransId="{E67EDC36-9359-45A4-A4BC-8803A14B90F3}" sibTransId="{7DFE8027-23CC-48A2-B1C9-505E9079053B}"/>
    <dgm:cxn modelId="{55206AB8-9636-4812-9434-A239B2E2567D}" srcId="{93BA21B8-D224-4479-95BC-880F4B7AF949}" destId="{67332C4E-FC56-40B6-B6E6-187B5F956503}" srcOrd="0" destOrd="0" parTransId="{841AF2DD-6D5E-405D-B3BE-101EC66E1929}" sibTransId="{0EF8B518-DE4F-443C-A694-AE96EB6EA5E5}"/>
    <dgm:cxn modelId="{FB523DC2-BE3E-43DB-A51E-2C8635874F41}" type="presOf" srcId="{649DE9AB-37A8-4BC4-9D70-BA2FF522D1C6}" destId="{D6FE3E98-0437-4D1A-B425-32DB089BF230}" srcOrd="0" destOrd="0" presId="urn:microsoft.com/office/officeart/2016/7/layout/VerticalHollowActionList"/>
    <dgm:cxn modelId="{75AB86D7-F0A7-4572-B924-3E10F441DF7C}" type="presOf" srcId="{817859C9-9CEF-496C-A2CE-D81E8A092360}" destId="{8FFDE261-CD4E-456D-A1D9-75E52CC4615E}" srcOrd="0" destOrd="0" presId="urn:microsoft.com/office/officeart/2016/7/layout/VerticalHollowActionList"/>
    <dgm:cxn modelId="{D8A49EDA-731F-4915-AA51-6824B4EB4C65}" srcId="{93BA21B8-D224-4479-95BC-880F4B7AF949}" destId="{2F3CA382-9128-476F-9201-354F910135A3}" srcOrd="4" destOrd="0" parTransId="{A97C15A8-5460-4B68-B24B-EFC5F44D020A}" sibTransId="{91522B7F-2241-4A16-98CF-4A8EE837D38B}"/>
    <dgm:cxn modelId="{D13314E4-DAC1-4CED-B422-855F6777D661}" type="presOf" srcId="{9F8AE98A-B796-4AD5-A586-550F4D7BA8EE}" destId="{59129989-2F14-4FF2-8EA1-C0996947EBA6}" srcOrd="0" destOrd="0" presId="urn:microsoft.com/office/officeart/2016/7/layout/VerticalHollowActionList"/>
    <dgm:cxn modelId="{F0034EF9-C7A0-48E9-8958-7FAC13EBEF5D}" type="presOf" srcId="{83B2A6C2-366E-460B-8CD0-AB09D096A1DC}" destId="{504E6BD2-780B-456A-A656-1162B837AF62}" srcOrd="0" destOrd="0" presId="urn:microsoft.com/office/officeart/2016/7/layout/VerticalHollowActionList"/>
    <dgm:cxn modelId="{D1559874-39B5-4D1B-9A61-5AD0AD181FA8}" type="presParOf" srcId="{B80B48BC-35AA-4996-A6A9-0A70D96A5ED6}" destId="{FE597704-C2F9-415E-80E3-7BF91AD6A73F}" srcOrd="0" destOrd="0" presId="urn:microsoft.com/office/officeart/2016/7/layout/VerticalHollowActionList"/>
    <dgm:cxn modelId="{0A8613CE-6707-4113-8FAE-78C0FA1DB33D}" type="presParOf" srcId="{FE597704-C2F9-415E-80E3-7BF91AD6A73F}" destId="{7B34269F-1EC7-4293-BF8C-717B72C37125}" srcOrd="0" destOrd="0" presId="urn:microsoft.com/office/officeart/2016/7/layout/VerticalHollowActionList"/>
    <dgm:cxn modelId="{EEC6775B-17FD-4A0C-9EA8-49D12638C3EC}" type="presParOf" srcId="{FE597704-C2F9-415E-80E3-7BF91AD6A73F}" destId="{8FFDE261-CD4E-456D-A1D9-75E52CC4615E}" srcOrd="1" destOrd="0" presId="urn:microsoft.com/office/officeart/2016/7/layout/VerticalHollowActionList"/>
    <dgm:cxn modelId="{7DC8E4D4-9194-4A10-81E0-89FA5924F548}" type="presParOf" srcId="{B80B48BC-35AA-4996-A6A9-0A70D96A5ED6}" destId="{1611D7E1-0A7B-4440-B0EA-9D4051B4D664}" srcOrd="1" destOrd="0" presId="urn:microsoft.com/office/officeart/2016/7/layout/VerticalHollowActionList"/>
    <dgm:cxn modelId="{7D9C9E31-A524-4B26-AC20-5C7A59430AD8}" type="presParOf" srcId="{B80B48BC-35AA-4996-A6A9-0A70D96A5ED6}" destId="{9389BF06-BD18-4A25-9734-6C57C67F15F0}" srcOrd="2" destOrd="0" presId="urn:microsoft.com/office/officeart/2016/7/layout/VerticalHollowActionList"/>
    <dgm:cxn modelId="{E6AC1BD1-B281-49B2-8B61-FED46D0096AA}" type="presParOf" srcId="{9389BF06-BD18-4A25-9734-6C57C67F15F0}" destId="{2A98A887-1A26-4418-91A7-806630446C93}" srcOrd="0" destOrd="0" presId="urn:microsoft.com/office/officeart/2016/7/layout/VerticalHollowActionList"/>
    <dgm:cxn modelId="{5ADDE6C9-F150-4034-8A03-7DE2C8031FAC}" type="presParOf" srcId="{9389BF06-BD18-4A25-9734-6C57C67F15F0}" destId="{D6FE3E98-0437-4D1A-B425-32DB089BF230}" srcOrd="1" destOrd="0" presId="urn:microsoft.com/office/officeart/2016/7/layout/VerticalHollowActionList"/>
    <dgm:cxn modelId="{DC4C02E5-BD09-46DB-A290-4ECDAFBC3277}" type="presParOf" srcId="{B80B48BC-35AA-4996-A6A9-0A70D96A5ED6}" destId="{5A72E750-5FB8-4777-A8B9-BBD8058A60CE}" srcOrd="3" destOrd="0" presId="urn:microsoft.com/office/officeart/2016/7/layout/VerticalHollowActionList"/>
    <dgm:cxn modelId="{F9659E4D-3978-4790-AF06-0E9E5103A1C9}" type="presParOf" srcId="{B80B48BC-35AA-4996-A6A9-0A70D96A5ED6}" destId="{F37B18CA-3F49-4100-A746-3BC44578C71A}" srcOrd="4" destOrd="0" presId="urn:microsoft.com/office/officeart/2016/7/layout/VerticalHollowActionList"/>
    <dgm:cxn modelId="{A2C0F41E-FFB8-4ECE-8858-31D3830BDC25}" type="presParOf" srcId="{F37B18CA-3F49-4100-A746-3BC44578C71A}" destId="{59129989-2F14-4FF2-8EA1-C0996947EBA6}" srcOrd="0" destOrd="0" presId="urn:microsoft.com/office/officeart/2016/7/layout/VerticalHollowActionList"/>
    <dgm:cxn modelId="{A89148FA-AB00-43C0-BA57-B50FA9B871F3}" type="presParOf" srcId="{F37B18CA-3F49-4100-A746-3BC44578C71A}" destId="{504E6BD2-780B-456A-A656-1162B837AF62}" srcOrd="1" destOrd="0" presId="urn:microsoft.com/office/officeart/2016/7/layout/VerticalHollowActionList"/>
    <dgm:cxn modelId="{8412FE88-861B-4D4A-BB9B-B3719AA14C32}" type="presParOf" srcId="{B80B48BC-35AA-4996-A6A9-0A70D96A5ED6}" destId="{83F7D403-A208-469B-A74E-62E4FEA77937}" srcOrd="5" destOrd="0" presId="urn:microsoft.com/office/officeart/2016/7/layout/VerticalHollowActionList"/>
    <dgm:cxn modelId="{C0334CC7-DBA6-4CCC-9A83-DF17F75E0917}" type="presParOf" srcId="{B80B48BC-35AA-4996-A6A9-0A70D96A5ED6}" destId="{3E40FE93-CA73-45AC-98F4-6B0015B0BB42}" srcOrd="6" destOrd="0" presId="urn:microsoft.com/office/officeart/2016/7/layout/VerticalHollowActionList"/>
    <dgm:cxn modelId="{F9A9E3D5-3B6A-494E-9F3A-C2101EC63CD7}" type="presParOf" srcId="{3E40FE93-CA73-45AC-98F4-6B0015B0BB42}" destId="{FBE76451-797F-4E9E-AD4F-1B633F49CE21}" srcOrd="0" destOrd="0" presId="urn:microsoft.com/office/officeart/2016/7/layout/VerticalHollowActionList"/>
    <dgm:cxn modelId="{0D2F4ED7-D4D2-408E-9FC3-9EE032106BCF}" type="presParOf" srcId="{3E40FE93-CA73-45AC-98F4-6B0015B0BB42}" destId="{5CB4F5BA-AEFF-4FD1-B700-BF5AF02D363B}" srcOrd="1" destOrd="0" presId="urn:microsoft.com/office/officeart/2016/7/layout/VerticalHollowActionList"/>
    <dgm:cxn modelId="{39EF3906-F589-4489-B459-BDDD463A2956}" type="presParOf" srcId="{B80B48BC-35AA-4996-A6A9-0A70D96A5ED6}" destId="{92C24528-CEFE-42E3-89EE-06BE8ACFA076}" srcOrd="7" destOrd="0" presId="urn:microsoft.com/office/officeart/2016/7/layout/VerticalHollowActionList"/>
    <dgm:cxn modelId="{5E778574-0841-42EB-A362-31C18926489D}" type="presParOf" srcId="{B80B48BC-35AA-4996-A6A9-0A70D96A5ED6}" destId="{78CC9F55-2FB3-4F2B-A272-10E203DD9DA9}" srcOrd="8" destOrd="0" presId="urn:microsoft.com/office/officeart/2016/7/layout/VerticalHollowActionList"/>
    <dgm:cxn modelId="{B1DC5619-28A6-4E92-B60A-3801EC23929D}" type="presParOf" srcId="{78CC9F55-2FB3-4F2B-A272-10E203DD9DA9}" destId="{15E9FB4C-6BF6-4C0B-989B-54C207760500}" srcOrd="0" destOrd="0" presId="urn:microsoft.com/office/officeart/2016/7/layout/VerticalHollowActionList"/>
    <dgm:cxn modelId="{08D00FDC-DCCF-41F9-B013-8FE1FD654444}" type="presParOf" srcId="{78CC9F55-2FB3-4F2B-A272-10E203DD9DA9}" destId="{B83E649A-7423-4AB5-9CDA-902ED031C443}" srcOrd="1" destOrd="0" presId="urn:microsoft.com/office/officeart/2016/7/layout/VerticalHollowAc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C898B97-7E4F-4B6C-BB40-636147FC7415}" type="doc">
      <dgm:prSet loTypeId="urn:microsoft.com/office/officeart/2005/8/layout/vProcess5" loCatId="process" qsTypeId="urn:microsoft.com/office/officeart/2005/8/quickstyle/simple4" qsCatId="simple" csTypeId="urn:microsoft.com/office/officeart/2005/8/colors/colorful1" csCatId="colorful"/>
      <dgm:spPr/>
      <dgm:t>
        <a:bodyPr/>
        <a:lstStyle/>
        <a:p>
          <a:endParaRPr lang="en-US"/>
        </a:p>
      </dgm:t>
    </dgm:pt>
    <dgm:pt modelId="{E0D1185E-95C6-4762-AF37-5CACEC7D6298}">
      <dgm:prSet/>
      <dgm:spPr/>
      <dgm:t>
        <a:bodyPr/>
        <a:lstStyle/>
        <a:p>
          <a:r>
            <a:rPr lang="en-US" b="0" i="0" baseline="0"/>
            <a:t>Workforce spans 16 to 60 year olds with differing learning preferences </a:t>
          </a:r>
          <a:endParaRPr lang="en-US"/>
        </a:p>
      </dgm:t>
    </dgm:pt>
    <dgm:pt modelId="{184AD580-1560-4579-A399-563FDDE3EBFD}" type="parTrans" cxnId="{C2EA2093-7172-434A-92F5-12ED06A5227F}">
      <dgm:prSet/>
      <dgm:spPr/>
      <dgm:t>
        <a:bodyPr/>
        <a:lstStyle/>
        <a:p>
          <a:endParaRPr lang="en-US"/>
        </a:p>
      </dgm:t>
    </dgm:pt>
    <dgm:pt modelId="{A124BAD5-2897-45AA-A069-450A5707DFE4}" type="sibTrans" cxnId="{C2EA2093-7172-434A-92F5-12ED06A5227F}">
      <dgm:prSet/>
      <dgm:spPr/>
      <dgm:t>
        <a:bodyPr/>
        <a:lstStyle/>
        <a:p>
          <a:endParaRPr lang="en-US"/>
        </a:p>
      </dgm:t>
    </dgm:pt>
    <dgm:pt modelId="{54E2E2EE-E875-47C8-B920-776348ADC697}">
      <dgm:prSet/>
      <dgm:spPr/>
      <dgm:t>
        <a:bodyPr/>
        <a:lstStyle/>
        <a:p>
          <a:r>
            <a:rPr lang="en-US" b="0" i="0" baseline="0"/>
            <a:t>Younger workers struggle with verbal instructions, older comply readily </a:t>
          </a:r>
          <a:endParaRPr lang="en-US"/>
        </a:p>
      </dgm:t>
    </dgm:pt>
    <dgm:pt modelId="{D86881F4-83CA-45EF-AF7F-C9B058CE4711}" type="parTrans" cxnId="{34933E5E-C034-4D0B-A00E-5B0E24779EA0}">
      <dgm:prSet/>
      <dgm:spPr/>
      <dgm:t>
        <a:bodyPr/>
        <a:lstStyle/>
        <a:p>
          <a:endParaRPr lang="en-US"/>
        </a:p>
      </dgm:t>
    </dgm:pt>
    <dgm:pt modelId="{A0E93582-DBCC-40C3-B205-CC0D4D38E249}" type="sibTrans" cxnId="{34933E5E-C034-4D0B-A00E-5B0E24779EA0}">
      <dgm:prSet/>
      <dgm:spPr/>
      <dgm:t>
        <a:bodyPr/>
        <a:lstStyle/>
        <a:p>
          <a:endParaRPr lang="en-US"/>
        </a:p>
      </dgm:t>
    </dgm:pt>
    <dgm:pt modelId="{532878D6-2541-4906-BC9A-13E9D3A1C2C9}">
      <dgm:prSet/>
      <dgm:spPr/>
      <dgm:t>
        <a:bodyPr/>
        <a:lstStyle/>
        <a:p>
          <a:r>
            <a:rPr lang="en-US" b="0" i="0" baseline="0"/>
            <a:t>Younger workers prefer concise direct digital messages over formal briefings (Bauer and Troger, 2024) </a:t>
          </a:r>
          <a:endParaRPr lang="en-US"/>
        </a:p>
      </dgm:t>
    </dgm:pt>
    <dgm:pt modelId="{F75501B6-BC28-457C-B819-EE89F1735D57}" type="parTrans" cxnId="{CAD233E6-6AAC-4E6F-90A5-1A55D9AC55D6}">
      <dgm:prSet/>
      <dgm:spPr/>
      <dgm:t>
        <a:bodyPr/>
        <a:lstStyle/>
        <a:p>
          <a:endParaRPr lang="en-US"/>
        </a:p>
      </dgm:t>
    </dgm:pt>
    <dgm:pt modelId="{3C5B35D5-2022-4FBF-AF95-30A595F93F91}" type="sibTrans" cxnId="{CAD233E6-6AAC-4E6F-90A5-1A55D9AC55D6}">
      <dgm:prSet/>
      <dgm:spPr/>
      <dgm:t>
        <a:bodyPr/>
        <a:lstStyle/>
        <a:p>
          <a:endParaRPr lang="en-US"/>
        </a:p>
      </dgm:t>
    </dgm:pt>
    <dgm:pt modelId="{877B8528-F524-4D3C-9960-67D7FF5406CD}">
      <dgm:prSet/>
      <dgm:spPr/>
      <dgm:t>
        <a:bodyPr/>
        <a:lstStyle/>
        <a:p>
          <a:r>
            <a:rPr lang="en-US" b="0" i="0" baseline="0"/>
            <a:t>Older workers respond better to face to face instruction </a:t>
          </a:r>
          <a:endParaRPr lang="en-US"/>
        </a:p>
      </dgm:t>
    </dgm:pt>
    <dgm:pt modelId="{E1AE178D-60BF-4B07-9AB6-47026C284E7B}" type="parTrans" cxnId="{7D9D0677-6F10-4380-B28C-F2C5A665B565}">
      <dgm:prSet/>
      <dgm:spPr/>
      <dgm:t>
        <a:bodyPr/>
        <a:lstStyle/>
        <a:p>
          <a:endParaRPr lang="en-US"/>
        </a:p>
      </dgm:t>
    </dgm:pt>
    <dgm:pt modelId="{A70D51FE-4192-4E4E-A4CD-0CE6704DEEEA}" type="sibTrans" cxnId="{7D9D0677-6F10-4380-B28C-F2C5A665B565}">
      <dgm:prSet/>
      <dgm:spPr/>
      <dgm:t>
        <a:bodyPr/>
        <a:lstStyle/>
        <a:p>
          <a:endParaRPr lang="en-US"/>
        </a:p>
      </dgm:t>
    </dgm:pt>
    <dgm:pt modelId="{DE2834E1-AC9E-4595-B60B-09A4A9AB3BA0}">
      <dgm:prSet/>
      <dgm:spPr/>
      <dgm:t>
        <a:bodyPr/>
        <a:lstStyle/>
        <a:p>
          <a:r>
            <a:rPr lang="en-US" b="0" i="0" baseline="0"/>
            <a:t>Mismatched styles between Gary and younger staff produce procedural errors (Marshall, 2025) </a:t>
          </a:r>
          <a:endParaRPr lang="en-US"/>
        </a:p>
      </dgm:t>
    </dgm:pt>
    <dgm:pt modelId="{76B6F7FF-9BF2-47DE-BC9F-E6D6DC02975C}" type="parTrans" cxnId="{CE938F06-4E86-4346-9E57-BE9BC9420F01}">
      <dgm:prSet/>
      <dgm:spPr/>
      <dgm:t>
        <a:bodyPr/>
        <a:lstStyle/>
        <a:p>
          <a:endParaRPr lang="en-US"/>
        </a:p>
      </dgm:t>
    </dgm:pt>
    <dgm:pt modelId="{10543C2B-4963-4C52-B4E2-C83293A8248C}" type="sibTrans" cxnId="{CE938F06-4E86-4346-9E57-BE9BC9420F01}">
      <dgm:prSet/>
      <dgm:spPr/>
      <dgm:t>
        <a:bodyPr/>
        <a:lstStyle/>
        <a:p>
          <a:endParaRPr lang="en-US"/>
        </a:p>
      </dgm:t>
    </dgm:pt>
    <dgm:pt modelId="{0FA8479A-BFBF-40F2-B2BE-1B3947C86950}" type="pres">
      <dgm:prSet presAssocID="{5C898B97-7E4F-4B6C-BB40-636147FC7415}" presName="outerComposite" presStyleCnt="0">
        <dgm:presLayoutVars>
          <dgm:chMax val="5"/>
          <dgm:dir/>
          <dgm:resizeHandles val="exact"/>
        </dgm:presLayoutVars>
      </dgm:prSet>
      <dgm:spPr/>
    </dgm:pt>
    <dgm:pt modelId="{C2019D06-120D-4B41-A0E5-52B618806EA1}" type="pres">
      <dgm:prSet presAssocID="{5C898B97-7E4F-4B6C-BB40-636147FC7415}" presName="dummyMaxCanvas" presStyleCnt="0">
        <dgm:presLayoutVars/>
      </dgm:prSet>
      <dgm:spPr/>
    </dgm:pt>
    <dgm:pt modelId="{CB7BB427-2448-455F-9C37-2A5F61A8C32D}" type="pres">
      <dgm:prSet presAssocID="{5C898B97-7E4F-4B6C-BB40-636147FC7415}" presName="FiveNodes_1" presStyleLbl="node1" presStyleIdx="0" presStyleCnt="5">
        <dgm:presLayoutVars>
          <dgm:bulletEnabled val="1"/>
        </dgm:presLayoutVars>
      </dgm:prSet>
      <dgm:spPr/>
    </dgm:pt>
    <dgm:pt modelId="{ED82F10E-BAD7-41F5-92BE-E24FC838FAB8}" type="pres">
      <dgm:prSet presAssocID="{5C898B97-7E4F-4B6C-BB40-636147FC7415}" presName="FiveNodes_2" presStyleLbl="node1" presStyleIdx="1" presStyleCnt="5">
        <dgm:presLayoutVars>
          <dgm:bulletEnabled val="1"/>
        </dgm:presLayoutVars>
      </dgm:prSet>
      <dgm:spPr/>
    </dgm:pt>
    <dgm:pt modelId="{DFCC754A-51E6-4867-8BA8-221CB0787199}" type="pres">
      <dgm:prSet presAssocID="{5C898B97-7E4F-4B6C-BB40-636147FC7415}" presName="FiveNodes_3" presStyleLbl="node1" presStyleIdx="2" presStyleCnt="5">
        <dgm:presLayoutVars>
          <dgm:bulletEnabled val="1"/>
        </dgm:presLayoutVars>
      </dgm:prSet>
      <dgm:spPr/>
    </dgm:pt>
    <dgm:pt modelId="{C444847C-A9EF-4466-BF38-498395CC6768}" type="pres">
      <dgm:prSet presAssocID="{5C898B97-7E4F-4B6C-BB40-636147FC7415}" presName="FiveNodes_4" presStyleLbl="node1" presStyleIdx="3" presStyleCnt="5">
        <dgm:presLayoutVars>
          <dgm:bulletEnabled val="1"/>
        </dgm:presLayoutVars>
      </dgm:prSet>
      <dgm:spPr/>
    </dgm:pt>
    <dgm:pt modelId="{F7105640-5E76-4B30-B59F-B7B44184D104}" type="pres">
      <dgm:prSet presAssocID="{5C898B97-7E4F-4B6C-BB40-636147FC7415}" presName="FiveNodes_5" presStyleLbl="node1" presStyleIdx="4" presStyleCnt="5">
        <dgm:presLayoutVars>
          <dgm:bulletEnabled val="1"/>
        </dgm:presLayoutVars>
      </dgm:prSet>
      <dgm:spPr/>
    </dgm:pt>
    <dgm:pt modelId="{44643886-7096-42DD-841D-9F0DCE2D9ED7}" type="pres">
      <dgm:prSet presAssocID="{5C898B97-7E4F-4B6C-BB40-636147FC7415}" presName="FiveConn_1-2" presStyleLbl="fgAccFollowNode1" presStyleIdx="0" presStyleCnt="4">
        <dgm:presLayoutVars>
          <dgm:bulletEnabled val="1"/>
        </dgm:presLayoutVars>
      </dgm:prSet>
      <dgm:spPr/>
    </dgm:pt>
    <dgm:pt modelId="{AB997824-331B-40DD-BB77-6FFA660D3328}" type="pres">
      <dgm:prSet presAssocID="{5C898B97-7E4F-4B6C-BB40-636147FC7415}" presName="FiveConn_2-3" presStyleLbl="fgAccFollowNode1" presStyleIdx="1" presStyleCnt="4">
        <dgm:presLayoutVars>
          <dgm:bulletEnabled val="1"/>
        </dgm:presLayoutVars>
      </dgm:prSet>
      <dgm:spPr/>
    </dgm:pt>
    <dgm:pt modelId="{AD3AE631-3315-4E22-B0F7-181189DC5EF1}" type="pres">
      <dgm:prSet presAssocID="{5C898B97-7E4F-4B6C-BB40-636147FC7415}" presName="FiveConn_3-4" presStyleLbl="fgAccFollowNode1" presStyleIdx="2" presStyleCnt="4">
        <dgm:presLayoutVars>
          <dgm:bulletEnabled val="1"/>
        </dgm:presLayoutVars>
      </dgm:prSet>
      <dgm:spPr/>
    </dgm:pt>
    <dgm:pt modelId="{7293B347-5669-4617-8E99-2BF50D59A8DA}" type="pres">
      <dgm:prSet presAssocID="{5C898B97-7E4F-4B6C-BB40-636147FC7415}" presName="FiveConn_4-5" presStyleLbl="fgAccFollowNode1" presStyleIdx="3" presStyleCnt="4">
        <dgm:presLayoutVars>
          <dgm:bulletEnabled val="1"/>
        </dgm:presLayoutVars>
      </dgm:prSet>
      <dgm:spPr/>
    </dgm:pt>
    <dgm:pt modelId="{F946A72C-8764-4027-A013-67608CD12E29}" type="pres">
      <dgm:prSet presAssocID="{5C898B97-7E4F-4B6C-BB40-636147FC7415}" presName="FiveNodes_1_text" presStyleLbl="node1" presStyleIdx="4" presStyleCnt="5">
        <dgm:presLayoutVars>
          <dgm:bulletEnabled val="1"/>
        </dgm:presLayoutVars>
      </dgm:prSet>
      <dgm:spPr/>
    </dgm:pt>
    <dgm:pt modelId="{155BD250-C283-4081-82A6-4E2EAC754288}" type="pres">
      <dgm:prSet presAssocID="{5C898B97-7E4F-4B6C-BB40-636147FC7415}" presName="FiveNodes_2_text" presStyleLbl="node1" presStyleIdx="4" presStyleCnt="5">
        <dgm:presLayoutVars>
          <dgm:bulletEnabled val="1"/>
        </dgm:presLayoutVars>
      </dgm:prSet>
      <dgm:spPr/>
    </dgm:pt>
    <dgm:pt modelId="{1100033B-7DC0-4E59-9AEC-7D493A563699}" type="pres">
      <dgm:prSet presAssocID="{5C898B97-7E4F-4B6C-BB40-636147FC7415}" presName="FiveNodes_3_text" presStyleLbl="node1" presStyleIdx="4" presStyleCnt="5">
        <dgm:presLayoutVars>
          <dgm:bulletEnabled val="1"/>
        </dgm:presLayoutVars>
      </dgm:prSet>
      <dgm:spPr/>
    </dgm:pt>
    <dgm:pt modelId="{55F99F94-0226-4099-85CF-0E02542E7D21}" type="pres">
      <dgm:prSet presAssocID="{5C898B97-7E4F-4B6C-BB40-636147FC7415}" presName="FiveNodes_4_text" presStyleLbl="node1" presStyleIdx="4" presStyleCnt="5">
        <dgm:presLayoutVars>
          <dgm:bulletEnabled val="1"/>
        </dgm:presLayoutVars>
      </dgm:prSet>
      <dgm:spPr/>
    </dgm:pt>
    <dgm:pt modelId="{11F5F915-5819-4EEC-A277-E3A1AF58DC7D}" type="pres">
      <dgm:prSet presAssocID="{5C898B97-7E4F-4B6C-BB40-636147FC7415}" presName="FiveNodes_5_text" presStyleLbl="node1" presStyleIdx="4" presStyleCnt="5">
        <dgm:presLayoutVars>
          <dgm:bulletEnabled val="1"/>
        </dgm:presLayoutVars>
      </dgm:prSet>
      <dgm:spPr/>
    </dgm:pt>
  </dgm:ptLst>
  <dgm:cxnLst>
    <dgm:cxn modelId="{CE938F06-4E86-4346-9E57-BE9BC9420F01}" srcId="{5C898B97-7E4F-4B6C-BB40-636147FC7415}" destId="{DE2834E1-AC9E-4595-B60B-09A4A9AB3BA0}" srcOrd="4" destOrd="0" parTransId="{76B6F7FF-9BF2-47DE-BC9F-E6D6DC02975C}" sibTransId="{10543C2B-4963-4C52-B4E2-C83293A8248C}"/>
    <dgm:cxn modelId="{D3F81D09-F461-4617-B5F6-78213117CF68}" type="presOf" srcId="{532878D6-2541-4906-BC9A-13E9D3A1C2C9}" destId="{DFCC754A-51E6-4867-8BA8-221CB0787199}" srcOrd="0" destOrd="0" presId="urn:microsoft.com/office/officeart/2005/8/layout/vProcess5"/>
    <dgm:cxn modelId="{4B1C671A-5DE3-42BE-9BD9-1D55F2B72B1F}" type="presOf" srcId="{54E2E2EE-E875-47C8-B920-776348ADC697}" destId="{ED82F10E-BAD7-41F5-92BE-E24FC838FAB8}" srcOrd="0" destOrd="0" presId="urn:microsoft.com/office/officeart/2005/8/layout/vProcess5"/>
    <dgm:cxn modelId="{FAF5CF28-D3CF-497B-B2E1-60B549CC5B1F}" type="presOf" srcId="{DE2834E1-AC9E-4595-B60B-09A4A9AB3BA0}" destId="{F7105640-5E76-4B30-B59F-B7B44184D104}" srcOrd="0" destOrd="0" presId="urn:microsoft.com/office/officeart/2005/8/layout/vProcess5"/>
    <dgm:cxn modelId="{786B0929-A97C-4483-96B2-CD34280D8B40}" type="presOf" srcId="{54E2E2EE-E875-47C8-B920-776348ADC697}" destId="{155BD250-C283-4081-82A6-4E2EAC754288}" srcOrd="1" destOrd="0" presId="urn:microsoft.com/office/officeart/2005/8/layout/vProcess5"/>
    <dgm:cxn modelId="{4E480131-F85C-41CF-BD28-8A603CF925DC}" type="presOf" srcId="{5C898B97-7E4F-4B6C-BB40-636147FC7415}" destId="{0FA8479A-BFBF-40F2-B2BE-1B3947C86950}" srcOrd="0" destOrd="0" presId="urn:microsoft.com/office/officeart/2005/8/layout/vProcess5"/>
    <dgm:cxn modelId="{1AC79934-31A6-43DC-B197-A6C975160130}" type="presOf" srcId="{A124BAD5-2897-45AA-A069-450A5707DFE4}" destId="{44643886-7096-42DD-841D-9F0DCE2D9ED7}" srcOrd="0" destOrd="0" presId="urn:microsoft.com/office/officeart/2005/8/layout/vProcess5"/>
    <dgm:cxn modelId="{C8F42C38-9E61-4FEC-AA1F-9DC6937B5C93}" type="presOf" srcId="{E0D1185E-95C6-4762-AF37-5CACEC7D6298}" destId="{F946A72C-8764-4027-A013-67608CD12E29}" srcOrd="1" destOrd="0" presId="urn:microsoft.com/office/officeart/2005/8/layout/vProcess5"/>
    <dgm:cxn modelId="{34933E5E-C034-4D0B-A00E-5B0E24779EA0}" srcId="{5C898B97-7E4F-4B6C-BB40-636147FC7415}" destId="{54E2E2EE-E875-47C8-B920-776348ADC697}" srcOrd="1" destOrd="0" parTransId="{D86881F4-83CA-45EF-AF7F-C9B058CE4711}" sibTransId="{A0E93582-DBCC-40C3-B205-CC0D4D38E249}"/>
    <dgm:cxn modelId="{9E344E6C-311D-43D2-8EA6-01137041D1B8}" type="presOf" srcId="{877B8528-F524-4D3C-9960-67D7FF5406CD}" destId="{55F99F94-0226-4099-85CF-0E02542E7D21}" srcOrd="1" destOrd="0" presId="urn:microsoft.com/office/officeart/2005/8/layout/vProcess5"/>
    <dgm:cxn modelId="{503DBF71-7990-4948-BF50-C33D6D936F9E}" type="presOf" srcId="{877B8528-F524-4D3C-9960-67D7FF5406CD}" destId="{C444847C-A9EF-4466-BF38-498395CC6768}" srcOrd="0" destOrd="0" presId="urn:microsoft.com/office/officeart/2005/8/layout/vProcess5"/>
    <dgm:cxn modelId="{7D9D0677-6F10-4380-B28C-F2C5A665B565}" srcId="{5C898B97-7E4F-4B6C-BB40-636147FC7415}" destId="{877B8528-F524-4D3C-9960-67D7FF5406CD}" srcOrd="3" destOrd="0" parTransId="{E1AE178D-60BF-4B07-9AB6-47026C284E7B}" sibTransId="{A70D51FE-4192-4E4E-A4CD-0CE6704DEEEA}"/>
    <dgm:cxn modelId="{2250CE81-D301-442E-A3AE-9139A444C3E4}" type="presOf" srcId="{532878D6-2541-4906-BC9A-13E9D3A1C2C9}" destId="{1100033B-7DC0-4E59-9AEC-7D493A563699}" srcOrd="1" destOrd="0" presId="urn:microsoft.com/office/officeart/2005/8/layout/vProcess5"/>
    <dgm:cxn modelId="{C2EA2093-7172-434A-92F5-12ED06A5227F}" srcId="{5C898B97-7E4F-4B6C-BB40-636147FC7415}" destId="{E0D1185E-95C6-4762-AF37-5CACEC7D6298}" srcOrd="0" destOrd="0" parTransId="{184AD580-1560-4579-A399-563FDDE3EBFD}" sibTransId="{A124BAD5-2897-45AA-A069-450A5707DFE4}"/>
    <dgm:cxn modelId="{9A961AA4-791A-44B3-A362-ECFDDA281D19}" type="presOf" srcId="{A70D51FE-4192-4E4E-A4CD-0CE6704DEEEA}" destId="{7293B347-5669-4617-8E99-2BF50D59A8DA}" srcOrd="0" destOrd="0" presId="urn:microsoft.com/office/officeart/2005/8/layout/vProcess5"/>
    <dgm:cxn modelId="{9E5932E1-4DFF-4D5B-A910-70080FC17874}" type="presOf" srcId="{E0D1185E-95C6-4762-AF37-5CACEC7D6298}" destId="{CB7BB427-2448-455F-9C37-2A5F61A8C32D}" srcOrd="0" destOrd="0" presId="urn:microsoft.com/office/officeart/2005/8/layout/vProcess5"/>
    <dgm:cxn modelId="{CAD233E6-6AAC-4E6F-90A5-1A55D9AC55D6}" srcId="{5C898B97-7E4F-4B6C-BB40-636147FC7415}" destId="{532878D6-2541-4906-BC9A-13E9D3A1C2C9}" srcOrd="2" destOrd="0" parTransId="{F75501B6-BC28-457C-B819-EE89F1735D57}" sibTransId="{3C5B35D5-2022-4FBF-AF95-30A595F93F91}"/>
    <dgm:cxn modelId="{348996ED-EA7C-403D-B775-DD2E0F82E5A7}" type="presOf" srcId="{DE2834E1-AC9E-4595-B60B-09A4A9AB3BA0}" destId="{11F5F915-5819-4EEC-A277-E3A1AF58DC7D}" srcOrd="1" destOrd="0" presId="urn:microsoft.com/office/officeart/2005/8/layout/vProcess5"/>
    <dgm:cxn modelId="{8C9E29F5-644C-4BAA-A9DE-704BC537B563}" type="presOf" srcId="{A0E93582-DBCC-40C3-B205-CC0D4D38E249}" destId="{AB997824-331B-40DD-BB77-6FFA660D3328}" srcOrd="0" destOrd="0" presId="urn:microsoft.com/office/officeart/2005/8/layout/vProcess5"/>
    <dgm:cxn modelId="{806059F9-BB63-4A29-B9E3-0B2A90DAA7FD}" type="presOf" srcId="{3C5B35D5-2022-4FBF-AF95-30A595F93F91}" destId="{AD3AE631-3315-4E22-B0F7-181189DC5EF1}" srcOrd="0" destOrd="0" presId="urn:microsoft.com/office/officeart/2005/8/layout/vProcess5"/>
    <dgm:cxn modelId="{8B994F7D-AE1F-4100-B250-99C8BF737B3B}" type="presParOf" srcId="{0FA8479A-BFBF-40F2-B2BE-1B3947C86950}" destId="{C2019D06-120D-4B41-A0E5-52B618806EA1}" srcOrd="0" destOrd="0" presId="urn:microsoft.com/office/officeart/2005/8/layout/vProcess5"/>
    <dgm:cxn modelId="{0F0106F5-EDE4-4410-9452-E0750093B940}" type="presParOf" srcId="{0FA8479A-BFBF-40F2-B2BE-1B3947C86950}" destId="{CB7BB427-2448-455F-9C37-2A5F61A8C32D}" srcOrd="1" destOrd="0" presId="urn:microsoft.com/office/officeart/2005/8/layout/vProcess5"/>
    <dgm:cxn modelId="{DE847A43-A64B-4FEE-B88F-605D4715E6DB}" type="presParOf" srcId="{0FA8479A-BFBF-40F2-B2BE-1B3947C86950}" destId="{ED82F10E-BAD7-41F5-92BE-E24FC838FAB8}" srcOrd="2" destOrd="0" presId="urn:microsoft.com/office/officeart/2005/8/layout/vProcess5"/>
    <dgm:cxn modelId="{D4E9BEC5-D98E-41B8-BAF4-76473D949C9D}" type="presParOf" srcId="{0FA8479A-BFBF-40F2-B2BE-1B3947C86950}" destId="{DFCC754A-51E6-4867-8BA8-221CB0787199}" srcOrd="3" destOrd="0" presId="urn:microsoft.com/office/officeart/2005/8/layout/vProcess5"/>
    <dgm:cxn modelId="{5AF492F6-EBBB-4185-92EB-EC97D29F7525}" type="presParOf" srcId="{0FA8479A-BFBF-40F2-B2BE-1B3947C86950}" destId="{C444847C-A9EF-4466-BF38-498395CC6768}" srcOrd="4" destOrd="0" presId="urn:microsoft.com/office/officeart/2005/8/layout/vProcess5"/>
    <dgm:cxn modelId="{383E291F-0E77-4483-BB35-390436753D01}" type="presParOf" srcId="{0FA8479A-BFBF-40F2-B2BE-1B3947C86950}" destId="{F7105640-5E76-4B30-B59F-B7B44184D104}" srcOrd="5" destOrd="0" presId="urn:microsoft.com/office/officeart/2005/8/layout/vProcess5"/>
    <dgm:cxn modelId="{43047690-626C-4A46-8BA6-499BA7E74E25}" type="presParOf" srcId="{0FA8479A-BFBF-40F2-B2BE-1B3947C86950}" destId="{44643886-7096-42DD-841D-9F0DCE2D9ED7}" srcOrd="6" destOrd="0" presId="urn:microsoft.com/office/officeart/2005/8/layout/vProcess5"/>
    <dgm:cxn modelId="{A7178D3F-16B5-4211-83A2-9914B5633675}" type="presParOf" srcId="{0FA8479A-BFBF-40F2-B2BE-1B3947C86950}" destId="{AB997824-331B-40DD-BB77-6FFA660D3328}" srcOrd="7" destOrd="0" presId="urn:microsoft.com/office/officeart/2005/8/layout/vProcess5"/>
    <dgm:cxn modelId="{87EFCCD4-B6B5-44F6-BE0C-236D7F7D699A}" type="presParOf" srcId="{0FA8479A-BFBF-40F2-B2BE-1B3947C86950}" destId="{AD3AE631-3315-4E22-B0F7-181189DC5EF1}" srcOrd="8" destOrd="0" presId="urn:microsoft.com/office/officeart/2005/8/layout/vProcess5"/>
    <dgm:cxn modelId="{68966DBE-9FE8-4710-B1E0-16C929A0F543}" type="presParOf" srcId="{0FA8479A-BFBF-40F2-B2BE-1B3947C86950}" destId="{7293B347-5669-4617-8E99-2BF50D59A8DA}" srcOrd="9" destOrd="0" presId="urn:microsoft.com/office/officeart/2005/8/layout/vProcess5"/>
    <dgm:cxn modelId="{21A63951-9470-4EF0-B165-8FD5F373503D}" type="presParOf" srcId="{0FA8479A-BFBF-40F2-B2BE-1B3947C86950}" destId="{F946A72C-8764-4027-A013-67608CD12E29}" srcOrd="10" destOrd="0" presId="urn:microsoft.com/office/officeart/2005/8/layout/vProcess5"/>
    <dgm:cxn modelId="{8118BD5C-FC5E-4F30-A6A4-79A65FAC4D24}" type="presParOf" srcId="{0FA8479A-BFBF-40F2-B2BE-1B3947C86950}" destId="{155BD250-C283-4081-82A6-4E2EAC754288}" srcOrd="11" destOrd="0" presId="urn:microsoft.com/office/officeart/2005/8/layout/vProcess5"/>
    <dgm:cxn modelId="{E4B0B8F6-4875-4B63-8F38-15EDF0BEB1D9}" type="presParOf" srcId="{0FA8479A-BFBF-40F2-B2BE-1B3947C86950}" destId="{1100033B-7DC0-4E59-9AEC-7D493A563699}" srcOrd="12" destOrd="0" presId="urn:microsoft.com/office/officeart/2005/8/layout/vProcess5"/>
    <dgm:cxn modelId="{0297D13A-DD2A-48F2-A28E-D78F8C1B9695}" type="presParOf" srcId="{0FA8479A-BFBF-40F2-B2BE-1B3947C86950}" destId="{55F99F94-0226-4099-85CF-0E02542E7D21}" srcOrd="13" destOrd="0" presId="urn:microsoft.com/office/officeart/2005/8/layout/vProcess5"/>
    <dgm:cxn modelId="{7AB6824E-95F2-4391-99FC-17BA32D0C855}" type="presParOf" srcId="{0FA8479A-BFBF-40F2-B2BE-1B3947C86950}" destId="{11F5F915-5819-4EEC-A277-E3A1AF58DC7D}"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B765B2C-D52E-4474-9EA4-B0515FFE60DF}" type="doc">
      <dgm:prSet loTypeId="urn:microsoft.com/office/officeart/2016/7/layout/BasicLinearProcessNumbered" loCatId="process" qsTypeId="urn:microsoft.com/office/officeart/2005/8/quickstyle/simple4" qsCatId="simple" csTypeId="urn:microsoft.com/office/officeart/2005/8/colors/colorful2" csCatId="colorful"/>
      <dgm:spPr/>
      <dgm:t>
        <a:bodyPr/>
        <a:lstStyle/>
        <a:p>
          <a:endParaRPr lang="en-US"/>
        </a:p>
      </dgm:t>
    </dgm:pt>
    <dgm:pt modelId="{2D45857C-C02B-41B3-ACBC-D28BF595272D}">
      <dgm:prSet/>
      <dgm:spPr/>
      <dgm:t>
        <a:bodyPr/>
        <a:lstStyle/>
        <a:p>
          <a:r>
            <a:rPr lang="en-US" b="0" i="0" baseline="0"/>
            <a:t>Blend verbal briefings with short digital videos and visual checklists </a:t>
          </a:r>
          <a:endParaRPr lang="en-US"/>
        </a:p>
      </dgm:t>
    </dgm:pt>
    <dgm:pt modelId="{93743728-64BD-4D90-BB94-3F108573F783}" type="parTrans" cxnId="{0B9FB1A4-9A8F-47C1-8714-4FDDF8F24FB3}">
      <dgm:prSet/>
      <dgm:spPr/>
      <dgm:t>
        <a:bodyPr/>
        <a:lstStyle/>
        <a:p>
          <a:endParaRPr lang="en-US"/>
        </a:p>
      </dgm:t>
    </dgm:pt>
    <dgm:pt modelId="{FB6E4CD8-F15E-4ABC-AF1F-D7CFC632441A}" type="sibTrans" cxnId="{0B9FB1A4-9A8F-47C1-8714-4FDDF8F24FB3}">
      <dgm:prSet phldrT="1" phldr="0"/>
      <dgm:spPr/>
      <dgm:t>
        <a:bodyPr/>
        <a:lstStyle/>
        <a:p>
          <a:r>
            <a:rPr lang="en-US"/>
            <a:t>1</a:t>
          </a:r>
        </a:p>
      </dgm:t>
    </dgm:pt>
    <dgm:pt modelId="{4083F1D1-4322-496F-A502-328F2CE45493}">
      <dgm:prSet/>
      <dgm:spPr/>
      <dgm:t>
        <a:bodyPr/>
        <a:lstStyle/>
        <a:p>
          <a:r>
            <a:rPr lang="en-US" b="0" i="0" baseline="0"/>
            <a:t>Use mobile messaging apps for shift reminders and updates </a:t>
          </a:r>
          <a:endParaRPr lang="en-US"/>
        </a:p>
      </dgm:t>
    </dgm:pt>
    <dgm:pt modelId="{CAD025F5-A5E5-4000-9D3B-395836546B2E}" type="parTrans" cxnId="{8655C686-27AD-45BC-9BBE-8BB2DEC51304}">
      <dgm:prSet/>
      <dgm:spPr/>
      <dgm:t>
        <a:bodyPr/>
        <a:lstStyle/>
        <a:p>
          <a:endParaRPr lang="en-US"/>
        </a:p>
      </dgm:t>
    </dgm:pt>
    <dgm:pt modelId="{4EDE1090-5246-4D24-BEA3-5EAA56F4FBA7}" type="sibTrans" cxnId="{8655C686-27AD-45BC-9BBE-8BB2DEC51304}">
      <dgm:prSet phldrT="2" phldr="0"/>
      <dgm:spPr/>
      <dgm:t>
        <a:bodyPr/>
        <a:lstStyle/>
        <a:p>
          <a:r>
            <a:rPr lang="en-US"/>
            <a:t>2</a:t>
          </a:r>
        </a:p>
      </dgm:t>
    </dgm:pt>
    <dgm:pt modelId="{8FBA051B-DA61-4E6C-9086-3A773001136D}">
      <dgm:prSet/>
      <dgm:spPr/>
      <dgm:t>
        <a:bodyPr/>
        <a:lstStyle/>
        <a:p>
          <a:r>
            <a:rPr lang="en-US" b="0" i="0" baseline="0"/>
            <a:t>Provide structured feedback so younger workers understand the reasoning (Bauer and Troger, 2024) </a:t>
          </a:r>
          <a:endParaRPr lang="en-US"/>
        </a:p>
      </dgm:t>
    </dgm:pt>
    <dgm:pt modelId="{541C1A65-A6C6-4F9E-A51D-47FE3AB8A8D1}" type="parTrans" cxnId="{DF89637C-1631-4A19-9D0A-7561F666ABE8}">
      <dgm:prSet/>
      <dgm:spPr/>
      <dgm:t>
        <a:bodyPr/>
        <a:lstStyle/>
        <a:p>
          <a:endParaRPr lang="en-US"/>
        </a:p>
      </dgm:t>
    </dgm:pt>
    <dgm:pt modelId="{0BAE450C-94CE-4A16-8F9D-4D3BC265B56F}" type="sibTrans" cxnId="{DF89637C-1631-4A19-9D0A-7561F666ABE8}">
      <dgm:prSet phldrT="3" phldr="0"/>
      <dgm:spPr/>
      <dgm:t>
        <a:bodyPr/>
        <a:lstStyle/>
        <a:p>
          <a:r>
            <a:rPr lang="en-US"/>
            <a:t>3</a:t>
          </a:r>
        </a:p>
      </dgm:t>
    </dgm:pt>
    <dgm:pt modelId="{AE4DD52E-C5CC-4C49-A520-4B58F8DA36DF}">
      <dgm:prSet/>
      <dgm:spPr/>
      <dgm:t>
        <a:bodyPr/>
        <a:lstStyle/>
        <a:p>
          <a:r>
            <a:rPr lang="en-US" b="0" i="0" baseline="0"/>
            <a:t>Pair younger and older staff in mentoring partnerships </a:t>
          </a:r>
          <a:endParaRPr lang="en-US"/>
        </a:p>
      </dgm:t>
    </dgm:pt>
    <dgm:pt modelId="{F50BAE52-D498-49AA-B814-4C0288184065}" type="parTrans" cxnId="{F5021003-A23F-4B1D-A228-575EC3A4ACAC}">
      <dgm:prSet/>
      <dgm:spPr/>
      <dgm:t>
        <a:bodyPr/>
        <a:lstStyle/>
        <a:p>
          <a:endParaRPr lang="en-US"/>
        </a:p>
      </dgm:t>
    </dgm:pt>
    <dgm:pt modelId="{8909A766-9ECD-45C6-8E27-7B81E1B3F9C6}" type="sibTrans" cxnId="{F5021003-A23F-4B1D-A228-575EC3A4ACAC}">
      <dgm:prSet phldrT="4" phldr="0"/>
      <dgm:spPr/>
      <dgm:t>
        <a:bodyPr/>
        <a:lstStyle/>
        <a:p>
          <a:r>
            <a:rPr lang="en-US"/>
            <a:t>4</a:t>
          </a:r>
        </a:p>
      </dgm:t>
    </dgm:pt>
    <dgm:pt modelId="{181B6AAE-3DD3-4114-9AAD-4055B81C016B}">
      <dgm:prSet/>
      <dgm:spPr/>
      <dgm:t>
        <a:bodyPr/>
        <a:lstStyle/>
        <a:p>
          <a:r>
            <a:rPr lang="en-US" b="0" i="0" baseline="0"/>
            <a:t>Tailor recognition to acknowledge both seniority and innovation (Marshall, 2025) </a:t>
          </a:r>
          <a:endParaRPr lang="en-US"/>
        </a:p>
      </dgm:t>
    </dgm:pt>
    <dgm:pt modelId="{D5FC4370-FB06-4A95-AFE2-4AB7606D3D3F}" type="parTrans" cxnId="{527F91C6-9E75-47D7-97F8-86C0DC2D7DCF}">
      <dgm:prSet/>
      <dgm:spPr/>
      <dgm:t>
        <a:bodyPr/>
        <a:lstStyle/>
        <a:p>
          <a:endParaRPr lang="en-US"/>
        </a:p>
      </dgm:t>
    </dgm:pt>
    <dgm:pt modelId="{5AD602FD-E2B1-49D2-909D-C611AE384F86}" type="sibTrans" cxnId="{527F91C6-9E75-47D7-97F8-86C0DC2D7DCF}">
      <dgm:prSet phldrT="5" phldr="0"/>
      <dgm:spPr/>
      <dgm:t>
        <a:bodyPr/>
        <a:lstStyle/>
        <a:p>
          <a:r>
            <a:rPr lang="en-US"/>
            <a:t>5</a:t>
          </a:r>
        </a:p>
      </dgm:t>
    </dgm:pt>
    <dgm:pt modelId="{4320BAE9-64A6-43FA-9AA2-493377F20551}" type="pres">
      <dgm:prSet presAssocID="{9B765B2C-D52E-4474-9EA4-B0515FFE60DF}" presName="Name0" presStyleCnt="0">
        <dgm:presLayoutVars>
          <dgm:animLvl val="lvl"/>
          <dgm:resizeHandles val="exact"/>
        </dgm:presLayoutVars>
      </dgm:prSet>
      <dgm:spPr/>
    </dgm:pt>
    <dgm:pt modelId="{2B71FB2A-DF1F-4A42-BA99-62C3A634C671}" type="pres">
      <dgm:prSet presAssocID="{2D45857C-C02B-41B3-ACBC-D28BF595272D}" presName="compositeNode" presStyleCnt="0">
        <dgm:presLayoutVars>
          <dgm:bulletEnabled val="1"/>
        </dgm:presLayoutVars>
      </dgm:prSet>
      <dgm:spPr/>
    </dgm:pt>
    <dgm:pt modelId="{6582D771-F029-4EBF-97B4-073FF8B83EFD}" type="pres">
      <dgm:prSet presAssocID="{2D45857C-C02B-41B3-ACBC-D28BF595272D}" presName="bgRect" presStyleLbl="bgAccFollowNode1" presStyleIdx="0" presStyleCnt="5"/>
      <dgm:spPr/>
    </dgm:pt>
    <dgm:pt modelId="{7D993A65-85AD-415C-BD28-8CBA3D6D2C8D}" type="pres">
      <dgm:prSet presAssocID="{FB6E4CD8-F15E-4ABC-AF1F-D7CFC632441A}" presName="sibTransNodeCircle" presStyleLbl="alignNode1" presStyleIdx="0" presStyleCnt="10">
        <dgm:presLayoutVars>
          <dgm:chMax val="0"/>
          <dgm:bulletEnabled/>
        </dgm:presLayoutVars>
      </dgm:prSet>
      <dgm:spPr/>
    </dgm:pt>
    <dgm:pt modelId="{2B93F5BC-3E5F-45F8-8956-3DCC5CA5CBD7}" type="pres">
      <dgm:prSet presAssocID="{2D45857C-C02B-41B3-ACBC-D28BF595272D}" presName="bottomLine" presStyleLbl="alignNode1" presStyleIdx="1" presStyleCnt="10">
        <dgm:presLayoutVars/>
      </dgm:prSet>
      <dgm:spPr/>
    </dgm:pt>
    <dgm:pt modelId="{C0164C28-9092-4C03-8B00-7477D6CD5084}" type="pres">
      <dgm:prSet presAssocID="{2D45857C-C02B-41B3-ACBC-D28BF595272D}" presName="nodeText" presStyleLbl="bgAccFollowNode1" presStyleIdx="0" presStyleCnt="5">
        <dgm:presLayoutVars>
          <dgm:bulletEnabled val="1"/>
        </dgm:presLayoutVars>
      </dgm:prSet>
      <dgm:spPr/>
    </dgm:pt>
    <dgm:pt modelId="{CA223B8E-1895-476A-BD55-C485DDD939EB}" type="pres">
      <dgm:prSet presAssocID="{FB6E4CD8-F15E-4ABC-AF1F-D7CFC632441A}" presName="sibTrans" presStyleCnt="0"/>
      <dgm:spPr/>
    </dgm:pt>
    <dgm:pt modelId="{8D00CE31-6F65-4238-A8B2-B6B3B8699646}" type="pres">
      <dgm:prSet presAssocID="{4083F1D1-4322-496F-A502-328F2CE45493}" presName="compositeNode" presStyleCnt="0">
        <dgm:presLayoutVars>
          <dgm:bulletEnabled val="1"/>
        </dgm:presLayoutVars>
      </dgm:prSet>
      <dgm:spPr/>
    </dgm:pt>
    <dgm:pt modelId="{6CB64507-05D3-4646-A517-6B6107C1E57D}" type="pres">
      <dgm:prSet presAssocID="{4083F1D1-4322-496F-A502-328F2CE45493}" presName="bgRect" presStyleLbl="bgAccFollowNode1" presStyleIdx="1" presStyleCnt="5"/>
      <dgm:spPr/>
    </dgm:pt>
    <dgm:pt modelId="{3BDC39DA-9DEA-4032-A635-B44CB9147716}" type="pres">
      <dgm:prSet presAssocID="{4EDE1090-5246-4D24-BEA3-5EAA56F4FBA7}" presName="sibTransNodeCircle" presStyleLbl="alignNode1" presStyleIdx="2" presStyleCnt="10">
        <dgm:presLayoutVars>
          <dgm:chMax val="0"/>
          <dgm:bulletEnabled/>
        </dgm:presLayoutVars>
      </dgm:prSet>
      <dgm:spPr/>
    </dgm:pt>
    <dgm:pt modelId="{B539C45C-259E-416E-983B-4984E9072F95}" type="pres">
      <dgm:prSet presAssocID="{4083F1D1-4322-496F-A502-328F2CE45493}" presName="bottomLine" presStyleLbl="alignNode1" presStyleIdx="3" presStyleCnt="10">
        <dgm:presLayoutVars/>
      </dgm:prSet>
      <dgm:spPr/>
    </dgm:pt>
    <dgm:pt modelId="{BB32CE44-C403-4E38-A89C-4B7904259058}" type="pres">
      <dgm:prSet presAssocID="{4083F1D1-4322-496F-A502-328F2CE45493}" presName="nodeText" presStyleLbl="bgAccFollowNode1" presStyleIdx="1" presStyleCnt="5">
        <dgm:presLayoutVars>
          <dgm:bulletEnabled val="1"/>
        </dgm:presLayoutVars>
      </dgm:prSet>
      <dgm:spPr/>
    </dgm:pt>
    <dgm:pt modelId="{9C664571-1987-486B-ABAB-2FE83CA11883}" type="pres">
      <dgm:prSet presAssocID="{4EDE1090-5246-4D24-BEA3-5EAA56F4FBA7}" presName="sibTrans" presStyleCnt="0"/>
      <dgm:spPr/>
    </dgm:pt>
    <dgm:pt modelId="{50C0E77E-FF04-43D4-B836-AD2A39618B35}" type="pres">
      <dgm:prSet presAssocID="{8FBA051B-DA61-4E6C-9086-3A773001136D}" presName="compositeNode" presStyleCnt="0">
        <dgm:presLayoutVars>
          <dgm:bulletEnabled val="1"/>
        </dgm:presLayoutVars>
      </dgm:prSet>
      <dgm:spPr/>
    </dgm:pt>
    <dgm:pt modelId="{F5D59530-E7DC-44DF-A931-2C7915332AF5}" type="pres">
      <dgm:prSet presAssocID="{8FBA051B-DA61-4E6C-9086-3A773001136D}" presName="bgRect" presStyleLbl="bgAccFollowNode1" presStyleIdx="2" presStyleCnt="5"/>
      <dgm:spPr/>
    </dgm:pt>
    <dgm:pt modelId="{6C68EB67-3D72-4B9B-9DD2-FFF543B42B95}" type="pres">
      <dgm:prSet presAssocID="{0BAE450C-94CE-4A16-8F9D-4D3BC265B56F}" presName="sibTransNodeCircle" presStyleLbl="alignNode1" presStyleIdx="4" presStyleCnt="10">
        <dgm:presLayoutVars>
          <dgm:chMax val="0"/>
          <dgm:bulletEnabled/>
        </dgm:presLayoutVars>
      </dgm:prSet>
      <dgm:spPr/>
    </dgm:pt>
    <dgm:pt modelId="{2BC41B9B-B136-436F-B577-1B6E16BE6866}" type="pres">
      <dgm:prSet presAssocID="{8FBA051B-DA61-4E6C-9086-3A773001136D}" presName="bottomLine" presStyleLbl="alignNode1" presStyleIdx="5" presStyleCnt="10">
        <dgm:presLayoutVars/>
      </dgm:prSet>
      <dgm:spPr/>
    </dgm:pt>
    <dgm:pt modelId="{20AB7E42-77FB-4D64-A8F0-58D96F0693A5}" type="pres">
      <dgm:prSet presAssocID="{8FBA051B-DA61-4E6C-9086-3A773001136D}" presName="nodeText" presStyleLbl="bgAccFollowNode1" presStyleIdx="2" presStyleCnt="5">
        <dgm:presLayoutVars>
          <dgm:bulletEnabled val="1"/>
        </dgm:presLayoutVars>
      </dgm:prSet>
      <dgm:spPr/>
    </dgm:pt>
    <dgm:pt modelId="{1DF6EE8B-ABD8-49CD-82E7-62CE279656BF}" type="pres">
      <dgm:prSet presAssocID="{0BAE450C-94CE-4A16-8F9D-4D3BC265B56F}" presName="sibTrans" presStyleCnt="0"/>
      <dgm:spPr/>
    </dgm:pt>
    <dgm:pt modelId="{F6655740-270D-47A7-B952-484DDA8D2B0D}" type="pres">
      <dgm:prSet presAssocID="{AE4DD52E-C5CC-4C49-A520-4B58F8DA36DF}" presName="compositeNode" presStyleCnt="0">
        <dgm:presLayoutVars>
          <dgm:bulletEnabled val="1"/>
        </dgm:presLayoutVars>
      </dgm:prSet>
      <dgm:spPr/>
    </dgm:pt>
    <dgm:pt modelId="{4AEE4366-9220-4624-8943-4FD9B839CFED}" type="pres">
      <dgm:prSet presAssocID="{AE4DD52E-C5CC-4C49-A520-4B58F8DA36DF}" presName="bgRect" presStyleLbl="bgAccFollowNode1" presStyleIdx="3" presStyleCnt="5"/>
      <dgm:spPr/>
    </dgm:pt>
    <dgm:pt modelId="{39EED6F7-6194-4F94-94BA-55B009FFE647}" type="pres">
      <dgm:prSet presAssocID="{8909A766-9ECD-45C6-8E27-7B81E1B3F9C6}" presName="sibTransNodeCircle" presStyleLbl="alignNode1" presStyleIdx="6" presStyleCnt="10">
        <dgm:presLayoutVars>
          <dgm:chMax val="0"/>
          <dgm:bulletEnabled/>
        </dgm:presLayoutVars>
      </dgm:prSet>
      <dgm:spPr/>
    </dgm:pt>
    <dgm:pt modelId="{FFD84BD2-42AE-445E-80F7-57F4C4F2F74A}" type="pres">
      <dgm:prSet presAssocID="{AE4DD52E-C5CC-4C49-A520-4B58F8DA36DF}" presName="bottomLine" presStyleLbl="alignNode1" presStyleIdx="7" presStyleCnt="10">
        <dgm:presLayoutVars/>
      </dgm:prSet>
      <dgm:spPr/>
    </dgm:pt>
    <dgm:pt modelId="{E616B2C1-16BD-444E-8DEF-4B73B73CC9A6}" type="pres">
      <dgm:prSet presAssocID="{AE4DD52E-C5CC-4C49-A520-4B58F8DA36DF}" presName="nodeText" presStyleLbl="bgAccFollowNode1" presStyleIdx="3" presStyleCnt="5">
        <dgm:presLayoutVars>
          <dgm:bulletEnabled val="1"/>
        </dgm:presLayoutVars>
      </dgm:prSet>
      <dgm:spPr/>
    </dgm:pt>
    <dgm:pt modelId="{A7BE8180-B133-4F5E-8DED-294ED9EE55E2}" type="pres">
      <dgm:prSet presAssocID="{8909A766-9ECD-45C6-8E27-7B81E1B3F9C6}" presName="sibTrans" presStyleCnt="0"/>
      <dgm:spPr/>
    </dgm:pt>
    <dgm:pt modelId="{C8EFAB24-4E75-42D0-AD6D-AC87A3D0A6F9}" type="pres">
      <dgm:prSet presAssocID="{181B6AAE-3DD3-4114-9AAD-4055B81C016B}" presName="compositeNode" presStyleCnt="0">
        <dgm:presLayoutVars>
          <dgm:bulletEnabled val="1"/>
        </dgm:presLayoutVars>
      </dgm:prSet>
      <dgm:spPr/>
    </dgm:pt>
    <dgm:pt modelId="{47B2A475-C7E9-45AA-883A-7B88B82AE9A9}" type="pres">
      <dgm:prSet presAssocID="{181B6AAE-3DD3-4114-9AAD-4055B81C016B}" presName="bgRect" presStyleLbl="bgAccFollowNode1" presStyleIdx="4" presStyleCnt="5"/>
      <dgm:spPr/>
    </dgm:pt>
    <dgm:pt modelId="{3B0426CD-2670-43D4-A4FF-F59623365C3B}" type="pres">
      <dgm:prSet presAssocID="{5AD602FD-E2B1-49D2-909D-C611AE384F86}" presName="sibTransNodeCircle" presStyleLbl="alignNode1" presStyleIdx="8" presStyleCnt="10">
        <dgm:presLayoutVars>
          <dgm:chMax val="0"/>
          <dgm:bulletEnabled/>
        </dgm:presLayoutVars>
      </dgm:prSet>
      <dgm:spPr/>
    </dgm:pt>
    <dgm:pt modelId="{975C5CE4-AC25-41EE-A6A2-A289499D87F9}" type="pres">
      <dgm:prSet presAssocID="{181B6AAE-3DD3-4114-9AAD-4055B81C016B}" presName="bottomLine" presStyleLbl="alignNode1" presStyleIdx="9" presStyleCnt="10">
        <dgm:presLayoutVars/>
      </dgm:prSet>
      <dgm:spPr/>
    </dgm:pt>
    <dgm:pt modelId="{E0D90EC6-C37B-4903-95E7-C6C3467A9B82}" type="pres">
      <dgm:prSet presAssocID="{181B6AAE-3DD3-4114-9AAD-4055B81C016B}" presName="nodeText" presStyleLbl="bgAccFollowNode1" presStyleIdx="4" presStyleCnt="5">
        <dgm:presLayoutVars>
          <dgm:bulletEnabled val="1"/>
        </dgm:presLayoutVars>
      </dgm:prSet>
      <dgm:spPr/>
    </dgm:pt>
  </dgm:ptLst>
  <dgm:cxnLst>
    <dgm:cxn modelId="{F5021003-A23F-4B1D-A228-575EC3A4ACAC}" srcId="{9B765B2C-D52E-4474-9EA4-B0515FFE60DF}" destId="{AE4DD52E-C5CC-4C49-A520-4B58F8DA36DF}" srcOrd="3" destOrd="0" parTransId="{F50BAE52-D498-49AA-B814-4C0288184065}" sibTransId="{8909A766-9ECD-45C6-8E27-7B81E1B3F9C6}"/>
    <dgm:cxn modelId="{D34CB817-D043-4346-BC3B-4724FDE394E4}" type="presOf" srcId="{181B6AAE-3DD3-4114-9AAD-4055B81C016B}" destId="{47B2A475-C7E9-45AA-883A-7B88B82AE9A9}" srcOrd="0" destOrd="0" presId="urn:microsoft.com/office/officeart/2016/7/layout/BasicLinearProcessNumbered"/>
    <dgm:cxn modelId="{DED10118-F774-4003-958B-F4E4BBFFB35A}" type="presOf" srcId="{4083F1D1-4322-496F-A502-328F2CE45493}" destId="{6CB64507-05D3-4646-A517-6B6107C1E57D}" srcOrd="0" destOrd="0" presId="urn:microsoft.com/office/officeart/2016/7/layout/BasicLinearProcessNumbered"/>
    <dgm:cxn modelId="{C4D8781B-01DF-49C3-9C93-618486261F20}" type="presOf" srcId="{8FBA051B-DA61-4E6C-9086-3A773001136D}" destId="{F5D59530-E7DC-44DF-A931-2C7915332AF5}" srcOrd="0" destOrd="0" presId="urn:microsoft.com/office/officeart/2016/7/layout/BasicLinearProcessNumbered"/>
    <dgm:cxn modelId="{3D70342B-105C-4136-A9F5-72BD3CB14B7C}" type="presOf" srcId="{181B6AAE-3DD3-4114-9AAD-4055B81C016B}" destId="{E0D90EC6-C37B-4903-95E7-C6C3467A9B82}" srcOrd="1" destOrd="0" presId="urn:microsoft.com/office/officeart/2016/7/layout/BasicLinearProcessNumbered"/>
    <dgm:cxn modelId="{D15E7C6D-2A4E-4022-AA17-B230966B788D}" type="presOf" srcId="{5AD602FD-E2B1-49D2-909D-C611AE384F86}" destId="{3B0426CD-2670-43D4-A4FF-F59623365C3B}" srcOrd="0" destOrd="0" presId="urn:microsoft.com/office/officeart/2016/7/layout/BasicLinearProcessNumbered"/>
    <dgm:cxn modelId="{ECDB1B4E-9681-429F-819D-7B7CBD7BF73B}" type="presOf" srcId="{2D45857C-C02B-41B3-ACBC-D28BF595272D}" destId="{6582D771-F029-4EBF-97B4-073FF8B83EFD}" srcOrd="0" destOrd="0" presId="urn:microsoft.com/office/officeart/2016/7/layout/BasicLinearProcessNumbered"/>
    <dgm:cxn modelId="{45357975-606C-4D97-A06B-09AE4FE12393}" type="presOf" srcId="{FB6E4CD8-F15E-4ABC-AF1F-D7CFC632441A}" destId="{7D993A65-85AD-415C-BD28-8CBA3D6D2C8D}" srcOrd="0" destOrd="0" presId="urn:microsoft.com/office/officeart/2016/7/layout/BasicLinearProcessNumbered"/>
    <dgm:cxn modelId="{DF89637C-1631-4A19-9D0A-7561F666ABE8}" srcId="{9B765B2C-D52E-4474-9EA4-B0515FFE60DF}" destId="{8FBA051B-DA61-4E6C-9086-3A773001136D}" srcOrd="2" destOrd="0" parTransId="{541C1A65-A6C6-4F9E-A51D-47FE3AB8A8D1}" sibTransId="{0BAE450C-94CE-4A16-8F9D-4D3BC265B56F}"/>
    <dgm:cxn modelId="{4E4FA684-AD5D-4708-82C1-2E0E2AD93531}" type="presOf" srcId="{AE4DD52E-C5CC-4C49-A520-4B58F8DA36DF}" destId="{4AEE4366-9220-4624-8943-4FD9B839CFED}" srcOrd="0" destOrd="0" presId="urn:microsoft.com/office/officeart/2016/7/layout/BasicLinearProcessNumbered"/>
    <dgm:cxn modelId="{8655C686-27AD-45BC-9BBE-8BB2DEC51304}" srcId="{9B765B2C-D52E-4474-9EA4-B0515FFE60DF}" destId="{4083F1D1-4322-496F-A502-328F2CE45493}" srcOrd="1" destOrd="0" parTransId="{CAD025F5-A5E5-4000-9D3B-395836546B2E}" sibTransId="{4EDE1090-5246-4D24-BEA3-5EAA56F4FBA7}"/>
    <dgm:cxn modelId="{12F1E588-53AC-47F5-83B9-78079F6C3352}" type="presOf" srcId="{2D45857C-C02B-41B3-ACBC-D28BF595272D}" destId="{C0164C28-9092-4C03-8B00-7477D6CD5084}" srcOrd="1" destOrd="0" presId="urn:microsoft.com/office/officeart/2016/7/layout/BasicLinearProcessNumbered"/>
    <dgm:cxn modelId="{0E3786A1-6F96-4BB5-B526-7A4809A31E8E}" type="presOf" srcId="{0BAE450C-94CE-4A16-8F9D-4D3BC265B56F}" destId="{6C68EB67-3D72-4B9B-9DD2-FFF543B42B95}" srcOrd="0" destOrd="0" presId="urn:microsoft.com/office/officeart/2016/7/layout/BasicLinearProcessNumbered"/>
    <dgm:cxn modelId="{0B9FB1A4-9A8F-47C1-8714-4FDDF8F24FB3}" srcId="{9B765B2C-D52E-4474-9EA4-B0515FFE60DF}" destId="{2D45857C-C02B-41B3-ACBC-D28BF595272D}" srcOrd="0" destOrd="0" parTransId="{93743728-64BD-4D90-BB94-3F108573F783}" sibTransId="{FB6E4CD8-F15E-4ABC-AF1F-D7CFC632441A}"/>
    <dgm:cxn modelId="{32E142B4-A05F-41DE-B1ED-56516F91C586}" type="presOf" srcId="{9B765B2C-D52E-4474-9EA4-B0515FFE60DF}" destId="{4320BAE9-64A6-43FA-9AA2-493377F20551}" srcOrd="0" destOrd="0" presId="urn:microsoft.com/office/officeart/2016/7/layout/BasicLinearProcessNumbered"/>
    <dgm:cxn modelId="{A1D2CDC2-6D1C-4031-A499-356DE5C0620A}" type="presOf" srcId="{AE4DD52E-C5CC-4C49-A520-4B58F8DA36DF}" destId="{E616B2C1-16BD-444E-8DEF-4B73B73CC9A6}" srcOrd="1" destOrd="0" presId="urn:microsoft.com/office/officeart/2016/7/layout/BasicLinearProcessNumbered"/>
    <dgm:cxn modelId="{527F91C6-9E75-47D7-97F8-86C0DC2D7DCF}" srcId="{9B765B2C-D52E-4474-9EA4-B0515FFE60DF}" destId="{181B6AAE-3DD3-4114-9AAD-4055B81C016B}" srcOrd="4" destOrd="0" parTransId="{D5FC4370-FB06-4A95-AFE2-4AB7606D3D3F}" sibTransId="{5AD602FD-E2B1-49D2-909D-C611AE384F86}"/>
    <dgm:cxn modelId="{641A66C8-55A6-4EA3-8944-E81093AEDA4C}" type="presOf" srcId="{8FBA051B-DA61-4E6C-9086-3A773001136D}" destId="{20AB7E42-77FB-4D64-A8F0-58D96F0693A5}" srcOrd="1" destOrd="0" presId="urn:microsoft.com/office/officeart/2016/7/layout/BasicLinearProcessNumbered"/>
    <dgm:cxn modelId="{CC9063D3-806A-4908-BC76-7336D6C5296D}" type="presOf" srcId="{4083F1D1-4322-496F-A502-328F2CE45493}" destId="{BB32CE44-C403-4E38-A89C-4B7904259058}" srcOrd="1" destOrd="0" presId="urn:microsoft.com/office/officeart/2016/7/layout/BasicLinearProcessNumbered"/>
    <dgm:cxn modelId="{BE14CBDC-7822-4DFA-84E8-F4CBDF764DC8}" type="presOf" srcId="{4EDE1090-5246-4D24-BEA3-5EAA56F4FBA7}" destId="{3BDC39DA-9DEA-4032-A635-B44CB9147716}" srcOrd="0" destOrd="0" presId="urn:microsoft.com/office/officeart/2016/7/layout/BasicLinearProcessNumbered"/>
    <dgm:cxn modelId="{77014BFF-0B90-4712-9587-43678962AA8A}" type="presOf" srcId="{8909A766-9ECD-45C6-8E27-7B81E1B3F9C6}" destId="{39EED6F7-6194-4F94-94BA-55B009FFE647}" srcOrd="0" destOrd="0" presId="urn:microsoft.com/office/officeart/2016/7/layout/BasicLinearProcessNumbered"/>
    <dgm:cxn modelId="{800AD9B9-49EC-4C06-81D7-73106394E5D2}" type="presParOf" srcId="{4320BAE9-64A6-43FA-9AA2-493377F20551}" destId="{2B71FB2A-DF1F-4A42-BA99-62C3A634C671}" srcOrd="0" destOrd="0" presId="urn:microsoft.com/office/officeart/2016/7/layout/BasicLinearProcessNumbered"/>
    <dgm:cxn modelId="{324B442E-6D32-439C-B082-FA03F7B3A91D}" type="presParOf" srcId="{2B71FB2A-DF1F-4A42-BA99-62C3A634C671}" destId="{6582D771-F029-4EBF-97B4-073FF8B83EFD}" srcOrd="0" destOrd="0" presId="urn:microsoft.com/office/officeart/2016/7/layout/BasicLinearProcessNumbered"/>
    <dgm:cxn modelId="{CEC24966-B28C-4AC1-AA9A-A4F60E5C70EC}" type="presParOf" srcId="{2B71FB2A-DF1F-4A42-BA99-62C3A634C671}" destId="{7D993A65-85AD-415C-BD28-8CBA3D6D2C8D}" srcOrd="1" destOrd="0" presId="urn:microsoft.com/office/officeart/2016/7/layout/BasicLinearProcessNumbered"/>
    <dgm:cxn modelId="{DD19BAFD-4E8F-40F2-929A-B53C93E5C233}" type="presParOf" srcId="{2B71FB2A-DF1F-4A42-BA99-62C3A634C671}" destId="{2B93F5BC-3E5F-45F8-8956-3DCC5CA5CBD7}" srcOrd="2" destOrd="0" presId="urn:microsoft.com/office/officeart/2016/7/layout/BasicLinearProcessNumbered"/>
    <dgm:cxn modelId="{36E41709-CC86-412F-B27A-214A014E5D8D}" type="presParOf" srcId="{2B71FB2A-DF1F-4A42-BA99-62C3A634C671}" destId="{C0164C28-9092-4C03-8B00-7477D6CD5084}" srcOrd="3" destOrd="0" presId="urn:microsoft.com/office/officeart/2016/7/layout/BasicLinearProcessNumbered"/>
    <dgm:cxn modelId="{3902E51B-4761-4893-9F53-7562B6D0AC5E}" type="presParOf" srcId="{4320BAE9-64A6-43FA-9AA2-493377F20551}" destId="{CA223B8E-1895-476A-BD55-C485DDD939EB}" srcOrd="1" destOrd="0" presId="urn:microsoft.com/office/officeart/2016/7/layout/BasicLinearProcessNumbered"/>
    <dgm:cxn modelId="{BD099255-9D2F-486A-B07E-D9BF97B8448C}" type="presParOf" srcId="{4320BAE9-64A6-43FA-9AA2-493377F20551}" destId="{8D00CE31-6F65-4238-A8B2-B6B3B8699646}" srcOrd="2" destOrd="0" presId="urn:microsoft.com/office/officeart/2016/7/layout/BasicLinearProcessNumbered"/>
    <dgm:cxn modelId="{E0AC6E34-3F5D-4726-8499-EFE33DF240DB}" type="presParOf" srcId="{8D00CE31-6F65-4238-A8B2-B6B3B8699646}" destId="{6CB64507-05D3-4646-A517-6B6107C1E57D}" srcOrd="0" destOrd="0" presId="urn:microsoft.com/office/officeart/2016/7/layout/BasicLinearProcessNumbered"/>
    <dgm:cxn modelId="{22D91B30-AE17-45F9-9AAE-E8C67E89B712}" type="presParOf" srcId="{8D00CE31-6F65-4238-A8B2-B6B3B8699646}" destId="{3BDC39DA-9DEA-4032-A635-B44CB9147716}" srcOrd="1" destOrd="0" presId="urn:microsoft.com/office/officeart/2016/7/layout/BasicLinearProcessNumbered"/>
    <dgm:cxn modelId="{33A8A297-732C-45C5-9E37-9D61C8E2DBFB}" type="presParOf" srcId="{8D00CE31-6F65-4238-A8B2-B6B3B8699646}" destId="{B539C45C-259E-416E-983B-4984E9072F95}" srcOrd="2" destOrd="0" presId="urn:microsoft.com/office/officeart/2016/7/layout/BasicLinearProcessNumbered"/>
    <dgm:cxn modelId="{0BDC061C-23A5-499E-B025-F6A2D83F5F56}" type="presParOf" srcId="{8D00CE31-6F65-4238-A8B2-B6B3B8699646}" destId="{BB32CE44-C403-4E38-A89C-4B7904259058}" srcOrd="3" destOrd="0" presId="urn:microsoft.com/office/officeart/2016/7/layout/BasicLinearProcessNumbered"/>
    <dgm:cxn modelId="{E9155495-AF48-4923-BD52-C5244FBDB6B3}" type="presParOf" srcId="{4320BAE9-64A6-43FA-9AA2-493377F20551}" destId="{9C664571-1987-486B-ABAB-2FE83CA11883}" srcOrd="3" destOrd="0" presId="urn:microsoft.com/office/officeart/2016/7/layout/BasicLinearProcessNumbered"/>
    <dgm:cxn modelId="{E4D6B267-2D0D-4431-A744-CB50E8112F44}" type="presParOf" srcId="{4320BAE9-64A6-43FA-9AA2-493377F20551}" destId="{50C0E77E-FF04-43D4-B836-AD2A39618B35}" srcOrd="4" destOrd="0" presId="urn:microsoft.com/office/officeart/2016/7/layout/BasicLinearProcessNumbered"/>
    <dgm:cxn modelId="{5099CD13-6A3C-48C8-8996-4238BF7AFAEA}" type="presParOf" srcId="{50C0E77E-FF04-43D4-B836-AD2A39618B35}" destId="{F5D59530-E7DC-44DF-A931-2C7915332AF5}" srcOrd="0" destOrd="0" presId="urn:microsoft.com/office/officeart/2016/7/layout/BasicLinearProcessNumbered"/>
    <dgm:cxn modelId="{6D9659A9-EEEB-4FC6-8DF9-267F54748E1E}" type="presParOf" srcId="{50C0E77E-FF04-43D4-B836-AD2A39618B35}" destId="{6C68EB67-3D72-4B9B-9DD2-FFF543B42B95}" srcOrd="1" destOrd="0" presId="urn:microsoft.com/office/officeart/2016/7/layout/BasicLinearProcessNumbered"/>
    <dgm:cxn modelId="{A059C019-4EFE-4200-8497-67EFAA7E49E7}" type="presParOf" srcId="{50C0E77E-FF04-43D4-B836-AD2A39618B35}" destId="{2BC41B9B-B136-436F-B577-1B6E16BE6866}" srcOrd="2" destOrd="0" presId="urn:microsoft.com/office/officeart/2016/7/layout/BasicLinearProcessNumbered"/>
    <dgm:cxn modelId="{DDC4F1BF-3A15-426C-A802-FA3563EF8813}" type="presParOf" srcId="{50C0E77E-FF04-43D4-B836-AD2A39618B35}" destId="{20AB7E42-77FB-4D64-A8F0-58D96F0693A5}" srcOrd="3" destOrd="0" presId="urn:microsoft.com/office/officeart/2016/7/layout/BasicLinearProcessNumbered"/>
    <dgm:cxn modelId="{2097F68E-C752-4BDF-9827-7FBCFE42FECC}" type="presParOf" srcId="{4320BAE9-64A6-43FA-9AA2-493377F20551}" destId="{1DF6EE8B-ABD8-49CD-82E7-62CE279656BF}" srcOrd="5" destOrd="0" presId="urn:microsoft.com/office/officeart/2016/7/layout/BasicLinearProcessNumbered"/>
    <dgm:cxn modelId="{21C66E89-F227-4EB8-A7A4-EFE0CED94880}" type="presParOf" srcId="{4320BAE9-64A6-43FA-9AA2-493377F20551}" destId="{F6655740-270D-47A7-B952-484DDA8D2B0D}" srcOrd="6" destOrd="0" presId="urn:microsoft.com/office/officeart/2016/7/layout/BasicLinearProcessNumbered"/>
    <dgm:cxn modelId="{A5608B7E-3239-4C23-B90D-76DE36492CE8}" type="presParOf" srcId="{F6655740-270D-47A7-B952-484DDA8D2B0D}" destId="{4AEE4366-9220-4624-8943-4FD9B839CFED}" srcOrd="0" destOrd="0" presId="urn:microsoft.com/office/officeart/2016/7/layout/BasicLinearProcessNumbered"/>
    <dgm:cxn modelId="{C6DD56B4-A6F4-4FDA-A6E0-198D0C947109}" type="presParOf" srcId="{F6655740-270D-47A7-B952-484DDA8D2B0D}" destId="{39EED6F7-6194-4F94-94BA-55B009FFE647}" srcOrd="1" destOrd="0" presId="urn:microsoft.com/office/officeart/2016/7/layout/BasicLinearProcessNumbered"/>
    <dgm:cxn modelId="{B136A908-A3BC-4CF6-AA6B-A6EEDECCAE23}" type="presParOf" srcId="{F6655740-270D-47A7-B952-484DDA8D2B0D}" destId="{FFD84BD2-42AE-445E-80F7-57F4C4F2F74A}" srcOrd="2" destOrd="0" presId="urn:microsoft.com/office/officeart/2016/7/layout/BasicLinearProcessNumbered"/>
    <dgm:cxn modelId="{58916792-1E5E-4867-859E-3B715A50628E}" type="presParOf" srcId="{F6655740-270D-47A7-B952-484DDA8D2B0D}" destId="{E616B2C1-16BD-444E-8DEF-4B73B73CC9A6}" srcOrd="3" destOrd="0" presId="urn:microsoft.com/office/officeart/2016/7/layout/BasicLinearProcessNumbered"/>
    <dgm:cxn modelId="{7B74D99D-6B73-4013-8DAA-1556B8BF7E38}" type="presParOf" srcId="{4320BAE9-64A6-43FA-9AA2-493377F20551}" destId="{A7BE8180-B133-4F5E-8DED-294ED9EE55E2}" srcOrd="7" destOrd="0" presId="urn:microsoft.com/office/officeart/2016/7/layout/BasicLinearProcessNumbered"/>
    <dgm:cxn modelId="{38016260-5E93-487E-8C37-105CF63D3F7E}" type="presParOf" srcId="{4320BAE9-64A6-43FA-9AA2-493377F20551}" destId="{C8EFAB24-4E75-42D0-AD6D-AC87A3D0A6F9}" srcOrd="8" destOrd="0" presId="urn:microsoft.com/office/officeart/2016/7/layout/BasicLinearProcessNumbered"/>
    <dgm:cxn modelId="{A9C9F13D-BD7D-4DFF-ABF8-A5F363E3AC64}" type="presParOf" srcId="{C8EFAB24-4E75-42D0-AD6D-AC87A3D0A6F9}" destId="{47B2A475-C7E9-45AA-883A-7B88B82AE9A9}" srcOrd="0" destOrd="0" presId="urn:microsoft.com/office/officeart/2016/7/layout/BasicLinearProcessNumbered"/>
    <dgm:cxn modelId="{61CB7079-4334-4495-9AC1-7478FE81F2CC}" type="presParOf" srcId="{C8EFAB24-4E75-42D0-AD6D-AC87A3D0A6F9}" destId="{3B0426CD-2670-43D4-A4FF-F59623365C3B}" srcOrd="1" destOrd="0" presId="urn:microsoft.com/office/officeart/2016/7/layout/BasicLinearProcessNumbered"/>
    <dgm:cxn modelId="{A55A2271-8537-40B0-AD8A-854BC799A54F}" type="presParOf" srcId="{C8EFAB24-4E75-42D0-AD6D-AC87A3D0A6F9}" destId="{975C5CE4-AC25-41EE-A6A2-A289499D87F9}" srcOrd="2" destOrd="0" presId="urn:microsoft.com/office/officeart/2016/7/layout/BasicLinearProcessNumbered"/>
    <dgm:cxn modelId="{0B7543A0-F3D0-4D04-9170-20AD3C4788FE}" type="presParOf" srcId="{C8EFAB24-4E75-42D0-AD6D-AC87A3D0A6F9}" destId="{E0D90EC6-C37B-4903-95E7-C6C3467A9B82}"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9608A7A-10BE-4ECE-8DF2-2AF68798E45F}"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0B7BD584-7E1F-4DDD-B063-89F49F35ED16}">
      <dgm:prSet/>
      <dgm:spPr/>
      <dgm:t>
        <a:bodyPr/>
        <a:lstStyle/>
        <a:p>
          <a:r>
            <a:rPr lang="en-US" b="0" i="0" baseline="0"/>
            <a:t>Five cultural groups bring differing norms on hygiene and authority </a:t>
          </a:r>
          <a:endParaRPr lang="en-US"/>
        </a:p>
      </dgm:t>
    </dgm:pt>
    <dgm:pt modelId="{3024AEA2-8F3A-42A7-B16E-8905FF579B96}" type="parTrans" cxnId="{DE495331-854E-49F3-912A-751929C7B23E}">
      <dgm:prSet/>
      <dgm:spPr/>
      <dgm:t>
        <a:bodyPr/>
        <a:lstStyle/>
        <a:p>
          <a:endParaRPr lang="en-US"/>
        </a:p>
      </dgm:t>
    </dgm:pt>
    <dgm:pt modelId="{6ACA23F8-5E9D-4481-B1D8-D6EE9F514E6A}" type="sibTrans" cxnId="{DE495331-854E-49F3-912A-751929C7B23E}">
      <dgm:prSet/>
      <dgm:spPr/>
      <dgm:t>
        <a:bodyPr/>
        <a:lstStyle/>
        <a:p>
          <a:endParaRPr lang="en-US"/>
        </a:p>
      </dgm:t>
    </dgm:pt>
    <dgm:pt modelId="{FA209609-52F1-4BF1-A934-3448FDC07460}">
      <dgm:prSet/>
      <dgm:spPr/>
      <dgm:t>
        <a:bodyPr/>
        <a:lstStyle/>
        <a:p>
          <a:r>
            <a:rPr lang="en-US" b="0" i="0" baseline="0"/>
            <a:t>Some workers avoid asking Gary out of cultural respect </a:t>
          </a:r>
          <a:endParaRPr lang="en-US"/>
        </a:p>
      </dgm:t>
    </dgm:pt>
    <dgm:pt modelId="{94B04229-7BF0-442C-A11A-8ACB68D5C9B6}" type="parTrans" cxnId="{F4E4A033-E72C-4AD1-A895-95D2D8AFD031}">
      <dgm:prSet/>
      <dgm:spPr/>
      <dgm:t>
        <a:bodyPr/>
        <a:lstStyle/>
        <a:p>
          <a:endParaRPr lang="en-US"/>
        </a:p>
      </dgm:t>
    </dgm:pt>
    <dgm:pt modelId="{0D1E64F8-E7DC-4641-92F0-CE7D85A47FB1}" type="sibTrans" cxnId="{F4E4A033-E72C-4AD1-A895-95D2D8AFD031}">
      <dgm:prSet/>
      <dgm:spPr/>
      <dgm:t>
        <a:bodyPr/>
        <a:lstStyle/>
        <a:p>
          <a:endParaRPr lang="en-US"/>
        </a:p>
      </dgm:t>
    </dgm:pt>
    <dgm:pt modelId="{C102D245-2F04-405A-8459-FAC9CE7C1FD4}">
      <dgm:prSet/>
      <dgm:spPr/>
      <dgm:t>
        <a:bodyPr/>
        <a:lstStyle/>
        <a:p>
          <a:r>
            <a:rPr lang="en-US" b="0" i="0" baseline="0"/>
            <a:t>Berlo SMCR highlights social and cultural systems as core influences (Zhang, 2023) </a:t>
          </a:r>
          <a:endParaRPr lang="en-US"/>
        </a:p>
      </dgm:t>
    </dgm:pt>
    <dgm:pt modelId="{88F8E2AD-D89C-4561-BD41-D47750735823}" type="parTrans" cxnId="{8CD0E4B7-3643-45D6-9326-298D8947AD65}">
      <dgm:prSet/>
      <dgm:spPr/>
      <dgm:t>
        <a:bodyPr/>
        <a:lstStyle/>
        <a:p>
          <a:endParaRPr lang="en-US"/>
        </a:p>
      </dgm:t>
    </dgm:pt>
    <dgm:pt modelId="{F0A40456-1BC9-4FFD-A1FA-98C2E1A1A162}" type="sibTrans" cxnId="{8CD0E4B7-3643-45D6-9326-298D8947AD65}">
      <dgm:prSet/>
      <dgm:spPr/>
      <dgm:t>
        <a:bodyPr/>
        <a:lstStyle/>
        <a:p>
          <a:endParaRPr lang="en-US"/>
        </a:p>
      </dgm:t>
    </dgm:pt>
    <dgm:pt modelId="{5E0B4E98-72CC-4C3C-8923-861B0B1349E2}">
      <dgm:prSet/>
      <dgm:spPr/>
      <dgm:t>
        <a:bodyPr/>
        <a:lstStyle/>
        <a:p>
          <a:r>
            <a:rPr lang="en-US" b="0" i="0" baseline="0"/>
            <a:t>Cultural variation shifts interpretation of rules like wash regularly </a:t>
          </a:r>
          <a:endParaRPr lang="en-US"/>
        </a:p>
      </dgm:t>
    </dgm:pt>
    <dgm:pt modelId="{9C163CB2-F913-40F3-8960-9385954C5B4C}" type="parTrans" cxnId="{1E7DCCAF-250B-4F73-B62E-A775CB29AFE7}">
      <dgm:prSet/>
      <dgm:spPr/>
      <dgm:t>
        <a:bodyPr/>
        <a:lstStyle/>
        <a:p>
          <a:endParaRPr lang="en-US"/>
        </a:p>
      </dgm:t>
    </dgm:pt>
    <dgm:pt modelId="{8DB64290-EEF1-49DB-A739-B0C01F60E4A6}" type="sibTrans" cxnId="{1E7DCCAF-250B-4F73-B62E-A775CB29AFE7}">
      <dgm:prSet/>
      <dgm:spPr/>
      <dgm:t>
        <a:bodyPr/>
        <a:lstStyle/>
        <a:p>
          <a:endParaRPr lang="en-US"/>
        </a:p>
      </dgm:t>
    </dgm:pt>
    <dgm:pt modelId="{406F56A5-62CF-49B5-9C0B-4D40290919A7}">
      <dgm:prSet/>
      <dgm:spPr/>
      <dgm:t>
        <a:bodyPr/>
        <a:lstStyle/>
        <a:p>
          <a:r>
            <a:rPr lang="en-US" b="0" i="0" baseline="0"/>
            <a:t>Multicultural teams without training experience higher misunderstanding rates (Leifels and Zhang, 2023) </a:t>
          </a:r>
          <a:endParaRPr lang="en-US"/>
        </a:p>
      </dgm:t>
    </dgm:pt>
    <dgm:pt modelId="{38A76FBB-52D0-4AF4-8C01-34A8A91FD2C4}" type="parTrans" cxnId="{DA6C3DBA-F7F5-4F43-9337-453F773B7558}">
      <dgm:prSet/>
      <dgm:spPr/>
      <dgm:t>
        <a:bodyPr/>
        <a:lstStyle/>
        <a:p>
          <a:endParaRPr lang="en-US"/>
        </a:p>
      </dgm:t>
    </dgm:pt>
    <dgm:pt modelId="{6456E432-7423-4943-9758-687879763AB6}" type="sibTrans" cxnId="{DA6C3DBA-F7F5-4F43-9337-453F773B7558}">
      <dgm:prSet/>
      <dgm:spPr/>
      <dgm:t>
        <a:bodyPr/>
        <a:lstStyle/>
        <a:p>
          <a:endParaRPr lang="en-US"/>
        </a:p>
      </dgm:t>
    </dgm:pt>
    <dgm:pt modelId="{7827E42B-9630-416D-A39D-FC8BC5E5023B}" type="pres">
      <dgm:prSet presAssocID="{49608A7A-10BE-4ECE-8DF2-2AF68798E45F}" presName="root" presStyleCnt="0">
        <dgm:presLayoutVars>
          <dgm:dir/>
          <dgm:resizeHandles val="exact"/>
        </dgm:presLayoutVars>
      </dgm:prSet>
      <dgm:spPr/>
    </dgm:pt>
    <dgm:pt modelId="{B883232A-8810-4855-973C-AB50803FAA67}" type="pres">
      <dgm:prSet presAssocID="{0B7BD584-7E1F-4DDD-B063-89F49F35ED16}" presName="compNode" presStyleCnt="0"/>
      <dgm:spPr/>
    </dgm:pt>
    <dgm:pt modelId="{5FEC7EDD-69DA-4654-BC95-22A79B50FF60}" type="pres">
      <dgm:prSet presAssocID="{0B7BD584-7E1F-4DDD-B063-89F49F35ED16}" presName="bgRect" presStyleLbl="bgShp" presStyleIdx="0" presStyleCnt="5"/>
      <dgm:spPr/>
    </dgm:pt>
    <dgm:pt modelId="{2173BA2B-FB80-4643-8E46-53FEDE926A63}" type="pres">
      <dgm:prSet presAssocID="{0B7BD584-7E1F-4DDD-B063-89F49F35ED16}"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Group"/>
        </a:ext>
      </dgm:extLst>
    </dgm:pt>
    <dgm:pt modelId="{E8B5EA3E-572B-47D9-9CAB-A111A027121D}" type="pres">
      <dgm:prSet presAssocID="{0B7BD584-7E1F-4DDD-B063-89F49F35ED16}" presName="spaceRect" presStyleCnt="0"/>
      <dgm:spPr/>
    </dgm:pt>
    <dgm:pt modelId="{80A3ED2D-FF6E-4588-A289-EDB406C4DF06}" type="pres">
      <dgm:prSet presAssocID="{0B7BD584-7E1F-4DDD-B063-89F49F35ED16}" presName="parTx" presStyleLbl="revTx" presStyleIdx="0" presStyleCnt="5">
        <dgm:presLayoutVars>
          <dgm:chMax val="0"/>
          <dgm:chPref val="0"/>
        </dgm:presLayoutVars>
      </dgm:prSet>
      <dgm:spPr/>
    </dgm:pt>
    <dgm:pt modelId="{B3A29E39-6460-4F92-9A04-F570BAC940D0}" type="pres">
      <dgm:prSet presAssocID="{6ACA23F8-5E9D-4481-B1D8-D6EE9F514E6A}" presName="sibTrans" presStyleCnt="0"/>
      <dgm:spPr/>
    </dgm:pt>
    <dgm:pt modelId="{52786704-7616-4BDD-8097-3B5A27535FAC}" type="pres">
      <dgm:prSet presAssocID="{FA209609-52F1-4BF1-A934-3448FDC07460}" presName="compNode" presStyleCnt="0"/>
      <dgm:spPr/>
    </dgm:pt>
    <dgm:pt modelId="{7A6CD09F-8E93-4D89-8AC1-87D37551231D}" type="pres">
      <dgm:prSet presAssocID="{FA209609-52F1-4BF1-A934-3448FDC07460}" presName="bgRect" presStyleLbl="bgShp" presStyleIdx="1" presStyleCnt="5"/>
      <dgm:spPr/>
    </dgm:pt>
    <dgm:pt modelId="{2A872F7F-6E46-40EE-81B1-B22A00323DCF}" type="pres">
      <dgm:prSet presAssocID="{FA209609-52F1-4BF1-A934-3448FDC07460}"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eam"/>
        </a:ext>
      </dgm:extLst>
    </dgm:pt>
    <dgm:pt modelId="{63EEF6FF-214E-48FE-A665-CEA653866B33}" type="pres">
      <dgm:prSet presAssocID="{FA209609-52F1-4BF1-A934-3448FDC07460}" presName="spaceRect" presStyleCnt="0"/>
      <dgm:spPr/>
    </dgm:pt>
    <dgm:pt modelId="{5EB4A585-20DA-4069-AB07-D34E51D0B023}" type="pres">
      <dgm:prSet presAssocID="{FA209609-52F1-4BF1-A934-3448FDC07460}" presName="parTx" presStyleLbl="revTx" presStyleIdx="1" presStyleCnt="5">
        <dgm:presLayoutVars>
          <dgm:chMax val="0"/>
          <dgm:chPref val="0"/>
        </dgm:presLayoutVars>
      </dgm:prSet>
      <dgm:spPr/>
    </dgm:pt>
    <dgm:pt modelId="{40EB92FD-2AC2-483B-86E6-8FC09CEC7A35}" type="pres">
      <dgm:prSet presAssocID="{0D1E64F8-E7DC-4641-92F0-CE7D85A47FB1}" presName="sibTrans" presStyleCnt="0"/>
      <dgm:spPr/>
    </dgm:pt>
    <dgm:pt modelId="{15F99973-B442-4297-BD45-261608050EF0}" type="pres">
      <dgm:prSet presAssocID="{C102D245-2F04-405A-8459-FAC9CE7C1FD4}" presName="compNode" presStyleCnt="0"/>
      <dgm:spPr/>
    </dgm:pt>
    <dgm:pt modelId="{D978FC5E-A3CC-48E6-AC0E-8B0A2ED4A555}" type="pres">
      <dgm:prSet presAssocID="{C102D245-2F04-405A-8459-FAC9CE7C1FD4}" presName="bgRect" presStyleLbl="bgShp" presStyleIdx="2" presStyleCnt="5"/>
      <dgm:spPr/>
    </dgm:pt>
    <dgm:pt modelId="{6241512B-4C36-4DD4-8ECC-89ABDF0FE1B7}" type="pres">
      <dgm:prSet presAssocID="{C102D245-2F04-405A-8459-FAC9CE7C1FD4}"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Head with Gears"/>
        </a:ext>
      </dgm:extLst>
    </dgm:pt>
    <dgm:pt modelId="{75E73B39-154F-417C-8192-393BF26D6133}" type="pres">
      <dgm:prSet presAssocID="{C102D245-2F04-405A-8459-FAC9CE7C1FD4}" presName="spaceRect" presStyleCnt="0"/>
      <dgm:spPr/>
    </dgm:pt>
    <dgm:pt modelId="{59E3A7B2-B9F4-4D2F-BB54-422D79FB04EE}" type="pres">
      <dgm:prSet presAssocID="{C102D245-2F04-405A-8459-FAC9CE7C1FD4}" presName="parTx" presStyleLbl="revTx" presStyleIdx="2" presStyleCnt="5">
        <dgm:presLayoutVars>
          <dgm:chMax val="0"/>
          <dgm:chPref val="0"/>
        </dgm:presLayoutVars>
      </dgm:prSet>
      <dgm:spPr/>
    </dgm:pt>
    <dgm:pt modelId="{62A15DAE-1163-4C3F-877B-F46E1580A8EB}" type="pres">
      <dgm:prSet presAssocID="{F0A40456-1BC9-4FFD-A1FA-98C2E1A1A162}" presName="sibTrans" presStyleCnt="0"/>
      <dgm:spPr/>
    </dgm:pt>
    <dgm:pt modelId="{BD142749-632B-4172-AA4F-541EA251DB2F}" type="pres">
      <dgm:prSet presAssocID="{5E0B4E98-72CC-4C3C-8923-861B0B1349E2}" presName="compNode" presStyleCnt="0"/>
      <dgm:spPr/>
    </dgm:pt>
    <dgm:pt modelId="{967FE072-BDF0-4661-88DA-5BB229316791}" type="pres">
      <dgm:prSet presAssocID="{5E0B4E98-72CC-4C3C-8923-861B0B1349E2}" presName="bgRect" presStyleLbl="bgShp" presStyleIdx="3" presStyleCnt="5"/>
      <dgm:spPr/>
    </dgm:pt>
    <dgm:pt modelId="{86D8B799-FE1B-4E33-A197-5BBE438D7D99}" type="pres">
      <dgm:prSet presAssocID="{5E0B4E98-72CC-4C3C-8923-861B0B1349E2}"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3577C29A-3FBF-4049-813C-987297E4B2D8}" type="pres">
      <dgm:prSet presAssocID="{5E0B4E98-72CC-4C3C-8923-861B0B1349E2}" presName="spaceRect" presStyleCnt="0"/>
      <dgm:spPr/>
    </dgm:pt>
    <dgm:pt modelId="{B7E417E2-B425-4086-9F3E-EA70BC1ACE8A}" type="pres">
      <dgm:prSet presAssocID="{5E0B4E98-72CC-4C3C-8923-861B0B1349E2}" presName="parTx" presStyleLbl="revTx" presStyleIdx="3" presStyleCnt="5">
        <dgm:presLayoutVars>
          <dgm:chMax val="0"/>
          <dgm:chPref val="0"/>
        </dgm:presLayoutVars>
      </dgm:prSet>
      <dgm:spPr/>
    </dgm:pt>
    <dgm:pt modelId="{DE81357F-3C5B-4E11-857C-E4F2DBD6F6EB}" type="pres">
      <dgm:prSet presAssocID="{8DB64290-EEF1-49DB-A739-B0C01F60E4A6}" presName="sibTrans" presStyleCnt="0"/>
      <dgm:spPr/>
    </dgm:pt>
    <dgm:pt modelId="{5EB20E59-0E76-47F3-B434-68B1BDD0553B}" type="pres">
      <dgm:prSet presAssocID="{406F56A5-62CF-49B5-9C0B-4D40290919A7}" presName="compNode" presStyleCnt="0"/>
      <dgm:spPr/>
    </dgm:pt>
    <dgm:pt modelId="{BF3BED1D-1D5C-4905-BD49-00995636EF9F}" type="pres">
      <dgm:prSet presAssocID="{406F56A5-62CF-49B5-9C0B-4D40290919A7}" presName="bgRect" presStyleLbl="bgShp" presStyleIdx="4" presStyleCnt="5"/>
      <dgm:spPr/>
    </dgm:pt>
    <dgm:pt modelId="{E30CFF72-8910-43DF-95B8-2E5CD1FA81E9}" type="pres">
      <dgm:prSet presAssocID="{406F56A5-62CF-49B5-9C0B-4D40290919A7}"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Group of People"/>
        </a:ext>
      </dgm:extLst>
    </dgm:pt>
    <dgm:pt modelId="{FE0FCCCD-FF6F-48AC-A517-F09933D24021}" type="pres">
      <dgm:prSet presAssocID="{406F56A5-62CF-49B5-9C0B-4D40290919A7}" presName="spaceRect" presStyleCnt="0"/>
      <dgm:spPr/>
    </dgm:pt>
    <dgm:pt modelId="{6068ACEA-17DB-4CC7-BBE5-16C3B4FEAE70}" type="pres">
      <dgm:prSet presAssocID="{406F56A5-62CF-49B5-9C0B-4D40290919A7}" presName="parTx" presStyleLbl="revTx" presStyleIdx="4" presStyleCnt="5">
        <dgm:presLayoutVars>
          <dgm:chMax val="0"/>
          <dgm:chPref val="0"/>
        </dgm:presLayoutVars>
      </dgm:prSet>
      <dgm:spPr/>
    </dgm:pt>
  </dgm:ptLst>
  <dgm:cxnLst>
    <dgm:cxn modelId="{09B15B2A-DA57-42B9-8541-A8AC54EC0561}" type="presOf" srcId="{49608A7A-10BE-4ECE-8DF2-2AF68798E45F}" destId="{7827E42B-9630-416D-A39D-FC8BC5E5023B}" srcOrd="0" destOrd="0" presId="urn:microsoft.com/office/officeart/2018/2/layout/IconVerticalSolidList"/>
    <dgm:cxn modelId="{DE495331-854E-49F3-912A-751929C7B23E}" srcId="{49608A7A-10BE-4ECE-8DF2-2AF68798E45F}" destId="{0B7BD584-7E1F-4DDD-B063-89F49F35ED16}" srcOrd="0" destOrd="0" parTransId="{3024AEA2-8F3A-42A7-B16E-8905FF579B96}" sibTransId="{6ACA23F8-5E9D-4481-B1D8-D6EE9F514E6A}"/>
    <dgm:cxn modelId="{F4E4A033-E72C-4AD1-A895-95D2D8AFD031}" srcId="{49608A7A-10BE-4ECE-8DF2-2AF68798E45F}" destId="{FA209609-52F1-4BF1-A934-3448FDC07460}" srcOrd="1" destOrd="0" parTransId="{94B04229-7BF0-442C-A11A-8ACB68D5C9B6}" sibTransId="{0D1E64F8-E7DC-4641-92F0-CE7D85A47FB1}"/>
    <dgm:cxn modelId="{EB29F15D-53D3-4ACD-9384-43967E12A679}" type="presOf" srcId="{5E0B4E98-72CC-4C3C-8923-861B0B1349E2}" destId="{B7E417E2-B425-4086-9F3E-EA70BC1ACE8A}" srcOrd="0" destOrd="0" presId="urn:microsoft.com/office/officeart/2018/2/layout/IconVerticalSolidList"/>
    <dgm:cxn modelId="{29419152-8367-4F5D-8ADE-211A52E4BD5C}" type="presOf" srcId="{406F56A5-62CF-49B5-9C0B-4D40290919A7}" destId="{6068ACEA-17DB-4CC7-BBE5-16C3B4FEAE70}" srcOrd="0" destOrd="0" presId="urn:microsoft.com/office/officeart/2018/2/layout/IconVerticalSolidList"/>
    <dgm:cxn modelId="{C1335586-C0FD-4D1C-88FA-2B80E043CD63}" type="presOf" srcId="{FA209609-52F1-4BF1-A934-3448FDC07460}" destId="{5EB4A585-20DA-4069-AB07-D34E51D0B023}" srcOrd="0" destOrd="0" presId="urn:microsoft.com/office/officeart/2018/2/layout/IconVerticalSolidList"/>
    <dgm:cxn modelId="{D28A0C9C-1988-4B1A-8CA3-B93B1B1D2DA1}" type="presOf" srcId="{0B7BD584-7E1F-4DDD-B063-89F49F35ED16}" destId="{80A3ED2D-FF6E-4588-A289-EDB406C4DF06}" srcOrd="0" destOrd="0" presId="urn:microsoft.com/office/officeart/2018/2/layout/IconVerticalSolidList"/>
    <dgm:cxn modelId="{1E7DCCAF-250B-4F73-B62E-A775CB29AFE7}" srcId="{49608A7A-10BE-4ECE-8DF2-2AF68798E45F}" destId="{5E0B4E98-72CC-4C3C-8923-861B0B1349E2}" srcOrd="3" destOrd="0" parTransId="{9C163CB2-F913-40F3-8960-9385954C5B4C}" sibTransId="{8DB64290-EEF1-49DB-A739-B0C01F60E4A6}"/>
    <dgm:cxn modelId="{8CD0E4B7-3643-45D6-9326-298D8947AD65}" srcId="{49608A7A-10BE-4ECE-8DF2-2AF68798E45F}" destId="{C102D245-2F04-405A-8459-FAC9CE7C1FD4}" srcOrd="2" destOrd="0" parTransId="{88F8E2AD-D89C-4561-BD41-D47750735823}" sibTransId="{F0A40456-1BC9-4FFD-A1FA-98C2E1A1A162}"/>
    <dgm:cxn modelId="{DA6C3DBA-F7F5-4F43-9337-453F773B7558}" srcId="{49608A7A-10BE-4ECE-8DF2-2AF68798E45F}" destId="{406F56A5-62CF-49B5-9C0B-4D40290919A7}" srcOrd="4" destOrd="0" parTransId="{38A76FBB-52D0-4AF4-8C01-34A8A91FD2C4}" sibTransId="{6456E432-7423-4943-9758-687879763AB6}"/>
    <dgm:cxn modelId="{18DB94C6-1E0E-4143-8E94-EA6229B346F5}" type="presOf" srcId="{C102D245-2F04-405A-8459-FAC9CE7C1FD4}" destId="{59E3A7B2-B9F4-4D2F-BB54-422D79FB04EE}" srcOrd="0" destOrd="0" presId="urn:microsoft.com/office/officeart/2018/2/layout/IconVerticalSolidList"/>
    <dgm:cxn modelId="{5C757963-C221-4211-95F4-DA4100120B55}" type="presParOf" srcId="{7827E42B-9630-416D-A39D-FC8BC5E5023B}" destId="{B883232A-8810-4855-973C-AB50803FAA67}" srcOrd="0" destOrd="0" presId="urn:microsoft.com/office/officeart/2018/2/layout/IconVerticalSolidList"/>
    <dgm:cxn modelId="{743A13EA-CF8C-4669-8F73-C250FD432D38}" type="presParOf" srcId="{B883232A-8810-4855-973C-AB50803FAA67}" destId="{5FEC7EDD-69DA-4654-BC95-22A79B50FF60}" srcOrd="0" destOrd="0" presId="urn:microsoft.com/office/officeart/2018/2/layout/IconVerticalSolidList"/>
    <dgm:cxn modelId="{071BD82C-A9ED-44AB-8549-B1E36BB18669}" type="presParOf" srcId="{B883232A-8810-4855-973C-AB50803FAA67}" destId="{2173BA2B-FB80-4643-8E46-53FEDE926A63}" srcOrd="1" destOrd="0" presId="urn:microsoft.com/office/officeart/2018/2/layout/IconVerticalSolidList"/>
    <dgm:cxn modelId="{74CFD967-97E0-4BE9-BE53-D617A77F97C1}" type="presParOf" srcId="{B883232A-8810-4855-973C-AB50803FAA67}" destId="{E8B5EA3E-572B-47D9-9CAB-A111A027121D}" srcOrd="2" destOrd="0" presId="urn:microsoft.com/office/officeart/2018/2/layout/IconVerticalSolidList"/>
    <dgm:cxn modelId="{E87C7516-89B6-43FD-8B5F-67B8EE13D8E2}" type="presParOf" srcId="{B883232A-8810-4855-973C-AB50803FAA67}" destId="{80A3ED2D-FF6E-4588-A289-EDB406C4DF06}" srcOrd="3" destOrd="0" presId="urn:microsoft.com/office/officeart/2018/2/layout/IconVerticalSolidList"/>
    <dgm:cxn modelId="{95625DB2-94D5-4269-A260-33FDD2F63339}" type="presParOf" srcId="{7827E42B-9630-416D-A39D-FC8BC5E5023B}" destId="{B3A29E39-6460-4F92-9A04-F570BAC940D0}" srcOrd="1" destOrd="0" presId="urn:microsoft.com/office/officeart/2018/2/layout/IconVerticalSolidList"/>
    <dgm:cxn modelId="{8B201E96-CE37-4F22-AE0C-F55432051E05}" type="presParOf" srcId="{7827E42B-9630-416D-A39D-FC8BC5E5023B}" destId="{52786704-7616-4BDD-8097-3B5A27535FAC}" srcOrd="2" destOrd="0" presId="urn:microsoft.com/office/officeart/2018/2/layout/IconVerticalSolidList"/>
    <dgm:cxn modelId="{02FE80A0-DB4B-4CFF-8BA0-4435AFBAAA07}" type="presParOf" srcId="{52786704-7616-4BDD-8097-3B5A27535FAC}" destId="{7A6CD09F-8E93-4D89-8AC1-87D37551231D}" srcOrd="0" destOrd="0" presId="urn:microsoft.com/office/officeart/2018/2/layout/IconVerticalSolidList"/>
    <dgm:cxn modelId="{85475799-6EBF-408D-A1D6-E21B23C6B543}" type="presParOf" srcId="{52786704-7616-4BDD-8097-3B5A27535FAC}" destId="{2A872F7F-6E46-40EE-81B1-B22A00323DCF}" srcOrd="1" destOrd="0" presId="urn:microsoft.com/office/officeart/2018/2/layout/IconVerticalSolidList"/>
    <dgm:cxn modelId="{584DB508-6C57-4A1D-8F8F-A618C494E0B6}" type="presParOf" srcId="{52786704-7616-4BDD-8097-3B5A27535FAC}" destId="{63EEF6FF-214E-48FE-A665-CEA653866B33}" srcOrd="2" destOrd="0" presId="urn:microsoft.com/office/officeart/2018/2/layout/IconVerticalSolidList"/>
    <dgm:cxn modelId="{03E12AA0-DC53-4DAF-A935-5FC5EAE60A57}" type="presParOf" srcId="{52786704-7616-4BDD-8097-3B5A27535FAC}" destId="{5EB4A585-20DA-4069-AB07-D34E51D0B023}" srcOrd="3" destOrd="0" presId="urn:microsoft.com/office/officeart/2018/2/layout/IconVerticalSolidList"/>
    <dgm:cxn modelId="{AC793291-F14D-44DF-B8F8-94AFE2584248}" type="presParOf" srcId="{7827E42B-9630-416D-A39D-FC8BC5E5023B}" destId="{40EB92FD-2AC2-483B-86E6-8FC09CEC7A35}" srcOrd="3" destOrd="0" presId="urn:microsoft.com/office/officeart/2018/2/layout/IconVerticalSolidList"/>
    <dgm:cxn modelId="{4D6FB9EC-09D3-4C47-A348-467D2B6FE426}" type="presParOf" srcId="{7827E42B-9630-416D-A39D-FC8BC5E5023B}" destId="{15F99973-B442-4297-BD45-261608050EF0}" srcOrd="4" destOrd="0" presId="urn:microsoft.com/office/officeart/2018/2/layout/IconVerticalSolidList"/>
    <dgm:cxn modelId="{7CF2ECFB-2821-40C7-A34E-CD885C37CDEE}" type="presParOf" srcId="{15F99973-B442-4297-BD45-261608050EF0}" destId="{D978FC5E-A3CC-48E6-AC0E-8B0A2ED4A555}" srcOrd="0" destOrd="0" presId="urn:microsoft.com/office/officeart/2018/2/layout/IconVerticalSolidList"/>
    <dgm:cxn modelId="{399DFB38-0610-4F70-8C8C-7C338B5AAD52}" type="presParOf" srcId="{15F99973-B442-4297-BD45-261608050EF0}" destId="{6241512B-4C36-4DD4-8ECC-89ABDF0FE1B7}" srcOrd="1" destOrd="0" presId="urn:microsoft.com/office/officeart/2018/2/layout/IconVerticalSolidList"/>
    <dgm:cxn modelId="{5484B1AA-5F5F-4FAC-B87E-C354B4A4A128}" type="presParOf" srcId="{15F99973-B442-4297-BD45-261608050EF0}" destId="{75E73B39-154F-417C-8192-393BF26D6133}" srcOrd="2" destOrd="0" presId="urn:microsoft.com/office/officeart/2018/2/layout/IconVerticalSolidList"/>
    <dgm:cxn modelId="{E8B3784A-5E10-4428-B4A1-8BD579B93BFB}" type="presParOf" srcId="{15F99973-B442-4297-BD45-261608050EF0}" destId="{59E3A7B2-B9F4-4D2F-BB54-422D79FB04EE}" srcOrd="3" destOrd="0" presId="urn:microsoft.com/office/officeart/2018/2/layout/IconVerticalSolidList"/>
    <dgm:cxn modelId="{75C49C6F-B7B3-4AB7-82A9-C6EB4C112C98}" type="presParOf" srcId="{7827E42B-9630-416D-A39D-FC8BC5E5023B}" destId="{62A15DAE-1163-4C3F-877B-F46E1580A8EB}" srcOrd="5" destOrd="0" presId="urn:microsoft.com/office/officeart/2018/2/layout/IconVerticalSolidList"/>
    <dgm:cxn modelId="{4F7C23A6-BF21-42B2-9B78-DC718D3566E3}" type="presParOf" srcId="{7827E42B-9630-416D-A39D-FC8BC5E5023B}" destId="{BD142749-632B-4172-AA4F-541EA251DB2F}" srcOrd="6" destOrd="0" presId="urn:microsoft.com/office/officeart/2018/2/layout/IconVerticalSolidList"/>
    <dgm:cxn modelId="{0DE625DF-5676-42B9-A41B-F3072CC51880}" type="presParOf" srcId="{BD142749-632B-4172-AA4F-541EA251DB2F}" destId="{967FE072-BDF0-4661-88DA-5BB229316791}" srcOrd="0" destOrd="0" presId="urn:microsoft.com/office/officeart/2018/2/layout/IconVerticalSolidList"/>
    <dgm:cxn modelId="{1387CE17-9265-4227-93FC-F63C4919BB56}" type="presParOf" srcId="{BD142749-632B-4172-AA4F-541EA251DB2F}" destId="{86D8B799-FE1B-4E33-A197-5BBE438D7D99}" srcOrd="1" destOrd="0" presId="urn:microsoft.com/office/officeart/2018/2/layout/IconVerticalSolidList"/>
    <dgm:cxn modelId="{FB6B892D-A6B6-4D76-9D8D-C936BD283D0A}" type="presParOf" srcId="{BD142749-632B-4172-AA4F-541EA251DB2F}" destId="{3577C29A-3FBF-4049-813C-987297E4B2D8}" srcOrd="2" destOrd="0" presId="urn:microsoft.com/office/officeart/2018/2/layout/IconVerticalSolidList"/>
    <dgm:cxn modelId="{50EADAA7-6372-4146-AA62-FE789641BA92}" type="presParOf" srcId="{BD142749-632B-4172-AA4F-541EA251DB2F}" destId="{B7E417E2-B425-4086-9F3E-EA70BC1ACE8A}" srcOrd="3" destOrd="0" presId="urn:microsoft.com/office/officeart/2018/2/layout/IconVerticalSolidList"/>
    <dgm:cxn modelId="{1173B9B1-1C19-4404-8427-11E0F7C59B0C}" type="presParOf" srcId="{7827E42B-9630-416D-A39D-FC8BC5E5023B}" destId="{DE81357F-3C5B-4E11-857C-E4F2DBD6F6EB}" srcOrd="7" destOrd="0" presId="urn:microsoft.com/office/officeart/2018/2/layout/IconVerticalSolidList"/>
    <dgm:cxn modelId="{60846EDE-F5F7-4B8B-BBCD-C103379DE134}" type="presParOf" srcId="{7827E42B-9630-416D-A39D-FC8BC5E5023B}" destId="{5EB20E59-0E76-47F3-B434-68B1BDD0553B}" srcOrd="8" destOrd="0" presId="urn:microsoft.com/office/officeart/2018/2/layout/IconVerticalSolidList"/>
    <dgm:cxn modelId="{CA408210-9FF3-46A5-8572-36BF610E9DC2}" type="presParOf" srcId="{5EB20E59-0E76-47F3-B434-68B1BDD0553B}" destId="{BF3BED1D-1D5C-4905-BD49-00995636EF9F}" srcOrd="0" destOrd="0" presId="urn:microsoft.com/office/officeart/2018/2/layout/IconVerticalSolidList"/>
    <dgm:cxn modelId="{F6E9F35E-6E43-4532-A49B-55BC71199DD6}" type="presParOf" srcId="{5EB20E59-0E76-47F3-B434-68B1BDD0553B}" destId="{E30CFF72-8910-43DF-95B8-2E5CD1FA81E9}" srcOrd="1" destOrd="0" presId="urn:microsoft.com/office/officeart/2018/2/layout/IconVerticalSolidList"/>
    <dgm:cxn modelId="{AD1E422D-F85B-4C04-BDA4-30B455FBB494}" type="presParOf" srcId="{5EB20E59-0E76-47F3-B434-68B1BDD0553B}" destId="{FE0FCCCD-FF6F-48AC-A517-F09933D24021}" srcOrd="2" destOrd="0" presId="urn:microsoft.com/office/officeart/2018/2/layout/IconVerticalSolidList"/>
    <dgm:cxn modelId="{E39A0665-4643-49D5-B12E-8A61FB119C57}" type="presParOf" srcId="{5EB20E59-0E76-47F3-B434-68B1BDD0553B}" destId="{6068ACEA-17DB-4CC7-BBE5-16C3B4FEAE7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C7E85EB-7272-474F-8537-DE4A52125BC6}" type="doc">
      <dgm:prSet loTypeId="urn:microsoft.com/office/officeart/2016/7/layout/LinearBlockProcessNumbered" loCatId="process" qsTypeId="urn:microsoft.com/office/officeart/2005/8/quickstyle/simple4" qsCatId="simple" csTypeId="urn:microsoft.com/office/officeart/2005/8/colors/colorful1" csCatId="colorful"/>
      <dgm:spPr/>
      <dgm:t>
        <a:bodyPr/>
        <a:lstStyle/>
        <a:p>
          <a:endParaRPr lang="en-US"/>
        </a:p>
      </dgm:t>
    </dgm:pt>
    <dgm:pt modelId="{F2665A58-749C-4D5A-9686-66754B2BB69A}">
      <dgm:prSet/>
      <dgm:spPr/>
      <dgm:t>
        <a:bodyPr/>
        <a:lstStyle/>
        <a:p>
          <a:r>
            <a:rPr lang="en-US" b="0" i="0" baseline="0"/>
            <a:t>Deliver mandatory cultural awareness training for managers and team leaders </a:t>
          </a:r>
          <a:endParaRPr lang="en-US"/>
        </a:p>
      </dgm:t>
    </dgm:pt>
    <dgm:pt modelId="{CC127C75-6B37-47AA-9B36-057849301058}" type="parTrans" cxnId="{EFD88B88-C6AA-41DA-B6D2-E413004009BF}">
      <dgm:prSet/>
      <dgm:spPr/>
      <dgm:t>
        <a:bodyPr/>
        <a:lstStyle/>
        <a:p>
          <a:endParaRPr lang="en-US"/>
        </a:p>
      </dgm:t>
    </dgm:pt>
    <dgm:pt modelId="{AA9DF818-9932-4C8F-BBED-6A63E42D8AC6}" type="sibTrans" cxnId="{EFD88B88-C6AA-41DA-B6D2-E413004009BF}">
      <dgm:prSet phldrT="01" phldr="0"/>
      <dgm:spPr/>
      <dgm:t>
        <a:bodyPr/>
        <a:lstStyle/>
        <a:p>
          <a:r>
            <a:rPr lang="en-US"/>
            <a:t>01</a:t>
          </a:r>
        </a:p>
      </dgm:t>
    </dgm:pt>
    <dgm:pt modelId="{9912B055-4A58-45C8-9DBC-26249395DF4C}">
      <dgm:prSet/>
      <dgm:spPr/>
      <dgm:t>
        <a:bodyPr/>
        <a:lstStyle/>
        <a:p>
          <a:r>
            <a:rPr lang="en-US" b="0" i="0" baseline="0"/>
            <a:t>Establish written hygiene standards with measurable behaviours not vague terms </a:t>
          </a:r>
          <a:endParaRPr lang="en-US"/>
        </a:p>
      </dgm:t>
    </dgm:pt>
    <dgm:pt modelId="{DDA19240-8ED2-418A-A0CA-04CB14316FBD}" type="parTrans" cxnId="{A09C5795-5D8A-4CA9-8BAA-FFB04127F5E3}">
      <dgm:prSet/>
      <dgm:spPr/>
      <dgm:t>
        <a:bodyPr/>
        <a:lstStyle/>
        <a:p>
          <a:endParaRPr lang="en-US"/>
        </a:p>
      </dgm:t>
    </dgm:pt>
    <dgm:pt modelId="{CD39853B-BE3A-4269-9B29-D18CBA4B16A0}" type="sibTrans" cxnId="{A09C5795-5D8A-4CA9-8BAA-FFB04127F5E3}">
      <dgm:prSet phldrT="02" phldr="0"/>
      <dgm:spPr/>
      <dgm:t>
        <a:bodyPr/>
        <a:lstStyle/>
        <a:p>
          <a:r>
            <a:rPr lang="en-US"/>
            <a:t>02</a:t>
          </a:r>
        </a:p>
      </dgm:t>
    </dgm:pt>
    <dgm:pt modelId="{89D60E19-1223-44BC-AC55-F3298241EDA8}">
      <dgm:prSet/>
      <dgm:spPr/>
      <dgm:t>
        <a:bodyPr/>
        <a:lstStyle/>
        <a:p>
          <a:r>
            <a:rPr lang="en-US" b="0" i="0" baseline="0"/>
            <a:t>Create mixed cultural working teams to encourage daily norm sharing (Lifintsev et al., 2025) </a:t>
          </a:r>
          <a:endParaRPr lang="en-US"/>
        </a:p>
      </dgm:t>
    </dgm:pt>
    <dgm:pt modelId="{77225C2B-4D16-4496-96C6-FE412953EE9E}" type="parTrans" cxnId="{D5E82EEC-ABBF-472C-9F98-4A2953DADB02}">
      <dgm:prSet/>
      <dgm:spPr/>
      <dgm:t>
        <a:bodyPr/>
        <a:lstStyle/>
        <a:p>
          <a:endParaRPr lang="en-US"/>
        </a:p>
      </dgm:t>
    </dgm:pt>
    <dgm:pt modelId="{E2D86FF0-E15F-4E97-A473-9344049D9115}" type="sibTrans" cxnId="{D5E82EEC-ABBF-472C-9F98-4A2953DADB02}">
      <dgm:prSet phldrT="03" phldr="0"/>
      <dgm:spPr/>
      <dgm:t>
        <a:bodyPr/>
        <a:lstStyle/>
        <a:p>
          <a:r>
            <a:rPr lang="en-US"/>
            <a:t>03</a:t>
          </a:r>
        </a:p>
      </dgm:t>
    </dgm:pt>
    <dgm:pt modelId="{A0CC6158-555C-4966-B5F2-7F258607CFE7}">
      <dgm:prSet/>
      <dgm:spPr/>
      <dgm:t>
        <a:bodyPr/>
        <a:lstStyle/>
        <a:p>
          <a:r>
            <a:rPr lang="en-US" b="0" i="0" baseline="0"/>
            <a:t>Translate hygiene policies into the five dominant workforce languages </a:t>
          </a:r>
          <a:endParaRPr lang="en-US"/>
        </a:p>
      </dgm:t>
    </dgm:pt>
    <dgm:pt modelId="{9735D35D-3A95-4151-A3C6-B70731AAFE5A}" type="parTrans" cxnId="{12F6761B-5375-4955-AC7F-2803F0EFD74B}">
      <dgm:prSet/>
      <dgm:spPr/>
      <dgm:t>
        <a:bodyPr/>
        <a:lstStyle/>
        <a:p>
          <a:endParaRPr lang="en-US"/>
        </a:p>
      </dgm:t>
    </dgm:pt>
    <dgm:pt modelId="{287EEEA1-0AC7-4B03-8A12-C0FA036F6A10}" type="sibTrans" cxnId="{12F6761B-5375-4955-AC7F-2803F0EFD74B}">
      <dgm:prSet phldrT="04" phldr="0"/>
      <dgm:spPr/>
      <dgm:t>
        <a:bodyPr/>
        <a:lstStyle/>
        <a:p>
          <a:r>
            <a:rPr lang="en-US"/>
            <a:t>04</a:t>
          </a:r>
        </a:p>
      </dgm:t>
    </dgm:pt>
    <dgm:pt modelId="{0485EBDC-14E8-43B2-9FE2-50CE247B3962}">
      <dgm:prSet/>
      <dgm:spPr/>
      <dgm:t>
        <a:bodyPr/>
        <a:lstStyle/>
        <a:p>
          <a:r>
            <a:rPr lang="en-US" b="0" i="0" baseline="0"/>
            <a:t>Appoint cultural liaisons within each group to surface concerns (Leifels and Zhang, 2023) </a:t>
          </a:r>
          <a:endParaRPr lang="en-US"/>
        </a:p>
      </dgm:t>
    </dgm:pt>
    <dgm:pt modelId="{733C01A1-2B65-4A56-84F8-6EF6AE1D8A99}" type="parTrans" cxnId="{F7320B8D-395C-4D29-AAA8-6F5F708D11FC}">
      <dgm:prSet/>
      <dgm:spPr/>
      <dgm:t>
        <a:bodyPr/>
        <a:lstStyle/>
        <a:p>
          <a:endParaRPr lang="en-US"/>
        </a:p>
      </dgm:t>
    </dgm:pt>
    <dgm:pt modelId="{3D81776E-59AE-4DBB-BCE3-DBDFFD6EBC8C}" type="sibTrans" cxnId="{F7320B8D-395C-4D29-AAA8-6F5F708D11FC}">
      <dgm:prSet phldrT="05" phldr="0"/>
      <dgm:spPr/>
      <dgm:t>
        <a:bodyPr/>
        <a:lstStyle/>
        <a:p>
          <a:r>
            <a:rPr lang="en-US"/>
            <a:t>05</a:t>
          </a:r>
        </a:p>
      </dgm:t>
    </dgm:pt>
    <dgm:pt modelId="{9DBE433F-8B5D-4415-89BA-28C3880656C9}" type="pres">
      <dgm:prSet presAssocID="{5C7E85EB-7272-474F-8537-DE4A52125BC6}" presName="Name0" presStyleCnt="0">
        <dgm:presLayoutVars>
          <dgm:animLvl val="lvl"/>
          <dgm:resizeHandles val="exact"/>
        </dgm:presLayoutVars>
      </dgm:prSet>
      <dgm:spPr/>
    </dgm:pt>
    <dgm:pt modelId="{9BC5CE4A-BFAB-4FF9-B26C-1F896539A5C4}" type="pres">
      <dgm:prSet presAssocID="{F2665A58-749C-4D5A-9686-66754B2BB69A}" presName="compositeNode" presStyleCnt="0">
        <dgm:presLayoutVars>
          <dgm:bulletEnabled val="1"/>
        </dgm:presLayoutVars>
      </dgm:prSet>
      <dgm:spPr/>
    </dgm:pt>
    <dgm:pt modelId="{C2F7B110-5312-44EA-8CCC-0BA9180A2A11}" type="pres">
      <dgm:prSet presAssocID="{F2665A58-749C-4D5A-9686-66754B2BB69A}" presName="bgRect" presStyleLbl="alignNode1" presStyleIdx="0" presStyleCnt="5"/>
      <dgm:spPr/>
    </dgm:pt>
    <dgm:pt modelId="{CD7108A5-4682-4C00-8073-D0C590E4F0AD}" type="pres">
      <dgm:prSet presAssocID="{AA9DF818-9932-4C8F-BBED-6A63E42D8AC6}" presName="sibTransNodeRect" presStyleLbl="alignNode1" presStyleIdx="0" presStyleCnt="5">
        <dgm:presLayoutVars>
          <dgm:chMax val="0"/>
          <dgm:bulletEnabled val="1"/>
        </dgm:presLayoutVars>
      </dgm:prSet>
      <dgm:spPr/>
    </dgm:pt>
    <dgm:pt modelId="{737999C4-8285-4384-91D4-069CE117FC7A}" type="pres">
      <dgm:prSet presAssocID="{F2665A58-749C-4D5A-9686-66754B2BB69A}" presName="nodeRect" presStyleLbl="alignNode1" presStyleIdx="0" presStyleCnt="5">
        <dgm:presLayoutVars>
          <dgm:bulletEnabled val="1"/>
        </dgm:presLayoutVars>
      </dgm:prSet>
      <dgm:spPr/>
    </dgm:pt>
    <dgm:pt modelId="{DB9A6777-1F0D-4C84-86DC-84AD927FDBE6}" type="pres">
      <dgm:prSet presAssocID="{AA9DF818-9932-4C8F-BBED-6A63E42D8AC6}" presName="sibTrans" presStyleCnt="0"/>
      <dgm:spPr/>
    </dgm:pt>
    <dgm:pt modelId="{01979192-1017-4D41-9252-F76B76CC6684}" type="pres">
      <dgm:prSet presAssocID="{9912B055-4A58-45C8-9DBC-26249395DF4C}" presName="compositeNode" presStyleCnt="0">
        <dgm:presLayoutVars>
          <dgm:bulletEnabled val="1"/>
        </dgm:presLayoutVars>
      </dgm:prSet>
      <dgm:spPr/>
    </dgm:pt>
    <dgm:pt modelId="{4F414CF6-933F-4B00-98FB-9FB39C68644E}" type="pres">
      <dgm:prSet presAssocID="{9912B055-4A58-45C8-9DBC-26249395DF4C}" presName="bgRect" presStyleLbl="alignNode1" presStyleIdx="1" presStyleCnt="5"/>
      <dgm:spPr/>
    </dgm:pt>
    <dgm:pt modelId="{60B3D43A-E04C-4EA1-9612-87FE403CACE0}" type="pres">
      <dgm:prSet presAssocID="{CD39853B-BE3A-4269-9B29-D18CBA4B16A0}" presName="sibTransNodeRect" presStyleLbl="alignNode1" presStyleIdx="1" presStyleCnt="5">
        <dgm:presLayoutVars>
          <dgm:chMax val="0"/>
          <dgm:bulletEnabled val="1"/>
        </dgm:presLayoutVars>
      </dgm:prSet>
      <dgm:spPr/>
    </dgm:pt>
    <dgm:pt modelId="{8EDBFD94-6162-4C80-8AF9-7E2B109636B6}" type="pres">
      <dgm:prSet presAssocID="{9912B055-4A58-45C8-9DBC-26249395DF4C}" presName="nodeRect" presStyleLbl="alignNode1" presStyleIdx="1" presStyleCnt="5">
        <dgm:presLayoutVars>
          <dgm:bulletEnabled val="1"/>
        </dgm:presLayoutVars>
      </dgm:prSet>
      <dgm:spPr/>
    </dgm:pt>
    <dgm:pt modelId="{FA8BA3EA-A859-41D4-807F-348B730F44D7}" type="pres">
      <dgm:prSet presAssocID="{CD39853B-BE3A-4269-9B29-D18CBA4B16A0}" presName="sibTrans" presStyleCnt="0"/>
      <dgm:spPr/>
    </dgm:pt>
    <dgm:pt modelId="{E1860A38-5AC1-42E8-BC32-E112D70E5DCB}" type="pres">
      <dgm:prSet presAssocID="{89D60E19-1223-44BC-AC55-F3298241EDA8}" presName="compositeNode" presStyleCnt="0">
        <dgm:presLayoutVars>
          <dgm:bulletEnabled val="1"/>
        </dgm:presLayoutVars>
      </dgm:prSet>
      <dgm:spPr/>
    </dgm:pt>
    <dgm:pt modelId="{37D57B9B-520C-4818-8124-9FC543A5DF9E}" type="pres">
      <dgm:prSet presAssocID="{89D60E19-1223-44BC-AC55-F3298241EDA8}" presName="bgRect" presStyleLbl="alignNode1" presStyleIdx="2" presStyleCnt="5"/>
      <dgm:spPr/>
    </dgm:pt>
    <dgm:pt modelId="{D19A8936-2388-4402-B367-FF614ADB3161}" type="pres">
      <dgm:prSet presAssocID="{E2D86FF0-E15F-4E97-A473-9344049D9115}" presName="sibTransNodeRect" presStyleLbl="alignNode1" presStyleIdx="2" presStyleCnt="5">
        <dgm:presLayoutVars>
          <dgm:chMax val="0"/>
          <dgm:bulletEnabled val="1"/>
        </dgm:presLayoutVars>
      </dgm:prSet>
      <dgm:spPr/>
    </dgm:pt>
    <dgm:pt modelId="{F3F59D4E-C0A7-4474-BA9A-11F6EDA9AA42}" type="pres">
      <dgm:prSet presAssocID="{89D60E19-1223-44BC-AC55-F3298241EDA8}" presName="nodeRect" presStyleLbl="alignNode1" presStyleIdx="2" presStyleCnt="5">
        <dgm:presLayoutVars>
          <dgm:bulletEnabled val="1"/>
        </dgm:presLayoutVars>
      </dgm:prSet>
      <dgm:spPr/>
    </dgm:pt>
    <dgm:pt modelId="{35C62C25-263F-40EC-B764-726C1A4B0536}" type="pres">
      <dgm:prSet presAssocID="{E2D86FF0-E15F-4E97-A473-9344049D9115}" presName="sibTrans" presStyleCnt="0"/>
      <dgm:spPr/>
    </dgm:pt>
    <dgm:pt modelId="{80AF9519-601C-485C-8148-6B8D1AA7A2A3}" type="pres">
      <dgm:prSet presAssocID="{A0CC6158-555C-4966-B5F2-7F258607CFE7}" presName="compositeNode" presStyleCnt="0">
        <dgm:presLayoutVars>
          <dgm:bulletEnabled val="1"/>
        </dgm:presLayoutVars>
      </dgm:prSet>
      <dgm:spPr/>
    </dgm:pt>
    <dgm:pt modelId="{2E94C690-C8D6-4C03-A60C-B0C4C9D244E9}" type="pres">
      <dgm:prSet presAssocID="{A0CC6158-555C-4966-B5F2-7F258607CFE7}" presName="bgRect" presStyleLbl="alignNode1" presStyleIdx="3" presStyleCnt="5"/>
      <dgm:spPr/>
    </dgm:pt>
    <dgm:pt modelId="{AC53A581-415B-4E46-8A6E-E681194B56A5}" type="pres">
      <dgm:prSet presAssocID="{287EEEA1-0AC7-4B03-8A12-C0FA036F6A10}" presName="sibTransNodeRect" presStyleLbl="alignNode1" presStyleIdx="3" presStyleCnt="5">
        <dgm:presLayoutVars>
          <dgm:chMax val="0"/>
          <dgm:bulletEnabled val="1"/>
        </dgm:presLayoutVars>
      </dgm:prSet>
      <dgm:spPr/>
    </dgm:pt>
    <dgm:pt modelId="{BD8DDB99-0916-42BC-A08F-070156119862}" type="pres">
      <dgm:prSet presAssocID="{A0CC6158-555C-4966-B5F2-7F258607CFE7}" presName="nodeRect" presStyleLbl="alignNode1" presStyleIdx="3" presStyleCnt="5">
        <dgm:presLayoutVars>
          <dgm:bulletEnabled val="1"/>
        </dgm:presLayoutVars>
      </dgm:prSet>
      <dgm:spPr/>
    </dgm:pt>
    <dgm:pt modelId="{D7E52791-310A-40EC-81B0-EF0B7A0D9F6F}" type="pres">
      <dgm:prSet presAssocID="{287EEEA1-0AC7-4B03-8A12-C0FA036F6A10}" presName="sibTrans" presStyleCnt="0"/>
      <dgm:spPr/>
    </dgm:pt>
    <dgm:pt modelId="{A1D1C5F3-DC35-4356-AE01-867D8D9A0F19}" type="pres">
      <dgm:prSet presAssocID="{0485EBDC-14E8-43B2-9FE2-50CE247B3962}" presName="compositeNode" presStyleCnt="0">
        <dgm:presLayoutVars>
          <dgm:bulletEnabled val="1"/>
        </dgm:presLayoutVars>
      </dgm:prSet>
      <dgm:spPr/>
    </dgm:pt>
    <dgm:pt modelId="{03553E70-7FE4-4B8C-9B4B-9C9DF26C7840}" type="pres">
      <dgm:prSet presAssocID="{0485EBDC-14E8-43B2-9FE2-50CE247B3962}" presName="bgRect" presStyleLbl="alignNode1" presStyleIdx="4" presStyleCnt="5"/>
      <dgm:spPr/>
    </dgm:pt>
    <dgm:pt modelId="{6C526D1C-EEEF-4BC8-B7CF-CF13D968B106}" type="pres">
      <dgm:prSet presAssocID="{3D81776E-59AE-4DBB-BCE3-DBDFFD6EBC8C}" presName="sibTransNodeRect" presStyleLbl="alignNode1" presStyleIdx="4" presStyleCnt="5">
        <dgm:presLayoutVars>
          <dgm:chMax val="0"/>
          <dgm:bulletEnabled val="1"/>
        </dgm:presLayoutVars>
      </dgm:prSet>
      <dgm:spPr/>
    </dgm:pt>
    <dgm:pt modelId="{239A1D11-AD1D-4B76-BCC3-6E8CDA7CEA58}" type="pres">
      <dgm:prSet presAssocID="{0485EBDC-14E8-43B2-9FE2-50CE247B3962}" presName="nodeRect" presStyleLbl="alignNode1" presStyleIdx="4" presStyleCnt="5">
        <dgm:presLayoutVars>
          <dgm:bulletEnabled val="1"/>
        </dgm:presLayoutVars>
      </dgm:prSet>
      <dgm:spPr/>
    </dgm:pt>
  </dgm:ptLst>
  <dgm:cxnLst>
    <dgm:cxn modelId="{D4525B07-8964-451B-A652-21AAF84331FE}" type="presOf" srcId="{89D60E19-1223-44BC-AC55-F3298241EDA8}" destId="{37D57B9B-520C-4818-8124-9FC543A5DF9E}" srcOrd="0" destOrd="0" presId="urn:microsoft.com/office/officeart/2016/7/layout/LinearBlockProcessNumbered"/>
    <dgm:cxn modelId="{D766DF0A-05A6-4BA0-BC95-D155D7A77A0F}" type="presOf" srcId="{0485EBDC-14E8-43B2-9FE2-50CE247B3962}" destId="{03553E70-7FE4-4B8C-9B4B-9C9DF26C7840}" srcOrd="0" destOrd="0" presId="urn:microsoft.com/office/officeart/2016/7/layout/LinearBlockProcessNumbered"/>
    <dgm:cxn modelId="{12F6761B-5375-4955-AC7F-2803F0EFD74B}" srcId="{5C7E85EB-7272-474F-8537-DE4A52125BC6}" destId="{A0CC6158-555C-4966-B5F2-7F258607CFE7}" srcOrd="3" destOrd="0" parTransId="{9735D35D-3A95-4151-A3C6-B70731AAFE5A}" sibTransId="{287EEEA1-0AC7-4B03-8A12-C0FA036F6A10}"/>
    <dgm:cxn modelId="{CA01C827-B22E-40A4-ACD5-D7EA58C67FFB}" type="presOf" srcId="{F2665A58-749C-4D5A-9686-66754B2BB69A}" destId="{C2F7B110-5312-44EA-8CCC-0BA9180A2A11}" srcOrd="0" destOrd="0" presId="urn:microsoft.com/office/officeart/2016/7/layout/LinearBlockProcessNumbered"/>
    <dgm:cxn modelId="{A35E6E2D-8AEF-4534-954D-0EF0DE2F0F57}" type="presOf" srcId="{A0CC6158-555C-4966-B5F2-7F258607CFE7}" destId="{BD8DDB99-0916-42BC-A08F-070156119862}" srcOrd="1" destOrd="0" presId="urn:microsoft.com/office/officeart/2016/7/layout/LinearBlockProcessNumbered"/>
    <dgm:cxn modelId="{26087C33-0F07-4658-91E9-08AE83D8001A}" type="presOf" srcId="{AA9DF818-9932-4C8F-BBED-6A63E42D8AC6}" destId="{CD7108A5-4682-4C00-8073-D0C590E4F0AD}" srcOrd="0" destOrd="0" presId="urn:microsoft.com/office/officeart/2016/7/layout/LinearBlockProcessNumbered"/>
    <dgm:cxn modelId="{E0197041-FC0F-4D82-8F34-655985ABB53C}" type="presOf" srcId="{0485EBDC-14E8-43B2-9FE2-50CE247B3962}" destId="{239A1D11-AD1D-4B76-BCC3-6E8CDA7CEA58}" srcOrd="1" destOrd="0" presId="urn:microsoft.com/office/officeart/2016/7/layout/LinearBlockProcessNumbered"/>
    <dgm:cxn modelId="{6316E841-3665-4030-964D-5BDA88FAD5EF}" type="presOf" srcId="{CD39853B-BE3A-4269-9B29-D18CBA4B16A0}" destId="{60B3D43A-E04C-4EA1-9612-87FE403CACE0}" srcOrd="0" destOrd="0" presId="urn:microsoft.com/office/officeart/2016/7/layout/LinearBlockProcessNumbered"/>
    <dgm:cxn modelId="{A67F8450-FFF3-4C71-AFD3-50790D441783}" type="presOf" srcId="{E2D86FF0-E15F-4E97-A473-9344049D9115}" destId="{D19A8936-2388-4402-B367-FF614ADB3161}" srcOrd="0" destOrd="0" presId="urn:microsoft.com/office/officeart/2016/7/layout/LinearBlockProcessNumbered"/>
    <dgm:cxn modelId="{55171051-6E33-4B23-A577-113B90DF0836}" type="presOf" srcId="{5C7E85EB-7272-474F-8537-DE4A52125BC6}" destId="{9DBE433F-8B5D-4415-89BA-28C3880656C9}" srcOrd="0" destOrd="0" presId="urn:microsoft.com/office/officeart/2016/7/layout/LinearBlockProcessNumbered"/>
    <dgm:cxn modelId="{2ECE8775-76B3-4B3C-AE80-8D7CF980FAD0}" type="presOf" srcId="{89D60E19-1223-44BC-AC55-F3298241EDA8}" destId="{F3F59D4E-C0A7-4474-BA9A-11F6EDA9AA42}" srcOrd="1" destOrd="0" presId="urn:microsoft.com/office/officeart/2016/7/layout/LinearBlockProcessNumbered"/>
    <dgm:cxn modelId="{D4201483-0FAB-47BF-B378-E1A9F8CED1BB}" type="presOf" srcId="{9912B055-4A58-45C8-9DBC-26249395DF4C}" destId="{8EDBFD94-6162-4C80-8AF9-7E2B109636B6}" srcOrd="1" destOrd="0" presId="urn:microsoft.com/office/officeart/2016/7/layout/LinearBlockProcessNumbered"/>
    <dgm:cxn modelId="{EFD88B88-C6AA-41DA-B6D2-E413004009BF}" srcId="{5C7E85EB-7272-474F-8537-DE4A52125BC6}" destId="{F2665A58-749C-4D5A-9686-66754B2BB69A}" srcOrd="0" destOrd="0" parTransId="{CC127C75-6B37-47AA-9B36-057849301058}" sibTransId="{AA9DF818-9932-4C8F-BBED-6A63E42D8AC6}"/>
    <dgm:cxn modelId="{F7320B8D-395C-4D29-AAA8-6F5F708D11FC}" srcId="{5C7E85EB-7272-474F-8537-DE4A52125BC6}" destId="{0485EBDC-14E8-43B2-9FE2-50CE247B3962}" srcOrd="4" destOrd="0" parTransId="{733C01A1-2B65-4A56-84F8-6EF6AE1D8A99}" sibTransId="{3D81776E-59AE-4DBB-BCE3-DBDFFD6EBC8C}"/>
    <dgm:cxn modelId="{A09C5795-5D8A-4CA9-8BAA-FFB04127F5E3}" srcId="{5C7E85EB-7272-474F-8537-DE4A52125BC6}" destId="{9912B055-4A58-45C8-9DBC-26249395DF4C}" srcOrd="1" destOrd="0" parTransId="{DDA19240-8ED2-418A-A0CA-04CB14316FBD}" sibTransId="{CD39853B-BE3A-4269-9B29-D18CBA4B16A0}"/>
    <dgm:cxn modelId="{7F2DCCB8-074F-4AA5-8D39-4C84EB4641FE}" type="presOf" srcId="{F2665A58-749C-4D5A-9686-66754B2BB69A}" destId="{737999C4-8285-4384-91D4-069CE117FC7A}" srcOrd="1" destOrd="0" presId="urn:microsoft.com/office/officeart/2016/7/layout/LinearBlockProcessNumbered"/>
    <dgm:cxn modelId="{3DD4C2C6-289B-4DC5-A3FA-482CE6481251}" type="presOf" srcId="{9912B055-4A58-45C8-9DBC-26249395DF4C}" destId="{4F414CF6-933F-4B00-98FB-9FB39C68644E}" srcOrd="0" destOrd="0" presId="urn:microsoft.com/office/officeart/2016/7/layout/LinearBlockProcessNumbered"/>
    <dgm:cxn modelId="{0C9A67CE-BDCC-49BC-9D67-952FE33C4B12}" type="presOf" srcId="{3D81776E-59AE-4DBB-BCE3-DBDFFD6EBC8C}" destId="{6C526D1C-EEEF-4BC8-B7CF-CF13D968B106}" srcOrd="0" destOrd="0" presId="urn:microsoft.com/office/officeart/2016/7/layout/LinearBlockProcessNumbered"/>
    <dgm:cxn modelId="{84E759E4-1592-4B50-8229-9139E7AD9174}" type="presOf" srcId="{287EEEA1-0AC7-4B03-8A12-C0FA036F6A10}" destId="{AC53A581-415B-4E46-8A6E-E681194B56A5}" srcOrd="0" destOrd="0" presId="urn:microsoft.com/office/officeart/2016/7/layout/LinearBlockProcessNumbered"/>
    <dgm:cxn modelId="{D5E82EEC-ABBF-472C-9F98-4A2953DADB02}" srcId="{5C7E85EB-7272-474F-8537-DE4A52125BC6}" destId="{89D60E19-1223-44BC-AC55-F3298241EDA8}" srcOrd="2" destOrd="0" parTransId="{77225C2B-4D16-4496-96C6-FE412953EE9E}" sibTransId="{E2D86FF0-E15F-4E97-A473-9344049D9115}"/>
    <dgm:cxn modelId="{30D004FF-4D19-42B6-8EA0-84EAE9D2347F}" type="presOf" srcId="{A0CC6158-555C-4966-B5F2-7F258607CFE7}" destId="{2E94C690-C8D6-4C03-A60C-B0C4C9D244E9}" srcOrd="0" destOrd="0" presId="urn:microsoft.com/office/officeart/2016/7/layout/LinearBlockProcessNumbered"/>
    <dgm:cxn modelId="{2606E012-9F19-493E-A9C6-A1937D7005AA}" type="presParOf" srcId="{9DBE433F-8B5D-4415-89BA-28C3880656C9}" destId="{9BC5CE4A-BFAB-4FF9-B26C-1F896539A5C4}" srcOrd="0" destOrd="0" presId="urn:microsoft.com/office/officeart/2016/7/layout/LinearBlockProcessNumbered"/>
    <dgm:cxn modelId="{35189676-3AF5-439C-B182-8EBCC6640322}" type="presParOf" srcId="{9BC5CE4A-BFAB-4FF9-B26C-1F896539A5C4}" destId="{C2F7B110-5312-44EA-8CCC-0BA9180A2A11}" srcOrd="0" destOrd="0" presId="urn:microsoft.com/office/officeart/2016/7/layout/LinearBlockProcessNumbered"/>
    <dgm:cxn modelId="{793010E2-7B99-45EA-882F-59FF22C201FD}" type="presParOf" srcId="{9BC5CE4A-BFAB-4FF9-B26C-1F896539A5C4}" destId="{CD7108A5-4682-4C00-8073-D0C590E4F0AD}" srcOrd="1" destOrd="0" presId="urn:microsoft.com/office/officeart/2016/7/layout/LinearBlockProcessNumbered"/>
    <dgm:cxn modelId="{5A62A993-55F7-4E88-80F3-398E3A3A1A9E}" type="presParOf" srcId="{9BC5CE4A-BFAB-4FF9-B26C-1F896539A5C4}" destId="{737999C4-8285-4384-91D4-069CE117FC7A}" srcOrd="2" destOrd="0" presId="urn:microsoft.com/office/officeart/2016/7/layout/LinearBlockProcessNumbered"/>
    <dgm:cxn modelId="{8ACB9462-2481-44F7-91AD-5DC4CD9882B8}" type="presParOf" srcId="{9DBE433F-8B5D-4415-89BA-28C3880656C9}" destId="{DB9A6777-1F0D-4C84-86DC-84AD927FDBE6}" srcOrd="1" destOrd="0" presId="urn:microsoft.com/office/officeart/2016/7/layout/LinearBlockProcessNumbered"/>
    <dgm:cxn modelId="{81EFBBE8-082C-47A7-B4A1-159D1A01EA33}" type="presParOf" srcId="{9DBE433F-8B5D-4415-89BA-28C3880656C9}" destId="{01979192-1017-4D41-9252-F76B76CC6684}" srcOrd="2" destOrd="0" presId="urn:microsoft.com/office/officeart/2016/7/layout/LinearBlockProcessNumbered"/>
    <dgm:cxn modelId="{C004DEC9-18B0-45F1-B317-0AE12A09EC1B}" type="presParOf" srcId="{01979192-1017-4D41-9252-F76B76CC6684}" destId="{4F414CF6-933F-4B00-98FB-9FB39C68644E}" srcOrd="0" destOrd="0" presId="urn:microsoft.com/office/officeart/2016/7/layout/LinearBlockProcessNumbered"/>
    <dgm:cxn modelId="{97FFAD60-5390-47EB-AB30-205664627B75}" type="presParOf" srcId="{01979192-1017-4D41-9252-F76B76CC6684}" destId="{60B3D43A-E04C-4EA1-9612-87FE403CACE0}" srcOrd="1" destOrd="0" presId="urn:microsoft.com/office/officeart/2016/7/layout/LinearBlockProcessNumbered"/>
    <dgm:cxn modelId="{71CC59C7-760C-4617-85EB-FDD440FA7107}" type="presParOf" srcId="{01979192-1017-4D41-9252-F76B76CC6684}" destId="{8EDBFD94-6162-4C80-8AF9-7E2B109636B6}" srcOrd="2" destOrd="0" presId="urn:microsoft.com/office/officeart/2016/7/layout/LinearBlockProcessNumbered"/>
    <dgm:cxn modelId="{A4B12FD0-BD90-43DE-AEE3-5C74613DB242}" type="presParOf" srcId="{9DBE433F-8B5D-4415-89BA-28C3880656C9}" destId="{FA8BA3EA-A859-41D4-807F-348B730F44D7}" srcOrd="3" destOrd="0" presId="urn:microsoft.com/office/officeart/2016/7/layout/LinearBlockProcessNumbered"/>
    <dgm:cxn modelId="{00B4BE3D-C7AE-48D6-9203-396B94EF1ED8}" type="presParOf" srcId="{9DBE433F-8B5D-4415-89BA-28C3880656C9}" destId="{E1860A38-5AC1-42E8-BC32-E112D70E5DCB}" srcOrd="4" destOrd="0" presId="urn:microsoft.com/office/officeart/2016/7/layout/LinearBlockProcessNumbered"/>
    <dgm:cxn modelId="{549E544B-B829-4517-AED7-CC21A9CFD13F}" type="presParOf" srcId="{E1860A38-5AC1-42E8-BC32-E112D70E5DCB}" destId="{37D57B9B-520C-4818-8124-9FC543A5DF9E}" srcOrd="0" destOrd="0" presId="urn:microsoft.com/office/officeart/2016/7/layout/LinearBlockProcessNumbered"/>
    <dgm:cxn modelId="{4ACAD70A-7955-483B-8B43-37162C330315}" type="presParOf" srcId="{E1860A38-5AC1-42E8-BC32-E112D70E5DCB}" destId="{D19A8936-2388-4402-B367-FF614ADB3161}" srcOrd="1" destOrd="0" presId="urn:microsoft.com/office/officeart/2016/7/layout/LinearBlockProcessNumbered"/>
    <dgm:cxn modelId="{E9E6271F-A275-4E28-81B0-05087E357B3F}" type="presParOf" srcId="{E1860A38-5AC1-42E8-BC32-E112D70E5DCB}" destId="{F3F59D4E-C0A7-4474-BA9A-11F6EDA9AA42}" srcOrd="2" destOrd="0" presId="urn:microsoft.com/office/officeart/2016/7/layout/LinearBlockProcessNumbered"/>
    <dgm:cxn modelId="{E4429507-B4B2-4666-90CA-4A32E56634D9}" type="presParOf" srcId="{9DBE433F-8B5D-4415-89BA-28C3880656C9}" destId="{35C62C25-263F-40EC-B764-726C1A4B0536}" srcOrd="5" destOrd="0" presId="urn:microsoft.com/office/officeart/2016/7/layout/LinearBlockProcessNumbered"/>
    <dgm:cxn modelId="{310001BD-E7A5-4901-9512-44C681A73CD0}" type="presParOf" srcId="{9DBE433F-8B5D-4415-89BA-28C3880656C9}" destId="{80AF9519-601C-485C-8148-6B8D1AA7A2A3}" srcOrd="6" destOrd="0" presId="urn:microsoft.com/office/officeart/2016/7/layout/LinearBlockProcessNumbered"/>
    <dgm:cxn modelId="{FAAD8BE2-4FB0-405D-AE91-3A95DB30B755}" type="presParOf" srcId="{80AF9519-601C-485C-8148-6B8D1AA7A2A3}" destId="{2E94C690-C8D6-4C03-A60C-B0C4C9D244E9}" srcOrd="0" destOrd="0" presId="urn:microsoft.com/office/officeart/2016/7/layout/LinearBlockProcessNumbered"/>
    <dgm:cxn modelId="{475FE528-1766-4888-AC83-5941F6AAA59B}" type="presParOf" srcId="{80AF9519-601C-485C-8148-6B8D1AA7A2A3}" destId="{AC53A581-415B-4E46-8A6E-E681194B56A5}" srcOrd="1" destOrd="0" presId="urn:microsoft.com/office/officeart/2016/7/layout/LinearBlockProcessNumbered"/>
    <dgm:cxn modelId="{6471BA9C-3FFE-4016-B613-781434189217}" type="presParOf" srcId="{80AF9519-601C-485C-8148-6B8D1AA7A2A3}" destId="{BD8DDB99-0916-42BC-A08F-070156119862}" srcOrd="2" destOrd="0" presId="urn:microsoft.com/office/officeart/2016/7/layout/LinearBlockProcessNumbered"/>
    <dgm:cxn modelId="{6F7D07F9-BB0C-4340-975A-EC5E6E91498C}" type="presParOf" srcId="{9DBE433F-8B5D-4415-89BA-28C3880656C9}" destId="{D7E52791-310A-40EC-81B0-EF0B7A0D9F6F}" srcOrd="7" destOrd="0" presId="urn:microsoft.com/office/officeart/2016/7/layout/LinearBlockProcessNumbered"/>
    <dgm:cxn modelId="{9A74F84B-2E7F-4015-8FBD-4CF9ABF08901}" type="presParOf" srcId="{9DBE433F-8B5D-4415-89BA-28C3880656C9}" destId="{A1D1C5F3-DC35-4356-AE01-867D8D9A0F19}" srcOrd="8" destOrd="0" presId="urn:microsoft.com/office/officeart/2016/7/layout/LinearBlockProcessNumbered"/>
    <dgm:cxn modelId="{8CA8657C-4A9C-4803-8988-1F5BC7D0B9CC}" type="presParOf" srcId="{A1D1C5F3-DC35-4356-AE01-867D8D9A0F19}" destId="{03553E70-7FE4-4B8C-9B4B-9C9DF26C7840}" srcOrd="0" destOrd="0" presId="urn:microsoft.com/office/officeart/2016/7/layout/LinearBlockProcessNumbered"/>
    <dgm:cxn modelId="{3854E258-4C84-490B-8462-7B60A95D6C54}" type="presParOf" srcId="{A1D1C5F3-DC35-4356-AE01-867D8D9A0F19}" destId="{6C526D1C-EEEF-4BC8-B7CF-CF13D968B106}" srcOrd="1" destOrd="0" presId="urn:microsoft.com/office/officeart/2016/7/layout/LinearBlockProcessNumbered"/>
    <dgm:cxn modelId="{FAABAEEF-E5C3-4605-BC28-0A373B747FFC}" type="presParOf" srcId="{A1D1C5F3-DC35-4356-AE01-867D8D9A0F19}" destId="{239A1D11-AD1D-4B76-BCC3-6E8CDA7CEA58}" srcOrd="2" destOrd="0" presId="urn:microsoft.com/office/officeart/2016/7/layout/LinearBlock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2C00314-F6EF-45F6-9B40-B09BB84250C7}"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410A8906-77F3-457A-A8E0-F817D5B3AC79}">
      <dgm:prSet/>
      <dgm:spPr/>
      <dgm:t>
        <a:bodyPr/>
        <a:lstStyle/>
        <a:p>
          <a:r>
            <a:rPr lang="en-US" b="0" i="0" baseline="0"/>
            <a:t>Gary arrives tired and stressed, then shouts Idiots at staff </a:t>
          </a:r>
          <a:endParaRPr lang="en-US"/>
        </a:p>
      </dgm:t>
    </dgm:pt>
    <dgm:pt modelId="{3F47C9C4-3695-4955-8602-A2CA30ABD789}" type="parTrans" cxnId="{D207A209-DEBB-4F3F-800C-93FC15A7E12F}">
      <dgm:prSet/>
      <dgm:spPr/>
      <dgm:t>
        <a:bodyPr/>
        <a:lstStyle/>
        <a:p>
          <a:endParaRPr lang="en-US"/>
        </a:p>
      </dgm:t>
    </dgm:pt>
    <dgm:pt modelId="{4615CAF5-FB69-4E82-9ABD-34F70933A1D6}" type="sibTrans" cxnId="{D207A209-DEBB-4F3F-800C-93FC15A7E12F}">
      <dgm:prSet/>
      <dgm:spPr/>
      <dgm:t>
        <a:bodyPr/>
        <a:lstStyle/>
        <a:p>
          <a:endParaRPr lang="en-US"/>
        </a:p>
      </dgm:t>
    </dgm:pt>
    <dgm:pt modelId="{A9883409-B14E-497E-BAEF-A518A0A791E9}">
      <dgm:prSet/>
      <dgm:spPr/>
      <dgm:t>
        <a:bodyPr/>
        <a:lstStyle/>
        <a:p>
          <a:r>
            <a:rPr lang="en-US" b="0" i="0" baseline="0"/>
            <a:t>His outburst creates psychological noise damaging trust and openness </a:t>
          </a:r>
          <a:endParaRPr lang="en-US"/>
        </a:p>
      </dgm:t>
    </dgm:pt>
    <dgm:pt modelId="{19BCFACC-BB0D-4AB6-A1FC-20B7E4E8ED9A}" type="parTrans" cxnId="{06BD723F-9F80-4E83-B0B7-960E5A6ECE37}">
      <dgm:prSet/>
      <dgm:spPr/>
      <dgm:t>
        <a:bodyPr/>
        <a:lstStyle/>
        <a:p>
          <a:endParaRPr lang="en-US"/>
        </a:p>
      </dgm:t>
    </dgm:pt>
    <dgm:pt modelId="{9A6FEDDF-720C-4CDB-9FD0-1CE3ECC1AF6F}" type="sibTrans" cxnId="{06BD723F-9F80-4E83-B0B7-960E5A6ECE37}">
      <dgm:prSet/>
      <dgm:spPr/>
      <dgm:t>
        <a:bodyPr/>
        <a:lstStyle/>
        <a:p>
          <a:endParaRPr lang="en-US"/>
        </a:p>
      </dgm:t>
    </dgm:pt>
    <dgm:pt modelId="{50A4CC6B-ABB5-4167-948F-0F908C881B40}">
      <dgm:prSet/>
      <dgm:spPr/>
      <dgm:t>
        <a:bodyPr/>
        <a:lstStyle/>
        <a:p>
          <a:r>
            <a:rPr lang="en-US" b="0" i="0" baseline="0"/>
            <a:t>Stressed managers communicate less clearly and provoke defensive reactions (Kumar and Krishna, 2023) </a:t>
          </a:r>
          <a:endParaRPr lang="en-US"/>
        </a:p>
      </dgm:t>
    </dgm:pt>
    <dgm:pt modelId="{63114739-9037-44AD-8C1F-8D1A65BBDEB6}" type="parTrans" cxnId="{B2CE6AFF-C643-441C-A6BA-6CF2AB940F0B}">
      <dgm:prSet/>
      <dgm:spPr/>
      <dgm:t>
        <a:bodyPr/>
        <a:lstStyle/>
        <a:p>
          <a:endParaRPr lang="en-US"/>
        </a:p>
      </dgm:t>
    </dgm:pt>
    <dgm:pt modelId="{640A79A0-3943-4109-BE38-29AB15762977}" type="sibTrans" cxnId="{B2CE6AFF-C643-441C-A6BA-6CF2AB940F0B}">
      <dgm:prSet/>
      <dgm:spPr/>
      <dgm:t>
        <a:bodyPr/>
        <a:lstStyle/>
        <a:p>
          <a:endParaRPr lang="en-US"/>
        </a:p>
      </dgm:t>
    </dgm:pt>
    <dgm:pt modelId="{F372263B-CA3C-48CB-B210-DCBF2D4DCF47}">
      <dgm:prSet/>
      <dgm:spPr/>
      <dgm:t>
        <a:bodyPr/>
        <a:lstStyle/>
        <a:p>
          <a:r>
            <a:rPr lang="en-US" b="0" i="0" baseline="0"/>
            <a:t>Workers absorb managerial anger and underperform on safety tasks </a:t>
          </a:r>
          <a:endParaRPr lang="en-US"/>
        </a:p>
      </dgm:t>
    </dgm:pt>
    <dgm:pt modelId="{400A5E37-092D-489D-B020-E6667BAF893E}" type="parTrans" cxnId="{A0096809-B035-4659-A2E4-2696C39F8355}">
      <dgm:prSet/>
      <dgm:spPr/>
      <dgm:t>
        <a:bodyPr/>
        <a:lstStyle/>
        <a:p>
          <a:endParaRPr lang="en-US"/>
        </a:p>
      </dgm:t>
    </dgm:pt>
    <dgm:pt modelId="{81B4B98A-0974-4DD0-9B70-E0AB9978D7FC}" type="sibTrans" cxnId="{A0096809-B035-4659-A2E4-2696C39F8355}">
      <dgm:prSet/>
      <dgm:spPr/>
      <dgm:t>
        <a:bodyPr/>
        <a:lstStyle/>
        <a:p>
          <a:endParaRPr lang="en-US"/>
        </a:p>
      </dgm:t>
    </dgm:pt>
    <dgm:pt modelId="{F5B9E3F7-CCA0-46AA-AA19-81DDFA156BCA}">
      <dgm:prSet/>
      <dgm:spPr/>
      <dgm:t>
        <a:bodyPr/>
        <a:lstStyle/>
        <a:p>
          <a:r>
            <a:rPr lang="en-US" b="0" i="0" baseline="0"/>
            <a:t>Emotional intelligence in supervisors directly reduces miscommunication (Kalbag and Rose, 2023) </a:t>
          </a:r>
          <a:endParaRPr lang="en-US"/>
        </a:p>
      </dgm:t>
    </dgm:pt>
    <dgm:pt modelId="{BB5289C3-2AEA-46DF-BCFA-554C59A34015}" type="parTrans" cxnId="{472D3179-E34F-43C6-8472-09FB1DC1E460}">
      <dgm:prSet/>
      <dgm:spPr/>
      <dgm:t>
        <a:bodyPr/>
        <a:lstStyle/>
        <a:p>
          <a:endParaRPr lang="en-US"/>
        </a:p>
      </dgm:t>
    </dgm:pt>
    <dgm:pt modelId="{3A1E50AD-968A-4615-8F4E-D6F98C616640}" type="sibTrans" cxnId="{472D3179-E34F-43C6-8472-09FB1DC1E460}">
      <dgm:prSet/>
      <dgm:spPr/>
      <dgm:t>
        <a:bodyPr/>
        <a:lstStyle/>
        <a:p>
          <a:endParaRPr lang="en-US"/>
        </a:p>
      </dgm:t>
    </dgm:pt>
    <dgm:pt modelId="{073188D9-F096-46E8-9E51-EF047D90BB60}" type="pres">
      <dgm:prSet presAssocID="{E2C00314-F6EF-45F6-9B40-B09BB84250C7}" presName="linear" presStyleCnt="0">
        <dgm:presLayoutVars>
          <dgm:animLvl val="lvl"/>
          <dgm:resizeHandles val="exact"/>
        </dgm:presLayoutVars>
      </dgm:prSet>
      <dgm:spPr/>
    </dgm:pt>
    <dgm:pt modelId="{58D0159B-983D-4260-A65A-2242730FD2F0}" type="pres">
      <dgm:prSet presAssocID="{410A8906-77F3-457A-A8E0-F817D5B3AC79}" presName="parentText" presStyleLbl="node1" presStyleIdx="0" presStyleCnt="5">
        <dgm:presLayoutVars>
          <dgm:chMax val="0"/>
          <dgm:bulletEnabled val="1"/>
        </dgm:presLayoutVars>
      </dgm:prSet>
      <dgm:spPr/>
    </dgm:pt>
    <dgm:pt modelId="{67F5D5B5-7211-44F6-96F5-92C4BC671472}" type="pres">
      <dgm:prSet presAssocID="{4615CAF5-FB69-4E82-9ABD-34F70933A1D6}" presName="spacer" presStyleCnt="0"/>
      <dgm:spPr/>
    </dgm:pt>
    <dgm:pt modelId="{C81D1543-0123-4AD0-8450-8D16BDDF5733}" type="pres">
      <dgm:prSet presAssocID="{A9883409-B14E-497E-BAEF-A518A0A791E9}" presName="parentText" presStyleLbl="node1" presStyleIdx="1" presStyleCnt="5">
        <dgm:presLayoutVars>
          <dgm:chMax val="0"/>
          <dgm:bulletEnabled val="1"/>
        </dgm:presLayoutVars>
      </dgm:prSet>
      <dgm:spPr/>
    </dgm:pt>
    <dgm:pt modelId="{814EFC4E-6208-4B20-B249-5A481C08AD8B}" type="pres">
      <dgm:prSet presAssocID="{9A6FEDDF-720C-4CDB-9FD0-1CE3ECC1AF6F}" presName="spacer" presStyleCnt="0"/>
      <dgm:spPr/>
    </dgm:pt>
    <dgm:pt modelId="{E95BD0A3-1728-4E59-87AE-4B0BD2388BC7}" type="pres">
      <dgm:prSet presAssocID="{50A4CC6B-ABB5-4167-948F-0F908C881B40}" presName="parentText" presStyleLbl="node1" presStyleIdx="2" presStyleCnt="5">
        <dgm:presLayoutVars>
          <dgm:chMax val="0"/>
          <dgm:bulletEnabled val="1"/>
        </dgm:presLayoutVars>
      </dgm:prSet>
      <dgm:spPr/>
    </dgm:pt>
    <dgm:pt modelId="{D3EAB98D-6177-4986-A470-A9743C777C2E}" type="pres">
      <dgm:prSet presAssocID="{640A79A0-3943-4109-BE38-29AB15762977}" presName="spacer" presStyleCnt="0"/>
      <dgm:spPr/>
    </dgm:pt>
    <dgm:pt modelId="{A0A6618C-D937-43A5-8B69-000D1AF922DB}" type="pres">
      <dgm:prSet presAssocID="{F372263B-CA3C-48CB-B210-DCBF2D4DCF47}" presName="parentText" presStyleLbl="node1" presStyleIdx="3" presStyleCnt="5">
        <dgm:presLayoutVars>
          <dgm:chMax val="0"/>
          <dgm:bulletEnabled val="1"/>
        </dgm:presLayoutVars>
      </dgm:prSet>
      <dgm:spPr/>
    </dgm:pt>
    <dgm:pt modelId="{66076DEF-E43F-4E70-9E7E-0EB8CB0C2ACE}" type="pres">
      <dgm:prSet presAssocID="{81B4B98A-0974-4DD0-9B70-E0AB9978D7FC}" presName="spacer" presStyleCnt="0"/>
      <dgm:spPr/>
    </dgm:pt>
    <dgm:pt modelId="{866D9619-12B6-4CA2-8ACC-3C5223FDAFE9}" type="pres">
      <dgm:prSet presAssocID="{F5B9E3F7-CCA0-46AA-AA19-81DDFA156BCA}" presName="parentText" presStyleLbl="node1" presStyleIdx="4" presStyleCnt="5">
        <dgm:presLayoutVars>
          <dgm:chMax val="0"/>
          <dgm:bulletEnabled val="1"/>
        </dgm:presLayoutVars>
      </dgm:prSet>
      <dgm:spPr/>
    </dgm:pt>
  </dgm:ptLst>
  <dgm:cxnLst>
    <dgm:cxn modelId="{A0096809-B035-4659-A2E4-2696C39F8355}" srcId="{E2C00314-F6EF-45F6-9B40-B09BB84250C7}" destId="{F372263B-CA3C-48CB-B210-DCBF2D4DCF47}" srcOrd="3" destOrd="0" parTransId="{400A5E37-092D-489D-B020-E6667BAF893E}" sibTransId="{81B4B98A-0974-4DD0-9B70-E0AB9978D7FC}"/>
    <dgm:cxn modelId="{D207A209-DEBB-4F3F-800C-93FC15A7E12F}" srcId="{E2C00314-F6EF-45F6-9B40-B09BB84250C7}" destId="{410A8906-77F3-457A-A8E0-F817D5B3AC79}" srcOrd="0" destOrd="0" parTransId="{3F47C9C4-3695-4955-8602-A2CA30ABD789}" sibTransId="{4615CAF5-FB69-4E82-9ABD-34F70933A1D6}"/>
    <dgm:cxn modelId="{0DC6FD32-69AD-403B-ADB0-2A5642E7C8FD}" type="presOf" srcId="{410A8906-77F3-457A-A8E0-F817D5B3AC79}" destId="{58D0159B-983D-4260-A65A-2242730FD2F0}" srcOrd="0" destOrd="0" presId="urn:microsoft.com/office/officeart/2005/8/layout/vList2"/>
    <dgm:cxn modelId="{06BD723F-9F80-4E83-B0B7-960E5A6ECE37}" srcId="{E2C00314-F6EF-45F6-9B40-B09BB84250C7}" destId="{A9883409-B14E-497E-BAEF-A518A0A791E9}" srcOrd="1" destOrd="0" parTransId="{19BCFACC-BB0D-4AB6-A1FC-20B7E4E8ED9A}" sibTransId="{9A6FEDDF-720C-4CDB-9FD0-1CE3ECC1AF6F}"/>
    <dgm:cxn modelId="{B12F0A62-F468-43C9-BBAA-63739A81CAFE}" type="presOf" srcId="{E2C00314-F6EF-45F6-9B40-B09BB84250C7}" destId="{073188D9-F096-46E8-9E51-EF047D90BB60}" srcOrd="0" destOrd="0" presId="urn:microsoft.com/office/officeart/2005/8/layout/vList2"/>
    <dgm:cxn modelId="{21F26C6B-7685-47A8-B197-13E1B06F4FAA}" type="presOf" srcId="{F5B9E3F7-CCA0-46AA-AA19-81DDFA156BCA}" destId="{866D9619-12B6-4CA2-8ACC-3C5223FDAFE9}" srcOrd="0" destOrd="0" presId="urn:microsoft.com/office/officeart/2005/8/layout/vList2"/>
    <dgm:cxn modelId="{472D3179-E34F-43C6-8472-09FB1DC1E460}" srcId="{E2C00314-F6EF-45F6-9B40-B09BB84250C7}" destId="{F5B9E3F7-CCA0-46AA-AA19-81DDFA156BCA}" srcOrd="4" destOrd="0" parTransId="{BB5289C3-2AEA-46DF-BCFA-554C59A34015}" sibTransId="{3A1E50AD-968A-4615-8F4E-D6F98C616640}"/>
    <dgm:cxn modelId="{70E23682-57C8-422C-A7E8-73056E92C54F}" type="presOf" srcId="{50A4CC6B-ABB5-4167-948F-0F908C881B40}" destId="{E95BD0A3-1728-4E59-87AE-4B0BD2388BC7}" srcOrd="0" destOrd="0" presId="urn:microsoft.com/office/officeart/2005/8/layout/vList2"/>
    <dgm:cxn modelId="{4B50B7A4-EB96-41DB-B082-D735A34CC8F3}" type="presOf" srcId="{F372263B-CA3C-48CB-B210-DCBF2D4DCF47}" destId="{A0A6618C-D937-43A5-8B69-000D1AF922DB}" srcOrd="0" destOrd="0" presId="urn:microsoft.com/office/officeart/2005/8/layout/vList2"/>
    <dgm:cxn modelId="{08573FEB-78BD-43AC-80A1-4E0D98EC0B04}" type="presOf" srcId="{A9883409-B14E-497E-BAEF-A518A0A791E9}" destId="{C81D1543-0123-4AD0-8450-8D16BDDF5733}" srcOrd="0" destOrd="0" presId="urn:microsoft.com/office/officeart/2005/8/layout/vList2"/>
    <dgm:cxn modelId="{B2CE6AFF-C643-441C-A6BA-6CF2AB940F0B}" srcId="{E2C00314-F6EF-45F6-9B40-B09BB84250C7}" destId="{50A4CC6B-ABB5-4167-948F-0F908C881B40}" srcOrd="2" destOrd="0" parTransId="{63114739-9037-44AD-8C1F-8D1A65BBDEB6}" sibTransId="{640A79A0-3943-4109-BE38-29AB15762977}"/>
    <dgm:cxn modelId="{0FF88AD4-270E-4EB8-B833-FCABAD417D4D}" type="presParOf" srcId="{073188D9-F096-46E8-9E51-EF047D90BB60}" destId="{58D0159B-983D-4260-A65A-2242730FD2F0}" srcOrd="0" destOrd="0" presId="urn:microsoft.com/office/officeart/2005/8/layout/vList2"/>
    <dgm:cxn modelId="{83677A6D-3CF9-4A52-8CDF-EF9C30057DCD}" type="presParOf" srcId="{073188D9-F096-46E8-9E51-EF047D90BB60}" destId="{67F5D5B5-7211-44F6-96F5-92C4BC671472}" srcOrd="1" destOrd="0" presId="urn:microsoft.com/office/officeart/2005/8/layout/vList2"/>
    <dgm:cxn modelId="{02D590ED-E34D-4E20-B346-5B9D4AA85F33}" type="presParOf" srcId="{073188D9-F096-46E8-9E51-EF047D90BB60}" destId="{C81D1543-0123-4AD0-8450-8D16BDDF5733}" srcOrd="2" destOrd="0" presId="urn:microsoft.com/office/officeart/2005/8/layout/vList2"/>
    <dgm:cxn modelId="{566BC6D0-ED35-40C8-A251-61C9637C105A}" type="presParOf" srcId="{073188D9-F096-46E8-9E51-EF047D90BB60}" destId="{814EFC4E-6208-4B20-B249-5A481C08AD8B}" srcOrd="3" destOrd="0" presId="urn:microsoft.com/office/officeart/2005/8/layout/vList2"/>
    <dgm:cxn modelId="{7017AC58-3149-4C98-9116-99D21A66A3B6}" type="presParOf" srcId="{073188D9-F096-46E8-9E51-EF047D90BB60}" destId="{E95BD0A3-1728-4E59-87AE-4B0BD2388BC7}" srcOrd="4" destOrd="0" presId="urn:microsoft.com/office/officeart/2005/8/layout/vList2"/>
    <dgm:cxn modelId="{408748FF-F1A8-4F42-9708-BC191839793B}" type="presParOf" srcId="{073188D9-F096-46E8-9E51-EF047D90BB60}" destId="{D3EAB98D-6177-4986-A470-A9743C777C2E}" srcOrd="5" destOrd="0" presId="urn:microsoft.com/office/officeart/2005/8/layout/vList2"/>
    <dgm:cxn modelId="{2678C98A-54D3-43DA-9C77-5029FD9005BA}" type="presParOf" srcId="{073188D9-F096-46E8-9E51-EF047D90BB60}" destId="{A0A6618C-D937-43A5-8B69-000D1AF922DB}" srcOrd="6" destOrd="0" presId="urn:microsoft.com/office/officeart/2005/8/layout/vList2"/>
    <dgm:cxn modelId="{A0773BB0-8D13-4209-932F-B80D63AB38DB}" type="presParOf" srcId="{073188D9-F096-46E8-9E51-EF047D90BB60}" destId="{66076DEF-E43F-4E70-9E7E-0EB8CB0C2ACE}" srcOrd="7" destOrd="0" presId="urn:microsoft.com/office/officeart/2005/8/layout/vList2"/>
    <dgm:cxn modelId="{EBBFE937-8D32-45A3-8B81-A24BCE47D507}" type="presParOf" srcId="{073188D9-F096-46E8-9E51-EF047D90BB60}" destId="{866D9619-12B6-4CA2-8ACC-3C5223FDAFE9}"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3770C4-8E0F-4E41-B89D-7E081C1CD628}">
      <dsp:nvSpPr>
        <dsp:cNvPr id="0" name=""/>
        <dsp:cNvSpPr/>
      </dsp:nvSpPr>
      <dsp:spPr>
        <a:xfrm>
          <a:off x="0" y="4098"/>
          <a:ext cx="6391275" cy="87308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B9E7D88-B786-45EF-8752-DEC2D2147E66}">
      <dsp:nvSpPr>
        <dsp:cNvPr id="0" name=""/>
        <dsp:cNvSpPr/>
      </dsp:nvSpPr>
      <dsp:spPr>
        <a:xfrm>
          <a:off x="264107" y="200542"/>
          <a:ext cx="480194" cy="48019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46DF8DA-8D93-4DF9-9FD5-AD8C2245A3B5}">
      <dsp:nvSpPr>
        <dsp:cNvPr id="0" name=""/>
        <dsp:cNvSpPr/>
      </dsp:nvSpPr>
      <dsp:spPr>
        <a:xfrm>
          <a:off x="1008409" y="4098"/>
          <a:ext cx="5382865" cy="8730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01" tIns="92401" rIns="92401" bIns="92401" numCol="1" spcCol="1270" anchor="ctr" anchorCtr="0">
          <a:noAutofit/>
        </a:bodyPr>
        <a:lstStyle/>
        <a:p>
          <a:pPr marL="0" lvl="0" indent="0" algn="l" defTabSz="666750">
            <a:lnSpc>
              <a:spcPct val="100000"/>
            </a:lnSpc>
            <a:spcBef>
              <a:spcPct val="0"/>
            </a:spcBef>
            <a:spcAft>
              <a:spcPct val="35000"/>
            </a:spcAft>
            <a:buNone/>
          </a:pPr>
          <a:r>
            <a:rPr lang="en-US" sz="1500" b="0" i="0" kern="1200" baseline="0"/>
            <a:t>Flight Foods Ltd faces communication breakdown threatening quality and market share </a:t>
          </a:r>
          <a:endParaRPr lang="en-US" sz="1500" kern="1200"/>
        </a:p>
      </dsp:txBody>
      <dsp:txXfrm>
        <a:off x="1008409" y="4098"/>
        <a:ext cx="5382865" cy="873081"/>
      </dsp:txXfrm>
    </dsp:sp>
    <dsp:sp modelId="{76440F79-12B2-4307-9F90-411A7998A3A6}">
      <dsp:nvSpPr>
        <dsp:cNvPr id="0" name=""/>
        <dsp:cNvSpPr/>
      </dsp:nvSpPr>
      <dsp:spPr>
        <a:xfrm>
          <a:off x="0" y="1095450"/>
          <a:ext cx="6391275" cy="87308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BE4A52-11AB-4D7A-93FE-E244BD2C5794}">
      <dsp:nvSpPr>
        <dsp:cNvPr id="0" name=""/>
        <dsp:cNvSpPr/>
      </dsp:nvSpPr>
      <dsp:spPr>
        <a:xfrm>
          <a:off x="264107" y="1291894"/>
          <a:ext cx="480194" cy="48019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351194A-19B1-4381-9091-CA23E94F33CE}">
      <dsp:nvSpPr>
        <dsp:cNvPr id="0" name=""/>
        <dsp:cNvSpPr/>
      </dsp:nvSpPr>
      <dsp:spPr>
        <a:xfrm>
          <a:off x="1008409" y="1095450"/>
          <a:ext cx="5382865" cy="8730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01" tIns="92401" rIns="92401" bIns="92401" numCol="1" spcCol="1270" anchor="ctr" anchorCtr="0">
          <a:noAutofit/>
        </a:bodyPr>
        <a:lstStyle/>
        <a:p>
          <a:pPr marL="0" lvl="0" indent="0" algn="l" defTabSz="666750">
            <a:lnSpc>
              <a:spcPct val="100000"/>
            </a:lnSpc>
            <a:spcBef>
              <a:spcPct val="0"/>
            </a:spcBef>
            <a:spcAft>
              <a:spcPct val="35000"/>
            </a:spcAft>
            <a:buNone/>
          </a:pPr>
          <a:r>
            <a:rPr lang="en-US" sz="1500" b="0" i="0" kern="1200" baseline="0"/>
            <a:t>Five barriers operate together: noise, language, generational, cultural, emotional </a:t>
          </a:r>
          <a:endParaRPr lang="en-US" sz="1500" kern="1200"/>
        </a:p>
      </dsp:txBody>
      <dsp:txXfrm>
        <a:off x="1008409" y="1095450"/>
        <a:ext cx="5382865" cy="873081"/>
      </dsp:txXfrm>
    </dsp:sp>
    <dsp:sp modelId="{89A844FF-5A2C-439F-9686-205E6DF5CCE8}">
      <dsp:nvSpPr>
        <dsp:cNvPr id="0" name=""/>
        <dsp:cNvSpPr/>
      </dsp:nvSpPr>
      <dsp:spPr>
        <a:xfrm>
          <a:off x="0" y="2186802"/>
          <a:ext cx="6391275" cy="87308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0665E4-F354-40A0-A04A-1069E301832F}">
      <dsp:nvSpPr>
        <dsp:cNvPr id="0" name=""/>
        <dsp:cNvSpPr/>
      </dsp:nvSpPr>
      <dsp:spPr>
        <a:xfrm>
          <a:off x="264107" y="2383246"/>
          <a:ext cx="480194" cy="48019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B62975E-0932-4410-9FF1-004DA4D14DF7}">
      <dsp:nvSpPr>
        <dsp:cNvPr id="0" name=""/>
        <dsp:cNvSpPr/>
      </dsp:nvSpPr>
      <dsp:spPr>
        <a:xfrm>
          <a:off x="1008409" y="2186802"/>
          <a:ext cx="5382865" cy="8730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01" tIns="92401" rIns="92401" bIns="92401" numCol="1" spcCol="1270" anchor="ctr" anchorCtr="0">
          <a:noAutofit/>
        </a:bodyPr>
        <a:lstStyle/>
        <a:p>
          <a:pPr marL="0" lvl="0" indent="0" algn="l" defTabSz="666750">
            <a:lnSpc>
              <a:spcPct val="100000"/>
            </a:lnSpc>
            <a:spcBef>
              <a:spcPct val="0"/>
            </a:spcBef>
            <a:spcAft>
              <a:spcPct val="35000"/>
            </a:spcAft>
            <a:buNone/>
          </a:pPr>
          <a:r>
            <a:rPr lang="en-US" sz="1500" b="0" i="0" kern="1200" baseline="0"/>
            <a:t>Communication underpins food safety compliance in manufacturing operations (Daud et al., 2023) </a:t>
          </a:r>
          <a:endParaRPr lang="en-US" sz="1500" kern="1200"/>
        </a:p>
      </dsp:txBody>
      <dsp:txXfrm>
        <a:off x="1008409" y="2186802"/>
        <a:ext cx="5382865" cy="873081"/>
      </dsp:txXfrm>
    </dsp:sp>
    <dsp:sp modelId="{27EC5C39-0567-4072-A7AB-4D2EDDCC93D0}">
      <dsp:nvSpPr>
        <dsp:cNvPr id="0" name=""/>
        <dsp:cNvSpPr/>
      </dsp:nvSpPr>
      <dsp:spPr>
        <a:xfrm>
          <a:off x="0" y="3268664"/>
          <a:ext cx="6391275" cy="87308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9527815-F305-40DB-9A6E-1AFE42DD25C0}">
      <dsp:nvSpPr>
        <dsp:cNvPr id="0" name=""/>
        <dsp:cNvSpPr/>
      </dsp:nvSpPr>
      <dsp:spPr>
        <a:xfrm>
          <a:off x="264107" y="3474597"/>
          <a:ext cx="480194" cy="48019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1A7165F-F05C-433A-A01F-01D53AE6D31B}">
      <dsp:nvSpPr>
        <dsp:cNvPr id="0" name=""/>
        <dsp:cNvSpPr/>
      </dsp:nvSpPr>
      <dsp:spPr>
        <a:xfrm>
          <a:off x="1008409" y="3278154"/>
          <a:ext cx="5382865" cy="8730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01" tIns="92401" rIns="92401" bIns="92401" numCol="1" spcCol="1270" anchor="ctr" anchorCtr="0">
          <a:noAutofit/>
        </a:bodyPr>
        <a:lstStyle/>
        <a:p>
          <a:pPr marL="0" lvl="0" indent="0" algn="l" defTabSz="666750">
            <a:lnSpc>
              <a:spcPct val="100000"/>
            </a:lnSpc>
            <a:spcBef>
              <a:spcPct val="0"/>
            </a:spcBef>
            <a:spcAft>
              <a:spcPct val="35000"/>
            </a:spcAft>
            <a:buNone/>
          </a:pPr>
          <a:r>
            <a:rPr lang="en-US" sz="1500" b="0" i="0" kern="1200" baseline="0"/>
            <a:t>Presentation applies theory to diagnose barriers and propose solutions for Gary </a:t>
          </a:r>
          <a:endParaRPr lang="en-US" sz="1500" kern="1200"/>
        </a:p>
      </dsp:txBody>
      <dsp:txXfrm>
        <a:off x="1008409" y="3278154"/>
        <a:ext cx="5382865" cy="873081"/>
      </dsp:txXfrm>
    </dsp:sp>
    <dsp:sp modelId="{38C4DB1F-E508-4476-BDAC-2AC6D8B459C0}">
      <dsp:nvSpPr>
        <dsp:cNvPr id="0" name=""/>
        <dsp:cNvSpPr/>
      </dsp:nvSpPr>
      <dsp:spPr>
        <a:xfrm>
          <a:off x="0" y="4369506"/>
          <a:ext cx="6391275" cy="873081"/>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D21848C-A9C8-4D5A-A6D5-577C9D22BF06}">
      <dsp:nvSpPr>
        <dsp:cNvPr id="0" name=""/>
        <dsp:cNvSpPr/>
      </dsp:nvSpPr>
      <dsp:spPr>
        <a:xfrm>
          <a:off x="264107" y="4565949"/>
          <a:ext cx="480194" cy="48019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A726268-7970-4AA4-8039-2F9374A2F76F}">
      <dsp:nvSpPr>
        <dsp:cNvPr id="0" name=""/>
        <dsp:cNvSpPr/>
      </dsp:nvSpPr>
      <dsp:spPr>
        <a:xfrm>
          <a:off x="1008409" y="4369506"/>
          <a:ext cx="5382865" cy="8730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01" tIns="92401" rIns="92401" bIns="92401" numCol="1" spcCol="1270" anchor="ctr" anchorCtr="0">
          <a:noAutofit/>
        </a:bodyPr>
        <a:lstStyle/>
        <a:p>
          <a:pPr marL="0" lvl="0" indent="0" algn="l" defTabSz="666750">
            <a:lnSpc>
              <a:spcPct val="100000"/>
            </a:lnSpc>
            <a:spcBef>
              <a:spcPct val="0"/>
            </a:spcBef>
            <a:spcAft>
              <a:spcPct val="35000"/>
            </a:spcAft>
            <a:buNone/>
          </a:pPr>
          <a:r>
            <a:rPr lang="en-US" sz="1500" b="0" i="0" kern="1200" baseline="0"/>
            <a:t>Analysis draws on Shannon and Weaver alongside Berlo SMCR frameworks (Getchell, Dubinsky and Lentz, 2023) </a:t>
          </a:r>
          <a:endParaRPr lang="en-US" sz="1500" kern="1200"/>
        </a:p>
      </dsp:txBody>
      <dsp:txXfrm>
        <a:off x="1008409" y="4369506"/>
        <a:ext cx="5382865" cy="8730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2C8AC4-EFCD-4BBE-B97E-F06FDD6FA6D3}">
      <dsp:nvSpPr>
        <dsp:cNvPr id="0" name=""/>
        <dsp:cNvSpPr/>
      </dsp:nvSpPr>
      <dsp:spPr>
        <a:xfrm>
          <a:off x="0" y="2668"/>
          <a:ext cx="8761412" cy="56849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E24201B-EE84-471B-AE87-43F4BBEA73BD}">
      <dsp:nvSpPr>
        <dsp:cNvPr id="0" name=""/>
        <dsp:cNvSpPr/>
      </dsp:nvSpPr>
      <dsp:spPr>
        <a:xfrm>
          <a:off x="171969" y="130580"/>
          <a:ext cx="312671" cy="31267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2B0F0E-3749-4C9D-9C56-FFA72F5F2D4F}">
      <dsp:nvSpPr>
        <dsp:cNvPr id="0" name=""/>
        <dsp:cNvSpPr/>
      </dsp:nvSpPr>
      <dsp:spPr>
        <a:xfrm>
          <a:off x="656610" y="2668"/>
          <a:ext cx="8104801" cy="5684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166" tIns="60166" rIns="60166" bIns="60166" numCol="1" spcCol="1270" anchor="ctr" anchorCtr="0">
          <a:noAutofit/>
        </a:bodyPr>
        <a:lstStyle/>
        <a:p>
          <a:pPr marL="0" lvl="0" indent="0" algn="l" defTabSz="711200">
            <a:lnSpc>
              <a:spcPct val="100000"/>
            </a:lnSpc>
            <a:spcBef>
              <a:spcPct val="0"/>
            </a:spcBef>
            <a:spcAft>
              <a:spcPct val="35000"/>
            </a:spcAft>
            <a:buNone/>
          </a:pPr>
          <a:r>
            <a:rPr lang="en-US" sz="1600" b="0" i="0" kern="1200" baseline="0"/>
            <a:t>Replace ageing machinery with quieter modern models </a:t>
          </a:r>
          <a:endParaRPr lang="en-US" sz="1600" kern="1200"/>
        </a:p>
      </dsp:txBody>
      <dsp:txXfrm>
        <a:off x="656610" y="2668"/>
        <a:ext cx="8104801" cy="568493"/>
      </dsp:txXfrm>
    </dsp:sp>
    <dsp:sp modelId="{8F6352F0-2ACF-43E9-B798-BF1917A39878}">
      <dsp:nvSpPr>
        <dsp:cNvPr id="0" name=""/>
        <dsp:cNvSpPr/>
      </dsp:nvSpPr>
      <dsp:spPr>
        <a:xfrm>
          <a:off x="0" y="713286"/>
          <a:ext cx="8761412" cy="56849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FBF46B-1FFA-421F-B9F0-4ABFAF0B368E}">
      <dsp:nvSpPr>
        <dsp:cNvPr id="0" name=""/>
        <dsp:cNvSpPr/>
      </dsp:nvSpPr>
      <dsp:spPr>
        <a:xfrm>
          <a:off x="171969" y="841197"/>
          <a:ext cx="312671" cy="31267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CB124F8-CE21-4B77-9DF8-F49860DF8FE7}">
      <dsp:nvSpPr>
        <dsp:cNvPr id="0" name=""/>
        <dsp:cNvSpPr/>
      </dsp:nvSpPr>
      <dsp:spPr>
        <a:xfrm>
          <a:off x="656610" y="713286"/>
          <a:ext cx="8104801" cy="5684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166" tIns="60166" rIns="60166" bIns="60166" numCol="1" spcCol="1270" anchor="ctr" anchorCtr="0">
          <a:noAutofit/>
        </a:bodyPr>
        <a:lstStyle/>
        <a:p>
          <a:pPr marL="0" lvl="0" indent="0" algn="l" defTabSz="711200">
            <a:lnSpc>
              <a:spcPct val="100000"/>
            </a:lnSpc>
            <a:spcBef>
              <a:spcPct val="0"/>
            </a:spcBef>
            <a:spcAft>
              <a:spcPct val="35000"/>
            </a:spcAft>
            <a:buNone/>
          </a:pPr>
          <a:r>
            <a:rPr lang="en-US" sz="1600" b="0" i="0" kern="1200" baseline="0"/>
            <a:t>Install sound dampening panels around loudest equipment </a:t>
          </a:r>
          <a:endParaRPr lang="en-US" sz="1600" kern="1200"/>
        </a:p>
      </dsp:txBody>
      <dsp:txXfrm>
        <a:off x="656610" y="713286"/>
        <a:ext cx="8104801" cy="568493"/>
      </dsp:txXfrm>
    </dsp:sp>
    <dsp:sp modelId="{01C92554-6F44-43E1-B341-CAC99EBAA7D5}">
      <dsp:nvSpPr>
        <dsp:cNvPr id="0" name=""/>
        <dsp:cNvSpPr/>
      </dsp:nvSpPr>
      <dsp:spPr>
        <a:xfrm>
          <a:off x="0" y="1423903"/>
          <a:ext cx="8761412" cy="56849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44CE401-54DD-4DDE-A178-104A67719B42}">
      <dsp:nvSpPr>
        <dsp:cNvPr id="0" name=""/>
        <dsp:cNvSpPr/>
      </dsp:nvSpPr>
      <dsp:spPr>
        <a:xfrm>
          <a:off x="171969" y="1551814"/>
          <a:ext cx="312671" cy="31267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7358AFB-AF3C-4B07-A4DB-FC4C46F4E31F}">
      <dsp:nvSpPr>
        <dsp:cNvPr id="0" name=""/>
        <dsp:cNvSpPr/>
      </dsp:nvSpPr>
      <dsp:spPr>
        <a:xfrm>
          <a:off x="656610" y="1423903"/>
          <a:ext cx="8104801" cy="5684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166" tIns="60166" rIns="60166" bIns="60166" numCol="1" spcCol="1270" anchor="ctr" anchorCtr="0">
          <a:noAutofit/>
        </a:bodyPr>
        <a:lstStyle/>
        <a:p>
          <a:pPr marL="0" lvl="0" indent="0" algn="l" defTabSz="711200">
            <a:lnSpc>
              <a:spcPct val="100000"/>
            </a:lnSpc>
            <a:spcBef>
              <a:spcPct val="0"/>
            </a:spcBef>
            <a:spcAft>
              <a:spcPct val="35000"/>
            </a:spcAft>
            <a:buNone/>
          </a:pPr>
          <a:r>
            <a:rPr lang="en-US" sz="1600" b="0" i="0" kern="1200" baseline="0" dirty="0"/>
            <a:t>Provide two way headset systems for verbal instructions (Plant Engineering, 2025) </a:t>
          </a:r>
          <a:endParaRPr lang="en-US" sz="1600" kern="1200" dirty="0"/>
        </a:p>
      </dsp:txBody>
      <dsp:txXfrm>
        <a:off x="656610" y="1423903"/>
        <a:ext cx="8104801" cy="568493"/>
      </dsp:txXfrm>
    </dsp:sp>
    <dsp:sp modelId="{595525D0-DA0C-4F8E-98FE-B079CCD85A4C}">
      <dsp:nvSpPr>
        <dsp:cNvPr id="0" name=""/>
        <dsp:cNvSpPr/>
      </dsp:nvSpPr>
      <dsp:spPr>
        <a:xfrm>
          <a:off x="0" y="2134520"/>
          <a:ext cx="8761412" cy="56849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115E14-6DE6-46F4-A49D-EFE3A59F342D}">
      <dsp:nvSpPr>
        <dsp:cNvPr id="0" name=""/>
        <dsp:cNvSpPr/>
      </dsp:nvSpPr>
      <dsp:spPr>
        <a:xfrm>
          <a:off x="171969" y="2262431"/>
          <a:ext cx="312671" cy="31267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58455A-F131-46D0-B607-C42708D51D24}">
      <dsp:nvSpPr>
        <dsp:cNvPr id="0" name=""/>
        <dsp:cNvSpPr/>
      </dsp:nvSpPr>
      <dsp:spPr>
        <a:xfrm>
          <a:off x="656610" y="2134520"/>
          <a:ext cx="8104801" cy="5684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166" tIns="60166" rIns="60166" bIns="60166" numCol="1" spcCol="1270" anchor="ctr" anchorCtr="0">
          <a:noAutofit/>
        </a:bodyPr>
        <a:lstStyle/>
        <a:p>
          <a:pPr marL="0" lvl="0" indent="0" algn="l" defTabSz="711200">
            <a:lnSpc>
              <a:spcPct val="100000"/>
            </a:lnSpc>
            <a:spcBef>
              <a:spcPct val="0"/>
            </a:spcBef>
            <a:spcAft>
              <a:spcPct val="35000"/>
            </a:spcAft>
            <a:buNone/>
          </a:pPr>
          <a:r>
            <a:rPr lang="en-US" sz="1600" b="0" i="0" kern="1200" baseline="0"/>
            <a:t>Hold team briefings inside enclosed quiet zones </a:t>
          </a:r>
          <a:endParaRPr lang="en-US" sz="1600" kern="1200"/>
        </a:p>
      </dsp:txBody>
      <dsp:txXfrm>
        <a:off x="656610" y="2134520"/>
        <a:ext cx="8104801" cy="568493"/>
      </dsp:txXfrm>
    </dsp:sp>
    <dsp:sp modelId="{A7E82555-D278-496C-82F4-C10D36B0E870}">
      <dsp:nvSpPr>
        <dsp:cNvPr id="0" name=""/>
        <dsp:cNvSpPr/>
      </dsp:nvSpPr>
      <dsp:spPr>
        <a:xfrm>
          <a:off x="0" y="2845137"/>
          <a:ext cx="8761412" cy="56849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6AD5647-F23B-4EFE-B218-CF8C5FF60BAA}">
      <dsp:nvSpPr>
        <dsp:cNvPr id="0" name=""/>
        <dsp:cNvSpPr/>
      </dsp:nvSpPr>
      <dsp:spPr>
        <a:xfrm>
          <a:off x="171969" y="2973048"/>
          <a:ext cx="312671" cy="31267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366D7E-A10F-4B52-9BC2-E8A0D61B6654}">
      <dsp:nvSpPr>
        <dsp:cNvPr id="0" name=""/>
        <dsp:cNvSpPr/>
      </dsp:nvSpPr>
      <dsp:spPr>
        <a:xfrm>
          <a:off x="656610" y="2845137"/>
          <a:ext cx="8104801" cy="5684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166" tIns="60166" rIns="60166" bIns="60166" numCol="1" spcCol="1270" anchor="ctr" anchorCtr="0">
          <a:noAutofit/>
        </a:bodyPr>
        <a:lstStyle/>
        <a:p>
          <a:pPr marL="0" lvl="0" indent="0" algn="l" defTabSz="711200">
            <a:lnSpc>
              <a:spcPct val="100000"/>
            </a:lnSpc>
            <a:spcBef>
              <a:spcPct val="0"/>
            </a:spcBef>
            <a:spcAft>
              <a:spcPct val="35000"/>
            </a:spcAft>
            <a:buNone/>
          </a:pPr>
          <a:r>
            <a:rPr lang="en-US" sz="1600" b="0" i="0" kern="1200" baseline="0"/>
            <a:t>Conduct regular noise audits to monitor exposure (Patkar et al., 2025) </a:t>
          </a:r>
          <a:endParaRPr lang="en-US" sz="1600" kern="1200"/>
        </a:p>
      </dsp:txBody>
      <dsp:txXfrm>
        <a:off x="656610" y="2845137"/>
        <a:ext cx="8104801" cy="56849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FDE261-CD4E-456D-A1D9-75E52CC4615E}">
      <dsp:nvSpPr>
        <dsp:cNvPr id="0" name=""/>
        <dsp:cNvSpPr/>
      </dsp:nvSpPr>
      <dsp:spPr>
        <a:xfrm>
          <a:off x="1278255" y="2280"/>
          <a:ext cx="5113020" cy="1000405"/>
        </a:xfrm>
        <a:prstGeom prst="rect">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207" tIns="254103" rIns="99207" bIns="254103" numCol="1" spcCol="1270" anchor="ctr" anchorCtr="0">
          <a:noAutofit/>
        </a:bodyPr>
        <a:lstStyle/>
        <a:p>
          <a:pPr marL="0" lvl="0" indent="0" algn="l" defTabSz="755650">
            <a:lnSpc>
              <a:spcPct val="90000"/>
            </a:lnSpc>
            <a:spcBef>
              <a:spcPct val="0"/>
            </a:spcBef>
            <a:spcAft>
              <a:spcPct val="35000"/>
            </a:spcAft>
            <a:buNone/>
          </a:pPr>
          <a:r>
            <a:rPr lang="en-US" sz="1700" kern="1200"/>
            <a:t>Replace text signs with pictograms for handwashing and chilling </a:t>
          </a:r>
        </a:p>
      </dsp:txBody>
      <dsp:txXfrm>
        <a:off x="1278255" y="2280"/>
        <a:ext cx="5113020" cy="1000405"/>
      </dsp:txXfrm>
    </dsp:sp>
    <dsp:sp modelId="{7B34269F-1EC7-4293-BF8C-717B72C37125}">
      <dsp:nvSpPr>
        <dsp:cNvPr id="0" name=""/>
        <dsp:cNvSpPr/>
      </dsp:nvSpPr>
      <dsp:spPr>
        <a:xfrm>
          <a:off x="0" y="2280"/>
          <a:ext cx="1278255" cy="1000405"/>
        </a:xfrm>
        <a:prstGeom prst="rect">
          <a:avLst/>
        </a:prstGeom>
        <a:solidFill>
          <a:schemeClr val="lt1">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7641" tIns="98818" rIns="67641" bIns="98818" numCol="1" spcCol="1270" anchor="ctr" anchorCtr="0">
          <a:noAutofit/>
        </a:bodyPr>
        <a:lstStyle/>
        <a:p>
          <a:pPr marL="0" lvl="0" indent="0" algn="ctr" defTabSz="933450">
            <a:lnSpc>
              <a:spcPct val="90000"/>
            </a:lnSpc>
            <a:spcBef>
              <a:spcPct val="0"/>
            </a:spcBef>
            <a:spcAft>
              <a:spcPct val="35000"/>
            </a:spcAft>
            <a:buNone/>
          </a:pPr>
          <a:r>
            <a:rPr lang="en-US" sz="2100" kern="1200"/>
            <a:t>Replace</a:t>
          </a:r>
        </a:p>
      </dsp:txBody>
      <dsp:txXfrm>
        <a:off x="0" y="2280"/>
        <a:ext cx="1278255" cy="1000405"/>
      </dsp:txXfrm>
    </dsp:sp>
    <dsp:sp modelId="{D6FE3E98-0437-4D1A-B425-32DB089BF230}">
      <dsp:nvSpPr>
        <dsp:cNvPr id="0" name=""/>
        <dsp:cNvSpPr/>
      </dsp:nvSpPr>
      <dsp:spPr>
        <a:xfrm>
          <a:off x="1278255" y="1062710"/>
          <a:ext cx="5113020" cy="1000405"/>
        </a:xfrm>
        <a:prstGeom prst="rect">
          <a:avLst/>
        </a:prstGeom>
        <a:solidFill>
          <a:schemeClr val="accent2">
            <a:hueOff val="-332684"/>
            <a:satOff val="2054"/>
            <a:lumOff val="-294"/>
            <a:alphaOff val="0"/>
          </a:schemeClr>
        </a:solidFill>
        <a:ln w="19050" cap="rnd" cmpd="sng" algn="ctr">
          <a:solidFill>
            <a:schemeClr val="accent2">
              <a:hueOff val="-332684"/>
              <a:satOff val="2054"/>
              <a:lumOff val="-294"/>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207" tIns="254103" rIns="99207" bIns="254103" numCol="1" spcCol="1270" anchor="ctr" anchorCtr="0">
          <a:noAutofit/>
        </a:bodyPr>
        <a:lstStyle/>
        <a:p>
          <a:pPr marL="0" lvl="0" indent="0" algn="l" defTabSz="755650">
            <a:lnSpc>
              <a:spcPct val="90000"/>
            </a:lnSpc>
            <a:spcBef>
              <a:spcPct val="0"/>
            </a:spcBef>
            <a:spcAft>
              <a:spcPct val="35000"/>
            </a:spcAft>
            <a:buNone/>
          </a:pPr>
          <a:r>
            <a:rPr lang="en-US" sz="1700" kern="1200"/>
            <a:t>Deliver bilingual hygiene training before workers operate machinery </a:t>
          </a:r>
        </a:p>
      </dsp:txBody>
      <dsp:txXfrm>
        <a:off x="1278255" y="1062710"/>
        <a:ext cx="5113020" cy="1000405"/>
      </dsp:txXfrm>
    </dsp:sp>
    <dsp:sp modelId="{2A98A887-1A26-4418-91A7-806630446C93}">
      <dsp:nvSpPr>
        <dsp:cNvPr id="0" name=""/>
        <dsp:cNvSpPr/>
      </dsp:nvSpPr>
      <dsp:spPr>
        <a:xfrm>
          <a:off x="0" y="1062710"/>
          <a:ext cx="1278255" cy="1000405"/>
        </a:xfrm>
        <a:prstGeom prst="rect">
          <a:avLst/>
        </a:prstGeom>
        <a:solidFill>
          <a:schemeClr val="lt1">
            <a:hueOff val="0"/>
            <a:satOff val="0"/>
            <a:lumOff val="0"/>
            <a:alphaOff val="0"/>
          </a:schemeClr>
        </a:solidFill>
        <a:ln w="19050" cap="rnd" cmpd="sng" algn="ctr">
          <a:solidFill>
            <a:schemeClr val="accent2">
              <a:hueOff val="-332684"/>
              <a:satOff val="2054"/>
              <a:lumOff val="-29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7641" tIns="98818" rIns="67641" bIns="98818" numCol="1" spcCol="1270" anchor="ctr" anchorCtr="0">
          <a:noAutofit/>
        </a:bodyPr>
        <a:lstStyle/>
        <a:p>
          <a:pPr marL="0" lvl="0" indent="0" algn="ctr" defTabSz="933450">
            <a:lnSpc>
              <a:spcPct val="90000"/>
            </a:lnSpc>
            <a:spcBef>
              <a:spcPct val="0"/>
            </a:spcBef>
            <a:spcAft>
              <a:spcPct val="35000"/>
            </a:spcAft>
            <a:buNone/>
          </a:pPr>
          <a:r>
            <a:rPr lang="en-US" sz="2100" kern="1200"/>
            <a:t>Deliver</a:t>
          </a:r>
        </a:p>
      </dsp:txBody>
      <dsp:txXfrm>
        <a:off x="0" y="1062710"/>
        <a:ext cx="1278255" cy="1000405"/>
      </dsp:txXfrm>
    </dsp:sp>
    <dsp:sp modelId="{504E6BD2-780B-456A-A656-1162B837AF62}">
      <dsp:nvSpPr>
        <dsp:cNvPr id="0" name=""/>
        <dsp:cNvSpPr/>
      </dsp:nvSpPr>
      <dsp:spPr>
        <a:xfrm>
          <a:off x="1278255" y="2123140"/>
          <a:ext cx="5113020" cy="1000405"/>
        </a:xfrm>
        <a:prstGeom prst="rect">
          <a:avLst/>
        </a:prstGeom>
        <a:solidFill>
          <a:schemeClr val="accent2">
            <a:hueOff val="-665368"/>
            <a:satOff val="4108"/>
            <a:lumOff val="-588"/>
            <a:alphaOff val="0"/>
          </a:schemeClr>
        </a:solidFill>
        <a:ln w="19050" cap="rnd" cmpd="sng" algn="ctr">
          <a:solidFill>
            <a:schemeClr val="accent2">
              <a:hueOff val="-665368"/>
              <a:satOff val="4108"/>
              <a:lumOff val="-588"/>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207" tIns="254103" rIns="99207" bIns="254103" numCol="1" spcCol="1270" anchor="ctr" anchorCtr="0">
          <a:noAutofit/>
        </a:bodyPr>
        <a:lstStyle/>
        <a:p>
          <a:pPr marL="0" lvl="0" indent="0" algn="l" defTabSz="755650">
            <a:lnSpc>
              <a:spcPct val="90000"/>
            </a:lnSpc>
            <a:spcBef>
              <a:spcPct val="0"/>
            </a:spcBef>
            <a:spcAft>
              <a:spcPct val="35000"/>
            </a:spcAft>
            <a:buNone/>
          </a:pPr>
          <a:r>
            <a:rPr lang="en-US" sz="1700" kern="1200"/>
            <a:t>Pair new workers with bilingual mentors on the floor (Liu et al., 2019) </a:t>
          </a:r>
        </a:p>
      </dsp:txBody>
      <dsp:txXfrm>
        <a:off x="1278255" y="2123140"/>
        <a:ext cx="5113020" cy="1000405"/>
      </dsp:txXfrm>
    </dsp:sp>
    <dsp:sp modelId="{59129989-2F14-4FF2-8EA1-C0996947EBA6}">
      <dsp:nvSpPr>
        <dsp:cNvPr id="0" name=""/>
        <dsp:cNvSpPr/>
      </dsp:nvSpPr>
      <dsp:spPr>
        <a:xfrm>
          <a:off x="0" y="2123140"/>
          <a:ext cx="1278255" cy="1000405"/>
        </a:xfrm>
        <a:prstGeom prst="rect">
          <a:avLst/>
        </a:prstGeom>
        <a:solidFill>
          <a:schemeClr val="lt1">
            <a:hueOff val="0"/>
            <a:satOff val="0"/>
            <a:lumOff val="0"/>
            <a:alphaOff val="0"/>
          </a:schemeClr>
        </a:solidFill>
        <a:ln w="19050" cap="rnd" cmpd="sng" algn="ctr">
          <a:solidFill>
            <a:schemeClr val="accent2">
              <a:hueOff val="-665368"/>
              <a:satOff val="4108"/>
              <a:lumOff val="-58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7641" tIns="98818" rIns="67641" bIns="98818" numCol="1" spcCol="1270" anchor="ctr" anchorCtr="0">
          <a:noAutofit/>
        </a:bodyPr>
        <a:lstStyle/>
        <a:p>
          <a:pPr marL="0" lvl="0" indent="0" algn="ctr" defTabSz="933450">
            <a:lnSpc>
              <a:spcPct val="90000"/>
            </a:lnSpc>
            <a:spcBef>
              <a:spcPct val="0"/>
            </a:spcBef>
            <a:spcAft>
              <a:spcPct val="35000"/>
            </a:spcAft>
            <a:buNone/>
          </a:pPr>
          <a:r>
            <a:rPr lang="en-US" sz="2100" kern="1200"/>
            <a:t>Pair</a:t>
          </a:r>
        </a:p>
      </dsp:txBody>
      <dsp:txXfrm>
        <a:off x="0" y="2123140"/>
        <a:ext cx="1278255" cy="1000405"/>
      </dsp:txXfrm>
    </dsp:sp>
    <dsp:sp modelId="{5CB4F5BA-AEFF-4FD1-B700-BF5AF02D363B}">
      <dsp:nvSpPr>
        <dsp:cNvPr id="0" name=""/>
        <dsp:cNvSpPr/>
      </dsp:nvSpPr>
      <dsp:spPr>
        <a:xfrm>
          <a:off x="1278255" y="3183570"/>
          <a:ext cx="5113020" cy="1000405"/>
        </a:xfrm>
        <a:prstGeom prst="rect">
          <a:avLst/>
        </a:prstGeom>
        <a:solidFill>
          <a:schemeClr val="accent2">
            <a:hueOff val="-998051"/>
            <a:satOff val="6162"/>
            <a:lumOff val="-882"/>
            <a:alphaOff val="0"/>
          </a:schemeClr>
        </a:solidFill>
        <a:ln w="19050" cap="rnd" cmpd="sng" algn="ctr">
          <a:solidFill>
            <a:schemeClr val="accent2">
              <a:hueOff val="-998051"/>
              <a:satOff val="6162"/>
              <a:lumOff val="-882"/>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207" tIns="254103" rIns="99207" bIns="254103" numCol="1" spcCol="1270" anchor="ctr" anchorCtr="0">
          <a:noAutofit/>
        </a:bodyPr>
        <a:lstStyle/>
        <a:p>
          <a:pPr marL="0" lvl="0" indent="0" algn="l" defTabSz="755650">
            <a:lnSpc>
              <a:spcPct val="90000"/>
            </a:lnSpc>
            <a:spcBef>
              <a:spcPct val="0"/>
            </a:spcBef>
            <a:spcAft>
              <a:spcPct val="35000"/>
            </a:spcAft>
            <a:buNone/>
          </a:pPr>
          <a:r>
            <a:rPr lang="en-US" sz="1700" kern="1200"/>
            <a:t>Use short subtitled videos in multiple languages </a:t>
          </a:r>
        </a:p>
      </dsp:txBody>
      <dsp:txXfrm>
        <a:off x="1278255" y="3183570"/>
        <a:ext cx="5113020" cy="1000405"/>
      </dsp:txXfrm>
    </dsp:sp>
    <dsp:sp modelId="{FBE76451-797F-4E9E-AD4F-1B633F49CE21}">
      <dsp:nvSpPr>
        <dsp:cNvPr id="0" name=""/>
        <dsp:cNvSpPr/>
      </dsp:nvSpPr>
      <dsp:spPr>
        <a:xfrm>
          <a:off x="0" y="3183570"/>
          <a:ext cx="1278255" cy="1000405"/>
        </a:xfrm>
        <a:prstGeom prst="rect">
          <a:avLst/>
        </a:prstGeom>
        <a:solidFill>
          <a:schemeClr val="lt1">
            <a:hueOff val="0"/>
            <a:satOff val="0"/>
            <a:lumOff val="0"/>
            <a:alphaOff val="0"/>
          </a:schemeClr>
        </a:solidFill>
        <a:ln w="19050" cap="rnd" cmpd="sng" algn="ctr">
          <a:solidFill>
            <a:schemeClr val="accent2">
              <a:hueOff val="-998051"/>
              <a:satOff val="6162"/>
              <a:lumOff val="-88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7641" tIns="98818" rIns="67641" bIns="98818" numCol="1" spcCol="1270" anchor="ctr" anchorCtr="0">
          <a:noAutofit/>
        </a:bodyPr>
        <a:lstStyle/>
        <a:p>
          <a:pPr marL="0" lvl="0" indent="0" algn="ctr" defTabSz="933450">
            <a:lnSpc>
              <a:spcPct val="90000"/>
            </a:lnSpc>
            <a:spcBef>
              <a:spcPct val="0"/>
            </a:spcBef>
            <a:spcAft>
              <a:spcPct val="35000"/>
            </a:spcAft>
            <a:buNone/>
          </a:pPr>
          <a:r>
            <a:rPr lang="en-US" sz="2100" kern="1200"/>
            <a:t>Use</a:t>
          </a:r>
        </a:p>
      </dsp:txBody>
      <dsp:txXfrm>
        <a:off x="0" y="3183570"/>
        <a:ext cx="1278255" cy="1000405"/>
      </dsp:txXfrm>
    </dsp:sp>
    <dsp:sp modelId="{B83E649A-7423-4AB5-9CDA-902ED031C443}">
      <dsp:nvSpPr>
        <dsp:cNvPr id="0" name=""/>
        <dsp:cNvSpPr/>
      </dsp:nvSpPr>
      <dsp:spPr>
        <a:xfrm>
          <a:off x="1278255" y="4244001"/>
          <a:ext cx="5113020" cy="1000405"/>
        </a:xfrm>
        <a:prstGeom prst="rect">
          <a:avLst/>
        </a:prstGeom>
        <a:solidFill>
          <a:schemeClr val="accent2">
            <a:hueOff val="-1330735"/>
            <a:satOff val="8216"/>
            <a:lumOff val="-1176"/>
            <a:alphaOff val="0"/>
          </a:schemeClr>
        </a:solidFill>
        <a:ln w="19050" cap="rnd" cmpd="sng" algn="ctr">
          <a:solidFill>
            <a:schemeClr val="accent2">
              <a:hueOff val="-1330735"/>
              <a:satOff val="8216"/>
              <a:lumOff val="-1176"/>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207" tIns="254103" rIns="99207" bIns="254103" numCol="1" spcCol="1270" anchor="ctr" anchorCtr="0">
          <a:noAutofit/>
        </a:bodyPr>
        <a:lstStyle/>
        <a:p>
          <a:pPr marL="0" lvl="0" indent="0" algn="l" defTabSz="755650">
            <a:lnSpc>
              <a:spcPct val="90000"/>
            </a:lnSpc>
            <a:spcBef>
              <a:spcPct val="0"/>
            </a:spcBef>
            <a:spcAft>
              <a:spcPct val="35000"/>
            </a:spcAft>
            <a:buNone/>
          </a:pPr>
          <a:r>
            <a:rPr lang="en-US" sz="1700" kern="1200"/>
            <a:t>Recruit team leaders fluent in dominant non English languages (Zhang, 2023) </a:t>
          </a:r>
        </a:p>
      </dsp:txBody>
      <dsp:txXfrm>
        <a:off x="1278255" y="4244001"/>
        <a:ext cx="5113020" cy="1000405"/>
      </dsp:txXfrm>
    </dsp:sp>
    <dsp:sp modelId="{15E9FB4C-6BF6-4C0B-989B-54C207760500}">
      <dsp:nvSpPr>
        <dsp:cNvPr id="0" name=""/>
        <dsp:cNvSpPr/>
      </dsp:nvSpPr>
      <dsp:spPr>
        <a:xfrm>
          <a:off x="0" y="4244001"/>
          <a:ext cx="1278255" cy="1000405"/>
        </a:xfrm>
        <a:prstGeom prst="rect">
          <a:avLst/>
        </a:prstGeom>
        <a:solidFill>
          <a:schemeClr val="lt1">
            <a:hueOff val="0"/>
            <a:satOff val="0"/>
            <a:lumOff val="0"/>
            <a:alphaOff val="0"/>
          </a:schemeClr>
        </a:solidFill>
        <a:ln w="19050" cap="rnd" cmpd="sng" algn="ctr">
          <a:solidFill>
            <a:schemeClr val="accent2">
              <a:hueOff val="-1330735"/>
              <a:satOff val="8216"/>
              <a:lumOff val="-117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7641" tIns="98818" rIns="67641" bIns="98818" numCol="1" spcCol="1270" anchor="ctr" anchorCtr="0">
          <a:noAutofit/>
        </a:bodyPr>
        <a:lstStyle/>
        <a:p>
          <a:pPr marL="0" lvl="0" indent="0" algn="ctr" defTabSz="933450">
            <a:lnSpc>
              <a:spcPct val="90000"/>
            </a:lnSpc>
            <a:spcBef>
              <a:spcPct val="0"/>
            </a:spcBef>
            <a:spcAft>
              <a:spcPct val="35000"/>
            </a:spcAft>
            <a:buNone/>
          </a:pPr>
          <a:r>
            <a:rPr lang="en-US" sz="2100" kern="1200"/>
            <a:t>Recruit</a:t>
          </a:r>
        </a:p>
      </dsp:txBody>
      <dsp:txXfrm>
        <a:off x="0" y="4244001"/>
        <a:ext cx="1278255" cy="100040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7BB427-2448-455F-9C37-2A5F61A8C32D}">
      <dsp:nvSpPr>
        <dsp:cNvPr id="0" name=""/>
        <dsp:cNvSpPr/>
      </dsp:nvSpPr>
      <dsp:spPr>
        <a:xfrm>
          <a:off x="0" y="0"/>
          <a:ext cx="7411544" cy="616082"/>
        </a:xfrm>
        <a:prstGeom prst="roundRect">
          <a:avLst>
            <a:gd name="adj" fmla="val 10000"/>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0" i="0" kern="1200" baseline="0"/>
            <a:t>Workforce spans 16 to 60 year olds with differing learning preferences </a:t>
          </a:r>
          <a:endParaRPr lang="en-US" sz="1600" kern="1200"/>
        </a:p>
      </dsp:txBody>
      <dsp:txXfrm>
        <a:off x="18044" y="18044"/>
        <a:ext cx="6674662" cy="579994"/>
      </dsp:txXfrm>
    </dsp:sp>
    <dsp:sp modelId="{ED82F10E-BAD7-41F5-92BE-E24FC838FAB8}">
      <dsp:nvSpPr>
        <dsp:cNvPr id="0" name=""/>
        <dsp:cNvSpPr/>
      </dsp:nvSpPr>
      <dsp:spPr>
        <a:xfrm>
          <a:off x="553459" y="701650"/>
          <a:ext cx="7411544" cy="616082"/>
        </a:xfrm>
        <a:prstGeom prst="roundRect">
          <a:avLst>
            <a:gd name="adj" fmla="val 10000"/>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0" i="0" kern="1200" baseline="0"/>
            <a:t>Younger workers struggle with verbal instructions, older comply readily </a:t>
          </a:r>
          <a:endParaRPr lang="en-US" sz="1600" kern="1200"/>
        </a:p>
      </dsp:txBody>
      <dsp:txXfrm>
        <a:off x="571503" y="719694"/>
        <a:ext cx="6421543" cy="579994"/>
      </dsp:txXfrm>
    </dsp:sp>
    <dsp:sp modelId="{DFCC754A-51E6-4867-8BA8-221CB0787199}">
      <dsp:nvSpPr>
        <dsp:cNvPr id="0" name=""/>
        <dsp:cNvSpPr/>
      </dsp:nvSpPr>
      <dsp:spPr>
        <a:xfrm>
          <a:off x="1106919" y="1403300"/>
          <a:ext cx="7411544" cy="616082"/>
        </a:xfrm>
        <a:prstGeom prst="roundRect">
          <a:avLst>
            <a:gd name="adj" fmla="val 10000"/>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0" i="0" kern="1200" baseline="0"/>
            <a:t>Younger workers prefer concise direct digital messages over formal briefings (Bauer and Troger, 2024) </a:t>
          </a:r>
          <a:endParaRPr lang="en-US" sz="1600" kern="1200"/>
        </a:p>
      </dsp:txBody>
      <dsp:txXfrm>
        <a:off x="1124963" y="1421344"/>
        <a:ext cx="6421543" cy="579994"/>
      </dsp:txXfrm>
    </dsp:sp>
    <dsp:sp modelId="{C444847C-A9EF-4466-BF38-498395CC6768}">
      <dsp:nvSpPr>
        <dsp:cNvPr id="0" name=""/>
        <dsp:cNvSpPr/>
      </dsp:nvSpPr>
      <dsp:spPr>
        <a:xfrm>
          <a:off x="1660378" y="2104950"/>
          <a:ext cx="7411544" cy="616082"/>
        </a:xfrm>
        <a:prstGeom prst="roundRect">
          <a:avLst>
            <a:gd name="adj" fmla="val 10000"/>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0" i="0" kern="1200" baseline="0"/>
            <a:t>Older workers respond better to face to face instruction </a:t>
          </a:r>
          <a:endParaRPr lang="en-US" sz="1600" kern="1200"/>
        </a:p>
      </dsp:txBody>
      <dsp:txXfrm>
        <a:off x="1678422" y="2122994"/>
        <a:ext cx="6421543" cy="579994"/>
      </dsp:txXfrm>
    </dsp:sp>
    <dsp:sp modelId="{F7105640-5E76-4B30-B59F-B7B44184D104}">
      <dsp:nvSpPr>
        <dsp:cNvPr id="0" name=""/>
        <dsp:cNvSpPr/>
      </dsp:nvSpPr>
      <dsp:spPr>
        <a:xfrm>
          <a:off x="2213838" y="2806600"/>
          <a:ext cx="7411544" cy="616082"/>
        </a:xfrm>
        <a:prstGeom prst="roundRect">
          <a:avLst>
            <a:gd name="adj" fmla="val 10000"/>
          </a:avLst>
        </a:prstGeom>
        <a:gradFill rotWithShape="0">
          <a:gsLst>
            <a:gs pos="0">
              <a:schemeClr val="accent6">
                <a:hueOff val="0"/>
                <a:satOff val="0"/>
                <a:lumOff val="0"/>
                <a:alphaOff val="0"/>
                <a:tint val="98000"/>
                <a:lumMod val="114000"/>
              </a:schemeClr>
            </a:gs>
            <a:gs pos="100000">
              <a:schemeClr val="accent6">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0" i="0" kern="1200" baseline="0"/>
            <a:t>Mismatched styles between Gary and younger staff produce procedural errors (Marshall, 2025) </a:t>
          </a:r>
          <a:endParaRPr lang="en-US" sz="1600" kern="1200"/>
        </a:p>
      </dsp:txBody>
      <dsp:txXfrm>
        <a:off x="2231882" y="2824644"/>
        <a:ext cx="6421543" cy="579994"/>
      </dsp:txXfrm>
    </dsp:sp>
    <dsp:sp modelId="{44643886-7096-42DD-841D-9F0DCE2D9ED7}">
      <dsp:nvSpPr>
        <dsp:cNvPr id="0" name=""/>
        <dsp:cNvSpPr/>
      </dsp:nvSpPr>
      <dsp:spPr>
        <a:xfrm>
          <a:off x="7011090" y="450082"/>
          <a:ext cx="400453" cy="400453"/>
        </a:xfrm>
        <a:prstGeom prst="downArrow">
          <a:avLst>
            <a:gd name="adj1" fmla="val 55000"/>
            <a:gd name="adj2" fmla="val 45000"/>
          </a:avLst>
        </a:prstGeom>
        <a:solidFill>
          <a:schemeClr val="accent2">
            <a:tint val="40000"/>
            <a:alpha val="90000"/>
            <a:hueOff val="0"/>
            <a:satOff val="0"/>
            <a:lumOff val="0"/>
            <a:alphaOff val="0"/>
          </a:schemeClr>
        </a:solidFill>
        <a:ln w="9525" cap="rnd"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7101192" y="450082"/>
        <a:ext cx="220249" cy="301341"/>
      </dsp:txXfrm>
    </dsp:sp>
    <dsp:sp modelId="{AB997824-331B-40DD-BB77-6FFA660D3328}">
      <dsp:nvSpPr>
        <dsp:cNvPr id="0" name=""/>
        <dsp:cNvSpPr/>
      </dsp:nvSpPr>
      <dsp:spPr>
        <a:xfrm>
          <a:off x="7564550" y="1151732"/>
          <a:ext cx="400453" cy="400453"/>
        </a:xfrm>
        <a:prstGeom prst="downArrow">
          <a:avLst>
            <a:gd name="adj1" fmla="val 55000"/>
            <a:gd name="adj2" fmla="val 45000"/>
          </a:avLst>
        </a:prstGeom>
        <a:solidFill>
          <a:schemeClr val="accent3">
            <a:tint val="40000"/>
            <a:alpha val="90000"/>
            <a:hueOff val="0"/>
            <a:satOff val="0"/>
            <a:lumOff val="0"/>
            <a:alphaOff val="0"/>
          </a:schemeClr>
        </a:solidFill>
        <a:ln w="9525" cap="rnd"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7654652" y="1151732"/>
        <a:ext cx="220249" cy="301341"/>
      </dsp:txXfrm>
    </dsp:sp>
    <dsp:sp modelId="{AD3AE631-3315-4E22-B0F7-181189DC5EF1}">
      <dsp:nvSpPr>
        <dsp:cNvPr id="0" name=""/>
        <dsp:cNvSpPr/>
      </dsp:nvSpPr>
      <dsp:spPr>
        <a:xfrm>
          <a:off x="8118010" y="1843114"/>
          <a:ext cx="400453" cy="400453"/>
        </a:xfrm>
        <a:prstGeom prst="downArrow">
          <a:avLst>
            <a:gd name="adj1" fmla="val 55000"/>
            <a:gd name="adj2" fmla="val 45000"/>
          </a:avLst>
        </a:prstGeom>
        <a:solidFill>
          <a:schemeClr val="accent4">
            <a:tint val="40000"/>
            <a:alpha val="90000"/>
            <a:hueOff val="0"/>
            <a:satOff val="0"/>
            <a:lumOff val="0"/>
            <a:alphaOff val="0"/>
          </a:schemeClr>
        </a:solidFill>
        <a:ln w="9525" cap="rnd"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8208112" y="1843114"/>
        <a:ext cx="220249" cy="301341"/>
      </dsp:txXfrm>
    </dsp:sp>
    <dsp:sp modelId="{7293B347-5669-4617-8E99-2BF50D59A8DA}">
      <dsp:nvSpPr>
        <dsp:cNvPr id="0" name=""/>
        <dsp:cNvSpPr/>
      </dsp:nvSpPr>
      <dsp:spPr>
        <a:xfrm>
          <a:off x="8671469" y="2551610"/>
          <a:ext cx="400453" cy="400453"/>
        </a:xfrm>
        <a:prstGeom prst="downArrow">
          <a:avLst>
            <a:gd name="adj1" fmla="val 55000"/>
            <a:gd name="adj2" fmla="val 45000"/>
          </a:avLst>
        </a:prstGeom>
        <a:solidFill>
          <a:schemeClr val="accent5">
            <a:tint val="40000"/>
            <a:alpha val="90000"/>
            <a:hueOff val="0"/>
            <a:satOff val="0"/>
            <a:lumOff val="0"/>
            <a:alphaOff val="0"/>
          </a:schemeClr>
        </a:solidFill>
        <a:ln w="9525" cap="rnd" cmpd="sng" algn="ctr">
          <a:solidFill>
            <a:schemeClr val="accent5">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8761571" y="2551610"/>
        <a:ext cx="220249" cy="30134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82D771-F029-4EBF-97B4-073FF8B83EFD}">
      <dsp:nvSpPr>
        <dsp:cNvPr id="0" name=""/>
        <dsp:cNvSpPr/>
      </dsp:nvSpPr>
      <dsp:spPr>
        <a:xfrm>
          <a:off x="3289" y="464459"/>
          <a:ext cx="1781259" cy="2493763"/>
        </a:xfrm>
        <a:prstGeom prst="rect">
          <a:avLst/>
        </a:prstGeom>
        <a:solidFill>
          <a:schemeClr val="accent2">
            <a:tint val="40000"/>
            <a:alpha val="90000"/>
            <a:hueOff val="0"/>
            <a:satOff val="0"/>
            <a:lumOff val="0"/>
            <a:alphaOff val="0"/>
          </a:schemeClr>
        </a:solidFill>
        <a:ln w="9525" cap="rnd"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8874" tIns="330200" rIns="138874" bIns="330200" numCol="1" spcCol="1270" anchor="t" anchorCtr="0">
          <a:noAutofit/>
        </a:bodyPr>
        <a:lstStyle/>
        <a:p>
          <a:pPr marL="0" lvl="0" indent="0" algn="l" defTabSz="488950">
            <a:lnSpc>
              <a:spcPct val="90000"/>
            </a:lnSpc>
            <a:spcBef>
              <a:spcPct val="0"/>
            </a:spcBef>
            <a:spcAft>
              <a:spcPct val="35000"/>
            </a:spcAft>
            <a:buNone/>
          </a:pPr>
          <a:r>
            <a:rPr lang="en-US" sz="1100" b="0" i="0" kern="1200" baseline="0"/>
            <a:t>Blend verbal briefings with short digital videos and visual checklists </a:t>
          </a:r>
          <a:endParaRPr lang="en-US" sz="1100" kern="1200"/>
        </a:p>
      </dsp:txBody>
      <dsp:txXfrm>
        <a:off x="3289" y="1412089"/>
        <a:ext cx="1781259" cy="1496258"/>
      </dsp:txXfrm>
    </dsp:sp>
    <dsp:sp modelId="{7D993A65-85AD-415C-BD28-8CBA3D6D2C8D}">
      <dsp:nvSpPr>
        <dsp:cNvPr id="0" name=""/>
        <dsp:cNvSpPr/>
      </dsp:nvSpPr>
      <dsp:spPr>
        <a:xfrm>
          <a:off x="519855" y="713835"/>
          <a:ext cx="748129" cy="748129"/>
        </a:xfrm>
        <a:prstGeom prst="ellipse">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w="9525" cap="rnd" cmpd="sng" algn="ctr">
          <a:solidFill>
            <a:schemeClr val="accent2">
              <a:hueOff val="0"/>
              <a:satOff val="0"/>
              <a:lumOff val="0"/>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58327" tIns="12700" rIns="58327" bIns="12700" numCol="1" spcCol="1270" anchor="ctr" anchorCtr="0">
          <a:noAutofit/>
        </a:bodyPr>
        <a:lstStyle/>
        <a:p>
          <a:pPr marL="0" lvl="0" indent="0" algn="ctr" defTabSz="1555750">
            <a:lnSpc>
              <a:spcPct val="90000"/>
            </a:lnSpc>
            <a:spcBef>
              <a:spcPct val="0"/>
            </a:spcBef>
            <a:spcAft>
              <a:spcPct val="35000"/>
            </a:spcAft>
            <a:buNone/>
          </a:pPr>
          <a:r>
            <a:rPr lang="en-US" sz="3500" kern="1200"/>
            <a:t>1</a:t>
          </a:r>
        </a:p>
      </dsp:txBody>
      <dsp:txXfrm>
        <a:off x="629416" y="823396"/>
        <a:ext cx="529007" cy="529007"/>
      </dsp:txXfrm>
    </dsp:sp>
    <dsp:sp modelId="{2B93F5BC-3E5F-45F8-8956-3DCC5CA5CBD7}">
      <dsp:nvSpPr>
        <dsp:cNvPr id="0" name=""/>
        <dsp:cNvSpPr/>
      </dsp:nvSpPr>
      <dsp:spPr>
        <a:xfrm>
          <a:off x="3289" y="2958151"/>
          <a:ext cx="1781259" cy="72"/>
        </a:xfrm>
        <a:prstGeom prst="rect">
          <a:avLst/>
        </a:prstGeom>
        <a:gradFill rotWithShape="0">
          <a:gsLst>
            <a:gs pos="0">
              <a:schemeClr val="accent2">
                <a:hueOff val="-147859"/>
                <a:satOff val="913"/>
                <a:lumOff val="-131"/>
                <a:alphaOff val="0"/>
                <a:tint val="98000"/>
                <a:lumMod val="114000"/>
              </a:schemeClr>
            </a:gs>
            <a:gs pos="100000">
              <a:schemeClr val="accent2">
                <a:hueOff val="-147859"/>
                <a:satOff val="913"/>
                <a:lumOff val="-131"/>
                <a:alphaOff val="0"/>
                <a:shade val="90000"/>
                <a:lumMod val="84000"/>
              </a:schemeClr>
            </a:gs>
          </a:gsLst>
          <a:lin ang="5400000" scaled="0"/>
        </a:gradFill>
        <a:ln w="9525" cap="rnd" cmpd="sng" algn="ctr">
          <a:solidFill>
            <a:schemeClr val="accent2">
              <a:hueOff val="-147859"/>
              <a:satOff val="913"/>
              <a:lumOff val="-131"/>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6CB64507-05D3-4646-A517-6B6107C1E57D}">
      <dsp:nvSpPr>
        <dsp:cNvPr id="0" name=""/>
        <dsp:cNvSpPr/>
      </dsp:nvSpPr>
      <dsp:spPr>
        <a:xfrm>
          <a:off x="1962675" y="464459"/>
          <a:ext cx="1781259" cy="2493763"/>
        </a:xfrm>
        <a:prstGeom prst="rect">
          <a:avLst/>
        </a:prstGeom>
        <a:solidFill>
          <a:schemeClr val="accent2">
            <a:tint val="40000"/>
            <a:alpha val="90000"/>
            <a:hueOff val="-407615"/>
            <a:satOff val="2612"/>
            <a:lumOff val="119"/>
            <a:alphaOff val="0"/>
          </a:schemeClr>
        </a:solidFill>
        <a:ln w="9525" cap="rnd" cmpd="sng" algn="ctr">
          <a:solidFill>
            <a:schemeClr val="accent2">
              <a:tint val="40000"/>
              <a:alpha val="90000"/>
              <a:hueOff val="-407615"/>
              <a:satOff val="2612"/>
              <a:lumOff val="119"/>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8874" tIns="330200" rIns="138874" bIns="330200" numCol="1" spcCol="1270" anchor="t" anchorCtr="0">
          <a:noAutofit/>
        </a:bodyPr>
        <a:lstStyle/>
        <a:p>
          <a:pPr marL="0" lvl="0" indent="0" algn="l" defTabSz="488950">
            <a:lnSpc>
              <a:spcPct val="90000"/>
            </a:lnSpc>
            <a:spcBef>
              <a:spcPct val="0"/>
            </a:spcBef>
            <a:spcAft>
              <a:spcPct val="35000"/>
            </a:spcAft>
            <a:buNone/>
          </a:pPr>
          <a:r>
            <a:rPr lang="en-US" sz="1100" b="0" i="0" kern="1200" baseline="0"/>
            <a:t>Use mobile messaging apps for shift reminders and updates </a:t>
          </a:r>
          <a:endParaRPr lang="en-US" sz="1100" kern="1200"/>
        </a:p>
      </dsp:txBody>
      <dsp:txXfrm>
        <a:off x="1962675" y="1412089"/>
        <a:ext cx="1781259" cy="1496258"/>
      </dsp:txXfrm>
    </dsp:sp>
    <dsp:sp modelId="{3BDC39DA-9DEA-4032-A635-B44CB9147716}">
      <dsp:nvSpPr>
        <dsp:cNvPr id="0" name=""/>
        <dsp:cNvSpPr/>
      </dsp:nvSpPr>
      <dsp:spPr>
        <a:xfrm>
          <a:off x="2479241" y="713835"/>
          <a:ext cx="748129" cy="748129"/>
        </a:xfrm>
        <a:prstGeom prst="ellipse">
          <a:avLst/>
        </a:prstGeom>
        <a:gradFill rotWithShape="0">
          <a:gsLst>
            <a:gs pos="0">
              <a:schemeClr val="accent2">
                <a:hueOff val="-295719"/>
                <a:satOff val="1826"/>
                <a:lumOff val="-261"/>
                <a:alphaOff val="0"/>
                <a:tint val="98000"/>
                <a:lumMod val="114000"/>
              </a:schemeClr>
            </a:gs>
            <a:gs pos="100000">
              <a:schemeClr val="accent2">
                <a:hueOff val="-295719"/>
                <a:satOff val="1826"/>
                <a:lumOff val="-261"/>
                <a:alphaOff val="0"/>
                <a:shade val="90000"/>
                <a:lumMod val="84000"/>
              </a:schemeClr>
            </a:gs>
          </a:gsLst>
          <a:lin ang="5400000" scaled="0"/>
        </a:gradFill>
        <a:ln w="9525" cap="rnd" cmpd="sng" algn="ctr">
          <a:solidFill>
            <a:schemeClr val="accent2">
              <a:hueOff val="-295719"/>
              <a:satOff val="1826"/>
              <a:lumOff val="-261"/>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58327" tIns="12700" rIns="58327" bIns="12700" numCol="1" spcCol="1270" anchor="ctr" anchorCtr="0">
          <a:noAutofit/>
        </a:bodyPr>
        <a:lstStyle/>
        <a:p>
          <a:pPr marL="0" lvl="0" indent="0" algn="ctr" defTabSz="1555750">
            <a:lnSpc>
              <a:spcPct val="90000"/>
            </a:lnSpc>
            <a:spcBef>
              <a:spcPct val="0"/>
            </a:spcBef>
            <a:spcAft>
              <a:spcPct val="35000"/>
            </a:spcAft>
            <a:buNone/>
          </a:pPr>
          <a:r>
            <a:rPr lang="en-US" sz="3500" kern="1200"/>
            <a:t>2</a:t>
          </a:r>
        </a:p>
      </dsp:txBody>
      <dsp:txXfrm>
        <a:off x="2588802" y="823396"/>
        <a:ext cx="529007" cy="529007"/>
      </dsp:txXfrm>
    </dsp:sp>
    <dsp:sp modelId="{B539C45C-259E-416E-983B-4984E9072F95}">
      <dsp:nvSpPr>
        <dsp:cNvPr id="0" name=""/>
        <dsp:cNvSpPr/>
      </dsp:nvSpPr>
      <dsp:spPr>
        <a:xfrm>
          <a:off x="1962675" y="2958151"/>
          <a:ext cx="1781259" cy="72"/>
        </a:xfrm>
        <a:prstGeom prst="rect">
          <a:avLst/>
        </a:prstGeom>
        <a:gradFill rotWithShape="0">
          <a:gsLst>
            <a:gs pos="0">
              <a:schemeClr val="accent2">
                <a:hueOff val="-443578"/>
                <a:satOff val="2739"/>
                <a:lumOff val="-392"/>
                <a:alphaOff val="0"/>
                <a:tint val="98000"/>
                <a:lumMod val="114000"/>
              </a:schemeClr>
            </a:gs>
            <a:gs pos="100000">
              <a:schemeClr val="accent2">
                <a:hueOff val="-443578"/>
                <a:satOff val="2739"/>
                <a:lumOff val="-392"/>
                <a:alphaOff val="0"/>
                <a:shade val="90000"/>
                <a:lumMod val="84000"/>
              </a:schemeClr>
            </a:gs>
          </a:gsLst>
          <a:lin ang="5400000" scaled="0"/>
        </a:gradFill>
        <a:ln w="9525" cap="rnd" cmpd="sng" algn="ctr">
          <a:solidFill>
            <a:schemeClr val="accent2">
              <a:hueOff val="-443578"/>
              <a:satOff val="2739"/>
              <a:lumOff val="-392"/>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F5D59530-E7DC-44DF-A931-2C7915332AF5}">
      <dsp:nvSpPr>
        <dsp:cNvPr id="0" name=""/>
        <dsp:cNvSpPr/>
      </dsp:nvSpPr>
      <dsp:spPr>
        <a:xfrm>
          <a:off x="3922061" y="464459"/>
          <a:ext cx="1781259" cy="2493763"/>
        </a:xfrm>
        <a:prstGeom prst="rect">
          <a:avLst/>
        </a:prstGeom>
        <a:solidFill>
          <a:schemeClr val="accent2">
            <a:tint val="40000"/>
            <a:alpha val="90000"/>
            <a:hueOff val="-815231"/>
            <a:satOff val="5224"/>
            <a:lumOff val="238"/>
            <a:alphaOff val="0"/>
          </a:schemeClr>
        </a:solidFill>
        <a:ln w="9525" cap="rnd" cmpd="sng" algn="ctr">
          <a:solidFill>
            <a:schemeClr val="accent2">
              <a:tint val="40000"/>
              <a:alpha val="90000"/>
              <a:hueOff val="-815231"/>
              <a:satOff val="5224"/>
              <a:lumOff val="238"/>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8874" tIns="330200" rIns="138874" bIns="330200" numCol="1" spcCol="1270" anchor="t" anchorCtr="0">
          <a:noAutofit/>
        </a:bodyPr>
        <a:lstStyle/>
        <a:p>
          <a:pPr marL="0" lvl="0" indent="0" algn="l" defTabSz="488950">
            <a:lnSpc>
              <a:spcPct val="90000"/>
            </a:lnSpc>
            <a:spcBef>
              <a:spcPct val="0"/>
            </a:spcBef>
            <a:spcAft>
              <a:spcPct val="35000"/>
            </a:spcAft>
            <a:buNone/>
          </a:pPr>
          <a:r>
            <a:rPr lang="en-US" sz="1100" b="0" i="0" kern="1200" baseline="0"/>
            <a:t>Provide structured feedback so younger workers understand the reasoning (Bauer and Troger, 2024) </a:t>
          </a:r>
          <a:endParaRPr lang="en-US" sz="1100" kern="1200"/>
        </a:p>
      </dsp:txBody>
      <dsp:txXfrm>
        <a:off x="3922061" y="1412089"/>
        <a:ext cx="1781259" cy="1496258"/>
      </dsp:txXfrm>
    </dsp:sp>
    <dsp:sp modelId="{6C68EB67-3D72-4B9B-9DD2-FFF543B42B95}">
      <dsp:nvSpPr>
        <dsp:cNvPr id="0" name=""/>
        <dsp:cNvSpPr/>
      </dsp:nvSpPr>
      <dsp:spPr>
        <a:xfrm>
          <a:off x="4438626" y="713835"/>
          <a:ext cx="748129" cy="748129"/>
        </a:xfrm>
        <a:prstGeom prst="ellipse">
          <a:avLst/>
        </a:prstGeom>
        <a:gradFill rotWithShape="0">
          <a:gsLst>
            <a:gs pos="0">
              <a:schemeClr val="accent2">
                <a:hueOff val="-591438"/>
                <a:satOff val="3652"/>
                <a:lumOff val="-523"/>
                <a:alphaOff val="0"/>
                <a:tint val="98000"/>
                <a:lumMod val="114000"/>
              </a:schemeClr>
            </a:gs>
            <a:gs pos="100000">
              <a:schemeClr val="accent2">
                <a:hueOff val="-591438"/>
                <a:satOff val="3652"/>
                <a:lumOff val="-523"/>
                <a:alphaOff val="0"/>
                <a:shade val="90000"/>
                <a:lumMod val="84000"/>
              </a:schemeClr>
            </a:gs>
          </a:gsLst>
          <a:lin ang="5400000" scaled="0"/>
        </a:gradFill>
        <a:ln w="9525" cap="rnd" cmpd="sng" algn="ctr">
          <a:solidFill>
            <a:schemeClr val="accent2">
              <a:hueOff val="-591438"/>
              <a:satOff val="3652"/>
              <a:lumOff val="-523"/>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58327" tIns="12700" rIns="58327" bIns="12700" numCol="1" spcCol="1270" anchor="ctr" anchorCtr="0">
          <a:noAutofit/>
        </a:bodyPr>
        <a:lstStyle/>
        <a:p>
          <a:pPr marL="0" lvl="0" indent="0" algn="ctr" defTabSz="1555750">
            <a:lnSpc>
              <a:spcPct val="90000"/>
            </a:lnSpc>
            <a:spcBef>
              <a:spcPct val="0"/>
            </a:spcBef>
            <a:spcAft>
              <a:spcPct val="35000"/>
            </a:spcAft>
            <a:buNone/>
          </a:pPr>
          <a:r>
            <a:rPr lang="en-US" sz="3500" kern="1200"/>
            <a:t>3</a:t>
          </a:r>
        </a:p>
      </dsp:txBody>
      <dsp:txXfrm>
        <a:off x="4548187" y="823396"/>
        <a:ext cx="529007" cy="529007"/>
      </dsp:txXfrm>
    </dsp:sp>
    <dsp:sp modelId="{2BC41B9B-B136-436F-B577-1B6E16BE6866}">
      <dsp:nvSpPr>
        <dsp:cNvPr id="0" name=""/>
        <dsp:cNvSpPr/>
      </dsp:nvSpPr>
      <dsp:spPr>
        <a:xfrm>
          <a:off x="3922061" y="2958151"/>
          <a:ext cx="1781259" cy="72"/>
        </a:xfrm>
        <a:prstGeom prst="rect">
          <a:avLst/>
        </a:prstGeom>
        <a:gradFill rotWithShape="0">
          <a:gsLst>
            <a:gs pos="0">
              <a:schemeClr val="accent2">
                <a:hueOff val="-739297"/>
                <a:satOff val="4564"/>
                <a:lumOff val="-653"/>
                <a:alphaOff val="0"/>
                <a:tint val="98000"/>
                <a:lumMod val="114000"/>
              </a:schemeClr>
            </a:gs>
            <a:gs pos="100000">
              <a:schemeClr val="accent2">
                <a:hueOff val="-739297"/>
                <a:satOff val="4564"/>
                <a:lumOff val="-653"/>
                <a:alphaOff val="0"/>
                <a:shade val="90000"/>
                <a:lumMod val="84000"/>
              </a:schemeClr>
            </a:gs>
          </a:gsLst>
          <a:lin ang="5400000" scaled="0"/>
        </a:gradFill>
        <a:ln w="9525" cap="rnd" cmpd="sng" algn="ctr">
          <a:solidFill>
            <a:schemeClr val="accent2">
              <a:hueOff val="-739297"/>
              <a:satOff val="4564"/>
              <a:lumOff val="-653"/>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4AEE4366-9220-4624-8943-4FD9B839CFED}">
      <dsp:nvSpPr>
        <dsp:cNvPr id="0" name=""/>
        <dsp:cNvSpPr/>
      </dsp:nvSpPr>
      <dsp:spPr>
        <a:xfrm>
          <a:off x="5881447" y="464459"/>
          <a:ext cx="1781259" cy="2493763"/>
        </a:xfrm>
        <a:prstGeom prst="rect">
          <a:avLst/>
        </a:prstGeom>
        <a:solidFill>
          <a:schemeClr val="accent2">
            <a:tint val="40000"/>
            <a:alpha val="90000"/>
            <a:hueOff val="-1222847"/>
            <a:satOff val="7835"/>
            <a:lumOff val="358"/>
            <a:alphaOff val="0"/>
          </a:schemeClr>
        </a:solidFill>
        <a:ln w="9525" cap="rnd" cmpd="sng" algn="ctr">
          <a:solidFill>
            <a:schemeClr val="accent2">
              <a:tint val="40000"/>
              <a:alpha val="90000"/>
              <a:hueOff val="-1222847"/>
              <a:satOff val="7835"/>
              <a:lumOff val="358"/>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8874" tIns="330200" rIns="138874" bIns="330200" numCol="1" spcCol="1270" anchor="t" anchorCtr="0">
          <a:noAutofit/>
        </a:bodyPr>
        <a:lstStyle/>
        <a:p>
          <a:pPr marL="0" lvl="0" indent="0" algn="l" defTabSz="488950">
            <a:lnSpc>
              <a:spcPct val="90000"/>
            </a:lnSpc>
            <a:spcBef>
              <a:spcPct val="0"/>
            </a:spcBef>
            <a:spcAft>
              <a:spcPct val="35000"/>
            </a:spcAft>
            <a:buNone/>
          </a:pPr>
          <a:r>
            <a:rPr lang="en-US" sz="1100" b="0" i="0" kern="1200" baseline="0"/>
            <a:t>Pair younger and older staff in mentoring partnerships </a:t>
          </a:r>
          <a:endParaRPr lang="en-US" sz="1100" kern="1200"/>
        </a:p>
      </dsp:txBody>
      <dsp:txXfrm>
        <a:off x="5881447" y="1412089"/>
        <a:ext cx="1781259" cy="1496258"/>
      </dsp:txXfrm>
    </dsp:sp>
    <dsp:sp modelId="{39EED6F7-6194-4F94-94BA-55B009FFE647}">
      <dsp:nvSpPr>
        <dsp:cNvPr id="0" name=""/>
        <dsp:cNvSpPr/>
      </dsp:nvSpPr>
      <dsp:spPr>
        <a:xfrm>
          <a:off x="6398012" y="713835"/>
          <a:ext cx="748129" cy="748129"/>
        </a:xfrm>
        <a:prstGeom prst="ellipse">
          <a:avLst/>
        </a:prstGeom>
        <a:gradFill rotWithShape="0">
          <a:gsLst>
            <a:gs pos="0">
              <a:schemeClr val="accent2">
                <a:hueOff val="-887157"/>
                <a:satOff val="5477"/>
                <a:lumOff val="-784"/>
                <a:alphaOff val="0"/>
                <a:tint val="98000"/>
                <a:lumMod val="114000"/>
              </a:schemeClr>
            </a:gs>
            <a:gs pos="100000">
              <a:schemeClr val="accent2">
                <a:hueOff val="-887157"/>
                <a:satOff val="5477"/>
                <a:lumOff val="-784"/>
                <a:alphaOff val="0"/>
                <a:shade val="90000"/>
                <a:lumMod val="84000"/>
              </a:schemeClr>
            </a:gs>
          </a:gsLst>
          <a:lin ang="5400000" scaled="0"/>
        </a:gradFill>
        <a:ln w="9525" cap="rnd" cmpd="sng" algn="ctr">
          <a:solidFill>
            <a:schemeClr val="accent2">
              <a:hueOff val="-887157"/>
              <a:satOff val="5477"/>
              <a:lumOff val="-784"/>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58327" tIns="12700" rIns="58327" bIns="12700" numCol="1" spcCol="1270" anchor="ctr" anchorCtr="0">
          <a:noAutofit/>
        </a:bodyPr>
        <a:lstStyle/>
        <a:p>
          <a:pPr marL="0" lvl="0" indent="0" algn="ctr" defTabSz="1555750">
            <a:lnSpc>
              <a:spcPct val="90000"/>
            </a:lnSpc>
            <a:spcBef>
              <a:spcPct val="0"/>
            </a:spcBef>
            <a:spcAft>
              <a:spcPct val="35000"/>
            </a:spcAft>
            <a:buNone/>
          </a:pPr>
          <a:r>
            <a:rPr lang="en-US" sz="3500" kern="1200"/>
            <a:t>4</a:t>
          </a:r>
        </a:p>
      </dsp:txBody>
      <dsp:txXfrm>
        <a:off x="6507573" y="823396"/>
        <a:ext cx="529007" cy="529007"/>
      </dsp:txXfrm>
    </dsp:sp>
    <dsp:sp modelId="{FFD84BD2-42AE-445E-80F7-57F4C4F2F74A}">
      <dsp:nvSpPr>
        <dsp:cNvPr id="0" name=""/>
        <dsp:cNvSpPr/>
      </dsp:nvSpPr>
      <dsp:spPr>
        <a:xfrm>
          <a:off x="5881447" y="2958151"/>
          <a:ext cx="1781259" cy="72"/>
        </a:xfrm>
        <a:prstGeom prst="rect">
          <a:avLst/>
        </a:prstGeom>
        <a:gradFill rotWithShape="0">
          <a:gsLst>
            <a:gs pos="0">
              <a:schemeClr val="accent2">
                <a:hueOff val="-1035016"/>
                <a:satOff val="6390"/>
                <a:lumOff val="-915"/>
                <a:alphaOff val="0"/>
                <a:tint val="98000"/>
                <a:lumMod val="114000"/>
              </a:schemeClr>
            </a:gs>
            <a:gs pos="100000">
              <a:schemeClr val="accent2">
                <a:hueOff val="-1035016"/>
                <a:satOff val="6390"/>
                <a:lumOff val="-915"/>
                <a:alphaOff val="0"/>
                <a:shade val="90000"/>
                <a:lumMod val="84000"/>
              </a:schemeClr>
            </a:gs>
          </a:gsLst>
          <a:lin ang="5400000" scaled="0"/>
        </a:gradFill>
        <a:ln w="9525" cap="rnd" cmpd="sng" algn="ctr">
          <a:solidFill>
            <a:schemeClr val="accent2">
              <a:hueOff val="-1035016"/>
              <a:satOff val="6390"/>
              <a:lumOff val="-915"/>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47B2A475-C7E9-45AA-883A-7B88B82AE9A9}">
      <dsp:nvSpPr>
        <dsp:cNvPr id="0" name=""/>
        <dsp:cNvSpPr/>
      </dsp:nvSpPr>
      <dsp:spPr>
        <a:xfrm>
          <a:off x="7840833" y="464459"/>
          <a:ext cx="1781259" cy="2493763"/>
        </a:xfrm>
        <a:prstGeom prst="rect">
          <a:avLst/>
        </a:prstGeom>
        <a:solidFill>
          <a:schemeClr val="accent2">
            <a:tint val="40000"/>
            <a:alpha val="90000"/>
            <a:hueOff val="-1630462"/>
            <a:satOff val="10447"/>
            <a:lumOff val="477"/>
            <a:alphaOff val="0"/>
          </a:schemeClr>
        </a:solidFill>
        <a:ln w="9525" cap="rnd" cmpd="sng" algn="ctr">
          <a:solidFill>
            <a:schemeClr val="accent2">
              <a:tint val="40000"/>
              <a:alpha val="90000"/>
              <a:hueOff val="-1630462"/>
              <a:satOff val="10447"/>
              <a:lumOff val="477"/>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8874" tIns="330200" rIns="138874" bIns="330200" numCol="1" spcCol="1270" anchor="t" anchorCtr="0">
          <a:noAutofit/>
        </a:bodyPr>
        <a:lstStyle/>
        <a:p>
          <a:pPr marL="0" lvl="0" indent="0" algn="l" defTabSz="488950">
            <a:lnSpc>
              <a:spcPct val="90000"/>
            </a:lnSpc>
            <a:spcBef>
              <a:spcPct val="0"/>
            </a:spcBef>
            <a:spcAft>
              <a:spcPct val="35000"/>
            </a:spcAft>
            <a:buNone/>
          </a:pPr>
          <a:r>
            <a:rPr lang="en-US" sz="1100" b="0" i="0" kern="1200" baseline="0"/>
            <a:t>Tailor recognition to acknowledge both seniority and innovation (Marshall, 2025) </a:t>
          </a:r>
          <a:endParaRPr lang="en-US" sz="1100" kern="1200"/>
        </a:p>
      </dsp:txBody>
      <dsp:txXfrm>
        <a:off x="7840833" y="1412089"/>
        <a:ext cx="1781259" cy="1496258"/>
      </dsp:txXfrm>
    </dsp:sp>
    <dsp:sp modelId="{3B0426CD-2670-43D4-A4FF-F59623365C3B}">
      <dsp:nvSpPr>
        <dsp:cNvPr id="0" name=""/>
        <dsp:cNvSpPr/>
      </dsp:nvSpPr>
      <dsp:spPr>
        <a:xfrm>
          <a:off x="8357398" y="713835"/>
          <a:ext cx="748129" cy="748129"/>
        </a:xfrm>
        <a:prstGeom prst="ellipse">
          <a:avLst/>
        </a:prstGeom>
        <a:gradFill rotWithShape="0">
          <a:gsLst>
            <a:gs pos="0">
              <a:schemeClr val="accent2">
                <a:hueOff val="-1182876"/>
                <a:satOff val="7303"/>
                <a:lumOff val="-1045"/>
                <a:alphaOff val="0"/>
                <a:tint val="98000"/>
                <a:lumMod val="114000"/>
              </a:schemeClr>
            </a:gs>
            <a:gs pos="100000">
              <a:schemeClr val="accent2">
                <a:hueOff val="-1182876"/>
                <a:satOff val="7303"/>
                <a:lumOff val="-1045"/>
                <a:alphaOff val="0"/>
                <a:shade val="90000"/>
                <a:lumMod val="84000"/>
              </a:schemeClr>
            </a:gs>
          </a:gsLst>
          <a:lin ang="5400000" scaled="0"/>
        </a:gradFill>
        <a:ln w="9525" cap="rnd" cmpd="sng" algn="ctr">
          <a:solidFill>
            <a:schemeClr val="accent2">
              <a:hueOff val="-1182876"/>
              <a:satOff val="7303"/>
              <a:lumOff val="-1045"/>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58327" tIns="12700" rIns="58327" bIns="12700" numCol="1" spcCol="1270" anchor="ctr" anchorCtr="0">
          <a:noAutofit/>
        </a:bodyPr>
        <a:lstStyle/>
        <a:p>
          <a:pPr marL="0" lvl="0" indent="0" algn="ctr" defTabSz="1555750">
            <a:lnSpc>
              <a:spcPct val="90000"/>
            </a:lnSpc>
            <a:spcBef>
              <a:spcPct val="0"/>
            </a:spcBef>
            <a:spcAft>
              <a:spcPct val="35000"/>
            </a:spcAft>
            <a:buNone/>
          </a:pPr>
          <a:r>
            <a:rPr lang="en-US" sz="3500" kern="1200"/>
            <a:t>5</a:t>
          </a:r>
        </a:p>
      </dsp:txBody>
      <dsp:txXfrm>
        <a:off x="8466959" y="823396"/>
        <a:ext cx="529007" cy="529007"/>
      </dsp:txXfrm>
    </dsp:sp>
    <dsp:sp modelId="{975C5CE4-AC25-41EE-A6A2-A289499D87F9}">
      <dsp:nvSpPr>
        <dsp:cNvPr id="0" name=""/>
        <dsp:cNvSpPr/>
      </dsp:nvSpPr>
      <dsp:spPr>
        <a:xfrm>
          <a:off x="7840833" y="2958151"/>
          <a:ext cx="1781259" cy="72"/>
        </a:xfrm>
        <a:prstGeom prst="rect">
          <a:avLst/>
        </a:prstGeom>
        <a:gradFill rotWithShape="0">
          <a:gsLst>
            <a:gs pos="0">
              <a:schemeClr val="accent2">
                <a:hueOff val="-1330735"/>
                <a:satOff val="8216"/>
                <a:lumOff val="-1176"/>
                <a:alphaOff val="0"/>
                <a:tint val="98000"/>
                <a:lumMod val="114000"/>
              </a:schemeClr>
            </a:gs>
            <a:gs pos="100000">
              <a:schemeClr val="accent2">
                <a:hueOff val="-1330735"/>
                <a:satOff val="8216"/>
                <a:lumOff val="-1176"/>
                <a:alphaOff val="0"/>
                <a:shade val="90000"/>
                <a:lumMod val="84000"/>
              </a:schemeClr>
            </a:gs>
          </a:gsLst>
          <a:lin ang="5400000" scaled="0"/>
        </a:gradFill>
        <a:ln w="9525" cap="rnd" cmpd="sng" algn="ctr">
          <a:solidFill>
            <a:schemeClr val="accent2">
              <a:hueOff val="-1330735"/>
              <a:satOff val="8216"/>
              <a:lumOff val="-1176"/>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EC7EDD-69DA-4654-BC95-22A79B50FF60}">
      <dsp:nvSpPr>
        <dsp:cNvPr id="0" name=""/>
        <dsp:cNvSpPr/>
      </dsp:nvSpPr>
      <dsp:spPr>
        <a:xfrm>
          <a:off x="0" y="4098"/>
          <a:ext cx="6391275" cy="87308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73BA2B-FB80-4643-8E46-53FEDE926A63}">
      <dsp:nvSpPr>
        <dsp:cNvPr id="0" name=""/>
        <dsp:cNvSpPr/>
      </dsp:nvSpPr>
      <dsp:spPr>
        <a:xfrm>
          <a:off x="264107" y="200542"/>
          <a:ext cx="480194" cy="48019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0A3ED2D-FF6E-4588-A289-EDB406C4DF06}">
      <dsp:nvSpPr>
        <dsp:cNvPr id="0" name=""/>
        <dsp:cNvSpPr/>
      </dsp:nvSpPr>
      <dsp:spPr>
        <a:xfrm>
          <a:off x="1008409" y="4098"/>
          <a:ext cx="5382865" cy="8730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01" tIns="92401" rIns="92401" bIns="92401" numCol="1" spcCol="1270" anchor="ctr" anchorCtr="0">
          <a:noAutofit/>
        </a:bodyPr>
        <a:lstStyle/>
        <a:p>
          <a:pPr marL="0" lvl="0" indent="0" algn="l" defTabSz="711200">
            <a:lnSpc>
              <a:spcPct val="90000"/>
            </a:lnSpc>
            <a:spcBef>
              <a:spcPct val="0"/>
            </a:spcBef>
            <a:spcAft>
              <a:spcPct val="35000"/>
            </a:spcAft>
            <a:buNone/>
          </a:pPr>
          <a:r>
            <a:rPr lang="en-US" sz="1600" b="0" i="0" kern="1200" baseline="0"/>
            <a:t>Five cultural groups bring differing norms on hygiene and authority </a:t>
          </a:r>
          <a:endParaRPr lang="en-US" sz="1600" kern="1200"/>
        </a:p>
      </dsp:txBody>
      <dsp:txXfrm>
        <a:off x="1008409" y="4098"/>
        <a:ext cx="5382865" cy="873081"/>
      </dsp:txXfrm>
    </dsp:sp>
    <dsp:sp modelId="{7A6CD09F-8E93-4D89-8AC1-87D37551231D}">
      <dsp:nvSpPr>
        <dsp:cNvPr id="0" name=""/>
        <dsp:cNvSpPr/>
      </dsp:nvSpPr>
      <dsp:spPr>
        <a:xfrm>
          <a:off x="0" y="1095450"/>
          <a:ext cx="6391275" cy="87308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872F7F-6E46-40EE-81B1-B22A00323DCF}">
      <dsp:nvSpPr>
        <dsp:cNvPr id="0" name=""/>
        <dsp:cNvSpPr/>
      </dsp:nvSpPr>
      <dsp:spPr>
        <a:xfrm>
          <a:off x="264107" y="1291894"/>
          <a:ext cx="480194" cy="48019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EB4A585-20DA-4069-AB07-D34E51D0B023}">
      <dsp:nvSpPr>
        <dsp:cNvPr id="0" name=""/>
        <dsp:cNvSpPr/>
      </dsp:nvSpPr>
      <dsp:spPr>
        <a:xfrm>
          <a:off x="1008409" y="1095450"/>
          <a:ext cx="5382865" cy="8730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01" tIns="92401" rIns="92401" bIns="92401" numCol="1" spcCol="1270" anchor="ctr" anchorCtr="0">
          <a:noAutofit/>
        </a:bodyPr>
        <a:lstStyle/>
        <a:p>
          <a:pPr marL="0" lvl="0" indent="0" algn="l" defTabSz="711200">
            <a:lnSpc>
              <a:spcPct val="90000"/>
            </a:lnSpc>
            <a:spcBef>
              <a:spcPct val="0"/>
            </a:spcBef>
            <a:spcAft>
              <a:spcPct val="35000"/>
            </a:spcAft>
            <a:buNone/>
          </a:pPr>
          <a:r>
            <a:rPr lang="en-US" sz="1600" b="0" i="0" kern="1200" baseline="0"/>
            <a:t>Some workers avoid asking Gary out of cultural respect </a:t>
          </a:r>
          <a:endParaRPr lang="en-US" sz="1600" kern="1200"/>
        </a:p>
      </dsp:txBody>
      <dsp:txXfrm>
        <a:off x="1008409" y="1095450"/>
        <a:ext cx="5382865" cy="873081"/>
      </dsp:txXfrm>
    </dsp:sp>
    <dsp:sp modelId="{D978FC5E-A3CC-48E6-AC0E-8B0A2ED4A555}">
      <dsp:nvSpPr>
        <dsp:cNvPr id="0" name=""/>
        <dsp:cNvSpPr/>
      </dsp:nvSpPr>
      <dsp:spPr>
        <a:xfrm>
          <a:off x="0" y="2186802"/>
          <a:ext cx="6391275" cy="87308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241512B-4C36-4DD4-8ECC-89ABDF0FE1B7}">
      <dsp:nvSpPr>
        <dsp:cNvPr id="0" name=""/>
        <dsp:cNvSpPr/>
      </dsp:nvSpPr>
      <dsp:spPr>
        <a:xfrm>
          <a:off x="264107" y="2383246"/>
          <a:ext cx="480194" cy="48019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9E3A7B2-B9F4-4D2F-BB54-422D79FB04EE}">
      <dsp:nvSpPr>
        <dsp:cNvPr id="0" name=""/>
        <dsp:cNvSpPr/>
      </dsp:nvSpPr>
      <dsp:spPr>
        <a:xfrm>
          <a:off x="1008409" y="2186802"/>
          <a:ext cx="5382865" cy="8730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01" tIns="92401" rIns="92401" bIns="92401" numCol="1" spcCol="1270" anchor="ctr" anchorCtr="0">
          <a:noAutofit/>
        </a:bodyPr>
        <a:lstStyle/>
        <a:p>
          <a:pPr marL="0" lvl="0" indent="0" algn="l" defTabSz="711200">
            <a:lnSpc>
              <a:spcPct val="90000"/>
            </a:lnSpc>
            <a:spcBef>
              <a:spcPct val="0"/>
            </a:spcBef>
            <a:spcAft>
              <a:spcPct val="35000"/>
            </a:spcAft>
            <a:buNone/>
          </a:pPr>
          <a:r>
            <a:rPr lang="en-US" sz="1600" b="0" i="0" kern="1200" baseline="0"/>
            <a:t>Berlo SMCR highlights social and cultural systems as core influences (Zhang, 2023) </a:t>
          </a:r>
          <a:endParaRPr lang="en-US" sz="1600" kern="1200"/>
        </a:p>
      </dsp:txBody>
      <dsp:txXfrm>
        <a:off x="1008409" y="2186802"/>
        <a:ext cx="5382865" cy="873081"/>
      </dsp:txXfrm>
    </dsp:sp>
    <dsp:sp modelId="{967FE072-BDF0-4661-88DA-5BB229316791}">
      <dsp:nvSpPr>
        <dsp:cNvPr id="0" name=""/>
        <dsp:cNvSpPr/>
      </dsp:nvSpPr>
      <dsp:spPr>
        <a:xfrm>
          <a:off x="0" y="3278154"/>
          <a:ext cx="6391275" cy="87308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D8B799-FE1B-4E33-A197-5BBE438D7D99}">
      <dsp:nvSpPr>
        <dsp:cNvPr id="0" name=""/>
        <dsp:cNvSpPr/>
      </dsp:nvSpPr>
      <dsp:spPr>
        <a:xfrm>
          <a:off x="264107" y="3474597"/>
          <a:ext cx="480194" cy="48019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7E417E2-B425-4086-9F3E-EA70BC1ACE8A}">
      <dsp:nvSpPr>
        <dsp:cNvPr id="0" name=""/>
        <dsp:cNvSpPr/>
      </dsp:nvSpPr>
      <dsp:spPr>
        <a:xfrm>
          <a:off x="1008409" y="3278154"/>
          <a:ext cx="5382865" cy="8730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01" tIns="92401" rIns="92401" bIns="92401" numCol="1" spcCol="1270" anchor="ctr" anchorCtr="0">
          <a:noAutofit/>
        </a:bodyPr>
        <a:lstStyle/>
        <a:p>
          <a:pPr marL="0" lvl="0" indent="0" algn="l" defTabSz="711200">
            <a:lnSpc>
              <a:spcPct val="90000"/>
            </a:lnSpc>
            <a:spcBef>
              <a:spcPct val="0"/>
            </a:spcBef>
            <a:spcAft>
              <a:spcPct val="35000"/>
            </a:spcAft>
            <a:buNone/>
          </a:pPr>
          <a:r>
            <a:rPr lang="en-US" sz="1600" b="0" i="0" kern="1200" baseline="0"/>
            <a:t>Cultural variation shifts interpretation of rules like wash regularly </a:t>
          </a:r>
          <a:endParaRPr lang="en-US" sz="1600" kern="1200"/>
        </a:p>
      </dsp:txBody>
      <dsp:txXfrm>
        <a:off x="1008409" y="3278154"/>
        <a:ext cx="5382865" cy="873081"/>
      </dsp:txXfrm>
    </dsp:sp>
    <dsp:sp modelId="{BF3BED1D-1D5C-4905-BD49-00995636EF9F}">
      <dsp:nvSpPr>
        <dsp:cNvPr id="0" name=""/>
        <dsp:cNvSpPr/>
      </dsp:nvSpPr>
      <dsp:spPr>
        <a:xfrm>
          <a:off x="0" y="4369506"/>
          <a:ext cx="6391275" cy="873081"/>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30CFF72-8910-43DF-95B8-2E5CD1FA81E9}">
      <dsp:nvSpPr>
        <dsp:cNvPr id="0" name=""/>
        <dsp:cNvSpPr/>
      </dsp:nvSpPr>
      <dsp:spPr>
        <a:xfrm>
          <a:off x="264107" y="4565949"/>
          <a:ext cx="480194" cy="48019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068ACEA-17DB-4CC7-BBE5-16C3B4FEAE70}">
      <dsp:nvSpPr>
        <dsp:cNvPr id="0" name=""/>
        <dsp:cNvSpPr/>
      </dsp:nvSpPr>
      <dsp:spPr>
        <a:xfrm>
          <a:off x="1008409" y="4369506"/>
          <a:ext cx="5382865" cy="8730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01" tIns="92401" rIns="92401" bIns="92401" numCol="1" spcCol="1270" anchor="ctr" anchorCtr="0">
          <a:noAutofit/>
        </a:bodyPr>
        <a:lstStyle/>
        <a:p>
          <a:pPr marL="0" lvl="0" indent="0" algn="l" defTabSz="711200">
            <a:lnSpc>
              <a:spcPct val="90000"/>
            </a:lnSpc>
            <a:spcBef>
              <a:spcPct val="0"/>
            </a:spcBef>
            <a:spcAft>
              <a:spcPct val="35000"/>
            </a:spcAft>
            <a:buNone/>
          </a:pPr>
          <a:r>
            <a:rPr lang="en-US" sz="1600" b="0" i="0" kern="1200" baseline="0"/>
            <a:t>Multicultural teams without training experience higher misunderstanding rates (Leifels and Zhang, 2023) </a:t>
          </a:r>
          <a:endParaRPr lang="en-US" sz="1600" kern="1200"/>
        </a:p>
      </dsp:txBody>
      <dsp:txXfrm>
        <a:off x="1008409" y="4369506"/>
        <a:ext cx="5382865" cy="87308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F7B110-5312-44EA-8CCC-0BA9180A2A11}">
      <dsp:nvSpPr>
        <dsp:cNvPr id="0" name=""/>
        <dsp:cNvSpPr/>
      </dsp:nvSpPr>
      <dsp:spPr>
        <a:xfrm>
          <a:off x="5780" y="458964"/>
          <a:ext cx="1807109" cy="2168531"/>
        </a:xfrm>
        <a:prstGeom prst="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w="9525" cap="rnd" cmpd="sng" algn="ctr">
          <a:solidFill>
            <a:schemeClr val="accent2">
              <a:hueOff val="0"/>
              <a:satOff val="0"/>
              <a:lumOff val="0"/>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78502" tIns="0" rIns="178502" bIns="330200" numCol="1" spcCol="1270" anchor="t" anchorCtr="0">
          <a:noAutofit/>
        </a:bodyPr>
        <a:lstStyle/>
        <a:p>
          <a:pPr marL="0" lvl="0" indent="0" algn="l" defTabSz="488950">
            <a:lnSpc>
              <a:spcPct val="90000"/>
            </a:lnSpc>
            <a:spcBef>
              <a:spcPct val="0"/>
            </a:spcBef>
            <a:spcAft>
              <a:spcPct val="35000"/>
            </a:spcAft>
            <a:buNone/>
          </a:pPr>
          <a:r>
            <a:rPr lang="en-US" sz="1100" b="0" i="0" kern="1200" baseline="0"/>
            <a:t>Deliver mandatory cultural awareness training for managers and team leaders </a:t>
          </a:r>
          <a:endParaRPr lang="en-US" sz="1100" kern="1200"/>
        </a:p>
      </dsp:txBody>
      <dsp:txXfrm>
        <a:off x="5780" y="1326377"/>
        <a:ext cx="1807109" cy="1301118"/>
      </dsp:txXfrm>
    </dsp:sp>
    <dsp:sp modelId="{CD7108A5-4682-4C00-8073-D0C590E4F0AD}">
      <dsp:nvSpPr>
        <dsp:cNvPr id="0" name=""/>
        <dsp:cNvSpPr/>
      </dsp:nvSpPr>
      <dsp:spPr>
        <a:xfrm>
          <a:off x="5780" y="458964"/>
          <a:ext cx="1807109" cy="867412"/>
        </a:xfrm>
        <a:prstGeom prst="rect">
          <a:avLst/>
        </a:prstGeom>
        <a:noFill/>
        <a:ln w="9525" cap="rnd" cmpd="sng" algn="ctr">
          <a:noFill/>
          <a:prstDash val="solid"/>
        </a:ln>
        <a:effectLst>
          <a:outerShdw blurRad="38100" dist="25400" dir="5400000" rotWithShape="0">
            <a:srgbClr val="000000">
              <a:alpha val="45000"/>
            </a:srgbClr>
          </a:outerShdw>
        </a:effectLst>
        <a:sp3d/>
      </dsp:spPr>
      <dsp:style>
        <a:lnRef idx="1">
          <a:scrgbClr r="0" g="0" b="0"/>
        </a:lnRef>
        <a:fillRef idx="3">
          <a:scrgbClr r="0" g="0" b="0"/>
        </a:fillRef>
        <a:effectRef idx="2">
          <a:scrgbClr r="0" g="0" b="0"/>
        </a:effectRef>
        <a:fontRef idx="minor">
          <a:schemeClr val="lt1"/>
        </a:fontRef>
      </dsp:style>
      <dsp:txBody>
        <a:bodyPr spcFirstLastPara="0" vert="horz" wrap="square" lIns="178502" tIns="165100" rIns="178502" bIns="165100" numCol="1" spcCol="1270" anchor="ctr" anchorCtr="0">
          <a:noAutofit/>
        </a:bodyPr>
        <a:lstStyle/>
        <a:p>
          <a:pPr marL="0" lvl="0" indent="0" algn="l" defTabSz="1689100">
            <a:lnSpc>
              <a:spcPct val="90000"/>
            </a:lnSpc>
            <a:spcBef>
              <a:spcPct val="0"/>
            </a:spcBef>
            <a:spcAft>
              <a:spcPct val="35000"/>
            </a:spcAft>
            <a:buNone/>
          </a:pPr>
          <a:r>
            <a:rPr lang="en-US" sz="3800" kern="1200"/>
            <a:t>01</a:t>
          </a:r>
        </a:p>
      </dsp:txBody>
      <dsp:txXfrm>
        <a:off x="5780" y="458964"/>
        <a:ext cx="1807109" cy="867412"/>
      </dsp:txXfrm>
    </dsp:sp>
    <dsp:sp modelId="{4F414CF6-933F-4B00-98FB-9FB39C68644E}">
      <dsp:nvSpPr>
        <dsp:cNvPr id="0" name=""/>
        <dsp:cNvSpPr/>
      </dsp:nvSpPr>
      <dsp:spPr>
        <a:xfrm>
          <a:off x="1957458" y="458964"/>
          <a:ext cx="1807109" cy="2168531"/>
        </a:xfrm>
        <a:prstGeom prst="rect">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w="9525" cap="rnd" cmpd="sng" algn="ctr">
          <a:solidFill>
            <a:schemeClr val="accent3">
              <a:hueOff val="0"/>
              <a:satOff val="0"/>
              <a:lumOff val="0"/>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78502" tIns="0" rIns="178502" bIns="330200" numCol="1" spcCol="1270" anchor="t" anchorCtr="0">
          <a:noAutofit/>
        </a:bodyPr>
        <a:lstStyle/>
        <a:p>
          <a:pPr marL="0" lvl="0" indent="0" algn="l" defTabSz="488950">
            <a:lnSpc>
              <a:spcPct val="90000"/>
            </a:lnSpc>
            <a:spcBef>
              <a:spcPct val="0"/>
            </a:spcBef>
            <a:spcAft>
              <a:spcPct val="35000"/>
            </a:spcAft>
            <a:buNone/>
          </a:pPr>
          <a:r>
            <a:rPr lang="en-US" sz="1100" b="0" i="0" kern="1200" baseline="0"/>
            <a:t>Establish written hygiene standards with measurable behaviours not vague terms </a:t>
          </a:r>
          <a:endParaRPr lang="en-US" sz="1100" kern="1200"/>
        </a:p>
      </dsp:txBody>
      <dsp:txXfrm>
        <a:off x="1957458" y="1326377"/>
        <a:ext cx="1807109" cy="1301118"/>
      </dsp:txXfrm>
    </dsp:sp>
    <dsp:sp modelId="{60B3D43A-E04C-4EA1-9612-87FE403CACE0}">
      <dsp:nvSpPr>
        <dsp:cNvPr id="0" name=""/>
        <dsp:cNvSpPr/>
      </dsp:nvSpPr>
      <dsp:spPr>
        <a:xfrm>
          <a:off x="1957458" y="458964"/>
          <a:ext cx="1807109" cy="867412"/>
        </a:xfrm>
        <a:prstGeom prst="rect">
          <a:avLst/>
        </a:prstGeom>
        <a:noFill/>
        <a:ln w="9525" cap="rnd" cmpd="sng" algn="ctr">
          <a:noFill/>
          <a:prstDash val="solid"/>
        </a:ln>
        <a:effectLst>
          <a:outerShdw blurRad="38100" dist="25400" dir="5400000" rotWithShape="0">
            <a:srgbClr val="000000">
              <a:alpha val="45000"/>
            </a:srgbClr>
          </a:outerShdw>
        </a:effectLst>
        <a:sp3d/>
      </dsp:spPr>
      <dsp:style>
        <a:lnRef idx="1">
          <a:scrgbClr r="0" g="0" b="0"/>
        </a:lnRef>
        <a:fillRef idx="3">
          <a:scrgbClr r="0" g="0" b="0"/>
        </a:fillRef>
        <a:effectRef idx="2">
          <a:scrgbClr r="0" g="0" b="0"/>
        </a:effectRef>
        <a:fontRef idx="minor">
          <a:schemeClr val="lt1"/>
        </a:fontRef>
      </dsp:style>
      <dsp:txBody>
        <a:bodyPr spcFirstLastPara="0" vert="horz" wrap="square" lIns="178502" tIns="165100" rIns="178502" bIns="165100" numCol="1" spcCol="1270" anchor="ctr" anchorCtr="0">
          <a:noAutofit/>
        </a:bodyPr>
        <a:lstStyle/>
        <a:p>
          <a:pPr marL="0" lvl="0" indent="0" algn="l" defTabSz="1689100">
            <a:lnSpc>
              <a:spcPct val="90000"/>
            </a:lnSpc>
            <a:spcBef>
              <a:spcPct val="0"/>
            </a:spcBef>
            <a:spcAft>
              <a:spcPct val="35000"/>
            </a:spcAft>
            <a:buNone/>
          </a:pPr>
          <a:r>
            <a:rPr lang="en-US" sz="3800" kern="1200"/>
            <a:t>02</a:t>
          </a:r>
        </a:p>
      </dsp:txBody>
      <dsp:txXfrm>
        <a:off x="1957458" y="458964"/>
        <a:ext cx="1807109" cy="867412"/>
      </dsp:txXfrm>
    </dsp:sp>
    <dsp:sp modelId="{37D57B9B-520C-4818-8124-9FC543A5DF9E}">
      <dsp:nvSpPr>
        <dsp:cNvPr id="0" name=""/>
        <dsp:cNvSpPr/>
      </dsp:nvSpPr>
      <dsp:spPr>
        <a:xfrm>
          <a:off x="3909136" y="458964"/>
          <a:ext cx="1807109" cy="2168531"/>
        </a:xfrm>
        <a:prstGeom prst="rect">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w="9525" cap="rnd" cmpd="sng" algn="ctr">
          <a:solidFill>
            <a:schemeClr val="accent4">
              <a:hueOff val="0"/>
              <a:satOff val="0"/>
              <a:lumOff val="0"/>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78502" tIns="0" rIns="178502" bIns="330200" numCol="1" spcCol="1270" anchor="t" anchorCtr="0">
          <a:noAutofit/>
        </a:bodyPr>
        <a:lstStyle/>
        <a:p>
          <a:pPr marL="0" lvl="0" indent="0" algn="l" defTabSz="488950">
            <a:lnSpc>
              <a:spcPct val="90000"/>
            </a:lnSpc>
            <a:spcBef>
              <a:spcPct val="0"/>
            </a:spcBef>
            <a:spcAft>
              <a:spcPct val="35000"/>
            </a:spcAft>
            <a:buNone/>
          </a:pPr>
          <a:r>
            <a:rPr lang="en-US" sz="1100" b="0" i="0" kern="1200" baseline="0"/>
            <a:t>Create mixed cultural working teams to encourage daily norm sharing (Lifintsev et al., 2025) </a:t>
          </a:r>
          <a:endParaRPr lang="en-US" sz="1100" kern="1200"/>
        </a:p>
      </dsp:txBody>
      <dsp:txXfrm>
        <a:off x="3909136" y="1326377"/>
        <a:ext cx="1807109" cy="1301118"/>
      </dsp:txXfrm>
    </dsp:sp>
    <dsp:sp modelId="{D19A8936-2388-4402-B367-FF614ADB3161}">
      <dsp:nvSpPr>
        <dsp:cNvPr id="0" name=""/>
        <dsp:cNvSpPr/>
      </dsp:nvSpPr>
      <dsp:spPr>
        <a:xfrm>
          <a:off x="3909136" y="458964"/>
          <a:ext cx="1807109" cy="867412"/>
        </a:xfrm>
        <a:prstGeom prst="rect">
          <a:avLst/>
        </a:prstGeom>
        <a:noFill/>
        <a:ln w="9525" cap="rnd" cmpd="sng" algn="ctr">
          <a:noFill/>
          <a:prstDash val="solid"/>
        </a:ln>
        <a:effectLst>
          <a:outerShdw blurRad="38100" dist="25400" dir="5400000" rotWithShape="0">
            <a:srgbClr val="000000">
              <a:alpha val="45000"/>
            </a:srgbClr>
          </a:outerShdw>
        </a:effectLst>
        <a:sp3d/>
      </dsp:spPr>
      <dsp:style>
        <a:lnRef idx="1">
          <a:scrgbClr r="0" g="0" b="0"/>
        </a:lnRef>
        <a:fillRef idx="3">
          <a:scrgbClr r="0" g="0" b="0"/>
        </a:fillRef>
        <a:effectRef idx="2">
          <a:scrgbClr r="0" g="0" b="0"/>
        </a:effectRef>
        <a:fontRef idx="minor">
          <a:schemeClr val="lt1"/>
        </a:fontRef>
      </dsp:style>
      <dsp:txBody>
        <a:bodyPr spcFirstLastPara="0" vert="horz" wrap="square" lIns="178502" tIns="165100" rIns="178502" bIns="165100" numCol="1" spcCol="1270" anchor="ctr" anchorCtr="0">
          <a:noAutofit/>
        </a:bodyPr>
        <a:lstStyle/>
        <a:p>
          <a:pPr marL="0" lvl="0" indent="0" algn="l" defTabSz="1689100">
            <a:lnSpc>
              <a:spcPct val="90000"/>
            </a:lnSpc>
            <a:spcBef>
              <a:spcPct val="0"/>
            </a:spcBef>
            <a:spcAft>
              <a:spcPct val="35000"/>
            </a:spcAft>
            <a:buNone/>
          </a:pPr>
          <a:r>
            <a:rPr lang="en-US" sz="3800" kern="1200"/>
            <a:t>03</a:t>
          </a:r>
        </a:p>
      </dsp:txBody>
      <dsp:txXfrm>
        <a:off x="3909136" y="458964"/>
        <a:ext cx="1807109" cy="867412"/>
      </dsp:txXfrm>
    </dsp:sp>
    <dsp:sp modelId="{2E94C690-C8D6-4C03-A60C-B0C4C9D244E9}">
      <dsp:nvSpPr>
        <dsp:cNvPr id="0" name=""/>
        <dsp:cNvSpPr/>
      </dsp:nvSpPr>
      <dsp:spPr>
        <a:xfrm>
          <a:off x="5860814" y="458964"/>
          <a:ext cx="1807109" cy="2168531"/>
        </a:xfrm>
        <a:prstGeom prst="rect">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w="9525" cap="rnd" cmpd="sng" algn="ctr">
          <a:solidFill>
            <a:schemeClr val="accent5">
              <a:hueOff val="0"/>
              <a:satOff val="0"/>
              <a:lumOff val="0"/>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78502" tIns="0" rIns="178502" bIns="330200" numCol="1" spcCol="1270" anchor="t" anchorCtr="0">
          <a:noAutofit/>
        </a:bodyPr>
        <a:lstStyle/>
        <a:p>
          <a:pPr marL="0" lvl="0" indent="0" algn="l" defTabSz="488950">
            <a:lnSpc>
              <a:spcPct val="90000"/>
            </a:lnSpc>
            <a:spcBef>
              <a:spcPct val="0"/>
            </a:spcBef>
            <a:spcAft>
              <a:spcPct val="35000"/>
            </a:spcAft>
            <a:buNone/>
          </a:pPr>
          <a:r>
            <a:rPr lang="en-US" sz="1100" b="0" i="0" kern="1200" baseline="0"/>
            <a:t>Translate hygiene policies into the five dominant workforce languages </a:t>
          </a:r>
          <a:endParaRPr lang="en-US" sz="1100" kern="1200"/>
        </a:p>
      </dsp:txBody>
      <dsp:txXfrm>
        <a:off x="5860814" y="1326377"/>
        <a:ext cx="1807109" cy="1301118"/>
      </dsp:txXfrm>
    </dsp:sp>
    <dsp:sp modelId="{AC53A581-415B-4E46-8A6E-E681194B56A5}">
      <dsp:nvSpPr>
        <dsp:cNvPr id="0" name=""/>
        <dsp:cNvSpPr/>
      </dsp:nvSpPr>
      <dsp:spPr>
        <a:xfrm>
          <a:off x="5860814" y="458964"/>
          <a:ext cx="1807109" cy="867412"/>
        </a:xfrm>
        <a:prstGeom prst="rect">
          <a:avLst/>
        </a:prstGeom>
        <a:noFill/>
        <a:ln w="9525" cap="rnd" cmpd="sng" algn="ctr">
          <a:noFill/>
          <a:prstDash val="solid"/>
        </a:ln>
        <a:effectLst>
          <a:outerShdw blurRad="38100" dist="25400" dir="5400000" rotWithShape="0">
            <a:srgbClr val="000000">
              <a:alpha val="45000"/>
            </a:srgbClr>
          </a:outerShdw>
        </a:effectLst>
        <a:sp3d/>
      </dsp:spPr>
      <dsp:style>
        <a:lnRef idx="1">
          <a:scrgbClr r="0" g="0" b="0"/>
        </a:lnRef>
        <a:fillRef idx="3">
          <a:scrgbClr r="0" g="0" b="0"/>
        </a:fillRef>
        <a:effectRef idx="2">
          <a:scrgbClr r="0" g="0" b="0"/>
        </a:effectRef>
        <a:fontRef idx="minor">
          <a:schemeClr val="lt1"/>
        </a:fontRef>
      </dsp:style>
      <dsp:txBody>
        <a:bodyPr spcFirstLastPara="0" vert="horz" wrap="square" lIns="178502" tIns="165100" rIns="178502" bIns="165100" numCol="1" spcCol="1270" anchor="ctr" anchorCtr="0">
          <a:noAutofit/>
        </a:bodyPr>
        <a:lstStyle/>
        <a:p>
          <a:pPr marL="0" lvl="0" indent="0" algn="l" defTabSz="1689100">
            <a:lnSpc>
              <a:spcPct val="90000"/>
            </a:lnSpc>
            <a:spcBef>
              <a:spcPct val="0"/>
            </a:spcBef>
            <a:spcAft>
              <a:spcPct val="35000"/>
            </a:spcAft>
            <a:buNone/>
          </a:pPr>
          <a:r>
            <a:rPr lang="en-US" sz="3800" kern="1200"/>
            <a:t>04</a:t>
          </a:r>
        </a:p>
      </dsp:txBody>
      <dsp:txXfrm>
        <a:off x="5860814" y="458964"/>
        <a:ext cx="1807109" cy="867412"/>
      </dsp:txXfrm>
    </dsp:sp>
    <dsp:sp modelId="{03553E70-7FE4-4B8C-9B4B-9C9DF26C7840}">
      <dsp:nvSpPr>
        <dsp:cNvPr id="0" name=""/>
        <dsp:cNvSpPr/>
      </dsp:nvSpPr>
      <dsp:spPr>
        <a:xfrm>
          <a:off x="7812492" y="458964"/>
          <a:ext cx="1807109" cy="2168531"/>
        </a:xfrm>
        <a:prstGeom prst="rect">
          <a:avLst/>
        </a:prstGeom>
        <a:gradFill rotWithShape="0">
          <a:gsLst>
            <a:gs pos="0">
              <a:schemeClr val="accent6">
                <a:hueOff val="0"/>
                <a:satOff val="0"/>
                <a:lumOff val="0"/>
                <a:alphaOff val="0"/>
                <a:tint val="98000"/>
                <a:lumMod val="114000"/>
              </a:schemeClr>
            </a:gs>
            <a:gs pos="100000">
              <a:schemeClr val="accent6">
                <a:hueOff val="0"/>
                <a:satOff val="0"/>
                <a:lumOff val="0"/>
                <a:alphaOff val="0"/>
                <a:shade val="90000"/>
                <a:lumMod val="84000"/>
              </a:schemeClr>
            </a:gs>
          </a:gsLst>
          <a:lin ang="5400000" scaled="0"/>
        </a:gradFill>
        <a:ln w="9525" cap="rnd" cmpd="sng" algn="ctr">
          <a:solidFill>
            <a:schemeClr val="accent6">
              <a:hueOff val="0"/>
              <a:satOff val="0"/>
              <a:lumOff val="0"/>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78502" tIns="0" rIns="178502" bIns="330200" numCol="1" spcCol="1270" anchor="t" anchorCtr="0">
          <a:noAutofit/>
        </a:bodyPr>
        <a:lstStyle/>
        <a:p>
          <a:pPr marL="0" lvl="0" indent="0" algn="l" defTabSz="488950">
            <a:lnSpc>
              <a:spcPct val="90000"/>
            </a:lnSpc>
            <a:spcBef>
              <a:spcPct val="0"/>
            </a:spcBef>
            <a:spcAft>
              <a:spcPct val="35000"/>
            </a:spcAft>
            <a:buNone/>
          </a:pPr>
          <a:r>
            <a:rPr lang="en-US" sz="1100" b="0" i="0" kern="1200" baseline="0"/>
            <a:t>Appoint cultural liaisons within each group to surface concerns (Leifels and Zhang, 2023) </a:t>
          </a:r>
          <a:endParaRPr lang="en-US" sz="1100" kern="1200"/>
        </a:p>
      </dsp:txBody>
      <dsp:txXfrm>
        <a:off x="7812492" y="1326377"/>
        <a:ext cx="1807109" cy="1301118"/>
      </dsp:txXfrm>
    </dsp:sp>
    <dsp:sp modelId="{6C526D1C-EEEF-4BC8-B7CF-CF13D968B106}">
      <dsp:nvSpPr>
        <dsp:cNvPr id="0" name=""/>
        <dsp:cNvSpPr/>
      </dsp:nvSpPr>
      <dsp:spPr>
        <a:xfrm>
          <a:off x="7812492" y="458964"/>
          <a:ext cx="1807109" cy="867412"/>
        </a:xfrm>
        <a:prstGeom prst="rect">
          <a:avLst/>
        </a:prstGeom>
        <a:noFill/>
        <a:ln w="9525" cap="rnd" cmpd="sng" algn="ctr">
          <a:noFill/>
          <a:prstDash val="solid"/>
        </a:ln>
        <a:effectLst>
          <a:outerShdw blurRad="38100" dist="25400" dir="5400000" rotWithShape="0">
            <a:srgbClr val="000000">
              <a:alpha val="45000"/>
            </a:srgbClr>
          </a:outerShdw>
        </a:effectLst>
        <a:sp3d/>
      </dsp:spPr>
      <dsp:style>
        <a:lnRef idx="1">
          <a:scrgbClr r="0" g="0" b="0"/>
        </a:lnRef>
        <a:fillRef idx="3">
          <a:scrgbClr r="0" g="0" b="0"/>
        </a:fillRef>
        <a:effectRef idx="2">
          <a:scrgbClr r="0" g="0" b="0"/>
        </a:effectRef>
        <a:fontRef idx="minor">
          <a:schemeClr val="lt1"/>
        </a:fontRef>
      </dsp:style>
      <dsp:txBody>
        <a:bodyPr spcFirstLastPara="0" vert="horz" wrap="square" lIns="178502" tIns="165100" rIns="178502" bIns="165100" numCol="1" spcCol="1270" anchor="ctr" anchorCtr="0">
          <a:noAutofit/>
        </a:bodyPr>
        <a:lstStyle/>
        <a:p>
          <a:pPr marL="0" lvl="0" indent="0" algn="l" defTabSz="1689100">
            <a:lnSpc>
              <a:spcPct val="90000"/>
            </a:lnSpc>
            <a:spcBef>
              <a:spcPct val="0"/>
            </a:spcBef>
            <a:spcAft>
              <a:spcPct val="35000"/>
            </a:spcAft>
            <a:buNone/>
          </a:pPr>
          <a:r>
            <a:rPr lang="en-US" sz="3800" kern="1200"/>
            <a:t>05</a:t>
          </a:r>
        </a:p>
      </dsp:txBody>
      <dsp:txXfrm>
        <a:off x="7812492" y="458964"/>
        <a:ext cx="1807109" cy="86741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D0159B-983D-4260-A65A-2242730FD2F0}">
      <dsp:nvSpPr>
        <dsp:cNvPr id="0" name=""/>
        <dsp:cNvSpPr/>
      </dsp:nvSpPr>
      <dsp:spPr>
        <a:xfrm>
          <a:off x="0" y="732031"/>
          <a:ext cx="6391275" cy="715052"/>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0" i="0" kern="1200" baseline="0"/>
            <a:t>Gary arrives tired and stressed, then shouts Idiots at staff </a:t>
          </a:r>
          <a:endParaRPr lang="en-US" sz="1800" kern="1200"/>
        </a:p>
      </dsp:txBody>
      <dsp:txXfrm>
        <a:off x="34906" y="766937"/>
        <a:ext cx="6321463" cy="645240"/>
      </dsp:txXfrm>
    </dsp:sp>
    <dsp:sp modelId="{C81D1543-0123-4AD0-8450-8D16BDDF5733}">
      <dsp:nvSpPr>
        <dsp:cNvPr id="0" name=""/>
        <dsp:cNvSpPr/>
      </dsp:nvSpPr>
      <dsp:spPr>
        <a:xfrm>
          <a:off x="0" y="1498924"/>
          <a:ext cx="6391275" cy="715052"/>
        </a:xfrm>
        <a:prstGeom prst="roundRect">
          <a:avLst/>
        </a:prstGeom>
        <a:solidFill>
          <a:schemeClr val="accent2">
            <a:hueOff val="-332684"/>
            <a:satOff val="2054"/>
            <a:lumOff val="-294"/>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0" i="0" kern="1200" baseline="0"/>
            <a:t>His outburst creates psychological noise damaging trust and openness </a:t>
          </a:r>
          <a:endParaRPr lang="en-US" sz="1800" kern="1200"/>
        </a:p>
      </dsp:txBody>
      <dsp:txXfrm>
        <a:off x="34906" y="1533830"/>
        <a:ext cx="6321463" cy="645240"/>
      </dsp:txXfrm>
    </dsp:sp>
    <dsp:sp modelId="{E95BD0A3-1728-4E59-87AE-4B0BD2388BC7}">
      <dsp:nvSpPr>
        <dsp:cNvPr id="0" name=""/>
        <dsp:cNvSpPr/>
      </dsp:nvSpPr>
      <dsp:spPr>
        <a:xfrm>
          <a:off x="0" y="2265817"/>
          <a:ext cx="6391275" cy="715052"/>
        </a:xfrm>
        <a:prstGeom prst="roundRect">
          <a:avLst/>
        </a:prstGeom>
        <a:solidFill>
          <a:schemeClr val="accent2">
            <a:hueOff val="-665368"/>
            <a:satOff val="4108"/>
            <a:lumOff val="-588"/>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0" i="0" kern="1200" baseline="0"/>
            <a:t>Stressed managers communicate less clearly and provoke defensive reactions (Kumar and Krishna, 2023) </a:t>
          </a:r>
          <a:endParaRPr lang="en-US" sz="1800" kern="1200"/>
        </a:p>
      </dsp:txBody>
      <dsp:txXfrm>
        <a:off x="34906" y="2300723"/>
        <a:ext cx="6321463" cy="645240"/>
      </dsp:txXfrm>
    </dsp:sp>
    <dsp:sp modelId="{A0A6618C-D937-43A5-8B69-000D1AF922DB}">
      <dsp:nvSpPr>
        <dsp:cNvPr id="0" name=""/>
        <dsp:cNvSpPr/>
      </dsp:nvSpPr>
      <dsp:spPr>
        <a:xfrm>
          <a:off x="0" y="3032709"/>
          <a:ext cx="6391275" cy="715052"/>
        </a:xfrm>
        <a:prstGeom prst="roundRect">
          <a:avLst/>
        </a:prstGeom>
        <a:solidFill>
          <a:schemeClr val="accent2">
            <a:hueOff val="-998051"/>
            <a:satOff val="6162"/>
            <a:lumOff val="-882"/>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0" i="0" kern="1200" baseline="0"/>
            <a:t>Workers absorb managerial anger and underperform on safety tasks </a:t>
          </a:r>
          <a:endParaRPr lang="en-US" sz="1800" kern="1200"/>
        </a:p>
      </dsp:txBody>
      <dsp:txXfrm>
        <a:off x="34906" y="3067615"/>
        <a:ext cx="6321463" cy="645240"/>
      </dsp:txXfrm>
    </dsp:sp>
    <dsp:sp modelId="{866D9619-12B6-4CA2-8ACC-3C5223FDAFE9}">
      <dsp:nvSpPr>
        <dsp:cNvPr id="0" name=""/>
        <dsp:cNvSpPr/>
      </dsp:nvSpPr>
      <dsp:spPr>
        <a:xfrm>
          <a:off x="0" y="3799602"/>
          <a:ext cx="6391275" cy="715052"/>
        </a:xfrm>
        <a:prstGeom prst="roundRect">
          <a:avLst/>
        </a:prstGeom>
        <a:solidFill>
          <a:schemeClr val="accent2">
            <a:hueOff val="-1330735"/>
            <a:satOff val="8216"/>
            <a:lumOff val="-1176"/>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0" i="0" kern="1200" baseline="0"/>
            <a:t>Emotional intelligence in supervisors directly reduces miscommunication (Kalbag and Rose, 2023) </a:t>
          </a:r>
          <a:endParaRPr lang="en-US" sz="1800" kern="1200"/>
        </a:p>
      </dsp:txBody>
      <dsp:txXfrm>
        <a:off x="34906" y="3834508"/>
        <a:ext cx="6321463" cy="64524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6/7/layout/VerticalHollowActionList">
  <dgm:title val="Vertical Hollow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solidFgAcc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2373"/>
            <a:ext cx="12192000" cy="6867027"/>
            <a:chOff x="0" y="-2373"/>
            <a:chExt cx="12192000" cy="6867027"/>
          </a:xfrm>
        </p:grpSpPr>
        <p:sp>
          <p:nvSpPr>
            <p:cNvPr id="8" name="Rectangle 7"/>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Oval 10"/>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Oval 11"/>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Oval 12"/>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Oval 13"/>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Oval 14"/>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rot="5400000">
            <a:off x="10089390" y="1792223"/>
            <a:ext cx="990599" cy="304799"/>
          </a:xfrm>
        </p:spPr>
        <p:txBody>
          <a:bodyPr anchor="t"/>
          <a:lstStyle>
            <a:lvl1pPr algn="l">
              <a:defRPr b="0" i="0">
                <a:solidFill>
                  <a:schemeClr val="bg1"/>
                </a:solidFill>
              </a:defRPr>
            </a:lvl1pPr>
          </a:lstStyle>
          <a:p>
            <a:fld id="{D0CCB219-B630-4EAF-91C2-66E05E90A939}" type="datetimeFigureOut">
              <a:rPr lang="en-GB" smtClean="0"/>
              <a:t>23/04/2026</a:t>
            </a:fld>
            <a:endParaRPr lang="en-GB"/>
          </a:p>
        </p:txBody>
      </p:sp>
      <p:sp>
        <p:nvSpPr>
          <p:cNvPr id="5" name="Footer Placeholder 4"/>
          <p:cNvSpPr>
            <a:spLocks noGrp="1"/>
          </p:cNvSpPr>
          <p:nvPr>
            <p:ph type="ftr" sz="quarter" idx="11"/>
          </p:nvPr>
        </p:nvSpPr>
        <p:spPr>
          <a:xfrm rot="5400000">
            <a:off x="8959592" y="3226820"/>
            <a:ext cx="3859795" cy="304801"/>
          </a:xfrm>
        </p:spPr>
        <p:txBody>
          <a:bodyPr/>
          <a:lstStyle>
            <a:lvl1pPr>
              <a:defRPr b="0" i="0">
                <a:solidFill>
                  <a:schemeClr val="bg1"/>
                </a:solidFill>
              </a:defRPr>
            </a:lvl1pPr>
          </a:lstStyle>
          <a:p>
            <a:endParaRPr lang="en-GB"/>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E0D14DCC-5FFB-4C59-9D8B-D76AF0A6E7DF}" type="slidenum">
              <a:rPr lang="en-GB" smtClean="0"/>
              <a:t>‹#›</a:t>
            </a:fld>
            <a:endParaRPr lang="en-GB"/>
          </a:p>
        </p:txBody>
      </p:sp>
    </p:spTree>
    <p:extLst>
      <p:ext uri="{BB962C8B-B14F-4D97-AF65-F5344CB8AC3E}">
        <p14:creationId xmlns:p14="http://schemas.microsoft.com/office/powerpoint/2010/main" val="20348588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0CCB219-B630-4EAF-91C2-66E05E90A939}" type="datetimeFigureOut">
              <a:rPr lang="en-GB" smtClean="0"/>
              <a:t>23/04/2026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D14DCC-5FFB-4C59-9D8B-D76AF0A6E7DF}" type="slidenum">
              <a:rPr lang="en-GB" smtClean="0"/>
              <a:t>‹#›</a:t>
            </a:fld>
            <a:endParaRPr lang="en-GB"/>
          </a:p>
        </p:txBody>
      </p:sp>
    </p:spTree>
    <p:extLst>
      <p:ext uri="{BB962C8B-B14F-4D97-AF65-F5344CB8AC3E}">
        <p14:creationId xmlns:p14="http://schemas.microsoft.com/office/powerpoint/2010/main" val="1699191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3" name="Group 12"/>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5"/>
            <a:ext cx="4351023"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0CCB219-B630-4EAF-91C2-66E05E90A939}" type="datetimeFigureOut">
              <a:rPr lang="en-GB" smtClean="0"/>
              <a:t>23/04/2026</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0D14DCC-5FFB-4C59-9D8B-D76AF0A6E7DF}" type="slidenum">
              <a:rPr lang="en-GB" smtClean="0"/>
              <a:t>‹#›</a:t>
            </a:fld>
            <a:endParaRPr lang="en-GB"/>
          </a:p>
        </p:txBody>
      </p:sp>
    </p:spTree>
    <p:extLst>
      <p:ext uri="{BB962C8B-B14F-4D97-AF65-F5344CB8AC3E}">
        <p14:creationId xmlns:p14="http://schemas.microsoft.com/office/powerpoint/2010/main" val="3682673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0CCB219-B630-4EAF-91C2-66E05E90A939}" type="datetimeFigureOut">
              <a:rPr lang="en-GB" smtClean="0"/>
              <a:t>23/04/2026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D14DCC-5FFB-4C59-9D8B-D76AF0A6E7DF}" type="slidenum">
              <a:rPr lang="en-GB" smtClean="0"/>
              <a:t>‹#›</a:t>
            </a:fld>
            <a:endParaRPr lang="en-GB"/>
          </a:p>
        </p:txBody>
      </p:sp>
    </p:spTree>
    <p:extLst>
      <p:ext uri="{BB962C8B-B14F-4D97-AF65-F5344CB8AC3E}">
        <p14:creationId xmlns:p14="http://schemas.microsoft.com/office/powerpoint/2010/main" val="20899986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0CCB219-B630-4EAF-91C2-66E05E90A939}" type="datetimeFigureOut">
              <a:rPr lang="en-GB" smtClean="0"/>
              <a:t>23/04/2026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0D14DCC-5FFB-4C59-9D8B-D76AF0A6E7DF}" type="slidenum">
              <a:rPr lang="en-GB" smtClean="0"/>
              <a:t>‹#›</a:t>
            </a:fld>
            <a:endParaRPr lang="en-GB"/>
          </a:p>
        </p:txBody>
      </p:sp>
    </p:spTree>
    <p:extLst>
      <p:ext uri="{BB962C8B-B14F-4D97-AF65-F5344CB8AC3E}">
        <p14:creationId xmlns:p14="http://schemas.microsoft.com/office/powerpoint/2010/main" val="11615152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0CCB219-B630-4EAF-91C2-66E05E90A939}" type="datetimeFigureOut">
              <a:rPr lang="en-GB" smtClean="0"/>
              <a:t>23/04/2026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0D14DCC-5FFB-4C59-9D8B-D76AF0A6E7DF}" type="slidenum">
              <a:rPr lang="en-GB" smtClean="0"/>
              <a:t>‹#›</a:t>
            </a:fld>
            <a:endParaRPr lang="en-GB"/>
          </a:p>
        </p:txBody>
      </p:sp>
    </p:spTree>
    <p:extLst>
      <p:ext uri="{BB962C8B-B14F-4D97-AF65-F5344CB8AC3E}">
        <p14:creationId xmlns:p14="http://schemas.microsoft.com/office/powerpoint/2010/main" val="10762131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CCB219-B630-4EAF-91C2-66E05E90A939}" type="datetimeFigureOut">
              <a:rPr lang="en-GB" smtClean="0"/>
              <a:t>23/04/2026</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E0D14DCC-5FFB-4C59-9D8B-D76AF0A6E7DF}" type="slidenum">
              <a:rPr lang="en-GB" smtClean="0"/>
              <a:t>‹#›</a:t>
            </a:fld>
            <a:endParaRPr lang="en-GB"/>
          </a:p>
        </p:txBody>
      </p:sp>
    </p:spTree>
    <p:extLst>
      <p:ext uri="{BB962C8B-B14F-4D97-AF65-F5344CB8AC3E}">
        <p14:creationId xmlns:p14="http://schemas.microsoft.com/office/powerpoint/2010/main" val="4122565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4" name="Group 13"/>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Oval 15"/>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9"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2895600"/>
            <a:ext cx="2793158" cy="312927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CCB219-B630-4EAF-91C2-66E05E90A939}" type="datetimeFigureOut">
              <a:rPr lang="en-GB" smtClean="0"/>
              <a:t>23/04/2026</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0D14DCC-5FFB-4C59-9D8B-D76AF0A6E7DF}" type="slidenum">
              <a:rPr lang="en-GB" smtClean="0"/>
              <a:t>‹#›</a:t>
            </a:fld>
            <a:endParaRPr lang="en-GB"/>
          </a:p>
        </p:txBody>
      </p:sp>
    </p:spTree>
    <p:extLst>
      <p:ext uri="{BB962C8B-B14F-4D97-AF65-F5344CB8AC3E}">
        <p14:creationId xmlns:p14="http://schemas.microsoft.com/office/powerpoint/2010/main" val="4149361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20" name="Group 19"/>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60"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CCB219-B630-4EAF-91C2-66E05E90A939}" type="datetimeFigureOut">
              <a:rPr lang="en-GB" smtClean="0"/>
              <a:t>23/04/2026</a:t>
            </a:fld>
            <a:endParaRPr lang="en-GB"/>
          </a:p>
        </p:txBody>
      </p:sp>
      <p:sp>
        <p:nvSpPr>
          <p:cNvPr id="6" name="Footer Placeholder 5"/>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0D14DCC-5FFB-4C59-9D8B-D76AF0A6E7DF}" type="slidenum">
              <a:rPr lang="en-GB" smtClean="0"/>
              <a:t>‹#›</a:t>
            </a:fld>
            <a:endParaRPr lang="en-GB"/>
          </a:p>
        </p:txBody>
      </p:sp>
    </p:spTree>
    <p:extLst>
      <p:ext uri="{BB962C8B-B14F-4D97-AF65-F5344CB8AC3E}">
        <p14:creationId xmlns:p14="http://schemas.microsoft.com/office/powerpoint/2010/main" val="26385029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6674"/>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6665"/>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CCB219-B630-4EAF-91C2-66E05E90A939}" type="datetimeFigureOut">
              <a:rPr lang="en-GB" smtClean="0"/>
              <a:t>23/04/2026</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0D14DCC-5FFB-4C59-9D8B-D76AF0A6E7DF}" type="slidenum">
              <a:rPr lang="en-GB" smtClean="0"/>
              <a:t>‹#›</a:t>
            </a:fld>
            <a:endParaRPr lang="en-GB"/>
          </a:p>
        </p:txBody>
      </p:sp>
    </p:spTree>
    <p:extLst>
      <p:ext uri="{BB962C8B-B14F-4D97-AF65-F5344CB8AC3E}">
        <p14:creationId xmlns:p14="http://schemas.microsoft.com/office/powerpoint/2010/main" val="40427200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12" name="Group 11"/>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D0CCB219-B630-4EAF-91C2-66E05E90A939}" type="datetimeFigureOut">
              <a:rPr lang="en-GB" smtClean="0"/>
              <a:t>23/04/2026</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0D14DCC-5FFB-4C59-9D8B-D76AF0A6E7DF}" type="slidenum">
              <a:rPr lang="en-GB" smtClean="0"/>
              <a:t>‹#›</a:t>
            </a:fld>
            <a:endParaRPr lang="en-GB"/>
          </a:p>
        </p:txBody>
      </p:sp>
    </p:spTree>
    <p:extLst>
      <p:ext uri="{BB962C8B-B14F-4D97-AF65-F5344CB8AC3E}">
        <p14:creationId xmlns:p14="http://schemas.microsoft.com/office/powerpoint/2010/main" val="40501551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7" name="Group 6"/>
          <p:cNvGrpSpPr/>
          <p:nvPr/>
        </p:nvGrpSpPr>
        <p:grpSpPr>
          <a:xfrm>
            <a:off x="0" y="-2373"/>
            <a:ext cx="12192000" cy="6867027"/>
            <a:chOff x="0" y="-2373"/>
            <a:chExt cx="12192000" cy="6867027"/>
          </a:xfrm>
        </p:grpSpPr>
        <p:sp>
          <p:nvSpPr>
            <p:cNvPr id="15" name="Rectangle 14"/>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3" name="TextBox 12"/>
          <p:cNvSpPr txBox="1"/>
          <p:nvPr/>
        </p:nvSpPr>
        <p:spPr>
          <a:xfrm>
            <a:off x="9719438" y="2631815"/>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9" name="TextBox 8"/>
          <p:cNvSpPr txBox="1"/>
          <p:nvPr/>
        </p:nvSpPr>
        <p:spPr>
          <a:xfrm>
            <a:off x="898295" y="591093"/>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81878" y="980517"/>
            <a:ext cx="8453906" cy="2698249"/>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D0CCB219-B630-4EAF-91C2-66E05E90A939}" type="datetimeFigureOut">
              <a:rPr lang="en-GB" smtClean="0"/>
              <a:t>23/04/2026</a:t>
            </a:fld>
            <a:endParaRPr lang="en-GB"/>
          </a:p>
        </p:txBody>
      </p:sp>
      <p:sp>
        <p:nvSpPr>
          <p:cNvPr id="5" name="Footer Placeholder 4"/>
          <p:cNvSpPr>
            <a:spLocks noGrp="1"/>
          </p:cNvSpPr>
          <p:nvPr>
            <p:ph type="ftr" sz="quarter" idx="11"/>
          </p:nvPr>
        </p:nvSpPr>
        <p:spPr/>
        <p:txBody>
          <a:bodyPr/>
          <a:lstStyle/>
          <a:p>
            <a:endParaRPr lang="en-GB"/>
          </a:p>
        </p:txBody>
      </p:sp>
      <p:sp>
        <p:nvSpPr>
          <p:cNvPr id="32" name="Rectangle 3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0D14DCC-5FFB-4C59-9D8B-D76AF0A6E7DF}" type="slidenum">
              <a:rPr lang="en-GB" smtClean="0"/>
              <a:t>‹#›</a:t>
            </a:fld>
            <a:endParaRPr lang="en-GB"/>
          </a:p>
        </p:txBody>
      </p:sp>
    </p:spTree>
    <p:extLst>
      <p:ext uri="{BB962C8B-B14F-4D97-AF65-F5344CB8AC3E}">
        <p14:creationId xmlns:p14="http://schemas.microsoft.com/office/powerpoint/2010/main" val="21828722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18" name="Group 17"/>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33068"/>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0CCB219-B630-4EAF-91C2-66E05E90A939}" type="datetimeFigureOut">
              <a:rPr lang="en-GB" smtClean="0"/>
              <a:t>23/04/2026</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0D14DCC-5FFB-4C59-9D8B-D76AF0A6E7DF}" type="slidenum">
              <a:rPr lang="en-GB" smtClean="0"/>
              <a:t>‹#›</a:t>
            </a:fld>
            <a:endParaRPr lang="en-GB"/>
          </a:p>
        </p:txBody>
      </p:sp>
    </p:spTree>
    <p:extLst>
      <p:ext uri="{BB962C8B-B14F-4D97-AF65-F5344CB8AC3E}">
        <p14:creationId xmlns:p14="http://schemas.microsoft.com/office/powerpoint/2010/main" val="34861087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172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4" y="3193561"/>
            <a:ext cx="3129168" cy="28334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2"/>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93561"/>
            <a:ext cx="3145380" cy="28334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6700" y="2617299"/>
            <a:ext cx="3161029"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6700" y="3193561"/>
            <a:ext cx="3164719" cy="28334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D0CCB219-B630-4EAF-91C2-66E05E90A939}" type="datetimeFigureOut">
              <a:rPr lang="en-GB" smtClean="0"/>
              <a:t>23/04/2026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0D14DCC-5FFB-4C59-9D8B-D76AF0A6E7DF}" type="slidenum">
              <a:rPr lang="en-GB" smtClean="0"/>
              <a:t>‹#›</a:t>
            </a:fld>
            <a:endParaRPr lang="en-GB"/>
          </a:p>
        </p:txBody>
      </p:sp>
    </p:spTree>
    <p:extLst>
      <p:ext uri="{BB962C8B-B14F-4D97-AF65-F5344CB8AC3E}">
        <p14:creationId xmlns:p14="http://schemas.microsoft.com/office/powerpoint/2010/main" val="19549271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2" y="4532845"/>
            <a:ext cx="30504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1334552"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50437"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72537" y="4532846"/>
            <a:ext cx="3046766" cy="651156"/>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4748463" y="2603500"/>
            <a:ext cx="2691241"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84002"/>
            <a:ext cx="3050438" cy="84305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3434" y="4532847"/>
            <a:ext cx="3050438" cy="651154"/>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84001"/>
            <a:ext cx="3050437" cy="84305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388153" y="2603500"/>
            <a:ext cx="0" cy="351759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1905" y="2603500"/>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D0CCB219-B630-4EAF-91C2-66E05E90A939}" type="datetimeFigureOut">
              <a:rPr lang="en-GB" smtClean="0"/>
              <a:t>23/04/2026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0D14DCC-5FFB-4C59-9D8B-D76AF0A6E7DF}" type="slidenum">
              <a:rPr lang="en-GB" smtClean="0"/>
              <a:t>‹#›</a:t>
            </a:fld>
            <a:endParaRPr lang="en-GB"/>
          </a:p>
        </p:txBody>
      </p:sp>
    </p:spTree>
    <p:extLst>
      <p:ext uri="{BB962C8B-B14F-4D97-AF65-F5344CB8AC3E}">
        <p14:creationId xmlns:p14="http://schemas.microsoft.com/office/powerpoint/2010/main" val="39892488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8"/>
            <a:ext cx="8825660"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0CCB219-B630-4EAF-91C2-66E05E90A939}" type="datetimeFigureOut">
              <a:rPr lang="en-GB" smtClean="0"/>
              <a:t>23/04/2026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D14DCC-5FFB-4C59-9D8B-D76AF0A6E7DF}" type="slidenum">
              <a:rPr lang="en-GB" smtClean="0"/>
              <a:t>‹#›</a:t>
            </a:fld>
            <a:endParaRPr lang="en-GB"/>
          </a:p>
        </p:txBody>
      </p:sp>
    </p:spTree>
    <p:extLst>
      <p:ext uri="{BB962C8B-B14F-4D97-AF65-F5344CB8AC3E}">
        <p14:creationId xmlns:p14="http://schemas.microsoft.com/office/powerpoint/2010/main" val="40552806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8"/>
            <a:ext cx="1413933" cy="4748589"/>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8"/>
            <a:ext cx="6247546"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0CCB219-B630-4EAF-91C2-66E05E90A939}" type="datetimeFigureOut">
              <a:rPr lang="en-GB" smtClean="0"/>
              <a:t>23/04/2026</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0D14DCC-5FFB-4C59-9D8B-D76AF0A6E7DF}" type="slidenum">
              <a:rPr lang="en-GB" smtClean="0"/>
              <a:t>‹#›</a:t>
            </a:fld>
            <a:endParaRPr lang="en-GB"/>
          </a:p>
        </p:txBody>
      </p:sp>
    </p:spTree>
    <p:extLst>
      <p:ext uri="{BB962C8B-B14F-4D97-AF65-F5344CB8AC3E}">
        <p14:creationId xmlns:p14="http://schemas.microsoft.com/office/powerpoint/2010/main" val="274898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9" name="Group 8"/>
          <p:cNvGrpSpPr/>
          <p:nvPr/>
        </p:nvGrpSpPr>
        <p:grpSpPr>
          <a:xfrm>
            <a:off x="0" y="-2373"/>
            <a:ext cx="12192000" cy="6867027"/>
            <a:chOff x="0" y="-2373"/>
            <a:chExt cx="12192000" cy="6867027"/>
          </a:xfrm>
        </p:grpSpPr>
        <p:sp>
          <p:nvSpPr>
            <p:cNvPr id="26" name="Rectangle 25"/>
            <p:cNvSpPr/>
            <p:nvPr/>
          </p:nvSpPr>
          <p:spPr>
            <a:xfrm>
              <a:off x="0" y="0"/>
              <a:ext cx="12192000" cy="6858000"/>
            </a:xfrm>
            <a:prstGeom prst="rect">
              <a:avLst/>
            </a:prstGeom>
            <a:blipFill>
              <a:blip r:embed="rId19">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20"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GB"/>
            </a:p>
          </p:txBody>
        </p:sp>
        <p:sp>
          <p:nvSpPr>
            <p:cNvPr id="2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Placeholder 1"/>
          <p:cNvSpPr>
            <a:spLocks noGrp="1"/>
          </p:cNvSpPr>
          <p:nvPr>
            <p:ph type="title"/>
          </p:nvPr>
        </p:nvSpPr>
        <p:spPr bwMode="gray">
          <a:xfrm>
            <a:off x="1154953"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5" y="2603500"/>
            <a:ext cx="8761412"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0938" y="6394061"/>
            <a:ext cx="990599" cy="304799"/>
          </a:xfrm>
          <a:prstGeom prst="rect">
            <a:avLst/>
          </a:prstGeom>
        </p:spPr>
        <p:txBody>
          <a:bodyPr vert="horz" lIns="91440" tIns="45720" rIns="91440" bIns="45720" rtlCol="0" anchor="t"/>
          <a:lstStyle>
            <a:lvl1pPr algn="r">
              <a:defRPr sz="1000" b="1" i="0">
                <a:solidFill>
                  <a:schemeClr val="accent1"/>
                </a:solidFill>
              </a:defRPr>
            </a:lvl1pPr>
          </a:lstStyle>
          <a:p>
            <a:fld id="{D0CCB219-B630-4EAF-91C2-66E05E90A939}" type="datetimeFigureOut">
              <a:rPr lang="en-GB" smtClean="0"/>
              <a:t>23/04/2026</a:t>
            </a:fld>
            <a:endParaRPr lang="en-GB"/>
          </a:p>
        </p:txBody>
      </p:sp>
      <p:sp>
        <p:nvSpPr>
          <p:cNvPr id="5" name="Footer Placeholder 4"/>
          <p:cNvSpPr>
            <a:spLocks noGrp="1"/>
          </p:cNvSpPr>
          <p:nvPr>
            <p:ph type="ftr" sz="quarter" idx="3"/>
          </p:nvPr>
        </p:nvSpPr>
        <p:spPr>
          <a:xfrm>
            <a:off x="528358" y="6391838"/>
            <a:ext cx="3859795" cy="304801"/>
          </a:xfrm>
          <a:prstGeom prst="rect">
            <a:avLst/>
          </a:prstGeom>
        </p:spPr>
        <p:txBody>
          <a:bodyPr vert="horz" lIns="91440" tIns="45720" rIns="91440" bIns="45720" rtlCol="0" anchor="b"/>
          <a:lstStyle>
            <a:lvl1pPr algn="l">
              <a:defRPr sz="1000" b="1" i="0">
                <a:solidFill>
                  <a:schemeClr val="accent1"/>
                </a:solidFill>
                <a:latin typeface="+mn-lt"/>
              </a:defRPr>
            </a:lvl1pPr>
          </a:lstStyle>
          <a:p>
            <a:endParaRPr lang="en-GB"/>
          </a:p>
        </p:txBody>
      </p:sp>
      <p:sp>
        <p:nvSpPr>
          <p:cNvPr id="22" name="Rectangle 2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bg1"/>
                </a:solidFill>
                <a:latin typeface="+mn-lt"/>
              </a:defRPr>
            </a:lvl1pPr>
          </a:lstStyle>
          <a:p>
            <a:fld id="{E0D14DCC-5FFB-4C59-9D8B-D76AF0A6E7DF}" type="slidenum">
              <a:rPr lang="en-GB" smtClean="0"/>
              <a:t>‹#›</a:t>
            </a:fld>
            <a:endParaRPr lang="en-GB"/>
          </a:p>
        </p:txBody>
      </p:sp>
      <p:sp>
        <p:nvSpPr>
          <p:cNvPr id="8" name="TextBox 7">
            <a:extLst>
              <a:ext uri="{FF2B5EF4-FFF2-40B4-BE49-F238E27FC236}">
                <a16:creationId xmlns:a16="http://schemas.microsoft.com/office/drawing/2014/main" id="{FBA70C59-080A-91DD-DB32-C22634BD5C42}"/>
              </a:ext>
            </a:extLst>
          </p:cNvPr>
          <p:cNvSpPr txBox="1"/>
          <p:nvPr userDrawn="1">
            <p:extLst>
              <p:ext uri="{1162E1C5-73C7-4A58-AE30-91384D911F3F}">
                <p184:classification xmlns:p184="http://schemas.microsoft.com/office/powerpoint/2018/4/main" val="hdr"/>
              </p:ext>
            </p:extLst>
          </p:nvPr>
        </p:nvSpPr>
        <p:spPr>
          <a:xfrm>
            <a:off x="5477637" y="190500"/>
            <a:ext cx="1271588" cy="152400"/>
          </a:xfrm>
          <a:prstGeom prst="rect">
            <a:avLst/>
          </a:prstGeom>
        </p:spPr>
        <p:txBody>
          <a:bodyPr horzOverflow="overflow" lIns="0" tIns="0" rIns="0" bIns="0">
            <a:spAutoFit/>
          </a:bodyPr>
          <a:lstStyle/>
          <a:p>
            <a:pPr algn="l"/>
            <a:r>
              <a:rPr lang="en-GB" sz="1000">
                <a:solidFill>
                  <a:srgbClr val="000000">
                    <a:alpha val="50000"/>
                  </a:srgbClr>
                </a:solidFill>
                <a:latin typeface="Arial" panose="020B0604020202020204" pitchFamily="34" charset="0"/>
                <a:cs typeface="Arial" panose="020B0604020202020204" pitchFamily="34" charset="0"/>
              </a:rPr>
              <a:t>Classification: Internal</a:t>
            </a:r>
          </a:p>
        </p:txBody>
      </p:sp>
    </p:spTree>
    <p:extLst>
      <p:ext uri="{BB962C8B-B14F-4D97-AF65-F5344CB8AC3E}">
        <p14:creationId xmlns:p14="http://schemas.microsoft.com/office/powerpoint/2010/main" val="2302796584"/>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hyperlink" Target="https://ijsrem.com/download/emotional-intelligences-role-in-reducing-workplace-stress-among-employees/" TargetMode="External"/><Relationship Id="rId3" Type="http://schemas.openxmlformats.org/officeDocument/2006/relationships/hyperlink" Target="https://www.researchgate.net/publication/383860257" TargetMode="External"/><Relationship Id="rId7" Type="http://schemas.openxmlformats.org/officeDocument/2006/relationships/hyperlink" Target="https://ijip.in/articles/emotional-intelligence-workplace-stress-and-coping-among-working-individuals/" TargetMode="External"/><Relationship Id="rId12" Type="http://schemas.openxmlformats.org/officeDocument/2006/relationships/hyperlink" Target="https://drpress.org/ojs/index.php/ajmss/article/view/15418" TargetMode="Externa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hyperlink" Target="https://journals.sagepub.com/doi/abs/10.1177/10525629231182156" TargetMode="External"/><Relationship Id="rId11" Type="http://schemas.openxmlformats.org/officeDocument/2006/relationships/hyperlink" Target="https://www.mdpi.com/2071-1050/17/3/1181" TargetMode="External"/><Relationship Id="rId5" Type="http://schemas.openxmlformats.org/officeDocument/2006/relationships/hyperlink" Target="https://www.frontiersin.org/journals/psychology/articles/10.3389/fpsyg.2025.1701703/full" TargetMode="External"/><Relationship Id="rId10" Type="http://schemas.openxmlformats.org/officeDocument/2006/relationships/hyperlink" Target="https://journals.sagepub.com/doi/10.1177/14705958251319695" TargetMode="External"/><Relationship Id="rId4" Type="http://schemas.openxmlformats.org/officeDocument/2006/relationships/hyperlink" Target="https://hrmars.com/papers_submitted/19500/communication-barriers-in-work-environment-understanding-impact-and-challenges.pdf" TargetMode="External"/><Relationship Id="rId9" Type="http://schemas.openxmlformats.org/officeDocument/2006/relationships/hyperlink" Target="https://journals.sagepub.com/doi/full/10.1177/1470595823118880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3474BD5-5CDD-4624-B265-461D5D2FAB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641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97541F74-7AB4-44F5-B299-DC46587E96D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373"/>
            <a:ext cx="12192000" cy="6867027"/>
            <a:chOff x="0" y="-2373"/>
            <a:chExt cx="12192000" cy="6867027"/>
          </a:xfrm>
        </p:grpSpPr>
        <p:sp>
          <p:nvSpPr>
            <p:cNvPr id="11" name="Rectangle 10">
              <a:extLst>
                <a:ext uri="{FF2B5EF4-FFF2-40B4-BE49-F238E27FC236}">
                  <a16:creationId xmlns:a16="http://schemas.microsoft.com/office/drawing/2014/main" id="{B7C5CDCA-4575-4FF4-A5EC-64DC449B20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 name="Oval 11">
              <a:extLst>
                <a:ext uri="{FF2B5EF4-FFF2-40B4-BE49-F238E27FC236}">
                  <a16:creationId xmlns:a16="http://schemas.microsoft.com/office/drawing/2014/main" id="{0742D19B-10DE-4D94-98F8-1F12F9938F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Oval 12">
              <a:extLst>
                <a:ext uri="{FF2B5EF4-FFF2-40B4-BE49-F238E27FC236}">
                  <a16:creationId xmlns:a16="http://schemas.microsoft.com/office/drawing/2014/main" id="{9BC4F9F2-5068-498F-A8BD-B7B1053288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Oval 13">
              <a:extLst>
                <a:ext uri="{FF2B5EF4-FFF2-40B4-BE49-F238E27FC236}">
                  <a16:creationId xmlns:a16="http://schemas.microsoft.com/office/drawing/2014/main" id="{53E1DABB-ED82-4D7D-8F9D-4F5168E3E5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Oval 14">
              <a:extLst>
                <a:ext uri="{FF2B5EF4-FFF2-40B4-BE49-F238E27FC236}">
                  <a16:creationId xmlns:a16="http://schemas.microsoft.com/office/drawing/2014/main" id="{93468F7E-1797-41D7-AB73-3AD2C4C253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Oval 15">
              <a:extLst>
                <a:ext uri="{FF2B5EF4-FFF2-40B4-BE49-F238E27FC236}">
                  <a16:creationId xmlns:a16="http://schemas.microsoft.com/office/drawing/2014/main" id="{A20D4073-E031-435E-B8A6-63CEA7375E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Freeform 5">
              <a:extLst>
                <a:ext uri="{FF2B5EF4-FFF2-40B4-BE49-F238E27FC236}">
                  <a16:creationId xmlns:a16="http://schemas.microsoft.com/office/drawing/2014/main" id="{8304B15C-CB59-49EF-BEFA-F4B5CFF1FE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8" name="Freeform 5">
              <a:extLst>
                <a:ext uri="{FF2B5EF4-FFF2-40B4-BE49-F238E27FC236}">
                  <a16:creationId xmlns:a16="http://schemas.microsoft.com/office/drawing/2014/main" id="{6739E239-4B56-4CD1-B3C9-F44730C4B1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19" name="Freeform 5">
              <a:extLst>
                <a:ext uri="{FF2B5EF4-FFF2-40B4-BE49-F238E27FC236}">
                  <a16:creationId xmlns:a16="http://schemas.microsoft.com/office/drawing/2014/main" id="{B97F9A81-D694-4C86-AF0C-8D592AFE285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1" name="Rectangle 20">
            <a:extLst>
              <a:ext uri="{FF2B5EF4-FFF2-40B4-BE49-F238E27FC236}">
                <a16:creationId xmlns:a16="http://schemas.microsoft.com/office/drawing/2014/main" id="{9E382A3D-2F90-475C-8DF2-F666FEA34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D7B2CAE-3224-CB89-92CE-9EB10991F0C5}"/>
              </a:ext>
            </a:extLst>
          </p:cNvPr>
          <p:cNvSpPr>
            <a:spLocks noGrp="1"/>
          </p:cNvSpPr>
          <p:nvPr>
            <p:ph type="ctrTitle"/>
          </p:nvPr>
        </p:nvSpPr>
        <p:spPr>
          <a:xfrm>
            <a:off x="1683171" y="1143001"/>
            <a:ext cx="8064986" cy="2690088"/>
          </a:xfrm>
        </p:spPr>
        <p:txBody>
          <a:bodyPr anchor="ctr">
            <a:normAutofit/>
          </a:bodyPr>
          <a:lstStyle/>
          <a:p>
            <a:pPr algn="ctr"/>
            <a:r>
              <a:rPr lang="en-GB" sz="3200" b="1" dirty="0">
                <a:solidFill>
                  <a:srgbClr val="FFFFFF"/>
                </a:solidFill>
              </a:rPr>
              <a:t>LCLM4003 </a:t>
            </a:r>
            <a:r>
              <a:rPr lang="en-GB" sz="3200" dirty="0">
                <a:solidFill>
                  <a:srgbClr val="FFFFFF"/>
                </a:solidFill>
              </a:rPr>
              <a:t> Effective Teamwork and Communication</a:t>
            </a:r>
            <a:br>
              <a:rPr lang="en-GB" sz="3200" dirty="0">
                <a:solidFill>
                  <a:srgbClr val="FFFFFF"/>
                </a:solidFill>
              </a:rPr>
            </a:br>
            <a:r>
              <a:rPr lang="en-GB" sz="3200" b="1" dirty="0"/>
              <a:t>Assignment Title</a:t>
            </a:r>
            <a:r>
              <a:rPr lang="en-GB" sz="3200" dirty="0"/>
              <a:t>: Group Presentation – Flight Foods Ltd </a:t>
            </a:r>
            <a:br>
              <a:rPr lang="en-GB" sz="3200" dirty="0">
                <a:solidFill>
                  <a:srgbClr val="FFFFFF"/>
                </a:solidFill>
              </a:rPr>
            </a:br>
            <a:r>
              <a:rPr lang="en-GB" sz="3200" dirty="0">
                <a:solidFill>
                  <a:srgbClr val="FFFFFF"/>
                </a:solidFill>
              </a:rPr>
              <a:t> </a:t>
            </a:r>
          </a:p>
        </p:txBody>
      </p:sp>
      <p:graphicFrame>
        <p:nvGraphicFramePr>
          <p:cNvPr id="5" name="Table 4">
            <a:extLst>
              <a:ext uri="{FF2B5EF4-FFF2-40B4-BE49-F238E27FC236}">
                <a16:creationId xmlns:a16="http://schemas.microsoft.com/office/drawing/2014/main" id="{975B6174-9D8A-9287-EE8D-9DD2560C96B5}"/>
              </a:ext>
            </a:extLst>
          </p:cNvPr>
          <p:cNvGraphicFramePr>
            <a:graphicFrameLocks noGrp="1"/>
          </p:cNvGraphicFramePr>
          <p:nvPr>
            <p:extLst>
              <p:ext uri="{D42A27DB-BD31-4B8C-83A1-F6EECF244321}">
                <p14:modId xmlns:p14="http://schemas.microsoft.com/office/powerpoint/2010/main" val="3708977157"/>
              </p:ext>
            </p:extLst>
          </p:nvPr>
        </p:nvGraphicFramePr>
        <p:xfrm>
          <a:off x="2528749" y="3611880"/>
          <a:ext cx="6761042" cy="1645920"/>
        </p:xfrm>
        <a:graphic>
          <a:graphicData uri="http://schemas.openxmlformats.org/drawingml/2006/table">
            <a:tbl>
              <a:tblPr firstRow="1" bandRow="1">
                <a:tableStyleId>{5C22544A-7EE6-4342-B048-85BDC9FD1C3A}</a:tableStyleId>
              </a:tblPr>
              <a:tblGrid>
                <a:gridCol w="3380521">
                  <a:extLst>
                    <a:ext uri="{9D8B030D-6E8A-4147-A177-3AD203B41FA5}">
                      <a16:colId xmlns:a16="http://schemas.microsoft.com/office/drawing/2014/main" val="1819536746"/>
                    </a:ext>
                  </a:extLst>
                </a:gridCol>
                <a:gridCol w="3380521">
                  <a:extLst>
                    <a:ext uri="{9D8B030D-6E8A-4147-A177-3AD203B41FA5}">
                      <a16:colId xmlns:a16="http://schemas.microsoft.com/office/drawing/2014/main" val="1919759613"/>
                    </a:ext>
                  </a:extLst>
                </a:gridCol>
              </a:tblGrid>
              <a:tr h="285155">
                <a:tc>
                  <a:txBody>
                    <a:bodyPr/>
                    <a:lstStyle/>
                    <a:p>
                      <a:r>
                        <a:rPr lang="en-GB" dirty="0"/>
                        <a:t>Student</a:t>
                      </a:r>
                    </a:p>
                  </a:txBody>
                  <a:tcPr>
                    <a:solidFill>
                      <a:schemeClr val="accent4">
                        <a:lumMod val="50000"/>
                      </a:schemeClr>
                    </a:solidFill>
                  </a:tcPr>
                </a:tc>
                <a:tc>
                  <a:txBody>
                    <a:bodyPr/>
                    <a:lstStyle/>
                    <a:p>
                      <a:r>
                        <a:rPr lang="en-GB" dirty="0"/>
                        <a:t>ID number</a:t>
                      </a:r>
                    </a:p>
                  </a:txBody>
                  <a:tcPr>
                    <a:solidFill>
                      <a:schemeClr val="accent4">
                        <a:lumMod val="50000"/>
                      </a:schemeClr>
                    </a:solidFill>
                  </a:tcPr>
                </a:tc>
                <a:extLst>
                  <a:ext uri="{0D108BD9-81ED-4DB2-BD59-A6C34878D82A}">
                    <a16:rowId xmlns:a16="http://schemas.microsoft.com/office/drawing/2014/main" val="3657161096"/>
                  </a:ext>
                </a:extLst>
              </a:tr>
              <a:tr h="492185">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a:solidFill>
                            <a:schemeClr val="tx1"/>
                          </a:solidFill>
                        </a:rPr>
                        <a:t>Marian-Orlando Paun </a:t>
                      </a:r>
                    </a:p>
                    <a:p>
                      <a:endParaRPr lang="en-GB" dirty="0"/>
                    </a:p>
                  </a:txBody>
                  <a:tcPr/>
                </a:tc>
                <a:tc>
                  <a:txBody>
                    <a:bodyPr/>
                    <a:lstStyle/>
                    <a:p>
                      <a:r>
                        <a:rPr lang="en-GB" sz="1800" dirty="0">
                          <a:solidFill>
                            <a:schemeClr val="tx1"/>
                          </a:solidFill>
                        </a:rPr>
                        <a:t>2517199</a:t>
                      </a:r>
                      <a:endParaRPr lang="en-GB" dirty="0">
                        <a:solidFill>
                          <a:schemeClr val="tx1"/>
                        </a:solidFill>
                      </a:endParaRPr>
                    </a:p>
                  </a:txBody>
                  <a:tcPr/>
                </a:tc>
                <a:extLst>
                  <a:ext uri="{0D108BD9-81ED-4DB2-BD59-A6C34878D82A}">
                    <a16:rowId xmlns:a16="http://schemas.microsoft.com/office/drawing/2014/main" val="4078636223"/>
                  </a:ext>
                </a:extLst>
              </a:tr>
              <a:tr h="492185">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a:solidFill>
                            <a:schemeClr val="tx1"/>
                          </a:solidFill>
                        </a:rPr>
                        <a:t>Elis-Ciprian Niculae</a:t>
                      </a:r>
                    </a:p>
                    <a:p>
                      <a:endParaRPr lang="en-GB" dirty="0"/>
                    </a:p>
                  </a:txBody>
                  <a:tcPr/>
                </a:tc>
                <a:tc>
                  <a:txBody>
                    <a:bodyPr/>
                    <a:lstStyle/>
                    <a:p>
                      <a:r>
                        <a:rPr lang="en-GB" sz="1800" dirty="0">
                          <a:solidFill>
                            <a:schemeClr val="tx1"/>
                          </a:solidFill>
                        </a:rPr>
                        <a:t>2515681</a:t>
                      </a:r>
                      <a:endParaRPr lang="en-GB" dirty="0">
                        <a:solidFill>
                          <a:schemeClr val="tx1"/>
                        </a:solidFill>
                      </a:endParaRPr>
                    </a:p>
                  </a:txBody>
                  <a:tcPr/>
                </a:tc>
                <a:extLst>
                  <a:ext uri="{0D108BD9-81ED-4DB2-BD59-A6C34878D82A}">
                    <a16:rowId xmlns:a16="http://schemas.microsoft.com/office/drawing/2014/main" val="1318716508"/>
                  </a:ext>
                </a:extLst>
              </a:tr>
            </a:tbl>
          </a:graphicData>
        </a:graphic>
      </p:graphicFrame>
    </p:spTree>
    <p:extLst>
      <p:ext uri="{BB962C8B-B14F-4D97-AF65-F5344CB8AC3E}">
        <p14:creationId xmlns:p14="http://schemas.microsoft.com/office/powerpoint/2010/main" val="34419197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CAF1E58-D170-4EF3-8E1A-992DA3688F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 name="Oval 11">
            <a:extLst>
              <a:ext uri="{FF2B5EF4-FFF2-40B4-BE49-F238E27FC236}">
                <a16:creationId xmlns:a16="http://schemas.microsoft.com/office/drawing/2014/main" id="{3EACCB19-3F29-416E-BD93-24BDDE37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Oval 13">
            <a:extLst>
              <a:ext uri="{FF2B5EF4-FFF2-40B4-BE49-F238E27FC236}">
                <a16:creationId xmlns:a16="http://schemas.microsoft.com/office/drawing/2014/main" id="{39C41423-F9F7-4333-A541-61582D3D23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Freeform 5">
            <a:extLst>
              <a:ext uri="{FF2B5EF4-FFF2-40B4-BE49-F238E27FC236}">
                <a16:creationId xmlns:a16="http://schemas.microsoft.com/office/drawing/2014/main" id="{A66DA090-6BD9-45CC-B782-02767069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8" name="Rectangle 17">
            <a:extLst>
              <a:ext uri="{FF2B5EF4-FFF2-40B4-BE49-F238E27FC236}">
                <a16:creationId xmlns:a16="http://schemas.microsoft.com/office/drawing/2014/main" id="{BA9F93AF-9489-4B8A-AA6B-1B00D3CA68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Freeform 5">
            <a:extLst>
              <a:ext uri="{FF2B5EF4-FFF2-40B4-BE49-F238E27FC236}">
                <a16:creationId xmlns:a16="http://schemas.microsoft.com/office/drawing/2014/main" id="{2F459F0B-865B-481D-9AC3-15C76A336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22" name="Freeform 5">
            <a:extLst>
              <a:ext uri="{FF2B5EF4-FFF2-40B4-BE49-F238E27FC236}">
                <a16:creationId xmlns:a16="http://schemas.microsoft.com/office/drawing/2014/main" id="{61CDB3A6-B686-4E1D-AD52-3DC038A45E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2" name="Title 1">
            <a:extLst>
              <a:ext uri="{FF2B5EF4-FFF2-40B4-BE49-F238E27FC236}">
                <a16:creationId xmlns:a16="http://schemas.microsoft.com/office/drawing/2014/main" id="{C6F40C16-2AA3-012F-926A-8225ACE14E05}"/>
              </a:ext>
            </a:extLst>
          </p:cNvPr>
          <p:cNvSpPr>
            <a:spLocks noGrp="1"/>
          </p:cNvSpPr>
          <p:nvPr>
            <p:ph type="title"/>
          </p:nvPr>
        </p:nvSpPr>
        <p:spPr>
          <a:xfrm>
            <a:off x="1154955" y="973667"/>
            <a:ext cx="2942210" cy="4833745"/>
          </a:xfrm>
        </p:spPr>
        <p:txBody>
          <a:bodyPr>
            <a:normAutofit/>
          </a:bodyPr>
          <a:lstStyle/>
          <a:p>
            <a:r>
              <a:rPr lang="en-GB" dirty="0">
                <a:solidFill>
                  <a:srgbClr val="EBEBEB"/>
                </a:solidFill>
              </a:rPr>
              <a:t>Introduction</a:t>
            </a:r>
            <a:br>
              <a:rPr lang="en-GB" dirty="0">
                <a:solidFill>
                  <a:srgbClr val="EBEBEB"/>
                </a:solidFill>
              </a:rPr>
            </a:br>
            <a:endParaRPr lang="en-GB" dirty="0">
              <a:solidFill>
                <a:srgbClr val="EBEBEB"/>
              </a:solidFill>
            </a:endParaRPr>
          </a:p>
        </p:txBody>
      </p:sp>
      <p:sp>
        <p:nvSpPr>
          <p:cNvPr id="24" name="Rectangle 23">
            <a:extLst>
              <a:ext uri="{FF2B5EF4-FFF2-40B4-BE49-F238E27FC236}">
                <a16:creationId xmlns:a16="http://schemas.microsoft.com/office/drawing/2014/main" id="{3D38E400-4F30-481D-A5DC-5AA21A2CB8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6" name="Rectangle 1">
            <a:extLst>
              <a:ext uri="{FF2B5EF4-FFF2-40B4-BE49-F238E27FC236}">
                <a16:creationId xmlns:a16="http://schemas.microsoft.com/office/drawing/2014/main" id="{A5718D02-9052-2F0D-776F-1D06B77DECDD}"/>
              </a:ext>
            </a:extLst>
          </p:cNvPr>
          <p:cNvGraphicFramePr>
            <a:graphicFrameLocks noGrp="1"/>
          </p:cNvGraphicFramePr>
          <p:nvPr>
            <p:ph idx="1"/>
            <p:extLst>
              <p:ext uri="{D42A27DB-BD31-4B8C-83A1-F6EECF244321}">
                <p14:modId xmlns:p14="http://schemas.microsoft.com/office/powerpoint/2010/main" val="2913607633"/>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237836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353BC003-D6B7-4BF0-937D-4A015F6DEB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9027"/>
            <a:ext cx="12192000" cy="6867027"/>
            <a:chOff x="0" y="-2373"/>
            <a:chExt cx="12192000" cy="6867027"/>
          </a:xfrm>
        </p:grpSpPr>
        <p:sp>
          <p:nvSpPr>
            <p:cNvPr id="12" name="Rectangle 11">
              <a:extLst>
                <a:ext uri="{FF2B5EF4-FFF2-40B4-BE49-F238E27FC236}">
                  <a16:creationId xmlns:a16="http://schemas.microsoft.com/office/drawing/2014/main" id="{4903268C-2C5A-4507-9244-86102327B7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3" name="Oval 12">
              <a:extLst>
                <a:ext uri="{FF2B5EF4-FFF2-40B4-BE49-F238E27FC236}">
                  <a16:creationId xmlns:a16="http://schemas.microsoft.com/office/drawing/2014/main" id="{539F7113-C588-46FB-ADDE-55CEC59814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Oval 13">
              <a:extLst>
                <a:ext uri="{FF2B5EF4-FFF2-40B4-BE49-F238E27FC236}">
                  <a16:creationId xmlns:a16="http://schemas.microsoft.com/office/drawing/2014/main" id="{B6481A55-E6DE-4B8B-9847-0230D12F7E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Oval 14">
              <a:extLst>
                <a:ext uri="{FF2B5EF4-FFF2-40B4-BE49-F238E27FC236}">
                  <a16:creationId xmlns:a16="http://schemas.microsoft.com/office/drawing/2014/main" id="{052FD8DB-2F6F-462A-9BF4-1E26C93321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Oval 15">
              <a:extLst>
                <a:ext uri="{FF2B5EF4-FFF2-40B4-BE49-F238E27FC236}">
                  <a16:creationId xmlns:a16="http://schemas.microsoft.com/office/drawing/2014/main" id="{BE52543D-8290-40DE-990A-27CC1992A3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Oval 16">
              <a:extLst>
                <a:ext uri="{FF2B5EF4-FFF2-40B4-BE49-F238E27FC236}">
                  <a16:creationId xmlns:a16="http://schemas.microsoft.com/office/drawing/2014/main" id="{8ECC693B-FBF3-45DD-849C-AC1B1B2905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17">
              <a:extLst>
                <a:ext uri="{FF2B5EF4-FFF2-40B4-BE49-F238E27FC236}">
                  <a16:creationId xmlns:a16="http://schemas.microsoft.com/office/drawing/2014/main" id="{56515BC8-A1CA-4EB4-81D8-6A891458F7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94608" y="402165"/>
              <a:ext cx="6574058"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Freeform 5">
              <a:extLst>
                <a:ext uri="{FF2B5EF4-FFF2-40B4-BE49-F238E27FC236}">
                  <a16:creationId xmlns:a16="http://schemas.microsoft.com/office/drawing/2014/main" id="{ED9E2ADE-2C74-4E7D-8701-6AE23ABD4D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20" name="Freeform 5">
              <a:extLst>
                <a:ext uri="{FF2B5EF4-FFF2-40B4-BE49-F238E27FC236}">
                  <a16:creationId xmlns:a16="http://schemas.microsoft.com/office/drawing/2014/main" id="{B7EBD6DC-7188-4268-9886-6535F41A67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21" name="Freeform 5">
              <a:extLst>
                <a:ext uri="{FF2B5EF4-FFF2-40B4-BE49-F238E27FC236}">
                  <a16:creationId xmlns:a16="http://schemas.microsoft.com/office/drawing/2014/main" id="{493CCA32-0C37-4525-8FFC-D62C5EEFBE6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1">
            <a:extLst>
              <a:ext uri="{FF2B5EF4-FFF2-40B4-BE49-F238E27FC236}">
                <a16:creationId xmlns:a16="http://schemas.microsoft.com/office/drawing/2014/main" id="{435E4486-A049-B861-B9FF-26842AEDEE38}"/>
              </a:ext>
            </a:extLst>
          </p:cNvPr>
          <p:cNvSpPr>
            <a:spLocks noGrp="1"/>
          </p:cNvSpPr>
          <p:nvPr>
            <p:ph type="title"/>
          </p:nvPr>
        </p:nvSpPr>
        <p:spPr>
          <a:xfrm>
            <a:off x="1154955" y="973668"/>
            <a:ext cx="3133726" cy="1020232"/>
          </a:xfrm>
        </p:spPr>
        <p:txBody>
          <a:bodyPr>
            <a:normAutofit/>
          </a:bodyPr>
          <a:lstStyle/>
          <a:p>
            <a:pPr>
              <a:lnSpc>
                <a:spcPct val="90000"/>
              </a:lnSpc>
            </a:pPr>
            <a:r>
              <a:rPr lang="en-GB" sz="2800"/>
              <a:t>Overview of Key Components</a:t>
            </a:r>
          </a:p>
        </p:txBody>
      </p:sp>
      <p:sp>
        <p:nvSpPr>
          <p:cNvPr id="4" name="Rectangle 1">
            <a:extLst>
              <a:ext uri="{FF2B5EF4-FFF2-40B4-BE49-F238E27FC236}">
                <a16:creationId xmlns:a16="http://schemas.microsoft.com/office/drawing/2014/main" id="{5FB2E4B2-F796-B125-4897-A3A5045B1439}"/>
              </a:ext>
            </a:extLst>
          </p:cNvPr>
          <p:cNvSpPr>
            <a:spLocks noGrp="1" noChangeArrowheads="1"/>
          </p:cNvSpPr>
          <p:nvPr>
            <p:ph idx="1"/>
          </p:nvPr>
        </p:nvSpPr>
        <p:spPr bwMode="auto">
          <a:xfrm>
            <a:off x="1154955" y="2120900"/>
            <a:ext cx="3133726" cy="38989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lnSpc>
                <a:spcPct val="90000"/>
              </a:lnSpc>
              <a:spcBef>
                <a:spcPct val="0"/>
              </a:spcBef>
              <a:spcAft>
                <a:spcPts val="600"/>
              </a:spcAft>
              <a:buClrTx/>
              <a:buSzTx/>
              <a:buFontTx/>
              <a:buNone/>
              <a:tabLst/>
            </a:pPr>
            <a:endParaRPr kumimoji="0" lang="en-US" altLang="en-US" sz="1500" b="0" i="0" u="none" strike="noStrike" cap="none" normalizeH="0" baseline="0">
              <a:ln>
                <a:noFill/>
              </a:ln>
              <a:solidFill>
                <a:schemeClr val="bg1"/>
              </a:solidFill>
              <a:effectLst/>
              <a:latin typeface="Arial" panose="020B0604020202020204" pitchFamily="34" charset="0"/>
            </a:endParaRP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500" b="0" i="0" u="none" strike="noStrike" cap="none" normalizeH="0" baseline="0">
                <a:ln>
                  <a:noFill/>
                </a:ln>
                <a:solidFill>
                  <a:schemeClr val="bg1"/>
                </a:solidFill>
                <a:effectLst/>
                <a:latin typeface="Arial" panose="020B0604020202020204" pitchFamily="34" charset="0"/>
              </a:rPr>
              <a:t>Identify five barriers operating inside Flight Foods Ltd </a:t>
            </a: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500" b="0" i="0" u="none" strike="noStrike" cap="none" normalizeH="0" baseline="0">
                <a:ln>
                  <a:noFill/>
                </a:ln>
                <a:solidFill>
                  <a:schemeClr val="bg1"/>
                </a:solidFill>
                <a:effectLst/>
                <a:latin typeface="Arial" panose="020B0604020202020204" pitchFamily="34" charset="0"/>
              </a:rPr>
              <a:t>Apply Shannon and Weaver and Berlo SMCR to each barrier </a:t>
            </a: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500" b="0" i="0" u="none" strike="noStrike" cap="none" normalizeH="0" baseline="0">
                <a:ln>
                  <a:noFill/>
                </a:ln>
                <a:solidFill>
                  <a:schemeClr val="bg1"/>
                </a:solidFill>
                <a:effectLst/>
                <a:latin typeface="Arial" panose="020B0604020202020204" pitchFamily="34" charset="0"/>
              </a:rPr>
              <a:t>Examine Gary's role in communication failures (Plant Engineering, 2025) </a:t>
            </a: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500" b="0" i="0" u="none" strike="noStrike" cap="none" normalizeH="0" baseline="0">
                <a:ln>
                  <a:noFill/>
                </a:ln>
                <a:solidFill>
                  <a:schemeClr val="bg1"/>
                </a:solidFill>
                <a:effectLst/>
                <a:latin typeface="Arial" panose="020B0604020202020204" pitchFamily="34" charset="0"/>
              </a:rPr>
              <a:t>Recommend training, environmental redesign and managerial changes </a:t>
            </a: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500" b="0" i="0" u="none" strike="noStrike" cap="none" normalizeH="0" baseline="0">
                <a:ln>
                  <a:noFill/>
                </a:ln>
                <a:solidFill>
                  <a:schemeClr val="bg1"/>
                </a:solidFill>
                <a:effectLst/>
                <a:latin typeface="Arial" panose="020B0604020202020204" pitchFamily="34" charset="0"/>
              </a:rPr>
              <a:t>Link improvements to recovered market share and client trust (Magiya, 2023) </a:t>
            </a:r>
          </a:p>
        </p:txBody>
      </p:sp>
      <p:pic>
        <p:nvPicPr>
          <p:cNvPr id="6" name="Picture 5" descr="The pie chart represents the distribution of a total workforce of 40 individuals across five cultural groups, with Group E having 15.0%, Group A having 25.0%, Group D having 22.5%, Group B having 17.5%, and Group C having 20.0%.&#10;&#10;AI-generated content may be incorrect.">
            <a:extLst>
              <a:ext uri="{FF2B5EF4-FFF2-40B4-BE49-F238E27FC236}">
                <a16:creationId xmlns:a16="http://schemas.microsoft.com/office/drawing/2014/main" id="{DB364AD4-3BE5-6C98-D3CE-A663826CEC30}"/>
              </a:ext>
            </a:extLst>
          </p:cNvPr>
          <p:cNvPicPr>
            <a:picLocks noChangeAspect="1"/>
          </p:cNvPicPr>
          <p:nvPr/>
        </p:nvPicPr>
        <p:blipFill>
          <a:blip r:embed="rId3"/>
          <a:stretch>
            <a:fillRect/>
          </a:stretch>
        </p:blipFill>
        <p:spPr>
          <a:xfrm>
            <a:off x="5738606" y="803751"/>
            <a:ext cx="5303534" cy="5250498"/>
          </a:xfrm>
          <a:prstGeom prst="rect">
            <a:avLst/>
          </a:prstGeom>
        </p:spPr>
      </p:pic>
      <p:sp>
        <p:nvSpPr>
          <p:cNvPr id="23" name="Rectangle 22">
            <a:extLst>
              <a:ext uri="{FF2B5EF4-FFF2-40B4-BE49-F238E27FC236}">
                <a16:creationId xmlns:a16="http://schemas.microsoft.com/office/drawing/2014/main" id="{5014FF2D-4863-43AA-82A7-958E9F7439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4502730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353BC003-D6B7-4BF0-937D-4A015F6DEB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9027"/>
            <a:ext cx="12192000" cy="6867027"/>
            <a:chOff x="0" y="-2373"/>
            <a:chExt cx="12192000" cy="6867027"/>
          </a:xfrm>
        </p:grpSpPr>
        <p:sp>
          <p:nvSpPr>
            <p:cNvPr id="12" name="Rectangle 11">
              <a:extLst>
                <a:ext uri="{FF2B5EF4-FFF2-40B4-BE49-F238E27FC236}">
                  <a16:creationId xmlns:a16="http://schemas.microsoft.com/office/drawing/2014/main" id="{4903268C-2C5A-4507-9244-86102327B7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Oval 8">
              <a:extLst>
                <a:ext uri="{FF2B5EF4-FFF2-40B4-BE49-F238E27FC236}">
                  <a16:creationId xmlns:a16="http://schemas.microsoft.com/office/drawing/2014/main" id="{539F7113-C588-46FB-ADDE-55CEC59814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Oval 13">
              <a:extLst>
                <a:ext uri="{FF2B5EF4-FFF2-40B4-BE49-F238E27FC236}">
                  <a16:creationId xmlns:a16="http://schemas.microsoft.com/office/drawing/2014/main" id="{B6481A55-E6DE-4B8B-9847-0230D12F7E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 name="Oval 9">
              <a:extLst>
                <a:ext uri="{FF2B5EF4-FFF2-40B4-BE49-F238E27FC236}">
                  <a16:creationId xmlns:a16="http://schemas.microsoft.com/office/drawing/2014/main" id="{052FD8DB-2F6F-462A-9BF4-1E26C93321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Oval 15">
              <a:extLst>
                <a:ext uri="{FF2B5EF4-FFF2-40B4-BE49-F238E27FC236}">
                  <a16:creationId xmlns:a16="http://schemas.microsoft.com/office/drawing/2014/main" id="{BE52543D-8290-40DE-990A-27CC1992A3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Oval 21">
              <a:extLst>
                <a:ext uri="{FF2B5EF4-FFF2-40B4-BE49-F238E27FC236}">
                  <a16:creationId xmlns:a16="http://schemas.microsoft.com/office/drawing/2014/main" id="{8ECC693B-FBF3-45DD-849C-AC1B1B2905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17">
              <a:extLst>
                <a:ext uri="{FF2B5EF4-FFF2-40B4-BE49-F238E27FC236}">
                  <a16:creationId xmlns:a16="http://schemas.microsoft.com/office/drawing/2014/main" id="{56515BC8-A1CA-4EB4-81D8-6A891458F7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94608" y="402165"/>
              <a:ext cx="6574058"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Freeform 5">
              <a:extLst>
                <a:ext uri="{FF2B5EF4-FFF2-40B4-BE49-F238E27FC236}">
                  <a16:creationId xmlns:a16="http://schemas.microsoft.com/office/drawing/2014/main" id="{ED9E2ADE-2C74-4E7D-8701-6AE23ABD4D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20" name="Freeform 5">
              <a:extLst>
                <a:ext uri="{FF2B5EF4-FFF2-40B4-BE49-F238E27FC236}">
                  <a16:creationId xmlns:a16="http://schemas.microsoft.com/office/drawing/2014/main" id="{B7EBD6DC-7188-4268-9886-6535F41A67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21" name="Freeform 5">
              <a:extLst>
                <a:ext uri="{FF2B5EF4-FFF2-40B4-BE49-F238E27FC236}">
                  <a16:creationId xmlns:a16="http://schemas.microsoft.com/office/drawing/2014/main" id="{493CCA32-0C37-4525-8FFC-D62C5EEFBE6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1">
            <a:extLst>
              <a:ext uri="{FF2B5EF4-FFF2-40B4-BE49-F238E27FC236}">
                <a16:creationId xmlns:a16="http://schemas.microsoft.com/office/drawing/2014/main" id="{D1CBBF17-C486-1B5D-E04D-E6D302EB4065}"/>
              </a:ext>
            </a:extLst>
          </p:cNvPr>
          <p:cNvSpPr>
            <a:spLocks noGrp="1"/>
          </p:cNvSpPr>
          <p:nvPr>
            <p:ph type="title"/>
          </p:nvPr>
        </p:nvSpPr>
        <p:spPr>
          <a:xfrm>
            <a:off x="1154955" y="973668"/>
            <a:ext cx="3133726" cy="1020232"/>
          </a:xfrm>
        </p:spPr>
        <p:txBody>
          <a:bodyPr>
            <a:normAutofit/>
          </a:bodyPr>
          <a:lstStyle/>
          <a:p>
            <a:pPr>
              <a:lnSpc>
                <a:spcPct val="90000"/>
              </a:lnSpc>
            </a:pPr>
            <a:r>
              <a:rPr lang="en-GB" sz="3300"/>
              <a:t>Environmental Noise Barrier</a:t>
            </a:r>
          </a:p>
        </p:txBody>
      </p:sp>
      <p:sp>
        <p:nvSpPr>
          <p:cNvPr id="4" name="Rectangle 1">
            <a:extLst>
              <a:ext uri="{FF2B5EF4-FFF2-40B4-BE49-F238E27FC236}">
                <a16:creationId xmlns:a16="http://schemas.microsoft.com/office/drawing/2014/main" id="{3236992A-0D3E-5F7C-C5BF-6416087A31EB}"/>
              </a:ext>
            </a:extLst>
          </p:cNvPr>
          <p:cNvSpPr>
            <a:spLocks noGrp="1" noChangeArrowheads="1"/>
          </p:cNvSpPr>
          <p:nvPr>
            <p:ph idx="1"/>
          </p:nvPr>
        </p:nvSpPr>
        <p:spPr bwMode="auto">
          <a:xfrm>
            <a:off x="1154955" y="2120900"/>
            <a:ext cx="3133726" cy="38989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lnSpc>
                <a:spcPct val="90000"/>
              </a:lnSpc>
              <a:spcBef>
                <a:spcPct val="0"/>
              </a:spcBef>
              <a:spcAft>
                <a:spcPts val="600"/>
              </a:spcAft>
              <a:buClrTx/>
              <a:buSzTx/>
              <a:buFontTx/>
              <a:buNone/>
              <a:tabLst/>
            </a:pPr>
            <a:endParaRPr kumimoji="0" lang="en-US" altLang="en-US" sz="1500" b="0" i="0" u="none" strike="noStrike" cap="none" normalizeH="0" baseline="0">
              <a:ln>
                <a:noFill/>
              </a:ln>
              <a:solidFill>
                <a:schemeClr val="bg1"/>
              </a:solidFill>
              <a:effectLst/>
              <a:latin typeface="Arial" panose="020B0604020202020204" pitchFamily="34" charset="0"/>
            </a:endParaRP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500" b="0" i="0" u="none" strike="noStrike" cap="none" normalizeH="0" baseline="0">
                <a:ln>
                  <a:noFill/>
                </a:ln>
                <a:solidFill>
                  <a:schemeClr val="bg1"/>
                </a:solidFill>
                <a:effectLst/>
                <a:latin typeface="Arial" panose="020B0604020202020204" pitchFamily="34" charset="0"/>
              </a:rPr>
              <a:t>Old clanking machines mask Gary's verbal instructions </a:t>
            </a: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500" b="0" i="0" u="none" strike="noStrike" cap="none" normalizeH="0" baseline="0">
                <a:ln>
                  <a:noFill/>
                </a:ln>
                <a:solidFill>
                  <a:schemeClr val="bg1"/>
                </a:solidFill>
                <a:effectLst/>
                <a:latin typeface="Arial" panose="020B0604020202020204" pitchFamily="34" charset="0"/>
              </a:rPr>
              <a:t>Workers strain to hear safety alerts and hygiene reminders </a:t>
            </a: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500" b="0" i="0" u="none" strike="noStrike" cap="none" normalizeH="0" baseline="0">
                <a:ln>
                  <a:noFill/>
                </a:ln>
                <a:solidFill>
                  <a:schemeClr val="bg1"/>
                </a:solidFill>
                <a:effectLst/>
                <a:latin typeface="Arial" panose="020B0604020202020204" pitchFamily="34" charset="0"/>
              </a:rPr>
              <a:t>Shannon and Weaver classify this as channel noise distorting messages (Patkar et al., 2025) </a:t>
            </a: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500" b="0" i="0" u="none" strike="noStrike" cap="none" normalizeH="0" baseline="0">
                <a:ln>
                  <a:noFill/>
                </a:ln>
                <a:solidFill>
                  <a:schemeClr val="bg1"/>
                </a:solidFill>
                <a:effectLst/>
                <a:latin typeface="Arial" panose="020B0604020202020204" pitchFamily="34" charset="0"/>
              </a:rPr>
              <a:t>Prolonged exposure reduces concentration and raises fatigue </a:t>
            </a: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500" b="0" i="0" u="none" strike="noStrike" cap="none" normalizeH="0" baseline="0">
                <a:ln>
                  <a:noFill/>
                </a:ln>
                <a:solidFill>
                  <a:schemeClr val="bg1"/>
                </a:solidFill>
                <a:effectLst/>
                <a:latin typeface="Arial" panose="020B0604020202020204" pitchFamily="34" charset="0"/>
              </a:rPr>
              <a:t>Engineering controls reduce both health risk and miscommunication (Toms, 2025) </a:t>
            </a:r>
          </a:p>
        </p:txBody>
      </p:sp>
      <p:pic>
        <p:nvPicPr>
          <p:cNvPr id="6" name="Picture 5" descr="The diagram illustrates the distribution of noise levels across various zones in a factory, with specific levels indicating safe exposure, the point at which hearing protection is required, and areas where noise levels are below the threshold of concern.&#10;&#10;AI-generated content may be incorrect.">
            <a:extLst>
              <a:ext uri="{FF2B5EF4-FFF2-40B4-BE49-F238E27FC236}">
                <a16:creationId xmlns:a16="http://schemas.microsoft.com/office/drawing/2014/main" id="{D78457FA-6AFC-2851-0ABD-B4A2C35B4092}"/>
              </a:ext>
            </a:extLst>
          </p:cNvPr>
          <p:cNvPicPr>
            <a:picLocks noChangeAspect="1"/>
          </p:cNvPicPr>
          <p:nvPr/>
        </p:nvPicPr>
        <p:blipFill>
          <a:blip r:embed="rId3"/>
          <a:stretch>
            <a:fillRect/>
          </a:stretch>
        </p:blipFill>
        <p:spPr>
          <a:xfrm>
            <a:off x="5194607" y="1503551"/>
            <a:ext cx="6391533" cy="3850897"/>
          </a:xfrm>
          <a:prstGeom prst="rect">
            <a:avLst/>
          </a:prstGeom>
        </p:spPr>
      </p:pic>
      <p:sp>
        <p:nvSpPr>
          <p:cNvPr id="23" name="Rectangle 22">
            <a:extLst>
              <a:ext uri="{FF2B5EF4-FFF2-40B4-BE49-F238E27FC236}">
                <a16:creationId xmlns:a16="http://schemas.microsoft.com/office/drawing/2014/main" id="{5014FF2D-4863-43AA-82A7-958E9F7439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4350362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4F93C-077B-E859-0A9F-A3B199EA1927}"/>
              </a:ext>
            </a:extLst>
          </p:cNvPr>
          <p:cNvSpPr>
            <a:spLocks noGrp="1"/>
          </p:cNvSpPr>
          <p:nvPr>
            <p:ph type="title"/>
          </p:nvPr>
        </p:nvSpPr>
        <p:spPr/>
        <p:txBody>
          <a:bodyPr/>
          <a:lstStyle/>
          <a:p>
            <a:r>
              <a:rPr lang="en-GB" dirty="0"/>
              <a:t>Overcoming Environmental Noise</a:t>
            </a:r>
          </a:p>
        </p:txBody>
      </p:sp>
      <p:graphicFrame>
        <p:nvGraphicFramePr>
          <p:cNvPr id="6" name="Rectangle 1">
            <a:extLst>
              <a:ext uri="{FF2B5EF4-FFF2-40B4-BE49-F238E27FC236}">
                <a16:creationId xmlns:a16="http://schemas.microsoft.com/office/drawing/2014/main" id="{FFDBA415-48A2-39DC-AFC4-1BE11A65C36B}"/>
              </a:ext>
            </a:extLst>
          </p:cNvPr>
          <p:cNvGraphicFramePr>
            <a:graphicFrameLocks noGrp="1"/>
          </p:cNvGraphicFramePr>
          <p:nvPr>
            <p:ph idx="1"/>
          </p:nvPr>
        </p:nvGraphicFramePr>
        <p:xfrm>
          <a:off x="1154955" y="2603500"/>
          <a:ext cx="8761412" cy="34163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990260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353BC003-D6B7-4BF0-937D-4A015F6DEB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9027"/>
            <a:ext cx="12192000" cy="6867027"/>
            <a:chOff x="0" y="-2373"/>
            <a:chExt cx="12192000" cy="6867027"/>
          </a:xfrm>
        </p:grpSpPr>
        <p:sp>
          <p:nvSpPr>
            <p:cNvPr id="12" name="Rectangle 11">
              <a:extLst>
                <a:ext uri="{FF2B5EF4-FFF2-40B4-BE49-F238E27FC236}">
                  <a16:creationId xmlns:a16="http://schemas.microsoft.com/office/drawing/2014/main" id="{4903268C-2C5A-4507-9244-86102327B7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Oval 8">
              <a:extLst>
                <a:ext uri="{FF2B5EF4-FFF2-40B4-BE49-F238E27FC236}">
                  <a16:creationId xmlns:a16="http://schemas.microsoft.com/office/drawing/2014/main" id="{539F7113-C588-46FB-ADDE-55CEC59814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Oval 13">
              <a:extLst>
                <a:ext uri="{FF2B5EF4-FFF2-40B4-BE49-F238E27FC236}">
                  <a16:creationId xmlns:a16="http://schemas.microsoft.com/office/drawing/2014/main" id="{B6481A55-E6DE-4B8B-9847-0230D12F7E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 name="Oval 9">
              <a:extLst>
                <a:ext uri="{FF2B5EF4-FFF2-40B4-BE49-F238E27FC236}">
                  <a16:creationId xmlns:a16="http://schemas.microsoft.com/office/drawing/2014/main" id="{052FD8DB-2F6F-462A-9BF4-1E26C93321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Oval 15">
              <a:extLst>
                <a:ext uri="{FF2B5EF4-FFF2-40B4-BE49-F238E27FC236}">
                  <a16:creationId xmlns:a16="http://schemas.microsoft.com/office/drawing/2014/main" id="{BE52543D-8290-40DE-990A-27CC1992A3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Oval 21">
              <a:extLst>
                <a:ext uri="{FF2B5EF4-FFF2-40B4-BE49-F238E27FC236}">
                  <a16:creationId xmlns:a16="http://schemas.microsoft.com/office/drawing/2014/main" id="{8ECC693B-FBF3-45DD-849C-AC1B1B2905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17">
              <a:extLst>
                <a:ext uri="{FF2B5EF4-FFF2-40B4-BE49-F238E27FC236}">
                  <a16:creationId xmlns:a16="http://schemas.microsoft.com/office/drawing/2014/main" id="{56515BC8-A1CA-4EB4-81D8-6A891458F7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94608" y="402165"/>
              <a:ext cx="6574058"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Freeform 5">
              <a:extLst>
                <a:ext uri="{FF2B5EF4-FFF2-40B4-BE49-F238E27FC236}">
                  <a16:creationId xmlns:a16="http://schemas.microsoft.com/office/drawing/2014/main" id="{ED9E2ADE-2C74-4E7D-8701-6AE23ABD4D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20" name="Freeform 5">
              <a:extLst>
                <a:ext uri="{FF2B5EF4-FFF2-40B4-BE49-F238E27FC236}">
                  <a16:creationId xmlns:a16="http://schemas.microsoft.com/office/drawing/2014/main" id="{B7EBD6DC-7188-4268-9886-6535F41A67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21" name="Freeform 5">
              <a:extLst>
                <a:ext uri="{FF2B5EF4-FFF2-40B4-BE49-F238E27FC236}">
                  <a16:creationId xmlns:a16="http://schemas.microsoft.com/office/drawing/2014/main" id="{493CCA32-0C37-4525-8FFC-D62C5EEFBE6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1">
            <a:extLst>
              <a:ext uri="{FF2B5EF4-FFF2-40B4-BE49-F238E27FC236}">
                <a16:creationId xmlns:a16="http://schemas.microsoft.com/office/drawing/2014/main" id="{8BDBB9AF-C3F4-B0A2-6190-A71CD4045044}"/>
              </a:ext>
            </a:extLst>
          </p:cNvPr>
          <p:cNvSpPr>
            <a:spLocks noGrp="1"/>
          </p:cNvSpPr>
          <p:nvPr>
            <p:ph type="title"/>
          </p:nvPr>
        </p:nvSpPr>
        <p:spPr>
          <a:xfrm>
            <a:off x="1154955" y="973668"/>
            <a:ext cx="3133726" cy="1020232"/>
          </a:xfrm>
        </p:spPr>
        <p:txBody>
          <a:bodyPr>
            <a:normAutofit/>
          </a:bodyPr>
          <a:lstStyle/>
          <a:p>
            <a:pPr>
              <a:lnSpc>
                <a:spcPct val="90000"/>
              </a:lnSpc>
            </a:pPr>
            <a:r>
              <a:rPr lang="en-GB" sz="2000"/>
              <a:t>Language and Communication Barrier</a:t>
            </a:r>
          </a:p>
        </p:txBody>
      </p:sp>
      <p:sp>
        <p:nvSpPr>
          <p:cNvPr id="4" name="Rectangle 1">
            <a:extLst>
              <a:ext uri="{FF2B5EF4-FFF2-40B4-BE49-F238E27FC236}">
                <a16:creationId xmlns:a16="http://schemas.microsoft.com/office/drawing/2014/main" id="{9584588F-BA0C-83ED-3812-B00203A28851}"/>
              </a:ext>
            </a:extLst>
          </p:cNvPr>
          <p:cNvSpPr>
            <a:spLocks noGrp="1" noChangeArrowheads="1"/>
          </p:cNvSpPr>
          <p:nvPr>
            <p:ph idx="1"/>
          </p:nvPr>
        </p:nvSpPr>
        <p:spPr bwMode="auto">
          <a:xfrm>
            <a:off x="1154955" y="2120900"/>
            <a:ext cx="3133726" cy="38989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lnSpc>
                <a:spcPct val="90000"/>
              </a:lnSpc>
              <a:spcBef>
                <a:spcPct val="0"/>
              </a:spcBef>
              <a:spcAft>
                <a:spcPts val="600"/>
              </a:spcAft>
              <a:buClrTx/>
              <a:buSzTx/>
              <a:buFontTx/>
              <a:buNone/>
              <a:tabLst/>
            </a:pPr>
            <a:endParaRPr kumimoji="0" lang="en-US" altLang="en-US" sz="1500" b="0" i="0" u="none" strike="noStrike" cap="none" normalizeH="0" baseline="0">
              <a:ln>
                <a:noFill/>
              </a:ln>
              <a:solidFill>
                <a:schemeClr val="bg1"/>
              </a:solidFill>
              <a:effectLst/>
              <a:latin typeface="Arial" panose="020B0604020202020204" pitchFamily="34" charset="0"/>
            </a:endParaRP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500" b="0" i="0" u="none" strike="noStrike" cap="none" normalizeH="0" baseline="0">
                <a:ln>
                  <a:noFill/>
                </a:ln>
                <a:solidFill>
                  <a:schemeClr val="bg1"/>
                </a:solidFill>
                <a:effectLst/>
                <a:latin typeface="Arial" panose="020B0604020202020204" pitchFamily="34" charset="0"/>
              </a:rPr>
              <a:t>Five cultural groups speak limited English, losing Gary's instructions </a:t>
            </a: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500" b="0" i="0" u="none" strike="noStrike" cap="none" normalizeH="0" baseline="0">
                <a:ln>
                  <a:noFill/>
                </a:ln>
                <a:solidFill>
                  <a:schemeClr val="bg1"/>
                </a:solidFill>
                <a:effectLst/>
                <a:latin typeface="Arial" panose="020B0604020202020204" pitchFamily="34" charset="0"/>
              </a:rPr>
              <a:t>Shannon and Weaver describe this as semantic noise blocking decoding </a:t>
            </a: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500" b="0" i="0" u="none" strike="noStrike" cap="none" normalizeH="0" baseline="0">
                <a:ln>
                  <a:noFill/>
                </a:ln>
                <a:solidFill>
                  <a:schemeClr val="bg1"/>
                </a:solidFill>
                <a:effectLst/>
                <a:latin typeface="Arial" panose="020B0604020202020204" pitchFamily="34" charset="0"/>
              </a:rPr>
              <a:t>English signs assume reading literacy many workers lack (Liu et al., 2019) </a:t>
            </a: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500" b="0" i="0" u="none" strike="noStrike" cap="none" normalizeH="0" baseline="0">
                <a:ln>
                  <a:noFill/>
                </a:ln>
                <a:solidFill>
                  <a:schemeClr val="bg1"/>
                </a:solidFill>
                <a:effectLst/>
                <a:latin typeface="Arial" panose="020B0604020202020204" pitchFamily="34" charset="0"/>
              </a:rPr>
              <a:t>Berlo SMCR identifies shared communication skills as essential </a:t>
            </a: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500" b="0" i="0" u="none" strike="noStrike" cap="none" normalizeH="0" baseline="0">
                <a:ln>
                  <a:noFill/>
                </a:ln>
                <a:solidFill>
                  <a:schemeClr val="bg1"/>
                </a:solidFill>
                <a:effectLst/>
                <a:latin typeface="Arial" panose="020B0604020202020204" pitchFamily="34" charset="0"/>
              </a:rPr>
              <a:t>Language gaps consistently undermine multinational coordination (Olamide and Adesina, 2025) </a:t>
            </a:r>
          </a:p>
        </p:txBody>
      </p:sp>
      <p:pic>
        <p:nvPicPr>
          <p:cNvPr id="6" name="Picture 5" descr="The Shannon and Weaver Model diagram illustrates how communication in Flight Foods Ltd is disrupted by various types of noise, including machine sounds, language barriers, and cultural differences, leading to misunderstandings among workers.&#10;&#10;AI-generated content may be incorrect.">
            <a:extLst>
              <a:ext uri="{FF2B5EF4-FFF2-40B4-BE49-F238E27FC236}">
                <a16:creationId xmlns:a16="http://schemas.microsoft.com/office/drawing/2014/main" id="{D50E916C-41EC-C9C6-95A2-7107AD200FD6}"/>
              </a:ext>
            </a:extLst>
          </p:cNvPr>
          <p:cNvPicPr>
            <a:picLocks noChangeAspect="1"/>
          </p:cNvPicPr>
          <p:nvPr/>
        </p:nvPicPr>
        <p:blipFill>
          <a:blip r:embed="rId3"/>
          <a:stretch>
            <a:fillRect/>
          </a:stretch>
        </p:blipFill>
        <p:spPr>
          <a:xfrm>
            <a:off x="5194607" y="1895032"/>
            <a:ext cx="6391533" cy="3067935"/>
          </a:xfrm>
          <a:prstGeom prst="rect">
            <a:avLst/>
          </a:prstGeom>
        </p:spPr>
      </p:pic>
      <p:sp>
        <p:nvSpPr>
          <p:cNvPr id="23" name="Rectangle 22">
            <a:extLst>
              <a:ext uri="{FF2B5EF4-FFF2-40B4-BE49-F238E27FC236}">
                <a16:creationId xmlns:a16="http://schemas.microsoft.com/office/drawing/2014/main" id="{5014FF2D-4863-43AA-82A7-958E9F7439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8758374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CAF1E58-D170-4EF3-8E1A-992DA3688F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 name="Oval 11">
            <a:extLst>
              <a:ext uri="{FF2B5EF4-FFF2-40B4-BE49-F238E27FC236}">
                <a16:creationId xmlns:a16="http://schemas.microsoft.com/office/drawing/2014/main" id="{3EACCB19-3F29-416E-BD93-24BDDE37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Oval 13">
            <a:extLst>
              <a:ext uri="{FF2B5EF4-FFF2-40B4-BE49-F238E27FC236}">
                <a16:creationId xmlns:a16="http://schemas.microsoft.com/office/drawing/2014/main" id="{39C41423-F9F7-4333-A541-61582D3D23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Freeform 5">
            <a:extLst>
              <a:ext uri="{FF2B5EF4-FFF2-40B4-BE49-F238E27FC236}">
                <a16:creationId xmlns:a16="http://schemas.microsoft.com/office/drawing/2014/main" id="{A66DA090-6BD9-45CC-B782-02767069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8" name="Rectangle 17">
            <a:extLst>
              <a:ext uri="{FF2B5EF4-FFF2-40B4-BE49-F238E27FC236}">
                <a16:creationId xmlns:a16="http://schemas.microsoft.com/office/drawing/2014/main" id="{BA9F93AF-9489-4B8A-AA6B-1B00D3CA68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Freeform 5">
            <a:extLst>
              <a:ext uri="{FF2B5EF4-FFF2-40B4-BE49-F238E27FC236}">
                <a16:creationId xmlns:a16="http://schemas.microsoft.com/office/drawing/2014/main" id="{2F459F0B-865B-481D-9AC3-15C76A336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22" name="Freeform 5">
            <a:extLst>
              <a:ext uri="{FF2B5EF4-FFF2-40B4-BE49-F238E27FC236}">
                <a16:creationId xmlns:a16="http://schemas.microsoft.com/office/drawing/2014/main" id="{61CDB3A6-B686-4E1D-AD52-3DC038A45E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2" name="Title 1">
            <a:extLst>
              <a:ext uri="{FF2B5EF4-FFF2-40B4-BE49-F238E27FC236}">
                <a16:creationId xmlns:a16="http://schemas.microsoft.com/office/drawing/2014/main" id="{0F966817-6DDB-84BD-A905-89467FAC0859}"/>
              </a:ext>
            </a:extLst>
          </p:cNvPr>
          <p:cNvSpPr>
            <a:spLocks noGrp="1"/>
          </p:cNvSpPr>
          <p:nvPr>
            <p:ph type="title"/>
          </p:nvPr>
        </p:nvSpPr>
        <p:spPr>
          <a:xfrm>
            <a:off x="1154955" y="973667"/>
            <a:ext cx="2942210" cy="4833745"/>
          </a:xfrm>
        </p:spPr>
        <p:txBody>
          <a:bodyPr>
            <a:normAutofit/>
          </a:bodyPr>
          <a:lstStyle/>
          <a:p>
            <a:r>
              <a:rPr lang="en-GB" sz="3300">
                <a:solidFill>
                  <a:srgbClr val="EBEBEB"/>
                </a:solidFill>
              </a:rPr>
              <a:t>Overcoming Language Barriers</a:t>
            </a:r>
          </a:p>
        </p:txBody>
      </p:sp>
      <p:sp>
        <p:nvSpPr>
          <p:cNvPr id="24" name="Rectangle 23">
            <a:extLst>
              <a:ext uri="{FF2B5EF4-FFF2-40B4-BE49-F238E27FC236}">
                <a16:creationId xmlns:a16="http://schemas.microsoft.com/office/drawing/2014/main" id="{3D38E400-4F30-481D-A5DC-5AA21A2CB8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6" name="Rectangle 1">
            <a:extLst>
              <a:ext uri="{FF2B5EF4-FFF2-40B4-BE49-F238E27FC236}">
                <a16:creationId xmlns:a16="http://schemas.microsoft.com/office/drawing/2014/main" id="{0F2CF778-1B09-97D8-38D1-5D06EB5AE520}"/>
              </a:ext>
            </a:extLst>
          </p:cNvPr>
          <p:cNvGraphicFramePr>
            <a:graphicFrameLocks noGrp="1"/>
          </p:cNvGraphicFramePr>
          <p:nvPr>
            <p:ph idx="1"/>
            <p:extLst>
              <p:ext uri="{D42A27DB-BD31-4B8C-83A1-F6EECF244321}">
                <p14:modId xmlns:p14="http://schemas.microsoft.com/office/powerpoint/2010/main" val="3297829988"/>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153005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E87B50C-BA86-4F51-A3E5-EE1354FCE4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 name="Freeform 5">
            <a:extLst>
              <a:ext uri="{FF2B5EF4-FFF2-40B4-BE49-F238E27FC236}">
                <a16:creationId xmlns:a16="http://schemas.microsoft.com/office/drawing/2014/main" id="{E7DC5BDA-5569-44D1-B022-C75E74FC53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794"/>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txBody>
          <a:bodyPr/>
          <a:lstStyle/>
          <a:p>
            <a:endParaRPr lang="en-GB"/>
          </a:p>
        </p:txBody>
      </p:sp>
      <p:sp>
        <p:nvSpPr>
          <p:cNvPr id="2" name="Title 1">
            <a:extLst>
              <a:ext uri="{FF2B5EF4-FFF2-40B4-BE49-F238E27FC236}">
                <a16:creationId xmlns:a16="http://schemas.microsoft.com/office/drawing/2014/main" id="{879BB8FD-8B98-4ADB-6171-4E3C8ED94983}"/>
              </a:ext>
            </a:extLst>
          </p:cNvPr>
          <p:cNvSpPr>
            <a:spLocks noGrp="1"/>
          </p:cNvSpPr>
          <p:nvPr>
            <p:ph type="title"/>
          </p:nvPr>
        </p:nvSpPr>
        <p:spPr>
          <a:xfrm>
            <a:off x="1154953" y="973668"/>
            <a:ext cx="8761413" cy="706964"/>
          </a:xfrm>
        </p:spPr>
        <p:txBody>
          <a:bodyPr>
            <a:normAutofit/>
          </a:bodyPr>
          <a:lstStyle/>
          <a:p>
            <a:r>
              <a:rPr lang="en-GB">
                <a:solidFill>
                  <a:srgbClr val="FFFFFF"/>
                </a:solidFill>
              </a:rPr>
              <a:t>Generational Barrier</a:t>
            </a:r>
          </a:p>
        </p:txBody>
      </p:sp>
      <p:sp>
        <p:nvSpPr>
          <p:cNvPr id="14" name="Rectangle 13">
            <a:extLst>
              <a:ext uri="{FF2B5EF4-FFF2-40B4-BE49-F238E27FC236}">
                <a16:creationId xmlns:a16="http://schemas.microsoft.com/office/drawing/2014/main" id="{D0125878-85CE-4A00-BA94-36987E3410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6" name="Rectangle 1">
            <a:extLst>
              <a:ext uri="{FF2B5EF4-FFF2-40B4-BE49-F238E27FC236}">
                <a16:creationId xmlns:a16="http://schemas.microsoft.com/office/drawing/2014/main" id="{3D47B64B-C080-E714-D98D-A0ECEEA6F3B9}"/>
              </a:ext>
            </a:extLst>
          </p:cNvPr>
          <p:cNvGraphicFramePr>
            <a:graphicFrameLocks noGrp="1"/>
          </p:cNvGraphicFramePr>
          <p:nvPr>
            <p:ph idx="1"/>
            <p:extLst>
              <p:ext uri="{D42A27DB-BD31-4B8C-83A1-F6EECF244321}">
                <p14:modId xmlns:p14="http://schemas.microsoft.com/office/powerpoint/2010/main" val="1636220871"/>
              </p:ext>
            </p:extLst>
          </p:nvPr>
        </p:nvGraphicFramePr>
        <p:xfrm>
          <a:off x="1286934" y="2324100"/>
          <a:ext cx="9625383" cy="3422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35842814"/>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E87B50C-BA86-4F51-A3E5-EE1354FCE4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 name="Freeform 5">
            <a:extLst>
              <a:ext uri="{FF2B5EF4-FFF2-40B4-BE49-F238E27FC236}">
                <a16:creationId xmlns:a16="http://schemas.microsoft.com/office/drawing/2014/main" id="{E7DC5BDA-5569-44D1-B022-C75E74FC53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794"/>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txBody>
          <a:bodyPr/>
          <a:lstStyle/>
          <a:p>
            <a:endParaRPr lang="en-GB"/>
          </a:p>
        </p:txBody>
      </p:sp>
      <p:sp>
        <p:nvSpPr>
          <p:cNvPr id="2" name="Title 1">
            <a:extLst>
              <a:ext uri="{FF2B5EF4-FFF2-40B4-BE49-F238E27FC236}">
                <a16:creationId xmlns:a16="http://schemas.microsoft.com/office/drawing/2014/main" id="{99346452-EBFB-F451-BF31-EBD520066EF5}"/>
              </a:ext>
            </a:extLst>
          </p:cNvPr>
          <p:cNvSpPr>
            <a:spLocks noGrp="1"/>
          </p:cNvSpPr>
          <p:nvPr>
            <p:ph type="title"/>
          </p:nvPr>
        </p:nvSpPr>
        <p:spPr>
          <a:xfrm>
            <a:off x="1154953" y="973668"/>
            <a:ext cx="8761413" cy="706964"/>
          </a:xfrm>
        </p:spPr>
        <p:txBody>
          <a:bodyPr>
            <a:normAutofit/>
          </a:bodyPr>
          <a:lstStyle/>
          <a:p>
            <a:r>
              <a:rPr lang="en-GB">
                <a:solidFill>
                  <a:srgbClr val="FFFFFF"/>
                </a:solidFill>
              </a:rPr>
              <a:t>Overcoming Generational Barriers</a:t>
            </a:r>
          </a:p>
        </p:txBody>
      </p:sp>
      <p:sp>
        <p:nvSpPr>
          <p:cNvPr id="14" name="Rectangle 13">
            <a:extLst>
              <a:ext uri="{FF2B5EF4-FFF2-40B4-BE49-F238E27FC236}">
                <a16:creationId xmlns:a16="http://schemas.microsoft.com/office/drawing/2014/main" id="{D0125878-85CE-4A00-BA94-36987E3410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6" name="Rectangle 1">
            <a:extLst>
              <a:ext uri="{FF2B5EF4-FFF2-40B4-BE49-F238E27FC236}">
                <a16:creationId xmlns:a16="http://schemas.microsoft.com/office/drawing/2014/main" id="{51069F94-C3FA-CA7E-9566-75FBA48B0210}"/>
              </a:ext>
            </a:extLst>
          </p:cNvPr>
          <p:cNvGraphicFramePr>
            <a:graphicFrameLocks noGrp="1"/>
          </p:cNvGraphicFramePr>
          <p:nvPr>
            <p:ph idx="1"/>
            <p:extLst>
              <p:ext uri="{D42A27DB-BD31-4B8C-83A1-F6EECF244321}">
                <p14:modId xmlns:p14="http://schemas.microsoft.com/office/powerpoint/2010/main" val="1168407919"/>
              </p:ext>
            </p:extLst>
          </p:nvPr>
        </p:nvGraphicFramePr>
        <p:xfrm>
          <a:off x="1286934" y="2324100"/>
          <a:ext cx="9625383" cy="3422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63267822"/>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CAF1E58-D170-4EF3-8E1A-992DA3688F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 name="Oval 11">
            <a:extLst>
              <a:ext uri="{FF2B5EF4-FFF2-40B4-BE49-F238E27FC236}">
                <a16:creationId xmlns:a16="http://schemas.microsoft.com/office/drawing/2014/main" id="{3EACCB19-3F29-416E-BD93-24BDDE37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Oval 13">
            <a:extLst>
              <a:ext uri="{FF2B5EF4-FFF2-40B4-BE49-F238E27FC236}">
                <a16:creationId xmlns:a16="http://schemas.microsoft.com/office/drawing/2014/main" id="{39C41423-F9F7-4333-A541-61582D3D23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Freeform 5">
            <a:extLst>
              <a:ext uri="{FF2B5EF4-FFF2-40B4-BE49-F238E27FC236}">
                <a16:creationId xmlns:a16="http://schemas.microsoft.com/office/drawing/2014/main" id="{A66DA090-6BD9-45CC-B782-02767069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8" name="Rectangle 17">
            <a:extLst>
              <a:ext uri="{FF2B5EF4-FFF2-40B4-BE49-F238E27FC236}">
                <a16:creationId xmlns:a16="http://schemas.microsoft.com/office/drawing/2014/main" id="{BA9F93AF-9489-4B8A-AA6B-1B00D3CA68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Freeform 5">
            <a:extLst>
              <a:ext uri="{FF2B5EF4-FFF2-40B4-BE49-F238E27FC236}">
                <a16:creationId xmlns:a16="http://schemas.microsoft.com/office/drawing/2014/main" id="{2F459F0B-865B-481D-9AC3-15C76A336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22" name="Freeform 5">
            <a:extLst>
              <a:ext uri="{FF2B5EF4-FFF2-40B4-BE49-F238E27FC236}">
                <a16:creationId xmlns:a16="http://schemas.microsoft.com/office/drawing/2014/main" id="{61CDB3A6-B686-4E1D-AD52-3DC038A45E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2" name="Title 1">
            <a:extLst>
              <a:ext uri="{FF2B5EF4-FFF2-40B4-BE49-F238E27FC236}">
                <a16:creationId xmlns:a16="http://schemas.microsoft.com/office/drawing/2014/main" id="{C0C2D8F2-B4AE-1418-35ED-5951C51A2B39}"/>
              </a:ext>
            </a:extLst>
          </p:cNvPr>
          <p:cNvSpPr>
            <a:spLocks noGrp="1"/>
          </p:cNvSpPr>
          <p:nvPr>
            <p:ph type="title"/>
          </p:nvPr>
        </p:nvSpPr>
        <p:spPr>
          <a:xfrm>
            <a:off x="1154955" y="973667"/>
            <a:ext cx="2942210" cy="4833745"/>
          </a:xfrm>
        </p:spPr>
        <p:txBody>
          <a:bodyPr>
            <a:normAutofit/>
          </a:bodyPr>
          <a:lstStyle/>
          <a:p>
            <a:r>
              <a:rPr lang="en-GB">
                <a:solidFill>
                  <a:srgbClr val="EBEBEB"/>
                </a:solidFill>
              </a:rPr>
              <a:t>Cultural Barrier</a:t>
            </a:r>
          </a:p>
        </p:txBody>
      </p:sp>
      <p:sp>
        <p:nvSpPr>
          <p:cNvPr id="24" name="Rectangle 23">
            <a:extLst>
              <a:ext uri="{FF2B5EF4-FFF2-40B4-BE49-F238E27FC236}">
                <a16:creationId xmlns:a16="http://schemas.microsoft.com/office/drawing/2014/main" id="{3D38E400-4F30-481D-A5DC-5AA21A2CB8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6" name="Rectangle 1">
            <a:extLst>
              <a:ext uri="{FF2B5EF4-FFF2-40B4-BE49-F238E27FC236}">
                <a16:creationId xmlns:a16="http://schemas.microsoft.com/office/drawing/2014/main" id="{3ECD9F8F-FAB3-C8D2-1B52-FA133441AB87}"/>
              </a:ext>
            </a:extLst>
          </p:cNvPr>
          <p:cNvGraphicFramePr>
            <a:graphicFrameLocks noGrp="1"/>
          </p:cNvGraphicFramePr>
          <p:nvPr>
            <p:ph idx="1"/>
            <p:extLst>
              <p:ext uri="{D42A27DB-BD31-4B8C-83A1-F6EECF244321}">
                <p14:modId xmlns:p14="http://schemas.microsoft.com/office/powerpoint/2010/main" val="3629881322"/>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349546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21B6B-ED3E-4550-FABF-5492468981FA}"/>
              </a:ext>
            </a:extLst>
          </p:cNvPr>
          <p:cNvSpPr>
            <a:spLocks noGrp="1"/>
          </p:cNvSpPr>
          <p:nvPr>
            <p:ph type="title"/>
          </p:nvPr>
        </p:nvSpPr>
        <p:spPr>
          <a:xfrm>
            <a:off x="1154953" y="973668"/>
            <a:ext cx="8761413" cy="706964"/>
          </a:xfrm>
        </p:spPr>
        <p:txBody>
          <a:bodyPr>
            <a:normAutofit/>
          </a:bodyPr>
          <a:lstStyle/>
          <a:p>
            <a:r>
              <a:rPr lang="en-GB">
                <a:solidFill>
                  <a:srgbClr val="EBEBEB"/>
                </a:solidFill>
              </a:rPr>
              <a:t>Overcoming Cultural Barriers</a:t>
            </a:r>
          </a:p>
        </p:txBody>
      </p:sp>
      <p:graphicFrame>
        <p:nvGraphicFramePr>
          <p:cNvPr id="6" name="Rectangle 1">
            <a:extLst>
              <a:ext uri="{FF2B5EF4-FFF2-40B4-BE49-F238E27FC236}">
                <a16:creationId xmlns:a16="http://schemas.microsoft.com/office/drawing/2014/main" id="{4FAFE63A-F67B-A93F-4449-7472C45CEBE0}"/>
              </a:ext>
            </a:extLst>
          </p:cNvPr>
          <p:cNvGraphicFramePr>
            <a:graphicFrameLocks noGrp="1"/>
          </p:cNvGraphicFramePr>
          <p:nvPr>
            <p:ph idx="1"/>
            <p:extLst>
              <p:ext uri="{D42A27DB-BD31-4B8C-83A1-F6EECF244321}">
                <p14:modId xmlns:p14="http://schemas.microsoft.com/office/powerpoint/2010/main" val="2286382076"/>
              </p:ext>
            </p:extLst>
          </p:nvPr>
        </p:nvGraphicFramePr>
        <p:xfrm>
          <a:off x="1286934" y="2925232"/>
          <a:ext cx="9625383" cy="30864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500347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CAF1E58-D170-4EF3-8E1A-992DA3688F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 name="Oval 11">
            <a:extLst>
              <a:ext uri="{FF2B5EF4-FFF2-40B4-BE49-F238E27FC236}">
                <a16:creationId xmlns:a16="http://schemas.microsoft.com/office/drawing/2014/main" id="{3EACCB19-3F29-416E-BD93-24BDDE37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Oval 13">
            <a:extLst>
              <a:ext uri="{FF2B5EF4-FFF2-40B4-BE49-F238E27FC236}">
                <a16:creationId xmlns:a16="http://schemas.microsoft.com/office/drawing/2014/main" id="{39C41423-F9F7-4333-A541-61582D3D23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Freeform 5">
            <a:extLst>
              <a:ext uri="{FF2B5EF4-FFF2-40B4-BE49-F238E27FC236}">
                <a16:creationId xmlns:a16="http://schemas.microsoft.com/office/drawing/2014/main" id="{A66DA090-6BD9-45CC-B782-02767069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8" name="Rectangle 17">
            <a:extLst>
              <a:ext uri="{FF2B5EF4-FFF2-40B4-BE49-F238E27FC236}">
                <a16:creationId xmlns:a16="http://schemas.microsoft.com/office/drawing/2014/main" id="{BA9F93AF-9489-4B8A-AA6B-1B00D3CA68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Freeform 5">
            <a:extLst>
              <a:ext uri="{FF2B5EF4-FFF2-40B4-BE49-F238E27FC236}">
                <a16:creationId xmlns:a16="http://schemas.microsoft.com/office/drawing/2014/main" id="{2F459F0B-865B-481D-9AC3-15C76A336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22" name="Freeform 5">
            <a:extLst>
              <a:ext uri="{FF2B5EF4-FFF2-40B4-BE49-F238E27FC236}">
                <a16:creationId xmlns:a16="http://schemas.microsoft.com/office/drawing/2014/main" id="{61CDB3A6-B686-4E1D-AD52-3DC038A45E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2" name="Title 1">
            <a:extLst>
              <a:ext uri="{FF2B5EF4-FFF2-40B4-BE49-F238E27FC236}">
                <a16:creationId xmlns:a16="http://schemas.microsoft.com/office/drawing/2014/main" id="{D74E3C72-810B-572D-680D-72562976ABFA}"/>
              </a:ext>
            </a:extLst>
          </p:cNvPr>
          <p:cNvSpPr>
            <a:spLocks noGrp="1"/>
          </p:cNvSpPr>
          <p:nvPr>
            <p:ph type="title"/>
          </p:nvPr>
        </p:nvSpPr>
        <p:spPr>
          <a:xfrm>
            <a:off x="1154955" y="973667"/>
            <a:ext cx="2942210" cy="4833745"/>
          </a:xfrm>
        </p:spPr>
        <p:txBody>
          <a:bodyPr>
            <a:normAutofit/>
          </a:bodyPr>
          <a:lstStyle/>
          <a:p>
            <a:r>
              <a:rPr lang="en-GB">
                <a:solidFill>
                  <a:srgbClr val="EBEBEB"/>
                </a:solidFill>
              </a:rPr>
              <a:t>Emotional Barrier</a:t>
            </a:r>
          </a:p>
        </p:txBody>
      </p:sp>
      <p:sp>
        <p:nvSpPr>
          <p:cNvPr id="24" name="Rectangle 23">
            <a:extLst>
              <a:ext uri="{FF2B5EF4-FFF2-40B4-BE49-F238E27FC236}">
                <a16:creationId xmlns:a16="http://schemas.microsoft.com/office/drawing/2014/main" id="{3D38E400-4F30-481D-A5DC-5AA21A2CB8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6" name="Rectangle 1">
            <a:extLst>
              <a:ext uri="{FF2B5EF4-FFF2-40B4-BE49-F238E27FC236}">
                <a16:creationId xmlns:a16="http://schemas.microsoft.com/office/drawing/2014/main" id="{98BF1608-1641-11F5-B8DA-7616A3E3CB21}"/>
              </a:ext>
            </a:extLst>
          </p:cNvPr>
          <p:cNvGraphicFramePr>
            <a:graphicFrameLocks noGrp="1"/>
          </p:cNvGraphicFramePr>
          <p:nvPr>
            <p:ph idx="1"/>
            <p:extLst>
              <p:ext uri="{D42A27DB-BD31-4B8C-83A1-F6EECF244321}">
                <p14:modId xmlns:p14="http://schemas.microsoft.com/office/powerpoint/2010/main" val="4078555861"/>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982421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353BC003-D6B7-4BF0-937D-4A015F6DEB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9027"/>
            <a:ext cx="12192000" cy="6867027"/>
            <a:chOff x="0" y="-2373"/>
            <a:chExt cx="12192000" cy="6867027"/>
          </a:xfrm>
        </p:grpSpPr>
        <p:sp>
          <p:nvSpPr>
            <p:cNvPr id="12" name="Rectangle 11">
              <a:extLst>
                <a:ext uri="{FF2B5EF4-FFF2-40B4-BE49-F238E27FC236}">
                  <a16:creationId xmlns:a16="http://schemas.microsoft.com/office/drawing/2014/main" id="{4903268C-2C5A-4507-9244-86102327B7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3" name="Oval 12">
              <a:extLst>
                <a:ext uri="{FF2B5EF4-FFF2-40B4-BE49-F238E27FC236}">
                  <a16:creationId xmlns:a16="http://schemas.microsoft.com/office/drawing/2014/main" id="{539F7113-C588-46FB-ADDE-55CEC59814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Oval 13">
              <a:extLst>
                <a:ext uri="{FF2B5EF4-FFF2-40B4-BE49-F238E27FC236}">
                  <a16:creationId xmlns:a16="http://schemas.microsoft.com/office/drawing/2014/main" id="{B6481A55-E6DE-4B8B-9847-0230D12F7E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Oval 14">
              <a:extLst>
                <a:ext uri="{FF2B5EF4-FFF2-40B4-BE49-F238E27FC236}">
                  <a16:creationId xmlns:a16="http://schemas.microsoft.com/office/drawing/2014/main" id="{052FD8DB-2F6F-462A-9BF4-1E26C93321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Oval 15">
              <a:extLst>
                <a:ext uri="{FF2B5EF4-FFF2-40B4-BE49-F238E27FC236}">
                  <a16:creationId xmlns:a16="http://schemas.microsoft.com/office/drawing/2014/main" id="{BE52543D-8290-40DE-990A-27CC1992A3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Oval 16">
              <a:extLst>
                <a:ext uri="{FF2B5EF4-FFF2-40B4-BE49-F238E27FC236}">
                  <a16:creationId xmlns:a16="http://schemas.microsoft.com/office/drawing/2014/main" id="{8ECC693B-FBF3-45DD-849C-AC1B1B2905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17">
              <a:extLst>
                <a:ext uri="{FF2B5EF4-FFF2-40B4-BE49-F238E27FC236}">
                  <a16:creationId xmlns:a16="http://schemas.microsoft.com/office/drawing/2014/main" id="{56515BC8-A1CA-4EB4-81D8-6A891458F7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94608" y="402165"/>
              <a:ext cx="6574058"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Freeform 5">
              <a:extLst>
                <a:ext uri="{FF2B5EF4-FFF2-40B4-BE49-F238E27FC236}">
                  <a16:creationId xmlns:a16="http://schemas.microsoft.com/office/drawing/2014/main" id="{ED9E2ADE-2C74-4E7D-8701-6AE23ABD4D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20" name="Freeform 5">
              <a:extLst>
                <a:ext uri="{FF2B5EF4-FFF2-40B4-BE49-F238E27FC236}">
                  <a16:creationId xmlns:a16="http://schemas.microsoft.com/office/drawing/2014/main" id="{B7EBD6DC-7188-4268-9886-6535F41A67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21" name="Freeform 5">
              <a:extLst>
                <a:ext uri="{FF2B5EF4-FFF2-40B4-BE49-F238E27FC236}">
                  <a16:creationId xmlns:a16="http://schemas.microsoft.com/office/drawing/2014/main" id="{493CCA32-0C37-4525-8FFC-D62C5EEFBE6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1">
            <a:extLst>
              <a:ext uri="{FF2B5EF4-FFF2-40B4-BE49-F238E27FC236}">
                <a16:creationId xmlns:a16="http://schemas.microsoft.com/office/drawing/2014/main" id="{E521D0E5-2FD5-B3A8-FE1F-C53744474F29}"/>
              </a:ext>
            </a:extLst>
          </p:cNvPr>
          <p:cNvSpPr>
            <a:spLocks noGrp="1"/>
          </p:cNvSpPr>
          <p:nvPr>
            <p:ph type="title"/>
          </p:nvPr>
        </p:nvSpPr>
        <p:spPr>
          <a:xfrm>
            <a:off x="1154955" y="973668"/>
            <a:ext cx="3133726" cy="1020232"/>
          </a:xfrm>
        </p:spPr>
        <p:txBody>
          <a:bodyPr>
            <a:normAutofit/>
          </a:bodyPr>
          <a:lstStyle/>
          <a:p>
            <a:r>
              <a:rPr lang="en-GB" dirty="0"/>
              <a:t>Conclusion</a:t>
            </a:r>
          </a:p>
        </p:txBody>
      </p:sp>
      <p:sp>
        <p:nvSpPr>
          <p:cNvPr id="4" name="Rectangle 1">
            <a:extLst>
              <a:ext uri="{FF2B5EF4-FFF2-40B4-BE49-F238E27FC236}">
                <a16:creationId xmlns:a16="http://schemas.microsoft.com/office/drawing/2014/main" id="{50E6F11F-84C0-EA0E-B0FE-B4CA82F09F0A}"/>
              </a:ext>
            </a:extLst>
          </p:cNvPr>
          <p:cNvSpPr>
            <a:spLocks noGrp="1" noChangeArrowheads="1"/>
          </p:cNvSpPr>
          <p:nvPr>
            <p:ph idx="1"/>
          </p:nvPr>
        </p:nvSpPr>
        <p:spPr bwMode="auto">
          <a:xfrm>
            <a:off x="1154955" y="2120900"/>
            <a:ext cx="3133726" cy="38989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lnSpc>
                <a:spcPct val="90000"/>
              </a:lnSpc>
              <a:spcBef>
                <a:spcPct val="0"/>
              </a:spcBef>
              <a:spcAft>
                <a:spcPts val="600"/>
              </a:spcAft>
              <a:buClrTx/>
              <a:buSzTx/>
              <a:buFontTx/>
              <a:buNone/>
              <a:tabLst/>
            </a:pPr>
            <a:endParaRPr kumimoji="0" lang="en-US" altLang="en-US" sz="1300" b="0" i="0" u="none" strike="noStrike" cap="none" normalizeH="0" baseline="0">
              <a:ln>
                <a:noFill/>
              </a:ln>
              <a:solidFill>
                <a:schemeClr val="bg1"/>
              </a:solidFill>
              <a:effectLst/>
              <a:latin typeface="Arial" panose="020B0604020202020204" pitchFamily="34" charset="0"/>
            </a:endParaRP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300" b="0" i="0" u="none" strike="noStrike" cap="none" normalizeH="0" baseline="0">
                <a:ln>
                  <a:noFill/>
                </a:ln>
                <a:solidFill>
                  <a:schemeClr val="bg1"/>
                </a:solidFill>
                <a:effectLst/>
                <a:latin typeface="Arial" panose="020B0604020202020204" pitchFamily="34" charset="0"/>
              </a:rPr>
              <a:t>Five interconnected barriers explain ongoing food quality failures at Flight Foods Ltd </a:t>
            </a: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300" b="0" i="0" u="none" strike="noStrike" cap="none" normalizeH="0" baseline="0">
                <a:ln>
                  <a:noFill/>
                </a:ln>
                <a:solidFill>
                  <a:schemeClr val="bg1"/>
                </a:solidFill>
                <a:effectLst/>
                <a:latin typeface="Arial" panose="020B0604020202020204" pitchFamily="34" charset="0"/>
              </a:rPr>
              <a:t>Shannon and Weaver alongside Berlo SMCR diagnose breakdowns across sender, channel and receiver (Getchell, Dubinsky and Lentz, 2023) </a:t>
            </a: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300" b="0" i="0" u="none" strike="noStrike" cap="none" normalizeH="0" baseline="0">
                <a:ln>
                  <a:noFill/>
                </a:ln>
                <a:solidFill>
                  <a:schemeClr val="bg1"/>
                </a:solidFill>
                <a:effectLst/>
                <a:latin typeface="Arial" panose="020B0604020202020204" pitchFamily="34" charset="0"/>
              </a:rPr>
              <a:t>Addressing one barrier in isolation leaves remaining barriers producing errors </a:t>
            </a: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300" b="0" i="0" u="none" strike="noStrike" cap="none" normalizeH="0" baseline="0">
                <a:ln>
                  <a:noFill/>
                </a:ln>
                <a:solidFill>
                  <a:schemeClr val="bg1"/>
                </a:solidFill>
                <a:effectLst/>
                <a:latin typeface="Arial" panose="020B0604020202020204" pitchFamily="34" charset="0"/>
              </a:rPr>
              <a:t>Training, environmental redesign, visual tools and emotional support resolve root causes together (Freedman et al., 2025) </a:t>
            </a:r>
          </a:p>
          <a:p>
            <a:pPr marL="0" marR="0" lvl="0" indent="0" defTabSz="914400" rtl="0" eaLnBrk="0" fontAlgn="base" latinLnBrk="0" hangingPunct="0">
              <a:lnSpc>
                <a:spcPct val="90000"/>
              </a:lnSpc>
              <a:spcBef>
                <a:spcPct val="0"/>
              </a:spcBef>
              <a:spcAft>
                <a:spcPts val="600"/>
              </a:spcAft>
              <a:buClrTx/>
              <a:buSzTx/>
              <a:buFontTx/>
              <a:buChar char="•"/>
              <a:tabLst/>
            </a:pPr>
            <a:r>
              <a:rPr kumimoji="0" lang="en-US" altLang="en-US" sz="1300" b="0" i="0" u="none" strike="noStrike" cap="none" normalizeH="0" baseline="0">
                <a:ln>
                  <a:noFill/>
                </a:ln>
                <a:solidFill>
                  <a:schemeClr val="bg1"/>
                </a:solidFill>
                <a:effectLst/>
                <a:latin typeface="Arial" panose="020B0604020202020204" pitchFamily="34" charset="0"/>
              </a:rPr>
              <a:t>Parallel action restores hygiene standards, airline client confidence and lost market share </a:t>
            </a:r>
          </a:p>
        </p:txBody>
      </p:sp>
      <p:pic>
        <p:nvPicPr>
          <p:cNvPr id="6" name="Picture 5" descr="The image displays a bar graph illustrating the severity scores of various communication barriers, showing a significant reduction in severity from a score of 10 to a score of 2 after recommended interventions.&#10;&#10;AI-generated content may be incorrect.">
            <a:extLst>
              <a:ext uri="{FF2B5EF4-FFF2-40B4-BE49-F238E27FC236}">
                <a16:creationId xmlns:a16="http://schemas.microsoft.com/office/drawing/2014/main" id="{66D3279A-E5AF-B2D5-BDB7-1F8EDF13F61F}"/>
              </a:ext>
            </a:extLst>
          </p:cNvPr>
          <p:cNvPicPr>
            <a:picLocks noChangeAspect="1"/>
          </p:cNvPicPr>
          <p:nvPr/>
        </p:nvPicPr>
        <p:blipFill>
          <a:blip r:embed="rId3"/>
          <a:stretch>
            <a:fillRect/>
          </a:stretch>
        </p:blipFill>
        <p:spPr>
          <a:xfrm>
            <a:off x="5194607" y="1559477"/>
            <a:ext cx="6391533" cy="3739046"/>
          </a:xfrm>
          <a:prstGeom prst="rect">
            <a:avLst/>
          </a:prstGeom>
        </p:spPr>
      </p:pic>
      <p:sp>
        <p:nvSpPr>
          <p:cNvPr id="23" name="Rectangle 22">
            <a:extLst>
              <a:ext uri="{FF2B5EF4-FFF2-40B4-BE49-F238E27FC236}">
                <a16:creationId xmlns:a16="http://schemas.microsoft.com/office/drawing/2014/main" id="{5014FF2D-4863-43AA-82A7-958E9F7439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7973974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01B1A260-8A72-4E08-82CC-DB3DB0A49F3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373"/>
            <a:ext cx="12192000" cy="6867027"/>
            <a:chOff x="0" y="-2373"/>
            <a:chExt cx="12192000" cy="6867027"/>
          </a:xfrm>
        </p:grpSpPr>
        <p:sp>
          <p:nvSpPr>
            <p:cNvPr id="11" name="Rectangle 10">
              <a:extLst>
                <a:ext uri="{FF2B5EF4-FFF2-40B4-BE49-F238E27FC236}">
                  <a16:creationId xmlns:a16="http://schemas.microsoft.com/office/drawing/2014/main" id="{F5EE446B-EFB2-4F6A-AC6E-936E92DB5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 name="Oval 11">
              <a:extLst>
                <a:ext uri="{FF2B5EF4-FFF2-40B4-BE49-F238E27FC236}">
                  <a16:creationId xmlns:a16="http://schemas.microsoft.com/office/drawing/2014/main" id="{3483BA79-FCF5-4852-AF0E-CA634727E3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Oval 12">
              <a:extLst>
                <a:ext uri="{FF2B5EF4-FFF2-40B4-BE49-F238E27FC236}">
                  <a16:creationId xmlns:a16="http://schemas.microsoft.com/office/drawing/2014/main" id="{A2630BA5-8A74-4D0A-BB80-42BB6E2D0C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Oval 13">
              <a:extLst>
                <a:ext uri="{FF2B5EF4-FFF2-40B4-BE49-F238E27FC236}">
                  <a16:creationId xmlns:a16="http://schemas.microsoft.com/office/drawing/2014/main" id="{BD6109B2-DB31-43CB-950B-AB02BC17CF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Oval 14">
              <a:extLst>
                <a:ext uri="{FF2B5EF4-FFF2-40B4-BE49-F238E27FC236}">
                  <a16:creationId xmlns:a16="http://schemas.microsoft.com/office/drawing/2014/main" id="{4F4C0381-B807-4F22-9362-4CF1EA4ED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Oval 15">
              <a:extLst>
                <a:ext uri="{FF2B5EF4-FFF2-40B4-BE49-F238E27FC236}">
                  <a16:creationId xmlns:a16="http://schemas.microsoft.com/office/drawing/2014/main" id="{32DC58E5-A2AB-4AF3-BFDC-51F45B8591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5A82E722-60BE-4C4A-93FB-ED5C9D25F9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Freeform 5">
              <a:extLst>
                <a:ext uri="{FF2B5EF4-FFF2-40B4-BE49-F238E27FC236}">
                  <a16:creationId xmlns:a16="http://schemas.microsoft.com/office/drawing/2014/main" id="{BD917B57-2D0B-49F7-99D0-3E0D111382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9" name="Freeform 5">
              <a:extLst>
                <a:ext uri="{FF2B5EF4-FFF2-40B4-BE49-F238E27FC236}">
                  <a16:creationId xmlns:a16="http://schemas.microsoft.com/office/drawing/2014/main" id="{ED29444E-A895-4493-BEBA-CBD61CF471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20" name="Freeform 5">
              <a:extLst>
                <a:ext uri="{FF2B5EF4-FFF2-40B4-BE49-F238E27FC236}">
                  <a16:creationId xmlns:a16="http://schemas.microsoft.com/office/drawing/2014/main" id="{9237B3E9-B2D7-4C20-930D-6FD74FFB5C1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1">
            <a:extLst>
              <a:ext uri="{FF2B5EF4-FFF2-40B4-BE49-F238E27FC236}">
                <a16:creationId xmlns:a16="http://schemas.microsoft.com/office/drawing/2014/main" id="{FE48395D-0F4D-FBF2-8B70-E8F0835173BA}"/>
              </a:ext>
            </a:extLst>
          </p:cNvPr>
          <p:cNvSpPr>
            <a:spLocks noGrp="1"/>
          </p:cNvSpPr>
          <p:nvPr>
            <p:ph type="title"/>
          </p:nvPr>
        </p:nvSpPr>
        <p:spPr>
          <a:xfrm>
            <a:off x="994087" y="1130603"/>
            <a:ext cx="3342442" cy="4596794"/>
          </a:xfrm>
        </p:spPr>
        <p:txBody>
          <a:bodyPr anchor="ctr">
            <a:normAutofit/>
          </a:bodyPr>
          <a:lstStyle/>
          <a:p>
            <a:r>
              <a:rPr lang="en-GB" sz="3200">
                <a:solidFill>
                  <a:srgbClr val="EBEBEB"/>
                </a:solidFill>
              </a:rPr>
              <a:t>References</a:t>
            </a:r>
          </a:p>
        </p:txBody>
      </p:sp>
      <p:sp>
        <p:nvSpPr>
          <p:cNvPr id="3" name="Content Placeholder 2">
            <a:extLst>
              <a:ext uri="{FF2B5EF4-FFF2-40B4-BE49-F238E27FC236}">
                <a16:creationId xmlns:a16="http://schemas.microsoft.com/office/drawing/2014/main" id="{FF051164-E1E7-49B9-B863-8F54CE169994}"/>
              </a:ext>
            </a:extLst>
          </p:cNvPr>
          <p:cNvSpPr>
            <a:spLocks noGrp="1"/>
          </p:cNvSpPr>
          <p:nvPr>
            <p:ph idx="1"/>
          </p:nvPr>
        </p:nvSpPr>
        <p:spPr>
          <a:xfrm>
            <a:off x="5290077" y="437513"/>
            <a:ext cx="5502614" cy="5954325"/>
          </a:xfrm>
        </p:spPr>
        <p:txBody>
          <a:bodyPr anchor="ctr">
            <a:normAutofit/>
          </a:bodyPr>
          <a:lstStyle/>
          <a:p>
            <a:pPr>
              <a:lnSpc>
                <a:spcPct val="90000"/>
              </a:lnSpc>
            </a:pPr>
            <a:r>
              <a:rPr lang="en-US" sz="800"/>
              <a:t>Bauer, R. and Troger, T. (2024) Generational differences in attitudes towards work and career a systematic literature review on the preferences of generations X Y and Z. Available at </a:t>
            </a:r>
            <a:r>
              <a:rPr lang="en-US" sz="800">
                <a:hlinkClick r:id="rId3"/>
              </a:rPr>
              <a:t>https://www.researchgate.net/publication/383860257</a:t>
            </a:r>
            <a:r>
              <a:rPr lang="en-US" sz="800"/>
              <a:t> (Accessed 14 April 2026).</a:t>
            </a:r>
          </a:p>
          <a:p>
            <a:pPr>
              <a:lnSpc>
                <a:spcPct val="90000"/>
              </a:lnSpc>
            </a:pPr>
            <a:r>
              <a:rPr lang="en-US" sz="800"/>
              <a:t>Daud, M.F., Jelani, F. and Nordin, N.S. (2023) Communication barriers in work environment understanding impact and challenges. International Journal of Academic Research in Business and Social Sciences, 13(11). Available at </a:t>
            </a:r>
            <a:r>
              <a:rPr lang="en-US" sz="800">
                <a:hlinkClick r:id="rId4"/>
              </a:rPr>
              <a:t>https://hrmars.com/papers_submitted/19500/communication-barriers-in-work-environment-understanding-impact-and-challenges.pdf</a:t>
            </a:r>
            <a:r>
              <a:rPr lang="en-US" sz="800"/>
              <a:t> (Accessed 13 April 2026).</a:t>
            </a:r>
          </a:p>
          <a:p>
            <a:pPr>
              <a:lnSpc>
                <a:spcPct val="90000"/>
              </a:lnSpc>
            </a:pPr>
            <a:r>
              <a:rPr lang="en-US" sz="800"/>
              <a:t>Freedman, J.M., Freedman, P.E., Choi, D.Y. and Miller, M. (2025) The emotional recession global declines in emotional intelligence and its impact on organizational retention burnout and workforce resilience. Frontiers in Psychology, 16. Available at </a:t>
            </a:r>
            <a:r>
              <a:rPr lang="en-US" sz="800">
                <a:hlinkClick r:id="rId5"/>
              </a:rPr>
              <a:t>https://www.frontiersin.org/journals/psychology/articles/10.3389/fpsyg.2025.1701703/full</a:t>
            </a:r>
            <a:r>
              <a:rPr lang="en-US" sz="800"/>
              <a:t> (Accessed 12 April 2026).</a:t>
            </a:r>
          </a:p>
          <a:p>
            <a:pPr>
              <a:lnSpc>
                <a:spcPct val="90000"/>
              </a:lnSpc>
            </a:pPr>
            <a:r>
              <a:rPr lang="en-US" sz="800"/>
              <a:t>Getchell, K., Dubinsky, J. and Lentz, P. (2023) A critique of transmission communication models in introductory management and organizational behavior textbooks. Journal of Management Education, 47(5). Available at </a:t>
            </a:r>
            <a:r>
              <a:rPr lang="en-US" sz="800">
                <a:hlinkClick r:id="rId6"/>
              </a:rPr>
              <a:t>https://journals.sagepub.com/doi/abs/10.1177/10525629231182156</a:t>
            </a:r>
            <a:r>
              <a:rPr lang="en-US" sz="800"/>
              <a:t> (Accessed 11 April 2026).</a:t>
            </a:r>
          </a:p>
          <a:p>
            <a:pPr>
              <a:lnSpc>
                <a:spcPct val="90000"/>
              </a:lnSpc>
            </a:pPr>
            <a:r>
              <a:rPr lang="en-US" sz="800"/>
              <a:t>Kalbag, M. and Rose, S. (2023) Emotional intelligence workplace stress and coping among working individuals. International Journal of Indian Psychology, 11(1), pp. 1818-1827. Available at </a:t>
            </a:r>
            <a:r>
              <a:rPr lang="en-US" sz="800">
                <a:hlinkClick r:id="rId7"/>
              </a:rPr>
              <a:t>https://ijip.in/articles/emotional-intelligence-workplace-stress-and-coping-among-working-individuals/</a:t>
            </a:r>
            <a:r>
              <a:rPr lang="en-US" sz="800"/>
              <a:t> (Accessed 10 April 2026).</a:t>
            </a:r>
          </a:p>
          <a:p>
            <a:pPr>
              <a:lnSpc>
                <a:spcPct val="90000"/>
              </a:lnSpc>
            </a:pPr>
            <a:r>
              <a:rPr lang="en-US" sz="800"/>
              <a:t>Kumar, R.U. and Krishna, T.V. (2023) Emotional intelligence role in reducing workplace stress among employees. International Journal of Scientific Research in Engineering and Management, 7(5). Available at </a:t>
            </a:r>
            <a:r>
              <a:rPr lang="en-US" sz="800">
                <a:hlinkClick r:id="rId8"/>
              </a:rPr>
              <a:t>https://ijsrem.com/download/emotional-intelligences-role-in-reducing-workplace-stress-among-employees/</a:t>
            </a:r>
            <a:r>
              <a:rPr lang="en-US" sz="800"/>
              <a:t> (Accessed 9 April 2026).</a:t>
            </a:r>
          </a:p>
          <a:p>
            <a:pPr>
              <a:lnSpc>
                <a:spcPct val="90000"/>
              </a:lnSpc>
            </a:pPr>
            <a:r>
              <a:rPr lang="en-US" sz="800"/>
              <a:t>Leifels, K. and Zhang, R.P. (2023) Cultural diversity in work teams and wellbeing impairments a stress perspective. International Journal of Cross Cultural Management, 23(3). Available at </a:t>
            </a:r>
            <a:r>
              <a:rPr lang="en-US" sz="800">
                <a:hlinkClick r:id="rId9"/>
              </a:rPr>
              <a:t>https://journals.sagepub.com/doi/full/10.1177/14705958231188807</a:t>
            </a:r>
            <a:r>
              <a:rPr lang="en-US" sz="800"/>
              <a:t> (Accessed 8 April 2026).</a:t>
            </a:r>
          </a:p>
          <a:p>
            <a:pPr>
              <a:lnSpc>
                <a:spcPct val="90000"/>
              </a:lnSpc>
            </a:pPr>
            <a:r>
              <a:rPr lang="en-US" sz="800"/>
              <a:t>Lifintsev, D., Zelihic, M., Grebliauskiene, B., Wellbrock, W., Patel, S.V. and Sharma, R.K. (2025) Young professionals perspectives on cross cultural communication assessing competence and employer support across regions. International Journal of Cross Cultural Management. Available at </a:t>
            </a:r>
            <a:r>
              <a:rPr lang="en-US" sz="800">
                <a:hlinkClick r:id="rId10"/>
              </a:rPr>
              <a:t>https://journals.sagepub.com/doi/10.1177/14705958251319695</a:t>
            </a:r>
            <a:r>
              <a:rPr lang="en-US" sz="800"/>
              <a:t> (Accessed 7 April 2026).</a:t>
            </a:r>
          </a:p>
          <a:p>
            <a:pPr>
              <a:lnSpc>
                <a:spcPct val="90000"/>
              </a:lnSpc>
            </a:pPr>
            <a:r>
              <a:rPr lang="en-US" sz="800"/>
              <a:t>Patkar, P., Sankar, S., Lecoeuche, P., Khoreva, A., Munteanu, M.A. and Carrera, S. (2025) Integrated noise management strategies in industrial environments a framework for occupational safety health and productivity. Sustainability, 17(3). Available at </a:t>
            </a:r>
            <a:r>
              <a:rPr lang="en-US" sz="800">
                <a:hlinkClick r:id="rId11"/>
              </a:rPr>
              <a:t>https://www.mdpi.com/2071-1050/17/3/1181</a:t>
            </a:r>
            <a:r>
              <a:rPr lang="en-US" sz="800"/>
              <a:t> (Accessed 6 April 2026).</a:t>
            </a:r>
          </a:p>
          <a:p>
            <a:pPr>
              <a:lnSpc>
                <a:spcPct val="90000"/>
              </a:lnSpc>
            </a:pPr>
            <a:r>
              <a:rPr lang="en-US" sz="800"/>
              <a:t>Zhang, C. (2023) Addressing cultural differences effective communication techniques in complex organization. Academic Journal of Management and Social Sciences, 5(3), pp. 30-33. Available at </a:t>
            </a:r>
            <a:r>
              <a:rPr lang="en-US" sz="800">
                <a:hlinkClick r:id="rId12"/>
              </a:rPr>
              <a:t>https://drpress.org/ojs/index.php/ajmss/article/view/15418</a:t>
            </a:r>
            <a:r>
              <a:rPr lang="en-US" sz="800"/>
              <a:t> (Accessed 5 April 2026).</a:t>
            </a:r>
          </a:p>
          <a:p>
            <a:pPr>
              <a:lnSpc>
                <a:spcPct val="90000"/>
              </a:lnSpc>
            </a:pPr>
            <a:endParaRPr lang="en-GB" sz="800"/>
          </a:p>
        </p:txBody>
      </p:sp>
    </p:spTree>
    <p:extLst>
      <p:ext uri="{BB962C8B-B14F-4D97-AF65-F5344CB8AC3E}">
        <p14:creationId xmlns:p14="http://schemas.microsoft.com/office/powerpoint/2010/main" val="216183418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A3AB87EF-B655-4FFF-8D05-F333AD7F2789}"/>
    </a:ext>
  </a:extLst>
</a:theme>
</file>

<file path=docMetadata/LabelInfo.xml><?xml version="1.0" encoding="utf-8"?>
<clbl:labelList xmlns:clbl="http://schemas.microsoft.com/office/2020/mipLabelMetadata">
  <clbl:label id="{91e5fec0-0d43-45d7-a620-951d84849968}" enabled="1" method="Standard" siteId="{2133b7ab-6392-452c-aa20-34afbe98608e}" contentBits="1" removed="0"/>
</clbl:labelList>
</file>

<file path=docProps/app.xml><?xml version="1.0" encoding="utf-8"?>
<Properties xmlns="http://schemas.openxmlformats.org/officeDocument/2006/extended-properties" xmlns:vt="http://schemas.openxmlformats.org/officeDocument/2006/docPropsVTypes">
  <Template>Ion Boardroom</Template>
  <TotalTime>5</TotalTime>
  <Words>1403</Words>
  <Application>Microsoft Office PowerPoint</Application>
  <PresentationFormat>Widescreen</PresentationFormat>
  <Paragraphs>109</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Century Gothic</vt:lpstr>
      <vt:lpstr>Wingdings 3</vt:lpstr>
      <vt:lpstr>Ion Boardroom</vt:lpstr>
      <vt:lpstr>LCLM4003  Effective Teamwork and Communication Assignment Title: Group Presentation – Flight Foods Ltd   </vt:lpstr>
      <vt:lpstr>Introduction </vt:lpstr>
      <vt:lpstr>Overview of Key Components</vt:lpstr>
      <vt:lpstr>Environmental Noise Barrier</vt:lpstr>
      <vt:lpstr>Overcoming Environmental Noise</vt:lpstr>
      <vt:lpstr>Language and Communication Barrier</vt:lpstr>
      <vt:lpstr>Overcoming Language Barriers</vt:lpstr>
      <vt:lpstr>Generational Barrier</vt:lpstr>
      <vt:lpstr>Overcoming Generational Barriers</vt:lpstr>
      <vt:lpstr>Cultural Barrier</vt:lpstr>
      <vt:lpstr>Overcoming Cultural Barriers</vt:lpstr>
      <vt:lpstr>Emotional Barrier</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student student</dc:creator>
  <cp:lastModifiedBy>Compass Security</cp:lastModifiedBy>
  <cp:revision>3</cp:revision>
  <dcterms:created xsi:type="dcterms:W3CDTF">2026-04-23T00:25:27Z</dcterms:created>
  <dcterms:modified xsi:type="dcterms:W3CDTF">2026-04-23T05:42:34Z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lassificationContentMarkingHeaderLocations">
    <vt:lpwstr>Ion Boardroom:8</vt:lpwstr>
  </property>
  <property fmtid="{D5CDD505-2E9C-101B-9397-08002B2CF9AE}" pid="3" name="ClassificationContentMarkingHeaderText">
    <vt:lpwstr>Classification: Internal</vt:lpwstr>
  </property>
</Properties>
</file>