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Lst>
  <p:sldSz cx="12192000" cy="6858000"/>
  <p:notesSz cx="6858000" cy="9144000"/>
  <p:defaultTextStyle>
    <a:defPPr>
      <a:defRPr lang="en-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13D38F-A01F-44EE-BA06-49EAE531023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5D3E8EB-F0BE-418B-8E0C-FD859993FF41}">
      <dgm:prSet custT="1"/>
      <dgm:spPr/>
      <dgm:t>
        <a:bodyPr/>
        <a:lstStyle/>
        <a:p>
          <a:pPr>
            <a:lnSpc>
              <a:spcPct val="100000"/>
            </a:lnSpc>
          </a:pPr>
          <a:r>
            <a:rPr lang="en-US" sz="1100" dirty="0"/>
            <a:t>To be safe online is to practice digital safety. It is also frequently referred to as e-safety. It includes every electronic gadget that can connect to the internet, including tablets, smartphones, and PCs.</a:t>
          </a:r>
        </a:p>
      </dgm:t>
    </dgm:pt>
    <dgm:pt modelId="{3D8367CF-8E7C-4A1D-AC7E-BD2CE4D90AD5}" type="parTrans" cxnId="{3137387E-0A98-4B81-ABE5-0AE311065A04}">
      <dgm:prSet/>
      <dgm:spPr/>
      <dgm:t>
        <a:bodyPr/>
        <a:lstStyle/>
        <a:p>
          <a:endParaRPr lang="en-US" sz="1100"/>
        </a:p>
      </dgm:t>
    </dgm:pt>
    <dgm:pt modelId="{C59D5D68-61F5-4A2F-AE2B-8EAF275A8125}" type="sibTrans" cxnId="{3137387E-0A98-4B81-ABE5-0AE311065A04}">
      <dgm:prSet/>
      <dgm:spPr/>
      <dgm:t>
        <a:bodyPr/>
        <a:lstStyle/>
        <a:p>
          <a:endParaRPr lang="en-US" sz="1100"/>
        </a:p>
      </dgm:t>
    </dgm:pt>
    <dgm:pt modelId="{C8CB97E8-7BCC-43E8-B3D5-4CED09E20001}">
      <dgm:prSet custT="1"/>
      <dgm:spPr/>
      <dgm:t>
        <a:bodyPr/>
        <a:lstStyle/>
        <a:p>
          <a:pPr>
            <a:lnSpc>
              <a:spcPct val="100000"/>
            </a:lnSpc>
          </a:pPr>
          <a:r>
            <a:rPr lang="en-US" sz="1100" dirty="0"/>
            <a:t>By keeping themselves and others safe online, people may guard against dangers and damages that might risk their personal information, resulting in risky communications, or even have an adverse effect on their mental health and general welfare.</a:t>
          </a:r>
        </a:p>
      </dgm:t>
    </dgm:pt>
    <dgm:pt modelId="{D179959A-A3AA-4E7F-AFEA-F6978A7B31FA}" type="parTrans" cxnId="{413911DB-3690-4C37-8EEF-373A4D08B798}">
      <dgm:prSet/>
      <dgm:spPr/>
      <dgm:t>
        <a:bodyPr/>
        <a:lstStyle/>
        <a:p>
          <a:endParaRPr lang="en-US" sz="1100"/>
        </a:p>
      </dgm:t>
    </dgm:pt>
    <dgm:pt modelId="{EA69A9A5-E3BC-46DB-B5F1-AF383C99C108}" type="sibTrans" cxnId="{413911DB-3690-4C37-8EEF-373A4D08B798}">
      <dgm:prSet/>
      <dgm:spPr/>
      <dgm:t>
        <a:bodyPr/>
        <a:lstStyle/>
        <a:p>
          <a:endParaRPr lang="en-US" sz="1100"/>
        </a:p>
      </dgm:t>
    </dgm:pt>
    <dgm:pt modelId="{7BDEB33D-3017-4470-AAC8-D1A06623889B}">
      <dgm:prSet custT="1"/>
      <dgm:spPr/>
      <dgm:t>
        <a:bodyPr/>
        <a:lstStyle/>
        <a:p>
          <a:pPr>
            <a:lnSpc>
              <a:spcPct val="100000"/>
            </a:lnSpc>
          </a:pPr>
          <a:r>
            <a:rPr lang="en-US" sz="1100" dirty="0"/>
            <a:t>Most of us use the internet, but have you ever given any thought to the risks that could be present there, particularly for kids?</a:t>
          </a:r>
        </a:p>
      </dgm:t>
    </dgm:pt>
    <dgm:pt modelId="{9647CDE7-4A83-4628-9AF0-1A5FEDB6FF9E}" type="parTrans" cxnId="{AFF09FDC-F591-4098-B91E-4723748753F7}">
      <dgm:prSet/>
      <dgm:spPr/>
      <dgm:t>
        <a:bodyPr/>
        <a:lstStyle/>
        <a:p>
          <a:endParaRPr lang="en-US" sz="1100"/>
        </a:p>
      </dgm:t>
    </dgm:pt>
    <dgm:pt modelId="{A252785E-40E0-4EE7-9065-56DC021BEE58}" type="sibTrans" cxnId="{AFF09FDC-F591-4098-B91E-4723748753F7}">
      <dgm:prSet/>
      <dgm:spPr/>
      <dgm:t>
        <a:bodyPr/>
        <a:lstStyle/>
        <a:p>
          <a:endParaRPr lang="en-US" sz="1100"/>
        </a:p>
      </dgm:t>
    </dgm:pt>
    <dgm:pt modelId="{23504D38-08AE-4877-8E0C-B9E8752C1703}" type="pres">
      <dgm:prSet presAssocID="{DC13D38F-A01F-44EE-BA06-49EAE5310230}" presName="root" presStyleCnt="0">
        <dgm:presLayoutVars>
          <dgm:dir/>
          <dgm:resizeHandles val="exact"/>
        </dgm:presLayoutVars>
      </dgm:prSet>
      <dgm:spPr/>
    </dgm:pt>
    <dgm:pt modelId="{AED28169-165B-474A-B3C7-A35B636217E2}" type="pres">
      <dgm:prSet presAssocID="{05D3E8EB-F0BE-418B-8E0C-FD859993FF41}" presName="compNode" presStyleCnt="0"/>
      <dgm:spPr/>
    </dgm:pt>
    <dgm:pt modelId="{3C1E415E-7E6E-4958-AA1A-D9A50429ABE8}" type="pres">
      <dgm:prSet presAssocID="{05D3E8EB-F0BE-418B-8E0C-FD859993FF41}" presName="bgRect" presStyleLbl="bgShp" presStyleIdx="0" presStyleCnt="3"/>
      <dgm:spPr/>
    </dgm:pt>
    <dgm:pt modelId="{6CD43C36-AB4A-4A0C-B1AC-39D4A3A654AE}" type="pres">
      <dgm:prSet presAssocID="{05D3E8EB-F0BE-418B-8E0C-FD859993FF4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95A581E7-C15E-4C44-A2AE-42B3EABB3C04}" type="pres">
      <dgm:prSet presAssocID="{05D3E8EB-F0BE-418B-8E0C-FD859993FF41}" presName="spaceRect" presStyleCnt="0"/>
      <dgm:spPr/>
    </dgm:pt>
    <dgm:pt modelId="{E87E0883-C84D-485A-86B0-3838514CA5F4}" type="pres">
      <dgm:prSet presAssocID="{05D3E8EB-F0BE-418B-8E0C-FD859993FF41}" presName="parTx" presStyleLbl="revTx" presStyleIdx="0" presStyleCnt="3">
        <dgm:presLayoutVars>
          <dgm:chMax val="0"/>
          <dgm:chPref val="0"/>
        </dgm:presLayoutVars>
      </dgm:prSet>
      <dgm:spPr/>
    </dgm:pt>
    <dgm:pt modelId="{B27F398C-8780-4805-9923-34E59F6C8639}" type="pres">
      <dgm:prSet presAssocID="{C59D5D68-61F5-4A2F-AE2B-8EAF275A8125}" presName="sibTrans" presStyleCnt="0"/>
      <dgm:spPr/>
    </dgm:pt>
    <dgm:pt modelId="{B01AA86D-9BE7-4407-90C6-F6955A17935C}" type="pres">
      <dgm:prSet presAssocID="{C8CB97E8-7BCC-43E8-B3D5-4CED09E20001}" presName="compNode" presStyleCnt="0"/>
      <dgm:spPr/>
    </dgm:pt>
    <dgm:pt modelId="{0CE8C71E-BE70-48FE-ACED-0828772B5615}" type="pres">
      <dgm:prSet presAssocID="{C8CB97E8-7BCC-43E8-B3D5-4CED09E20001}" presName="bgRect" presStyleLbl="bgShp" presStyleIdx="1" presStyleCnt="3"/>
      <dgm:spPr/>
    </dgm:pt>
    <dgm:pt modelId="{E90AF420-1CB4-4054-B53D-550961376B23}" type="pres">
      <dgm:prSet presAssocID="{C8CB97E8-7BCC-43E8-B3D5-4CED09E2000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rning"/>
        </a:ext>
      </dgm:extLst>
    </dgm:pt>
    <dgm:pt modelId="{802044CA-8C3F-4113-8D63-7640A404A928}" type="pres">
      <dgm:prSet presAssocID="{C8CB97E8-7BCC-43E8-B3D5-4CED09E20001}" presName="spaceRect" presStyleCnt="0"/>
      <dgm:spPr/>
    </dgm:pt>
    <dgm:pt modelId="{AA1D6B76-A8C0-4114-86E8-B88D4EBB5CA6}" type="pres">
      <dgm:prSet presAssocID="{C8CB97E8-7BCC-43E8-B3D5-4CED09E20001}" presName="parTx" presStyleLbl="revTx" presStyleIdx="1" presStyleCnt="3">
        <dgm:presLayoutVars>
          <dgm:chMax val="0"/>
          <dgm:chPref val="0"/>
        </dgm:presLayoutVars>
      </dgm:prSet>
      <dgm:spPr/>
    </dgm:pt>
    <dgm:pt modelId="{0F3FA494-29E8-45BA-B2A2-EF97A89A1899}" type="pres">
      <dgm:prSet presAssocID="{EA69A9A5-E3BC-46DB-B5F1-AF383C99C108}" presName="sibTrans" presStyleCnt="0"/>
      <dgm:spPr/>
    </dgm:pt>
    <dgm:pt modelId="{18EE84C4-A7A3-4373-9EB3-6D7DD7E06453}" type="pres">
      <dgm:prSet presAssocID="{7BDEB33D-3017-4470-AAC8-D1A06623889B}" presName="compNode" presStyleCnt="0"/>
      <dgm:spPr/>
    </dgm:pt>
    <dgm:pt modelId="{AB80E539-3CC7-4A20-80D8-F0F9CA7A86E1}" type="pres">
      <dgm:prSet presAssocID="{7BDEB33D-3017-4470-AAC8-D1A06623889B}" presName="bgRect" presStyleLbl="bgShp" presStyleIdx="2" presStyleCnt="3"/>
      <dgm:spPr/>
    </dgm:pt>
    <dgm:pt modelId="{77B19FD2-FCC6-4441-9E6C-51A344F00447}" type="pres">
      <dgm:prSet presAssocID="{7BDEB33D-3017-4470-AAC8-D1A06623889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arent and Child"/>
        </a:ext>
      </dgm:extLst>
    </dgm:pt>
    <dgm:pt modelId="{2BF17DA8-6BC2-4C17-95E6-F54F24254C87}" type="pres">
      <dgm:prSet presAssocID="{7BDEB33D-3017-4470-AAC8-D1A06623889B}" presName="spaceRect" presStyleCnt="0"/>
      <dgm:spPr/>
    </dgm:pt>
    <dgm:pt modelId="{52BC97CF-CBEA-4EB0-A587-E4CEBA9643AB}" type="pres">
      <dgm:prSet presAssocID="{7BDEB33D-3017-4470-AAC8-D1A06623889B}" presName="parTx" presStyleLbl="revTx" presStyleIdx="2" presStyleCnt="3">
        <dgm:presLayoutVars>
          <dgm:chMax val="0"/>
          <dgm:chPref val="0"/>
        </dgm:presLayoutVars>
      </dgm:prSet>
      <dgm:spPr/>
    </dgm:pt>
  </dgm:ptLst>
  <dgm:cxnLst>
    <dgm:cxn modelId="{8B83F93C-6001-482C-B812-857D1185D98D}" type="presOf" srcId="{C8CB97E8-7BCC-43E8-B3D5-4CED09E20001}" destId="{AA1D6B76-A8C0-4114-86E8-B88D4EBB5CA6}" srcOrd="0" destOrd="0" presId="urn:microsoft.com/office/officeart/2018/2/layout/IconVerticalSolidList"/>
    <dgm:cxn modelId="{A9554144-4E19-4206-96BD-04A629106B7A}" type="presOf" srcId="{DC13D38F-A01F-44EE-BA06-49EAE5310230}" destId="{23504D38-08AE-4877-8E0C-B9E8752C1703}" srcOrd="0" destOrd="0" presId="urn:microsoft.com/office/officeart/2018/2/layout/IconVerticalSolidList"/>
    <dgm:cxn modelId="{3137387E-0A98-4B81-ABE5-0AE311065A04}" srcId="{DC13D38F-A01F-44EE-BA06-49EAE5310230}" destId="{05D3E8EB-F0BE-418B-8E0C-FD859993FF41}" srcOrd="0" destOrd="0" parTransId="{3D8367CF-8E7C-4A1D-AC7E-BD2CE4D90AD5}" sibTransId="{C59D5D68-61F5-4A2F-AE2B-8EAF275A8125}"/>
    <dgm:cxn modelId="{C42E9FA2-0212-497D-9B3C-DB06E3D240A0}" type="presOf" srcId="{7BDEB33D-3017-4470-AAC8-D1A06623889B}" destId="{52BC97CF-CBEA-4EB0-A587-E4CEBA9643AB}" srcOrd="0" destOrd="0" presId="urn:microsoft.com/office/officeart/2018/2/layout/IconVerticalSolidList"/>
    <dgm:cxn modelId="{6CF388D9-4704-467B-ABB8-4478CF246781}" type="presOf" srcId="{05D3E8EB-F0BE-418B-8E0C-FD859993FF41}" destId="{E87E0883-C84D-485A-86B0-3838514CA5F4}" srcOrd="0" destOrd="0" presId="urn:microsoft.com/office/officeart/2018/2/layout/IconVerticalSolidList"/>
    <dgm:cxn modelId="{413911DB-3690-4C37-8EEF-373A4D08B798}" srcId="{DC13D38F-A01F-44EE-BA06-49EAE5310230}" destId="{C8CB97E8-7BCC-43E8-B3D5-4CED09E20001}" srcOrd="1" destOrd="0" parTransId="{D179959A-A3AA-4E7F-AFEA-F6978A7B31FA}" sibTransId="{EA69A9A5-E3BC-46DB-B5F1-AF383C99C108}"/>
    <dgm:cxn modelId="{AFF09FDC-F591-4098-B91E-4723748753F7}" srcId="{DC13D38F-A01F-44EE-BA06-49EAE5310230}" destId="{7BDEB33D-3017-4470-AAC8-D1A06623889B}" srcOrd="2" destOrd="0" parTransId="{9647CDE7-4A83-4628-9AF0-1A5FEDB6FF9E}" sibTransId="{A252785E-40E0-4EE7-9065-56DC021BEE58}"/>
    <dgm:cxn modelId="{21130846-1062-4ACB-AFCA-ED7D8FF928D5}" type="presParOf" srcId="{23504D38-08AE-4877-8E0C-B9E8752C1703}" destId="{AED28169-165B-474A-B3C7-A35B636217E2}" srcOrd="0" destOrd="0" presId="urn:microsoft.com/office/officeart/2018/2/layout/IconVerticalSolidList"/>
    <dgm:cxn modelId="{3E139F5A-AFC4-4594-90D6-E4D8F0F3E84A}" type="presParOf" srcId="{AED28169-165B-474A-B3C7-A35B636217E2}" destId="{3C1E415E-7E6E-4958-AA1A-D9A50429ABE8}" srcOrd="0" destOrd="0" presId="urn:microsoft.com/office/officeart/2018/2/layout/IconVerticalSolidList"/>
    <dgm:cxn modelId="{3686689D-5C7B-48C0-BE93-30806E0E7746}" type="presParOf" srcId="{AED28169-165B-474A-B3C7-A35B636217E2}" destId="{6CD43C36-AB4A-4A0C-B1AC-39D4A3A654AE}" srcOrd="1" destOrd="0" presId="urn:microsoft.com/office/officeart/2018/2/layout/IconVerticalSolidList"/>
    <dgm:cxn modelId="{6C2BFEBB-C24A-491B-B5BD-6ED5067BA6BB}" type="presParOf" srcId="{AED28169-165B-474A-B3C7-A35B636217E2}" destId="{95A581E7-C15E-4C44-A2AE-42B3EABB3C04}" srcOrd="2" destOrd="0" presId="urn:microsoft.com/office/officeart/2018/2/layout/IconVerticalSolidList"/>
    <dgm:cxn modelId="{34BBCEC9-6FA8-4FAD-A80D-3BDC370A409C}" type="presParOf" srcId="{AED28169-165B-474A-B3C7-A35B636217E2}" destId="{E87E0883-C84D-485A-86B0-3838514CA5F4}" srcOrd="3" destOrd="0" presId="urn:microsoft.com/office/officeart/2018/2/layout/IconVerticalSolidList"/>
    <dgm:cxn modelId="{36539DA1-0114-4496-B66F-DE06048D718A}" type="presParOf" srcId="{23504D38-08AE-4877-8E0C-B9E8752C1703}" destId="{B27F398C-8780-4805-9923-34E59F6C8639}" srcOrd="1" destOrd="0" presId="urn:microsoft.com/office/officeart/2018/2/layout/IconVerticalSolidList"/>
    <dgm:cxn modelId="{13BB3846-0B96-4D7A-85A2-3B3E1A8821C2}" type="presParOf" srcId="{23504D38-08AE-4877-8E0C-B9E8752C1703}" destId="{B01AA86D-9BE7-4407-90C6-F6955A17935C}" srcOrd="2" destOrd="0" presId="urn:microsoft.com/office/officeart/2018/2/layout/IconVerticalSolidList"/>
    <dgm:cxn modelId="{6C272553-5E24-4DE0-8028-5FCF7BEA3F94}" type="presParOf" srcId="{B01AA86D-9BE7-4407-90C6-F6955A17935C}" destId="{0CE8C71E-BE70-48FE-ACED-0828772B5615}" srcOrd="0" destOrd="0" presId="urn:microsoft.com/office/officeart/2018/2/layout/IconVerticalSolidList"/>
    <dgm:cxn modelId="{2A2BAE45-096C-4454-8D75-2FCF2F05C1B3}" type="presParOf" srcId="{B01AA86D-9BE7-4407-90C6-F6955A17935C}" destId="{E90AF420-1CB4-4054-B53D-550961376B23}" srcOrd="1" destOrd="0" presId="urn:microsoft.com/office/officeart/2018/2/layout/IconVerticalSolidList"/>
    <dgm:cxn modelId="{44913634-7D71-426A-B5F0-8ED8EE4A9C2C}" type="presParOf" srcId="{B01AA86D-9BE7-4407-90C6-F6955A17935C}" destId="{802044CA-8C3F-4113-8D63-7640A404A928}" srcOrd="2" destOrd="0" presId="urn:microsoft.com/office/officeart/2018/2/layout/IconVerticalSolidList"/>
    <dgm:cxn modelId="{89A76F3A-4044-427B-9B08-453CD46F89AC}" type="presParOf" srcId="{B01AA86D-9BE7-4407-90C6-F6955A17935C}" destId="{AA1D6B76-A8C0-4114-86E8-B88D4EBB5CA6}" srcOrd="3" destOrd="0" presId="urn:microsoft.com/office/officeart/2018/2/layout/IconVerticalSolidList"/>
    <dgm:cxn modelId="{A2A54F91-D483-4CFF-803D-44F07DE476D2}" type="presParOf" srcId="{23504D38-08AE-4877-8E0C-B9E8752C1703}" destId="{0F3FA494-29E8-45BA-B2A2-EF97A89A1899}" srcOrd="3" destOrd="0" presId="urn:microsoft.com/office/officeart/2018/2/layout/IconVerticalSolidList"/>
    <dgm:cxn modelId="{B3F719B8-4544-4422-BF6B-9E0FBEAA2CB2}" type="presParOf" srcId="{23504D38-08AE-4877-8E0C-B9E8752C1703}" destId="{18EE84C4-A7A3-4373-9EB3-6D7DD7E06453}" srcOrd="4" destOrd="0" presId="urn:microsoft.com/office/officeart/2018/2/layout/IconVerticalSolidList"/>
    <dgm:cxn modelId="{EA90594B-66DA-4939-8FEC-EF759D1007C9}" type="presParOf" srcId="{18EE84C4-A7A3-4373-9EB3-6D7DD7E06453}" destId="{AB80E539-3CC7-4A20-80D8-F0F9CA7A86E1}" srcOrd="0" destOrd="0" presId="urn:microsoft.com/office/officeart/2018/2/layout/IconVerticalSolidList"/>
    <dgm:cxn modelId="{EF89DCD1-4474-4DB2-9452-6F7A85D3F3D7}" type="presParOf" srcId="{18EE84C4-A7A3-4373-9EB3-6D7DD7E06453}" destId="{77B19FD2-FCC6-4441-9E6C-51A344F00447}" srcOrd="1" destOrd="0" presId="urn:microsoft.com/office/officeart/2018/2/layout/IconVerticalSolidList"/>
    <dgm:cxn modelId="{7B1B2188-D07F-4878-8C92-2A3920A9AA88}" type="presParOf" srcId="{18EE84C4-A7A3-4373-9EB3-6D7DD7E06453}" destId="{2BF17DA8-6BC2-4C17-95E6-F54F24254C87}" srcOrd="2" destOrd="0" presId="urn:microsoft.com/office/officeart/2018/2/layout/IconVerticalSolidList"/>
    <dgm:cxn modelId="{978D5A54-D96B-4F9B-B41E-C65A75D7C9FE}" type="presParOf" srcId="{18EE84C4-A7A3-4373-9EB3-6D7DD7E06453}" destId="{52BC97CF-CBEA-4EB0-A587-E4CEBA9643A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AE1E7D-946E-4BF2-8A7E-0C91398F9B08}" type="doc">
      <dgm:prSet loTypeId="urn:microsoft.com/office/officeart/2005/8/layout/matrix2" loCatId="matrix" qsTypeId="urn:microsoft.com/office/officeart/2005/8/quickstyle/simple4" qsCatId="simple" csTypeId="urn:microsoft.com/office/officeart/2005/8/colors/accent2_2" csCatId="accent2"/>
      <dgm:spPr/>
      <dgm:t>
        <a:bodyPr/>
        <a:lstStyle/>
        <a:p>
          <a:endParaRPr lang="en-US"/>
        </a:p>
      </dgm:t>
    </dgm:pt>
    <dgm:pt modelId="{7869FF50-246B-4802-BA93-98ECB57EC960}">
      <dgm:prSet/>
      <dgm:spPr/>
      <dgm:t>
        <a:bodyPr/>
        <a:lstStyle/>
        <a:p>
          <a:r>
            <a:rPr lang="en-US"/>
            <a:t>Basic digital safety can come in extremely useful if you may have kids or any person that you need to be a guardian for as you will need the digital safety learning to help them to know when to get help or know if they are being a victim of cyber bullying or stalking.</a:t>
          </a:r>
        </a:p>
      </dgm:t>
    </dgm:pt>
    <dgm:pt modelId="{DE4864AF-586C-4AFF-BA8B-93DFB78768A5}" type="parTrans" cxnId="{E069F8FA-500D-490E-A84E-F7C90F274254}">
      <dgm:prSet/>
      <dgm:spPr/>
      <dgm:t>
        <a:bodyPr/>
        <a:lstStyle/>
        <a:p>
          <a:endParaRPr lang="en-US"/>
        </a:p>
      </dgm:t>
    </dgm:pt>
    <dgm:pt modelId="{EE0F83CA-160A-4DAB-A159-929D1F5ACBD7}" type="sibTrans" cxnId="{E069F8FA-500D-490E-A84E-F7C90F274254}">
      <dgm:prSet/>
      <dgm:spPr/>
      <dgm:t>
        <a:bodyPr/>
        <a:lstStyle/>
        <a:p>
          <a:endParaRPr lang="en-US"/>
        </a:p>
      </dgm:t>
    </dgm:pt>
    <dgm:pt modelId="{33F8E6F4-DFD1-46A9-8865-9D37B92AFD20}">
      <dgm:prSet/>
      <dgm:spPr/>
      <dgm:t>
        <a:bodyPr/>
        <a:lstStyle/>
        <a:p>
          <a:r>
            <a:rPr lang="en-US"/>
            <a:t>There are risks and difficulties on the internet such as Online abuse, bullying, impersonation, grooming, harassment, threats, and exposure to violent or inappropriate content are some examples of how these could appear.</a:t>
          </a:r>
        </a:p>
      </dgm:t>
    </dgm:pt>
    <dgm:pt modelId="{73B89129-5473-490A-B5A1-B0813DF1DD7B}" type="parTrans" cxnId="{EE263783-8C26-42F9-A186-6B1F17F94AF4}">
      <dgm:prSet/>
      <dgm:spPr/>
      <dgm:t>
        <a:bodyPr/>
        <a:lstStyle/>
        <a:p>
          <a:endParaRPr lang="en-US"/>
        </a:p>
      </dgm:t>
    </dgm:pt>
    <dgm:pt modelId="{601FB803-E5EC-4F0E-B146-32DAD798D853}" type="sibTrans" cxnId="{EE263783-8C26-42F9-A186-6B1F17F94AF4}">
      <dgm:prSet/>
      <dgm:spPr/>
      <dgm:t>
        <a:bodyPr/>
        <a:lstStyle/>
        <a:p>
          <a:endParaRPr lang="en-US"/>
        </a:p>
      </dgm:t>
    </dgm:pt>
    <dgm:pt modelId="{9A92C830-3583-4685-A241-8C01B9064B39}">
      <dgm:prSet/>
      <dgm:spPr/>
      <dgm:t>
        <a:bodyPr/>
        <a:lstStyle/>
        <a:p>
          <a:r>
            <a:rPr lang="en-US"/>
            <a:t>We have a responsibility to shield young kids from all of these risks, and we shouldn't downplay how serious they are. These behaviors have the potential to change lives if they are witnessed by young people.</a:t>
          </a:r>
        </a:p>
      </dgm:t>
    </dgm:pt>
    <dgm:pt modelId="{EAD5F8E4-EFA3-4AC4-B007-CCC81A5F2F8F}" type="parTrans" cxnId="{6A3704A8-1978-41DD-BCC2-A1DFC1B748A3}">
      <dgm:prSet/>
      <dgm:spPr/>
      <dgm:t>
        <a:bodyPr/>
        <a:lstStyle/>
        <a:p>
          <a:endParaRPr lang="en-US"/>
        </a:p>
      </dgm:t>
    </dgm:pt>
    <dgm:pt modelId="{4DEE4F09-F1F4-4502-986C-6E319C6F0872}" type="sibTrans" cxnId="{6A3704A8-1978-41DD-BCC2-A1DFC1B748A3}">
      <dgm:prSet/>
      <dgm:spPr/>
      <dgm:t>
        <a:bodyPr/>
        <a:lstStyle/>
        <a:p>
          <a:endParaRPr lang="en-US"/>
        </a:p>
      </dgm:t>
    </dgm:pt>
    <dgm:pt modelId="{24954866-EEA0-4293-BD2F-3E7887345CE9}">
      <dgm:prSet/>
      <dgm:spPr/>
      <dgm:t>
        <a:bodyPr/>
        <a:lstStyle/>
        <a:p>
          <a:r>
            <a:rPr lang="en-US"/>
            <a:t>According to a thorough, extensive analysis of academic literature, people who experience cyberbullying are more than twice as likely to attempt suicide or self-harm.</a:t>
          </a:r>
        </a:p>
      </dgm:t>
    </dgm:pt>
    <dgm:pt modelId="{F602F936-545E-4124-BE63-3A74F371738D}" type="parTrans" cxnId="{3A5286C6-90FE-4402-B99C-569540DB457C}">
      <dgm:prSet/>
      <dgm:spPr/>
      <dgm:t>
        <a:bodyPr/>
        <a:lstStyle/>
        <a:p>
          <a:endParaRPr lang="en-US"/>
        </a:p>
      </dgm:t>
    </dgm:pt>
    <dgm:pt modelId="{71AAF2E5-2037-4D8B-81BC-E89982B7A29C}" type="sibTrans" cxnId="{3A5286C6-90FE-4402-B99C-569540DB457C}">
      <dgm:prSet/>
      <dgm:spPr/>
      <dgm:t>
        <a:bodyPr/>
        <a:lstStyle/>
        <a:p>
          <a:endParaRPr lang="en-US"/>
        </a:p>
      </dgm:t>
    </dgm:pt>
    <dgm:pt modelId="{A2098338-C176-614C-8960-DCB245D2213B}" type="pres">
      <dgm:prSet presAssocID="{3DAE1E7D-946E-4BF2-8A7E-0C91398F9B08}" presName="matrix" presStyleCnt="0">
        <dgm:presLayoutVars>
          <dgm:chMax val="1"/>
          <dgm:dir/>
          <dgm:resizeHandles val="exact"/>
        </dgm:presLayoutVars>
      </dgm:prSet>
      <dgm:spPr/>
    </dgm:pt>
    <dgm:pt modelId="{2CDF82E6-B893-594E-A31D-9089A17ACA0B}" type="pres">
      <dgm:prSet presAssocID="{3DAE1E7D-946E-4BF2-8A7E-0C91398F9B08}" presName="axisShape" presStyleLbl="bgShp" presStyleIdx="0" presStyleCnt="1"/>
      <dgm:spPr/>
    </dgm:pt>
    <dgm:pt modelId="{2903B516-28D8-B44C-BC80-08310ACEBA3D}" type="pres">
      <dgm:prSet presAssocID="{3DAE1E7D-946E-4BF2-8A7E-0C91398F9B08}" presName="rect1" presStyleLbl="node1" presStyleIdx="0" presStyleCnt="4">
        <dgm:presLayoutVars>
          <dgm:chMax val="0"/>
          <dgm:chPref val="0"/>
          <dgm:bulletEnabled val="1"/>
        </dgm:presLayoutVars>
      </dgm:prSet>
      <dgm:spPr/>
    </dgm:pt>
    <dgm:pt modelId="{BBC209F1-C376-6840-BEBD-1C77063E6F2F}" type="pres">
      <dgm:prSet presAssocID="{3DAE1E7D-946E-4BF2-8A7E-0C91398F9B08}" presName="rect2" presStyleLbl="node1" presStyleIdx="1" presStyleCnt="4">
        <dgm:presLayoutVars>
          <dgm:chMax val="0"/>
          <dgm:chPref val="0"/>
          <dgm:bulletEnabled val="1"/>
        </dgm:presLayoutVars>
      </dgm:prSet>
      <dgm:spPr/>
    </dgm:pt>
    <dgm:pt modelId="{818F6389-4DF5-9A4E-ABC5-1A22EE236FAA}" type="pres">
      <dgm:prSet presAssocID="{3DAE1E7D-946E-4BF2-8A7E-0C91398F9B08}" presName="rect3" presStyleLbl="node1" presStyleIdx="2" presStyleCnt="4">
        <dgm:presLayoutVars>
          <dgm:chMax val="0"/>
          <dgm:chPref val="0"/>
          <dgm:bulletEnabled val="1"/>
        </dgm:presLayoutVars>
      </dgm:prSet>
      <dgm:spPr/>
    </dgm:pt>
    <dgm:pt modelId="{3A8A37B2-1C48-DC47-8231-E15687D0A30C}" type="pres">
      <dgm:prSet presAssocID="{3DAE1E7D-946E-4BF2-8A7E-0C91398F9B08}" presName="rect4" presStyleLbl="node1" presStyleIdx="3" presStyleCnt="4">
        <dgm:presLayoutVars>
          <dgm:chMax val="0"/>
          <dgm:chPref val="0"/>
          <dgm:bulletEnabled val="1"/>
        </dgm:presLayoutVars>
      </dgm:prSet>
      <dgm:spPr/>
    </dgm:pt>
  </dgm:ptLst>
  <dgm:cxnLst>
    <dgm:cxn modelId="{5511B105-2068-B14B-9377-12A7B72B6745}" type="presOf" srcId="{33F8E6F4-DFD1-46A9-8865-9D37B92AFD20}" destId="{BBC209F1-C376-6840-BEBD-1C77063E6F2F}" srcOrd="0" destOrd="0" presId="urn:microsoft.com/office/officeart/2005/8/layout/matrix2"/>
    <dgm:cxn modelId="{B8EEA113-79F1-2C4E-AA51-A9942BE38484}" type="presOf" srcId="{9A92C830-3583-4685-A241-8C01B9064B39}" destId="{818F6389-4DF5-9A4E-ABC5-1A22EE236FAA}" srcOrd="0" destOrd="0" presId="urn:microsoft.com/office/officeart/2005/8/layout/matrix2"/>
    <dgm:cxn modelId="{72725B31-139F-684B-BA12-317C153B462D}" type="presOf" srcId="{3DAE1E7D-946E-4BF2-8A7E-0C91398F9B08}" destId="{A2098338-C176-614C-8960-DCB245D2213B}" srcOrd="0" destOrd="0" presId="urn:microsoft.com/office/officeart/2005/8/layout/matrix2"/>
    <dgm:cxn modelId="{EE263783-8C26-42F9-A186-6B1F17F94AF4}" srcId="{3DAE1E7D-946E-4BF2-8A7E-0C91398F9B08}" destId="{33F8E6F4-DFD1-46A9-8865-9D37B92AFD20}" srcOrd="1" destOrd="0" parTransId="{73B89129-5473-490A-B5A1-B0813DF1DD7B}" sibTransId="{601FB803-E5EC-4F0E-B146-32DAD798D853}"/>
    <dgm:cxn modelId="{22090E84-AF9B-EF4B-A9AD-345B4AAA49D1}" type="presOf" srcId="{7869FF50-246B-4802-BA93-98ECB57EC960}" destId="{2903B516-28D8-B44C-BC80-08310ACEBA3D}" srcOrd="0" destOrd="0" presId="urn:microsoft.com/office/officeart/2005/8/layout/matrix2"/>
    <dgm:cxn modelId="{6A3704A8-1978-41DD-BCC2-A1DFC1B748A3}" srcId="{3DAE1E7D-946E-4BF2-8A7E-0C91398F9B08}" destId="{9A92C830-3583-4685-A241-8C01B9064B39}" srcOrd="2" destOrd="0" parTransId="{EAD5F8E4-EFA3-4AC4-B007-CCC81A5F2F8F}" sibTransId="{4DEE4F09-F1F4-4502-986C-6E319C6F0872}"/>
    <dgm:cxn modelId="{68F16DC2-3CBA-E548-80A5-725CAE1D495C}" type="presOf" srcId="{24954866-EEA0-4293-BD2F-3E7887345CE9}" destId="{3A8A37B2-1C48-DC47-8231-E15687D0A30C}" srcOrd="0" destOrd="0" presId="urn:microsoft.com/office/officeart/2005/8/layout/matrix2"/>
    <dgm:cxn modelId="{3A5286C6-90FE-4402-B99C-569540DB457C}" srcId="{3DAE1E7D-946E-4BF2-8A7E-0C91398F9B08}" destId="{24954866-EEA0-4293-BD2F-3E7887345CE9}" srcOrd="3" destOrd="0" parTransId="{F602F936-545E-4124-BE63-3A74F371738D}" sibTransId="{71AAF2E5-2037-4D8B-81BC-E89982B7A29C}"/>
    <dgm:cxn modelId="{E069F8FA-500D-490E-A84E-F7C90F274254}" srcId="{3DAE1E7D-946E-4BF2-8A7E-0C91398F9B08}" destId="{7869FF50-246B-4802-BA93-98ECB57EC960}" srcOrd="0" destOrd="0" parTransId="{DE4864AF-586C-4AFF-BA8B-93DFB78768A5}" sibTransId="{EE0F83CA-160A-4DAB-A159-929D1F5ACBD7}"/>
    <dgm:cxn modelId="{94D226F3-4C13-164B-BF1F-6B75A969BEED}" type="presParOf" srcId="{A2098338-C176-614C-8960-DCB245D2213B}" destId="{2CDF82E6-B893-594E-A31D-9089A17ACA0B}" srcOrd="0" destOrd="0" presId="urn:microsoft.com/office/officeart/2005/8/layout/matrix2"/>
    <dgm:cxn modelId="{C2313ECE-07A5-FA4A-BD42-6B489EDD017F}" type="presParOf" srcId="{A2098338-C176-614C-8960-DCB245D2213B}" destId="{2903B516-28D8-B44C-BC80-08310ACEBA3D}" srcOrd="1" destOrd="0" presId="urn:microsoft.com/office/officeart/2005/8/layout/matrix2"/>
    <dgm:cxn modelId="{69EAB9AE-053C-E245-BBAB-A0B25C79EA3E}" type="presParOf" srcId="{A2098338-C176-614C-8960-DCB245D2213B}" destId="{BBC209F1-C376-6840-BEBD-1C77063E6F2F}" srcOrd="2" destOrd="0" presId="urn:microsoft.com/office/officeart/2005/8/layout/matrix2"/>
    <dgm:cxn modelId="{18AED24A-CBD9-1E40-8A6F-689908D50834}" type="presParOf" srcId="{A2098338-C176-614C-8960-DCB245D2213B}" destId="{818F6389-4DF5-9A4E-ABC5-1A22EE236FAA}" srcOrd="3" destOrd="0" presId="urn:microsoft.com/office/officeart/2005/8/layout/matrix2"/>
    <dgm:cxn modelId="{B7392F4D-1CBB-F04B-94B5-4513C126445A}" type="presParOf" srcId="{A2098338-C176-614C-8960-DCB245D2213B}" destId="{3A8A37B2-1C48-DC47-8231-E15687D0A30C}" srcOrd="4" destOrd="0" presId="urn:microsoft.com/office/officeart/2005/8/layout/matrix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1E415E-7E6E-4958-AA1A-D9A50429ABE8}">
      <dsp:nvSpPr>
        <dsp:cNvPr id="0" name=""/>
        <dsp:cNvSpPr/>
      </dsp:nvSpPr>
      <dsp:spPr>
        <a:xfrm>
          <a:off x="0" y="1054"/>
          <a:ext cx="4749527" cy="6253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D43C36-AB4A-4A0C-B1AC-39D4A3A654AE}">
      <dsp:nvSpPr>
        <dsp:cNvPr id="0" name=""/>
        <dsp:cNvSpPr/>
      </dsp:nvSpPr>
      <dsp:spPr>
        <a:xfrm>
          <a:off x="189158" y="141750"/>
          <a:ext cx="344259" cy="3439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7E0883-C84D-485A-86B0-3838514CA5F4}">
      <dsp:nvSpPr>
        <dsp:cNvPr id="0" name=""/>
        <dsp:cNvSpPr/>
      </dsp:nvSpPr>
      <dsp:spPr>
        <a:xfrm>
          <a:off x="722576" y="1054"/>
          <a:ext cx="3892331" cy="625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244" tIns="66244" rIns="66244" bIns="66244" numCol="1" spcCol="1270" anchor="ctr" anchorCtr="0">
          <a:noAutofit/>
        </a:bodyPr>
        <a:lstStyle/>
        <a:p>
          <a:pPr marL="0" lvl="0" indent="0" algn="l" defTabSz="488950">
            <a:lnSpc>
              <a:spcPct val="100000"/>
            </a:lnSpc>
            <a:spcBef>
              <a:spcPct val="0"/>
            </a:spcBef>
            <a:spcAft>
              <a:spcPct val="35000"/>
            </a:spcAft>
            <a:buNone/>
          </a:pPr>
          <a:r>
            <a:rPr lang="en-US" sz="1100" kern="1200" dirty="0"/>
            <a:t>To be safe online is to practice digital safety. It is also frequently referred to as e-safety. It includes every electronic gadget that can connect to the internet, including tablets, smartphones, and PCs.</a:t>
          </a:r>
        </a:p>
      </dsp:txBody>
      <dsp:txXfrm>
        <a:off x="722576" y="1054"/>
        <a:ext cx="3892331" cy="625927"/>
      </dsp:txXfrm>
    </dsp:sp>
    <dsp:sp modelId="{0CE8C71E-BE70-48FE-ACED-0828772B5615}">
      <dsp:nvSpPr>
        <dsp:cNvPr id="0" name=""/>
        <dsp:cNvSpPr/>
      </dsp:nvSpPr>
      <dsp:spPr>
        <a:xfrm>
          <a:off x="0" y="740786"/>
          <a:ext cx="4749527" cy="6253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0AF420-1CB4-4054-B53D-550961376B23}">
      <dsp:nvSpPr>
        <dsp:cNvPr id="0" name=""/>
        <dsp:cNvSpPr/>
      </dsp:nvSpPr>
      <dsp:spPr>
        <a:xfrm>
          <a:off x="189158" y="881482"/>
          <a:ext cx="344259" cy="3439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1D6B76-A8C0-4114-86E8-B88D4EBB5CA6}">
      <dsp:nvSpPr>
        <dsp:cNvPr id="0" name=""/>
        <dsp:cNvSpPr/>
      </dsp:nvSpPr>
      <dsp:spPr>
        <a:xfrm>
          <a:off x="722576" y="740786"/>
          <a:ext cx="3892331" cy="625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244" tIns="66244" rIns="66244" bIns="66244" numCol="1" spcCol="1270" anchor="ctr" anchorCtr="0">
          <a:noAutofit/>
        </a:bodyPr>
        <a:lstStyle/>
        <a:p>
          <a:pPr marL="0" lvl="0" indent="0" algn="l" defTabSz="488950">
            <a:lnSpc>
              <a:spcPct val="100000"/>
            </a:lnSpc>
            <a:spcBef>
              <a:spcPct val="0"/>
            </a:spcBef>
            <a:spcAft>
              <a:spcPct val="35000"/>
            </a:spcAft>
            <a:buNone/>
          </a:pPr>
          <a:r>
            <a:rPr lang="en-US" sz="1100" kern="1200" dirty="0"/>
            <a:t>By keeping themselves and others safe online, people may guard against dangers and damages that might risk their personal information, resulting in risky communications, or even have an adverse effect on their mental health and general welfare.</a:t>
          </a:r>
        </a:p>
      </dsp:txBody>
      <dsp:txXfrm>
        <a:off x="722576" y="740786"/>
        <a:ext cx="3892331" cy="625927"/>
      </dsp:txXfrm>
    </dsp:sp>
    <dsp:sp modelId="{AB80E539-3CC7-4A20-80D8-F0F9CA7A86E1}">
      <dsp:nvSpPr>
        <dsp:cNvPr id="0" name=""/>
        <dsp:cNvSpPr/>
      </dsp:nvSpPr>
      <dsp:spPr>
        <a:xfrm>
          <a:off x="0" y="1480519"/>
          <a:ext cx="4749527" cy="6253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B19FD2-FCC6-4441-9E6C-51A344F00447}">
      <dsp:nvSpPr>
        <dsp:cNvPr id="0" name=""/>
        <dsp:cNvSpPr/>
      </dsp:nvSpPr>
      <dsp:spPr>
        <a:xfrm>
          <a:off x="189158" y="1621215"/>
          <a:ext cx="344259" cy="3439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BC97CF-CBEA-4EB0-A587-E4CEBA9643AB}">
      <dsp:nvSpPr>
        <dsp:cNvPr id="0" name=""/>
        <dsp:cNvSpPr/>
      </dsp:nvSpPr>
      <dsp:spPr>
        <a:xfrm>
          <a:off x="722576" y="1480519"/>
          <a:ext cx="3892331" cy="625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244" tIns="66244" rIns="66244" bIns="66244" numCol="1" spcCol="1270" anchor="ctr" anchorCtr="0">
          <a:noAutofit/>
        </a:bodyPr>
        <a:lstStyle/>
        <a:p>
          <a:pPr marL="0" lvl="0" indent="0" algn="l" defTabSz="488950">
            <a:lnSpc>
              <a:spcPct val="100000"/>
            </a:lnSpc>
            <a:spcBef>
              <a:spcPct val="0"/>
            </a:spcBef>
            <a:spcAft>
              <a:spcPct val="35000"/>
            </a:spcAft>
            <a:buNone/>
          </a:pPr>
          <a:r>
            <a:rPr lang="en-US" sz="1100" kern="1200" dirty="0"/>
            <a:t>Most of us use the internet, but have you ever given any thought to the risks that could be present there, particularly for kids?</a:t>
          </a:r>
        </a:p>
      </dsp:txBody>
      <dsp:txXfrm>
        <a:off x="722576" y="1480519"/>
        <a:ext cx="3892331" cy="6259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DF82E6-B893-594E-A31D-9089A17ACA0B}">
      <dsp:nvSpPr>
        <dsp:cNvPr id="0" name=""/>
        <dsp:cNvSpPr/>
      </dsp:nvSpPr>
      <dsp:spPr>
        <a:xfrm>
          <a:off x="115018" y="0"/>
          <a:ext cx="3674150" cy="3674150"/>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903B516-28D8-B44C-BC80-08310ACEBA3D}">
      <dsp:nvSpPr>
        <dsp:cNvPr id="0" name=""/>
        <dsp:cNvSpPr/>
      </dsp:nvSpPr>
      <dsp:spPr>
        <a:xfrm>
          <a:off x="353837" y="238819"/>
          <a:ext cx="1469660" cy="14696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a:t>Basic digital safety can come in extremely useful if you may have kids or any person that you need to be a guardian for as you will need the digital safety learning to help them to know when to get help or know if they are being a victim of cyber bullying or stalking.</a:t>
          </a:r>
        </a:p>
      </dsp:txBody>
      <dsp:txXfrm>
        <a:off x="425580" y="310562"/>
        <a:ext cx="1326174" cy="1326174"/>
      </dsp:txXfrm>
    </dsp:sp>
    <dsp:sp modelId="{BBC209F1-C376-6840-BEBD-1C77063E6F2F}">
      <dsp:nvSpPr>
        <dsp:cNvPr id="0" name=""/>
        <dsp:cNvSpPr/>
      </dsp:nvSpPr>
      <dsp:spPr>
        <a:xfrm>
          <a:off x="2080688" y="238819"/>
          <a:ext cx="1469660" cy="14696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a:t>There are risks and difficulties on the internet such as Online abuse, bullying, impersonation, grooming, harassment, threats, and exposure to violent or inappropriate content are some examples of how these could appear.</a:t>
          </a:r>
        </a:p>
      </dsp:txBody>
      <dsp:txXfrm>
        <a:off x="2152431" y="310562"/>
        <a:ext cx="1326174" cy="1326174"/>
      </dsp:txXfrm>
    </dsp:sp>
    <dsp:sp modelId="{818F6389-4DF5-9A4E-ABC5-1A22EE236FAA}">
      <dsp:nvSpPr>
        <dsp:cNvPr id="0" name=""/>
        <dsp:cNvSpPr/>
      </dsp:nvSpPr>
      <dsp:spPr>
        <a:xfrm>
          <a:off x="353837" y="1965670"/>
          <a:ext cx="1469660" cy="14696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a:t>We have a responsibility to shield young kids from all of these risks, and we shouldn't downplay how serious they are. These behaviors have the potential to change lives if they are witnessed by young people.</a:t>
          </a:r>
        </a:p>
      </dsp:txBody>
      <dsp:txXfrm>
        <a:off x="425580" y="2037413"/>
        <a:ext cx="1326174" cy="1326174"/>
      </dsp:txXfrm>
    </dsp:sp>
    <dsp:sp modelId="{3A8A37B2-1C48-DC47-8231-E15687D0A30C}">
      <dsp:nvSpPr>
        <dsp:cNvPr id="0" name=""/>
        <dsp:cNvSpPr/>
      </dsp:nvSpPr>
      <dsp:spPr>
        <a:xfrm>
          <a:off x="2080688" y="1965670"/>
          <a:ext cx="1469660" cy="14696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a:t>According to a thorough, extensive analysis of academic literature, people who experience cyberbullying are more than twice as likely to attempt suicide or self-harm.</a:t>
          </a:r>
        </a:p>
      </dsp:txBody>
      <dsp:txXfrm>
        <a:off x="2152431" y="2037413"/>
        <a:ext cx="1326174" cy="13261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3F2F9-251D-8D27-C694-E62F0028806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ES"/>
          </a:p>
        </p:txBody>
      </p:sp>
      <p:sp>
        <p:nvSpPr>
          <p:cNvPr id="3" name="Subtitle 2">
            <a:extLst>
              <a:ext uri="{FF2B5EF4-FFF2-40B4-BE49-F238E27FC236}">
                <a16:creationId xmlns:a16="http://schemas.microsoft.com/office/drawing/2014/main" id="{A10EE9CB-7482-0E59-EBA3-4EF62DF100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ES"/>
          </a:p>
        </p:txBody>
      </p:sp>
      <p:sp>
        <p:nvSpPr>
          <p:cNvPr id="4" name="Date Placeholder 3">
            <a:extLst>
              <a:ext uri="{FF2B5EF4-FFF2-40B4-BE49-F238E27FC236}">
                <a16:creationId xmlns:a16="http://schemas.microsoft.com/office/drawing/2014/main" id="{C389F4B7-848A-065D-1C4B-5E3906B62E78}"/>
              </a:ext>
            </a:extLst>
          </p:cNvPr>
          <p:cNvSpPr>
            <a:spLocks noGrp="1"/>
          </p:cNvSpPr>
          <p:nvPr>
            <p:ph type="dt" sz="half" idx="10"/>
          </p:nvPr>
        </p:nvSpPr>
        <p:spPr/>
        <p:txBody>
          <a:bodyPr/>
          <a:lstStyle/>
          <a:p>
            <a:fld id="{6C092236-EC25-DB4D-9AF1-C5F2BBBBBFE8}" type="datetimeFigureOut">
              <a:rPr lang="en-ES" smtClean="0"/>
              <a:t>12/4/24</a:t>
            </a:fld>
            <a:endParaRPr lang="en-ES"/>
          </a:p>
        </p:txBody>
      </p:sp>
      <p:sp>
        <p:nvSpPr>
          <p:cNvPr id="5" name="Footer Placeholder 4">
            <a:extLst>
              <a:ext uri="{FF2B5EF4-FFF2-40B4-BE49-F238E27FC236}">
                <a16:creationId xmlns:a16="http://schemas.microsoft.com/office/drawing/2014/main" id="{74AC002F-D627-9687-497E-4E3B8C0FCCC5}"/>
              </a:ext>
            </a:extLst>
          </p:cNvPr>
          <p:cNvSpPr>
            <a:spLocks noGrp="1"/>
          </p:cNvSpPr>
          <p:nvPr>
            <p:ph type="ftr" sz="quarter" idx="11"/>
          </p:nvPr>
        </p:nvSpPr>
        <p:spPr/>
        <p:txBody>
          <a:bodyPr/>
          <a:lstStyle/>
          <a:p>
            <a:endParaRPr lang="en-ES"/>
          </a:p>
        </p:txBody>
      </p:sp>
      <p:sp>
        <p:nvSpPr>
          <p:cNvPr id="6" name="Slide Number Placeholder 5">
            <a:extLst>
              <a:ext uri="{FF2B5EF4-FFF2-40B4-BE49-F238E27FC236}">
                <a16:creationId xmlns:a16="http://schemas.microsoft.com/office/drawing/2014/main" id="{6CE73E6C-5A55-16A8-C0A5-61F1B4C6FCD6}"/>
              </a:ext>
            </a:extLst>
          </p:cNvPr>
          <p:cNvSpPr>
            <a:spLocks noGrp="1"/>
          </p:cNvSpPr>
          <p:nvPr>
            <p:ph type="sldNum" sz="quarter" idx="12"/>
          </p:nvPr>
        </p:nvSpPr>
        <p:spPr/>
        <p:txBody>
          <a:bodyPr/>
          <a:lstStyle/>
          <a:p>
            <a:fld id="{1783D124-1A7D-5B4F-9AC5-52F7C6D303A8}" type="slidenum">
              <a:rPr lang="en-ES" smtClean="0"/>
              <a:t>‹#›</a:t>
            </a:fld>
            <a:endParaRPr lang="en-ES"/>
          </a:p>
        </p:txBody>
      </p:sp>
    </p:spTree>
    <p:extLst>
      <p:ext uri="{BB962C8B-B14F-4D97-AF65-F5344CB8AC3E}">
        <p14:creationId xmlns:p14="http://schemas.microsoft.com/office/powerpoint/2010/main" val="649896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51AA1-DF40-835D-00E4-5556B31D528D}"/>
              </a:ext>
            </a:extLst>
          </p:cNvPr>
          <p:cNvSpPr>
            <a:spLocks noGrp="1"/>
          </p:cNvSpPr>
          <p:nvPr>
            <p:ph type="title"/>
          </p:nvPr>
        </p:nvSpPr>
        <p:spPr/>
        <p:txBody>
          <a:bodyPr/>
          <a:lstStyle/>
          <a:p>
            <a:r>
              <a:rPr lang="en-GB"/>
              <a:t>Click to edit Master title style</a:t>
            </a:r>
            <a:endParaRPr lang="en-ES"/>
          </a:p>
        </p:txBody>
      </p:sp>
      <p:sp>
        <p:nvSpPr>
          <p:cNvPr id="3" name="Content Placeholder 2">
            <a:extLst>
              <a:ext uri="{FF2B5EF4-FFF2-40B4-BE49-F238E27FC236}">
                <a16:creationId xmlns:a16="http://schemas.microsoft.com/office/drawing/2014/main" id="{51AA899A-11DE-8EDE-3BF1-92A2AFE092D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ES"/>
          </a:p>
        </p:txBody>
      </p:sp>
      <p:sp>
        <p:nvSpPr>
          <p:cNvPr id="4" name="Date Placeholder 3">
            <a:extLst>
              <a:ext uri="{FF2B5EF4-FFF2-40B4-BE49-F238E27FC236}">
                <a16:creationId xmlns:a16="http://schemas.microsoft.com/office/drawing/2014/main" id="{8B822DA0-868E-576C-9F93-023F39D6CE64}"/>
              </a:ext>
            </a:extLst>
          </p:cNvPr>
          <p:cNvSpPr>
            <a:spLocks noGrp="1"/>
          </p:cNvSpPr>
          <p:nvPr>
            <p:ph type="dt" sz="half" idx="10"/>
          </p:nvPr>
        </p:nvSpPr>
        <p:spPr/>
        <p:txBody>
          <a:bodyPr/>
          <a:lstStyle/>
          <a:p>
            <a:fld id="{6C092236-EC25-DB4D-9AF1-C5F2BBBBBFE8}" type="datetimeFigureOut">
              <a:rPr lang="en-ES" smtClean="0"/>
              <a:t>12/4/24</a:t>
            </a:fld>
            <a:endParaRPr lang="en-ES"/>
          </a:p>
        </p:txBody>
      </p:sp>
      <p:sp>
        <p:nvSpPr>
          <p:cNvPr id="5" name="Footer Placeholder 4">
            <a:extLst>
              <a:ext uri="{FF2B5EF4-FFF2-40B4-BE49-F238E27FC236}">
                <a16:creationId xmlns:a16="http://schemas.microsoft.com/office/drawing/2014/main" id="{E64CFEF7-CA8A-AD2B-E4B0-F7DE6788A729}"/>
              </a:ext>
            </a:extLst>
          </p:cNvPr>
          <p:cNvSpPr>
            <a:spLocks noGrp="1"/>
          </p:cNvSpPr>
          <p:nvPr>
            <p:ph type="ftr" sz="quarter" idx="11"/>
          </p:nvPr>
        </p:nvSpPr>
        <p:spPr/>
        <p:txBody>
          <a:bodyPr/>
          <a:lstStyle/>
          <a:p>
            <a:endParaRPr lang="en-ES"/>
          </a:p>
        </p:txBody>
      </p:sp>
      <p:sp>
        <p:nvSpPr>
          <p:cNvPr id="6" name="Slide Number Placeholder 5">
            <a:extLst>
              <a:ext uri="{FF2B5EF4-FFF2-40B4-BE49-F238E27FC236}">
                <a16:creationId xmlns:a16="http://schemas.microsoft.com/office/drawing/2014/main" id="{B7739578-6675-6678-3944-6001E4ECCEBD}"/>
              </a:ext>
            </a:extLst>
          </p:cNvPr>
          <p:cNvSpPr>
            <a:spLocks noGrp="1"/>
          </p:cNvSpPr>
          <p:nvPr>
            <p:ph type="sldNum" sz="quarter" idx="12"/>
          </p:nvPr>
        </p:nvSpPr>
        <p:spPr/>
        <p:txBody>
          <a:bodyPr/>
          <a:lstStyle/>
          <a:p>
            <a:fld id="{1783D124-1A7D-5B4F-9AC5-52F7C6D303A8}" type="slidenum">
              <a:rPr lang="en-ES" smtClean="0"/>
              <a:t>‹#›</a:t>
            </a:fld>
            <a:endParaRPr lang="en-ES"/>
          </a:p>
        </p:txBody>
      </p:sp>
    </p:spTree>
    <p:extLst>
      <p:ext uri="{BB962C8B-B14F-4D97-AF65-F5344CB8AC3E}">
        <p14:creationId xmlns:p14="http://schemas.microsoft.com/office/powerpoint/2010/main" val="3466624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1E672-7CAD-3AF6-F836-18ADD6D541F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ES"/>
          </a:p>
        </p:txBody>
      </p:sp>
      <p:sp>
        <p:nvSpPr>
          <p:cNvPr id="3" name="Text Placeholder 2">
            <a:extLst>
              <a:ext uri="{FF2B5EF4-FFF2-40B4-BE49-F238E27FC236}">
                <a16:creationId xmlns:a16="http://schemas.microsoft.com/office/drawing/2014/main" id="{C67920C1-266B-64F1-D876-29083CCD4A9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34E5309-42BD-B02B-802C-E1B32D8DBA49}"/>
              </a:ext>
            </a:extLst>
          </p:cNvPr>
          <p:cNvSpPr>
            <a:spLocks noGrp="1"/>
          </p:cNvSpPr>
          <p:nvPr>
            <p:ph type="dt" sz="half" idx="10"/>
          </p:nvPr>
        </p:nvSpPr>
        <p:spPr/>
        <p:txBody>
          <a:bodyPr/>
          <a:lstStyle/>
          <a:p>
            <a:fld id="{6C092236-EC25-DB4D-9AF1-C5F2BBBBBFE8}" type="datetimeFigureOut">
              <a:rPr lang="en-ES" smtClean="0"/>
              <a:t>12/4/24</a:t>
            </a:fld>
            <a:endParaRPr lang="en-ES"/>
          </a:p>
        </p:txBody>
      </p:sp>
      <p:sp>
        <p:nvSpPr>
          <p:cNvPr id="5" name="Footer Placeholder 4">
            <a:extLst>
              <a:ext uri="{FF2B5EF4-FFF2-40B4-BE49-F238E27FC236}">
                <a16:creationId xmlns:a16="http://schemas.microsoft.com/office/drawing/2014/main" id="{D2EEE99C-353D-AC4F-5DCB-256D883EF1F0}"/>
              </a:ext>
            </a:extLst>
          </p:cNvPr>
          <p:cNvSpPr>
            <a:spLocks noGrp="1"/>
          </p:cNvSpPr>
          <p:nvPr>
            <p:ph type="ftr" sz="quarter" idx="11"/>
          </p:nvPr>
        </p:nvSpPr>
        <p:spPr/>
        <p:txBody>
          <a:bodyPr/>
          <a:lstStyle/>
          <a:p>
            <a:endParaRPr lang="en-ES"/>
          </a:p>
        </p:txBody>
      </p:sp>
      <p:sp>
        <p:nvSpPr>
          <p:cNvPr id="6" name="Slide Number Placeholder 5">
            <a:extLst>
              <a:ext uri="{FF2B5EF4-FFF2-40B4-BE49-F238E27FC236}">
                <a16:creationId xmlns:a16="http://schemas.microsoft.com/office/drawing/2014/main" id="{5F1E789C-F0D6-86A1-7501-ED2F6CE662C4}"/>
              </a:ext>
            </a:extLst>
          </p:cNvPr>
          <p:cNvSpPr>
            <a:spLocks noGrp="1"/>
          </p:cNvSpPr>
          <p:nvPr>
            <p:ph type="sldNum" sz="quarter" idx="12"/>
          </p:nvPr>
        </p:nvSpPr>
        <p:spPr/>
        <p:txBody>
          <a:bodyPr/>
          <a:lstStyle/>
          <a:p>
            <a:fld id="{1783D124-1A7D-5B4F-9AC5-52F7C6D303A8}" type="slidenum">
              <a:rPr lang="en-ES" smtClean="0"/>
              <a:t>‹#›</a:t>
            </a:fld>
            <a:endParaRPr lang="en-ES"/>
          </a:p>
        </p:txBody>
      </p:sp>
    </p:spTree>
    <p:extLst>
      <p:ext uri="{BB962C8B-B14F-4D97-AF65-F5344CB8AC3E}">
        <p14:creationId xmlns:p14="http://schemas.microsoft.com/office/powerpoint/2010/main" val="1499295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693B9-6180-17C5-0EF1-A95E7C901226}"/>
              </a:ext>
            </a:extLst>
          </p:cNvPr>
          <p:cNvSpPr>
            <a:spLocks noGrp="1"/>
          </p:cNvSpPr>
          <p:nvPr>
            <p:ph type="title"/>
          </p:nvPr>
        </p:nvSpPr>
        <p:spPr/>
        <p:txBody>
          <a:bodyPr/>
          <a:lstStyle/>
          <a:p>
            <a:r>
              <a:rPr lang="en-GB"/>
              <a:t>Click to edit Master title style</a:t>
            </a:r>
            <a:endParaRPr lang="en-ES"/>
          </a:p>
        </p:txBody>
      </p:sp>
      <p:sp>
        <p:nvSpPr>
          <p:cNvPr id="3" name="Content Placeholder 2">
            <a:extLst>
              <a:ext uri="{FF2B5EF4-FFF2-40B4-BE49-F238E27FC236}">
                <a16:creationId xmlns:a16="http://schemas.microsoft.com/office/drawing/2014/main" id="{4AADB1A7-FFF7-E9C5-CDC9-BBA4CB6D0D6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ES"/>
          </a:p>
        </p:txBody>
      </p:sp>
      <p:sp>
        <p:nvSpPr>
          <p:cNvPr id="4" name="Content Placeholder 3">
            <a:extLst>
              <a:ext uri="{FF2B5EF4-FFF2-40B4-BE49-F238E27FC236}">
                <a16:creationId xmlns:a16="http://schemas.microsoft.com/office/drawing/2014/main" id="{79239D4D-26AE-3F3D-E296-6233F9E8ECD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ES"/>
          </a:p>
        </p:txBody>
      </p:sp>
      <p:sp>
        <p:nvSpPr>
          <p:cNvPr id="5" name="Date Placeholder 4">
            <a:extLst>
              <a:ext uri="{FF2B5EF4-FFF2-40B4-BE49-F238E27FC236}">
                <a16:creationId xmlns:a16="http://schemas.microsoft.com/office/drawing/2014/main" id="{E4D3AE4B-B22A-538C-57A8-B1A57345A1E1}"/>
              </a:ext>
            </a:extLst>
          </p:cNvPr>
          <p:cNvSpPr>
            <a:spLocks noGrp="1"/>
          </p:cNvSpPr>
          <p:nvPr>
            <p:ph type="dt" sz="half" idx="10"/>
          </p:nvPr>
        </p:nvSpPr>
        <p:spPr/>
        <p:txBody>
          <a:bodyPr/>
          <a:lstStyle/>
          <a:p>
            <a:fld id="{6C092236-EC25-DB4D-9AF1-C5F2BBBBBFE8}" type="datetimeFigureOut">
              <a:rPr lang="en-ES" smtClean="0"/>
              <a:t>12/4/24</a:t>
            </a:fld>
            <a:endParaRPr lang="en-ES"/>
          </a:p>
        </p:txBody>
      </p:sp>
      <p:sp>
        <p:nvSpPr>
          <p:cNvPr id="6" name="Footer Placeholder 5">
            <a:extLst>
              <a:ext uri="{FF2B5EF4-FFF2-40B4-BE49-F238E27FC236}">
                <a16:creationId xmlns:a16="http://schemas.microsoft.com/office/drawing/2014/main" id="{ABAC0FB3-047C-888E-5EFB-EF1055689613}"/>
              </a:ext>
            </a:extLst>
          </p:cNvPr>
          <p:cNvSpPr>
            <a:spLocks noGrp="1"/>
          </p:cNvSpPr>
          <p:nvPr>
            <p:ph type="ftr" sz="quarter" idx="11"/>
          </p:nvPr>
        </p:nvSpPr>
        <p:spPr/>
        <p:txBody>
          <a:bodyPr/>
          <a:lstStyle/>
          <a:p>
            <a:endParaRPr lang="en-ES"/>
          </a:p>
        </p:txBody>
      </p:sp>
      <p:sp>
        <p:nvSpPr>
          <p:cNvPr id="7" name="Slide Number Placeholder 6">
            <a:extLst>
              <a:ext uri="{FF2B5EF4-FFF2-40B4-BE49-F238E27FC236}">
                <a16:creationId xmlns:a16="http://schemas.microsoft.com/office/drawing/2014/main" id="{D0FC4BDF-690B-EB9D-F86D-8C788B745CB1}"/>
              </a:ext>
            </a:extLst>
          </p:cNvPr>
          <p:cNvSpPr>
            <a:spLocks noGrp="1"/>
          </p:cNvSpPr>
          <p:nvPr>
            <p:ph type="sldNum" sz="quarter" idx="12"/>
          </p:nvPr>
        </p:nvSpPr>
        <p:spPr/>
        <p:txBody>
          <a:bodyPr/>
          <a:lstStyle/>
          <a:p>
            <a:fld id="{1783D124-1A7D-5B4F-9AC5-52F7C6D303A8}" type="slidenum">
              <a:rPr lang="en-ES" smtClean="0"/>
              <a:t>‹#›</a:t>
            </a:fld>
            <a:endParaRPr lang="en-ES"/>
          </a:p>
        </p:txBody>
      </p:sp>
    </p:spTree>
    <p:extLst>
      <p:ext uri="{BB962C8B-B14F-4D97-AF65-F5344CB8AC3E}">
        <p14:creationId xmlns:p14="http://schemas.microsoft.com/office/powerpoint/2010/main" val="20370294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66F6E-CCC4-F1DA-1D95-54AB57C17B25}"/>
              </a:ext>
            </a:extLst>
          </p:cNvPr>
          <p:cNvSpPr>
            <a:spLocks noGrp="1"/>
          </p:cNvSpPr>
          <p:nvPr>
            <p:ph type="title"/>
          </p:nvPr>
        </p:nvSpPr>
        <p:spPr>
          <a:xfrm>
            <a:off x="839788" y="365125"/>
            <a:ext cx="10515600" cy="1325563"/>
          </a:xfrm>
        </p:spPr>
        <p:txBody>
          <a:bodyPr/>
          <a:lstStyle/>
          <a:p>
            <a:r>
              <a:rPr lang="en-GB"/>
              <a:t>Click to edit Master title style</a:t>
            </a:r>
            <a:endParaRPr lang="en-ES"/>
          </a:p>
        </p:txBody>
      </p:sp>
      <p:sp>
        <p:nvSpPr>
          <p:cNvPr id="3" name="Text Placeholder 2">
            <a:extLst>
              <a:ext uri="{FF2B5EF4-FFF2-40B4-BE49-F238E27FC236}">
                <a16:creationId xmlns:a16="http://schemas.microsoft.com/office/drawing/2014/main" id="{F93BE934-C981-FC4B-2AFD-9A16E81947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F77BDCA-999E-BE68-A3D3-6E1B89EF461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ES"/>
          </a:p>
        </p:txBody>
      </p:sp>
      <p:sp>
        <p:nvSpPr>
          <p:cNvPr id="5" name="Text Placeholder 4">
            <a:extLst>
              <a:ext uri="{FF2B5EF4-FFF2-40B4-BE49-F238E27FC236}">
                <a16:creationId xmlns:a16="http://schemas.microsoft.com/office/drawing/2014/main" id="{6E7B8E8A-4F4A-C817-C576-32EB0505685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3C0B1AE-F1E9-7A7F-21E2-1CCE584A81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ES"/>
          </a:p>
        </p:txBody>
      </p:sp>
      <p:sp>
        <p:nvSpPr>
          <p:cNvPr id="7" name="Date Placeholder 6">
            <a:extLst>
              <a:ext uri="{FF2B5EF4-FFF2-40B4-BE49-F238E27FC236}">
                <a16:creationId xmlns:a16="http://schemas.microsoft.com/office/drawing/2014/main" id="{2DB4B156-64C5-0112-33E1-4EB170F86FE7}"/>
              </a:ext>
            </a:extLst>
          </p:cNvPr>
          <p:cNvSpPr>
            <a:spLocks noGrp="1"/>
          </p:cNvSpPr>
          <p:nvPr>
            <p:ph type="dt" sz="half" idx="10"/>
          </p:nvPr>
        </p:nvSpPr>
        <p:spPr/>
        <p:txBody>
          <a:bodyPr/>
          <a:lstStyle/>
          <a:p>
            <a:fld id="{6C092236-EC25-DB4D-9AF1-C5F2BBBBBFE8}" type="datetimeFigureOut">
              <a:rPr lang="en-ES" smtClean="0"/>
              <a:t>12/4/24</a:t>
            </a:fld>
            <a:endParaRPr lang="en-ES"/>
          </a:p>
        </p:txBody>
      </p:sp>
      <p:sp>
        <p:nvSpPr>
          <p:cNvPr id="8" name="Footer Placeholder 7">
            <a:extLst>
              <a:ext uri="{FF2B5EF4-FFF2-40B4-BE49-F238E27FC236}">
                <a16:creationId xmlns:a16="http://schemas.microsoft.com/office/drawing/2014/main" id="{0425DDE1-46F5-52E2-E9EE-6BFD58C1C3DF}"/>
              </a:ext>
            </a:extLst>
          </p:cNvPr>
          <p:cNvSpPr>
            <a:spLocks noGrp="1"/>
          </p:cNvSpPr>
          <p:nvPr>
            <p:ph type="ftr" sz="quarter" idx="11"/>
          </p:nvPr>
        </p:nvSpPr>
        <p:spPr/>
        <p:txBody>
          <a:bodyPr/>
          <a:lstStyle/>
          <a:p>
            <a:endParaRPr lang="en-ES"/>
          </a:p>
        </p:txBody>
      </p:sp>
      <p:sp>
        <p:nvSpPr>
          <p:cNvPr id="9" name="Slide Number Placeholder 8">
            <a:extLst>
              <a:ext uri="{FF2B5EF4-FFF2-40B4-BE49-F238E27FC236}">
                <a16:creationId xmlns:a16="http://schemas.microsoft.com/office/drawing/2014/main" id="{89F64D79-BF3A-5B06-AD78-A733C5FA6190}"/>
              </a:ext>
            </a:extLst>
          </p:cNvPr>
          <p:cNvSpPr>
            <a:spLocks noGrp="1"/>
          </p:cNvSpPr>
          <p:nvPr>
            <p:ph type="sldNum" sz="quarter" idx="12"/>
          </p:nvPr>
        </p:nvSpPr>
        <p:spPr/>
        <p:txBody>
          <a:bodyPr/>
          <a:lstStyle/>
          <a:p>
            <a:fld id="{1783D124-1A7D-5B4F-9AC5-52F7C6D303A8}" type="slidenum">
              <a:rPr lang="en-ES" smtClean="0"/>
              <a:t>‹#›</a:t>
            </a:fld>
            <a:endParaRPr lang="en-ES"/>
          </a:p>
        </p:txBody>
      </p:sp>
    </p:spTree>
    <p:extLst>
      <p:ext uri="{BB962C8B-B14F-4D97-AF65-F5344CB8AC3E}">
        <p14:creationId xmlns:p14="http://schemas.microsoft.com/office/powerpoint/2010/main" val="4282784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0C6D-DD97-4996-B7A3-71F34F24D87B}"/>
              </a:ext>
            </a:extLst>
          </p:cNvPr>
          <p:cNvSpPr>
            <a:spLocks noGrp="1"/>
          </p:cNvSpPr>
          <p:nvPr>
            <p:ph type="title"/>
          </p:nvPr>
        </p:nvSpPr>
        <p:spPr/>
        <p:txBody>
          <a:bodyPr/>
          <a:lstStyle/>
          <a:p>
            <a:r>
              <a:rPr lang="en-GB"/>
              <a:t>Click to edit Master title style</a:t>
            </a:r>
            <a:endParaRPr lang="en-ES"/>
          </a:p>
        </p:txBody>
      </p:sp>
      <p:sp>
        <p:nvSpPr>
          <p:cNvPr id="3" name="Date Placeholder 2">
            <a:extLst>
              <a:ext uri="{FF2B5EF4-FFF2-40B4-BE49-F238E27FC236}">
                <a16:creationId xmlns:a16="http://schemas.microsoft.com/office/drawing/2014/main" id="{64518022-D947-FB99-73F3-6AC69C48A256}"/>
              </a:ext>
            </a:extLst>
          </p:cNvPr>
          <p:cNvSpPr>
            <a:spLocks noGrp="1"/>
          </p:cNvSpPr>
          <p:nvPr>
            <p:ph type="dt" sz="half" idx="10"/>
          </p:nvPr>
        </p:nvSpPr>
        <p:spPr/>
        <p:txBody>
          <a:bodyPr/>
          <a:lstStyle/>
          <a:p>
            <a:fld id="{6C092236-EC25-DB4D-9AF1-C5F2BBBBBFE8}" type="datetimeFigureOut">
              <a:rPr lang="en-ES" smtClean="0"/>
              <a:t>12/4/24</a:t>
            </a:fld>
            <a:endParaRPr lang="en-ES"/>
          </a:p>
        </p:txBody>
      </p:sp>
      <p:sp>
        <p:nvSpPr>
          <p:cNvPr id="4" name="Footer Placeholder 3">
            <a:extLst>
              <a:ext uri="{FF2B5EF4-FFF2-40B4-BE49-F238E27FC236}">
                <a16:creationId xmlns:a16="http://schemas.microsoft.com/office/drawing/2014/main" id="{D02D18F3-A171-55BF-60D7-D0DDE057EAD2}"/>
              </a:ext>
            </a:extLst>
          </p:cNvPr>
          <p:cNvSpPr>
            <a:spLocks noGrp="1"/>
          </p:cNvSpPr>
          <p:nvPr>
            <p:ph type="ftr" sz="quarter" idx="11"/>
          </p:nvPr>
        </p:nvSpPr>
        <p:spPr/>
        <p:txBody>
          <a:bodyPr/>
          <a:lstStyle/>
          <a:p>
            <a:endParaRPr lang="en-ES"/>
          </a:p>
        </p:txBody>
      </p:sp>
      <p:sp>
        <p:nvSpPr>
          <p:cNvPr id="5" name="Slide Number Placeholder 4">
            <a:extLst>
              <a:ext uri="{FF2B5EF4-FFF2-40B4-BE49-F238E27FC236}">
                <a16:creationId xmlns:a16="http://schemas.microsoft.com/office/drawing/2014/main" id="{50AD0DD1-B83A-478B-DC82-083BBBAF84C9}"/>
              </a:ext>
            </a:extLst>
          </p:cNvPr>
          <p:cNvSpPr>
            <a:spLocks noGrp="1"/>
          </p:cNvSpPr>
          <p:nvPr>
            <p:ph type="sldNum" sz="quarter" idx="12"/>
          </p:nvPr>
        </p:nvSpPr>
        <p:spPr/>
        <p:txBody>
          <a:bodyPr/>
          <a:lstStyle/>
          <a:p>
            <a:fld id="{1783D124-1A7D-5B4F-9AC5-52F7C6D303A8}" type="slidenum">
              <a:rPr lang="en-ES" smtClean="0"/>
              <a:t>‹#›</a:t>
            </a:fld>
            <a:endParaRPr lang="en-ES"/>
          </a:p>
        </p:txBody>
      </p:sp>
    </p:spTree>
    <p:extLst>
      <p:ext uri="{BB962C8B-B14F-4D97-AF65-F5344CB8AC3E}">
        <p14:creationId xmlns:p14="http://schemas.microsoft.com/office/powerpoint/2010/main" val="1249865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11BA2D7-03B9-802D-ED60-620FD2716932}"/>
              </a:ext>
            </a:extLst>
          </p:cNvPr>
          <p:cNvSpPr>
            <a:spLocks noGrp="1"/>
          </p:cNvSpPr>
          <p:nvPr>
            <p:ph type="dt" sz="half" idx="10"/>
          </p:nvPr>
        </p:nvSpPr>
        <p:spPr/>
        <p:txBody>
          <a:bodyPr/>
          <a:lstStyle/>
          <a:p>
            <a:fld id="{6C092236-EC25-DB4D-9AF1-C5F2BBBBBFE8}" type="datetimeFigureOut">
              <a:rPr lang="en-ES" smtClean="0"/>
              <a:t>12/4/24</a:t>
            </a:fld>
            <a:endParaRPr lang="en-ES"/>
          </a:p>
        </p:txBody>
      </p:sp>
      <p:sp>
        <p:nvSpPr>
          <p:cNvPr id="3" name="Footer Placeholder 2">
            <a:extLst>
              <a:ext uri="{FF2B5EF4-FFF2-40B4-BE49-F238E27FC236}">
                <a16:creationId xmlns:a16="http://schemas.microsoft.com/office/drawing/2014/main" id="{E4D220AC-CE71-2DFB-FF34-C587764DE4D8}"/>
              </a:ext>
            </a:extLst>
          </p:cNvPr>
          <p:cNvSpPr>
            <a:spLocks noGrp="1"/>
          </p:cNvSpPr>
          <p:nvPr>
            <p:ph type="ftr" sz="quarter" idx="11"/>
          </p:nvPr>
        </p:nvSpPr>
        <p:spPr/>
        <p:txBody>
          <a:bodyPr/>
          <a:lstStyle/>
          <a:p>
            <a:endParaRPr lang="en-ES"/>
          </a:p>
        </p:txBody>
      </p:sp>
      <p:sp>
        <p:nvSpPr>
          <p:cNvPr id="4" name="Slide Number Placeholder 3">
            <a:extLst>
              <a:ext uri="{FF2B5EF4-FFF2-40B4-BE49-F238E27FC236}">
                <a16:creationId xmlns:a16="http://schemas.microsoft.com/office/drawing/2014/main" id="{44D7FFA5-10D3-9C22-E3A0-BCB23442C2E3}"/>
              </a:ext>
            </a:extLst>
          </p:cNvPr>
          <p:cNvSpPr>
            <a:spLocks noGrp="1"/>
          </p:cNvSpPr>
          <p:nvPr>
            <p:ph type="sldNum" sz="quarter" idx="12"/>
          </p:nvPr>
        </p:nvSpPr>
        <p:spPr/>
        <p:txBody>
          <a:bodyPr/>
          <a:lstStyle/>
          <a:p>
            <a:fld id="{1783D124-1A7D-5B4F-9AC5-52F7C6D303A8}" type="slidenum">
              <a:rPr lang="en-ES" smtClean="0"/>
              <a:t>‹#›</a:t>
            </a:fld>
            <a:endParaRPr lang="en-ES"/>
          </a:p>
        </p:txBody>
      </p:sp>
    </p:spTree>
    <p:extLst>
      <p:ext uri="{BB962C8B-B14F-4D97-AF65-F5344CB8AC3E}">
        <p14:creationId xmlns:p14="http://schemas.microsoft.com/office/powerpoint/2010/main" val="89717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3BDB1-9303-FD3A-6036-55D8AC4448F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ES"/>
          </a:p>
        </p:txBody>
      </p:sp>
      <p:sp>
        <p:nvSpPr>
          <p:cNvPr id="3" name="Content Placeholder 2">
            <a:extLst>
              <a:ext uri="{FF2B5EF4-FFF2-40B4-BE49-F238E27FC236}">
                <a16:creationId xmlns:a16="http://schemas.microsoft.com/office/drawing/2014/main" id="{A58C5476-9DF8-7D59-601A-B32BA59FD8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ES"/>
          </a:p>
        </p:txBody>
      </p:sp>
      <p:sp>
        <p:nvSpPr>
          <p:cNvPr id="4" name="Text Placeholder 3">
            <a:extLst>
              <a:ext uri="{FF2B5EF4-FFF2-40B4-BE49-F238E27FC236}">
                <a16:creationId xmlns:a16="http://schemas.microsoft.com/office/drawing/2014/main" id="{FF7AEA7E-EC0E-7CC0-7736-6EC18DAD53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2E4C7DE-22BB-3383-A8A1-A24B5562BC8B}"/>
              </a:ext>
            </a:extLst>
          </p:cNvPr>
          <p:cNvSpPr>
            <a:spLocks noGrp="1"/>
          </p:cNvSpPr>
          <p:nvPr>
            <p:ph type="dt" sz="half" idx="10"/>
          </p:nvPr>
        </p:nvSpPr>
        <p:spPr/>
        <p:txBody>
          <a:bodyPr/>
          <a:lstStyle/>
          <a:p>
            <a:fld id="{6C092236-EC25-DB4D-9AF1-C5F2BBBBBFE8}" type="datetimeFigureOut">
              <a:rPr lang="en-ES" smtClean="0"/>
              <a:t>12/4/24</a:t>
            </a:fld>
            <a:endParaRPr lang="en-ES"/>
          </a:p>
        </p:txBody>
      </p:sp>
      <p:sp>
        <p:nvSpPr>
          <p:cNvPr id="6" name="Footer Placeholder 5">
            <a:extLst>
              <a:ext uri="{FF2B5EF4-FFF2-40B4-BE49-F238E27FC236}">
                <a16:creationId xmlns:a16="http://schemas.microsoft.com/office/drawing/2014/main" id="{885321F0-564E-07AF-3F8E-0F981F5723AA}"/>
              </a:ext>
            </a:extLst>
          </p:cNvPr>
          <p:cNvSpPr>
            <a:spLocks noGrp="1"/>
          </p:cNvSpPr>
          <p:nvPr>
            <p:ph type="ftr" sz="quarter" idx="11"/>
          </p:nvPr>
        </p:nvSpPr>
        <p:spPr/>
        <p:txBody>
          <a:bodyPr/>
          <a:lstStyle/>
          <a:p>
            <a:endParaRPr lang="en-ES"/>
          </a:p>
        </p:txBody>
      </p:sp>
      <p:sp>
        <p:nvSpPr>
          <p:cNvPr id="7" name="Slide Number Placeholder 6">
            <a:extLst>
              <a:ext uri="{FF2B5EF4-FFF2-40B4-BE49-F238E27FC236}">
                <a16:creationId xmlns:a16="http://schemas.microsoft.com/office/drawing/2014/main" id="{55A8DD4B-3F46-2783-A644-9A400E63336F}"/>
              </a:ext>
            </a:extLst>
          </p:cNvPr>
          <p:cNvSpPr>
            <a:spLocks noGrp="1"/>
          </p:cNvSpPr>
          <p:nvPr>
            <p:ph type="sldNum" sz="quarter" idx="12"/>
          </p:nvPr>
        </p:nvSpPr>
        <p:spPr/>
        <p:txBody>
          <a:bodyPr/>
          <a:lstStyle/>
          <a:p>
            <a:fld id="{1783D124-1A7D-5B4F-9AC5-52F7C6D303A8}" type="slidenum">
              <a:rPr lang="en-ES" smtClean="0"/>
              <a:t>‹#›</a:t>
            </a:fld>
            <a:endParaRPr lang="en-ES"/>
          </a:p>
        </p:txBody>
      </p:sp>
    </p:spTree>
    <p:extLst>
      <p:ext uri="{BB962C8B-B14F-4D97-AF65-F5344CB8AC3E}">
        <p14:creationId xmlns:p14="http://schemas.microsoft.com/office/powerpoint/2010/main" val="3168931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A4A92-DF65-EE09-745D-E6E1F082327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ES"/>
          </a:p>
        </p:txBody>
      </p:sp>
      <p:sp>
        <p:nvSpPr>
          <p:cNvPr id="3" name="Picture Placeholder 2">
            <a:extLst>
              <a:ext uri="{FF2B5EF4-FFF2-40B4-BE49-F238E27FC236}">
                <a16:creationId xmlns:a16="http://schemas.microsoft.com/office/drawing/2014/main" id="{A2BE3650-0500-4B09-D4F2-1C297B94CC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ES"/>
          </a:p>
        </p:txBody>
      </p:sp>
      <p:sp>
        <p:nvSpPr>
          <p:cNvPr id="4" name="Text Placeholder 3">
            <a:extLst>
              <a:ext uri="{FF2B5EF4-FFF2-40B4-BE49-F238E27FC236}">
                <a16:creationId xmlns:a16="http://schemas.microsoft.com/office/drawing/2014/main" id="{FEC245C6-39D7-5472-9331-FEEF32F83A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CA624B-8F16-A533-95E4-BCED93959BA2}"/>
              </a:ext>
            </a:extLst>
          </p:cNvPr>
          <p:cNvSpPr>
            <a:spLocks noGrp="1"/>
          </p:cNvSpPr>
          <p:nvPr>
            <p:ph type="dt" sz="half" idx="10"/>
          </p:nvPr>
        </p:nvSpPr>
        <p:spPr/>
        <p:txBody>
          <a:bodyPr/>
          <a:lstStyle/>
          <a:p>
            <a:fld id="{6C092236-EC25-DB4D-9AF1-C5F2BBBBBFE8}" type="datetimeFigureOut">
              <a:rPr lang="en-ES" smtClean="0"/>
              <a:t>12/4/24</a:t>
            </a:fld>
            <a:endParaRPr lang="en-ES"/>
          </a:p>
        </p:txBody>
      </p:sp>
      <p:sp>
        <p:nvSpPr>
          <p:cNvPr id="6" name="Footer Placeholder 5">
            <a:extLst>
              <a:ext uri="{FF2B5EF4-FFF2-40B4-BE49-F238E27FC236}">
                <a16:creationId xmlns:a16="http://schemas.microsoft.com/office/drawing/2014/main" id="{93B36623-020F-0DD8-1DAA-A3DC6400445E}"/>
              </a:ext>
            </a:extLst>
          </p:cNvPr>
          <p:cNvSpPr>
            <a:spLocks noGrp="1"/>
          </p:cNvSpPr>
          <p:nvPr>
            <p:ph type="ftr" sz="quarter" idx="11"/>
          </p:nvPr>
        </p:nvSpPr>
        <p:spPr/>
        <p:txBody>
          <a:bodyPr/>
          <a:lstStyle/>
          <a:p>
            <a:endParaRPr lang="en-ES"/>
          </a:p>
        </p:txBody>
      </p:sp>
      <p:sp>
        <p:nvSpPr>
          <p:cNvPr id="7" name="Slide Number Placeholder 6">
            <a:extLst>
              <a:ext uri="{FF2B5EF4-FFF2-40B4-BE49-F238E27FC236}">
                <a16:creationId xmlns:a16="http://schemas.microsoft.com/office/drawing/2014/main" id="{41DB7B98-5C96-002D-DA49-F98F1EA22490}"/>
              </a:ext>
            </a:extLst>
          </p:cNvPr>
          <p:cNvSpPr>
            <a:spLocks noGrp="1"/>
          </p:cNvSpPr>
          <p:nvPr>
            <p:ph type="sldNum" sz="quarter" idx="12"/>
          </p:nvPr>
        </p:nvSpPr>
        <p:spPr/>
        <p:txBody>
          <a:bodyPr/>
          <a:lstStyle/>
          <a:p>
            <a:fld id="{1783D124-1A7D-5B4F-9AC5-52F7C6D303A8}" type="slidenum">
              <a:rPr lang="en-ES" smtClean="0"/>
              <a:t>‹#›</a:t>
            </a:fld>
            <a:endParaRPr lang="en-ES"/>
          </a:p>
        </p:txBody>
      </p:sp>
    </p:spTree>
    <p:extLst>
      <p:ext uri="{BB962C8B-B14F-4D97-AF65-F5344CB8AC3E}">
        <p14:creationId xmlns:p14="http://schemas.microsoft.com/office/powerpoint/2010/main" val="2100155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4B027-8436-AEB7-AB37-A5423F0D3E78}"/>
              </a:ext>
            </a:extLst>
          </p:cNvPr>
          <p:cNvSpPr>
            <a:spLocks noGrp="1"/>
          </p:cNvSpPr>
          <p:nvPr>
            <p:ph type="title"/>
          </p:nvPr>
        </p:nvSpPr>
        <p:spPr/>
        <p:txBody>
          <a:bodyPr/>
          <a:lstStyle/>
          <a:p>
            <a:r>
              <a:rPr lang="en-GB"/>
              <a:t>Click to edit Master title style</a:t>
            </a:r>
            <a:endParaRPr lang="en-ES"/>
          </a:p>
        </p:txBody>
      </p:sp>
      <p:sp>
        <p:nvSpPr>
          <p:cNvPr id="3" name="Vertical Text Placeholder 2">
            <a:extLst>
              <a:ext uri="{FF2B5EF4-FFF2-40B4-BE49-F238E27FC236}">
                <a16:creationId xmlns:a16="http://schemas.microsoft.com/office/drawing/2014/main" id="{987D9721-4F17-189C-BD48-C934D0D7AE8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ES"/>
          </a:p>
        </p:txBody>
      </p:sp>
      <p:sp>
        <p:nvSpPr>
          <p:cNvPr id="4" name="Date Placeholder 3">
            <a:extLst>
              <a:ext uri="{FF2B5EF4-FFF2-40B4-BE49-F238E27FC236}">
                <a16:creationId xmlns:a16="http://schemas.microsoft.com/office/drawing/2014/main" id="{3BB66264-50AC-C906-48BA-28AAC758CD6D}"/>
              </a:ext>
            </a:extLst>
          </p:cNvPr>
          <p:cNvSpPr>
            <a:spLocks noGrp="1"/>
          </p:cNvSpPr>
          <p:nvPr>
            <p:ph type="dt" sz="half" idx="10"/>
          </p:nvPr>
        </p:nvSpPr>
        <p:spPr/>
        <p:txBody>
          <a:bodyPr/>
          <a:lstStyle/>
          <a:p>
            <a:fld id="{6C092236-EC25-DB4D-9AF1-C5F2BBBBBFE8}" type="datetimeFigureOut">
              <a:rPr lang="en-ES" smtClean="0"/>
              <a:t>12/4/24</a:t>
            </a:fld>
            <a:endParaRPr lang="en-ES"/>
          </a:p>
        </p:txBody>
      </p:sp>
      <p:sp>
        <p:nvSpPr>
          <p:cNvPr id="5" name="Footer Placeholder 4">
            <a:extLst>
              <a:ext uri="{FF2B5EF4-FFF2-40B4-BE49-F238E27FC236}">
                <a16:creationId xmlns:a16="http://schemas.microsoft.com/office/drawing/2014/main" id="{AF21650B-2D1A-5C00-06B4-18B43FFEAE72}"/>
              </a:ext>
            </a:extLst>
          </p:cNvPr>
          <p:cNvSpPr>
            <a:spLocks noGrp="1"/>
          </p:cNvSpPr>
          <p:nvPr>
            <p:ph type="ftr" sz="quarter" idx="11"/>
          </p:nvPr>
        </p:nvSpPr>
        <p:spPr/>
        <p:txBody>
          <a:bodyPr/>
          <a:lstStyle/>
          <a:p>
            <a:endParaRPr lang="en-ES"/>
          </a:p>
        </p:txBody>
      </p:sp>
      <p:sp>
        <p:nvSpPr>
          <p:cNvPr id="6" name="Slide Number Placeholder 5">
            <a:extLst>
              <a:ext uri="{FF2B5EF4-FFF2-40B4-BE49-F238E27FC236}">
                <a16:creationId xmlns:a16="http://schemas.microsoft.com/office/drawing/2014/main" id="{17B388FA-B56E-9C0C-3618-3DF03497FF9F}"/>
              </a:ext>
            </a:extLst>
          </p:cNvPr>
          <p:cNvSpPr>
            <a:spLocks noGrp="1"/>
          </p:cNvSpPr>
          <p:nvPr>
            <p:ph type="sldNum" sz="quarter" idx="12"/>
          </p:nvPr>
        </p:nvSpPr>
        <p:spPr/>
        <p:txBody>
          <a:bodyPr/>
          <a:lstStyle/>
          <a:p>
            <a:fld id="{1783D124-1A7D-5B4F-9AC5-52F7C6D303A8}" type="slidenum">
              <a:rPr lang="en-ES" smtClean="0"/>
              <a:t>‹#›</a:t>
            </a:fld>
            <a:endParaRPr lang="en-ES"/>
          </a:p>
        </p:txBody>
      </p:sp>
    </p:spTree>
    <p:extLst>
      <p:ext uri="{BB962C8B-B14F-4D97-AF65-F5344CB8AC3E}">
        <p14:creationId xmlns:p14="http://schemas.microsoft.com/office/powerpoint/2010/main" val="2933713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206B80-7EDE-4573-4593-A3CEFB141B6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ES"/>
          </a:p>
        </p:txBody>
      </p:sp>
      <p:sp>
        <p:nvSpPr>
          <p:cNvPr id="3" name="Vertical Text Placeholder 2">
            <a:extLst>
              <a:ext uri="{FF2B5EF4-FFF2-40B4-BE49-F238E27FC236}">
                <a16:creationId xmlns:a16="http://schemas.microsoft.com/office/drawing/2014/main" id="{B9DBD6CE-D09A-AE32-0B55-BA86AB174D3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ES"/>
          </a:p>
        </p:txBody>
      </p:sp>
      <p:sp>
        <p:nvSpPr>
          <p:cNvPr id="4" name="Date Placeholder 3">
            <a:extLst>
              <a:ext uri="{FF2B5EF4-FFF2-40B4-BE49-F238E27FC236}">
                <a16:creationId xmlns:a16="http://schemas.microsoft.com/office/drawing/2014/main" id="{29330940-1BF6-2EC5-1373-0FBFB58127F3}"/>
              </a:ext>
            </a:extLst>
          </p:cNvPr>
          <p:cNvSpPr>
            <a:spLocks noGrp="1"/>
          </p:cNvSpPr>
          <p:nvPr>
            <p:ph type="dt" sz="half" idx="10"/>
          </p:nvPr>
        </p:nvSpPr>
        <p:spPr/>
        <p:txBody>
          <a:bodyPr/>
          <a:lstStyle/>
          <a:p>
            <a:fld id="{6C092236-EC25-DB4D-9AF1-C5F2BBBBBFE8}" type="datetimeFigureOut">
              <a:rPr lang="en-ES" smtClean="0"/>
              <a:t>12/4/24</a:t>
            </a:fld>
            <a:endParaRPr lang="en-ES"/>
          </a:p>
        </p:txBody>
      </p:sp>
      <p:sp>
        <p:nvSpPr>
          <p:cNvPr id="5" name="Footer Placeholder 4">
            <a:extLst>
              <a:ext uri="{FF2B5EF4-FFF2-40B4-BE49-F238E27FC236}">
                <a16:creationId xmlns:a16="http://schemas.microsoft.com/office/drawing/2014/main" id="{EC37F939-7DFB-533B-7620-5DF9D84880AC}"/>
              </a:ext>
            </a:extLst>
          </p:cNvPr>
          <p:cNvSpPr>
            <a:spLocks noGrp="1"/>
          </p:cNvSpPr>
          <p:nvPr>
            <p:ph type="ftr" sz="quarter" idx="11"/>
          </p:nvPr>
        </p:nvSpPr>
        <p:spPr/>
        <p:txBody>
          <a:bodyPr/>
          <a:lstStyle/>
          <a:p>
            <a:endParaRPr lang="en-ES"/>
          </a:p>
        </p:txBody>
      </p:sp>
      <p:sp>
        <p:nvSpPr>
          <p:cNvPr id="6" name="Slide Number Placeholder 5">
            <a:extLst>
              <a:ext uri="{FF2B5EF4-FFF2-40B4-BE49-F238E27FC236}">
                <a16:creationId xmlns:a16="http://schemas.microsoft.com/office/drawing/2014/main" id="{64E37C18-8571-AFD9-F838-F3DDBD1EC2E7}"/>
              </a:ext>
            </a:extLst>
          </p:cNvPr>
          <p:cNvSpPr>
            <a:spLocks noGrp="1"/>
          </p:cNvSpPr>
          <p:nvPr>
            <p:ph type="sldNum" sz="quarter" idx="12"/>
          </p:nvPr>
        </p:nvSpPr>
        <p:spPr/>
        <p:txBody>
          <a:bodyPr/>
          <a:lstStyle/>
          <a:p>
            <a:fld id="{1783D124-1A7D-5B4F-9AC5-52F7C6D303A8}" type="slidenum">
              <a:rPr lang="en-ES" smtClean="0"/>
              <a:t>‹#›</a:t>
            </a:fld>
            <a:endParaRPr lang="en-ES"/>
          </a:p>
        </p:txBody>
      </p:sp>
    </p:spTree>
    <p:extLst>
      <p:ext uri="{BB962C8B-B14F-4D97-AF65-F5344CB8AC3E}">
        <p14:creationId xmlns:p14="http://schemas.microsoft.com/office/powerpoint/2010/main" val="3812558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F746C-698C-D307-AD7E-A29F8CA05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ES"/>
          </a:p>
        </p:txBody>
      </p:sp>
      <p:sp>
        <p:nvSpPr>
          <p:cNvPr id="3" name="Text Placeholder 2">
            <a:extLst>
              <a:ext uri="{FF2B5EF4-FFF2-40B4-BE49-F238E27FC236}">
                <a16:creationId xmlns:a16="http://schemas.microsoft.com/office/drawing/2014/main" id="{689A38CB-1910-34E9-BC5E-913DD2B617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ES"/>
          </a:p>
        </p:txBody>
      </p:sp>
      <p:sp>
        <p:nvSpPr>
          <p:cNvPr id="4" name="Date Placeholder 3">
            <a:extLst>
              <a:ext uri="{FF2B5EF4-FFF2-40B4-BE49-F238E27FC236}">
                <a16:creationId xmlns:a16="http://schemas.microsoft.com/office/drawing/2014/main" id="{1DC37EAF-9F3E-A87E-E244-6D9B8F5CD8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092236-EC25-DB4D-9AF1-C5F2BBBBBFE8}" type="datetimeFigureOut">
              <a:rPr lang="en-ES" smtClean="0"/>
              <a:t>12/4/24</a:t>
            </a:fld>
            <a:endParaRPr lang="en-ES"/>
          </a:p>
        </p:txBody>
      </p:sp>
      <p:sp>
        <p:nvSpPr>
          <p:cNvPr id="5" name="Footer Placeholder 4">
            <a:extLst>
              <a:ext uri="{FF2B5EF4-FFF2-40B4-BE49-F238E27FC236}">
                <a16:creationId xmlns:a16="http://schemas.microsoft.com/office/drawing/2014/main" id="{54EA0E59-F2DF-CF18-7E6E-C6CBF4DF0F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ES"/>
          </a:p>
        </p:txBody>
      </p:sp>
      <p:sp>
        <p:nvSpPr>
          <p:cNvPr id="6" name="Slide Number Placeholder 5">
            <a:extLst>
              <a:ext uri="{FF2B5EF4-FFF2-40B4-BE49-F238E27FC236}">
                <a16:creationId xmlns:a16="http://schemas.microsoft.com/office/drawing/2014/main" id="{7A958EC3-7831-9345-A35C-0A43F576EF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783D124-1A7D-5B4F-9AC5-52F7C6D303A8}" type="slidenum">
              <a:rPr lang="en-ES" smtClean="0"/>
              <a:t>‹#›</a:t>
            </a:fld>
            <a:endParaRPr lang="en-ES"/>
          </a:p>
        </p:txBody>
      </p:sp>
    </p:spTree>
    <p:extLst>
      <p:ext uri="{BB962C8B-B14F-4D97-AF65-F5344CB8AC3E}">
        <p14:creationId xmlns:p14="http://schemas.microsoft.com/office/powerpoint/2010/main" val="35326663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F3F8-6A02-A59F-A19D-BCA11AB0DA23}"/>
              </a:ext>
            </a:extLst>
          </p:cNvPr>
          <p:cNvSpPr>
            <a:spLocks noGrp="1"/>
          </p:cNvSpPr>
          <p:nvPr>
            <p:ph type="ctrTitle"/>
          </p:nvPr>
        </p:nvSpPr>
        <p:spPr/>
        <p:txBody>
          <a:bodyPr/>
          <a:lstStyle/>
          <a:p>
            <a:endParaRPr lang="en-ES"/>
          </a:p>
        </p:txBody>
      </p:sp>
    </p:spTree>
    <p:extLst>
      <p:ext uri="{BB962C8B-B14F-4D97-AF65-F5344CB8AC3E}">
        <p14:creationId xmlns:p14="http://schemas.microsoft.com/office/powerpoint/2010/main" val="2008779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E822EFE-B6F4-B8FD-DFE1-3938C4AF44B0}"/>
              </a:ext>
            </a:extLst>
          </p:cNvPr>
          <p:cNvSpPr>
            <a:spLocks noGrp="1"/>
          </p:cNvSpPr>
          <p:nvPr/>
        </p:nvSpPr>
        <p:spPr>
          <a:xfrm>
            <a:off x="-1253289" y="-1052939"/>
            <a:ext cx="3767275" cy="1721360"/>
          </a:xfrm>
          <a:prstGeom prst="rect">
            <a:avLst/>
          </a:prstGeom>
          <a:effectLst>
            <a:outerShdw blurRad="50800" dist="38100" dir="2700000" algn="tl" rotWithShape="0">
              <a:prstClr val="black">
                <a:alpha val="40000"/>
              </a:prstClr>
            </a:outerShdw>
          </a:effectLst>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300" dirty="0">
                <a:latin typeface="Aptos Serif" panose="020B0604020202020204" pitchFamily="34" charset="0"/>
                <a:cs typeface="Aptos Serif" panose="020B0604020202020204" pitchFamily="34" charset="0"/>
              </a:rPr>
              <a:t>Jude jarrett</a:t>
            </a:r>
            <a:br>
              <a:rPr lang="en-US" sz="1300" dirty="0">
                <a:latin typeface="Aptos Serif" panose="020B0604020202020204" pitchFamily="34" charset="0"/>
                <a:cs typeface="Aptos Serif" panose="020B0604020202020204" pitchFamily="34" charset="0"/>
              </a:rPr>
            </a:br>
            <a:r>
              <a:rPr lang="en-US" sz="1300" dirty="0">
                <a:latin typeface="Aptos Serif" panose="020B0604020202020204" pitchFamily="34" charset="0"/>
                <a:cs typeface="Aptos Serif" panose="020B0604020202020204" pitchFamily="34" charset="0"/>
              </a:rPr>
              <a:t>2327873</a:t>
            </a:r>
            <a:br>
              <a:rPr lang="en-US" sz="1300" dirty="0">
                <a:latin typeface="Aptos Serif" panose="020B0604020202020204" pitchFamily="34" charset="0"/>
                <a:cs typeface="Aptos Serif" panose="020B0604020202020204" pitchFamily="34" charset="0"/>
              </a:rPr>
            </a:br>
            <a:r>
              <a:rPr lang="en-US" sz="1300" dirty="0">
                <a:latin typeface="Aptos Serif" panose="020B0604020202020204" pitchFamily="34" charset="0"/>
                <a:cs typeface="Aptos Serif" panose="020B0604020202020204" pitchFamily="34" charset="0"/>
              </a:rPr>
              <a:t>digital skills</a:t>
            </a:r>
          </a:p>
        </p:txBody>
      </p:sp>
      <p:sp>
        <p:nvSpPr>
          <p:cNvPr id="10" name="Title 1">
            <a:extLst>
              <a:ext uri="{FF2B5EF4-FFF2-40B4-BE49-F238E27FC236}">
                <a16:creationId xmlns:a16="http://schemas.microsoft.com/office/drawing/2014/main" id="{88FF5D28-5EE3-CFB5-3922-7A7ED29CEE4A}"/>
              </a:ext>
            </a:extLst>
          </p:cNvPr>
          <p:cNvSpPr txBox="1">
            <a:spLocks/>
          </p:cNvSpPr>
          <p:nvPr/>
        </p:nvSpPr>
        <p:spPr>
          <a:xfrm>
            <a:off x="7571416" y="0"/>
            <a:ext cx="4620584" cy="36763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600" dirty="0"/>
              <a:t>Basic digital safety informative poster of 500 words</a:t>
            </a:r>
          </a:p>
        </p:txBody>
      </p:sp>
      <p:graphicFrame>
        <p:nvGraphicFramePr>
          <p:cNvPr id="12" name="Content Placeholder 2">
            <a:extLst>
              <a:ext uri="{FF2B5EF4-FFF2-40B4-BE49-F238E27FC236}">
                <a16:creationId xmlns:a16="http://schemas.microsoft.com/office/drawing/2014/main" id="{71E3EAEB-E530-1908-19A7-0FC362AD956B}"/>
              </a:ext>
            </a:extLst>
          </p:cNvPr>
          <p:cNvGraphicFramePr>
            <a:graphicFrameLocks/>
          </p:cNvGraphicFramePr>
          <p:nvPr/>
        </p:nvGraphicFramePr>
        <p:xfrm>
          <a:off x="7442472" y="367633"/>
          <a:ext cx="4749527" cy="21075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4" name="Content Placeholder 2">
            <a:extLst>
              <a:ext uri="{FF2B5EF4-FFF2-40B4-BE49-F238E27FC236}">
                <a16:creationId xmlns:a16="http://schemas.microsoft.com/office/drawing/2014/main" id="{A24AA4E2-EA8B-0C9D-2616-E1FC05645574}"/>
              </a:ext>
            </a:extLst>
          </p:cNvPr>
          <p:cNvGraphicFramePr>
            <a:graphicFrameLocks/>
          </p:cNvGraphicFramePr>
          <p:nvPr/>
        </p:nvGraphicFramePr>
        <p:xfrm>
          <a:off x="8287814" y="3247403"/>
          <a:ext cx="3904186" cy="367415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6" name="Content Placeholder 2">
            <a:extLst>
              <a:ext uri="{FF2B5EF4-FFF2-40B4-BE49-F238E27FC236}">
                <a16:creationId xmlns:a16="http://schemas.microsoft.com/office/drawing/2014/main" id="{4C5F90BF-B4B0-B9A5-A0AA-FBBB5B5E40CB}"/>
              </a:ext>
            </a:extLst>
          </p:cNvPr>
          <p:cNvSpPr txBox="1">
            <a:spLocks/>
          </p:cNvSpPr>
          <p:nvPr/>
        </p:nvSpPr>
        <p:spPr>
          <a:xfrm>
            <a:off x="-235088" y="5568753"/>
            <a:ext cx="7485413" cy="1187236"/>
          </a:xfrm>
          <a:prstGeom prst="rect">
            <a:avLst/>
          </a:prstGeom>
        </p:spPr>
        <p:txBody>
          <a:bodyPr anchor="ct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100" dirty="0"/>
              <a:t>Safeguarding your personal information is crucial when using the internet; the more openly you share, the more likely it is that someone will steal it or have access to it through hacking. Hacking is the process by which someone gains access to your account and data. While you can change your privacy settings, if someone were to gain access to your account, they could see information like email addresses and phone numbers.</a:t>
            </a:r>
          </a:p>
          <a:p>
            <a:r>
              <a:rPr lang="en-US" sz="1100" dirty="0"/>
              <a:t>Posting once, posting constantly. People are more likely to post on social media platforms as they become more famous, and friends and family may also share or upload pictures or videos of you. However, publishing your own opinions or even specific photographs can have a negative impact on you as it reveals to much personal information and can cause a breach of privacy on your personal life.</a:t>
            </a:r>
          </a:p>
        </p:txBody>
      </p:sp>
      <p:sp>
        <p:nvSpPr>
          <p:cNvPr id="18" name="Title 1">
            <a:extLst>
              <a:ext uri="{FF2B5EF4-FFF2-40B4-BE49-F238E27FC236}">
                <a16:creationId xmlns:a16="http://schemas.microsoft.com/office/drawing/2014/main" id="{52D7E133-EB13-978B-149B-1281C46C10BF}"/>
              </a:ext>
            </a:extLst>
          </p:cNvPr>
          <p:cNvSpPr txBox="1">
            <a:spLocks/>
          </p:cNvSpPr>
          <p:nvPr/>
        </p:nvSpPr>
        <p:spPr>
          <a:xfrm>
            <a:off x="169993" y="5364731"/>
            <a:ext cx="3337626" cy="204022"/>
          </a:xfrm>
          <a:prstGeom prst="rect">
            <a:avLst/>
          </a:prstGeom>
        </p:spPr>
        <p:txBody>
          <a:bodyPr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500" dirty="0">
                <a:solidFill>
                  <a:srgbClr val="FF0000"/>
                </a:solidFill>
              </a:rPr>
              <a:t>Why is basic digital safety important?</a:t>
            </a:r>
          </a:p>
        </p:txBody>
      </p:sp>
      <p:sp>
        <p:nvSpPr>
          <p:cNvPr id="20" name="Title 1">
            <a:extLst>
              <a:ext uri="{FF2B5EF4-FFF2-40B4-BE49-F238E27FC236}">
                <a16:creationId xmlns:a16="http://schemas.microsoft.com/office/drawing/2014/main" id="{9842B4B6-21BD-5982-959C-C4644921CDAF}"/>
              </a:ext>
            </a:extLst>
          </p:cNvPr>
          <p:cNvSpPr txBox="1">
            <a:spLocks/>
          </p:cNvSpPr>
          <p:nvPr/>
        </p:nvSpPr>
        <p:spPr>
          <a:xfrm>
            <a:off x="9268474" y="2905190"/>
            <a:ext cx="2337236" cy="313317"/>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200" dirty="0">
                <a:solidFill>
                  <a:schemeClr val="accent2"/>
                </a:solidFill>
              </a:rPr>
              <a:t>When is basic digital safety useful?</a:t>
            </a:r>
          </a:p>
        </p:txBody>
      </p:sp>
      <p:sp>
        <p:nvSpPr>
          <p:cNvPr id="22" name="Content Placeholder 2">
            <a:extLst>
              <a:ext uri="{FF2B5EF4-FFF2-40B4-BE49-F238E27FC236}">
                <a16:creationId xmlns:a16="http://schemas.microsoft.com/office/drawing/2014/main" id="{30B26E62-68A7-7B00-5932-E9BBC04ECCD0}"/>
              </a:ext>
            </a:extLst>
          </p:cNvPr>
          <p:cNvSpPr txBox="1">
            <a:spLocks/>
          </p:cNvSpPr>
          <p:nvPr/>
        </p:nvSpPr>
        <p:spPr>
          <a:xfrm>
            <a:off x="-42941" y="1421383"/>
            <a:ext cx="6869979" cy="1187236"/>
          </a:xfrm>
          <a:prstGeom prst="rect">
            <a:avLst/>
          </a:prstGeom>
        </p:spPr>
        <p:txBody>
          <a:bodyPr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200" dirty="0"/>
              <a:t>Staff training in e-safety is becoming increasingly important in the corporate world in the modern era. Many firms use computers for at least some of their daily tasks. Today's businesses rely heavily on digital media, which has both benefits and drawbacks. Working online has become a crucial component of company, used for several tasks and operations. Working online carries a lot of risks, though. This is the role that e-safety plays. It's critical to comprehend the dangers of using the internet and how to reduce them. This article will explain e-safety, the typical risks associated with doing business online, and the significance of e-safety in the workplace.</a:t>
            </a:r>
          </a:p>
        </p:txBody>
      </p:sp>
      <p:sp>
        <p:nvSpPr>
          <p:cNvPr id="24" name="Title 1">
            <a:extLst>
              <a:ext uri="{FF2B5EF4-FFF2-40B4-BE49-F238E27FC236}">
                <a16:creationId xmlns:a16="http://schemas.microsoft.com/office/drawing/2014/main" id="{DAEA3D51-D2B1-E991-1886-0406A922863A}"/>
              </a:ext>
            </a:extLst>
          </p:cNvPr>
          <p:cNvSpPr txBox="1">
            <a:spLocks/>
          </p:cNvSpPr>
          <p:nvPr/>
        </p:nvSpPr>
        <p:spPr>
          <a:xfrm>
            <a:off x="143979" y="950659"/>
            <a:ext cx="7485413" cy="470724"/>
          </a:xfrm>
          <a:prstGeom prst="rect">
            <a:avLst/>
          </a:prstGeom>
        </p:spPr>
        <p:txBody>
          <a:bodyPr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solidFill>
                  <a:srgbClr val="7030A0"/>
                </a:solidFill>
              </a:rPr>
              <a:t>Why every employee should do e-safety training?</a:t>
            </a:r>
          </a:p>
        </p:txBody>
      </p:sp>
      <p:sp>
        <p:nvSpPr>
          <p:cNvPr id="26" name="Content Placeholder 2">
            <a:extLst>
              <a:ext uri="{FF2B5EF4-FFF2-40B4-BE49-F238E27FC236}">
                <a16:creationId xmlns:a16="http://schemas.microsoft.com/office/drawing/2014/main" id="{64CACE2B-E898-B55C-AE09-E7614D1687CE}"/>
              </a:ext>
            </a:extLst>
          </p:cNvPr>
          <p:cNvSpPr txBox="1">
            <a:spLocks/>
          </p:cNvSpPr>
          <p:nvPr/>
        </p:nvSpPr>
        <p:spPr>
          <a:xfrm>
            <a:off x="-235088" y="3155219"/>
            <a:ext cx="6869979" cy="210750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dirty="0"/>
              <a:t>Staff training in e-safety is becoming increasingly important in the corporate world in the modern era. Many firms use computers for at least some of their daily tasks. Today's businesses rely heavily on digital media, which has both benefits and drawbacks. Working online has become a crucial component of company, used for several tasks and operations. Working online carries a lot of risks, though. This is the role that e-safety plays. It's critical to comprehend the dangers of using the internet and how to reduce them. This article will explain e-safety, the typical risks associated with doing business online, and the significance of e-safety in the workplace.</a:t>
            </a:r>
          </a:p>
        </p:txBody>
      </p:sp>
      <p:sp>
        <p:nvSpPr>
          <p:cNvPr id="28" name="Title 1">
            <a:extLst>
              <a:ext uri="{FF2B5EF4-FFF2-40B4-BE49-F238E27FC236}">
                <a16:creationId xmlns:a16="http://schemas.microsoft.com/office/drawing/2014/main" id="{685E085D-3522-28EF-366C-4048D359FE21}"/>
              </a:ext>
            </a:extLst>
          </p:cNvPr>
          <p:cNvSpPr txBox="1">
            <a:spLocks/>
          </p:cNvSpPr>
          <p:nvPr/>
        </p:nvSpPr>
        <p:spPr>
          <a:xfrm>
            <a:off x="-292872" y="2866028"/>
            <a:ext cx="5894307" cy="39163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900" dirty="0">
                <a:solidFill>
                  <a:srgbClr val="FF0000"/>
                </a:solidFill>
              </a:rPr>
              <a:t>How is basic digital safety important in the workplace?</a:t>
            </a:r>
          </a:p>
        </p:txBody>
      </p:sp>
      <p:pic>
        <p:nvPicPr>
          <p:cNvPr id="30" name="Picture 2">
            <a:extLst>
              <a:ext uri="{FF2B5EF4-FFF2-40B4-BE49-F238E27FC236}">
                <a16:creationId xmlns:a16="http://schemas.microsoft.com/office/drawing/2014/main" id="{8D326E18-F2DF-3B86-2BA5-0B974E24435A}"/>
              </a:ext>
            </a:extLst>
          </p:cNvPr>
          <p:cNvPicPr>
            <a:picLocks noChangeAspect="1" noChangeArrowheads="1"/>
          </p:cNvPicPr>
          <p:nvPr/>
        </p:nvPicPr>
        <p:blipFill>
          <a:blip r:embed="rId12">
            <a:extLst>
              <a:ext uri="{28A0092B-C50C-407E-A947-70E740481C1C}">
                <a14:useLocalDpi xmlns:a14="http://schemas.microsoft.com/office/drawing/2010/main" val="0"/>
              </a:ext>
            </a:extLst>
          </a:blip>
          <a:stretch>
            <a:fillRect/>
          </a:stretch>
        </p:blipFill>
        <p:spPr bwMode="auto">
          <a:xfrm>
            <a:off x="6634891" y="3938845"/>
            <a:ext cx="1652923" cy="13388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1613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p:tmPct val="10000"/>
                                  </p:iterate>
                                  <p:childTnLst>
                                    <p:set>
                                      <p:cBhvr>
                                        <p:cTn id="6" dur="1" fill="hold">
                                          <p:stCondLst>
                                            <p:cond delay="0"/>
                                          </p:stCondLst>
                                        </p:cTn>
                                        <p:tgtEl>
                                          <p:spTgt spid="10"/>
                                        </p:tgtEl>
                                        <p:attrNameLst>
                                          <p:attrName>style.visibility</p:attrName>
                                        </p:attrNameLst>
                                      </p:cBhvr>
                                      <p:to>
                                        <p:strVal val="visible"/>
                                      </p:to>
                                    </p:set>
                                    <p:animEffect transition="in" filter="fade">
                                      <p:cBhvr>
                                        <p:cTn id="7" dur="7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Jude Reese Jarrett (2327873)</dc:creator>
  <cp:lastModifiedBy>Jude Reese Jarrett (2327873)</cp:lastModifiedBy>
  <cp:revision>1</cp:revision>
  <dcterms:created xsi:type="dcterms:W3CDTF">2024-04-12T07:58:47Z</dcterms:created>
  <dcterms:modified xsi:type="dcterms:W3CDTF">2024-04-12T08:00:18Z</dcterms:modified>
</cp:coreProperties>
</file>