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9" r:id="rId2"/>
    <p:sldId id="313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102" y="9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18/07/2021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18/07/2021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LCBB4002: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6_</a:t>
            </a: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Seminar Activity 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9DA2F-2605-4A04-B666-10829E90D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597" y="888405"/>
            <a:ext cx="10967803" cy="3968408"/>
          </a:xfrm>
        </p:spPr>
        <p:txBody>
          <a:bodyPr/>
          <a:lstStyle/>
          <a:p>
            <a:pPr algn="l"/>
            <a:r>
              <a:rPr lang="en-US" sz="2400" dirty="0"/>
              <a:t>                                 </a:t>
            </a:r>
            <a:r>
              <a:rPr lang="en-US" sz="3600" b="1" dirty="0"/>
              <a:t>Seminar Task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2800" dirty="0"/>
              <a:t>You have been appointed as a community engagement practitioner; organise a community engagement process to launch the development of a community leisure center.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(Be creative, utilise all the skills and knowledge covered so far)</a:t>
            </a:r>
            <a:br>
              <a:rPr lang="en-US" sz="2400" dirty="0"/>
            </a:br>
            <a:br>
              <a:rPr lang="en-US" sz="2400" dirty="0"/>
            </a:b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99B95-1FE1-40A7-83A1-B27A6210D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18/07/2021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F2F7-5E49-48B9-A9C2-C34F6B0E36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1828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67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Myriad Pro</vt:lpstr>
      <vt:lpstr>20140311PresentationUWTSDTemplate</vt:lpstr>
      <vt:lpstr>LCBB4002: Community Engagement      </vt:lpstr>
      <vt:lpstr>                                 Seminar Task  You have been appointed as a community engagement practitioner; organise a community engagement process to launch the development of a community leisure center.  (Be creative, utilise all the skills and knowledge covered so far)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17</cp:revision>
  <dcterms:created xsi:type="dcterms:W3CDTF">2021-06-11T21:49:32Z</dcterms:created>
  <dcterms:modified xsi:type="dcterms:W3CDTF">2021-07-18T22:00:41Z</dcterms:modified>
</cp:coreProperties>
</file>