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3FB90-67E8-408E-AE90-C94ADB870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D004A-ABE3-41A5-8059-F7A4E8658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CCCA43-CF2D-45FE-9CC6-61276C9E3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5B24CE-34B7-4ED9-87EF-19A4CB3BF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51BBEE-ED23-41B8-A8B6-604B7CB89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390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4DC59-C426-4CF0-8070-6154E7E55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05A91-C4F7-4FF9-A7F1-8093FE3EC0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5C8656-23D7-40CA-83A7-363E3C920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4EF31-40B4-41DB-805E-5BD646EE4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BCC8F5-033D-4314-8B9D-6AC5FC0C9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925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3A006-9F12-4A14-A988-A340BF0E0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B1F27-846C-4910-B8B0-885DC50144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CD6C8-60B6-4595-9597-ABF903D86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D77EA-E80C-4506-A7F7-1B935B8D4B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C88A9-6340-4909-804A-7BDB187E6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617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0A036-CA5E-45A9-9D02-013AB284C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129B5-8953-4C58-8D12-BC7B8DCBE1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C2C487-65F4-4B50-92D6-2D3DCE0216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A8AB15-406B-4087-8D68-3C6F77662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190147-74BC-4742-B3D9-97F177A71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C9FBBC-D631-45F8-886C-A468D1DD9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204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D14A5-3A9D-453F-92CF-A8DB93E1F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4D2B49-CB33-4176-92F7-18B6A133B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822608-C77F-4240-9A15-B95D5F4577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675780-B0CA-43FB-A4B7-A33C89A0D5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12D318-0763-476F-855D-B60F189752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0F0313-909F-47D7-96FF-01A742FFF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BB7FE7-1D06-4D01-BF7B-061649F4C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299EEF-20F8-46FE-AB44-6EDEE978D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574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9F16-707F-412A-BF35-99247D4B0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0C6D40-2F91-4E7E-8A84-F380E70D2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1776E7-D016-4B58-ADE9-16F978FC8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ED4D04-7492-4FE6-8EB3-54CA34B6B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003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9C2D4B-2B31-4C89-BA77-AB2C04AA2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E695C7F-7C0F-4F8B-9177-1116224C6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0666EC-98A8-463F-A08E-4E34809E4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655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4ABC-B52F-4920-9754-44B9AD03E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5BE4C-AB75-4FAA-8B1D-10439A3A6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3B99A5-1AC1-49AC-B110-0F404373E2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E105DF-0040-4933-9787-6A97E5CCD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3FE785-6002-4C98-8DD2-0F7ED9F69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71B55E-9A71-4F32-94C6-DE7067892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15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65361-2513-4EED-B262-19AEC6DDE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2E4BF2-7F3F-4BDF-A26C-E84F8253DF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D30B34-0C02-49CB-B209-F9BBCA0B6F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A11FE7-2FFF-481D-88B4-E55C89132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58431C-8F43-4C8C-AF5C-48B48EE39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496810-72A4-41B9-A60E-658A86FB5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500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E2341-726C-4CF1-BE07-3FC444930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F43643-B8F9-422A-9ED6-44FAA5DC0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0E34F-542F-4D05-971F-83AC3EC15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806F-F612-4D36-9532-7B5DE288F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E0846-8CAA-4ED0-A26B-9A42951B7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404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5BD8DB-E13D-409C-B376-B98F94B623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823431-4316-4838-BC45-3C82B847F8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F4C832-5463-46F0-873E-0BFBA8DCF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20C670-57A3-4DD9-9B25-14E6821F1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9CA61-6296-4C65-9BA8-64944A992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737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B1D4D-5AD3-449B-9247-B5B7D6CF1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3FF054-F56F-44F3-808A-18490083D4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C96BB-8165-4DA7-AA60-96DF0AC701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7F4B0-A3E9-4DE5-9734-A0891D38617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5FC4F-6EEF-4440-9384-695BF5FA96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21D34-5225-4879-B0F0-70145851FF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B7DA9-FEAF-46FF-B453-71B04D46C3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973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67C27-F2B1-4A04-BD10-1E7DB49156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Tutorial : Week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61957-277A-41A4-B758-1BCD84BB17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Media Campaign Planning </a:t>
            </a:r>
          </a:p>
        </p:txBody>
      </p:sp>
    </p:spTree>
    <p:extLst>
      <p:ext uri="{BB962C8B-B14F-4D97-AF65-F5344CB8AC3E}">
        <p14:creationId xmlns:p14="http://schemas.microsoft.com/office/powerpoint/2010/main" val="2713834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60811-F54C-4157-BEEF-3B2950F46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72B2D-07E4-42B1-9D53-ABD534CCD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Make a list of all social media and local advertising platforms that you would feel comfortable using to market / publicise your stall in the fayre </a:t>
            </a:r>
          </a:p>
          <a:p>
            <a:r>
              <a:rPr lang="en-GB" dirty="0"/>
              <a:t>Give pros and cons for the use of each</a:t>
            </a:r>
          </a:p>
          <a:p>
            <a:r>
              <a:rPr lang="en-GB" dirty="0"/>
              <a:t>Decide on the main ways you will raise awareness of the event </a:t>
            </a:r>
          </a:p>
          <a:p>
            <a:r>
              <a:rPr lang="en-GB" dirty="0"/>
              <a:t>Decide who will assume which role in the group to achieve this aim </a:t>
            </a:r>
          </a:p>
          <a:p>
            <a:r>
              <a:rPr lang="en-GB" dirty="0"/>
              <a:t>You MUST begin to contact or visit the group and organisations TODAY to request materials / guest speakers </a:t>
            </a:r>
            <a:r>
              <a:rPr lang="en-GB"/>
              <a:t>/ invite to event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0353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Tutorial : Week 3</vt:lpstr>
      <vt:lpstr>Activity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: Week 3</dc:title>
  <dc:creator>Tania Davies</dc:creator>
  <cp:lastModifiedBy>Tania Davies</cp:lastModifiedBy>
  <cp:revision>2</cp:revision>
  <dcterms:created xsi:type="dcterms:W3CDTF">2017-09-07T21:13:29Z</dcterms:created>
  <dcterms:modified xsi:type="dcterms:W3CDTF">2017-10-01T09:52:48Z</dcterms:modified>
</cp:coreProperties>
</file>