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256" r:id="rId5"/>
    <p:sldId id="257" r:id="rId6"/>
    <p:sldId id="265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204167-94FF-463C-9FD0-5CE9DE80B547}" v="30" dt="2026-10-07T09:56:11.3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elynn Toon (2519891)" userId="508cd69b-67d1-4ea1-b224-b6d5ffc9a4ee" providerId="ADAL" clId="{3565CADB-D36A-4492-BB14-37277A95CC05}"/>
    <pc:docChg chg="undo custSel addSld delSld modSld modMainMaster">
      <pc:chgData name="Joselynn Toon (2519891)" userId="508cd69b-67d1-4ea1-b224-b6d5ffc9a4ee" providerId="ADAL" clId="{3565CADB-D36A-4492-BB14-37277A95CC05}" dt="2026-10-07T09:56:11.373" v="6338"/>
      <pc:docMkLst>
        <pc:docMk/>
      </pc:docMkLst>
      <pc:sldChg chg="addSp delSp modSp modTransition">
        <pc:chgData name="Joselynn Toon (2519891)" userId="508cd69b-67d1-4ea1-b224-b6d5ffc9a4ee" providerId="ADAL" clId="{3565CADB-D36A-4492-BB14-37277A95CC05}" dt="2026-10-07T09:56:11.373" v="6338"/>
        <pc:sldMkLst>
          <pc:docMk/>
          <pc:sldMk cId="675523327" sldId="256"/>
        </pc:sldMkLst>
      </pc:sldChg>
      <pc:sldChg chg="addSp delSp modSp mod modTransition">
        <pc:chgData name="Joselynn Toon (2519891)" userId="508cd69b-67d1-4ea1-b224-b6d5ffc9a4ee" providerId="ADAL" clId="{3565CADB-D36A-4492-BB14-37277A95CC05}" dt="2026-10-07T09:56:11.373" v="6338"/>
        <pc:sldMkLst>
          <pc:docMk/>
          <pc:sldMk cId="263130136" sldId="257"/>
        </pc:sldMkLst>
        <pc:spChg chg="mod">
          <ac:chgData name="Joselynn Toon (2519891)" userId="508cd69b-67d1-4ea1-b224-b6d5ffc9a4ee" providerId="ADAL" clId="{3565CADB-D36A-4492-BB14-37277A95CC05}" dt="2026-09-30T09:15:24.527" v="204" actId="20577"/>
          <ac:spMkLst>
            <pc:docMk/>
            <pc:sldMk cId="263130136" sldId="257"/>
            <ac:spMk id="3" creationId="{92C59EBD-2457-96C5-76F4-DD2E92ED8F10}"/>
          </ac:spMkLst>
        </pc:spChg>
        <pc:spChg chg="add mod">
          <ac:chgData name="Joselynn Toon (2519891)" userId="508cd69b-67d1-4ea1-b224-b6d5ffc9a4ee" providerId="ADAL" clId="{3565CADB-D36A-4492-BB14-37277A95CC05}" dt="2026-09-30T09:12:03.249" v="130" actId="1076"/>
          <ac:spMkLst>
            <pc:docMk/>
            <pc:sldMk cId="263130136" sldId="257"/>
            <ac:spMk id="11" creationId="{22F0619D-188D-B6A3-93A7-D952FC8C7DDE}"/>
          </ac:spMkLst>
        </pc:spChg>
        <pc:spChg chg="add mod">
          <ac:chgData name="Joselynn Toon (2519891)" userId="508cd69b-67d1-4ea1-b224-b6d5ffc9a4ee" providerId="ADAL" clId="{3565CADB-D36A-4492-BB14-37277A95CC05}" dt="2026-09-30T11:08:36.169" v="2523" actId="20577"/>
          <ac:spMkLst>
            <pc:docMk/>
            <pc:sldMk cId="263130136" sldId="257"/>
            <ac:spMk id="15" creationId="{CE9A3A34-1075-32CD-9079-6F0E84B4F17E}"/>
          </ac:spMkLst>
        </pc:spChg>
        <pc:picChg chg="add mod">
          <ac:chgData name="Joselynn Toon (2519891)" userId="508cd69b-67d1-4ea1-b224-b6d5ffc9a4ee" providerId="ADAL" clId="{3565CADB-D36A-4492-BB14-37277A95CC05}" dt="2026-09-30T09:10:35.497" v="122" actId="1076"/>
          <ac:picMkLst>
            <pc:docMk/>
            <pc:sldMk cId="263130136" sldId="257"/>
            <ac:picMk id="7" creationId="{6F60014B-34AB-9938-E88E-3B32EE192B65}"/>
          </ac:picMkLst>
        </pc:picChg>
      </pc:sldChg>
      <pc:sldChg chg="modSp mod modTransition">
        <pc:chgData name="Joselynn Toon (2519891)" userId="508cd69b-67d1-4ea1-b224-b6d5ffc9a4ee" providerId="ADAL" clId="{3565CADB-D36A-4492-BB14-37277A95CC05}" dt="2026-10-07T09:56:11.373" v="6338"/>
        <pc:sldMkLst>
          <pc:docMk/>
          <pc:sldMk cId="2240425886" sldId="258"/>
        </pc:sldMkLst>
        <pc:spChg chg="mod">
          <ac:chgData name="Joselynn Toon (2519891)" userId="508cd69b-67d1-4ea1-b224-b6d5ffc9a4ee" providerId="ADAL" clId="{3565CADB-D36A-4492-BB14-37277A95CC05}" dt="2026-09-30T11:01:25.148" v="2519" actId="20577"/>
          <ac:spMkLst>
            <pc:docMk/>
            <pc:sldMk cId="2240425886" sldId="258"/>
            <ac:spMk id="3" creationId="{3C3C6954-BE5F-2A9D-3B10-A36D54C52E0E}"/>
          </ac:spMkLst>
        </pc:spChg>
      </pc:sldChg>
      <pc:sldChg chg="addSp modSp mod modTransition">
        <pc:chgData name="Joselynn Toon (2519891)" userId="508cd69b-67d1-4ea1-b224-b6d5ffc9a4ee" providerId="ADAL" clId="{3565CADB-D36A-4492-BB14-37277A95CC05}" dt="2026-10-07T09:56:11.373" v="6338"/>
        <pc:sldMkLst>
          <pc:docMk/>
          <pc:sldMk cId="1800553249" sldId="259"/>
        </pc:sldMkLst>
        <pc:spChg chg="mod">
          <ac:chgData name="Joselynn Toon (2519891)" userId="508cd69b-67d1-4ea1-b224-b6d5ffc9a4ee" providerId="ADAL" clId="{3565CADB-D36A-4492-BB14-37277A95CC05}" dt="2026-09-30T09:53:52.228" v="2516" actId="1076"/>
          <ac:spMkLst>
            <pc:docMk/>
            <pc:sldMk cId="1800553249" sldId="259"/>
            <ac:spMk id="2" creationId="{17852F15-755F-9DE7-97ED-390F4E05566D}"/>
          </ac:spMkLst>
        </pc:spChg>
        <pc:spChg chg="add mod">
          <ac:chgData name="Joselynn Toon (2519891)" userId="508cd69b-67d1-4ea1-b224-b6d5ffc9a4ee" providerId="ADAL" clId="{3565CADB-D36A-4492-BB14-37277A95CC05}" dt="2026-09-30T09:46:24.836" v="2101" actId="113"/>
          <ac:spMkLst>
            <pc:docMk/>
            <pc:sldMk cId="1800553249" sldId="259"/>
            <ac:spMk id="3" creationId="{6000A306-BF5C-898B-3F2E-DBA60BCCAF7B}"/>
          </ac:spMkLst>
        </pc:spChg>
        <pc:spChg chg="add mod">
          <ac:chgData name="Joselynn Toon (2519891)" userId="508cd69b-67d1-4ea1-b224-b6d5ffc9a4ee" providerId="ADAL" clId="{3565CADB-D36A-4492-BB14-37277A95CC05}" dt="2026-09-30T09:47:51.307" v="2221" actId="20577"/>
          <ac:spMkLst>
            <pc:docMk/>
            <pc:sldMk cId="1800553249" sldId="259"/>
            <ac:spMk id="6" creationId="{0DA89AE9-52F8-D0DC-6A5F-C5F6DB05E712}"/>
          </ac:spMkLst>
        </pc:spChg>
        <pc:spChg chg="add mod">
          <ac:chgData name="Joselynn Toon (2519891)" userId="508cd69b-67d1-4ea1-b224-b6d5ffc9a4ee" providerId="ADAL" clId="{3565CADB-D36A-4492-BB14-37277A95CC05}" dt="2026-09-30T11:19:24.375" v="3180" actId="14100"/>
          <ac:spMkLst>
            <pc:docMk/>
            <pc:sldMk cId="1800553249" sldId="259"/>
            <ac:spMk id="11" creationId="{5C0AE85C-99B7-C8CE-E331-633D5192F442}"/>
          </ac:spMkLst>
        </pc:spChg>
        <pc:spChg chg="add mod">
          <ac:chgData name="Joselynn Toon (2519891)" userId="508cd69b-67d1-4ea1-b224-b6d5ffc9a4ee" providerId="ADAL" clId="{3565CADB-D36A-4492-BB14-37277A95CC05}" dt="2026-09-30T11:19:36.151" v="3181" actId="14100"/>
          <ac:spMkLst>
            <pc:docMk/>
            <pc:sldMk cId="1800553249" sldId="259"/>
            <ac:spMk id="15" creationId="{2C148729-1C2C-A1DD-0F17-A46034264948}"/>
          </ac:spMkLst>
        </pc:spChg>
        <pc:picChg chg="add mod">
          <ac:chgData name="Joselynn Toon (2519891)" userId="508cd69b-67d1-4ea1-b224-b6d5ffc9a4ee" providerId="ADAL" clId="{3565CADB-D36A-4492-BB14-37277A95CC05}" dt="2026-09-30T09:45:12.231" v="2094" actId="207"/>
          <ac:picMkLst>
            <pc:docMk/>
            <pc:sldMk cId="1800553249" sldId="259"/>
            <ac:picMk id="5" creationId="{519D21DA-9BF1-1573-578D-B4B5378DA55A}"/>
          </ac:picMkLst>
        </pc:picChg>
        <pc:picChg chg="add mod">
          <ac:chgData name="Joselynn Toon (2519891)" userId="508cd69b-67d1-4ea1-b224-b6d5ffc9a4ee" providerId="ADAL" clId="{3565CADB-D36A-4492-BB14-37277A95CC05}" dt="2026-09-30T09:48:18.719" v="2226" actId="14100"/>
          <ac:picMkLst>
            <pc:docMk/>
            <pc:sldMk cId="1800553249" sldId="259"/>
            <ac:picMk id="9" creationId="{B4AB775D-9A4A-9873-3998-9940E15DFA04}"/>
          </ac:picMkLst>
        </pc:picChg>
        <pc:picChg chg="add mod">
          <ac:chgData name="Joselynn Toon (2519891)" userId="508cd69b-67d1-4ea1-b224-b6d5ffc9a4ee" providerId="ADAL" clId="{3565CADB-D36A-4492-BB14-37277A95CC05}" dt="2026-09-30T09:51:24.423" v="2352" actId="1076"/>
          <ac:picMkLst>
            <pc:docMk/>
            <pc:sldMk cId="1800553249" sldId="259"/>
            <ac:picMk id="14" creationId="{18F9FCB3-6853-0B3C-E7AC-D5B5CA7DE114}"/>
          </ac:picMkLst>
        </pc:picChg>
        <pc:picChg chg="add mod">
          <ac:chgData name="Joselynn Toon (2519891)" userId="508cd69b-67d1-4ea1-b224-b6d5ffc9a4ee" providerId="ADAL" clId="{3565CADB-D36A-4492-BB14-37277A95CC05}" dt="2026-09-30T09:53:57.552" v="2517" actId="1076"/>
          <ac:picMkLst>
            <pc:docMk/>
            <pc:sldMk cId="1800553249" sldId="259"/>
            <ac:picMk id="17" creationId="{DAFCF4E3-63CD-A707-4D27-E5FA37CDA5D9}"/>
          </ac:picMkLst>
        </pc:picChg>
      </pc:sldChg>
      <pc:sldChg chg="modSp mod modTransition">
        <pc:chgData name="Joselynn Toon (2519891)" userId="508cd69b-67d1-4ea1-b224-b6d5ffc9a4ee" providerId="ADAL" clId="{3565CADB-D36A-4492-BB14-37277A95CC05}" dt="2026-10-07T09:56:11.373" v="6338"/>
        <pc:sldMkLst>
          <pc:docMk/>
          <pc:sldMk cId="675702091" sldId="260"/>
        </pc:sldMkLst>
        <pc:spChg chg="mod">
          <ac:chgData name="Joselynn Toon (2519891)" userId="508cd69b-67d1-4ea1-b224-b6d5ffc9a4ee" providerId="ADAL" clId="{3565CADB-D36A-4492-BB14-37277A95CC05}" dt="2026-09-30T11:18:42.257" v="3177" actId="20577"/>
          <ac:spMkLst>
            <pc:docMk/>
            <pc:sldMk cId="675702091" sldId="260"/>
            <ac:spMk id="3" creationId="{66963409-F337-2313-761C-0E778A4E6587}"/>
          </ac:spMkLst>
        </pc:spChg>
      </pc:sldChg>
      <pc:sldChg chg="modSp mod modTransition">
        <pc:chgData name="Joselynn Toon (2519891)" userId="508cd69b-67d1-4ea1-b224-b6d5ffc9a4ee" providerId="ADAL" clId="{3565CADB-D36A-4492-BB14-37277A95CC05}" dt="2026-10-07T09:56:11.373" v="6338"/>
        <pc:sldMkLst>
          <pc:docMk/>
          <pc:sldMk cId="1863530378" sldId="261"/>
        </pc:sldMkLst>
        <pc:spChg chg="mod">
          <ac:chgData name="Joselynn Toon (2519891)" userId="508cd69b-67d1-4ea1-b224-b6d5ffc9a4ee" providerId="ADAL" clId="{3565CADB-D36A-4492-BB14-37277A95CC05}" dt="2026-09-30T11:28:44.080" v="4090" actId="20577"/>
          <ac:spMkLst>
            <pc:docMk/>
            <pc:sldMk cId="1863530378" sldId="261"/>
            <ac:spMk id="21" creationId="{7D5C4D88-6095-3912-99C5-655B63301221}"/>
          </ac:spMkLst>
        </pc:spChg>
      </pc:sldChg>
      <pc:sldChg chg="modSp mod modTransition">
        <pc:chgData name="Joselynn Toon (2519891)" userId="508cd69b-67d1-4ea1-b224-b6d5ffc9a4ee" providerId="ADAL" clId="{3565CADB-D36A-4492-BB14-37277A95CC05}" dt="2026-10-07T09:56:11.373" v="6338"/>
        <pc:sldMkLst>
          <pc:docMk/>
          <pc:sldMk cId="3713534974" sldId="262"/>
        </pc:sldMkLst>
        <pc:spChg chg="mod">
          <ac:chgData name="Joselynn Toon (2519891)" userId="508cd69b-67d1-4ea1-b224-b6d5ffc9a4ee" providerId="ADAL" clId="{3565CADB-D36A-4492-BB14-37277A95CC05}" dt="2026-09-30T11:43:34.951" v="4957" actId="20577"/>
          <ac:spMkLst>
            <pc:docMk/>
            <pc:sldMk cId="3713534974" sldId="262"/>
            <ac:spMk id="3" creationId="{B43A4C33-F090-0AE3-0CED-EF6CBF7BC5BF}"/>
          </ac:spMkLst>
        </pc:spChg>
      </pc:sldChg>
      <pc:sldChg chg="modSp mod modTransition">
        <pc:chgData name="Joselynn Toon (2519891)" userId="508cd69b-67d1-4ea1-b224-b6d5ffc9a4ee" providerId="ADAL" clId="{3565CADB-D36A-4492-BB14-37277A95CC05}" dt="2026-10-07T09:56:11.373" v="6338"/>
        <pc:sldMkLst>
          <pc:docMk/>
          <pc:sldMk cId="3989971332" sldId="263"/>
        </pc:sldMkLst>
        <pc:spChg chg="mod">
          <ac:chgData name="Joselynn Toon (2519891)" userId="508cd69b-67d1-4ea1-b224-b6d5ffc9a4ee" providerId="ADAL" clId="{3565CADB-D36A-4492-BB14-37277A95CC05}" dt="2026-10-07T09:39:27.868" v="6006" actId="20577"/>
          <ac:spMkLst>
            <pc:docMk/>
            <pc:sldMk cId="3989971332" sldId="263"/>
            <ac:spMk id="3" creationId="{524D424D-16EC-632E-A9E6-6B05BF9EBBF5}"/>
          </ac:spMkLst>
        </pc:spChg>
      </pc:sldChg>
      <pc:sldChg chg="addSp delSp modSp new mod modTransition setBg">
        <pc:chgData name="Joselynn Toon (2519891)" userId="508cd69b-67d1-4ea1-b224-b6d5ffc9a4ee" providerId="ADAL" clId="{3565CADB-D36A-4492-BB14-37277A95CC05}" dt="2026-10-07T09:56:11.373" v="6338"/>
        <pc:sldMkLst>
          <pc:docMk/>
          <pc:sldMk cId="720359771" sldId="264"/>
        </pc:sldMkLst>
        <pc:spChg chg="mod">
          <ac:chgData name="Joselynn Toon (2519891)" userId="508cd69b-67d1-4ea1-b224-b6d5ffc9a4ee" providerId="ADAL" clId="{3565CADB-D36A-4492-BB14-37277A95CC05}" dt="2026-09-23T11:14:01.501" v="47" actId="1076"/>
          <ac:spMkLst>
            <pc:docMk/>
            <pc:sldMk cId="720359771" sldId="264"/>
            <ac:spMk id="2" creationId="{90CB062A-32C3-A1C0-DAAF-4B24E6C88047}"/>
          </ac:spMkLst>
        </pc:spChg>
        <pc:spChg chg="add mod">
          <ac:chgData name="Joselynn Toon (2519891)" userId="508cd69b-67d1-4ea1-b224-b6d5ffc9a4ee" providerId="ADAL" clId="{3565CADB-D36A-4492-BB14-37277A95CC05}" dt="2026-10-07T09:50:26.100" v="6320" actId="1076"/>
          <ac:spMkLst>
            <pc:docMk/>
            <pc:sldMk cId="720359771" sldId="264"/>
            <ac:spMk id="3" creationId="{25906A04-1EDB-E83D-735D-B17D214C5781}"/>
          </ac:spMkLst>
        </pc:spChg>
        <pc:spChg chg="add">
          <ac:chgData name="Joselynn Toon (2519891)" userId="508cd69b-67d1-4ea1-b224-b6d5ffc9a4ee" providerId="ADAL" clId="{3565CADB-D36A-4492-BB14-37277A95CC05}" dt="2026-09-23T11:13:35.079" v="32" actId="26606"/>
          <ac:spMkLst>
            <pc:docMk/>
            <pc:sldMk cId="720359771" sldId="264"/>
            <ac:spMk id="8" creationId="{907EF6B7-1338-4443-8C46-6A318D952DFD}"/>
          </ac:spMkLst>
        </pc:spChg>
        <pc:spChg chg="add">
          <ac:chgData name="Joselynn Toon (2519891)" userId="508cd69b-67d1-4ea1-b224-b6d5ffc9a4ee" providerId="ADAL" clId="{3565CADB-D36A-4492-BB14-37277A95CC05}" dt="2026-09-23T11:13:35.079" v="32" actId="26606"/>
          <ac:spMkLst>
            <pc:docMk/>
            <pc:sldMk cId="720359771" sldId="264"/>
            <ac:spMk id="10" creationId="{DAAE4CDD-124C-4DCF-9584-B6033B545DD5}"/>
          </ac:spMkLst>
        </pc:spChg>
        <pc:spChg chg="add">
          <ac:chgData name="Joselynn Toon (2519891)" userId="508cd69b-67d1-4ea1-b224-b6d5ffc9a4ee" providerId="ADAL" clId="{3565CADB-D36A-4492-BB14-37277A95CC05}" dt="2026-09-23T11:13:35.079" v="32" actId="26606"/>
          <ac:spMkLst>
            <pc:docMk/>
            <pc:sldMk cId="720359771" sldId="264"/>
            <ac:spMk id="12" creationId="{081E4A58-353D-44AE-B2FC-2A74E2E400F7}"/>
          </ac:spMkLst>
        </pc:spChg>
      </pc:sldChg>
      <pc:sldChg chg="addSp delSp modSp new mod modTransition setBg addAnim delAnim">
        <pc:chgData name="Joselynn Toon (2519891)" userId="508cd69b-67d1-4ea1-b224-b6d5ffc9a4ee" providerId="ADAL" clId="{3565CADB-D36A-4492-BB14-37277A95CC05}" dt="2026-10-07T09:56:11.373" v="6338"/>
        <pc:sldMkLst>
          <pc:docMk/>
          <pc:sldMk cId="2821303310" sldId="265"/>
        </pc:sldMkLst>
        <pc:spChg chg="mod">
          <ac:chgData name="Joselynn Toon (2519891)" userId="508cd69b-67d1-4ea1-b224-b6d5ffc9a4ee" providerId="ADAL" clId="{3565CADB-D36A-4492-BB14-37277A95CC05}" dt="2026-10-07T09:45:30.206" v="6044" actId="1076"/>
          <ac:spMkLst>
            <pc:docMk/>
            <pc:sldMk cId="2821303310" sldId="265"/>
            <ac:spMk id="2" creationId="{7906E1A9-1836-7194-8D7B-406B7BCEDD50}"/>
          </ac:spMkLst>
        </pc:spChg>
        <pc:spChg chg="del">
          <ac:chgData name="Joselynn Toon (2519891)" userId="508cd69b-67d1-4ea1-b224-b6d5ffc9a4ee" providerId="ADAL" clId="{3565CADB-D36A-4492-BB14-37277A95CC05}" dt="2026-10-07T09:43:36.103" v="6034" actId="478"/>
          <ac:spMkLst>
            <pc:docMk/>
            <pc:sldMk cId="2821303310" sldId="265"/>
            <ac:spMk id="3" creationId="{6542EA68-68A6-F0EC-8B23-1B2247E31915}"/>
          </ac:spMkLst>
        </pc:spChg>
        <pc:spChg chg="add mod">
          <ac:chgData name="Joselynn Toon (2519891)" userId="508cd69b-67d1-4ea1-b224-b6d5ffc9a4ee" providerId="ADAL" clId="{3565CADB-D36A-4492-BB14-37277A95CC05}" dt="2026-10-07T09:53:29.663" v="6324" actId="1076"/>
          <ac:spMkLst>
            <pc:docMk/>
            <pc:sldMk cId="2821303310" sldId="265"/>
            <ac:spMk id="5" creationId="{B153F8FD-53D1-A45D-B9FD-33009A5DA35C}"/>
          </ac:spMkLst>
        </pc:spChg>
        <pc:spChg chg="add del">
          <ac:chgData name="Joselynn Toon (2519891)" userId="508cd69b-67d1-4ea1-b224-b6d5ffc9a4ee" providerId="ADAL" clId="{3565CADB-D36A-4492-BB14-37277A95CC05}" dt="2026-10-07T09:44:23.093" v="6036" actId="26606"/>
          <ac:spMkLst>
            <pc:docMk/>
            <pc:sldMk cId="2821303310" sldId="265"/>
            <ac:spMk id="7" creationId="{577D6B2E-37A3-429E-A37C-F30ED6487282}"/>
          </ac:spMkLst>
        </pc:spChg>
        <pc:spChg chg="add del">
          <ac:chgData name="Joselynn Toon (2519891)" userId="508cd69b-67d1-4ea1-b224-b6d5ffc9a4ee" providerId="ADAL" clId="{3565CADB-D36A-4492-BB14-37277A95CC05}" dt="2026-10-07T09:44:46.595" v="6039" actId="26606"/>
          <ac:spMkLst>
            <pc:docMk/>
            <pc:sldMk cId="2821303310" sldId="265"/>
            <ac:spMk id="8" creationId="{F609FF9A-4FCE-468E-A86A-C9AB525EAE71}"/>
          </ac:spMkLst>
        </pc:spChg>
        <pc:spChg chg="add del">
          <ac:chgData name="Joselynn Toon (2519891)" userId="508cd69b-67d1-4ea1-b224-b6d5ffc9a4ee" providerId="ADAL" clId="{3565CADB-D36A-4492-BB14-37277A95CC05}" dt="2026-10-07T09:44:23.093" v="6036" actId="26606"/>
          <ac:spMkLst>
            <pc:docMk/>
            <pc:sldMk cId="2821303310" sldId="265"/>
            <ac:spMk id="9" creationId="{5CEAD642-85CF-4750-8432-7C80C901F001}"/>
          </ac:spMkLst>
        </pc:spChg>
        <pc:spChg chg="add del">
          <ac:chgData name="Joselynn Toon (2519891)" userId="508cd69b-67d1-4ea1-b224-b6d5ffc9a4ee" providerId="ADAL" clId="{3565CADB-D36A-4492-BB14-37277A95CC05}" dt="2026-10-07T09:44:46.595" v="6039" actId="26606"/>
          <ac:spMkLst>
            <pc:docMk/>
            <pc:sldMk cId="2821303310" sldId="265"/>
            <ac:spMk id="10" creationId="{021E12D4-3A88-428D-8E5E-AF1AFD923D63}"/>
          </ac:spMkLst>
        </pc:spChg>
        <pc:spChg chg="add del">
          <ac:chgData name="Joselynn Toon (2519891)" userId="508cd69b-67d1-4ea1-b224-b6d5ffc9a4ee" providerId="ADAL" clId="{3565CADB-D36A-4492-BB14-37277A95CC05}" dt="2026-10-07T09:44:23.093" v="6036" actId="26606"/>
          <ac:spMkLst>
            <pc:docMk/>
            <pc:sldMk cId="2821303310" sldId="265"/>
            <ac:spMk id="11" creationId="{FA33EEAE-15D5-4119-8C1E-89D943F911EF}"/>
          </ac:spMkLst>
        </pc:spChg>
        <pc:spChg chg="add">
          <ac:chgData name="Joselynn Toon (2519891)" userId="508cd69b-67d1-4ea1-b224-b6d5ffc9a4ee" providerId="ADAL" clId="{3565CADB-D36A-4492-BB14-37277A95CC05}" dt="2026-10-07T09:44:46.615" v="6040" actId="26606"/>
          <ac:spMkLst>
            <pc:docMk/>
            <pc:sldMk cId="2821303310" sldId="265"/>
            <ac:spMk id="12" creationId="{46F1F2C8-798B-4CCE-A851-94AFAF350BED}"/>
          </ac:spMkLst>
        </pc:spChg>
        <pc:spChg chg="add del">
          <ac:chgData name="Joselynn Toon (2519891)" userId="508cd69b-67d1-4ea1-b224-b6d5ffc9a4ee" providerId="ADAL" clId="{3565CADB-D36A-4492-BB14-37277A95CC05}" dt="2026-10-07T09:44:23.093" v="6036" actId="26606"/>
          <ac:spMkLst>
            <pc:docMk/>
            <pc:sldMk cId="2821303310" sldId="265"/>
            <ac:spMk id="13" creationId="{730D8B3B-9B80-4025-B934-26DC7D7CD231}"/>
          </ac:spMkLst>
        </pc:spChg>
        <pc:spChg chg="add">
          <ac:chgData name="Joselynn Toon (2519891)" userId="508cd69b-67d1-4ea1-b224-b6d5ffc9a4ee" providerId="ADAL" clId="{3565CADB-D36A-4492-BB14-37277A95CC05}" dt="2026-10-07T09:44:46.615" v="6040" actId="26606"/>
          <ac:spMkLst>
            <pc:docMk/>
            <pc:sldMk cId="2821303310" sldId="265"/>
            <ac:spMk id="14" creationId="{755E9CD0-04B0-4A3C-B291-AD913379C713}"/>
          </ac:spMkLst>
        </pc:spChg>
        <pc:spChg chg="add del">
          <ac:chgData name="Joselynn Toon (2519891)" userId="508cd69b-67d1-4ea1-b224-b6d5ffc9a4ee" providerId="ADAL" clId="{3565CADB-D36A-4492-BB14-37277A95CC05}" dt="2026-10-07T09:44:23.093" v="6036" actId="26606"/>
          <ac:spMkLst>
            <pc:docMk/>
            <pc:sldMk cId="2821303310" sldId="265"/>
            <ac:spMk id="15" creationId="{1064D5D5-227B-4F66-9AEA-46F570E793BD}"/>
          </ac:spMkLst>
        </pc:spChg>
        <pc:spChg chg="add">
          <ac:chgData name="Joselynn Toon (2519891)" userId="508cd69b-67d1-4ea1-b224-b6d5ffc9a4ee" providerId="ADAL" clId="{3565CADB-D36A-4492-BB14-37277A95CC05}" dt="2026-10-07T09:44:46.615" v="6040" actId="26606"/>
          <ac:spMkLst>
            <pc:docMk/>
            <pc:sldMk cId="2821303310" sldId="265"/>
            <ac:spMk id="16" creationId="{1DD8BF3B-6066-418C-8D1A-75C5E396FC04}"/>
          </ac:spMkLst>
        </pc:spChg>
        <pc:spChg chg="add del">
          <ac:chgData name="Joselynn Toon (2519891)" userId="508cd69b-67d1-4ea1-b224-b6d5ffc9a4ee" providerId="ADAL" clId="{3565CADB-D36A-4492-BB14-37277A95CC05}" dt="2026-10-07T09:44:23.093" v="6036" actId="26606"/>
          <ac:spMkLst>
            <pc:docMk/>
            <pc:sldMk cId="2821303310" sldId="265"/>
            <ac:spMk id="17" creationId="{646B67A4-D328-4747-A82B-65E84FA46368}"/>
          </ac:spMkLst>
        </pc:spChg>
        <pc:spChg chg="add">
          <ac:chgData name="Joselynn Toon (2519891)" userId="508cd69b-67d1-4ea1-b224-b6d5ffc9a4ee" providerId="ADAL" clId="{3565CADB-D36A-4492-BB14-37277A95CC05}" dt="2026-10-07T09:44:46.615" v="6040" actId="26606"/>
          <ac:spMkLst>
            <pc:docMk/>
            <pc:sldMk cId="2821303310" sldId="265"/>
            <ac:spMk id="18" creationId="{80BC66F9-7A74-4286-AD22-1174052CC22C}"/>
          </ac:spMkLst>
        </pc:spChg>
        <pc:spChg chg="add del">
          <ac:chgData name="Joselynn Toon (2519891)" userId="508cd69b-67d1-4ea1-b224-b6d5ffc9a4ee" providerId="ADAL" clId="{3565CADB-D36A-4492-BB14-37277A95CC05}" dt="2026-10-07T09:44:23.093" v="6036" actId="26606"/>
          <ac:spMkLst>
            <pc:docMk/>
            <pc:sldMk cId="2821303310" sldId="265"/>
            <ac:spMk id="19" creationId="{B5A1B09C-1565-46F8-B70F-621C5EB48A09}"/>
          </ac:spMkLst>
        </pc:spChg>
        <pc:spChg chg="add">
          <ac:chgData name="Joselynn Toon (2519891)" userId="508cd69b-67d1-4ea1-b224-b6d5ffc9a4ee" providerId="ADAL" clId="{3565CADB-D36A-4492-BB14-37277A95CC05}" dt="2026-10-07T09:44:46.615" v="6040" actId="26606"/>
          <ac:spMkLst>
            <pc:docMk/>
            <pc:sldMk cId="2821303310" sldId="265"/>
            <ac:spMk id="20" creationId="{D8142CC3-2B5C-48E6-9DF0-6C8ACBAF23EF}"/>
          </ac:spMkLst>
        </pc:spChg>
        <pc:spChg chg="add del">
          <ac:chgData name="Joselynn Toon (2519891)" userId="508cd69b-67d1-4ea1-b224-b6d5ffc9a4ee" providerId="ADAL" clId="{3565CADB-D36A-4492-BB14-37277A95CC05}" dt="2026-10-07T09:44:23.093" v="6036" actId="26606"/>
          <ac:spMkLst>
            <pc:docMk/>
            <pc:sldMk cId="2821303310" sldId="265"/>
            <ac:spMk id="21" creationId="{8C516CC8-80AC-446C-A56E-9F54B7210402}"/>
          </ac:spMkLst>
        </pc:spChg>
        <pc:spChg chg="add">
          <ac:chgData name="Joselynn Toon (2519891)" userId="508cd69b-67d1-4ea1-b224-b6d5ffc9a4ee" providerId="ADAL" clId="{3565CADB-D36A-4492-BB14-37277A95CC05}" dt="2026-10-07T09:44:46.615" v="6040" actId="26606"/>
          <ac:spMkLst>
            <pc:docMk/>
            <pc:sldMk cId="2821303310" sldId="265"/>
            <ac:spMk id="23" creationId="{72AF41FE-63D7-4695-81D2-66D2510E4486}"/>
          </ac:spMkLst>
        </pc:spChg>
        <pc:spChg chg="add">
          <ac:chgData name="Joselynn Toon (2519891)" userId="508cd69b-67d1-4ea1-b224-b6d5ffc9a4ee" providerId="ADAL" clId="{3565CADB-D36A-4492-BB14-37277A95CC05}" dt="2026-10-07T09:44:46.615" v="6040" actId="26606"/>
          <ac:spMkLst>
            <pc:docMk/>
            <pc:sldMk cId="2821303310" sldId="265"/>
            <ac:spMk id="24" creationId="{46A89C79-8EF3-4AF9-B3D9-59A883F41C83}"/>
          </ac:spMkLst>
        </pc:spChg>
        <pc:spChg chg="add">
          <ac:chgData name="Joselynn Toon (2519891)" userId="508cd69b-67d1-4ea1-b224-b6d5ffc9a4ee" providerId="ADAL" clId="{3565CADB-D36A-4492-BB14-37277A95CC05}" dt="2026-10-07T09:44:46.615" v="6040" actId="26606"/>
          <ac:spMkLst>
            <pc:docMk/>
            <pc:sldMk cId="2821303310" sldId="265"/>
            <ac:spMk id="25" creationId="{EFE5CE34-4543-42E5-B82C-1F3D12422CDD}"/>
          </ac:spMkLst>
        </pc:spChg>
        <pc:picChg chg="add del">
          <ac:chgData name="Joselynn Toon (2519891)" userId="508cd69b-67d1-4ea1-b224-b6d5ffc9a4ee" providerId="ADAL" clId="{3565CADB-D36A-4492-BB14-37277A95CC05}" dt="2026-10-07T09:44:46.595" v="6039" actId="26606"/>
          <ac:picMkLst>
            <pc:docMk/>
            <pc:sldMk cId="2821303310" sldId="265"/>
            <ac:picMk id="4" creationId="{4F1C0211-DC56-CE46-51E2-19F6EDED3CFE}"/>
          </ac:picMkLst>
        </pc:picChg>
        <pc:picChg chg="add mod">
          <ac:chgData name="Joselynn Toon (2519891)" userId="508cd69b-67d1-4ea1-b224-b6d5ffc9a4ee" providerId="ADAL" clId="{3565CADB-D36A-4492-BB14-37277A95CC05}" dt="2026-10-07T09:53:40.387" v="6326" actId="14100"/>
          <ac:picMkLst>
            <pc:docMk/>
            <pc:sldMk cId="2821303310" sldId="265"/>
            <ac:picMk id="26" creationId="{38EE504C-B13C-9E8A-CC03-CB1600FCD7D5}"/>
          </ac:picMkLst>
        </pc:picChg>
        <pc:cxnChg chg="add">
          <ac:chgData name="Joselynn Toon (2519891)" userId="508cd69b-67d1-4ea1-b224-b6d5ffc9a4ee" providerId="ADAL" clId="{3565CADB-D36A-4492-BB14-37277A95CC05}" dt="2026-10-07T09:44:46.615" v="6040" actId="26606"/>
          <ac:cxnSpMkLst>
            <pc:docMk/>
            <pc:sldMk cId="2821303310" sldId="265"/>
            <ac:cxnSpMk id="22" creationId="{7B2D303B-3DD0-4319-9EAD-361847FEC71D}"/>
          </ac:cxnSpMkLst>
        </pc:cxnChg>
      </pc:sldChg>
      <pc:sldMasterChg chg="modTransition modSldLayout">
        <pc:chgData name="Joselynn Toon (2519891)" userId="508cd69b-67d1-4ea1-b224-b6d5ffc9a4ee" providerId="ADAL" clId="{3565CADB-D36A-4492-BB14-37277A95CC05}" dt="2026-10-07T09:56:11.373" v="6338"/>
        <pc:sldMasterMkLst>
          <pc:docMk/>
          <pc:sldMasterMk cId="2963636670" sldId="2147483648"/>
        </pc:sldMasterMkLst>
        <pc:sldLayoutChg chg="modTransition">
          <pc:chgData name="Joselynn Toon (2519891)" userId="508cd69b-67d1-4ea1-b224-b6d5ffc9a4ee" providerId="ADAL" clId="{3565CADB-D36A-4492-BB14-37277A95CC05}" dt="2026-10-07T09:56:11.373" v="6338"/>
          <pc:sldLayoutMkLst>
            <pc:docMk/>
            <pc:sldMasterMk cId="2963636670" sldId="2147483648"/>
            <pc:sldLayoutMk cId="1666785371" sldId="2147483649"/>
          </pc:sldLayoutMkLst>
        </pc:sldLayoutChg>
        <pc:sldLayoutChg chg="modTransition">
          <pc:chgData name="Joselynn Toon (2519891)" userId="508cd69b-67d1-4ea1-b224-b6d5ffc9a4ee" providerId="ADAL" clId="{3565CADB-D36A-4492-BB14-37277A95CC05}" dt="2026-10-07T09:56:11.373" v="6338"/>
          <pc:sldLayoutMkLst>
            <pc:docMk/>
            <pc:sldMasterMk cId="2963636670" sldId="2147483648"/>
            <pc:sldLayoutMk cId="3168942501" sldId="2147483650"/>
          </pc:sldLayoutMkLst>
        </pc:sldLayoutChg>
        <pc:sldLayoutChg chg="modTransition">
          <pc:chgData name="Joselynn Toon (2519891)" userId="508cd69b-67d1-4ea1-b224-b6d5ffc9a4ee" providerId="ADAL" clId="{3565CADB-D36A-4492-BB14-37277A95CC05}" dt="2026-10-07T09:56:11.373" v="6338"/>
          <pc:sldLayoutMkLst>
            <pc:docMk/>
            <pc:sldMasterMk cId="2963636670" sldId="2147483648"/>
            <pc:sldLayoutMk cId="770905015" sldId="2147483651"/>
          </pc:sldLayoutMkLst>
        </pc:sldLayoutChg>
        <pc:sldLayoutChg chg="modTransition">
          <pc:chgData name="Joselynn Toon (2519891)" userId="508cd69b-67d1-4ea1-b224-b6d5ffc9a4ee" providerId="ADAL" clId="{3565CADB-D36A-4492-BB14-37277A95CC05}" dt="2026-10-07T09:56:11.373" v="6338"/>
          <pc:sldLayoutMkLst>
            <pc:docMk/>
            <pc:sldMasterMk cId="2963636670" sldId="2147483648"/>
            <pc:sldLayoutMk cId="2611569582" sldId="2147483652"/>
          </pc:sldLayoutMkLst>
        </pc:sldLayoutChg>
        <pc:sldLayoutChg chg="modTransition">
          <pc:chgData name="Joselynn Toon (2519891)" userId="508cd69b-67d1-4ea1-b224-b6d5ffc9a4ee" providerId="ADAL" clId="{3565CADB-D36A-4492-BB14-37277A95CC05}" dt="2026-10-07T09:56:11.373" v="6338"/>
          <pc:sldLayoutMkLst>
            <pc:docMk/>
            <pc:sldMasterMk cId="2963636670" sldId="2147483648"/>
            <pc:sldLayoutMk cId="3800287280" sldId="2147483653"/>
          </pc:sldLayoutMkLst>
        </pc:sldLayoutChg>
        <pc:sldLayoutChg chg="modTransition">
          <pc:chgData name="Joselynn Toon (2519891)" userId="508cd69b-67d1-4ea1-b224-b6d5ffc9a4ee" providerId="ADAL" clId="{3565CADB-D36A-4492-BB14-37277A95CC05}" dt="2026-10-07T09:56:11.373" v="6338"/>
          <pc:sldLayoutMkLst>
            <pc:docMk/>
            <pc:sldMasterMk cId="2963636670" sldId="2147483648"/>
            <pc:sldLayoutMk cId="165459745" sldId="2147483654"/>
          </pc:sldLayoutMkLst>
        </pc:sldLayoutChg>
        <pc:sldLayoutChg chg="modTransition">
          <pc:chgData name="Joselynn Toon (2519891)" userId="508cd69b-67d1-4ea1-b224-b6d5ffc9a4ee" providerId="ADAL" clId="{3565CADB-D36A-4492-BB14-37277A95CC05}" dt="2026-10-07T09:56:11.373" v="6338"/>
          <pc:sldLayoutMkLst>
            <pc:docMk/>
            <pc:sldMasterMk cId="2963636670" sldId="2147483648"/>
            <pc:sldLayoutMk cId="1301853365" sldId="2147483655"/>
          </pc:sldLayoutMkLst>
        </pc:sldLayoutChg>
        <pc:sldLayoutChg chg="modTransition">
          <pc:chgData name="Joselynn Toon (2519891)" userId="508cd69b-67d1-4ea1-b224-b6d5ffc9a4ee" providerId="ADAL" clId="{3565CADB-D36A-4492-BB14-37277A95CC05}" dt="2026-10-07T09:56:11.373" v="6338"/>
          <pc:sldLayoutMkLst>
            <pc:docMk/>
            <pc:sldMasterMk cId="2963636670" sldId="2147483648"/>
            <pc:sldLayoutMk cId="728377306" sldId="2147483656"/>
          </pc:sldLayoutMkLst>
        </pc:sldLayoutChg>
        <pc:sldLayoutChg chg="modTransition">
          <pc:chgData name="Joselynn Toon (2519891)" userId="508cd69b-67d1-4ea1-b224-b6d5ffc9a4ee" providerId="ADAL" clId="{3565CADB-D36A-4492-BB14-37277A95CC05}" dt="2026-10-07T09:56:11.373" v="6338"/>
          <pc:sldLayoutMkLst>
            <pc:docMk/>
            <pc:sldMasterMk cId="2963636670" sldId="2147483648"/>
            <pc:sldLayoutMk cId="330731891" sldId="2147483657"/>
          </pc:sldLayoutMkLst>
        </pc:sldLayoutChg>
        <pc:sldLayoutChg chg="modTransition">
          <pc:chgData name="Joselynn Toon (2519891)" userId="508cd69b-67d1-4ea1-b224-b6d5ffc9a4ee" providerId="ADAL" clId="{3565CADB-D36A-4492-BB14-37277A95CC05}" dt="2026-10-07T09:56:11.373" v="6338"/>
          <pc:sldLayoutMkLst>
            <pc:docMk/>
            <pc:sldMasterMk cId="2963636670" sldId="2147483648"/>
            <pc:sldLayoutMk cId="1711695878" sldId="2147483658"/>
          </pc:sldLayoutMkLst>
        </pc:sldLayoutChg>
        <pc:sldLayoutChg chg="modTransition">
          <pc:chgData name="Joselynn Toon (2519891)" userId="508cd69b-67d1-4ea1-b224-b6d5ffc9a4ee" providerId="ADAL" clId="{3565CADB-D36A-4492-BB14-37277A95CC05}" dt="2026-10-07T09:56:11.373" v="6338"/>
          <pc:sldLayoutMkLst>
            <pc:docMk/>
            <pc:sldMasterMk cId="2963636670" sldId="2147483648"/>
            <pc:sldLayoutMk cId="3029957831" sldId="214748365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2E3C79-EBF5-423A-A0D4-A7E091F32268}" type="doc">
      <dgm:prSet loTypeId="urn:microsoft.com/office/officeart/2018/2/layout/IconLabelList" loCatId="icon" qsTypeId="urn:microsoft.com/office/officeart/2005/8/quickstyle/simple1#32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CA253F-227F-4234-9BE2-9A43AAC6AD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Name: Joselynn Toon (2519891)</a:t>
          </a:r>
          <a:endParaRPr lang="en-US" dirty="0"/>
        </a:p>
      </dgm:t>
    </dgm:pt>
    <dgm:pt modelId="{D4FEEBA6-2A13-4F52-A5DC-B3B64C2161FD}" type="parTrans" cxnId="{663850AC-C6DD-495C-B718-111FFD11BB8C}">
      <dgm:prSet/>
      <dgm:spPr/>
      <dgm:t>
        <a:bodyPr/>
        <a:lstStyle/>
        <a:p>
          <a:endParaRPr lang="en-US"/>
        </a:p>
      </dgm:t>
    </dgm:pt>
    <dgm:pt modelId="{3AA0EE36-0517-4BDE-9FD4-95C57B71DD8D}" type="sibTrans" cxnId="{663850AC-C6DD-495C-B718-111FFD11BB8C}">
      <dgm:prSet/>
      <dgm:spPr/>
      <dgm:t>
        <a:bodyPr/>
        <a:lstStyle/>
        <a:p>
          <a:endParaRPr lang="en-US"/>
        </a:p>
      </dgm:t>
    </dgm:pt>
    <dgm:pt modelId="{39C6CAD5-2F91-4A42-A672-E44245436D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Lecturer: Prabjot Sahota</a:t>
          </a:r>
          <a:endParaRPr lang="en-US" dirty="0"/>
        </a:p>
      </dgm:t>
    </dgm:pt>
    <dgm:pt modelId="{845D3399-A03D-4461-B247-C27EBA7B208D}" type="parTrans" cxnId="{E3A8009F-3CA0-4245-B994-6BDAD17BA117}">
      <dgm:prSet/>
      <dgm:spPr/>
      <dgm:t>
        <a:bodyPr/>
        <a:lstStyle/>
        <a:p>
          <a:endParaRPr lang="en-US"/>
        </a:p>
      </dgm:t>
    </dgm:pt>
    <dgm:pt modelId="{34FA7C90-27C2-402B-9100-640024BC1D53}" type="sibTrans" cxnId="{E3A8009F-3CA0-4245-B994-6BDAD17BA117}">
      <dgm:prSet/>
      <dgm:spPr/>
      <dgm:t>
        <a:bodyPr/>
        <a:lstStyle/>
        <a:p>
          <a:endParaRPr lang="en-US"/>
        </a:p>
      </dgm:t>
    </dgm:pt>
    <dgm:pt modelId="{F7BCE869-944F-4672-926E-37879D48EA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Module: Professional development within health and social care</a:t>
          </a:r>
          <a:endParaRPr lang="en-US" dirty="0"/>
        </a:p>
      </dgm:t>
    </dgm:pt>
    <dgm:pt modelId="{0E0AFF09-FC77-4940-97B3-895EBAA14C03}" type="parTrans" cxnId="{55F516D8-8A38-4B29-9156-75688DDFAE82}">
      <dgm:prSet/>
      <dgm:spPr/>
      <dgm:t>
        <a:bodyPr/>
        <a:lstStyle/>
        <a:p>
          <a:endParaRPr lang="en-US"/>
        </a:p>
      </dgm:t>
    </dgm:pt>
    <dgm:pt modelId="{C0C09F73-F644-4369-80C8-C74F47676EC0}" type="sibTrans" cxnId="{55F516D8-8A38-4B29-9156-75688DDFAE82}">
      <dgm:prSet/>
      <dgm:spPr/>
      <dgm:t>
        <a:bodyPr/>
        <a:lstStyle/>
        <a:p>
          <a:endParaRPr lang="en-US"/>
        </a:p>
      </dgm:t>
    </dgm:pt>
    <dgm:pt modelId="{F5EEFA96-FE94-4A70-8A5A-380C588C06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Module code: LCHS4009</a:t>
          </a:r>
          <a:endParaRPr lang="en-US" dirty="0"/>
        </a:p>
      </dgm:t>
    </dgm:pt>
    <dgm:pt modelId="{9A7B4421-AC1E-47A3-B0FB-9B484D91BE11}" type="parTrans" cxnId="{C9F5357E-D94B-497C-AF39-0E50DFCD2FC5}">
      <dgm:prSet/>
      <dgm:spPr/>
      <dgm:t>
        <a:bodyPr/>
        <a:lstStyle/>
        <a:p>
          <a:endParaRPr lang="en-US"/>
        </a:p>
      </dgm:t>
    </dgm:pt>
    <dgm:pt modelId="{9AB73B27-3B9F-4714-8213-CBF4FAFC1E13}" type="sibTrans" cxnId="{C9F5357E-D94B-497C-AF39-0E50DFCD2FC5}">
      <dgm:prSet/>
      <dgm:spPr/>
      <dgm:t>
        <a:bodyPr/>
        <a:lstStyle/>
        <a:p>
          <a:endParaRPr lang="en-US"/>
        </a:p>
      </dgm:t>
    </dgm:pt>
    <dgm:pt modelId="{5A3E1C2A-DD5F-432A-AC13-6A3A757C20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Assignment title: Self awareness presentation</a:t>
          </a:r>
          <a:endParaRPr lang="en-US" dirty="0"/>
        </a:p>
      </dgm:t>
    </dgm:pt>
    <dgm:pt modelId="{A3232545-4B88-4A78-A767-7F62DA90B869}" type="parTrans" cxnId="{CB848C13-9085-4A4E-BDB7-ADCDFDEADA34}">
      <dgm:prSet/>
      <dgm:spPr/>
      <dgm:t>
        <a:bodyPr/>
        <a:lstStyle/>
        <a:p>
          <a:endParaRPr lang="en-US"/>
        </a:p>
      </dgm:t>
    </dgm:pt>
    <dgm:pt modelId="{CC040233-1E15-4EFA-BD7C-F5E9D2EFC74C}" type="sibTrans" cxnId="{CB848C13-9085-4A4E-BDB7-ADCDFDEADA34}">
      <dgm:prSet/>
      <dgm:spPr/>
      <dgm:t>
        <a:bodyPr/>
        <a:lstStyle/>
        <a:p>
          <a:endParaRPr lang="en-US"/>
        </a:p>
      </dgm:t>
    </dgm:pt>
    <dgm:pt modelId="{270902A4-5212-4243-A58E-E31DE86981A4}" type="pres">
      <dgm:prSet presAssocID="{FC2E3C79-EBF5-423A-A0D4-A7E091F32268}" presName="root" presStyleCnt="0">
        <dgm:presLayoutVars>
          <dgm:dir/>
          <dgm:resizeHandles val="exact"/>
        </dgm:presLayoutVars>
      </dgm:prSet>
      <dgm:spPr/>
    </dgm:pt>
    <dgm:pt modelId="{94F18CF5-2F06-43C4-B6BF-D7C905DB9CD4}" type="pres">
      <dgm:prSet presAssocID="{8DCA253F-227F-4234-9BE2-9A43AAC6AD6C}" presName="compNode" presStyleCnt="0"/>
      <dgm:spPr/>
    </dgm:pt>
    <dgm:pt modelId="{40165260-8692-41B5-A675-5752F527C785}" type="pres">
      <dgm:prSet presAssocID="{8DCA253F-227F-4234-9BE2-9A43AAC6AD6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0B3C5174-C41A-4739-B716-C6A77B989AAF}" type="pres">
      <dgm:prSet presAssocID="{8DCA253F-227F-4234-9BE2-9A43AAC6AD6C}" presName="spaceRect" presStyleCnt="0"/>
      <dgm:spPr/>
    </dgm:pt>
    <dgm:pt modelId="{B2E64101-F80A-4E81-924F-0E0014146E41}" type="pres">
      <dgm:prSet presAssocID="{8DCA253F-227F-4234-9BE2-9A43AAC6AD6C}" presName="textRect" presStyleLbl="revTx" presStyleIdx="0" presStyleCnt="5">
        <dgm:presLayoutVars>
          <dgm:chMax val="1"/>
          <dgm:chPref val="1"/>
        </dgm:presLayoutVars>
      </dgm:prSet>
      <dgm:spPr/>
    </dgm:pt>
    <dgm:pt modelId="{CF02F935-5647-4D27-B31D-56D2078A72F1}" type="pres">
      <dgm:prSet presAssocID="{3AA0EE36-0517-4BDE-9FD4-95C57B71DD8D}" presName="sibTrans" presStyleCnt="0"/>
      <dgm:spPr/>
    </dgm:pt>
    <dgm:pt modelId="{764AD942-901F-43EF-ACFA-3B3EF12FDF0A}" type="pres">
      <dgm:prSet presAssocID="{39C6CAD5-2F91-4A42-A672-E44245436DC1}" presName="compNode" presStyleCnt="0"/>
      <dgm:spPr/>
    </dgm:pt>
    <dgm:pt modelId="{3939F42D-D8AC-4E4F-8A26-78F54E6ED5E2}" type="pres">
      <dgm:prSet presAssocID="{39C6CAD5-2F91-4A42-A672-E44245436DC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1232F6F7-2D0B-4F0E-9F28-7D56F6D3FD92}" type="pres">
      <dgm:prSet presAssocID="{39C6CAD5-2F91-4A42-A672-E44245436DC1}" presName="spaceRect" presStyleCnt="0"/>
      <dgm:spPr/>
    </dgm:pt>
    <dgm:pt modelId="{AC9A21DD-C2EA-4C38-82DE-53498691016F}" type="pres">
      <dgm:prSet presAssocID="{39C6CAD5-2F91-4A42-A672-E44245436DC1}" presName="textRect" presStyleLbl="revTx" presStyleIdx="1" presStyleCnt="5">
        <dgm:presLayoutVars>
          <dgm:chMax val="1"/>
          <dgm:chPref val="1"/>
        </dgm:presLayoutVars>
      </dgm:prSet>
      <dgm:spPr/>
    </dgm:pt>
    <dgm:pt modelId="{F4AB9340-89AC-46C1-9032-F1C9C72F2015}" type="pres">
      <dgm:prSet presAssocID="{34FA7C90-27C2-402B-9100-640024BC1D53}" presName="sibTrans" presStyleCnt="0"/>
      <dgm:spPr/>
    </dgm:pt>
    <dgm:pt modelId="{B7C3999F-F5AE-4B89-994F-3411281B4F9E}" type="pres">
      <dgm:prSet presAssocID="{F7BCE869-944F-4672-926E-37879D48EAAD}" presName="compNode" presStyleCnt="0"/>
      <dgm:spPr/>
    </dgm:pt>
    <dgm:pt modelId="{B4AB23B4-1BAE-412E-B41E-91DAF1912050}" type="pres">
      <dgm:prSet presAssocID="{F7BCE869-944F-4672-926E-37879D48EAAD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8E67564C-5EDE-453E-8DE8-22650DA08486}" type="pres">
      <dgm:prSet presAssocID="{F7BCE869-944F-4672-926E-37879D48EAAD}" presName="spaceRect" presStyleCnt="0"/>
      <dgm:spPr/>
    </dgm:pt>
    <dgm:pt modelId="{81DF9A86-B584-4606-9D82-4B255BED5F6F}" type="pres">
      <dgm:prSet presAssocID="{F7BCE869-944F-4672-926E-37879D48EAAD}" presName="textRect" presStyleLbl="revTx" presStyleIdx="2" presStyleCnt="5">
        <dgm:presLayoutVars>
          <dgm:chMax val="1"/>
          <dgm:chPref val="1"/>
        </dgm:presLayoutVars>
      </dgm:prSet>
      <dgm:spPr/>
    </dgm:pt>
    <dgm:pt modelId="{58E73347-1C6E-4C77-9C50-C784B8E35E4D}" type="pres">
      <dgm:prSet presAssocID="{C0C09F73-F644-4369-80C8-C74F47676EC0}" presName="sibTrans" presStyleCnt="0"/>
      <dgm:spPr/>
    </dgm:pt>
    <dgm:pt modelId="{85E31648-648C-4EE6-84BA-E3683DFE8D91}" type="pres">
      <dgm:prSet presAssocID="{F5EEFA96-FE94-4A70-8A5A-380C588C0667}" presName="compNode" presStyleCnt="0"/>
      <dgm:spPr/>
    </dgm:pt>
    <dgm:pt modelId="{F0B1B59D-D294-4BFC-B4A1-79822F0190E4}" type="pres">
      <dgm:prSet presAssocID="{F5EEFA96-FE94-4A70-8A5A-380C588C0667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41E3D2CC-7512-4C4D-ACE3-04135BC78C5D}" type="pres">
      <dgm:prSet presAssocID="{F5EEFA96-FE94-4A70-8A5A-380C588C0667}" presName="spaceRect" presStyleCnt="0"/>
      <dgm:spPr/>
    </dgm:pt>
    <dgm:pt modelId="{5DFD61D9-D2CE-44F2-B234-0CE87AF3303D}" type="pres">
      <dgm:prSet presAssocID="{F5EEFA96-FE94-4A70-8A5A-380C588C0667}" presName="textRect" presStyleLbl="revTx" presStyleIdx="3" presStyleCnt="5">
        <dgm:presLayoutVars>
          <dgm:chMax val="1"/>
          <dgm:chPref val="1"/>
        </dgm:presLayoutVars>
      </dgm:prSet>
      <dgm:spPr/>
    </dgm:pt>
    <dgm:pt modelId="{6E3D57EF-B53F-4FC2-A2B2-693891D1BBF7}" type="pres">
      <dgm:prSet presAssocID="{9AB73B27-3B9F-4714-8213-CBF4FAFC1E13}" presName="sibTrans" presStyleCnt="0"/>
      <dgm:spPr/>
    </dgm:pt>
    <dgm:pt modelId="{E799255C-CE95-429F-A65D-414F974EE14D}" type="pres">
      <dgm:prSet presAssocID="{5A3E1C2A-DD5F-432A-AC13-6A3A757C2007}" presName="compNode" presStyleCnt="0"/>
      <dgm:spPr/>
    </dgm:pt>
    <dgm:pt modelId="{2CD3FE6F-2E8B-4348-A2DF-983698775E43}" type="pres">
      <dgm:prSet presAssocID="{5A3E1C2A-DD5F-432A-AC13-6A3A757C2007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1BA15F5-63AB-4E80-B582-1248714BECCD}" type="pres">
      <dgm:prSet presAssocID="{5A3E1C2A-DD5F-432A-AC13-6A3A757C2007}" presName="spaceRect" presStyleCnt="0"/>
      <dgm:spPr/>
    </dgm:pt>
    <dgm:pt modelId="{5F6F37B6-9951-4EC3-BCA4-3F332619EC43}" type="pres">
      <dgm:prSet presAssocID="{5A3E1C2A-DD5F-432A-AC13-6A3A757C200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B848C13-9085-4A4E-BDB7-ADCDFDEADA34}" srcId="{FC2E3C79-EBF5-423A-A0D4-A7E091F32268}" destId="{5A3E1C2A-DD5F-432A-AC13-6A3A757C2007}" srcOrd="4" destOrd="0" parTransId="{A3232545-4B88-4A78-A767-7F62DA90B869}" sibTransId="{CC040233-1E15-4EFA-BD7C-F5E9D2EFC74C}"/>
    <dgm:cxn modelId="{BB73C617-82D7-4628-B593-79F8225490BF}" type="presOf" srcId="{5A3E1C2A-DD5F-432A-AC13-6A3A757C2007}" destId="{5F6F37B6-9951-4EC3-BCA4-3F332619EC43}" srcOrd="0" destOrd="0" presId="urn:microsoft.com/office/officeart/2018/2/layout/IconLabelList"/>
    <dgm:cxn modelId="{036FD43F-2F1E-4611-BE2B-17C72D85A2FC}" type="presOf" srcId="{F5EEFA96-FE94-4A70-8A5A-380C588C0667}" destId="{5DFD61D9-D2CE-44F2-B234-0CE87AF3303D}" srcOrd="0" destOrd="0" presId="urn:microsoft.com/office/officeart/2018/2/layout/IconLabelList"/>
    <dgm:cxn modelId="{C9F5357E-D94B-497C-AF39-0E50DFCD2FC5}" srcId="{FC2E3C79-EBF5-423A-A0D4-A7E091F32268}" destId="{F5EEFA96-FE94-4A70-8A5A-380C588C0667}" srcOrd="3" destOrd="0" parTransId="{9A7B4421-AC1E-47A3-B0FB-9B484D91BE11}" sibTransId="{9AB73B27-3B9F-4714-8213-CBF4FAFC1E13}"/>
    <dgm:cxn modelId="{21B82B8B-DE7A-4EE2-BB48-6DCD0A2841C8}" type="presOf" srcId="{FC2E3C79-EBF5-423A-A0D4-A7E091F32268}" destId="{270902A4-5212-4243-A58E-E31DE86981A4}" srcOrd="0" destOrd="0" presId="urn:microsoft.com/office/officeart/2018/2/layout/IconLabelList"/>
    <dgm:cxn modelId="{E3A8009F-3CA0-4245-B994-6BDAD17BA117}" srcId="{FC2E3C79-EBF5-423A-A0D4-A7E091F32268}" destId="{39C6CAD5-2F91-4A42-A672-E44245436DC1}" srcOrd="1" destOrd="0" parTransId="{845D3399-A03D-4461-B247-C27EBA7B208D}" sibTransId="{34FA7C90-27C2-402B-9100-640024BC1D53}"/>
    <dgm:cxn modelId="{5FF073A5-46CA-4946-B586-8C98C1640A40}" type="presOf" srcId="{F7BCE869-944F-4672-926E-37879D48EAAD}" destId="{81DF9A86-B584-4606-9D82-4B255BED5F6F}" srcOrd="0" destOrd="0" presId="urn:microsoft.com/office/officeart/2018/2/layout/IconLabelList"/>
    <dgm:cxn modelId="{663850AC-C6DD-495C-B718-111FFD11BB8C}" srcId="{FC2E3C79-EBF5-423A-A0D4-A7E091F32268}" destId="{8DCA253F-227F-4234-9BE2-9A43AAC6AD6C}" srcOrd="0" destOrd="0" parTransId="{D4FEEBA6-2A13-4F52-A5DC-B3B64C2161FD}" sibTransId="{3AA0EE36-0517-4BDE-9FD4-95C57B71DD8D}"/>
    <dgm:cxn modelId="{980B1AD4-BA2E-47BA-B2A1-EC04BE24D7F2}" type="presOf" srcId="{39C6CAD5-2F91-4A42-A672-E44245436DC1}" destId="{AC9A21DD-C2EA-4C38-82DE-53498691016F}" srcOrd="0" destOrd="0" presId="urn:microsoft.com/office/officeart/2018/2/layout/IconLabelList"/>
    <dgm:cxn modelId="{55F516D8-8A38-4B29-9156-75688DDFAE82}" srcId="{FC2E3C79-EBF5-423A-A0D4-A7E091F32268}" destId="{F7BCE869-944F-4672-926E-37879D48EAAD}" srcOrd="2" destOrd="0" parTransId="{0E0AFF09-FC77-4940-97B3-895EBAA14C03}" sibTransId="{C0C09F73-F644-4369-80C8-C74F47676EC0}"/>
    <dgm:cxn modelId="{E4BB3FF6-E1A6-4DD0-AA2E-153F04B5F8A5}" type="presOf" srcId="{8DCA253F-227F-4234-9BE2-9A43AAC6AD6C}" destId="{B2E64101-F80A-4E81-924F-0E0014146E41}" srcOrd="0" destOrd="0" presId="urn:microsoft.com/office/officeart/2018/2/layout/IconLabelList"/>
    <dgm:cxn modelId="{270C9069-25DF-43C0-873F-E2AA1ABCA319}" type="presParOf" srcId="{270902A4-5212-4243-A58E-E31DE86981A4}" destId="{94F18CF5-2F06-43C4-B6BF-D7C905DB9CD4}" srcOrd="0" destOrd="0" presId="urn:microsoft.com/office/officeart/2018/2/layout/IconLabelList"/>
    <dgm:cxn modelId="{335BA46E-13BC-4B6C-BC8C-D7BCC571A862}" type="presParOf" srcId="{94F18CF5-2F06-43C4-B6BF-D7C905DB9CD4}" destId="{40165260-8692-41B5-A675-5752F527C785}" srcOrd="0" destOrd="0" presId="urn:microsoft.com/office/officeart/2018/2/layout/IconLabelList"/>
    <dgm:cxn modelId="{F072E2A3-B86C-45DF-B639-7DC0494695FF}" type="presParOf" srcId="{94F18CF5-2F06-43C4-B6BF-D7C905DB9CD4}" destId="{0B3C5174-C41A-4739-B716-C6A77B989AAF}" srcOrd="1" destOrd="0" presId="urn:microsoft.com/office/officeart/2018/2/layout/IconLabelList"/>
    <dgm:cxn modelId="{B031E3DD-8200-422D-9BE8-5EC83A6EC4F9}" type="presParOf" srcId="{94F18CF5-2F06-43C4-B6BF-D7C905DB9CD4}" destId="{B2E64101-F80A-4E81-924F-0E0014146E41}" srcOrd="2" destOrd="0" presId="urn:microsoft.com/office/officeart/2018/2/layout/IconLabelList"/>
    <dgm:cxn modelId="{026212E1-67C5-46F3-A7C4-1DAFA8A76D27}" type="presParOf" srcId="{270902A4-5212-4243-A58E-E31DE86981A4}" destId="{CF02F935-5647-4D27-B31D-56D2078A72F1}" srcOrd="1" destOrd="0" presId="urn:microsoft.com/office/officeart/2018/2/layout/IconLabelList"/>
    <dgm:cxn modelId="{94B3A0B5-B995-4D58-8084-EA191E7A3BBE}" type="presParOf" srcId="{270902A4-5212-4243-A58E-E31DE86981A4}" destId="{764AD942-901F-43EF-ACFA-3B3EF12FDF0A}" srcOrd="2" destOrd="0" presId="urn:microsoft.com/office/officeart/2018/2/layout/IconLabelList"/>
    <dgm:cxn modelId="{EF0F5206-B363-4140-9E88-CE06B00426F8}" type="presParOf" srcId="{764AD942-901F-43EF-ACFA-3B3EF12FDF0A}" destId="{3939F42D-D8AC-4E4F-8A26-78F54E6ED5E2}" srcOrd="0" destOrd="0" presId="urn:microsoft.com/office/officeart/2018/2/layout/IconLabelList"/>
    <dgm:cxn modelId="{F49E7DD7-8519-4355-B95F-5BFD440DD727}" type="presParOf" srcId="{764AD942-901F-43EF-ACFA-3B3EF12FDF0A}" destId="{1232F6F7-2D0B-4F0E-9F28-7D56F6D3FD92}" srcOrd="1" destOrd="0" presId="urn:microsoft.com/office/officeart/2018/2/layout/IconLabelList"/>
    <dgm:cxn modelId="{58EC21BF-1031-42DD-99C2-1893C032D111}" type="presParOf" srcId="{764AD942-901F-43EF-ACFA-3B3EF12FDF0A}" destId="{AC9A21DD-C2EA-4C38-82DE-53498691016F}" srcOrd="2" destOrd="0" presId="urn:microsoft.com/office/officeart/2018/2/layout/IconLabelList"/>
    <dgm:cxn modelId="{4D4B95CF-0634-4D19-8D06-DE241E7EB5F7}" type="presParOf" srcId="{270902A4-5212-4243-A58E-E31DE86981A4}" destId="{F4AB9340-89AC-46C1-9032-F1C9C72F2015}" srcOrd="3" destOrd="0" presId="urn:microsoft.com/office/officeart/2018/2/layout/IconLabelList"/>
    <dgm:cxn modelId="{DEB8D6F7-DC0D-4A84-BB48-2D6B55F95809}" type="presParOf" srcId="{270902A4-5212-4243-A58E-E31DE86981A4}" destId="{B7C3999F-F5AE-4B89-994F-3411281B4F9E}" srcOrd="4" destOrd="0" presId="urn:microsoft.com/office/officeart/2018/2/layout/IconLabelList"/>
    <dgm:cxn modelId="{D9708B47-10A2-4358-BD2D-0780354D854E}" type="presParOf" srcId="{B7C3999F-F5AE-4B89-994F-3411281B4F9E}" destId="{B4AB23B4-1BAE-412E-B41E-91DAF1912050}" srcOrd="0" destOrd="0" presId="urn:microsoft.com/office/officeart/2018/2/layout/IconLabelList"/>
    <dgm:cxn modelId="{E231B7D8-9753-433A-9CD0-9537D1C9C1C3}" type="presParOf" srcId="{B7C3999F-F5AE-4B89-994F-3411281B4F9E}" destId="{8E67564C-5EDE-453E-8DE8-22650DA08486}" srcOrd="1" destOrd="0" presId="urn:microsoft.com/office/officeart/2018/2/layout/IconLabelList"/>
    <dgm:cxn modelId="{F24A675E-F3F7-4E04-8E38-4070FAB7AF49}" type="presParOf" srcId="{B7C3999F-F5AE-4B89-994F-3411281B4F9E}" destId="{81DF9A86-B584-4606-9D82-4B255BED5F6F}" srcOrd="2" destOrd="0" presId="urn:microsoft.com/office/officeart/2018/2/layout/IconLabelList"/>
    <dgm:cxn modelId="{AD0DD141-D844-4A0A-9394-55E6775A0FCF}" type="presParOf" srcId="{270902A4-5212-4243-A58E-E31DE86981A4}" destId="{58E73347-1C6E-4C77-9C50-C784B8E35E4D}" srcOrd="5" destOrd="0" presId="urn:microsoft.com/office/officeart/2018/2/layout/IconLabelList"/>
    <dgm:cxn modelId="{ACE50197-52F0-4632-86D9-4EB071107D73}" type="presParOf" srcId="{270902A4-5212-4243-A58E-E31DE86981A4}" destId="{85E31648-648C-4EE6-84BA-E3683DFE8D91}" srcOrd="6" destOrd="0" presId="urn:microsoft.com/office/officeart/2018/2/layout/IconLabelList"/>
    <dgm:cxn modelId="{C6A0F7F2-33E9-4F20-B602-F9A03773ECDB}" type="presParOf" srcId="{85E31648-648C-4EE6-84BA-E3683DFE8D91}" destId="{F0B1B59D-D294-4BFC-B4A1-79822F0190E4}" srcOrd="0" destOrd="0" presId="urn:microsoft.com/office/officeart/2018/2/layout/IconLabelList"/>
    <dgm:cxn modelId="{4B2FBE99-D8C4-4FB7-9802-17B70B33863A}" type="presParOf" srcId="{85E31648-648C-4EE6-84BA-E3683DFE8D91}" destId="{41E3D2CC-7512-4C4D-ACE3-04135BC78C5D}" srcOrd="1" destOrd="0" presId="urn:microsoft.com/office/officeart/2018/2/layout/IconLabelList"/>
    <dgm:cxn modelId="{20A9992E-6605-42B1-880B-4E72BBDD4C12}" type="presParOf" srcId="{85E31648-648C-4EE6-84BA-E3683DFE8D91}" destId="{5DFD61D9-D2CE-44F2-B234-0CE87AF3303D}" srcOrd="2" destOrd="0" presId="urn:microsoft.com/office/officeart/2018/2/layout/IconLabelList"/>
    <dgm:cxn modelId="{37CCE4DF-D5EA-4E19-857D-C7FA3517ECBE}" type="presParOf" srcId="{270902A4-5212-4243-A58E-E31DE86981A4}" destId="{6E3D57EF-B53F-4FC2-A2B2-693891D1BBF7}" srcOrd="7" destOrd="0" presId="urn:microsoft.com/office/officeart/2018/2/layout/IconLabelList"/>
    <dgm:cxn modelId="{4BB07895-A268-4870-BE19-F643A9AE9205}" type="presParOf" srcId="{270902A4-5212-4243-A58E-E31DE86981A4}" destId="{E799255C-CE95-429F-A65D-414F974EE14D}" srcOrd="8" destOrd="0" presId="urn:microsoft.com/office/officeart/2018/2/layout/IconLabelList"/>
    <dgm:cxn modelId="{1B709DCD-54E8-4793-BF41-33EAAE2616A8}" type="presParOf" srcId="{E799255C-CE95-429F-A65D-414F974EE14D}" destId="{2CD3FE6F-2E8B-4348-A2DF-983698775E43}" srcOrd="0" destOrd="0" presId="urn:microsoft.com/office/officeart/2018/2/layout/IconLabelList"/>
    <dgm:cxn modelId="{4357EC95-79D8-4D72-A52C-8064CCED2443}" type="presParOf" srcId="{E799255C-CE95-429F-A65D-414F974EE14D}" destId="{A1BA15F5-63AB-4E80-B582-1248714BECCD}" srcOrd="1" destOrd="0" presId="urn:microsoft.com/office/officeart/2018/2/layout/IconLabelList"/>
    <dgm:cxn modelId="{B546A8B5-25D1-41D0-BB43-E4C52D360712}" type="presParOf" srcId="{E799255C-CE95-429F-A65D-414F974EE14D}" destId="{5F6F37B6-9951-4EC3-BCA4-3F332619EC4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165260-8692-41B5-A675-5752F527C785}">
      <dsp:nvSpPr>
        <dsp:cNvPr id="0" name=""/>
        <dsp:cNvSpPr/>
      </dsp:nvSpPr>
      <dsp:spPr>
        <a:xfrm>
          <a:off x="828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E64101-F80A-4E81-924F-0E0014146E41}">
      <dsp:nvSpPr>
        <dsp:cNvPr id="0" name=""/>
        <dsp:cNvSpPr/>
      </dsp:nvSpPr>
      <dsp:spPr>
        <a:xfrm>
          <a:off x="33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Name: Joselynn Toon (2519891)</a:t>
          </a:r>
          <a:endParaRPr lang="en-US" sz="1400" kern="1200" dirty="0"/>
        </a:p>
      </dsp:txBody>
      <dsp:txXfrm>
        <a:off x="333914" y="2276522"/>
        <a:ext cx="1800000" cy="720000"/>
      </dsp:txXfrm>
    </dsp:sp>
    <dsp:sp modelId="{3939F42D-D8AC-4E4F-8A26-78F54E6ED5E2}">
      <dsp:nvSpPr>
        <dsp:cNvPr id="0" name=""/>
        <dsp:cNvSpPr/>
      </dsp:nvSpPr>
      <dsp:spPr>
        <a:xfrm>
          <a:off x="2943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A21DD-C2EA-4C38-82DE-53498691016F}">
      <dsp:nvSpPr>
        <dsp:cNvPr id="0" name=""/>
        <dsp:cNvSpPr/>
      </dsp:nvSpPr>
      <dsp:spPr>
        <a:xfrm>
          <a:off x="244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Lecturer: Prabjot Sahota</a:t>
          </a:r>
          <a:endParaRPr lang="en-US" sz="1400" kern="1200" dirty="0"/>
        </a:p>
      </dsp:txBody>
      <dsp:txXfrm>
        <a:off x="2448914" y="2276522"/>
        <a:ext cx="1800000" cy="720000"/>
      </dsp:txXfrm>
    </dsp:sp>
    <dsp:sp modelId="{B4AB23B4-1BAE-412E-B41E-91DAF1912050}">
      <dsp:nvSpPr>
        <dsp:cNvPr id="0" name=""/>
        <dsp:cNvSpPr/>
      </dsp:nvSpPr>
      <dsp:spPr>
        <a:xfrm>
          <a:off x="5058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DF9A86-B584-4606-9D82-4B255BED5F6F}">
      <dsp:nvSpPr>
        <dsp:cNvPr id="0" name=""/>
        <dsp:cNvSpPr/>
      </dsp:nvSpPr>
      <dsp:spPr>
        <a:xfrm>
          <a:off x="456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Module: Professional development within health and social care</a:t>
          </a:r>
          <a:endParaRPr lang="en-US" sz="1400" kern="1200" dirty="0"/>
        </a:p>
      </dsp:txBody>
      <dsp:txXfrm>
        <a:off x="4563914" y="2276522"/>
        <a:ext cx="1800000" cy="720000"/>
      </dsp:txXfrm>
    </dsp:sp>
    <dsp:sp modelId="{F0B1B59D-D294-4BFC-B4A1-79822F0190E4}">
      <dsp:nvSpPr>
        <dsp:cNvPr id="0" name=""/>
        <dsp:cNvSpPr/>
      </dsp:nvSpPr>
      <dsp:spPr>
        <a:xfrm>
          <a:off x="7173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FD61D9-D2CE-44F2-B234-0CE87AF3303D}">
      <dsp:nvSpPr>
        <dsp:cNvPr id="0" name=""/>
        <dsp:cNvSpPr/>
      </dsp:nvSpPr>
      <dsp:spPr>
        <a:xfrm>
          <a:off x="667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Module code: LCHS4009</a:t>
          </a:r>
          <a:endParaRPr lang="en-US" sz="1400" kern="1200" dirty="0"/>
        </a:p>
      </dsp:txBody>
      <dsp:txXfrm>
        <a:off x="6678914" y="2276522"/>
        <a:ext cx="1800000" cy="720000"/>
      </dsp:txXfrm>
    </dsp:sp>
    <dsp:sp modelId="{2CD3FE6F-2E8B-4348-A2DF-983698775E43}">
      <dsp:nvSpPr>
        <dsp:cNvPr id="0" name=""/>
        <dsp:cNvSpPr/>
      </dsp:nvSpPr>
      <dsp:spPr>
        <a:xfrm>
          <a:off x="9288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6F37B6-9951-4EC3-BCA4-3F332619EC43}">
      <dsp:nvSpPr>
        <dsp:cNvPr id="0" name=""/>
        <dsp:cNvSpPr/>
      </dsp:nvSpPr>
      <dsp:spPr>
        <a:xfrm>
          <a:off x="879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Assignment title: Self awareness presentation</a:t>
          </a:r>
          <a:endParaRPr lang="en-US" sz="1400" kern="1200" dirty="0"/>
        </a:p>
      </dsp:txBody>
      <dsp:txXfrm>
        <a:off x="8793914" y="2276522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D55964-A7B3-4E7C-BF2B-7D2552B735C7}" type="datetimeFigureOut">
              <a:rPr lang="en-GB" smtClean="0"/>
              <a:t>30/09/2026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98971D-91E3-47D6-8611-CFB4CA2505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1365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98971D-91E3-47D6-8611-CFB4CA250589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35140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98971D-91E3-47D6-8611-CFB4CA25058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13527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D597D-8250-D985-CC92-7D175D6F34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4D7732-E129-7EC8-3F2D-5977363E4E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81ED1-4FA6-5A53-D52A-54EDFD903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2E5A2-CEDC-4074-8BD0-0BEC9984FBEC}" type="datetimeFigureOut">
              <a:rPr lang="en-GB" smtClean="0"/>
              <a:t>30/09/2026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22065A-C234-B4C9-6351-4DAF47E1F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8E5053-D4C7-5F05-98EE-28E7BA672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C7381-BBA1-45F1-9695-35D42CF2AA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785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7153B-4F12-9773-5097-CAC775C3A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4EC4C-6928-1C92-AEE3-8C29D86BEC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9F4FDA-C527-68E8-B984-CBC09671C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2E5A2-CEDC-4074-8BD0-0BEC9984FBEC}" type="datetimeFigureOut">
              <a:rPr lang="en-GB" smtClean="0"/>
              <a:t>30/09/2026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9EA764-64DE-4F58-53E7-CA1A2CEAC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B415C-1112-72E5-1C3D-459A66F9D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C7381-BBA1-45F1-9695-35D42CF2AA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942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B7AEC-296C-F856-00FC-4F4796451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1DF57B-BB5A-BB0A-E0C5-195E18983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B79368-002D-A888-0898-E5F6C978E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2E5A2-CEDC-4074-8BD0-0BEC9984FBEC}" type="datetimeFigureOut">
              <a:rPr lang="en-GB" smtClean="0"/>
              <a:t>30/09/2026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F30BC7-8AB1-EFD8-07E6-F11CFD94C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EA6413-3C81-3164-942F-8F0A6852C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C7381-BBA1-45F1-9695-35D42CF2AA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0905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07B0C-9553-3C2D-309E-C0350DF8A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21CDA-97BB-424E-ECAA-808FC2DA49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EF7CEC-DD24-130F-7190-523E0FB509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F0CEBC-F067-2224-9C42-916C7C6B4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2E5A2-CEDC-4074-8BD0-0BEC9984FBEC}" type="datetimeFigureOut">
              <a:rPr lang="en-GB" smtClean="0"/>
              <a:t>30/09/2026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1A9E71-2810-D75E-602C-C8033E705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8134D7-61AE-2AA7-7D67-66F843FC0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C7381-BBA1-45F1-9695-35D42CF2AA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1569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B2F23-72B7-ACB2-E70A-21F492B73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00325C-F8E5-5E07-5742-79A1FE3DF6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4BFE71-F481-689D-9F7A-0EF72AD494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5E0086-F156-1097-7A27-51A2DD4079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CA6C94-C4B1-E09E-2496-2ED0314522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24724F-219A-79FC-82C6-E3DF03317F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2E5A2-CEDC-4074-8BD0-0BEC9984FBEC}" type="datetimeFigureOut">
              <a:rPr lang="en-GB" smtClean="0"/>
              <a:t>30/09/2026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4FE174-1573-F243-4918-D394C2960A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35ABEE-B824-585F-F190-C2C677ABC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C7381-BBA1-45F1-9695-35D42CF2AA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287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804AE-7A89-9CEC-0686-DEA30C8A8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EF6EEE-1597-2E3C-5F3D-6AE61F135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2E5A2-CEDC-4074-8BD0-0BEC9984FBEC}" type="datetimeFigureOut">
              <a:rPr lang="en-GB" smtClean="0"/>
              <a:t>30/09/2026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0AE793-E42E-2EAB-8ADC-6859DDDE3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247E6D-D56E-BBFE-1E31-5811DCA06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C7381-BBA1-45F1-9695-35D42CF2AA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459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FC5816-E4BA-0C3D-9FBA-B97E8C53F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2E5A2-CEDC-4074-8BD0-0BEC9984FBEC}" type="datetimeFigureOut">
              <a:rPr lang="en-GB" smtClean="0"/>
              <a:t>30/09/2026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14B4D1-EEB7-EAFC-AEBB-B0E5A3909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511E1F-C6BD-F46B-6019-0BE6D32B2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C7381-BBA1-45F1-9695-35D42CF2AA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853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AB3E5-E25C-A287-0A60-DDB41E59B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C7320-60C0-FA38-3B51-7BE1BEF9A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97F6A0-5785-D230-F7C3-361DA0214A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68C080-73DA-3667-B370-A2CB60C20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2E5A2-CEDC-4074-8BD0-0BEC9984FBEC}" type="datetimeFigureOut">
              <a:rPr lang="en-GB" smtClean="0"/>
              <a:t>30/09/2026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20233-5A7F-8CBA-3EF0-BFE43F115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8A7904-4405-2BFF-11D7-E4F307A9B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C7381-BBA1-45F1-9695-35D42CF2AA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377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81779-93A3-7BE9-7522-7DD25C7E0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65A71B-1135-DDD7-1411-EC52ED7FD5B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F51A3A-9734-EDDB-4E79-49EB17C59E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D4CF00-BF8B-9BFC-FBBD-090BD5F13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2E5A2-CEDC-4074-8BD0-0BEC9984FBEC}" type="datetimeFigureOut">
              <a:rPr lang="en-GB" smtClean="0"/>
              <a:t>30/09/2026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7CD195-1ADE-7736-8BBD-16ECA5A00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DF1633-86D3-FFC5-6B11-D6B196EEF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C7381-BBA1-45F1-9695-35D42CF2AA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731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1A574-75F0-D857-005E-A33F2050E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8F8A9E-AABA-ABCA-EF60-1C49A33811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B18454-C391-36E8-7070-9F7DF255D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2E5A2-CEDC-4074-8BD0-0BEC9984FBEC}" type="datetimeFigureOut">
              <a:rPr lang="en-GB" smtClean="0"/>
              <a:t>30/09/2026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05C06-E37A-0FC5-1132-2E8DB3E84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60DBC-9F89-9E4B-4861-90E16F36A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C7381-BBA1-45F1-9695-35D42CF2AA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1695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E3B21-54B0-3C5B-0CF0-DDF97A64F9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E1FD9-D607-8F53-42AB-BC8C106A64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C2A656-6E4E-C85D-F875-2715BCD2C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2E5A2-CEDC-4074-8BD0-0BEC9984FBEC}" type="datetimeFigureOut">
              <a:rPr lang="en-GB" smtClean="0"/>
              <a:t>30/09/2026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9D72F-81DD-A80F-C0AE-14AA9543C7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AB46D-4FE0-609A-FF07-FDF9E6609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C7381-BBA1-45F1-9695-35D42CF2AA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957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28DCB3-08C1-2DEE-1005-E49FA242F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B8A2BA-AF0B-1C27-75D5-8D12FFB23C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433AFE-ACAE-5057-443F-BDAA2FBD27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02E5A2-CEDC-4074-8BD0-0BEC9984FBEC}" type="datetimeFigureOut">
              <a:rPr lang="en-GB" smtClean="0"/>
              <a:t>30/09/2026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344DD5-F8EE-B4B1-8223-E9CC8D3A94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22067B-094F-D738-40A6-6F37A505F5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BC7381-BBA1-45F1-9695-35D42CF2AA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636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eta.jobs.nhs.uk/candidate/jobadvert/C9381-26-0390" TargetMode="External"/><Relationship Id="rId2" Type="http://schemas.openxmlformats.org/officeDocument/2006/relationships/hyperlink" Target="https://www.cipd.org/uk/knowledge/factsheets/swot-analysis-factshee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5BD14231-C4C7-65DB-F986-A8313AC6FC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8534369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5523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9DC639-35DE-ECBB-1EE1-521F15101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59EBD-2457-96C5-76F4-DD2E92ED8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8546" y="313237"/>
            <a:ext cx="5366768" cy="30371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have chosen to pursue a career as a nursery nurse within the UK Health and Social Care sector.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60014B-34AB-9938-E88E-3B32EE192B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8055" y="954588"/>
            <a:ext cx="4064922" cy="241448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2F0619D-188D-B6A3-93A7-D952FC8C7DDE}"/>
              </a:ext>
            </a:extLst>
          </p:cNvPr>
          <p:cNvSpPr txBox="1"/>
          <p:nvPr/>
        </p:nvSpPr>
        <p:spPr>
          <a:xfrm>
            <a:off x="8816896" y="3350424"/>
            <a:ext cx="29500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jobs, (2026)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E9A3A34-1075-32CD-9079-6F0E84B4F17E}"/>
              </a:ext>
            </a:extLst>
          </p:cNvPr>
          <p:cNvSpPr txBox="1"/>
          <p:nvPr/>
        </p:nvSpPr>
        <p:spPr>
          <a:xfrm>
            <a:off x="3929743" y="4005943"/>
            <a:ext cx="808808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have chosen this role as I have a strong passion for helping and supporting children and their families, I would like to make a positive impact to young children's lives and emotional well being. I have personal experience caring for young children and a natural ability to connect well with young children. </a:t>
            </a:r>
          </a:p>
          <a:p>
            <a:endParaRPr lang="en-GB" dirty="0"/>
          </a:p>
          <a:p>
            <a:r>
              <a:rPr lang="en-GB" dirty="0"/>
              <a:t>I find the job role found above suitable as this job role includes working with children aged 3 months – 5 years and liaising with their parents and being understanding of the children's needs and emotions.</a:t>
            </a:r>
          </a:p>
          <a:p>
            <a:endParaRPr lang="en-GB" dirty="0"/>
          </a:p>
          <a:p>
            <a:r>
              <a:rPr lang="en-GB" dirty="0"/>
              <a:t>On the following slides I will conduct a personal SWOT analysis.</a:t>
            </a:r>
          </a:p>
        </p:txBody>
      </p:sp>
    </p:spTree>
    <p:extLst>
      <p:ext uri="{BB962C8B-B14F-4D97-AF65-F5344CB8AC3E}">
        <p14:creationId xmlns:p14="http://schemas.microsoft.com/office/powerpoint/2010/main" val="26313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06E1A9-1836-7194-8D7B-406B7BCED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395" y="365563"/>
            <a:ext cx="5425781" cy="9415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 SWOT Analysis ?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Block Arc 17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53F8FD-53D1-A45D-B9FD-33009A5DA35C}"/>
              </a:ext>
            </a:extLst>
          </p:cNvPr>
          <p:cNvSpPr txBox="1"/>
          <p:nvPr/>
        </p:nvSpPr>
        <p:spPr>
          <a:xfrm>
            <a:off x="467361" y="1592891"/>
            <a:ext cx="42801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SWOT analysis is a framework used to identify strengths, weaknesses, opportunities and threats to support you with planning and decision making, (CIPD,2026).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8EE504C-B13C-9E8A-CC03-CB1600FCD7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56" y="3070220"/>
            <a:ext cx="4028462" cy="373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303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3024B-59A2-B3EB-82C9-F81535228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C6954-BE5F-2A9D-3B10-A36D54C52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Personal qualities -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Kind, patient, empathetic, calm under pressure, naturally good at connecting with children and making them feel safe both emotionally and physically, excellent at working with people of all different backgrounds.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Relevant experience 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Previous experience working with young children and understanding their individual emotional and physical needs.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Education/studies 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(Level 4), First aid qualification, Food safety hygiene.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Aswell as the above I have a local advantage of living in Birmingham close to some Major hospitals and I also hold a UK driving licence, so travel is not an issue. </a:t>
            </a:r>
          </a:p>
        </p:txBody>
      </p:sp>
    </p:spTree>
    <p:extLst>
      <p:ext uri="{BB962C8B-B14F-4D97-AF65-F5344CB8AC3E}">
        <p14:creationId xmlns:p14="http://schemas.microsoft.com/office/powerpoint/2010/main" val="2240425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852F15-755F-9DE7-97ED-390F4E055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466" y="955308"/>
            <a:ext cx="7074568" cy="28989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Weaknesses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00A306-BF5C-898B-3F2E-DBA60BCCAF7B}"/>
              </a:ext>
            </a:extLst>
          </p:cNvPr>
          <p:cNvSpPr txBox="1"/>
          <p:nvPr/>
        </p:nvSpPr>
        <p:spPr>
          <a:xfrm>
            <a:off x="754881" y="355144"/>
            <a:ext cx="3233058" cy="1200329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Limited formal work experience –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 previously worked in a clinical children's environment</a:t>
            </a:r>
          </a:p>
        </p:txBody>
      </p:sp>
      <p:pic>
        <p:nvPicPr>
          <p:cNvPr id="5" name="Graphic 4" descr="Arrow Up with solid fill">
            <a:extLst>
              <a:ext uri="{FF2B5EF4-FFF2-40B4-BE49-F238E27FC236}">
                <a16:creationId xmlns:a16="http://schemas.microsoft.com/office/drawing/2014/main" id="{519D21DA-9BF1-1573-578D-B4B5378DA55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913750">
            <a:off x="3164383" y="1649242"/>
            <a:ext cx="914400" cy="12674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DA89AE9-52F8-D0DC-6A5F-C5F6DB05E712}"/>
              </a:ext>
            </a:extLst>
          </p:cNvPr>
          <p:cNvSpPr txBox="1"/>
          <p:nvPr/>
        </p:nvSpPr>
        <p:spPr>
          <a:xfrm>
            <a:off x="7505400" y="355144"/>
            <a:ext cx="3375815" cy="1200329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conditions –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have Fibromyalgia and ADHD which can affect my energy levels, focus as work ability at times.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Graphic 8" descr="Arrow Up with solid fill">
            <a:extLst>
              <a:ext uri="{FF2B5EF4-FFF2-40B4-BE49-F238E27FC236}">
                <a16:creationId xmlns:a16="http://schemas.microsoft.com/office/drawing/2014/main" id="{B4AB775D-9A4A-9873-3998-9940E15DFA0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674570">
            <a:off x="7186785" y="1585220"/>
            <a:ext cx="914400" cy="150654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C0AE85C-99B7-C8CE-E331-633D5192F442}"/>
              </a:ext>
            </a:extLst>
          </p:cNvPr>
          <p:cNvSpPr txBox="1"/>
          <p:nvPr/>
        </p:nvSpPr>
        <p:spPr>
          <a:xfrm>
            <a:off x="8425545" y="4809593"/>
            <a:ext cx="3011573" cy="1200329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Qualifications –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Currently do not have any childcare or early years qualifications.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Graphic 13" descr="Arrow Up with solid fill">
            <a:extLst>
              <a:ext uri="{FF2B5EF4-FFF2-40B4-BE49-F238E27FC236}">
                <a16:creationId xmlns:a16="http://schemas.microsoft.com/office/drawing/2014/main" id="{18F9FCB3-6853-0B3C-E7AC-D5B5CA7DE1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8148986">
            <a:off x="8421576" y="3508701"/>
            <a:ext cx="914400" cy="134788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C148729-1C2C-A1DD-0F17-A46034264948}"/>
              </a:ext>
            </a:extLst>
          </p:cNvPr>
          <p:cNvSpPr txBox="1"/>
          <p:nvPr/>
        </p:nvSpPr>
        <p:spPr>
          <a:xfrm>
            <a:off x="936170" y="4517571"/>
            <a:ext cx="3548743" cy="1477328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Anxiety with forms –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struggle with paperwork due to pain in hands, this makes me anxious if I have a deadline to fill out paperwork.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Graphic 16" descr="Arrow Up with solid fill">
            <a:extLst>
              <a:ext uri="{FF2B5EF4-FFF2-40B4-BE49-F238E27FC236}">
                <a16:creationId xmlns:a16="http://schemas.microsoft.com/office/drawing/2014/main" id="{DAFCF4E3-63CD-A707-4D27-E5FA37CDA5D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3280658">
            <a:off x="2767153" y="3507075"/>
            <a:ext cx="914400" cy="1106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553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12E52-1882-D8AB-633B-CA429C5CA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4600" dirty="0">
                <a:solidFill>
                  <a:srgbClr val="FFFFFF"/>
                </a:solidFill>
              </a:rPr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63409-F337-2313-761C-0E778A4E6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Education –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Continue at University and get my childcare qualification, gain more knowledge and potential work placement opportunities.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NHS Vacancies and high demand –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There is a high demand for paediatric support staff across the Uk and multiple NHS jobs offers.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Volunteering –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Loads of hospitals offer voluntary placements, which is a great way to gain experience and references.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Support –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Loads of support I can access including at the university and at the local job centre, I can get help and support from work coaches.</a:t>
            </a:r>
          </a:p>
          <a:p>
            <a:pPr marL="0" indent="0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5702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195619-5EE7-8B90-AD2C-97A7F647FA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Threats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D5C4D88-6095-3912-99C5-655B63301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Personal limitations –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Due to personal health conditions, I could be at a disadvantage compared to a person without health concerns.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Aswell as this my lack of experience could put be at a disadvantage.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Competitive field –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Their will be many applicants for the NHS job roles; I need to ensure I stand out with a strong application and interview skills, and my lack of relevant references could be a potential concern.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Paperwork and deadlines - 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Due to struggling with paperwork I could be at a disadvantage compared to others, I also have my own children, so I need to ensure my family life doesn’t get in the way of my work life and deadlines.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3530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786832-C31D-5D71-E71C-F84C10418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86" y="662884"/>
            <a:ext cx="5595257" cy="2025887"/>
          </a:xfrm>
        </p:spPr>
        <p:txBody>
          <a:bodyPr anchor="t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Practical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A4C33-F090-0AE3-0CED-EF6CBF7BC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76" y="142086"/>
            <a:ext cx="5254754" cy="52946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strongly believe I have more strengths than weaknesses, and I can use these to overcome the threats I may come across with my chosen career.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may have no experience in a hospital setting; however, I do have loads of personal experience working and supporting children and I am very determined and care focused. I will volunteer at a local children's hospital alongside doing a childcare qualification to gain hands on experience.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Due to my own health concerns, I am highly empathetic and have a personal understanding of how it feels to manage certain health challenges. I will be extra compassionate and have a high patience level.</a:t>
            </a:r>
          </a:p>
        </p:txBody>
      </p:sp>
    </p:spTree>
    <p:extLst>
      <p:ext uri="{BB962C8B-B14F-4D97-AF65-F5344CB8AC3E}">
        <p14:creationId xmlns:p14="http://schemas.microsoft.com/office/powerpoint/2010/main" val="3713534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F53505-B9D9-5C86-0DED-A5A91253A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D424D-16EC-632E-A9E6-6B05BF9EB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200" dirty="0"/>
              <a:t>To sum up, I feel my journey to becoming a Nursery Nurse is not defined by what I lack but by my strengths and what I can bring: genuine compassion, proven resilience and a deep passion for connecting with and helping both children and their families. </a:t>
            </a:r>
          </a:p>
          <a:p>
            <a:pPr marL="0" indent="0">
              <a:buNone/>
            </a:pPr>
            <a:r>
              <a:rPr lang="en-GB" sz="2200" dirty="0"/>
              <a:t>I understand that I will face some challenges regarding my limited work experience as-well as my own personal health and family life, however I am very confident I can overcome these with the right support and  embracing the opportunity’s available to me such as extra qualifications and work experience.</a:t>
            </a:r>
          </a:p>
          <a:p>
            <a:pPr marL="0" indent="0">
              <a:buNone/>
            </a:pPr>
            <a:r>
              <a:rPr lang="en-GB" sz="2200" dirty="0"/>
              <a:t>I am highly dedicated and look forward to making a meaningful difference to the lives of young children and their carers.</a:t>
            </a:r>
          </a:p>
        </p:txBody>
      </p:sp>
    </p:spTree>
    <p:extLst>
      <p:ext uri="{BB962C8B-B14F-4D97-AF65-F5344CB8AC3E}">
        <p14:creationId xmlns:p14="http://schemas.microsoft.com/office/powerpoint/2010/main" val="3989971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B062A-32C3-A1C0-DAAF-4B24E6C88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948" y="2292589"/>
            <a:ext cx="3200400" cy="227282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906A04-1EDB-E83D-735D-B17D214C5781}"/>
              </a:ext>
            </a:extLst>
          </p:cNvPr>
          <p:cNvSpPr txBox="1"/>
          <p:nvPr/>
        </p:nvSpPr>
        <p:spPr>
          <a:xfrm>
            <a:off x="5186064" y="1301317"/>
            <a:ext cx="598714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CIPD (2026) </a:t>
            </a:r>
            <a:r>
              <a:rPr lang="en-GB" i="1" dirty="0"/>
              <a:t>SWOT analysis. Available at: </a:t>
            </a:r>
            <a:r>
              <a:rPr lang="en-GB" dirty="0">
                <a:hlinkClick r:id="rId2"/>
              </a:rPr>
              <a:t>SWOT analysis | Factsheets | CIPD</a:t>
            </a:r>
            <a:r>
              <a:rPr lang="en-GB" dirty="0"/>
              <a:t> (Accessed on 7</a:t>
            </a:r>
            <a:r>
              <a:rPr lang="en-GB" baseline="30000" dirty="0"/>
              <a:t>th</a:t>
            </a:r>
            <a:r>
              <a:rPr lang="en-GB" dirty="0"/>
              <a:t> October 2026).</a:t>
            </a:r>
          </a:p>
          <a:p>
            <a:endParaRPr lang="en-GB" dirty="0"/>
          </a:p>
          <a:p>
            <a:r>
              <a:rPr lang="en-GB" dirty="0"/>
              <a:t>NHS Jobs (2026) </a:t>
            </a:r>
            <a:r>
              <a:rPr lang="en-GB" i="1" dirty="0"/>
              <a:t>Nursery Nurse – Sandwell and West Birmingham NHS Trust. </a:t>
            </a:r>
            <a:r>
              <a:rPr lang="en-GB" dirty="0"/>
              <a:t>Available at :</a:t>
            </a:r>
            <a:r>
              <a:rPr lang="en-GB" dirty="0">
                <a:hlinkClick r:id="rId3"/>
              </a:rPr>
              <a:t>Job Advert</a:t>
            </a:r>
            <a:r>
              <a:rPr lang="en-GB" dirty="0"/>
              <a:t> (Accessed on 1</a:t>
            </a:r>
            <a:r>
              <a:rPr lang="en-GB" baseline="30000" dirty="0"/>
              <a:t>st</a:t>
            </a:r>
            <a:r>
              <a:rPr lang="en-GB" dirty="0"/>
              <a:t> October 2026).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359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a902135f02ad948cfd5f41c42cd09c14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507b7c2e20725aa1d24ba083b4cd9605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Props1.xml><?xml version="1.0" encoding="utf-8"?>
<ds:datastoreItem xmlns:ds="http://schemas.openxmlformats.org/officeDocument/2006/customXml" ds:itemID="{1D802C68-8824-490F-A555-4B00CE1B62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E4DA06-D2AC-4E3D-8132-64906A07EF5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C2A139-A550-44BF-822F-9C76D33D9BFA}">
  <ds:schemaRefs>
    <ds:schemaRef ds:uri="http://purl.org/dc/elements/1.1/"/>
    <ds:schemaRef ds:uri="http://purl.org/dc/terms/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901b7179-a49d-4669-ab88-101a0e80079b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20327</TotalTime>
  <Words>902</Words>
  <Application>Microsoft Office PowerPoint</Application>
  <PresentationFormat>Widescreen</PresentationFormat>
  <Paragraphs>48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Introduction</vt:lpstr>
      <vt:lpstr>What is a SWOT Analysis ?</vt:lpstr>
      <vt:lpstr>Strengths</vt:lpstr>
      <vt:lpstr>Weaknesses</vt:lpstr>
      <vt:lpstr>Opportunities</vt:lpstr>
      <vt:lpstr>Threats</vt:lpstr>
      <vt:lpstr>Practical examples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Joselynn Toon (2519891)</dc:creator>
  <cp:lastModifiedBy>Joselynn Toon (2519891)</cp:lastModifiedBy>
  <cp:revision>1</cp:revision>
  <dcterms:created xsi:type="dcterms:W3CDTF">2026-09-16T09:16:44Z</dcterms:created>
  <dcterms:modified xsi:type="dcterms:W3CDTF">2026-10-07T09:56:20Z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