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F6FB"/>
    <a:srgbClr val="33CCFF"/>
    <a:srgbClr val="0099CC"/>
    <a:srgbClr val="D2EFFA"/>
    <a:srgbClr val="D2F9FA"/>
    <a:srgbClr val="FFFFFF"/>
    <a:srgbClr val="CCECFF"/>
    <a:srgbClr val="CCFFCC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C8DC0C-BF90-492D-B194-B6A890294817}" v="666" dt="2022-05-30T11:01:39.6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0" d="100"/>
          <a:sy n="80" d="100"/>
        </p:scale>
        <p:origin x="691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62A53F-502D-4492-91D9-32ECD8CBCD9A}" type="doc">
      <dgm:prSet loTypeId="urn:microsoft.com/office/officeart/2005/8/layout/hProcess4" loCatId="process" qsTypeId="urn:microsoft.com/office/officeart/2005/8/quickstyle/simple1" qsCatId="simple" csTypeId="urn:microsoft.com/office/officeart/2005/8/colors/accent5_5" csCatId="accent5" phldr="1"/>
      <dgm:spPr/>
      <dgm:t>
        <a:bodyPr/>
        <a:lstStyle/>
        <a:p>
          <a:endParaRPr lang="en-GB"/>
        </a:p>
      </dgm:t>
    </dgm:pt>
    <dgm:pt modelId="{0E83679E-EE7C-4F29-9BD7-7BC89BAAA0E3}">
      <dgm:prSet phldrT="[Text]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solidFill>
          <a:srgbClr val="D1F6FB"/>
        </a:solidFill>
      </dgm:spPr>
      <dgm:t>
        <a:bodyPr/>
        <a:lstStyle/>
        <a:p>
          <a:r>
            <a: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Today </a:t>
          </a:r>
        </a:p>
      </dgm:t>
    </dgm:pt>
    <dgm:pt modelId="{81B15814-1A3D-4934-8C37-633B7D52D115}" type="parTrans" cxnId="{6779EF54-D811-4F29-8608-E0402CF9D5E5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61D4C0F4-A2FD-49BC-BC6D-049F46B4F1F7}" type="sibTrans" cxnId="{6779EF54-D811-4F29-8608-E0402CF9D5E5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B65DA0D9-4F4D-4C02-B1C2-420AB2DD283B}">
      <dgm:prSet phldrT="[Text]" custT="1"/>
      <dgm:spPr/>
      <dgm:t>
        <a:bodyPr/>
        <a:lstStyle/>
        <a:p>
          <a:r>
            <a:rPr lang="en-GB" sz="14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Placement briefing session</a:t>
          </a:r>
        </a:p>
      </dgm:t>
    </dgm:pt>
    <dgm:pt modelId="{270BFA3D-93DC-40C7-A5C0-B03EEDB87A6D}" type="parTrans" cxnId="{F09489A4-F940-4969-829F-E54EBEF9A157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3A0075F5-2D1B-42D0-9D63-13D078838D84}" type="sibTrans" cxnId="{F09489A4-F940-4969-829F-E54EBEF9A157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A137C96B-FE02-4E4E-9805-3DA47A1DD5F7}">
      <dgm:prSet phldrT="[Text]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>
        <a:solidFill>
          <a:srgbClr val="D1F6FB"/>
        </a:solidFill>
      </dgm:spPr>
      <dgm:t>
        <a:bodyPr/>
        <a:lstStyle/>
        <a:p>
          <a:r>
            <a: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Over the next month</a:t>
          </a:r>
        </a:p>
      </dgm:t>
    </dgm:pt>
    <dgm:pt modelId="{7D2FDEFD-791C-4660-ACCC-BEF2CCAE863B}" type="parTrans" cxnId="{7376E38B-4627-47B1-98F3-87D152B52D73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B93330BA-ED87-41C0-92A4-E93F166F8BAC}" type="sibTrans" cxnId="{7376E38B-4627-47B1-98F3-87D152B52D73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C19AB0C8-E5D2-44DC-A2B8-04CCB81591E6}">
      <dgm:prSet phldrT="[Text]" custT="1"/>
      <dgm:spPr/>
      <dgm:t>
        <a:bodyPr/>
        <a:lstStyle/>
        <a:p>
          <a:r>
            <a:rPr lang="en-GB" sz="14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Consider placement options and make contact if appropriate</a:t>
          </a:r>
        </a:p>
      </dgm:t>
    </dgm:pt>
    <dgm:pt modelId="{E69F80ED-42A6-4822-B318-A732183328FC}" type="parTrans" cxnId="{8D1C0371-CF9B-4CDC-9006-EA76124E8956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9AAEB4E0-1B3B-453D-8B84-D73847068D1F}" type="sibTrans" cxnId="{8D1C0371-CF9B-4CDC-9006-EA76124E8956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533666CE-C4B0-49E5-92BD-91629A0E200D}">
      <dgm:prSet phldrT="[Text]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solidFill>
          <a:srgbClr val="D1F6FB"/>
        </a:solidFill>
      </dgm:spPr>
      <dgm:t>
        <a:bodyPr/>
        <a:lstStyle/>
        <a:p>
          <a:r>
            <a: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November</a:t>
          </a:r>
        </a:p>
      </dgm:t>
    </dgm:pt>
    <dgm:pt modelId="{A7F2D65D-7C8E-4F92-B1E3-B7FC7538A58C}" type="parTrans" cxnId="{3012794C-839E-4EF3-AD7C-9581C5B17164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2241F025-1CDC-4EE0-8A55-9E00231A9AD4}" type="sibTrans" cxnId="{3012794C-839E-4EF3-AD7C-9581C5B17164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F2B2DACF-B7C9-4787-96EF-B39A1D808ADC}">
      <dgm:prSet phldrT="[Text]" custT="1"/>
      <dgm:spPr/>
      <dgm:t>
        <a:bodyPr/>
        <a:lstStyle/>
        <a:p>
          <a:r>
            <a:rPr lang="en-GB" sz="11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Submission of completed </a:t>
          </a:r>
          <a:r>
            <a:rPr lang="en-GB" sz="1100" b="1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Placement Information Form</a:t>
          </a:r>
          <a:r>
            <a:rPr lang="en-GB" sz="1100" b="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 to module lead via email</a:t>
          </a:r>
          <a:endParaRPr lang="en-GB" sz="1100" dirty="0">
            <a:solidFill>
              <a:srgbClr val="002060"/>
            </a:solidFill>
            <a:latin typeface="Lato" panose="020F0502020204030203" pitchFamily="34" charset="0"/>
            <a:ea typeface="Lato" panose="020F0502020204030203" pitchFamily="34" charset="0"/>
            <a:cs typeface="Lato" panose="020F0502020204030203" pitchFamily="34" charset="0"/>
          </a:endParaRPr>
        </a:p>
      </dgm:t>
    </dgm:pt>
    <dgm:pt modelId="{484E223B-E8AC-4C1C-ABE7-599C285A72A7}" type="parTrans" cxnId="{6D865C80-1001-47BE-B46D-6E3F05B2C25B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33C4751D-AFC3-467F-A15B-BC004F1EBBED}" type="sibTrans" cxnId="{6D865C80-1001-47BE-B46D-6E3F05B2C25B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952EC4A8-4C08-4F51-B612-E348BABB8A4E}">
      <dgm:prSet custT="1"/>
      <dgm:spPr/>
      <dgm:t>
        <a:bodyPr/>
        <a:lstStyle/>
        <a:p>
          <a:endParaRPr lang="en-GB" sz="1100" dirty="0">
            <a:solidFill>
              <a:srgbClr val="002060"/>
            </a:solidFill>
            <a:latin typeface="Lato" panose="020F0502020204030203" pitchFamily="34" charset="0"/>
            <a:ea typeface="Lato" panose="020F0502020204030203" pitchFamily="34" charset="0"/>
            <a:cs typeface="Lato" panose="020F0502020204030203" pitchFamily="34" charset="0"/>
          </a:endParaRPr>
        </a:p>
      </dgm:t>
    </dgm:pt>
    <dgm:pt modelId="{051A0F30-72F4-47DA-A3DA-1D699B541E41}" type="parTrans" cxnId="{4F7C3627-00F0-479D-BEFD-1CEBBCC3CE90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F1DB3C08-A3E0-4EDA-9ADC-1AB3805E8987}" type="sibTrans" cxnId="{4F7C3627-00F0-479D-BEFD-1CEBBCC3CE90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7567D8D8-1F28-4EE3-9398-E28A9FFF70F2}">
      <dgm:prSet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solidFill>
          <a:srgbClr val="D1F6FB"/>
        </a:solidFill>
      </dgm:spPr>
      <dgm:t>
        <a:bodyPr/>
        <a:lstStyle/>
        <a:p>
          <a:r>
            <a:rPr lang="en-GB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November </a:t>
          </a:r>
          <a:endParaRPr lang="en-GB" dirty="0">
            <a:solidFill>
              <a:srgbClr val="002060"/>
            </a:solidFill>
            <a:latin typeface="Lato" panose="020F0502020204030203" pitchFamily="34" charset="0"/>
            <a:ea typeface="Lato" panose="020F0502020204030203" pitchFamily="34" charset="0"/>
            <a:cs typeface="Lato" panose="020F0502020204030203" pitchFamily="34" charset="0"/>
          </a:endParaRPr>
        </a:p>
      </dgm:t>
    </dgm:pt>
    <dgm:pt modelId="{777685A6-8EB2-4B76-B0D2-176343B326F0}" type="parTrans" cxnId="{12AB92E7-03CE-4E38-8F8F-0485AA2A4943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B63CE027-B247-4CB4-B837-509E780B5537}" type="sibTrans" cxnId="{12AB92E7-03CE-4E38-8F8F-0485AA2A4943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F8DEF050-5AD3-4F21-99C9-5A5704CFB3DB}">
      <dgm:prSet custT="1"/>
      <dgm:spPr/>
      <dgm:t>
        <a:bodyPr/>
        <a:lstStyle/>
        <a:p>
          <a:r>
            <a:rPr lang="en-GB" sz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Final opportunity to attend placement briefing session (date TBC)</a:t>
          </a:r>
        </a:p>
      </dgm:t>
    </dgm:pt>
    <dgm:pt modelId="{8619908E-861E-4437-A699-A5C964204041}" type="parTrans" cxnId="{488CECDC-32B1-43AF-9E0A-E40CDB00CF29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26BB541B-200D-4346-A5AF-08A782D1CFEB}" type="sibTrans" cxnId="{488CECDC-32B1-43AF-9E0A-E40CDB00CF29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F9E55A0A-BDA4-4717-A77F-B346D68C8B90}">
      <dgm:prSet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solidFill>
          <a:srgbClr val="D1F6FB"/>
        </a:solidFill>
      </dgm:spPr>
      <dgm:t>
        <a:bodyPr/>
        <a:lstStyle/>
        <a:p>
          <a:r>
            <a: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TBA March</a:t>
          </a:r>
        </a:p>
      </dgm:t>
    </dgm:pt>
    <dgm:pt modelId="{17231AC1-BA8E-4DEF-A249-00D9F184C58F}" type="parTrans" cxnId="{CBBBDCC5-D408-4E34-8A13-7D93576B551D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8D82AC55-6B72-450B-8F11-C30A96ED5CA1}" type="sibTrans" cxnId="{CBBBDCC5-D408-4E34-8A13-7D93576B551D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7129DB02-202D-40A5-89A7-29390C242A1A}">
      <dgm:prSet custT="1"/>
      <dgm:spPr/>
      <dgm:t>
        <a:bodyPr/>
        <a:lstStyle/>
        <a:p>
          <a:r>
            <a:rPr lang="en-GB" sz="11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Submission of module assessments based on placement activities</a:t>
          </a:r>
        </a:p>
      </dgm:t>
    </dgm:pt>
    <dgm:pt modelId="{6263D94B-5825-49CC-ACBD-C920BC6FCE8B}" type="parTrans" cxnId="{07CFDE67-E138-4E3F-8E84-342C375896E1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387185A6-C312-47D2-B879-AEC00B810B02}" type="sibTrans" cxnId="{07CFDE67-E138-4E3F-8E84-342C375896E1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250C9796-709A-45A3-A8E9-67889C4A2D25}" type="pres">
      <dgm:prSet presAssocID="{8362A53F-502D-4492-91D9-32ECD8CBCD9A}" presName="Name0" presStyleCnt="0">
        <dgm:presLayoutVars>
          <dgm:dir/>
          <dgm:animLvl val="lvl"/>
          <dgm:resizeHandles val="exact"/>
        </dgm:presLayoutVars>
      </dgm:prSet>
      <dgm:spPr/>
    </dgm:pt>
    <dgm:pt modelId="{5674EE00-BF58-4316-A900-A27D8214BD8B}" type="pres">
      <dgm:prSet presAssocID="{8362A53F-502D-4492-91D9-32ECD8CBCD9A}" presName="tSp" presStyleCnt="0"/>
      <dgm:spPr/>
    </dgm:pt>
    <dgm:pt modelId="{9170B213-8123-4A7B-8455-A1C98EB6805D}" type="pres">
      <dgm:prSet presAssocID="{8362A53F-502D-4492-91D9-32ECD8CBCD9A}" presName="bSp" presStyleCnt="0"/>
      <dgm:spPr/>
    </dgm:pt>
    <dgm:pt modelId="{CF381A07-4007-4167-9978-B1D0351062E5}" type="pres">
      <dgm:prSet presAssocID="{8362A53F-502D-4492-91D9-32ECD8CBCD9A}" presName="process" presStyleCnt="0"/>
      <dgm:spPr/>
    </dgm:pt>
    <dgm:pt modelId="{5D06C1C1-4AF6-4EB8-A266-CDA8FAC7DD9F}" type="pres">
      <dgm:prSet presAssocID="{0E83679E-EE7C-4F29-9BD7-7BC89BAAA0E3}" presName="composite1" presStyleCnt="0"/>
      <dgm:spPr/>
    </dgm:pt>
    <dgm:pt modelId="{EA5AE9C2-FF31-4F19-A8E7-BCE50C8165D5}" type="pres">
      <dgm:prSet presAssocID="{0E83679E-EE7C-4F29-9BD7-7BC89BAAA0E3}" presName="dummyNode1" presStyleLbl="node1" presStyleIdx="0" presStyleCnt="5"/>
      <dgm:spPr/>
    </dgm:pt>
    <dgm:pt modelId="{F31D11DB-7D7D-47B0-B1F1-32F12556C906}" type="pres">
      <dgm:prSet presAssocID="{0E83679E-EE7C-4F29-9BD7-7BC89BAAA0E3}" presName="childNode1" presStyleLbl="bgAcc1" presStyleIdx="0" presStyleCnt="5" custScaleY="130076">
        <dgm:presLayoutVars>
          <dgm:bulletEnabled val="1"/>
        </dgm:presLayoutVars>
      </dgm:prSet>
      <dgm:spPr/>
    </dgm:pt>
    <dgm:pt modelId="{C53FE632-BDBD-4E95-BDAD-E3D18CB9E397}" type="pres">
      <dgm:prSet presAssocID="{0E83679E-EE7C-4F29-9BD7-7BC89BAAA0E3}" presName="childNode1tx" presStyleLbl="bgAcc1" presStyleIdx="0" presStyleCnt="5">
        <dgm:presLayoutVars>
          <dgm:bulletEnabled val="1"/>
        </dgm:presLayoutVars>
      </dgm:prSet>
      <dgm:spPr/>
    </dgm:pt>
    <dgm:pt modelId="{AB7439E9-5492-46F3-93C7-5923F8CC16EB}" type="pres">
      <dgm:prSet presAssocID="{0E83679E-EE7C-4F29-9BD7-7BC89BAAA0E3}" presName="parentNode1" presStyleLbl="node1" presStyleIdx="0" presStyleCnt="5">
        <dgm:presLayoutVars>
          <dgm:chMax val="1"/>
          <dgm:bulletEnabled val="1"/>
        </dgm:presLayoutVars>
      </dgm:prSet>
      <dgm:spPr/>
    </dgm:pt>
    <dgm:pt modelId="{9750A9D4-2C3A-48D7-9BFB-E2893B1FA346}" type="pres">
      <dgm:prSet presAssocID="{0E83679E-EE7C-4F29-9BD7-7BC89BAAA0E3}" presName="connSite1" presStyleCnt="0"/>
      <dgm:spPr/>
    </dgm:pt>
    <dgm:pt modelId="{FF37C3BB-8DB9-49C7-8C9E-20DCBF01C52A}" type="pres">
      <dgm:prSet presAssocID="{61D4C0F4-A2FD-49BC-BC6D-049F46B4F1F7}" presName="Name9" presStyleLbl="sibTrans2D1" presStyleIdx="0" presStyleCnt="4"/>
      <dgm:spPr/>
    </dgm:pt>
    <dgm:pt modelId="{D7DA1E0B-5E63-45D4-B23F-855384DEC82D}" type="pres">
      <dgm:prSet presAssocID="{A137C96B-FE02-4E4E-9805-3DA47A1DD5F7}" presName="composite2" presStyleCnt="0"/>
      <dgm:spPr/>
    </dgm:pt>
    <dgm:pt modelId="{F3D95B59-49B5-4193-9810-9DFC8F792D9F}" type="pres">
      <dgm:prSet presAssocID="{A137C96B-FE02-4E4E-9805-3DA47A1DD5F7}" presName="dummyNode2" presStyleLbl="node1" presStyleIdx="0" presStyleCnt="5"/>
      <dgm:spPr/>
    </dgm:pt>
    <dgm:pt modelId="{98E97B10-664D-4A55-AD10-6D5AD40B0467}" type="pres">
      <dgm:prSet presAssocID="{A137C96B-FE02-4E4E-9805-3DA47A1DD5F7}" presName="childNode2" presStyleLbl="bgAcc1" presStyleIdx="1" presStyleCnt="5" custScaleY="128755">
        <dgm:presLayoutVars>
          <dgm:bulletEnabled val="1"/>
        </dgm:presLayoutVars>
      </dgm:prSet>
      <dgm:spPr/>
    </dgm:pt>
    <dgm:pt modelId="{81EA9366-6014-4FCA-BC64-8B8F89D5ED68}" type="pres">
      <dgm:prSet presAssocID="{A137C96B-FE02-4E4E-9805-3DA47A1DD5F7}" presName="childNode2tx" presStyleLbl="bgAcc1" presStyleIdx="1" presStyleCnt="5">
        <dgm:presLayoutVars>
          <dgm:bulletEnabled val="1"/>
        </dgm:presLayoutVars>
      </dgm:prSet>
      <dgm:spPr/>
    </dgm:pt>
    <dgm:pt modelId="{447C964A-8C74-40BC-81C7-6F1635DD07F0}" type="pres">
      <dgm:prSet presAssocID="{A137C96B-FE02-4E4E-9805-3DA47A1DD5F7}" presName="parentNode2" presStyleLbl="node1" presStyleIdx="1" presStyleCnt="5">
        <dgm:presLayoutVars>
          <dgm:chMax val="0"/>
          <dgm:bulletEnabled val="1"/>
        </dgm:presLayoutVars>
      </dgm:prSet>
      <dgm:spPr/>
    </dgm:pt>
    <dgm:pt modelId="{F003DCD1-4780-4C26-82B7-6C6B4E1ED8E7}" type="pres">
      <dgm:prSet presAssocID="{A137C96B-FE02-4E4E-9805-3DA47A1DD5F7}" presName="connSite2" presStyleCnt="0"/>
      <dgm:spPr/>
    </dgm:pt>
    <dgm:pt modelId="{B38F5572-E45E-4E69-91C2-82C0D2CA3AA5}" type="pres">
      <dgm:prSet presAssocID="{B93330BA-ED87-41C0-92A4-E93F166F8BAC}" presName="Name18" presStyleLbl="sibTrans2D1" presStyleIdx="1" presStyleCnt="4"/>
      <dgm:spPr/>
    </dgm:pt>
    <dgm:pt modelId="{4ACC5741-2961-4BC2-8F09-37EF2F2719D0}" type="pres">
      <dgm:prSet presAssocID="{533666CE-C4B0-49E5-92BD-91629A0E200D}" presName="composite1" presStyleCnt="0"/>
      <dgm:spPr/>
    </dgm:pt>
    <dgm:pt modelId="{A03687C6-4284-4639-905D-391C3D3D0435}" type="pres">
      <dgm:prSet presAssocID="{533666CE-C4B0-49E5-92BD-91629A0E200D}" presName="dummyNode1" presStyleLbl="node1" presStyleIdx="1" presStyleCnt="5"/>
      <dgm:spPr/>
    </dgm:pt>
    <dgm:pt modelId="{AD41F633-063E-4244-B60E-9FE55F9D020B}" type="pres">
      <dgm:prSet presAssocID="{533666CE-C4B0-49E5-92BD-91629A0E200D}" presName="childNode1" presStyleLbl="bgAcc1" presStyleIdx="2" presStyleCnt="5" custScaleY="134235">
        <dgm:presLayoutVars>
          <dgm:bulletEnabled val="1"/>
        </dgm:presLayoutVars>
      </dgm:prSet>
      <dgm:spPr/>
    </dgm:pt>
    <dgm:pt modelId="{FB2D026E-219B-41DE-B957-B5001B08B8D2}" type="pres">
      <dgm:prSet presAssocID="{533666CE-C4B0-49E5-92BD-91629A0E200D}" presName="childNode1tx" presStyleLbl="bgAcc1" presStyleIdx="2" presStyleCnt="5">
        <dgm:presLayoutVars>
          <dgm:bulletEnabled val="1"/>
        </dgm:presLayoutVars>
      </dgm:prSet>
      <dgm:spPr/>
    </dgm:pt>
    <dgm:pt modelId="{D364CFCD-FAEA-4D84-AC24-7ED126BD6741}" type="pres">
      <dgm:prSet presAssocID="{533666CE-C4B0-49E5-92BD-91629A0E200D}" presName="parentNode1" presStyleLbl="node1" presStyleIdx="2" presStyleCnt="5">
        <dgm:presLayoutVars>
          <dgm:chMax val="1"/>
          <dgm:bulletEnabled val="1"/>
        </dgm:presLayoutVars>
      </dgm:prSet>
      <dgm:spPr/>
    </dgm:pt>
    <dgm:pt modelId="{5BB587CE-ACAD-4515-B4DA-D88DFCC9C6E1}" type="pres">
      <dgm:prSet presAssocID="{533666CE-C4B0-49E5-92BD-91629A0E200D}" presName="connSite1" presStyleCnt="0"/>
      <dgm:spPr/>
    </dgm:pt>
    <dgm:pt modelId="{376F4DB1-9315-4199-A77B-54A1F2C5C4E9}" type="pres">
      <dgm:prSet presAssocID="{2241F025-1CDC-4EE0-8A55-9E00231A9AD4}" presName="Name9" presStyleLbl="sibTrans2D1" presStyleIdx="2" presStyleCnt="4"/>
      <dgm:spPr/>
    </dgm:pt>
    <dgm:pt modelId="{19650B30-C3F7-4C07-8A09-E6C7CAE3EDF6}" type="pres">
      <dgm:prSet presAssocID="{7567D8D8-1F28-4EE3-9398-E28A9FFF70F2}" presName="composite2" presStyleCnt="0"/>
      <dgm:spPr/>
    </dgm:pt>
    <dgm:pt modelId="{423706EF-AAFA-413F-8415-D5738AB791CD}" type="pres">
      <dgm:prSet presAssocID="{7567D8D8-1F28-4EE3-9398-E28A9FFF70F2}" presName="dummyNode2" presStyleLbl="node1" presStyleIdx="2" presStyleCnt="5"/>
      <dgm:spPr/>
    </dgm:pt>
    <dgm:pt modelId="{F9E05648-3E64-47A3-88F2-D0DA9AE7FE7C}" type="pres">
      <dgm:prSet presAssocID="{7567D8D8-1F28-4EE3-9398-E28A9FFF70F2}" presName="childNode2" presStyleLbl="bgAcc1" presStyleIdx="3" presStyleCnt="5" custScaleY="140045">
        <dgm:presLayoutVars>
          <dgm:bulletEnabled val="1"/>
        </dgm:presLayoutVars>
      </dgm:prSet>
      <dgm:spPr/>
    </dgm:pt>
    <dgm:pt modelId="{7CCADC29-87D1-49F8-AC9E-EF9882F3466F}" type="pres">
      <dgm:prSet presAssocID="{7567D8D8-1F28-4EE3-9398-E28A9FFF70F2}" presName="childNode2tx" presStyleLbl="bgAcc1" presStyleIdx="3" presStyleCnt="5">
        <dgm:presLayoutVars>
          <dgm:bulletEnabled val="1"/>
        </dgm:presLayoutVars>
      </dgm:prSet>
      <dgm:spPr/>
    </dgm:pt>
    <dgm:pt modelId="{ED66EEB2-960C-4989-A1E8-14FF0FFBE21D}" type="pres">
      <dgm:prSet presAssocID="{7567D8D8-1F28-4EE3-9398-E28A9FFF70F2}" presName="parentNode2" presStyleLbl="node1" presStyleIdx="3" presStyleCnt="5" custLinFactNeighborY="-12132">
        <dgm:presLayoutVars>
          <dgm:chMax val="0"/>
          <dgm:bulletEnabled val="1"/>
        </dgm:presLayoutVars>
      </dgm:prSet>
      <dgm:spPr/>
    </dgm:pt>
    <dgm:pt modelId="{19379F2C-1F89-4965-99B6-8DB96E01E3F7}" type="pres">
      <dgm:prSet presAssocID="{7567D8D8-1F28-4EE3-9398-E28A9FFF70F2}" presName="connSite2" presStyleCnt="0"/>
      <dgm:spPr/>
    </dgm:pt>
    <dgm:pt modelId="{581BB396-9D31-4B4A-A088-092BEFD61D35}" type="pres">
      <dgm:prSet presAssocID="{B63CE027-B247-4CB4-B837-509E780B5537}" presName="Name18" presStyleLbl="sibTrans2D1" presStyleIdx="3" presStyleCnt="4"/>
      <dgm:spPr/>
    </dgm:pt>
    <dgm:pt modelId="{49E71F58-20D0-4C05-8687-03D62F83C93F}" type="pres">
      <dgm:prSet presAssocID="{F9E55A0A-BDA4-4717-A77F-B346D68C8B90}" presName="composite1" presStyleCnt="0"/>
      <dgm:spPr/>
    </dgm:pt>
    <dgm:pt modelId="{6EF29437-8C7C-499C-BF0A-D8050678C3F9}" type="pres">
      <dgm:prSet presAssocID="{F9E55A0A-BDA4-4717-A77F-B346D68C8B90}" presName="dummyNode1" presStyleLbl="node1" presStyleIdx="3" presStyleCnt="5"/>
      <dgm:spPr/>
    </dgm:pt>
    <dgm:pt modelId="{EFE623C4-5C5D-4060-9CAD-82F226016BF9}" type="pres">
      <dgm:prSet presAssocID="{F9E55A0A-BDA4-4717-A77F-B346D68C8B90}" presName="childNode1" presStyleLbl="bgAcc1" presStyleIdx="4" presStyleCnt="5" custScaleY="136117">
        <dgm:presLayoutVars>
          <dgm:bulletEnabled val="1"/>
        </dgm:presLayoutVars>
      </dgm:prSet>
      <dgm:spPr/>
    </dgm:pt>
    <dgm:pt modelId="{2750D6DE-FC6F-483E-904B-231F8C925B7A}" type="pres">
      <dgm:prSet presAssocID="{F9E55A0A-BDA4-4717-A77F-B346D68C8B90}" presName="childNode1tx" presStyleLbl="bgAcc1" presStyleIdx="4" presStyleCnt="5">
        <dgm:presLayoutVars>
          <dgm:bulletEnabled val="1"/>
        </dgm:presLayoutVars>
      </dgm:prSet>
      <dgm:spPr/>
    </dgm:pt>
    <dgm:pt modelId="{5500D11D-B4B0-486E-A792-5F52F06AC367}" type="pres">
      <dgm:prSet presAssocID="{F9E55A0A-BDA4-4717-A77F-B346D68C8B90}" presName="parentNode1" presStyleLbl="node1" presStyleIdx="4" presStyleCnt="5" custFlipHor="1" custScaleX="80234">
        <dgm:presLayoutVars>
          <dgm:chMax val="1"/>
          <dgm:bulletEnabled val="1"/>
        </dgm:presLayoutVars>
      </dgm:prSet>
      <dgm:spPr/>
    </dgm:pt>
    <dgm:pt modelId="{CC2A57B7-AA43-43F7-8EE4-81C16736DBDD}" type="pres">
      <dgm:prSet presAssocID="{F9E55A0A-BDA4-4717-A77F-B346D68C8B90}" presName="connSite1" presStyleCnt="0"/>
      <dgm:spPr/>
    </dgm:pt>
  </dgm:ptLst>
  <dgm:cxnLst>
    <dgm:cxn modelId="{D4AF8803-CF62-4372-9944-9DAB01811EF8}" type="presOf" srcId="{7129DB02-202D-40A5-89A7-29390C242A1A}" destId="{EFE623C4-5C5D-4060-9CAD-82F226016BF9}" srcOrd="0" destOrd="0" presId="urn:microsoft.com/office/officeart/2005/8/layout/hProcess4"/>
    <dgm:cxn modelId="{97772E21-774D-48E3-B4B8-D7CF123A67DE}" type="presOf" srcId="{8362A53F-502D-4492-91D9-32ECD8CBCD9A}" destId="{250C9796-709A-45A3-A8E9-67889C4A2D25}" srcOrd="0" destOrd="0" presId="urn:microsoft.com/office/officeart/2005/8/layout/hProcess4"/>
    <dgm:cxn modelId="{561DF921-F6BD-4817-92DE-F0858BA5A88A}" type="presOf" srcId="{533666CE-C4B0-49E5-92BD-91629A0E200D}" destId="{D364CFCD-FAEA-4D84-AC24-7ED126BD6741}" srcOrd="0" destOrd="0" presId="urn:microsoft.com/office/officeart/2005/8/layout/hProcess4"/>
    <dgm:cxn modelId="{A5CFC926-88BB-4C69-AF90-C124250EBDB7}" type="presOf" srcId="{B65DA0D9-4F4D-4C02-B1C2-420AB2DD283B}" destId="{C53FE632-BDBD-4E95-BDAD-E3D18CB9E397}" srcOrd="1" destOrd="0" presId="urn:microsoft.com/office/officeart/2005/8/layout/hProcess4"/>
    <dgm:cxn modelId="{ABDDD126-50E3-4E1A-BBFF-DA6DAF636936}" type="presOf" srcId="{F2B2DACF-B7C9-4787-96EF-B39A1D808ADC}" destId="{AD41F633-063E-4244-B60E-9FE55F9D020B}" srcOrd="0" destOrd="0" presId="urn:microsoft.com/office/officeart/2005/8/layout/hProcess4"/>
    <dgm:cxn modelId="{4F7C3627-00F0-479D-BEFD-1CEBBCC3CE90}" srcId="{533666CE-C4B0-49E5-92BD-91629A0E200D}" destId="{952EC4A8-4C08-4F51-B612-E348BABB8A4E}" srcOrd="1" destOrd="0" parTransId="{051A0F30-72F4-47DA-A3DA-1D699B541E41}" sibTransId="{F1DB3C08-A3E0-4EDA-9ADC-1AB3805E8987}"/>
    <dgm:cxn modelId="{74574D29-7DEC-4836-862F-E64A37B0211F}" type="presOf" srcId="{7567D8D8-1F28-4EE3-9398-E28A9FFF70F2}" destId="{ED66EEB2-960C-4989-A1E8-14FF0FFBE21D}" srcOrd="0" destOrd="0" presId="urn:microsoft.com/office/officeart/2005/8/layout/hProcess4"/>
    <dgm:cxn modelId="{AA6A7632-9BA7-433F-90B7-3A7225F446FA}" type="presOf" srcId="{F8DEF050-5AD3-4F21-99C9-5A5704CFB3DB}" destId="{7CCADC29-87D1-49F8-AC9E-EF9882F3466F}" srcOrd="1" destOrd="0" presId="urn:microsoft.com/office/officeart/2005/8/layout/hProcess4"/>
    <dgm:cxn modelId="{799AD936-A6E3-48F0-AA93-D3E32D226ADD}" type="presOf" srcId="{B93330BA-ED87-41C0-92A4-E93F166F8BAC}" destId="{B38F5572-E45E-4E69-91C2-82C0D2CA3AA5}" srcOrd="0" destOrd="0" presId="urn:microsoft.com/office/officeart/2005/8/layout/hProcess4"/>
    <dgm:cxn modelId="{8B8D0B3E-0083-43C6-AC2E-496C2D067E96}" type="presOf" srcId="{7129DB02-202D-40A5-89A7-29390C242A1A}" destId="{2750D6DE-FC6F-483E-904B-231F8C925B7A}" srcOrd="1" destOrd="0" presId="urn:microsoft.com/office/officeart/2005/8/layout/hProcess4"/>
    <dgm:cxn modelId="{A335CB3E-7CA2-42CE-909B-6C758719E275}" type="presOf" srcId="{F8DEF050-5AD3-4F21-99C9-5A5704CFB3DB}" destId="{F9E05648-3E64-47A3-88F2-D0DA9AE7FE7C}" srcOrd="0" destOrd="0" presId="urn:microsoft.com/office/officeart/2005/8/layout/hProcess4"/>
    <dgm:cxn modelId="{07CFDE67-E138-4E3F-8E84-342C375896E1}" srcId="{F9E55A0A-BDA4-4717-A77F-B346D68C8B90}" destId="{7129DB02-202D-40A5-89A7-29390C242A1A}" srcOrd="0" destOrd="0" parTransId="{6263D94B-5825-49CC-ACBD-C920BC6FCE8B}" sibTransId="{387185A6-C312-47D2-B879-AEC00B810B02}"/>
    <dgm:cxn modelId="{7CA78A68-B065-4048-999A-44A8021866CE}" type="presOf" srcId="{B63CE027-B247-4CB4-B837-509E780B5537}" destId="{581BB396-9D31-4B4A-A088-092BEFD61D35}" srcOrd="0" destOrd="0" presId="urn:microsoft.com/office/officeart/2005/8/layout/hProcess4"/>
    <dgm:cxn modelId="{BAB9766A-09DE-40EF-ACDB-E36B21F3A6D9}" type="presOf" srcId="{952EC4A8-4C08-4F51-B612-E348BABB8A4E}" destId="{FB2D026E-219B-41DE-B957-B5001B08B8D2}" srcOrd="1" destOrd="1" presId="urn:microsoft.com/office/officeart/2005/8/layout/hProcess4"/>
    <dgm:cxn modelId="{42929B4B-0C72-44C5-9ED3-A3FF7766CC6D}" type="presOf" srcId="{C19AB0C8-E5D2-44DC-A2B8-04CCB81591E6}" destId="{81EA9366-6014-4FCA-BC64-8B8F89D5ED68}" srcOrd="1" destOrd="0" presId="urn:microsoft.com/office/officeart/2005/8/layout/hProcess4"/>
    <dgm:cxn modelId="{3012794C-839E-4EF3-AD7C-9581C5B17164}" srcId="{8362A53F-502D-4492-91D9-32ECD8CBCD9A}" destId="{533666CE-C4B0-49E5-92BD-91629A0E200D}" srcOrd="2" destOrd="0" parTransId="{A7F2D65D-7C8E-4F92-B1E3-B7FC7538A58C}" sibTransId="{2241F025-1CDC-4EE0-8A55-9E00231A9AD4}"/>
    <dgm:cxn modelId="{8D1C0371-CF9B-4CDC-9006-EA76124E8956}" srcId="{A137C96B-FE02-4E4E-9805-3DA47A1DD5F7}" destId="{C19AB0C8-E5D2-44DC-A2B8-04CCB81591E6}" srcOrd="0" destOrd="0" parTransId="{E69F80ED-42A6-4822-B318-A732183328FC}" sibTransId="{9AAEB4E0-1B3B-453D-8B84-D73847068D1F}"/>
    <dgm:cxn modelId="{6779EF54-D811-4F29-8608-E0402CF9D5E5}" srcId="{8362A53F-502D-4492-91D9-32ECD8CBCD9A}" destId="{0E83679E-EE7C-4F29-9BD7-7BC89BAAA0E3}" srcOrd="0" destOrd="0" parTransId="{81B15814-1A3D-4934-8C37-633B7D52D115}" sibTransId="{61D4C0F4-A2FD-49BC-BC6D-049F46B4F1F7}"/>
    <dgm:cxn modelId="{26128857-B7B1-4595-9969-B674A06ADEF8}" type="presOf" srcId="{A137C96B-FE02-4E4E-9805-3DA47A1DD5F7}" destId="{447C964A-8C74-40BC-81C7-6F1635DD07F0}" srcOrd="0" destOrd="0" presId="urn:microsoft.com/office/officeart/2005/8/layout/hProcess4"/>
    <dgm:cxn modelId="{0590677C-B2CA-47F1-AFFB-B024FA496987}" type="presOf" srcId="{B65DA0D9-4F4D-4C02-B1C2-420AB2DD283B}" destId="{F31D11DB-7D7D-47B0-B1F1-32F12556C906}" srcOrd="0" destOrd="0" presId="urn:microsoft.com/office/officeart/2005/8/layout/hProcess4"/>
    <dgm:cxn modelId="{6D865C80-1001-47BE-B46D-6E3F05B2C25B}" srcId="{533666CE-C4B0-49E5-92BD-91629A0E200D}" destId="{F2B2DACF-B7C9-4787-96EF-B39A1D808ADC}" srcOrd="0" destOrd="0" parTransId="{484E223B-E8AC-4C1C-ABE7-599C285A72A7}" sibTransId="{33C4751D-AFC3-467F-A15B-BC004F1EBBED}"/>
    <dgm:cxn modelId="{9298B988-B018-467E-B45E-64D6AD9E9633}" type="presOf" srcId="{C19AB0C8-E5D2-44DC-A2B8-04CCB81591E6}" destId="{98E97B10-664D-4A55-AD10-6D5AD40B0467}" srcOrd="0" destOrd="0" presId="urn:microsoft.com/office/officeart/2005/8/layout/hProcess4"/>
    <dgm:cxn modelId="{7376E38B-4627-47B1-98F3-87D152B52D73}" srcId="{8362A53F-502D-4492-91D9-32ECD8CBCD9A}" destId="{A137C96B-FE02-4E4E-9805-3DA47A1DD5F7}" srcOrd="1" destOrd="0" parTransId="{7D2FDEFD-791C-4660-ACCC-BEF2CCAE863B}" sibTransId="{B93330BA-ED87-41C0-92A4-E93F166F8BAC}"/>
    <dgm:cxn modelId="{594C8A94-9391-4375-A261-A1FBCC6F4EAE}" type="presOf" srcId="{F2B2DACF-B7C9-4787-96EF-B39A1D808ADC}" destId="{FB2D026E-219B-41DE-B957-B5001B08B8D2}" srcOrd="1" destOrd="0" presId="urn:microsoft.com/office/officeart/2005/8/layout/hProcess4"/>
    <dgm:cxn modelId="{F09489A4-F940-4969-829F-E54EBEF9A157}" srcId="{0E83679E-EE7C-4F29-9BD7-7BC89BAAA0E3}" destId="{B65DA0D9-4F4D-4C02-B1C2-420AB2DD283B}" srcOrd="0" destOrd="0" parTransId="{270BFA3D-93DC-40C7-A5C0-B03EEDB87A6D}" sibTransId="{3A0075F5-2D1B-42D0-9D63-13D078838D84}"/>
    <dgm:cxn modelId="{9D1496AC-94DE-47E7-BBE7-D09A4797F68E}" type="presOf" srcId="{2241F025-1CDC-4EE0-8A55-9E00231A9AD4}" destId="{376F4DB1-9315-4199-A77B-54A1F2C5C4E9}" srcOrd="0" destOrd="0" presId="urn:microsoft.com/office/officeart/2005/8/layout/hProcess4"/>
    <dgm:cxn modelId="{E86DE0AD-6A6C-46B7-9F2A-AE9B83FE6CE9}" type="presOf" srcId="{0E83679E-EE7C-4F29-9BD7-7BC89BAAA0E3}" destId="{AB7439E9-5492-46F3-93C7-5923F8CC16EB}" srcOrd="0" destOrd="0" presId="urn:microsoft.com/office/officeart/2005/8/layout/hProcess4"/>
    <dgm:cxn modelId="{81D45CB4-8854-4B40-95DF-D08B6B01A0A1}" type="presOf" srcId="{F9E55A0A-BDA4-4717-A77F-B346D68C8B90}" destId="{5500D11D-B4B0-486E-A792-5F52F06AC367}" srcOrd="0" destOrd="0" presId="urn:microsoft.com/office/officeart/2005/8/layout/hProcess4"/>
    <dgm:cxn modelId="{CBBBDCC5-D408-4E34-8A13-7D93576B551D}" srcId="{8362A53F-502D-4492-91D9-32ECD8CBCD9A}" destId="{F9E55A0A-BDA4-4717-A77F-B346D68C8B90}" srcOrd="4" destOrd="0" parTransId="{17231AC1-BA8E-4DEF-A249-00D9F184C58F}" sibTransId="{8D82AC55-6B72-450B-8F11-C30A96ED5CA1}"/>
    <dgm:cxn modelId="{E70226DB-8133-46B1-BA4E-8CCB70D40E6C}" type="presOf" srcId="{61D4C0F4-A2FD-49BC-BC6D-049F46B4F1F7}" destId="{FF37C3BB-8DB9-49C7-8C9E-20DCBF01C52A}" srcOrd="0" destOrd="0" presId="urn:microsoft.com/office/officeart/2005/8/layout/hProcess4"/>
    <dgm:cxn modelId="{488CECDC-32B1-43AF-9E0A-E40CDB00CF29}" srcId="{7567D8D8-1F28-4EE3-9398-E28A9FFF70F2}" destId="{F8DEF050-5AD3-4F21-99C9-5A5704CFB3DB}" srcOrd="0" destOrd="0" parTransId="{8619908E-861E-4437-A699-A5C964204041}" sibTransId="{26BB541B-200D-4346-A5AF-08A782D1CFEB}"/>
    <dgm:cxn modelId="{0BEBA8E2-9C89-45F9-9DD4-85417067B56E}" type="presOf" srcId="{952EC4A8-4C08-4F51-B612-E348BABB8A4E}" destId="{AD41F633-063E-4244-B60E-9FE55F9D020B}" srcOrd="0" destOrd="1" presId="urn:microsoft.com/office/officeart/2005/8/layout/hProcess4"/>
    <dgm:cxn modelId="{12AB92E7-03CE-4E38-8F8F-0485AA2A4943}" srcId="{8362A53F-502D-4492-91D9-32ECD8CBCD9A}" destId="{7567D8D8-1F28-4EE3-9398-E28A9FFF70F2}" srcOrd="3" destOrd="0" parTransId="{777685A6-8EB2-4B76-B0D2-176343B326F0}" sibTransId="{B63CE027-B247-4CB4-B837-509E780B5537}"/>
    <dgm:cxn modelId="{492CBC31-A81A-401E-A973-87A8DF93F1E5}" type="presParOf" srcId="{250C9796-709A-45A3-A8E9-67889C4A2D25}" destId="{5674EE00-BF58-4316-A900-A27D8214BD8B}" srcOrd="0" destOrd="0" presId="urn:microsoft.com/office/officeart/2005/8/layout/hProcess4"/>
    <dgm:cxn modelId="{5EF82798-58F0-4E69-B3F5-16DAA55908BB}" type="presParOf" srcId="{250C9796-709A-45A3-A8E9-67889C4A2D25}" destId="{9170B213-8123-4A7B-8455-A1C98EB6805D}" srcOrd="1" destOrd="0" presId="urn:microsoft.com/office/officeart/2005/8/layout/hProcess4"/>
    <dgm:cxn modelId="{E8310BC6-A862-4DCE-A232-17EFA1EFD824}" type="presParOf" srcId="{250C9796-709A-45A3-A8E9-67889C4A2D25}" destId="{CF381A07-4007-4167-9978-B1D0351062E5}" srcOrd="2" destOrd="0" presId="urn:microsoft.com/office/officeart/2005/8/layout/hProcess4"/>
    <dgm:cxn modelId="{9289A496-EE68-498A-865A-49C37E01932C}" type="presParOf" srcId="{CF381A07-4007-4167-9978-B1D0351062E5}" destId="{5D06C1C1-4AF6-4EB8-A266-CDA8FAC7DD9F}" srcOrd="0" destOrd="0" presId="urn:microsoft.com/office/officeart/2005/8/layout/hProcess4"/>
    <dgm:cxn modelId="{97721699-ECCF-44CC-A37D-3E912C5A5829}" type="presParOf" srcId="{5D06C1C1-4AF6-4EB8-A266-CDA8FAC7DD9F}" destId="{EA5AE9C2-FF31-4F19-A8E7-BCE50C8165D5}" srcOrd="0" destOrd="0" presId="urn:microsoft.com/office/officeart/2005/8/layout/hProcess4"/>
    <dgm:cxn modelId="{D9C6CB32-60A9-4370-95FE-C8D72E604B3F}" type="presParOf" srcId="{5D06C1C1-4AF6-4EB8-A266-CDA8FAC7DD9F}" destId="{F31D11DB-7D7D-47B0-B1F1-32F12556C906}" srcOrd="1" destOrd="0" presId="urn:microsoft.com/office/officeart/2005/8/layout/hProcess4"/>
    <dgm:cxn modelId="{6AE802AB-79A2-45E7-AF4C-9011F7F17C33}" type="presParOf" srcId="{5D06C1C1-4AF6-4EB8-A266-CDA8FAC7DD9F}" destId="{C53FE632-BDBD-4E95-BDAD-E3D18CB9E397}" srcOrd="2" destOrd="0" presId="urn:microsoft.com/office/officeart/2005/8/layout/hProcess4"/>
    <dgm:cxn modelId="{5A377CF1-C202-4B1E-9E63-2C476492E803}" type="presParOf" srcId="{5D06C1C1-4AF6-4EB8-A266-CDA8FAC7DD9F}" destId="{AB7439E9-5492-46F3-93C7-5923F8CC16EB}" srcOrd="3" destOrd="0" presId="urn:microsoft.com/office/officeart/2005/8/layout/hProcess4"/>
    <dgm:cxn modelId="{38EC626B-D498-425C-BD6D-C5320956F377}" type="presParOf" srcId="{5D06C1C1-4AF6-4EB8-A266-CDA8FAC7DD9F}" destId="{9750A9D4-2C3A-48D7-9BFB-E2893B1FA346}" srcOrd="4" destOrd="0" presId="urn:microsoft.com/office/officeart/2005/8/layout/hProcess4"/>
    <dgm:cxn modelId="{E39910AF-90AE-469C-8749-7E39A62F63FF}" type="presParOf" srcId="{CF381A07-4007-4167-9978-B1D0351062E5}" destId="{FF37C3BB-8DB9-49C7-8C9E-20DCBF01C52A}" srcOrd="1" destOrd="0" presId="urn:microsoft.com/office/officeart/2005/8/layout/hProcess4"/>
    <dgm:cxn modelId="{79951D35-6D21-494D-A401-851DE23BC6FB}" type="presParOf" srcId="{CF381A07-4007-4167-9978-B1D0351062E5}" destId="{D7DA1E0B-5E63-45D4-B23F-855384DEC82D}" srcOrd="2" destOrd="0" presId="urn:microsoft.com/office/officeart/2005/8/layout/hProcess4"/>
    <dgm:cxn modelId="{7B086ECD-6E4B-491B-B405-DBE593BBA000}" type="presParOf" srcId="{D7DA1E0B-5E63-45D4-B23F-855384DEC82D}" destId="{F3D95B59-49B5-4193-9810-9DFC8F792D9F}" srcOrd="0" destOrd="0" presId="urn:microsoft.com/office/officeart/2005/8/layout/hProcess4"/>
    <dgm:cxn modelId="{B66CB8D6-1F1C-45F1-A8D0-4F81C0987AF2}" type="presParOf" srcId="{D7DA1E0B-5E63-45D4-B23F-855384DEC82D}" destId="{98E97B10-664D-4A55-AD10-6D5AD40B0467}" srcOrd="1" destOrd="0" presId="urn:microsoft.com/office/officeart/2005/8/layout/hProcess4"/>
    <dgm:cxn modelId="{126745FA-DC52-439B-BAD5-6D59FF1A9694}" type="presParOf" srcId="{D7DA1E0B-5E63-45D4-B23F-855384DEC82D}" destId="{81EA9366-6014-4FCA-BC64-8B8F89D5ED68}" srcOrd="2" destOrd="0" presId="urn:microsoft.com/office/officeart/2005/8/layout/hProcess4"/>
    <dgm:cxn modelId="{6ACC5B07-6F88-4525-9B7A-1DF020011E1A}" type="presParOf" srcId="{D7DA1E0B-5E63-45D4-B23F-855384DEC82D}" destId="{447C964A-8C74-40BC-81C7-6F1635DD07F0}" srcOrd="3" destOrd="0" presId="urn:microsoft.com/office/officeart/2005/8/layout/hProcess4"/>
    <dgm:cxn modelId="{FECEE0B4-B2B0-4A0C-98E9-B5C6D3A2F145}" type="presParOf" srcId="{D7DA1E0B-5E63-45D4-B23F-855384DEC82D}" destId="{F003DCD1-4780-4C26-82B7-6C6B4E1ED8E7}" srcOrd="4" destOrd="0" presId="urn:microsoft.com/office/officeart/2005/8/layout/hProcess4"/>
    <dgm:cxn modelId="{6188B70E-28E7-4FBC-B5EE-CFCBB237D464}" type="presParOf" srcId="{CF381A07-4007-4167-9978-B1D0351062E5}" destId="{B38F5572-E45E-4E69-91C2-82C0D2CA3AA5}" srcOrd="3" destOrd="0" presId="urn:microsoft.com/office/officeart/2005/8/layout/hProcess4"/>
    <dgm:cxn modelId="{706FB453-A455-4AF3-BC33-4DE65572CBE0}" type="presParOf" srcId="{CF381A07-4007-4167-9978-B1D0351062E5}" destId="{4ACC5741-2961-4BC2-8F09-37EF2F2719D0}" srcOrd="4" destOrd="0" presId="urn:microsoft.com/office/officeart/2005/8/layout/hProcess4"/>
    <dgm:cxn modelId="{5A22CBED-3DB0-40CF-9459-D98018E2BAF0}" type="presParOf" srcId="{4ACC5741-2961-4BC2-8F09-37EF2F2719D0}" destId="{A03687C6-4284-4639-905D-391C3D3D0435}" srcOrd="0" destOrd="0" presId="urn:microsoft.com/office/officeart/2005/8/layout/hProcess4"/>
    <dgm:cxn modelId="{1DCB9527-5AD0-4C2F-9573-21BCE9FE7E0A}" type="presParOf" srcId="{4ACC5741-2961-4BC2-8F09-37EF2F2719D0}" destId="{AD41F633-063E-4244-B60E-9FE55F9D020B}" srcOrd="1" destOrd="0" presId="urn:microsoft.com/office/officeart/2005/8/layout/hProcess4"/>
    <dgm:cxn modelId="{BAE8B157-3789-434E-A286-5B7950836946}" type="presParOf" srcId="{4ACC5741-2961-4BC2-8F09-37EF2F2719D0}" destId="{FB2D026E-219B-41DE-B957-B5001B08B8D2}" srcOrd="2" destOrd="0" presId="urn:microsoft.com/office/officeart/2005/8/layout/hProcess4"/>
    <dgm:cxn modelId="{B7838D0A-3285-45A5-9BED-96A8F2388FCE}" type="presParOf" srcId="{4ACC5741-2961-4BC2-8F09-37EF2F2719D0}" destId="{D364CFCD-FAEA-4D84-AC24-7ED126BD6741}" srcOrd="3" destOrd="0" presId="urn:microsoft.com/office/officeart/2005/8/layout/hProcess4"/>
    <dgm:cxn modelId="{CAA609B5-DB1D-446D-8270-9ACB479D1B1A}" type="presParOf" srcId="{4ACC5741-2961-4BC2-8F09-37EF2F2719D0}" destId="{5BB587CE-ACAD-4515-B4DA-D88DFCC9C6E1}" srcOrd="4" destOrd="0" presId="urn:microsoft.com/office/officeart/2005/8/layout/hProcess4"/>
    <dgm:cxn modelId="{92963ACF-99B0-42FA-89D2-46EE41FA3BEC}" type="presParOf" srcId="{CF381A07-4007-4167-9978-B1D0351062E5}" destId="{376F4DB1-9315-4199-A77B-54A1F2C5C4E9}" srcOrd="5" destOrd="0" presId="urn:microsoft.com/office/officeart/2005/8/layout/hProcess4"/>
    <dgm:cxn modelId="{9E7E191C-24C9-47AC-AFC5-FEB2CDBC6FF7}" type="presParOf" srcId="{CF381A07-4007-4167-9978-B1D0351062E5}" destId="{19650B30-C3F7-4C07-8A09-E6C7CAE3EDF6}" srcOrd="6" destOrd="0" presId="urn:microsoft.com/office/officeart/2005/8/layout/hProcess4"/>
    <dgm:cxn modelId="{E0EF9515-4256-42EA-AA67-39E852E83E27}" type="presParOf" srcId="{19650B30-C3F7-4C07-8A09-E6C7CAE3EDF6}" destId="{423706EF-AAFA-413F-8415-D5738AB791CD}" srcOrd="0" destOrd="0" presId="urn:microsoft.com/office/officeart/2005/8/layout/hProcess4"/>
    <dgm:cxn modelId="{54DE5310-7B9D-4B2E-8D49-85BD06E8A3C5}" type="presParOf" srcId="{19650B30-C3F7-4C07-8A09-E6C7CAE3EDF6}" destId="{F9E05648-3E64-47A3-88F2-D0DA9AE7FE7C}" srcOrd="1" destOrd="0" presId="urn:microsoft.com/office/officeart/2005/8/layout/hProcess4"/>
    <dgm:cxn modelId="{5A709605-52F8-4C08-B297-A2382B7136F5}" type="presParOf" srcId="{19650B30-C3F7-4C07-8A09-E6C7CAE3EDF6}" destId="{7CCADC29-87D1-49F8-AC9E-EF9882F3466F}" srcOrd="2" destOrd="0" presId="urn:microsoft.com/office/officeart/2005/8/layout/hProcess4"/>
    <dgm:cxn modelId="{79FA7D1A-7547-4B85-8522-5378D7A98D93}" type="presParOf" srcId="{19650B30-C3F7-4C07-8A09-E6C7CAE3EDF6}" destId="{ED66EEB2-960C-4989-A1E8-14FF0FFBE21D}" srcOrd="3" destOrd="0" presId="urn:microsoft.com/office/officeart/2005/8/layout/hProcess4"/>
    <dgm:cxn modelId="{D223BC5C-D1A9-456A-9D32-AF70F186E8BD}" type="presParOf" srcId="{19650B30-C3F7-4C07-8A09-E6C7CAE3EDF6}" destId="{19379F2C-1F89-4965-99B6-8DB96E01E3F7}" srcOrd="4" destOrd="0" presId="urn:microsoft.com/office/officeart/2005/8/layout/hProcess4"/>
    <dgm:cxn modelId="{A3DE6951-84E5-412C-A94A-D17352509EEE}" type="presParOf" srcId="{CF381A07-4007-4167-9978-B1D0351062E5}" destId="{581BB396-9D31-4B4A-A088-092BEFD61D35}" srcOrd="7" destOrd="0" presId="urn:microsoft.com/office/officeart/2005/8/layout/hProcess4"/>
    <dgm:cxn modelId="{DC8370D4-5DFD-4A75-8DC1-30CC9813B8D7}" type="presParOf" srcId="{CF381A07-4007-4167-9978-B1D0351062E5}" destId="{49E71F58-20D0-4C05-8687-03D62F83C93F}" srcOrd="8" destOrd="0" presId="urn:microsoft.com/office/officeart/2005/8/layout/hProcess4"/>
    <dgm:cxn modelId="{463E700B-FAF1-402D-9FFC-55FA036E7B99}" type="presParOf" srcId="{49E71F58-20D0-4C05-8687-03D62F83C93F}" destId="{6EF29437-8C7C-499C-BF0A-D8050678C3F9}" srcOrd="0" destOrd="0" presId="urn:microsoft.com/office/officeart/2005/8/layout/hProcess4"/>
    <dgm:cxn modelId="{562A05C7-F3CD-4512-961C-A33A9635D317}" type="presParOf" srcId="{49E71F58-20D0-4C05-8687-03D62F83C93F}" destId="{EFE623C4-5C5D-4060-9CAD-82F226016BF9}" srcOrd="1" destOrd="0" presId="urn:microsoft.com/office/officeart/2005/8/layout/hProcess4"/>
    <dgm:cxn modelId="{96E2D7EC-A400-491E-B9E7-61625BCA9C9E}" type="presParOf" srcId="{49E71F58-20D0-4C05-8687-03D62F83C93F}" destId="{2750D6DE-FC6F-483E-904B-231F8C925B7A}" srcOrd="2" destOrd="0" presId="urn:microsoft.com/office/officeart/2005/8/layout/hProcess4"/>
    <dgm:cxn modelId="{EF50B96D-E18C-4829-B699-10C2F56A5CEC}" type="presParOf" srcId="{49E71F58-20D0-4C05-8687-03D62F83C93F}" destId="{5500D11D-B4B0-486E-A792-5F52F06AC367}" srcOrd="3" destOrd="0" presId="urn:microsoft.com/office/officeart/2005/8/layout/hProcess4"/>
    <dgm:cxn modelId="{31D02BCD-0759-47BA-99E3-FA4E9428E259}" type="presParOf" srcId="{49E71F58-20D0-4C05-8687-03D62F83C93F}" destId="{CC2A57B7-AA43-43F7-8EE4-81C16736DBDD}" srcOrd="4" destOrd="0" presId="urn:microsoft.com/office/officeart/2005/8/layout/hProcess4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DA5D17-1BAC-4097-94C3-B82F64313FE5}" type="doc">
      <dgm:prSet loTypeId="urn:microsoft.com/office/officeart/2005/8/layout/hProcess9" loCatId="process" qsTypeId="urn:microsoft.com/office/officeart/2005/8/quickstyle/simple1" qsCatId="simple" csTypeId="urn:microsoft.com/office/officeart/2005/8/colors/accent5_5" csCatId="accent5" phldr="1"/>
      <dgm:spPr/>
    </dgm:pt>
    <dgm:pt modelId="{667AA9AC-B41E-4FC7-B224-29E941D6E81B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dgm:style>
      </dgm:prSet>
      <dgm:spPr>
        <a:noFill/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dgm:spPr>
      <dgm:t>
        <a:bodyPr/>
        <a:lstStyle/>
        <a:p>
          <a:r>
            <a:rPr lang="en-US" sz="14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Modules starts February Semester Two</a:t>
          </a:r>
        </a:p>
      </dgm:t>
    </dgm:pt>
    <dgm:pt modelId="{4E6B7CD4-399D-49B1-ACF1-7B4F7083C634}" type="parTrans" cxnId="{5C97981E-F5B5-486A-A673-26043ADC8A3D}">
      <dgm:prSet/>
      <dgm:spPr/>
      <dgm:t>
        <a:bodyPr/>
        <a:lstStyle/>
        <a:p>
          <a:endParaRPr lang="en-US"/>
        </a:p>
      </dgm:t>
    </dgm:pt>
    <dgm:pt modelId="{1C3105DB-9337-44CD-8590-A00E81273051}" type="sibTrans" cxnId="{5C97981E-F5B5-486A-A673-26043ADC8A3D}">
      <dgm:prSet/>
      <dgm:spPr/>
      <dgm:t>
        <a:bodyPr/>
        <a:lstStyle/>
        <a:p>
          <a:endParaRPr lang="en-US"/>
        </a:p>
      </dgm:t>
    </dgm:pt>
    <dgm:pt modelId="{44374215-3FB0-40BE-A41A-933065459909}" type="pres">
      <dgm:prSet presAssocID="{0ADA5D17-1BAC-4097-94C3-B82F64313FE5}" presName="CompostProcess" presStyleCnt="0">
        <dgm:presLayoutVars>
          <dgm:dir/>
          <dgm:resizeHandles val="exact"/>
        </dgm:presLayoutVars>
      </dgm:prSet>
      <dgm:spPr/>
    </dgm:pt>
    <dgm:pt modelId="{30284D9D-EEE6-4716-85C4-6F92C07FA9F1}" type="pres">
      <dgm:prSet presAssocID="{0ADA5D17-1BAC-4097-94C3-B82F64313FE5}" presName="arrow" presStyleLbl="bgShp" presStyleIdx="0" presStyleCnt="1"/>
      <dgm:spPr>
        <a:solidFill>
          <a:srgbClr val="D1F6FB"/>
        </a:solidFill>
      </dgm:spPr>
    </dgm:pt>
    <dgm:pt modelId="{0251394A-C62B-47CF-816E-94D8D988F1C9}" type="pres">
      <dgm:prSet presAssocID="{0ADA5D17-1BAC-4097-94C3-B82F64313FE5}" presName="linearProcess" presStyleCnt="0"/>
      <dgm:spPr/>
    </dgm:pt>
    <dgm:pt modelId="{456EC806-24C6-41C1-9814-D89F36D6C9CA}" type="pres">
      <dgm:prSet presAssocID="{667AA9AC-B41E-4FC7-B224-29E941D6E81B}" presName="textNode" presStyleLbl="node1" presStyleIdx="0" presStyleCnt="1" custScaleX="167624">
        <dgm:presLayoutVars>
          <dgm:bulletEnabled val="1"/>
        </dgm:presLayoutVars>
      </dgm:prSet>
      <dgm:spPr/>
    </dgm:pt>
  </dgm:ptLst>
  <dgm:cxnLst>
    <dgm:cxn modelId="{5C97981E-F5B5-486A-A673-26043ADC8A3D}" srcId="{0ADA5D17-1BAC-4097-94C3-B82F64313FE5}" destId="{667AA9AC-B41E-4FC7-B224-29E941D6E81B}" srcOrd="0" destOrd="0" parTransId="{4E6B7CD4-399D-49B1-ACF1-7B4F7083C634}" sibTransId="{1C3105DB-9337-44CD-8590-A00E81273051}"/>
    <dgm:cxn modelId="{5569DD42-28D1-4E23-B891-A2ADCCA99F73}" type="presOf" srcId="{667AA9AC-B41E-4FC7-B224-29E941D6E81B}" destId="{456EC806-24C6-41C1-9814-D89F36D6C9CA}" srcOrd="0" destOrd="0" presId="urn:microsoft.com/office/officeart/2005/8/layout/hProcess9"/>
    <dgm:cxn modelId="{191CC2DD-7A29-4D1F-9124-FA2E976A1F6D}" type="presOf" srcId="{0ADA5D17-1BAC-4097-94C3-B82F64313FE5}" destId="{44374215-3FB0-40BE-A41A-933065459909}" srcOrd="0" destOrd="0" presId="urn:microsoft.com/office/officeart/2005/8/layout/hProcess9"/>
    <dgm:cxn modelId="{135111B1-39C0-4149-B5CD-69FFE3C9F061}" type="presParOf" srcId="{44374215-3FB0-40BE-A41A-933065459909}" destId="{30284D9D-EEE6-4716-85C4-6F92C07FA9F1}" srcOrd="0" destOrd="0" presId="urn:microsoft.com/office/officeart/2005/8/layout/hProcess9"/>
    <dgm:cxn modelId="{5EF3AD3C-2635-4CD9-A967-9B6751237394}" type="presParOf" srcId="{44374215-3FB0-40BE-A41A-933065459909}" destId="{0251394A-C62B-47CF-816E-94D8D988F1C9}" srcOrd="1" destOrd="0" presId="urn:microsoft.com/office/officeart/2005/8/layout/hProcess9"/>
    <dgm:cxn modelId="{0241F1D2-F4FE-47DD-A065-AA5AA0624D54}" type="presParOf" srcId="{0251394A-C62B-47CF-816E-94D8D988F1C9}" destId="{456EC806-24C6-41C1-9814-D89F36D6C9CA}" srcOrd="0" destOrd="0" presId="urn:microsoft.com/office/officeart/2005/8/layout/hProcess9"/>
  </dgm:cxnLst>
  <dgm:bg>
    <a:noFill/>
  </dgm:bg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1D11DB-7D7D-47B0-B1F1-32F12556C906}">
      <dsp:nvSpPr>
        <dsp:cNvPr id="0" name=""/>
        <dsp:cNvSpPr/>
      </dsp:nvSpPr>
      <dsp:spPr>
        <a:xfrm>
          <a:off x="5547" y="2405505"/>
          <a:ext cx="1550743" cy="16637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Placement briefing session</a:t>
          </a:r>
        </a:p>
      </dsp:txBody>
      <dsp:txXfrm>
        <a:off x="43834" y="2443792"/>
        <a:ext cx="1474169" cy="1230636"/>
      </dsp:txXfrm>
    </dsp:sp>
    <dsp:sp modelId="{FF37C3BB-8DB9-49C7-8C9E-20DCBF01C52A}">
      <dsp:nvSpPr>
        <dsp:cNvPr id="0" name=""/>
        <dsp:cNvSpPr/>
      </dsp:nvSpPr>
      <dsp:spPr>
        <a:xfrm>
          <a:off x="897474" y="2975952"/>
          <a:ext cx="1601587" cy="1601587"/>
        </a:xfrm>
        <a:prstGeom prst="leftCircularArrow">
          <a:avLst>
            <a:gd name="adj1" fmla="val 2481"/>
            <a:gd name="adj2" fmla="val 300558"/>
            <a:gd name="adj3" fmla="val 2075912"/>
            <a:gd name="adj4" fmla="val 9024332"/>
            <a:gd name="adj5" fmla="val 2895"/>
          </a:avLst>
        </a:prstGeom>
        <a:solidFill>
          <a:schemeClr val="accent5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7439E9-5492-46F3-93C7-5923F8CC16EB}">
      <dsp:nvSpPr>
        <dsp:cNvPr id="0" name=""/>
        <dsp:cNvSpPr/>
      </dsp:nvSpPr>
      <dsp:spPr>
        <a:xfrm>
          <a:off x="350157" y="3602805"/>
          <a:ext cx="1378438" cy="548159"/>
        </a:xfrm>
        <a:prstGeom prst="roundRect">
          <a:avLst>
            <a:gd name="adj" fmla="val 10000"/>
          </a:avLst>
        </a:prstGeom>
        <a:solidFill>
          <a:srgbClr val="D1F6FB"/>
        </a:solidFill>
        <a:ln w="635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Today </a:t>
          </a:r>
        </a:p>
      </dsp:txBody>
      <dsp:txXfrm>
        <a:off x="366212" y="3618860"/>
        <a:ext cx="1346328" cy="516049"/>
      </dsp:txXfrm>
    </dsp:sp>
    <dsp:sp modelId="{98E97B10-664D-4A55-AD10-6D5AD40B0467}">
      <dsp:nvSpPr>
        <dsp:cNvPr id="0" name=""/>
        <dsp:cNvSpPr/>
      </dsp:nvSpPr>
      <dsp:spPr>
        <a:xfrm>
          <a:off x="1917817" y="2411265"/>
          <a:ext cx="1550743" cy="16468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-1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Consider placement options and make contact if appropriate</a:t>
          </a:r>
        </a:p>
      </dsp:txBody>
      <dsp:txXfrm>
        <a:off x="1955715" y="2802055"/>
        <a:ext cx="1474947" cy="1218138"/>
      </dsp:txXfrm>
    </dsp:sp>
    <dsp:sp modelId="{B38F5572-E45E-4E69-91C2-82C0D2CA3AA5}">
      <dsp:nvSpPr>
        <dsp:cNvPr id="0" name=""/>
        <dsp:cNvSpPr/>
      </dsp:nvSpPr>
      <dsp:spPr>
        <a:xfrm>
          <a:off x="2796910" y="1844199"/>
          <a:ext cx="1799737" cy="1799737"/>
        </a:xfrm>
        <a:prstGeom prst="circularArrow">
          <a:avLst>
            <a:gd name="adj1" fmla="val 2208"/>
            <a:gd name="adj2" fmla="val 265786"/>
            <a:gd name="adj3" fmla="val 19558126"/>
            <a:gd name="adj4" fmla="val 12574933"/>
            <a:gd name="adj5" fmla="val 2576"/>
          </a:avLst>
        </a:prstGeom>
        <a:solidFill>
          <a:schemeClr val="accent5">
            <a:shade val="90000"/>
            <a:hueOff val="116972"/>
            <a:satOff val="-1072"/>
            <a:lumOff val="925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7C964A-8C74-40BC-81C7-6F1635DD07F0}">
      <dsp:nvSpPr>
        <dsp:cNvPr id="0" name=""/>
        <dsp:cNvSpPr/>
      </dsp:nvSpPr>
      <dsp:spPr>
        <a:xfrm>
          <a:off x="2262427" y="2321079"/>
          <a:ext cx="1378438" cy="548159"/>
        </a:xfrm>
        <a:prstGeom prst="roundRect">
          <a:avLst>
            <a:gd name="adj" fmla="val 10000"/>
          </a:avLst>
        </a:prstGeom>
        <a:solidFill>
          <a:srgbClr val="D1F6FB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Over the next month</a:t>
          </a:r>
        </a:p>
      </dsp:txBody>
      <dsp:txXfrm>
        <a:off x="2278482" y="2337134"/>
        <a:ext cx="1346328" cy="516049"/>
      </dsp:txXfrm>
    </dsp:sp>
    <dsp:sp modelId="{AD41F633-063E-4244-B60E-9FE55F9D020B}">
      <dsp:nvSpPr>
        <dsp:cNvPr id="0" name=""/>
        <dsp:cNvSpPr/>
      </dsp:nvSpPr>
      <dsp:spPr>
        <a:xfrm>
          <a:off x="3830087" y="2379097"/>
          <a:ext cx="1550743" cy="17169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-2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Submission of completed </a:t>
          </a:r>
          <a:r>
            <a:rPr lang="en-GB" sz="1100" b="1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Placement Information Form</a:t>
          </a:r>
          <a:r>
            <a:rPr lang="en-GB" sz="1100" b="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 to module lead via email</a:t>
          </a:r>
          <a:endParaRPr lang="en-GB" sz="1100" kern="1200" dirty="0">
            <a:solidFill>
              <a:srgbClr val="002060"/>
            </a:solidFill>
            <a:latin typeface="Lato" panose="020F0502020204030203" pitchFamily="34" charset="0"/>
            <a:ea typeface="Lato" panose="020F0502020204030203" pitchFamily="34" charset="0"/>
            <a:cs typeface="Lato" panose="020F0502020204030203" pitchFamily="34" charset="0"/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>
            <a:solidFill>
              <a:srgbClr val="002060"/>
            </a:solidFill>
            <a:latin typeface="Lato" panose="020F0502020204030203" pitchFamily="34" charset="0"/>
            <a:ea typeface="Lato" panose="020F0502020204030203" pitchFamily="34" charset="0"/>
            <a:cs typeface="Lato" panose="020F0502020204030203" pitchFamily="34" charset="0"/>
          </a:endParaRPr>
        </a:p>
      </dsp:txBody>
      <dsp:txXfrm>
        <a:off x="3869598" y="2418608"/>
        <a:ext cx="1471721" cy="1269984"/>
      </dsp:txXfrm>
    </dsp:sp>
    <dsp:sp modelId="{376F4DB1-9315-4199-A77B-54A1F2C5C4E9}">
      <dsp:nvSpPr>
        <dsp:cNvPr id="0" name=""/>
        <dsp:cNvSpPr/>
      </dsp:nvSpPr>
      <dsp:spPr>
        <a:xfrm>
          <a:off x="4722107" y="2976305"/>
          <a:ext cx="1601587" cy="1601587"/>
        </a:xfrm>
        <a:prstGeom prst="leftCircularArrow">
          <a:avLst>
            <a:gd name="adj1" fmla="val 2481"/>
            <a:gd name="adj2" fmla="val 300558"/>
            <a:gd name="adj3" fmla="val 2076762"/>
            <a:gd name="adj4" fmla="val 9025182"/>
            <a:gd name="adj5" fmla="val 2895"/>
          </a:avLst>
        </a:prstGeom>
        <a:solidFill>
          <a:schemeClr val="accent5">
            <a:shade val="90000"/>
            <a:hueOff val="233943"/>
            <a:satOff val="-2143"/>
            <a:lumOff val="1850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4CFCD-FAEA-4D84-AC24-7ED126BD6741}">
      <dsp:nvSpPr>
        <dsp:cNvPr id="0" name=""/>
        <dsp:cNvSpPr/>
      </dsp:nvSpPr>
      <dsp:spPr>
        <a:xfrm>
          <a:off x="4174697" y="3602995"/>
          <a:ext cx="1378438" cy="548159"/>
        </a:xfrm>
        <a:prstGeom prst="roundRect">
          <a:avLst>
            <a:gd name="adj" fmla="val 10000"/>
          </a:avLst>
        </a:prstGeom>
        <a:solidFill>
          <a:srgbClr val="D1F6FB"/>
        </a:solidFill>
        <a:ln w="635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November</a:t>
          </a:r>
        </a:p>
      </dsp:txBody>
      <dsp:txXfrm>
        <a:off x="4190752" y="3619050"/>
        <a:ext cx="1346328" cy="516049"/>
      </dsp:txXfrm>
    </dsp:sp>
    <dsp:sp modelId="{F9E05648-3E64-47A3-88F2-D0DA9AE7FE7C}">
      <dsp:nvSpPr>
        <dsp:cNvPr id="0" name=""/>
        <dsp:cNvSpPr/>
      </dsp:nvSpPr>
      <dsp:spPr>
        <a:xfrm>
          <a:off x="5742357" y="2338548"/>
          <a:ext cx="1550743" cy="1791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-3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Final opportunity to attend placement briefing session (date TBC)</a:t>
          </a:r>
        </a:p>
      </dsp:txBody>
      <dsp:txXfrm>
        <a:off x="5783578" y="2763604"/>
        <a:ext cx="1468301" cy="1324952"/>
      </dsp:txXfrm>
    </dsp:sp>
    <dsp:sp modelId="{581BB396-9D31-4B4A-A088-092BEFD61D35}">
      <dsp:nvSpPr>
        <dsp:cNvPr id="0" name=""/>
        <dsp:cNvSpPr/>
      </dsp:nvSpPr>
      <dsp:spPr>
        <a:xfrm>
          <a:off x="6601587" y="1809789"/>
          <a:ext cx="1801452" cy="1801452"/>
        </a:xfrm>
        <a:prstGeom prst="circularArrow">
          <a:avLst>
            <a:gd name="adj1" fmla="val 2206"/>
            <a:gd name="adj2" fmla="val 265520"/>
            <a:gd name="adj3" fmla="val 19712704"/>
            <a:gd name="adj4" fmla="val 12729245"/>
            <a:gd name="adj5" fmla="val 2573"/>
          </a:avLst>
        </a:prstGeom>
        <a:solidFill>
          <a:schemeClr val="accent5">
            <a:shade val="90000"/>
            <a:hueOff val="350915"/>
            <a:satOff val="-3215"/>
            <a:lumOff val="2775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6EEB2-960C-4989-A1E8-14FF0FFBE21D}">
      <dsp:nvSpPr>
        <dsp:cNvPr id="0" name=""/>
        <dsp:cNvSpPr/>
      </dsp:nvSpPr>
      <dsp:spPr>
        <a:xfrm>
          <a:off x="6086967" y="2254061"/>
          <a:ext cx="1378438" cy="548159"/>
        </a:xfrm>
        <a:prstGeom prst="roundRect">
          <a:avLst>
            <a:gd name="adj" fmla="val 10000"/>
          </a:avLst>
        </a:prstGeom>
        <a:solidFill>
          <a:srgbClr val="D1F6FB"/>
        </a:solidFill>
        <a:ln w="635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November </a:t>
          </a:r>
          <a:endParaRPr lang="en-GB" sz="1700" kern="1200" dirty="0">
            <a:solidFill>
              <a:srgbClr val="002060"/>
            </a:solidFill>
            <a:latin typeface="Lato" panose="020F0502020204030203" pitchFamily="34" charset="0"/>
            <a:ea typeface="Lato" panose="020F0502020204030203" pitchFamily="34" charset="0"/>
            <a:cs typeface="Lato" panose="020F0502020204030203" pitchFamily="34" charset="0"/>
          </a:endParaRPr>
        </a:p>
      </dsp:txBody>
      <dsp:txXfrm>
        <a:off x="6103022" y="2270116"/>
        <a:ext cx="1346328" cy="516049"/>
      </dsp:txXfrm>
    </dsp:sp>
    <dsp:sp modelId="{EFE623C4-5C5D-4060-9CAD-82F226016BF9}">
      <dsp:nvSpPr>
        <dsp:cNvPr id="0" name=""/>
        <dsp:cNvSpPr/>
      </dsp:nvSpPr>
      <dsp:spPr>
        <a:xfrm>
          <a:off x="7654627" y="2367147"/>
          <a:ext cx="1550743" cy="174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Submission of module assessments based on placement activities</a:t>
          </a:r>
        </a:p>
      </dsp:txBody>
      <dsp:txXfrm>
        <a:off x="7694692" y="2407212"/>
        <a:ext cx="1470613" cy="1287789"/>
      </dsp:txXfrm>
    </dsp:sp>
    <dsp:sp modelId="{5500D11D-B4B0-486E-A792-5F52F06AC367}">
      <dsp:nvSpPr>
        <dsp:cNvPr id="0" name=""/>
        <dsp:cNvSpPr/>
      </dsp:nvSpPr>
      <dsp:spPr>
        <a:xfrm flipH="1">
          <a:off x="8135468" y="3603081"/>
          <a:ext cx="1105976" cy="548159"/>
        </a:xfrm>
        <a:prstGeom prst="roundRect">
          <a:avLst>
            <a:gd name="adj" fmla="val 10000"/>
          </a:avLst>
        </a:prstGeom>
        <a:solidFill>
          <a:srgbClr val="D1F6FB"/>
        </a:solidFill>
        <a:ln w="635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TBA March</a:t>
          </a:r>
        </a:p>
      </dsp:txBody>
      <dsp:txXfrm>
        <a:off x="8151523" y="3619136"/>
        <a:ext cx="1073866" cy="5160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284D9D-EEE6-4716-85C4-6F92C07FA9F1}">
      <dsp:nvSpPr>
        <dsp:cNvPr id="0" name=""/>
        <dsp:cNvSpPr/>
      </dsp:nvSpPr>
      <dsp:spPr>
        <a:xfrm>
          <a:off x="405433" y="0"/>
          <a:ext cx="4594917" cy="1523363"/>
        </a:xfrm>
        <a:prstGeom prst="rightArrow">
          <a:avLst/>
        </a:prstGeom>
        <a:solidFill>
          <a:srgbClr val="D1F6FB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6EC806-24C6-41C1-9814-D89F36D6C9CA}">
      <dsp:nvSpPr>
        <dsp:cNvPr id="0" name=""/>
        <dsp:cNvSpPr/>
      </dsp:nvSpPr>
      <dsp:spPr>
        <a:xfrm>
          <a:off x="947247" y="457008"/>
          <a:ext cx="3511289" cy="609345"/>
        </a:xfrm>
        <a:prstGeom prst="roundRect">
          <a:avLst/>
        </a:prstGeom>
        <a:noFill/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accen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Modules starts February Semester Two</a:t>
          </a:r>
        </a:p>
      </dsp:txBody>
      <dsp:txXfrm>
        <a:off x="976993" y="486754"/>
        <a:ext cx="3451797" cy="5498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0EC2D-6260-4E4C-A00E-EF68468A55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A698C8-FB26-4784-93F5-F8CB962452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BA69D7-AC10-4C5F-B266-DFD2B5663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F61D6-F52F-49DF-9699-6B9AC518D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C6F0C-2138-4581-8EE6-9C5FB602D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162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38568-F45A-43BB-A92E-660A21F4A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24829-4FD7-4AD4-A2B9-858EFC489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42662-B35F-4657-A754-6C576298A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D9E311-40EC-412D-AB4C-3FEBD4550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1AEFA-3855-4574-ADEA-EAFC793A4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335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158F6-5C9C-4052-BDF7-80D18D9FB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9EC3AF-CA6D-4844-B018-9BE7C1714A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0FACC7-23A1-4A98-8F75-803CED736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FA0C33-74B1-44C8-900C-3EAEDAE0A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07800A-C642-47F9-BC93-D6009D601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45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954D4-9A86-45BC-A0F5-97F532D41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296D4-1212-441E-BAB5-4C110ED006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7D7A18-2C37-496E-9AE6-FD81192DA7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0B7875-305C-49CF-9555-55FBDF661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AA4EF6-CA73-40D7-A10D-DEA042E76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B763F4-0137-4AAD-ABF2-4F6326621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368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53FC9-95C9-4F37-9016-E3BDB656D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61EFB1-8BC4-4544-9973-2633AE02CC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09885F-B9E2-406E-821F-239577567A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CFBFA0-D7F9-4E86-A3B3-6B3AE824CE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1A798D-DB24-43DF-88FD-1BBC58B36C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C96E04-DBA0-4CCF-9FEE-CA95D3F41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4AC387-0849-4FCE-8CAE-D25025B6A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22BBF-DDDC-4285-BA19-03111656B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786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B9938-C376-423B-8823-CC59670BA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261107-A4B2-492F-B7FE-BF3109F8A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0F5EC4-0205-4EDB-8B65-82A12A4F4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B5333F-2625-4155-B686-70F291389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064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5A91F1-73CE-4401-8F02-99AF72687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62B625-B2B0-4522-985C-29EBCD648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1A777-99B9-44C2-8BBA-E7A52EFD5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242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C7957-1F82-4E74-8A18-2CEDD095B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B4A0F-5316-4CA0-B562-699E480BA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DEFB2E-35FF-41EF-BF0E-7353F0FA90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CE628A-FE89-4A21-BDFE-A4A2295C5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80B236-53F9-48BD-82A5-625F0ED5D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66220-43FF-459A-9935-15C80FC09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452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C61A6-3530-470F-AFF2-B9D14EA37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13F3D-3088-414E-B575-C05169118F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894AA3-06A8-4F11-B25B-F66AFC5573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68053A-0632-45C6-85D2-94080E706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DC6ED0-C398-47F5-98A7-C2A8958E0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2A2449-0D4B-49DE-9A70-9BC39D46D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67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A78C5-E356-42D0-9309-0F36E113B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8C519F-4DA1-4AC8-A589-056BB1F746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3ADA18-651F-4045-BEC9-6B46A5018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61F76E-5BC7-4E14-9E60-3FD2C70D1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93C3AB-6965-4654-954D-0FFA7EB9E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965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B1F1F9-B068-4C96-A0F8-C60E6D2D5A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D51E14-90F5-4FA0-A2C3-4B3A4C1178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2E0583-6E06-4196-993F-261EB7746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9FCF25-D58A-4B12-A0BD-74D5E3A68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7E466-42EE-4E08-A835-DD7107A2A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703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97EBC2-5A5A-4316-AE4C-F586BBBD4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89A824-6181-4BC5-9180-96279707A4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B8528-9C9A-420D-B075-F744C4C3A7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07591C-5984-420E-9FB0-DF41C65B5390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87F67B-838E-4F3A-946D-91DB9995D0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54DA9-1774-46AB-8EA3-AD1F96F3DA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197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image" Target="../media/image2.svg"/><Relationship Id="rId7" Type="http://schemas.openxmlformats.org/officeDocument/2006/relationships/slide" Target="slide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" Target="slide4.xml"/><Relationship Id="rId5" Type="http://schemas.openxmlformats.org/officeDocument/2006/relationships/slide" Target="slide3.xml"/><Relationship Id="rId4" Type="http://schemas.openxmlformats.org/officeDocument/2006/relationships/slide" Target="slide2.xml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image" Target="../media/image1.png"/><Relationship Id="rId7" Type="http://schemas.openxmlformats.org/officeDocument/2006/relationships/slide" Target="slide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Relationship Id="rId6" Type="http://schemas.openxmlformats.org/officeDocument/2006/relationships/slide" Target="slide4.xml"/><Relationship Id="rId5" Type="http://schemas.openxmlformats.org/officeDocument/2006/relationships/slide" Target="slide3.xml"/><Relationship Id="rId4" Type="http://schemas.openxmlformats.org/officeDocument/2006/relationships/image" Target="../media/image2.svg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3.xml"/><Relationship Id="rId7" Type="http://schemas.openxmlformats.org/officeDocument/2006/relationships/slide" Target="slide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Relationship Id="rId6" Type="http://schemas.openxmlformats.org/officeDocument/2006/relationships/slide" Target="slide4.xml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image" Target="../media/image7.svg"/><Relationship Id="rId3" Type="http://schemas.openxmlformats.org/officeDocument/2006/relationships/slide" Target="slide2.xml"/><Relationship Id="rId7" Type="http://schemas.openxmlformats.org/officeDocument/2006/relationships/slide" Target="slide7.xml"/><Relationship Id="rId12" Type="http://schemas.openxmlformats.org/officeDocument/2006/relationships/image" Target="../media/image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3.xml"/><Relationship Id="rId11" Type="http://schemas.openxmlformats.org/officeDocument/2006/relationships/image" Target="../media/image5.svg"/><Relationship Id="rId5" Type="http://schemas.openxmlformats.org/officeDocument/2006/relationships/image" Target="../media/image2.svg"/><Relationship Id="rId15" Type="http://schemas.openxmlformats.org/officeDocument/2006/relationships/image" Target="../media/image9.svg"/><Relationship Id="rId10" Type="http://schemas.openxmlformats.org/officeDocument/2006/relationships/image" Target="../media/image4.png"/><Relationship Id="rId4" Type="http://schemas.openxmlformats.org/officeDocument/2006/relationships/image" Target="../media/image1.png"/><Relationship Id="rId9" Type="http://schemas.openxmlformats.org/officeDocument/2006/relationships/image" Target="../media/image3.png"/><Relationship Id="rId1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image" Target="../media/image14.png"/><Relationship Id="rId3" Type="http://schemas.openxmlformats.org/officeDocument/2006/relationships/slide" Target="slide2.xml"/><Relationship Id="rId7" Type="http://schemas.openxmlformats.org/officeDocument/2006/relationships/slide" Target="slide7.xml"/><Relationship Id="rId12" Type="http://schemas.openxmlformats.org/officeDocument/2006/relationships/image" Target="../media/image13.svg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3.xml"/><Relationship Id="rId11" Type="http://schemas.openxmlformats.org/officeDocument/2006/relationships/image" Target="../media/image12.png"/><Relationship Id="rId5" Type="http://schemas.openxmlformats.org/officeDocument/2006/relationships/image" Target="../media/image2.svg"/><Relationship Id="rId10" Type="http://schemas.openxmlformats.org/officeDocument/2006/relationships/image" Target="../media/image11.svg"/><Relationship Id="rId4" Type="http://schemas.openxmlformats.org/officeDocument/2006/relationships/image" Target="../media/image1.pn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2.xml"/><Relationship Id="rId7" Type="http://schemas.openxmlformats.org/officeDocument/2006/relationships/slide" Target="slide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3.xml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13" Type="http://schemas.openxmlformats.org/officeDocument/2006/relationships/slide" Target="slide8.xml"/><Relationship Id="rId18" Type="http://schemas.openxmlformats.org/officeDocument/2006/relationships/diagramColors" Target="../diagrams/colors2.xml"/><Relationship Id="rId3" Type="http://schemas.openxmlformats.org/officeDocument/2006/relationships/diagramLayout" Target="../diagrams/layout1.xml"/><Relationship Id="rId7" Type="http://schemas.openxmlformats.org/officeDocument/2006/relationships/slide" Target="slide7.xml"/><Relationship Id="rId12" Type="http://schemas.openxmlformats.org/officeDocument/2006/relationships/slide" Target="slide3.xml"/><Relationship Id="rId17" Type="http://schemas.openxmlformats.org/officeDocument/2006/relationships/diagramQuickStyle" Target="../diagrams/quickStyle2.xml"/><Relationship Id="rId2" Type="http://schemas.openxmlformats.org/officeDocument/2006/relationships/diagramData" Target="../diagrams/data1.xml"/><Relationship Id="rId16" Type="http://schemas.openxmlformats.org/officeDocument/2006/relationships/diagramLayout" Target="../diagrams/layout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openxmlformats.org/officeDocument/2006/relationships/image" Target="../media/image2.svg"/><Relationship Id="rId5" Type="http://schemas.openxmlformats.org/officeDocument/2006/relationships/diagramColors" Target="../diagrams/colors1.xml"/><Relationship Id="rId15" Type="http://schemas.openxmlformats.org/officeDocument/2006/relationships/diagramData" Target="../diagrams/data2.xml"/><Relationship Id="rId10" Type="http://schemas.openxmlformats.org/officeDocument/2006/relationships/image" Target="../media/image1.png"/><Relationship Id="rId19" Type="http://schemas.microsoft.com/office/2007/relationships/diagramDrawing" Target="../diagrams/drawing2.xml"/><Relationship Id="rId4" Type="http://schemas.openxmlformats.org/officeDocument/2006/relationships/diagramQuickStyle" Target="../diagrams/quickStyle1.xml"/><Relationship Id="rId9" Type="http://schemas.openxmlformats.org/officeDocument/2006/relationships/slide" Target="slide2.xml"/><Relationship Id="rId1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image" Target="../media/image19.svg"/><Relationship Id="rId3" Type="http://schemas.openxmlformats.org/officeDocument/2006/relationships/slide" Target="slide4.xml"/><Relationship Id="rId7" Type="http://schemas.openxmlformats.org/officeDocument/2006/relationships/slide" Target="slide3.xml"/><Relationship Id="rId12" Type="http://schemas.openxmlformats.org/officeDocument/2006/relationships/image" Target="../media/image18.png"/><Relationship Id="rId2" Type="http://schemas.openxmlformats.org/officeDocument/2006/relationships/slide" Target="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svg"/><Relationship Id="rId11" Type="http://schemas.openxmlformats.org/officeDocument/2006/relationships/image" Target="../media/image17.svg"/><Relationship Id="rId5" Type="http://schemas.openxmlformats.org/officeDocument/2006/relationships/image" Target="../media/image1.png"/><Relationship Id="rId15" Type="http://schemas.openxmlformats.org/officeDocument/2006/relationships/image" Target="../media/image21.svg"/><Relationship Id="rId10" Type="http://schemas.openxmlformats.org/officeDocument/2006/relationships/image" Target="../media/image16.png"/><Relationship Id="rId4" Type="http://schemas.openxmlformats.org/officeDocument/2006/relationships/slide" Target="slide2.xml"/><Relationship Id="rId9" Type="http://schemas.openxmlformats.org/officeDocument/2006/relationships/image" Target="../media/image3.png"/><Relationship Id="rId1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image" Target="../media/image25.svg"/><Relationship Id="rId3" Type="http://schemas.openxmlformats.org/officeDocument/2006/relationships/slide" Target="slide2.xml"/><Relationship Id="rId7" Type="http://schemas.openxmlformats.org/officeDocument/2006/relationships/slide" Target="slide3.xml"/><Relationship Id="rId12" Type="http://schemas.openxmlformats.org/officeDocument/2006/relationships/image" Target="../media/image2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image" Target="../media/image23.svg"/><Relationship Id="rId5" Type="http://schemas.openxmlformats.org/officeDocument/2006/relationships/image" Target="../media/image2.svg"/><Relationship Id="rId15" Type="http://schemas.openxmlformats.org/officeDocument/2006/relationships/image" Target="../media/image27.svg"/><Relationship Id="rId10" Type="http://schemas.openxmlformats.org/officeDocument/2006/relationships/image" Target="../media/image22.png"/><Relationship Id="rId4" Type="http://schemas.openxmlformats.org/officeDocument/2006/relationships/image" Target="../media/image1.png"/><Relationship Id="rId9" Type="http://schemas.openxmlformats.org/officeDocument/2006/relationships/image" Target="../media/image3.png"/><Relationship Id="rId14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0" y="2344189"/>
            <a:ext cx="12192000" cy="4513811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BCC9F-D7A9-4118-8C30-2591201B72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8211" y="3085230"/>
            <a:ext cx="9144000" cy="186958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Level Five </a:t>
            </a:r>
            <a:b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</a:b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Experience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  <a:p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October 2023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7" name="Rectangle 16">
            <a:hlinkClick r:id="rId4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hlinkClick r:id="rId5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hlinkClick r:id="rId6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8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63777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hlinkClick r:id="rId2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0" y="5580611"/>
            <a:ext cx="12192000" cy="1277389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October 2022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5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hlinkClick r:id="rId6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8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CEC680-F5F7-4CBA-B93C-EE76789EE0C8}"/>
              </a:ext>
            </a:extLst>
          </p:cNvPr>
          <p:cNvSpPr txBox="1"/>
          <p:nvPr/>
        </p:nvSpPr>
        <p:spPr>
          <a:xfrm>
            <a:off x="696730" y="1512572"/>
            <a:ext cx="10986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The equivalent of a two-week placement experience within a relevant setting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80639F4-BAD1-44A7-9753-66ABB44A27F6}"/>
              </a:ext>
            </a:extLst>
          </p:cNvPr>
          <p:cNvSpPr/>
          <p:nvPr/>
        </p:nvSpPr>
        <p:spPr>
          <a:xfrm>
            <a:off x="1532519" y="3384950"/>
            <a:ext cx="3375378" cy="1683761"/>
          </a:xfrm>
          <a:prstGeom prst="roundRect">
            <a:avLst/>
          </a:prstGeom>
          <a:solidFill>
            <a:srgbClr val="D1F6FB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BSc Psychology:</a:t>
            </a: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Exposure to organisational processes and systems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106EF149-7821-45B4-A8C8-5A8D4F585A75}"/>
              </a:ext>
            </a:extLst>
          </p:cNvPr>
          <p:cNvSpPr/>
          <p:nvPr/>
        </p:nvSpPr>
        <p:spPr>
          <a:xfrm>
            <a:off x="7165218" y="2844785"/>
            <a:ext cx="3375378" cy="2142852"/>
          </a:xfrm>
          <a:prstGeom prst="roundRect">
            <a:avLst/>
          </a:prstGeom>
          <a:solidFill>
            <a:srgbClr val="D1F6FB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BSc Psychology and Counselling</a:t>
            </a: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BSc Mental Health</a:t>
            </a: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Setting relevant to human care and well-being</a:t>
            </a:r>
          </a:p>
        </p:txBody>
      </p:sp>
    </p:spTree>
    <p:extLst>
      <p:ext uri="{BB962C8B-B14F-4D97-AF65-F5344CB8AC3E}">
        <p14:creationId xmlns:p14="http://schemas.microsoft.com/office/powerpoint/2010/main" val="1458875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hlinkClick r:id="rId2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6792729" y="1512572"/>
            <a:ext cx="4845090" cy="3917669"/>
          </a:xfrm>
          <a:prstGeom prst="rect">
            <a:avLst/>
          </a:prstGeom>
          <a:solidFill>
            <a:srgbClr val="D1F6FB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</p:txBody>
      </p:sp>
      <p:sp>
        <p:nvSpPr>
          <p:cNvPr id="18" name="Rectangle 17">
            <a:hlinkClick r:id="rId3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9" name="Rectangle 18">
            <a:hlinkClick r:id="rId6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8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CEC680-F5F7-4CBA-B93C-EE76789EE0C8}"/>
              </a:ext>
            </a:extLst>
          </p:cNvPr>
          <p:cNvSpPr txBox="1"/>
          <p:nvPr/>
        </p:nvSpPr>
        <p:spPr>
          <a:xfrm>
            <a:off x="696730" y="1512572"/>
            <a:ext cx="5399270" cy="707886"/>
          </a:xfrm>
          <a:prstGeom prst="rect">
            <a:avLst/>
          </a:prstGeom>
          <a:solidFill>
            <a:srgbClr val="D1F6FB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It is the responsibility of the </a:t>
            </a: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student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to find, contact and arrange a suitable placement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0A532D-2A26-4E24-9645-0CC9DF1E8BFB}"/>
              </a:ext>
            </a:extLst>
          </p:cNvPr>
          <p:cNvSpPr txBox="1"/>
          <p:nvPr/>
        </p:nvSpPr>
        <p:spPr>
          <a:xfrm>
            <a:off x="826001" y="2952042"/>
            <a:ext cx="514072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BSc Psychology and Counselling &amp; BSc Mental Health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This placement is </a:t>
            </a:r>
            <a:r>
              <a:rPr lang="en-GB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not</a:t>
            </a: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a counselling practice placement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The placement </a:t>
            </a:r>
            <a:r>
              <a:rPr lang="en-GB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must</a:t>
            </a: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allow you to receive exposure, observation or experience in practices that support human care and well-being…</a:t>
            </a:r>
            <a:endParaRPr kumimoji="0" lang="en-GB" sz="180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1E1F189-8487-42EB-973F-F9F7AF2F0A5A}"/>
              </a:ext>
            </a:extLst>
          </p:cNvPr>
          <p:cNvSpPr txBox="1"/>
          <p:nvPr/>
        </p:nvSpPr>
        <p:spPr>
          <a:xfrm>
            <a:off x="7238424" y="1624746"/>
            <a:ext cx="41275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Mental health charities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Education providers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Social services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Local counselling organisations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Care and well-being settings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06130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hlinkClick r:id="rId2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hlinkClick r:id="rId3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1221973" y="2151611"/>
            <a:ext cx="9649228" cy="2064789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6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8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CEC680-F5F7-4CBA-B93C-EE76789EE0C8}"/>
              </a:ext>
            </a:extLst>
          </p:cNvPr>
          <p:cNvSpPr txBox="1"/>
          <p:nvPr/>
        </p:nvSpPr>
        <p:spPr>
          <a:xfrm>
            <a:off x="3571745" y="1345181"/>
            <a:ext cx="5048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What do </a:t>
            </a:r>
            <a:r>
              <a:rPr lang="en-GB" sz="2400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you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need to do? </a:t>
            </a:r>
          </a:p>
        </p:txBody>
      </p:sp>
      <p:sp>
        <p:nvSpPr>
          <p:cNvPr id="3" name="Rectangle: Diagonal Corners Rounded 2">
            <a:extLst>
              <a:ext uri="{FF2B5EF4-FFF2-40B4-BE49-F238E27FC236}">
                <a16:creationId xmlns:a16="http://schemas.microsoft.com/office/drawing/2014/main" id="{9BFA1659-101B-45BF-85CF-A6786B6EEB18}"/>
              </a:ext>
            </a:extLst>
          </p:cNvPr>
          <p:cNvSpPr/>
          <p:nvPr/>
        </p:nvSpPr>
        <p:spPr>
          <a:xfrm>
            <a:off x="1860552" y="2590800"/>
            <a:ext cx="2406648" cy="2691797"/>
          </a:xfrm>
          <a:prstGeom prst="round2DiagRect">
            <a:avLst/>
          </a:prstGeom>
          <a:solidFill>
            <a:schemeClr val="bg1"/>
          </a:solidFill>
          <a:ln>
            <a:solidFill>
              <a:srgbClr val="33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</a:endParaRPr>
          </a:p>
          <a:p>
            <a:pPr algn="ctr"/>
            <a:endParaRPr lang="en-GB" dirty="0">
              <a:solidFill>
                <a:srgbClr val="002060"/>
              </a:solidFill>
            </a:endParaRPr>
          </a:p>
          <a:p>
            <a:pPr algn="ctr"/>
            <a:endParaRPr lang="en-GB" dirty="0">
              <a:solidFill>
                <a:srgbClr val="002060"/>
              </a:solidFill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Attend the placement briefing session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BF6AC1-FCD8-4E49-A077-288A4D4AD3E0}"/>
              </a:ext>
            </a:extLst>
          </p:cNvPr>
          <p:cNvSpPr/>
          <p:nvPr/>
        </p:nvSpPr>
        <p:spPr>
          <a:xfrm>
            <a:off x="2748165" y="3009900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Graphic 5" descr="Classroom outline">
            <a:extLst>
              <a:ext uri="{FF2B5EF4-FFF2-40B4-BE49-F238E27FC236}">
                <a16:creationId xmlns:a16="http://schemas.microsoft.com/office/drawing/2014/main" id="{BBE2AAF7-017C-4E18-BA80-AC9742EE287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746286" y="3058329"/>
            <a:ext cx="586571" cy="586571"/>
          </a:xfrm>
          <a:prstGeom prst="rect">
            <a:avLst/>
          </a:prstGeom>
        </p:spPr>
      </p:pic>
      <p:sp>
        <p:nvSpPr>
          <p:cNvPr id="27" name="Rectangle: Diagonal Corners Rounded 26">
            <a:extLst>
              <a:ext uri="{FF2B5EF4-FFF2-40B4-BE49-F238E27FC236}">
                <a16:creationId xmlns:a16="http://schemas.microsoft.com/office/drawing/2014/main" id="{D3B0B0A8-7511-430B-8835-2541F25558E5}"/>
              </a:ext>
            </a:extLst>
          </p:cNvPr>
          <p:cNvSpPr/>
          <p:nvPr/>
        </p:nvSpPr>
        <p:spPr>
          <a:xfrm>
            <a:off x="4843263" y="2590800"/>
            <a:ext cx="2406648" cy="2691797"/>
          </a:xfrm>
          <a:prstGeom prst="round2DiagRect">
            <a:avLst/>
          </a:prstGeom>
          <a:solidFill>
            <a:schemeClr val="bg1"/>
          </a:solidFill>
          <a:ln>
            <a:solidFill>
              <a:srgbClr val="33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Contact placement; find out requirements and responsibilities</a:t>
            </a:r>
          </a:p>
        </p:txBody>
      </p:sp>
      <p:sp>
        <p:nvSpPr>
          <p:cNvPr id="28" name="Rectangle: Diagonal Corners Rounded 27">
            <a:extLst>
              <a:ext uri="{FF2B5EF4-FFF2-40B4-BE49-F238E27FC236}">
                <a16:creationId xmlns:a16="http://schemas.microsoft.com/office/drawing/2014/main" id="{BF784949-74C2-496F-8DAB-016015F14AD4}"/>
              </a:ext>
            </a:extLst>
          </p:cNvPr>
          <p:cNvSpPr/>
          <p:nvPr/>
        </p:nvSpPr>
        <p:spPr>
          <a:xfrm>
            <a:off x="7924802" y="2603198"/>
            <a:ext cx="2406648" cy="2691797"/>
          </a:xfrm>
          <a:prstGeom prst="round2DiagRect">
            <a:avLst/>
          </a:prstGeom>
          <a:solidFill>
            <a:schemeClr val="bg1"/>
          </a:solidFill>
          <a:ln>
            <a:solidFill>
              <a:srgbClr val="33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Send official letter/email to placement (contact) – response is confirmation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166871C-1A77-40A3-9122-FEEA5D8EBFEF}"/>
              </a:ext>
            </a:extLst>
          </p:cNvPr>
          <p:cNvSpPr/>
          <p:nvPr/>
        </p:nvSpPr>
        <p:spPr>
          <a:xfrm>
            <a:off x="5730876" y="3002365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1814D8B-6DAC-4D32-82AE-36B40BF2892D}"/>
              </a:ext>
            </a:extLst>
          </p:cNvPr>
          <p:cNvSpPr/>
          <p:nvPr/>
        </p:nvSpPr>
        <p:spPr>
          <a:xfrm>
            <a:off x="8811664" y="2983599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3" name="Graphic 32" descr="Smart Phone outline">
            <a:extLst>
              <a:ext uri="{FF2B5EF4-FFF2-40B4-BE49-F238E27FC236}">
                <a16:creationId xmlns:a16="http://schemas.microsoft.com/office/drawing/2014/main" id="{A303D071-F791-4C65-9896-5F5CDB13391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745942" y="3022799"/>
            <a:ext cx="586800" cy="586800"/>
          </a:xfrm>
          <a:prstGeom prst="rect">
            <a:avLst/>
          </a:prstGeom>
        </p:spPr>
      </p:pic>
      <p:pic>
        <p:nvPicPr>
          <p:cNvPr id="35" name="Graphic 34" descr="Email outline">
            <a:extLst>
              <a:ext uri="{FF2B5EF4-FFF2-40B4-BE49-F238E27FC236}">
                <a16:creationId xmlns:a16="http://schemas.microsoft.com/office/drawing/2014/main" id="{3FEDE442-9342-4396-ADA9-30DF229B94F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832761" y="3009900"/>
            <a:ext cx="586800" cy="5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210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hlinkClick r:id="rId2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hlinkClick r:id="rId3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1221973" y="2151611"/>
            <a:ext cx="9649228" cy="4960389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6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8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CEC680-F5F7-4CBA-B93C-EE76789EE0C8}"/>
              </a:ext>
            </a:extLst>
          </p:cNvPr>
          <p:cNvSpPr txBox="1"/>
          <p:nvPr/>
        </p:nvSpPr>
        <p:spPr>
          <a:xfrm>
            <a:off x="4507614" y="1281003"/>
            <a:ext cx="31767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6D7484-3467-431F-A6E2-5E68B8A907AB}"/>
              </a:ext>
            </a:extLst>
          </p:cNvPr>
          <p:cNvSpPr txBox="1"/>
          <p:nvPr/>
        </p:nvSpPr>
        <p:spPr>
          <a:xfrm>
            <a:off x="2895602" y="3429000"/>
            <a:ext cx="2406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You </a:t>
            </a:r>
            <a:r>
              <a:rPr lang="en-GB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cannot</a:t>
            </a: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start your placement until you have attending the placement briefing session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09A8736-D593-46D5-9BB1-BD2DEB2F4D65}"/>
              </a:ext>
            </a:extLst>
          </p:cNvPr>
          <p:cNvSpPr/>
          <p:nvPr/>
        </p:nvSpPr>
        <p:spPr>
          <a:xfrm>
            <a:off x="3783215" y="2745023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097C338-62A8-4D84-BCA0-E8F4A8B7C319}"/>
              </a:ext>
            </a:extLst>
          </p:cNvPr>
          <p:cNvSpPr txBox="1"/>
          <p:nvPr/>
        </p:nvSpPr>
        <p:spPr>
          <a:xfrm>
            <a:off x="6882189" y="3430181"/>
            <a:ext cx="2406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It is </a:t>
            </a:r>
            <a:r>
              <a:rPr lang="en-GB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your responsibility</a:t>
            </a: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to work out how/when you will be completing your placement hours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F4D64A3-A4E4-4319-A24D-A801A2E0F2BF}"/>
              </a:ext>
            </a:extLst>
          </p:cNvPr>
          <p:cNvSpPr txBox="1"/>
          <p:nvPr/>
        </p:nvSpPr>
        <p:spPr>
          <a:xfrm>
            <a:off x="3111994" y="5725354"/>
            <a:ext cx="58691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Under no circumstances will a student be permitted to attend a placement until confirmation has been provided by the </a:t>
            </a:r>
            <a:r>
              <a:rPr lang="en-GB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 lead AND the placement provider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2B24A7B-225A-47E7-9B6B-614868CDC0DB}"/>
              </a:ext>
            </a:extLst>
          </p:cNvPr>
          <p:cNvSpPr/>
          <p:nvPr/>
        </p:nvSpPr>
        <p:spPr>
          <a:xfrm>
            <a:off x="7830763" y="2745023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A928DEB-E904-4ACF-B8DB-8027E4231955}"/>
              </a:ext>
            </a:extLst>
          </p:cNvPr>
          <p:cNvSpPr/>
          <p:nvPr/>
        </p:nvSpPr>
        <p:spPr>
          <a:xfrm>
            <a:off x="5780289" y="5009522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Graphic 21" descr="Clock with solid fill">
            <a:extLst>
              <a:ext uri="{FF2B5EF4-FFF2-40B4-BE49-F238E27FC236}">
                <a16:creationId xmlns:a16="http://schemas.microsoft.com/office/drawing/2014/main" id="{5EF86241-C4FE-4FA7-B6B1-20609FA7972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856803" y="2767286"/>
            <a:ext cx="586800" cy="586800"/>
          </a:xfrm>
          <a:prstGeom prst="rect">
            <a:avLst/>
          </a:prstGeom>
        </p:spPr>
      </p:pic>
      <p:pic>
        <p:nvPicPr>
          <p:cNvPr id="24" name="Graphic 23" descr="Users with solid fill">
            <a:extLst>
              <a:ext uri="{FF2B5EF4-FFF2-40B4-BE49-F238E27FC236}">
                <a16:creationId xmlns:a16="http://schemas.microsoft.com/office/drawing/2014/main" id="{31344E67-2FEE-4F2A-BD2E-F3F1B12ABD1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805525" y="2769123"/>
            <a:ext cx="586800" cy="586800"/>
          </a:xfrm>
          <a:prstGeom prst="rect">
            <a:avLst/>
          </a:prstGeom>
        </p:spPr>
      </p:pic>
      <p:pic>
        <p:nvPicPr>
          <p:cNvPr id="26" name="Graphic 25" descr="Badge Cross with solid fill">
            <a:extLst>
              <a:ext uri="{FF2B5EF4-FFF2-40B4-BE49-F238E27FC236}">
                <a16:creationId xmlns:a16="http://schemas.microsoft.com/office/drawing/2014/main" id="{737F468E-7350-4162-ADC3-DFE2F8D0DEB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802599" y="5033622"/>
            <a:ext cx="586800" cy="5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394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hlinkClick r:id="rId2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hlinkClick r:id="rId3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0" y="5580611"/>
            <a:ext cx="12192000" cy="1277389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May 2022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6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8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CEC680-F5F7-4CBA-B93C-EE76789EE0C8}"/>
              </a:ext>
            </a:extLst>
          </p:cNvPr>
          <p:cNvSpPr txBox="1"/>
          <p:nvPr/>
        </p:nvSpPr>
        <p:spPr>
          <a:xfrm>
            <a:off x="764773" y="2580171"/>
            <a:ext cx="10986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You must not, under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any circumstances,</a:t>
            </a: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miss any scheduled sessions for any modules for your placement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6458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C9E3DEC-6FC8-4F46-99BD-DD1BA19A80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7941541"/>
              </p:ext>
            </p:extLst>
          </p:nvPr>
        </p:nvGraphicFramePr>
        <p:xfrm>
          <a:off x="1498598" y="-472302"/>
          <a:ext cx="9383223" cy="64719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hlinkClick r:id="rId8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hlinkClick r:id="rId9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0" y="5580611"/>
            <a:ext cx="12192000" cy="1277389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12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13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171670B-0143-4FBA-AADB-C9F8121CB85D}"/>
              </a:ext>
            </a:extLst>
          </p:cNvPr>
          <p:cNvCxnSpPr>
            <a:cxnSpLocks/>
          </p:cNvCxnSpPr>
          <p:nvPr/>
        </p:nvCxnSpPr>
        <p:spPr>
          <a:xfrm flipV="1">
            <a:off x="4140200" y="3683000"/>
            <a:ext cx="0" cy="8382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DA9D7521-7FB1-45F4-9865-C8D400CB0DBB}"/>
              </a:ext>
            </a:extLst>
          </p:cNvPr>
          <p:cNvSpPr txBox="1"/>
          <p:nvPr/>
        </p:nvSpPr>
        <p:spPr>
          <a:xfrm>
            <a:off x="2905118" y="4530610"/>
            <a:ext cx="2769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Relevant documents, forms, codes of conduct, regulations, etc to be uploaded to folder on Programme Moodle pages</a:t>
            </a:r>
          </a:p>
        </p:txBody>
      </p:sp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69B7F831-CEF2-4370-87A0-872C1D3FD5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1417209"/>
              </p:ext>
            </p:extLst>
          </p:nvPr>
        </p:nvGraphicFramePr>
        <p:xfrm>
          <a:off x="6517178" y="3961354"/>
          <a:ext cx="5405785" cy="1523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</p:spTree>
    <p:extLst>
      <p:ext uri="{BB962C8B-B14F-4D97-AF65-F5344CB8AC3E}">
        <p14:creationId xmlns:p14="http://schemas.microsoft.com/office/powerpoint/2010/main" val="163722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7439E9-5492-46F3-93C7-5923F8CC16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AB7439E9-5492-46F3-93C7-5923F8CC16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31D11DB-7D7D-47B0-B1F1-32F12556C9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F31D11DB-7D7D-47B0-B1F1-32F12556C9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37C3BB-8DB9-49C7-8C9E-20DCBF01C5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F37C3BB-8DB9-49C7-8C9E-20DCBF01C5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7C964A-8C74-40BC-81C7-6F1635DD07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graphicEl>
                                              <a:dgm id="{447C964A-8C74-40BC-81C7-6F1635DD07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8E97B10-664D-4A55-AD10-6D5AD40B04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graphicEl>
                                              <a:dgm id="{98E97B10-664D-4A55-AD10-6D5AD40B04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8F5572-E45E-4E69-91C2-82C0D2CA3A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">
                                            <p:graphicEl>
                                              <a:dgm id="{B38F5572-E45E-4E69-91C2-82C0D2CA3A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364CFCD-FAEA-4D84-AC24-7ED126BD67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graphicEl>
                                              <a:dgm id="{D364CFCD-FAEA-4D84-AC24-7ED126BD67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D41F633-063E-4244-B60E-9FE55F9D02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">
                                            <p:graphicEl>
                                              <a:dgm id="{AD41F633-063E-4244-B60E-9FE55F9D02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6F4DB1-9315-4199-A77B-54A1F2C5C4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">
                                            <p:graphicEl>
                                              <a:dgm id="{376F4DB1-9315-4199-A77B-54A1F2C5C4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D66EEB2-960C-4989-A1E8-14FF0FFBE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2">
                                            <p:graphicEl>
                                              <a:dgm id="{ED66EEB2-960C-4989-A1E8-14FF0FFBE2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9E05648-3E64-47A3-88F2-D0DA9AE7FE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">
                                            <p:graphicEl>
                                              <a:dgm id="{F9E05648-3E64-47A3-88F2-D0DA9AE7FE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81BB396-9D31-4B4A-A088-092BEFD61D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2">
                                            <p:graphicEl>
                                              <a:dgm id="{581BB396-9D31-4B4A-A088-092BEFD61D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00D11D-B4B0-486E-A792-5F52F06AC3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">
                                            <p:graphicEl>
                                              <a:dgm id="{5500D11D-B4B0-486E-A792-5F52F06AC3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FE623C4-5C5D-4060-9CAD-82F226016B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">
                                            <p:graphicEl>
                                              <a:dgm id="{EFE623C4-5C5D-4060-9CAD-82F226016B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  <p:bldP spid="22" grpId="0" uiExpand="1"/>
      <p:bldGraphic spid="23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hlinkClick r:id="rId2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hlinkClick r:id="rId3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hlinkClick r:id="rId4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1221973" y="2151611"/>
            <a:ext cx="9649228" cy="2064789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May 2022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7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8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CEC680-F5F7-4CBA-B93C-EE76789EE0C8}"/>
              </a:ext>
            </a:extLst>
          </p:cNvPr>
          <p:cNvSpPr txBox="1"/>
          <p:nvPr/>
        </p:nvSpPr>
        <p:spPr>
          <a:xfrm>
            <a:off x="3571745" y="1345181"/>
            <a:ext cx="5048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" name="Rectangle: Diagonal Corners Rounded 2">
            <a:extLst>
              <a:ext uri="{FF2B5EF4-FFF2-40B4-BE49-F238E27FC236}">
                <a16:creationId xmlns:a16="http://schemas.microsoft.com/office/drawing/2014/main" id="{9BFA1659-101B-45BF-85CF-A6786B6EEB18}"/>
              </a:ext>
            </a:extLst>
          </p:cNvPr>
          <p:cNvSpPr/>
          <p:nvPr/>
        </p:nvSpPr>
        <p:spPr>
          <a:xfrm>
            <a:off x="1860552" y="2590800"/>
            <a:ext cx="2406648" cy="2691797"/>
          </a:xfrm>
          <a:prstGeom prst="round2DiagRect">
            <a:avLst/>
          </a:prstGeom>
          <a:solidFill>
            <a:schemeClr val="bg1"/>
          </a:solidFill>
          <a:ln>
            <a:solidFill>
              <a:srgbClr val="33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Taught elements will consist of a combination of online and on-campus sessions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BF6AC1-FCD8-4E49-A077-288A4D4AD3E0}"/>
              </a:ext>
            </a:extLst>
          </p:cNvPr>
          <p:cNvSpPr/>
          <p:nvPr/>
        </p:nvSpPr>
        <p:spPr>
          <a:xfrm>
            <a:off x="2748165" y="3009900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 descr="Classroom outline">
            <a:extLst>
              <a:ext uri="{FF2B5EF4-FFF2-40B4-BE49-F238E27FC236}">
                <a16:creationId xmlns:a16="http://schemas.microsoft.com/office/drawing/2014/main" id="{BBE2AAF7-017C-4E18-BA80-AC9742EE287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756818" y="3058329"/>
            <a:ext cx="586571" cy="586571"/>
          </a:xfrm>
          <a:prstGeom prst="rect">
            <a:avLst/>
          </a:prstGeom>
        </p:spPr>
      </p:pic>
      <p:sp>
        <p:nvSpPr>
          <p:cNvPr id="27" name="Rectangle: Diagonal Corners Rounded 26">
            <a:extLst>
              <a:ext uri="{FF2B5EF4-FFF2-40B4-BE49-F238E27FC236}">
                <a16:creationId xmlns:a16="http://schemas.microsoft.com/office/drawing/2014/main" id="{D3B0B0A8-7511-430B-8835-2541F25558E5}"/>
              </a:ext>
            </a:extLst>
          </p:cNvPr>
          <p:cNvSpPr/>
          <p:nvPr/>
        </p:nvSpPr>
        <p:spPr>
          <a:xfrm>
            <a:off x="4843263" y="2590800"/>
            <a:ext cx="2406648" cy="2691797"/>
          </a:xfrm>
          <a:prstGeom prst="round2DiagRect">
            <a:avLst/>
          </a:prstGeom>
          <a:solidFill>
            <a:schemeClr val="bg1"/>
          </a:solidFill>
          <a:ln>
            <a:solidFill>
              <a:srgbClr val="33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is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not</a:t>
            </a: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assessed; the assessments you complete are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8" name="Rectangle: Diagonal Corners Rounded 27">
            <a:extLst>
              <a:ext uri="{FF2B5EF4-FFF2-40B4-BE49-F238E27FC236}">
                <a16:creationId xmlns:a16="http://schemas.microsoft.com/office/drawing/2014/main" id="{BF784949-74C2-496F-8DAB-016015F14AD4}"/>
              </a:ext>
            </a:extLst>
          </p:cNvPr>
          <p:cNvSpPr/>
          <p:nvPr/>
        </p:nvSpPr>
        <p:spPr>
          <a:xfrm>
            <a:off x="7924802" y="2603198"/>
            <a:ext cx="2406648" cy="2691797"/>
          </a:xfrm>
          <a:prstGeom prst="round2DiagRect">
            <a:avLst/>
          </a:prstGeom>
          <a:solidFill>
            <a:schemeClr val="bg1"/>
          </a:solidFill>
          <a:ln>
            <a:solidFill>
              <a:srgbClr val="33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No work for placement contact other than an attendance form at the end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166871C-1A77-40A3-9122-FEEA5D8EBFEF}"/>
              </a:ext>
            </a:extLst>
          </p:cNvPr>
          <p:cNvSpPr/>
          <p:nvPr/>
        </p:nvSpPr>
        <p:spPr>
          <a:xfrm>
            <a:off x="5730876" y="3002365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1814D8B-6DAC-4D32-82AE-36B40BF2892D}"/>
              </a:ext>
            </a:extLst>
          </p:cNvPr>
          <p:cNvSpPr/>
          <p:nvPr/>
        </p:nvSpPr>
        <p:spPr>
          <a:xfrm>
            <a:off x="8811664" y="2983599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4" descr="Scribble outline">
            <a:extLst>
              <a:ext uri="{FF2B5EF4-FFF2-40B4-BE49-F238E27FC236}">
                <a16:creationId xmlns:a16="http://schemas.microsoft.com/office/drawing/2014/main" id="{0E594BC0-1E06-4525-B771-A0953F247C7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775497" y="3016411"/>
            <a:ext cx="586800" cy="586800"/>
          </a:xfrm>
          <a:prstGeom prst="rect">
            <a:avLst/>
          </a:prstGeom>
        </p:spPr>
      </p:pic>
      <p:pic>
        <p:nvPicPr>
          <p:cNvPr id="22" name="Graphic 21" descr="Document outline">
            <a:extLst>
              <a:ext uri="{FF2B5EF4-FFF2-40B4-BE49-F238E27FC236}">
                <a16:creationId xmlns:a16="http://schemas.microsoft.com/office/drawing/2014/main" id="{E4C73FE0-3E03-4D74-ADEE-0792927CECE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811664" y="3026465"/>
            <a:ext cx="586800" cy="5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750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hlinkClick r:id="rId2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hlinkClick r:id="rId3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0" y="5580611"/>
            <a:ext cx="12192000" cy="1277389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May 2022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21" name="Rectangle 20">
            <a:hlinkClick r:id="rId6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7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8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D165BE0-4205-4867-8B4B-F134C4E5C758}"/>
              </a:ext>
            </a:extLst>
          </p:cNvPr>
          <p:cNvSpPr/>
          <p:nvPr/>
        </p:nvSpPr>
        <p:spPr>
          <a:xfrm>
            <a:off x="1365596" y="2070718"/>
            <a:ext cx="9649228" cy="3010748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47778F8-2B7F-4B13-A87A-81897525BAD3}"/>
              </a:ext>
            </a:extLst>
          </p:cNvPr>
          <p:cNvSpPr txBox="1"/>
          <p:nvPr/>
        </p:nvSpPr>
        <p:spPr>
          <a:xfrm>
            <a:off x="3161628" y="1336468"/>
            <a:ext cx="5868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Personal and Professional Development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C5F5552-3C89-41F9-AF74-93D4B981D1E4}"/>
              </a:ext>
            </a:extLst>
          </p:cNvPr>
          <p:cNvSpPr/>
          <p:nvPr/>
        </p:nvSpPr>
        <p:spPr>
          <a:xfrm>
            <a:off x="1810065" y="3261052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0510B41-74F9-45DE-A38F-89456C35BA15}"/>
              </a:ext>
            </a:extLst>
          </p:cNvPr>
          <p:cNvSpPr/>
          <p:nvPr/>
        </p:nvSpPr>
        <p:spPr>
          <a:xfrm>
            <a:off x="1810065" y="2375001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6B59BB6-3741-42EC-935A-EA5B7C03EE6B}"/>
              </a:ext>
            </a:extLst>
          </p:cNvPr>
          <p:cNvSpPr/>
          <p:nvPr/>
        </p:nvSpPr>
        <p:spPr>
          <a:xfrm>
            <a:off x="1810066" y="4147103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Graphic 2" descr="Office worker female outline">
            <a:extLst>
              <a:ext uri="{FF2B5EF4-FFF2-40B4-BE49-F238E27FC236}">
                <a16:creationId xmlns:a16="http://schemas.microsoft.com/office/drawing/2014/main" id="{F7E62000-95D3-477B-8549-C83411777E0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832375" y="2399101"/>
            <a:ext cx="586800" cy="586800"/>
          </a:xfrm>
          <a:prstGeom prst="rect">
            <a:avLst/>
          </a:prstGeom>
        </p:spPr>
      </p:pic>
      <p:pic>
        <p:nvPicPr>
          <p:cNvPr id="6" name="Graphic 5" descr="Kiosk outline">
            <a:extLst>
              <a:ext uri="{FF2B5EF4-FFF2-40B4-BE49-F238E27FC236}">
                <a16:creationId xmlns:a16="http://schemas.microsoft.com/office/drawing/2014/main" id="{EA631AB0-F64C-4ECC-B08E-2CB71B785E6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832375" y="4168637"/>
            <a:ext cx="586800" cy="586800"/>
          </a:xfrm>
          <a:prstGeom prst="rect">
            <a:avLst/>
          </a:prstGeom>
        </p:spPr>
      </p:pic>
      <p:pic>
        <p:nvPicPr>
          <p:cNvPr id="10" name="Graphic 9" descr="Document outline">
            <a:extLst>
              <a:ext uri="{FF2B5EF4-FFF2-40B4-BE49-F238E27FC236}">
                <a16:creationId xmlns:a16="http://schemas.microsoft.com/office/drawing/2014/main" id="{71B580BA-7AB3-4F96-BBFA-86BD5CBCEE7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832375" y="3282692"/>
            <a:ext cx="586800" cy="58680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97BC90AD-91EB-4F83-A0EB-6323BC67F642}"/>
              </a:ext>
            </a:extLst>
          </p:cNvPr>
          <p:cNvSpPr txBox="1"/>
          <p:nvPr/>
        </p:nvSpPr>
        <p:spPr>
          <a:xfrm>
            <a:off x="2511681" y="2375001"/>
            <a:ext cx="82105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Whilst on your placement, start to consider future opportunities and your personal and professional development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67A16B2-2311-4120-8191-DDD042D54CE4}"/>
              </a:ext>
            </a:extLst>
          </p:cNvPr>
          <p:cNvSpPr txBox="1"/>
          <p:nvPr/>
        </p:nvSpPr>
        <p:spPr>
          <a:xfrm>
            <a:off x="2511680" y="3268035"/>
            <a:ext cx="82105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 leads will work on PDP with you throughout the semester – this can be included as an evidence piece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92B37D7-858D-4BB6-9A67-E9CF56CD2A1E}"/>
              </a:ext>
            </a:extLst>
          </p:cNvPr>
          <p:cNvSpPr txBox="1"/>
          <p:nvPr/>
        </p:nvSpPr>
        <p:spPr>
          <a:xfrm>
            <a:off x="2511680" y="4277371"/>
            <a:ext cx="8210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Careers Fayre will take place in the new academic year (TBC) </a:t>
            </a:r>
          </a:p>
        </p:txBody>
      </p:sp>
    </p:spTree>
    <p:extLst>
      <p:ext uri="{BB962C8B-B14F-4D97-AF65-F5344CB8AC3E}">
        <p14:creationId xmlns:p14="http://schemas.microsoft.com/office/powerpoint/2010/main" val="24420586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472</Words>
  <Application>Microsoft Office PowerPoint</Application>
  <PresentationFormat>Widescreen</PresentationFormat>
  <Paragraphs>133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Lato</vt:lpstr>
      <vt:lpstr>Office Theme</vt:lpstr>
      <vt:lpstr>Level Five  Placement Experience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Five  Placement Experience</dc:title>
  <dc:creator>Stacey Coleman</dc:creator>
  <cp:lastModifiedBy>Ruth Groff</cp:lastModifiedBy>
  <cp:revision>4</cp:revision>
  <dcterms:created xsi:type="dcterms:W3CDTF">2022-05-25T11:16:04Z</dcterms:created>
  <dcterms:modified xsi:type="dcterms:W3CDTF">2023-09-26T14:23:53Z</dcterms:modified>
</cp:coreProperties>
</file>