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notesMasterIdLst>
    <p:notesMasterId r:id="rId15"/>
  </p:notesMasterIdLst>
  <p:sldIdLst>
    <p:sldId id="256" r:id="rId2"/>
    <p:sldId id="267" r:id="rId3"/>
    <p:sldId id="268" r:id="rId4"/>
    <p:sldId id="260" r:id="rId5"/>
    <p:sldId id="261" r:id="rId6"/>
    <p:sldId id="262" r:id="rId7"/>
    <p:sldId id="263" r:id="rId8"/>
    <p:sldId id="264" r:id="rId9"/>
    <p:sldId id="265" r:id="rId10"/>
    <p:sldId id="270" r:id="rId11"/>
    <p:sldId id="272" r:id="rId12"/>
    <p:sldId id="258" r:id="rId13"/>
    <p:sldId id="26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51F774-A2CA-40DA-BCCE-6203172991D3}" v="268" dt="2026-02-05T16:51:37.9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58" d="100"/>
          <a:sy n="58" d="100"/>
        </p:scale>
        <p:origin x="988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ma Convery-Evans (Hywel Dda UHB - Occupational Therapy Technician)" userId="31e4743b-18cc-4abb-97c9-ecbb0298a312" providerId="ADAL" clId="{335A68A4-152B-4E67-9E8D-EA0A54DD16C0}"/>
    <pc:docChg chg="undo custSel addSld delSld modSld">
      <pc:chgData name="Emma Convery-Evans (Hywel Dda UHB - Occupational Therapy Technician)" userId="31e4743b-18cc-4abb-97c9-ecbb0298a312" providerId="ADAL" clId="{335A68A4-152B-4E67-9E8D-EA0A54DD16C0}" dt="2026-02-05T16:51:37.979" v="3347" actId="13926"/>
      <pc:docMkLst>
        <pc:docMk/>
      </pc:docMkLst>
      <pc:sldChg chg="addSp delSp modSp mod addAnim">
        <pc:chgData name="Emma Convery-Evans (Hywel Dda UHB - Occupational Therapy Technician)" userId="31e4743b-18cc-4abb-97c9-ecbb0298a312" providerId="ADAL" clId="{335A68A4-152B-4E67-9E8D-EA0A54DD16C0}" dt="2026-02-05T16:51:37.979" v="3347" actId="13926"/>
        <pc:sldMkLst>
          <pc:docMk/>
          <pc:sldMk cId="3249973212" sldId="256"/>
        </pc:sldMkLst>
        <pc:spChg chg="mod">
          <ac:chgData name="Emma Convery-Evans (Hywel Dda UHB - Occupational Therapy Technician)" userId="31e4743b-18cc-4abb-97c9-ecbb0298a312" providerId="ADAL" clId="{335A68A4-152B-4E67-9E8D-EA0A54DD16C0}" dt="2026-02-05T16:51:17.407" v="3344" actId="26606"/>
          <ac:spMkLst>
            <pc:docMk/>
            <pc:sldMk cId="3249973212" sldId="256"/>
            <ac:spMk id="2" creationId="{825B1AA5-DFFA-C575-1C2F-4DDAB8495A13}"/>
          </ac:spMkLst>
        </pc:spChg>
        <pc:spChg chg="mod">
          <ac:chgData name="Emma Convery-Evans (Hywel Dda UHB - Occupational Therapy Technician)" userId="31e4743b-18cc-4abb-97c9-ecbb0298a312" providerId="ADAL" clId="{335A68A4-152B-4E67-9E8D-EA0A54DD16C0}" dt="2026-02-05T16:51:37.979" v="3347" actId="13926"/>
          <ac:spMkLst>
            <pc:docMk/>
            <pc:sldMk cId="3249973212" sldId="256"/>
            <ac:spMk id="3" creationId="{EBAB3A7F-9716-D2BE-0F6C-8B9A89A49D84}"/>
          </ac:spMkLst>
        </pc:spChg>
        <pc:spChg chg="del">
          <ac:chgData name="Emma Convery-Evans (Hywel Dda UHB - Occupational Therapy Technician)" userId="31e4743b-18cc-4abb-97c9-ecbb0298a312" providerId="ADAL" clId="{335A68A4-152B-4E67-9E8D-EA0A54DD16C0}" dt="2026-02-05T16:51:17.407" v="3344" actId="26606"/>
          <ac:spMkLst>
            <pc:docMk/>
            <pc:sldMk cId="3249973212" sldId="256"/>
            <ac:spMk id="18" creationId="{19F9BF86-FE94-4517-B97D-026C7515E589}"/>
          </ac:spMkLst>
        </pc:spChg>
        <pc:spChg chg="del">
          <ac:chgData name="Emma Convery-Evans (Hywel Dda UHB - Occupational Therapy Technician)" userId="31e4743b-18cc-4abb-97c9-ecbb0298a312" providerId="ADAL" clId="{335A68A4-152B-4E67-9E8D-EA0A54DD16C0}" dt="2026-02-05T16:51:17.407" v="3344" actId="26606"/>
          <ac:spMkLst>
            <pc:docMk/>
            <pc:sldMk cId="3249973212" sldId="256"/>
            <ac:spMk id="20" creationId="{9E9D00D9-C4F5-471E-BE2C-126CB112A6BD}"/>
          </ac:spMkLst>
        </pc:spChg>
        <pc:spChg chg="add">
          <ac:chgData name="Emma Convery-Evans (Hywel Dda UHB - Occupational Therapy Technician)" userId="31e4743b-18cc-4abb-97c9-ecbb0298a312" providerId="ADAL" clId="{335A68A4-152B-4E67-9E8D-EA0A54DD16C0}" dt="2026-02-05T16:51:17.407" v="3344" actId="26606"/>
          <ac:spMkLst>
            <pc:docMk/>
            <pc:sldMk cId="3249973212" sldId="256"/>
            <ac:spMk id="31" creationId="{19F9BF86-FE94-4517-B97D-026C7515E589}"/>
          </ac:spMkLst>
        </pc:spChg>
        <pc:spChg chg="add">
          <ac:chgData name="Emma Convery-Evans (Hywel Dda UHB - Occupational Therapy Technician)" userId="31e4743b-18cc-4abb-97c9-ecbb0298a312" providerId="ADAL" clId="{335A68A4-152B-4E67-9E8D-EA0A54DD16C0}" dt="2026-02-05T16:51:17.407" v="3344" actId="26606"/>
          <ac:spMkLst>
            <pc:docMk/>
            <pc:sldMk cId="3249973212" sldId="256"/>
            <ac:spMk id="33" creationId="{72E284DE-AB43-1296-3166-892F44A3A2E9}"/>
          </ac:spMkLst>
        </pc:spChg>
        <pc:picChg chg="mod">
          <ac:chgData name="Emma Convery-Evans (Hywel Dda UHB - Occupational Therapy Technician)" userId="31e4743b-18cc-4abb-97c9-ecbb0298a312" providerId="ADAL" clId="{335A68A4-152B-4E67-9E8D-EA0A54DD16C0}" dt="2026-02-05T16:51:17.407" v="3344" actId="26606"/>
          <ac:picMkLst>
            <pc:docMk/>
            <pc:sldMk cId="3249973212" sldId="256"/>
            <ac:picMk id="4" creationId="{1E562DB5-E8C4-65B1-BB6C-CDB2BB32A449}"/>
          </ac:picMkLst>
        </pc:picChg>
        <pc:cxnChg chg="del">
          <ac:chgData name="Emma Convery-Evans (Hywel Dda UHB - Occupational Therapy Technician)" userId="31e4743b-18cc-4abb-97c9-ecbb0298a312" providerId="ADAL" clId="{335A68A4-152B-4E67-9E8D-EA0A54DD16C0}" dt="2026-02-05T16:51:17.407" v="3344" actId="26606"/>
          <ac:cxnSpMkLst>
            <pc:docMk/>
            <pc:sldMk cId="3249973212" sldId="256"/>
            <ac:cxnSpMk id="26" creationId="{97CC2FE6-3AD0-4131-B4BC-1F4D65E25E13}"/>
          </ac:cxnSpMkLst>
        </pc:cxnChg>
        <pc:cxnChg chg="add">
          <ac:chgData name="Emma Convery-Evans (Hywel Dda UHB - Occupational Therapy Technician)" userId="31e4743b-18cc-4abb-97c9-ecbb0298a312" providerId="ADAL" clId="{335A68A4-152B-4E67-9E8D-EA0A54DD16C0}" dt="2026-02-05T16:51:17.407" v="3344" actId="26606"/>
          <ac:cxnSpMkLst>
            <pc:docMk/>
            <pc:sldMk cId="3249973212" sldId="256"/>
            <ac:cxnSpMk id="35" creationId="{97CC2FE6-3AD0-4131-B4BC-1F4D65E25E13}"/>
          </ac:cxnSpMkLst>
        </pc:cxnChg>
      </pc:sldChg>
      <pc:sldChg chg="addSp delSp modSp new mod addAnim">
        <pc:chgData name="Emma Convery-Evans (Hywel Dda UHB - Occupational Therapy Technician)" userId="31e4743b-18cc-4abb-97c9-ecbb0298a312" providerId="ADAL" clId="{335A68A4-152B-4E67-9E8D-EA0A54DD16C0}" dt="2026-02-05T16:47:28.995" v="3333" actId="26606"/>
        <pc:sldMkLst>
          <pc:docMk/>
          <pc:sldMk cId="2206372592" sldId="258"/>
        </pc:sldMkLst>
        <pc:spChg chg="mod">
          <ac:chgData name="Emma Convery-Evans (Hywel Dda UHB - Occupational Therapy Technician)" userId="31e4743b-18cc-4abb-97c9-ecbb0298a312" providerId="ADAL" clId="{335A68A4-152B-4E67-9E8D-EA0A54DD16C0}" dt="2026-02-02T13:41:00.701" v="424" actId="26606"/>
          <ac:spMkLst>
            <pc:docMk/>
            <pc:sldMk cId="2206372592" sldId="258"/>
            <ac:spMk id="2" creationId="{07A72DE0-C9FE-1F30-C080-A7561DE94BA3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6:47:28.995" v="3333" actId="26606"/>
          <ac:spMkLst>
            <pc:docMk/>
            <pc:sldMk cId="2206372592" sldId="258"/>
            <ac:spMk id="22" creationId="{19F9BF86-FE94-4517-B97D-026C7515E589}"/>
          </ac:spMkLst>
        </pc:spChg>
        <pc:spChg chg="add">
          <ac:chgData name="Emma Convery-Evans (Hywel Dda UHB - Occupational Therapy Technician)" userId="31e4743b-18cc-4abb-97c9-ecbb0298a312" providerId="ADAL" clId="{335A68A4-152B-4E67-9E8D-EA0A54DD16C0}" dt="2026-02-05T16:47:28.995" v="3333" actId="26606"/>
          <ac:spMkLst>
            <pc:docMk/>
            <pc:sldMk cId="2206372592" sldId="258"/>
            <ac:spMk id="31" creationId="{19F9BF86-FE94-4517-B97D-026C7515E589}"/>
          </ac:spMkLst>
        </pc:spChg>
        <pc:picChg chg="mod">
          <ac:chgData name="Emma Convery-Evans (Hywel Dda UHB - Occupational Therapy Technician)" userId="31e4743b-18cc-4abb-97c9-ecbb0298a312" providerId="ADAL" clId="{335A68A4-152B-4E67-9E8D-EA0A54DD16C0}" dt="2026-02-02T13:41:00.701" v="424" actId="26606"/>
          <ac:picMkLst>
            <pc:docMk/>
            <pc:sldMk cId="2206372592" sldId="258"/>
            <ac:picMk id="5" creationId="{341BEC0D-F050-39BF-F3B3-ECEDA7FB85B1}"/>
          </ac:picMkLst>
        </pc:picChg>
        <pc:cxnChg chg="add del">
          <ac:chgData name="Emma Convery-Evans (Hywel Dda UHB - Occupational Therapy Technician)" userId="31e4743b-18cc-4abb-97c9-ecbb0298a312" providerId="ADAL" clId="{335A68A4-152B-4E67-9E8D-EA0A54DD16C0}" dt="2026-02-05T16:47:28.995" v="3333" actId="26606"/>
          <ac:cxnSpMkLst>
            <pc:docMk/>
            <pc:sldMk cId="2206372592" sldId="258"/>
            <ac:cxnSpMk id="20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6:47:28.995" v="3333" actId="26606"/>
          <ac:cxnSpMkLst>
            <pc:docMk/>
            <pc:sldMk cId="2206372592" sldId="258"/>
            <ac:cxnSpMk id="24" creationId="{6CA391F1-4B2C-521B-F6A5-52C74B30349D}"/>
          </ac:cxnSpMkLst>
        </pc:cxnChg>
        <pc:cxnChg chg="add">
          <ac:chgData name="Emma Convery-Evans (Hywel Dda UHB - Occupational Therapy Technician)" userId="31e4743b-18cc-4abb-97c9-ecbb0298a312" providerId="ADAL" clId="{335A68A4-152B-4E67-9E8D-EA0A54DD16C0}" dt="2026-02-05T16:47:28.995" v="3333" actId="26606"/>
          <ac:cxnSpMkLst>
            <pc:docMk/>
            <pc:sldMk cId="2206372592" sldId="258"/>
            <ac:cxnSpMk id="29" creationId="{118E06E4-607B-144B-382B-AD3D06B1EE8C}"/>
          </ac:cxnSpMkLst>
        </pc:cxnChg>
        <pc:cxnChg chg="add">
          <ac:chgData name="Emma Convery-Evans (Hywel Dda UHB - Occupational Therapy Technician)" userId="31e4743b-18cc-4abb-97c9-ecbb0298a312" providerId="ADAL" clId="{335A68A4-152B-4E67-9E8D-EA0A54DD16C0}" dt="2026-02-05T16:47:28.995" v="3333" actId="26606"/>
          <ac:cxnSpMkLst>
            <pc:docMk/>
            <pc:sldMk cId="2206372592" sldId="258"/>
            <ac:cxnSpMk id="33" creationId="{6CA391F1-4B2C-521B-F6A5-52C74B30349D}"/>
          </ac:cxnSpMkLst>
        </pc:cxnChg>
      </pc:sldChg>
      <pc:sldChg chg="del">
        <pc:chgData name="Emma Convery-Evans (Hywel Dda UHB - Occupational Therapy Technician)" userId="31e4743b-18cc-4abb-97c9-ecbb0298a312" providerId="ADAL" clId="{335A68A4-152B-4E67-9E8D-EA0A54DD16C0}" dt="2026-02-05T10:42:59.410" v="1412" actId="2696"/>
        <pc:sldMkLst>
          <pc:docMk/>
          <pc:sldMk cId="2061033702" sldId="259"/>
        </pc:sldMkLst>
      </pc:sldChg>
      <pc:sldChg chg="addSp delSp modSp mod">
        <pc:chgData name="Emma Convery-Evans (Hywel Dda UHB - Occupational Therapy Technician)" userId="31e4743b-18cc-4abb-97c9-ecbb0298a312" providerId="ADAL" clId="{335A68A4-152B-4E67-9E8D-EA0A54DD16C0}" dt="2026-02-05T12:46:01.227" v="2629" actId="26606"/>
        <pc:sldMkLst>
          <pc:docMk/>
          <pc:sldMk cId="2429798298" sldId="260"/>
        </pc:sldMkLst>
        <pc:spChg chg="del">
          <ac:chgData name="Emma Convery-Evans (Hywel Dda UHB - Occupational Therapy Technician)" userId="31e4743b-18cc-4abb-97c9-ecbb0298a312" providerId="ADAL" clId="{335A68A4-152B-4E67-9E8D-EA0A54DD16C0}" dt="2026-02-05T10:43:47.873" v="1413" actId="478"/>
          <ac:spMkLst>
            <pc:docMk/>
            <pc:sldMk cId="2429798298" sldId="260"/>
            <ac:spMk id="2" creationId="{C29DED84-7B49-A203-9F19-9586FFC09884}"/>
          </ac:spMkLst>
        </pc:spChg>
        <pc:spChg chg="add del mod">
          <ac:chgData name="Emma Convery-Evans (Hywel Dda UHB - Occupational Therapy Technician)" userId="31e4743b-18cc-4abb-97c9-ecbb0298a312" providerId="ADAL" clId="{335A68A4-152B-4E67-9E8D-EA0A54DD16C0}" dt="2026-02-05T10:50:10.675" v="1962" actId="26606"/>
          <ac:spMkLst>
            <pc:docMk/>
            <pc:sldMk cId="2429798298" sldId="260"/>
            <ac:spMk id="3" creationId="{57EA9AC6-3851-B091-B79D-6B8BE4558965}"/>
          </ac:spMkLst>
        </pc:spChg>
        <pc:spChg chg="add del mod">
          <ac:chgData name="Emma Convery-Evans (Hywel Dda UHB - Occupational Therapy Technician)" userId="31e4743b-18cc-4abb-97c9-ecbb0298a312" providerId="ADAL" clId="{335A68A4-152B-4E67-9E8D-EA0A54DD16C0}" dt="2026-02-05T11:23:12.805" v="2295" actId="478"/>
          <ac:spMkLst>
            <pc:docMk/>
            <pc:sldMk cId="2429798298" sldId="260"/>
            <ac:spMk id="5" creationId="{680AB670-2036-80D5-C9A8-1187AEDD5D51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1:27:07.036" v="2342" actId="26606"/>
          <ac:spMkLst>
            <pc:docMk/>
            <pc:sldMk cId="2429798298" sldId="260"/>
            <ac:spMk id="11" creationId="{19F9BF86-FE94-4517-B97D-026C7515E589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1:26:33.938" v="2337" actId="26606"/>
          <ac:spMkLst>
            <pc:docMk/>
            <pc:sldMk cId="2429798298" sldId="260"/>
            <ac:spMk id="18" creationId="{744CAA32-F237-419C-A2DD-43C28D920D3C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1:23:48.493" v="2300" actId="26606"/>
          <ac:spMkLst>
            <pc:docMk/>
            <pc:sldMk cId="2429798298" sldId="260"/>
            <ac:spMk id="22" creationId="{744CAA32-F237-419C-A2DD-43C28D920D3C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1:26:38.691" v="2339" actId="26606"/>
          <ac:spMkLst>
            <pc:docMk/>
            <pc:sldMk cId="2429798298" sldId="260"/>
            <ac:spMk id="23" creationId="{744CAA32-F237-419C-A2DD-43C28D920D3C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1:25:30.814" v="2327" actId="26606"/>
          <ac:spMkLst>
            <pc:docMk/>
            <pc:sldMk cId="2429798298" sldId="260"/>
            <ac:spMk id="27" creationId="{744CAA32-F237-419C-A2DD-43C28D920D3C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2:46:01.227" v="2629" actId="26606"/>
          <ac:spMkLst>
            <pc:docMk/>
            <pc:sldMk cId="2429798298" sldId="260"/>
            <ac:spMk id="30" creationId="{744CAA32-F237-419C-A2DD-43C28D920D3C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1:24:12.708" v="2305" actId="26606"/>
          <ac:spMkLst>
            <pc:docMk/>
            <pc:sldMk cId="2429798298" sldId="260"/>
            <ac:spMk id="35" creationId="{744CAA32-F237-419C-A2DD-43C28D920D3C}"/>
          </ac:spMkLst>
        </pc:spChg>
        <pc:spChg chg="add">
          <ac:chgData name="Emma Convery-Evans (Hywel Dda UHB - Occupational Therapy Technician)" userId="31e4743b-18cc-4abb-97c9-ecbb0298a312" providerId="ADAL" clId="{335A68A4-152B-4E67-9E8D-EA0A54DD16C0}" dt="2026-02-05T12:46:01.227" v="2629" actId="26606"/>
          <ac:spMkLst>
            <pc:docMk/>
            <pc:sldMk cId="2429798298" sldId="260"/>
            <ac:spMk id="38" creationId="{744CAA32-F237-419C-A2DD-43C28D920D3C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1:24:18.661" v="2307" actId="26606"/>
          <ac:spMkLst>
            <pc:docMk/>
            <pc:sldMk cId="2429798298" sldId="260"/>
            <ac:spMk id="40" creationId="{19F9BF86-FE94-4517-B97D-026C7515E589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1:24:22.013" v="2309" actId="26606"/>
          <ac:spMkLst>
            <pc:docMk/>
            <pc:sldMk cId="2429798298" sldId="260"/>
            <ac:spMk id="44" creationId="{744CAA32-F237-419C-A2DD-43C28D920D3C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1:25:27.506" v="2325" actId="26606"/>
          <ac:spMkLst>
            <pc:docMk/>
            <pc:sldMk cId="2429798298" sldId="260"/>
            <ac:spMk id="48" creationId="{744CAA32-F237-419C-A2DD-43C28D920D3C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1:24:56.235" v="2315" actId="26606"/>
          <ac:spMkLst>
            <pc:docMk/>
            <pc:sldMk cId="2429798298" sldId="260"/>
            <ac:spMk id="56" creationId="{744CAA32-F237-419C-A2DD-43C28D920D3C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1:25:22.759" v="2323" actId="26606"/>
          <ac:spMkLst>
            <pc:docMk/>
            <pc:sldMk cId="2429798298" sldId="260"/>
            <ac:spMk id="61" creationId="{19F9BF86-FE94-4517-B97D-026C7515E589}"/>
          </ac:spMkLst>
        </pc:spChg>
        <pc:graphicFrameChg chg="add mod modGraphic">
          <ac:chgData name="Emma Convery-Evans (Hywel Dda UHB - Occupational Therapy Technician)" userId="31e4743b-18cc-4abb-97c9-ecbb0298a312" providerId="ADAL" clId="{335A68A4-152B-4E67-9E8D-EA0A54DD16C0}" dt="2026-02-05T12:46:01.227" v="2629" actId="26606"/>
          <ac:graphicFrameMkLst>
            <pc:docMk/>
            <pc:sldMk cId="2429798298" sldId="260"/>
            <ac:graphicFrameMk id="15" creationId="{4C38D826-79FB-F78B-7729-A6714052EA37}"/>
          </ac:graphicFrameMkLst>
        </pc:graphicFrameChg>
        <pc:picChg chg="mod">
          <ac:chgData name="Emma Convery-Evans (Hywel Dda UHB - Occupational Therapy Technician)" userId="31e4743b-18cc-4abb-97c9-ecbb0298a312" providerId="ADAL" clId="{335A68A4-152B-4E67-9E8D-EA0A54DD16C0}" dt="2026-02-05T12:46:01.227" v="2629" actId="26606"/>
          <ac:picMkLst>
            <pc:docMk/>
            <pc:sldMk cId="2429798298" sldId="260"/>
            <ac:picMk id="4" creationId="{6ABEF613-AC20-CD55-6CE0-B2EF0E91C2C4}"/>
          </ac:picMkLst>
        </pc:picChg>
        <pc:cxnChg chg="add del">
          <ac:chgData name="Emma Convery-Evans (Hywel Dda UHB - Occupational Therapy Technician)" userId="31e4743b-18cc-4abb-97c9-ecbb0298a312" providerId="ADAL" clId="{335A68A4-152B-4E67-9E8D-EA0A54DD16C0}" dt="2026-02-05T11:27:07.036" v="2342" actId="26606"/>
          <ac:cxnSpMkLst>
            <pc:docMk/>
            <pc:sldMk cId="2429798298" sldId="260"/>
            <ac:cxnSpMk id="9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1:27:07.036" v="2342" actId="26606"/>
          <ac:cxnSpMkLst>
            <pc:docMk/>
            <pc:sldMk cId="2429798298" sldId="260"/>
            <ac:cxnSpMk id="13" creationId="{6CA391F1-4B2C-521B-F6A5-52C74B30349D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1:26:33.938" v="2337" actId="26606"/>
          <ac:cxnSpMkLst>
            <pc:docMk/>
            <pc:sldMk cId="2429798298" sldId="260"/>
            <ac:cxnSpMk id="17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1:26:33.938" v="2337" actId="26606"/>
          <ac:cxnSpMkLst>
            <pc:docMk/>
            <pc:sldMk cId="2429798298" sldId="260"/>
            <ac:cxnSpMk id="19" creationId="{753FE100-D0AB-4AE2-824B-60CFA31EC6A2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1:23:48.493" v="2300" actId="26606"/>
          <ac:cxnSpMkLst>
            <pc:docMk/>
            <pc:sldMk cId="2429798298" sldId="260"/>
            <ac:cxnSpMk id="20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1:26:38.691" v="2339" actId="26606"/>
          <ac:cxnSpMkLst>
            <pc:docMk/>
            <pc:sldMk cId="2429798298" sldId="260"/>
            <ac:cxnSpMk id="21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1:23:48.493" v="2300" actId="26606"/>
          <ac:cxnSpMkLst>
            <pc:docMk/>
            <pc:sldMk cId="2429798298" sldId="260"/>
            <ac:cxnSpMk id="24" creationId="{691422F5-4221-4812-AFD9-5479C6D60AD9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1:26:38.691" v="2339" actId="26606"/>
          <ac:cxnSpMkLst>
            <pc:docMk/>
            <pc:sldMk cId="2429798298" sldId="260"/>
            <ac:cxnSpMk id="25" creationId="{08052531-D50B-3899-B150-D05525F4F2B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1:25:30.814" v="2327" actId="26606"/>
          <ac:cxnSpMkLst>
            <pc:docMk/>
            <pc:sldMk cId="2429798298" sldId="260"/>
            <ac:cxnSpMk id="26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1:25:30.814" v="2327" actId="26606"/>
          <ac:cxnSpMkLst>
            <pc:docMk/>
            <pc:sldMk cId="2429798298" sldId="260"/>
            <ac:cxnSpMk id="28" creationId="{08052531-D50B-3899-B150-D05525F4F2B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2:46:01.227" v="2629" actId="26606"/>
          <ac:cxnSpMkLst>
            <pc:docMk/>
            <pc:sldMk cId="2429798298" sldId="260"/>
            <ac:cxnSpMk id="29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2:46:01.227" v="2629" actId="26606"/>
          <ac:cxnSpMkLst>
            <pc:docMk/>
            <pc:sldMk cId="2429798298" sldId="260"/>
            <ac:cxnSpMk id="31" creationId="{753FE100-D0AB-4AE2-824B-60CFA31EC6A2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1:24:12.708" v="2305" actId="26606"/>
          <ac:cxnSpMkLst>
            <pc:docMk/>
            <pc:sldMk cId="2429798298" sldId="260"/>
            <ac:cxnSpMk id="33" creationId="{118E06E4-607B-144B-382B-AD3D06B1EE8C}"/>
          </ac:cxnSpMkLst>
        </pc:cxnChg>
        <pc:cxnChg chg="add">
          <ac:chgData name="Emma Convery-Evans (Hywel Dda UHB - Occupational Therapy Technician)" userId="31e4743b-18cc-4abb-97c9-ecbb0298a312" providerId="ADAL" clId="{335A68A4-152B-4E67-9E8D-EA0A54DD16C0}" dt="2026-02-05T12:46:01.227" v="2629" actId="26606"/>
          <ac:cxnSpMkLst>
            <pc:docMk/>
            <pc:sldMk cId="2429798298" sldId="260"/>
            <ac:cxnSpMk id="34" creationId="{691422F5-4221-4812-AFD9-5479C6D60AD9}"/>
          </ac:cxnSpMkLst>
        </pc:cxnChg>
        <pc:cxnChg chg="add">
          <ac:chgData name="Emma Convery-Evans (Hywel Dda UHB - Occupational Therapy Technician)" userId="31e4743b-18cc-4abb-97c9-ecbb0298a312" providerId="ADAL" clId="{335A68A4-152B-4E67-9E8D-EA0A54DD16C0}" dt="2026-02-05T12:46:01.227" v="2629" actId="26606"/>
          <ac:cxnSpMkLst>
            <pc:docMk/>
            <pc:sldMk cId="2429798298" sldId="260"/>
            <ac:cxnSpMk id="36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1:24:12.708" v="2305" actId="26606"/>
          <ac:cxnSpMkLst>
            <pc:docMk/>
            <pc:sldMk cId="2429798298" sldId="260"/>
            <ac:cxnSpMk id="37" creationId="{08052531-D50B-3899-B150-D05525F4F2B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1:24:18.661" v="2307" actId="26606"/>
          <ac:cxnSpMkLst>
            <pc:docMk/>
            <pc:sldMk cId="2429798298" sldId="260"/>
            <ac:cxnSpMk id="39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1:24:18.661" v="2307" actId="26606"/>
          <ac:cxnSpMkLst>
            <pc:docMk/>
            <pc:sldMk cId="2429798298" sldId="260"/>
            <ac:cxnSpMk id="41" creationId="{94AC3912-9445-326E-F355-EA4A288013DB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1:24:22.013" v="2309" actId="26606"/>
          <ac:cxnSpMkLst>
            <pc:docMk/>
            <pc:sldMk cId="2429798298" sldId="260"/>
            <ac:cxnSpMk id="43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1:24:22.013" v="2309" actId="26606"/>
          <ac:cxnSpMkLst>
            <pc:docMk/>
            <pc:sldMk cId="2429798298" sldId="260"/>
            <ac:cxnSpMk id="45" creationId="{08052531-D50B-3899-B150-D05525F4F2B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1:25:27.506" v="2325" actId="26606"/>
          <ac:cxnSpMkLst>
            <pc:docMk/>
            <pc:sldMk cId="2429798298" sldId="260"/>
            <ac:cxnSpMk id="47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1:25:27.506" v="2325" actId="26606"/>
          <ac:cxnSpMkLst>
            <pc:docMk/>
            <pc:sldMk cId="2429798298" sldId="260"/>
            <ac:cxnSpMk id="49" creationId="{08052531-D50B-3899-B150-D05525F4F2B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1:24:56.235" v="2315" actId="26606"/>
          <ac:cxnSpMkLst>
            <pc:docMk/>
            <pc:sldMk cId="2429798298" sldId="260"/>
            <ac:cxnSpMk id="54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1:24:56.235" v="2315" actId="26606"/>
          <ac:cxnSpMkLst>
            <pc:docMk/>
            <pc:sldMk cId="2429798298" sldId="260"/>
            <ac:cxnSpMk id="58" creationId="{753FE100-D0AB-4AE2-824B-60CFA31EC6A2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1:25:22.759" v="2323" actId="26606"/>
          <ac:cxnSpMkLst>
            <pc:docMk/>
            <pc:sldMk cId="2429798298" sldId="260"/>
            <ac:cxnSpMk id="60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1:25:22.759" v="2323" actId="26606"/>
          <ac:cxnSpMkLst>
            <pc:docMk/>
            <pc:sldMk cId="2429798298" sldId="260"/>
            <ac:cxnSpMk id="62" creationId="{7CC73A33-65FF-41A9-A3B0-006753CD1028}"/>
          </ac:cxnSpMkLst>
        </pc:cxnChg>
      </pc:sldChg>
      <pc:sldChg chg="addSp delSp modSp mod addAnim">
        <pc:chgData name="Emma Convery-Evans (Hywel Dda UHB - Occupational Therapy Technician)" userId="31e4743b-18cc-4abb-97c9-ecbb0298a312" providerId="ADAL" clId="{335A68A4-152B-4E67-9E8D-EA0A54DD16C0}" dt="2026-02-05T16:48:10.385" v="3334" actId="26606"/>
        <pc:sldMkLst>
          <pc:docMk/>
          <pc:sldMk cId="586381720" sldId="261"/>
        </pc:sldMkLst>
        <pc:spChg chg="mod">
          <ac:chgData name="Emma Convery-Evans (Hywel Dda UHB - Occupational Therapy Technician)" userId="31e4743b-18cc-4abb-97c9-ecbb0298a312" providerId="ADAL" clId="{335A68A4-152B-4E67-9E8D-EA0A54DD16C0}" dt="2026-02-05T16:48:10.385" v="3334" actId="26606"/>
          <ac:spMkLst>
            <pc:docMk/>
            <pc:sldMk cId="586381720" sldId="261"/>
            <ac:spMk id="2" creationId="{9D43B52C-A155-D243-90AA-93BC25B92BCE}"/>
          </ac:spMkLst>
        </pc:spChg>
        <pc:spChg chg="del">
          <ac:chgData name="Emma Convery-Evans (Hywel Dda UHB - Occupational Therapy Technician)" userId="31e4743b-18cc-4abb-97c9-ecbb0298a312" providerId="ADAL" clId="{335A68A4-152B-4E67-9E8D-EA0A54DD16C0}" dt="2026-02-05T11:17:04.850" v="2285" actId="26606"/>
          <ac:spMkLst>
            <pc:docMk/>
            <pc:sldMk cId="586381720" sldId="261"/>
            <ac:spMk id="11" creationId="{CFD1D2CD-954D-4C4D-B505-05EAD159B230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6:48:10.385" v="3334" actId="26606"/>
          <ac:spMkLst>
            <pc:docMk/>
            <pc:sldMk cId="586381720" sldId="261"/>
            <ac:spMk id="20" creationId="{19F9BF86-FE94-4517-B97D-026C7515E589}"/>
          </ac:spMkLst>
        </pc:spChg>
        <pc:spChg chg="add">
          <ac:chgData name="Emma Convery-Evans (Hywel Dda UHB - Occupational Therapy Technician)" userId="31e4743b-18cc-4abb-97c9-ecbb0298a312" providerId="ADAL" clId="{335A68A4-152B-4E67-9E8D-EA0A54DD16C0}" dt="2026-02-05T16:48:10.385" v="3334" actId="26606"/>
          <ac:spMkLst>
            <pc:docMk/>
            <pc:sldMk cId="586381720" sldId="261"/>
            <ac:spMk id="29" creationId="{CFD1D2CD-954D-4C4D-B505-05EAD159B230}"/>
          </ac:spMkLst>
        </pc:spChg>
        <pc:picChg chg="mod">
          <ac:chgData name="Emma Convery-Evans (Hywel Dda UHB - Occupational Therapy Technician)" userId="31e4743b-18cc-4abb-97c9-ecbb0298a312" providerId="ADAL" clId="{335A68A4-152B-4E67-9E8D-EA0A54DD16C0}" dt="2026-02-05T16:48:10.385" v="3334" actId="26606"/>
          <ac:picMkLst>
            <pc:docMk/>
            <pc:sldMk cId="586381720" sldId="261"/>
            <ac:picMk id="4" creationId="{D386C554-9CEC-066E-62A3-FC512AC75344}"/>
          </ac:picMkLst>
        </pc:picChg>
        <pc:cxnChg chg="del">
          <ac:chgData name="Emma Convery-Evans (Hywel Dda UHB - Occupational Therapy Technician)" userId="31e4743b-18cc-4abb-97c9-ecbb0298a312" providerId="ADAL" clId="{335A68A4-152B-4E67-9E8D-EA0A54DD16C0}" dt="2026-02-05T11:17:04.850" v="2285" actId="26606"/>
          <ac:cxnSpMkLst>
            <pc:docMk/>
            <pc:sldMk cId="586381720" sldId="261"/>
            <ac:cxnSpMk id="9" creationId="{118E06E4-607B-144B-382B-AD3D06B1EE8C}"/>
          </ac:cxnSpMkLst>
        </pc:cxnChg>
        <pc:cxnChg chg="del">
          <ac:chgData name="Emma Convery-Evans (Hywel Dda UHB - Occupational Therapy Technician)" userId="31e4743b-18cc-4abb-97c9-ecbb0298a312" providerId="ADAL" clId="{335A68A4-152B-4E67-9E8D-EA0A54DD16C0}" dt="2026-02-05T11:17:04.850" v="2285" actId="26606"/>
          <ac:cxnSpMkLst>
            <pc:docMk/>
            <pc:sldMk cId="586381720" sldId="261"/>
            <ac:cxnSpMk id="13" creationId="{A2D508B3-A66C-833E-D929-8DC211635676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6:48:10.385" v="3334" actId="26606"/>
          <ac:cxnSpMkLst>
            <pc:docMk/>
            <pc:sldMk cId="586381720" sldId="261"/>
            <ac:cxnSpMk id="18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6:48:10.385" v="3334" actId="26606"/>
          <ac:cxnSpMkLst>
            <pc:docMk/>
            <pc:sldMk cId="586381720" sldId="261"/>
            <ac:cxnSpMk id="22" creationId="{7CC73A33-65FF-41A9-A3B0-006753CD1028}"/>
          </ac:cxnSpMkLst>
        </pc:cxnChg>
        <pc:cxnChg chg="add">
          <ac:chgData name="Emma Convery-Evans (Hywel Dda UHB - Occupational Therapy Technician)" userId="31e4743b-18cc-4abb-97c9-ecbb0298a312" providerId="ADAL" clId="{335A68A4-152B-4E67-9E8D-EA0A54DD16C0}" dt="2026-02-05T16:48:10.385" v="3334" actId="26606"/>
          <ac:cxnSpMkLst>
            <pc:docMk/>
            <pc:sldMk cId="586381720" sldId="261"/>
            <ac:cxnSpMk id="27" creationId="{118E06E4-607B-144B-382B-AD3D06B1EE8C}"/>
          </ac:cxnSpMkLst>
        </pc:cxnChg>
        <pc:cxnChg chg="add">
          <ac:chgData name="Emma Convery-Evans (Hywel Dda UHB - Occupational Therapy Technician)" userId="31e4743b-18cc-4abb-97c9-ecbb0298a312" providerId="ADAL" clId="{335A68A4-152B-4E67-9E8D-EA0A54DD16C0}" dt="2026-02-05T16:48:10.385" v="3334" actId="26606"/>
          <ac:cxnSpMkLst>
            <pc:docMk/>
            <pc:sldMk cId="586381720" sldId="261"/>
            <ac:cxnSpMk id="31" creationId="{A2D508B3-A66C-833E-D929-8DC211635676}"/>
          </ac:cxnSpMkLst>
        </pc:cxnChg>
      </pc:sldChg>
      <pc:sldChg chg="addSp delSp modSp mod">
        <pc:chgData name="Emma Convery-Evans (Hywel Dda UHB - Occupational Therapy Technician)" userId="31e4743b-18cc-4abb-97c9-ecbb0298a312" providerId="ADAL" clId="{335A68A4-152B-4E67-9E8D-EA0A54DD16C0}" dt="2026-02-05T16:40:32.154" v="3295" actId="14100"/>
        <pc:sldMkLst>
          <pc:docMk/>
          <pc:sldMk cId="4129283996" sldId="262"/>
        </pc:sldMkLst>
        <pc:spChg chg="mod">
          <ac:chgData name="Emma Convery-Evans (Hywel Dda UHB - Occupational Therapy Technician)" userId="31e4743b-18cc-4abb-97c9-ecbb0298a312" providerId="ADAL" clId="{335A68A4-152B-4E67-9E8D-EA0A54DD16C0}" dt="2026-02-05T11:17:31.828" v="2287" actId="115"/>
          <ac:spMkLst>
            <pc:docMk/>
            <pc:sldMk cId="4129283996" sldId="262"/>
            <ac:spMk id="2" creationId="{B2A07B60-90FA-899E-6BD2-2A0B4C3D4589}"/>
          </ac:spMkLst>
        </pc:spChg>
        <pc:spChg chg="add mod">
          <ac:chgData name="Emma Convery-Evans (Hywel Dda UHB - Occupational Therapy Technician)" userId="31e4743b-18cc-4abb-97c9-ecbb0298a312" providerId="ADAL" clId="{335A68A4-152B-4E67-9E8D-EA0A54DD16C0}" dt="2026-02-05T16:40:23.310" v="3292" actId="14100"/>
          <ac:spMkLst>
            <pc:docMk/>
            <pc:sldMk cId="4129283996" sldId="262"/>
            <ac:spMk id="8" creationId="{205D28FF-6861-CC54-EE55-C3D2A6A25438}"/>
          </ac:spMkLst>
        </pc:spChg>
        <pc:spChg chg="add mod">
          <ac:chgData name="Emma Convery-Evans (Hywel Dda UHB - Occupational Therapy Technician)" userId="31e4743b-18cc-4abb-97c9-ecbb0298a312" providerId="ADAL" clId="{335A68A4-152B-4E67-9E8D-EA0A54DD16C0}" dt="2026-02-05T16:40:32.154" v="3295" actId="14100"/>
          <ac:spMkLst>
            <pc:docMk/>
            <pc:sldMk cId="4129283996" sldId="262"/>
            <ac:spMk id="10" creationId="{31BC2118-3F3D-1F0C-1131-176F6A356C52}"/>
          </ac:spMkLst>
        </pc:spChg>
        <pc:picChg chg="mod">
          <ac:chgData name="Emma Convery-Evans (Hywel Dda UHB - Occupational Therapy Technician)" userId="31e4743b-18cc-4abb-97c9-ecbb0298a312" providerId="ADAL" clId="{335A68A4-152B-4E67-9E8D-EA0A54DD16C0}" dt="2026-02-02T11:33:37.981" v="73" actId="1076"/>
          <ac:picMkLst>
            <pc:docMk/>
            <pc:sldMk cId="4129283996" sldId="262"/>
            <ac:picMk id="4" creationId="{5A81B40A-D4C2-C8A2-EC36-D17175EF4AE4}"/>
          </ac:picMkLst>
        </pc:picChg>
        <pc:picChg chg="add mod">
          <ac:chgData name="Emma Convery-Evans (Hywel Dda UHB - Occupational Therapy Technician)" userId="31e4743b-18cc-4abb-97c9-ecbb0298a312" providerId="ADAL" clId="{335A68A4-152B-4E67-9E8D-EA0A54DD16C0}" dt="2026-02-02T11:34:41.031" v="90" actId="688"/>
          <ac:picMkLst>
            <pc:docMk/>
            <pc:sldMk cId="4129283996" sldId="262"/>
            <ac:picMk id="5" creationId="{CEFC7F07-6CB9-D435-8C53-670D868E4F4F}"/>
          </ac:picMkLst>
        </pc:picChg>
        <pc:picChg chg="add mod">
          <ac:chgData name="Emma Convery-Evans (Hywel Dda UHB - Occupational Therapy Technician)" userId="31e4743b-18cc-4abb-97c9-ecbb0298a312" providerId="ADAL" clId="{335A68A4-152B-4E67-9E8D-EA0A54DD16C0}" dt="2026-02-02T11:34:50.586" v="92" actId="688"/>
          <ac:picMkLst>
            <pc:docMk/>
            <pc:sldMk cId="4129283996" sldId="262"/>
            <ac:picMk id="9" creationId="{50123513-07D1-244A-126D-D01A548471E3}"/>
          </ac:picMkLst>
        </pc:picChg>
      </pc:sldChg>
      <pc:sldChg chg="addSp modSp mod">
        <pc:chgData name="Emma Convery-Evans (Hywel Dda UHB - Occupational Therapy Technician)" userId="31e4743b-18cc-4abb-97c9-ecbb0298a312" providerId="ADAL" clId="{335A68A4-152B-4E67-9E8D-EA0A54DD16C0}" dt="2026-02-05T16:40:59.268" v="3310" actId="20577"/>
        <pc:sldMkLst>
          <pc:docMk/>
          <pc:sldMk cId="2883366761" sldId="263"/>
        </pc:sldMkLst>
        <pc:spChg chg="mod">
          <ac:chgData name="Emma Convery-Evans (Hywel Dda UHB - Occupational Therapy Technician)" userId="31e4743b-18cc-4abb-97c9-ecbb0298a312" providerId="ADAL" clId="{335A68A4-152B-4E67-9E8D-EA0A54DD16C0}" dt="2026-02-05T11:18:16.522" v="2288" actId="115"/>
          <ac:spMkLst>
            <pc:docMk/>
            <pc:sldMk cId="2883366761" sldId="263"/>
            <ac:spMk id="2" creationId="{B674C491-D73F-6FA2-130B-7BDB39A31C4B}"/>
          </ac:spMkLst>
        </pc:spChg>
        <pc:spChg chg="add mod">
          <ac:chgData name="Emma Convery-Evans (Hywel Dda UHB - Occupational Therapy Technician)" userId="31e4743b-18cc-4abb-97c9-ecbb0298a312" providerId="ADAL" clId="{335A68A4-152B-4E67-9E8D-EA0A54DD16C0}" dt="2026-02-05T16:40:54.918" v="3307" actId="20577"/>
          <ac:spMkLst>
            <pc:docMk/>
            <pc:sldMk cId="2883366761" sldId="263"/>
            <ac:spMk id="3" creationId="{0F4BEC9B-CB70-DFDF-1CFC-D2EC836291A1}"/>
          </ac:spMkLst>
        </pc:spChg>
        <pc:spChg chg="add mod">
          <ac:chgData name="Emma Convery-Evans (Hywel Dda UHB - Occupational Therapy Technician)" userId="31e4743b-18cc-4abb-97c9-ecbb0298a312" providerId="ADAL" clId="{335A68A4-152B-4E67-9E8D-EA0A54DD16C0}" dt="2026-02-05T16:40:59.268" v="3310" actId="20577"/>
          <ac:spMkLst>
            <pc:docMk/>
            <pc:sldMk cId="2883366761" sldId="263"/>
            <ac:spMk id="4" creationId="{D8B7E1DB-373F-0421-4862-75FB26CBB9EA}"/>
          </ac:spMkLst>
        </pc:spChg>
        <pc:picChg chg="add mod">
          <ac:chgData name="Emma Convery-Evans (Hywel Dda UHB - Occupational Therapy Technician)" userId="31e4743b-18cc-4abb-97c9-ecbb0298a312" providerId="ADAL" clId="{335A68A4-152B-4E67-9E8D-EA0A54DD16C0}" dt="2026-02-02T11:38:41.643" v="160" actId="1076"/>
          <ac:picMkLst>
            <pc:docMk/>
            <pc:sldMk cId="2883366761" sldId="263"/>
            <ac:picMk id="5" creationId="{06627C16-9969-309C-D794-E719D6A3B2F9}"/>
          </ac:picMkLst>
        </pc:picChg>
        <pc:picChg chg="mod">
          <ac:chgData name="Emma Convery-Evans (Hywel Dda UHB - Occupational Therapy Technician)" userId="31e4743b-18cc-4abb-97c9-ecbb0298a312" providerId="ADAL" clId="{335A68A4-152B-4E67-9E8D-EA0A54DD16C0}" dt="2026-02-02T11:36:44.575" v="125" actId="1076"/>
          <ac:picMkLst>
            <pc:docMk/>
            <pc:sldMk cId="2883366761" sldId="263"/>
            <ac:picMk id="6" creationId="{73590241-72A1-9E47-A3A9-734FEFA8A4AC}"/>
          </ac:picMkLst>
        </pc:picChg>
        <pc:picChg chg="add mod">
          <ac:chgData name="Emma Convery-Evans (Hywel Dda UHB - Occupational Therapy Technician)" userId="31e4743b-18cc-4abb-97c9-ecbb0298a312" providerId="ADAL" clId="{335A68A4-152B-4E67-9E8D-EA0A54DD16C0}" dt="2026-02-02T11:38:59.157" v="166" actId="1076"/>
          <ac:picMkLst>
            <pc:docMk/>
            <pc:sldMk cId="2883366761" sldId="263"/>
            <ac:picMk id="7" creationId="{AA55D5B4-9F77-32EE-BD8A-6A077E5FC237}"/>
          </ac:picMkLst>
        </pc:picChg>
      </pc:sldChg>
      <pc:sldChg chg="addSp modSp mod">
        <pc:chgData name="Emma Convery-Evans (Hywel Dda UHB - Occupational Therapy Technician)" userId="31e4743b-18cc-4abb-97c9-ecbb0298a312" providerId="ADAL" clId="{335A68A4-152B-4E67-9E8D-EA0A54DD16C0}" dt="2026-02-05T16:41:36.753" v="3325" actId="5793"/>
        <pc:sldMkLst>
          <pc:docMk/>
          <pc:sldMk cId="1363933535" sldId="264"/>
        </pc:sldMkLst>
        <pc:spChg chg="mod">
          <ac:chgData name="Emma Convery-Evans (Hywel Dda UHB - Occupational Therapy Technician)" userId="31e4743b-18cc-4abb-97c9-ecbb0298a312" providerId="ADAL" clId="{335A68A4-152B-4E67-9E8D-EA0A54DD16C0}" dt="2026-02-02T13:36:07.649" v="249" actId="20577"/>
          <ac:spMkLst>
            <pc:docMk/>
            <pc:sldMk cId="1363933535" sldId="264"/>
            <ac:spMk id="2" creationId="{F0B733F4-6FA2-F340-B583-336D278BEA05}"/>
          </ac:spMkLst>
        </pc:spChg>
        <pc:spChg chg="add mod">
          <ac:chgData name="Emma Convery-Evans (Hywel Dda UHB - Occupational Therapy Technician)" userId="31e4743b-18cc-4abb-97c9-ecbb0298a312" providerId="ADAL" clId="{335A68A4-152B-4E67-9E8D-EA0A54DD16C0}" dt="2026-02-02T11:39:45.404" v="188" actId="14100"/>
          <ac:spMkLst>
            <pc:docMk/>
            <pc:sldMk cId="1363933535" sldId="264"/>
            <ac:spMk id="3" creationId="{FB15C08B-2F29-C5B2-269A-2E4B22FBE356}"/>
          </ac:spMkLst>
        </pc:spChg>
        <pc:spChg chg="add mod">
          <ac:chgData name="Emma Convery-Evans (Hywel Dda UHB - Occupational Therapy Technician)" userId="31e4743b-18cc-4abb-97c9-ecbb0298a312" providerId="ADAL" clId="{335A68A4-152B-4E67-9E8D-EA0A54DD16C0}" dt="2026-02-05T16:41:36.753" v="3325" actId="5793"/>
          <ac:spMkLst>
            <pc:docMk/>
            <pc:sldMk cId="1363933535" sldId="264"/>
            <ac:spMk id="6" creationId="{66EEC2A6-4966-D2FD-F26D-1B66BE7180D6}"/>
          </ac:spMkLst>
        </pc:spChg>
        <pc:picChg chg="add mod">
          <ac:chgData name="Emma Convery-Evans (Hywel Dda UHB - Occupational Therapy Technician)" userId="31e4743b-18cc-4abb-97c9-ecbb0298a312" providerId="ADAL" clId="{335A68A4-152B-4E67-9E8D-EA0A54DD16C0}" dt="2026-02-02T11:40:18.342" v="200" actId="1076"/>
          <ac:picMkLst>
            <pc:docMk/>
            <pc:sldMk cId="1363933535" sldId="264"/>
            <ac:picMk id="4" creationId="{70E91533-7BEF-A514-B0F6-11CA17F8F6E1}"/>
          </ac:picMkLst>
        </pc:picChg>
        <pc:picChg chg="add mod">
          <ac:chgData name="Emma Convery-Evans (Hywel Dda UHB - Occupational Therapy Technician)" userId="31e4743b-18cc-4abb-97c9-ecbb0298a312" providerId="ADAL" clId="{335A68A4-152B-4E67-9E8D-EA0A54DD16C0}" dt="2026-02-02T11:40:25.647" v="203" actId="1076"/>
          <ac:picMkLst>
            <pc:docMk/>
            <pc:sldMk cId="1363933535" sldId="264"/>
            <ac:picMk id="5" creationId="{CC4719E3-A4E0-1913-FECC-B10A5E6C4C43}"/>
          </ac:picMkLst>
        </pc:picChg>
        <pc:picChg chg="add mod">
          <ac:chgData name="Emma Convery-Evans (Hywel Dda UHB - Occupational Therapy Technician)" userId="31e4743b-18cc-4abb-97c9-ecbb0298a312" providerId="ADAL" clId="{335A68A4-152B-4E67-9E8D-EA0A54DD16C0}" dt="2026-02-02T11:43:49.564" v="218" actId="1076"/>
          <ac:picMkLst>
            <pc:docMk/>
            <pc:sldMk cId="1363933535" sldId="264"/>
            <ac:picMk id="8" creationId="{B522CE1E-6AE6-E9CE-8777-441B8A230A7F}"/>
          </ac:picMkLst>
        </pc:picChg>
      </pc:sldChg>
      <pc:sldChg chg="addSp delSp modSp new mod setBg">
        <pc:chgData name="Emma Convery-Evans (Hywel Dda UHB - Occupational Therapy Technician)" userId="31e4743b-18cc-4abb-97c9-ecbb0298a312" providerId="ADAL" clId="{335A68A4-152B-4E67-9E8D-EA0A54DD16C0}" dt="2026-02-05T13:10:49.323" v="2789" actId="14100"/>
        <pc:sldMkLst>
          <pc:docMk/>
          <pc:sldMk cId="507666203" sldId="265"/>
        </pc:sldMkLst>
        <pc:spChg chg="add del">
          <ac:chgData name="Emma Convery-Evans (Hywel Dda UHB - Occupational Therapy Technician)" userId="31e4743b-18cc-4abb-97c9-ecbb0298a312" providerId="ADAL" clId="{335A68A4-152B-4E67-9E8D-EA0A54DD16C0}" dt="2026-02-05T13:10:43.176" v="2787" actId="26606"/>
          <ac:spMkLst>
            <pc:docMk/>
            <pc:sldMk cId="507666203" sldId="265"/>
            <ac:spMk id="8" creationId="{ABA4FDDF-F59C-428B-8603-3A86D75931AB}"/>
          </ac:spMkLst>
        </pc:spChg>
        <pc:picChg chg="add mod">
          <ac:chgData name="Emma Convery-Evans (Hywel Dda UHB - Occupational Therapy Technician)" userId="31e4743b-18cc-4abb-97c9-ecbb0298a312" providerId="ADAL" clId="{335A68A4-152B-4E67-9E8D-EA0A54DD16C0}" dt="2026-02-05T13:10:49.323" v="2789" actId="14100"/>
          <ac:picMkLst>
            <pc:docMk/>
            <pc:sldMk cId="507666203" sldId="265"/>
            <ac:picMk id="3" creationId="{7633A1FA-22CC-70E9-49FE-8611091ED9B8}"/>
          </ac:picMkLst>
        </pc:picChg>
      </pc:sldChg>
      <pc:sldChg chg="addSp delSp modSp new mod setBg">
        <pc:chgData name="Emma Convery-Evans (Hywel Dda UHB - Occupational Therapy Technician)" userId="31e4743b-18cc-4abb-97c9-ecbb0298a312" providerId="ADAL" clId="{335A68A4-152B-4E67-9E8D-EA0A54DD16C0}" dt="2026-02-05T16:20:30.875" v="3065" actId="20577"/>
        <pc:sldMkLst>
          <pc:docMk/>
          <pc:sldMk cId="3836188759" sldId="266"/>
        </pc:sldMkLst>
        <pc:spChg chg="add mod">
          <ac:chgData name="Emma Convery-Evans (Hywel Dda UHB - Occupational Therapy Technician)" userId="31e4743b-18cc-4abb-97c9-ecbb0298a312" providerId="ADAL" clId="{335A68A4-152B-4E67-9E8D-EA0A54DD16C0}" dt="2026-02-02T13:35:54.639" v="247" actId="26606"/>
          <ac:spMkLst>
            <pc:docMk/>
            <pc:sldMk cId="3836188759" sldId="266"/>
            <ac:spMk id="2" creationId="{54C74FD0-5C0E-8B74-7F5A-CF0C30A6741D}"/>
          </ac:spMkLst>
        </pc:spChg>
        <pc:spChg chg="add mod">
          <ac:chgData name="Emma Convery-Evans (Hywel Dda UHB - Occupational Therapy Technician)" userId="31e4743b-18cc-4abb-97c9-ecbb0298a312" providerId="ADAL" clId="{335A68A4-152B-4E67-9E8D-EA0A54DD16C0}" dt="2026-02-05T16:20:30.875" v="3065" actId="20577"/>
          <ac:spMkLst>
            <pc:docMk/>
            <pc:sldMk cId="3836188759" sldId="266"/>
            <ac:spMk id="3" creationId="{EC584A34-F2F0-7EF9-0B7A-8A24E3A6C059}"/>
          </ac:spMkLst>
        </pc:spChg>
        <pc:spChg chg="add">
          <ac:chgData name="Emma Convery-Evans (Hywel Dda UHB - Occupational Therapy Technician)" userId="31e4743b-18cc-4abb-97c9-ecbb0298a312" providerId="ADAL" clId="{335A68A4-152B-4E67-9E8D-EA0A54DD16C0}" dt="2026-02-02T13:35:54.639" v="247" actId="26606"/>
          <ac:spMkLst>
            <pc:docMk/>
            <pc:sldMk cId="3836188759" sldId="266"/>
            <ac:spMk id="18" creationId="{19F9BF86-FE94-4517-B97D-026C7515E589}"/>
          </ac:spMkLst>
        </pc:spChg>
        <pc:cxnChg chg="add">
          <ac:chgData name="Emma Convery-Evans (Hywel Dda UHB - Occupational Therapy Technician)" userId="31e4743b-18cc-4abb-97c9-ecbb0298a312" providerId="ADAL" clId="{335A68A4-152B-4E67-9E8D-EA0A54DD16C0}" dt="2026-02-02T13:35:54.639" v="247" actId="26606"/>
          <ac:cxnSpMkLst>
            <pc:docMk/>
            <pc:sldMk cId="3836188759" sldId="266"/>
            <ac:cxnSpMk id="16" creationId="{118E06E4-607B-144B-382B-AD3D06B1EE8C}"/>
          </ac:cxnSpMkLst>
        </pc:cxnChg>
        <pc:cxnChg chg="add">
          <ac:chgData name="Emma Convery-Evans (Hywel Dda UHB - Occupational Therapy Technician)" userId="31e4743b-18cc-4abb-97c9-ecbb0298a312" providerId="ADAL" clId="{335A68A4-152B-4E67-9E8D-EA0A54DD16C0}" dt="2026-02-02T13:35:54.639" v="247" actId="26606"/>
          <ac:cxnSpMkLst>
            <pc:docMk/>
            <pc:sldMk cId="3836188759" sldId="266"/>
            <ac:cxnSpMk id="20" creationId="{AA07ED31-6FA0-4967-A8DD-C5388BC17495}"/>
          </ac:cxnSpMkLst>
        </pc:cxnChg>
      </pc:sldChg>
      <pc:sldChg chg="addSp delSp modSp new mod setBg">
        <pc:chgData name="Emma Convery-Evans (Hywel Dda UHB - Occupational Therapy Technician)" userId="31e4743b-18cc-4abb-97c9-ecbb0298a312" providerId="ADAL" clId="{335A68A4-152B-4E67-9E8D-EA0A54DD16C0}" dt="2026-02-05T16:36:08.412" v="3183" actId="20577"/>
        <pc:sldMkLst>
          <pc:docMk/>
          <pc:sldMk cId="3775021403" sldId="267"/>
        </pc:sldMkLst>
        <pc:spChg chg="add del mod">
          <ac:chgData name="Emma Convery-Evans (Hywel Dda UHB - Occupational Therapy Technician)" userId="31e4743b-18cc-4abb-97c9-ecbb0298a312" providerId="ADAL" clId="{335A68A4-152B-4E67-9E8D-EA0A54DD16C0}" dt="2026-02-05T10:02:50.788" v="1030" actId="26606"/>
          <ac:spMkLst>
            <pc:docMk/>
            <pc:sldMk cId="3775021403" sldId="267"/>
            <ac:spMk id="2" creationId="{40C39252-2765-6658-AF69-D56336B1FE99}"/>
          </ac:spMkLst>
        </pc:spChg>
        <pc:spChg chg="add mod">
          <ac:chgData name="Emma Convery-Evans (Hywel Dda UHB - Occupational Therapy Technician)" userId="31e4743b-18cc-4abb-97c9-ecbb0298a312" providerId="ADAL" clId="{335A68A4-152B-4E67-9E8D-EA0A54DD16C0}" dt="2026-02-05T12:42:50.818" v="2606" actId="26606"/>
          <ac:spMkLst>
            <pc:docMk/>
            <pc:sldMk cId="3775021403" sldId="267"/>
            <ac:spMk id="3" creationId="{A4030902-FC9C-A941-191C-917673B971EF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0:02:46.215" v="1027" actId="26606"/>
          <ac:spMkLst>
            <pc:docMk/>
            <pc:sldMk cId="3775021403" sldId="267"/>
            <ac:spMk id="10" creationId="{A637580D-1176-4083-A9A1-BD8ED08996EC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1:14:34.397" v="2281" actId="26606"/>
          <ac:spMkLst>
            <pc:docMk/>
            <pc:sldMk cId="3775021403" sldId="267"/>
            <ac:spMk id="17" creationId="{DBDA151C-5770-45E4-AAFF-59E7F403866D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1:14:31.457" v="2278" actId="26606"/>
          <ac:spMkLst>
            <pc:docMk/>
            <pc:sldMk cId="3775021403" sldId="267"/>
            <ac:spMk id="26" creationId="{A637580D-1176-4083-A9A1-BD8ED08996EC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1:14:34.345" v="2280" actId="26606"/>
          <ac:spMkLst>
            <pc:docMk/>
            <pc:sldMk cId="3775021403" sldId="267"/>
            <ac:spMk id="31" creationId="{21C69525-1BE4-4BA0-A23C-3BB6C162EFB9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1:15:00.608" v="2284" actId="26606"/>
          <ac:spMkLst>
            <pc:docMk/>
            <pc:sldMk cId="3775021403" sldId="267"/>
            <ac:spMk id="35" creationId="{DBDA151C-5770-45E4-AAFF-59E7F403866D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2:42:23.265" v="2604" actId="26606"/>
          <ac:spMkLst>
            <pc:docMk/>
            <pc:sldMk cId="3775021403" sldId="267"/>
            <ac:spMk id="43" creationId="{A637580D-1176-4083-A9A1-BD8ED08996EC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2:42:50.818" v="2606" actId="26606"/>
          <ac:spMkLst>
            <pc:docMk/>
            <pc:sldMk cId="3775021403" sldId="267"/>
            <ac:spMk id="52" creationId="{21C69525-1BE4-4BA0-A23C-3BB6C162EFB9}"/>
          </ac:spMkLst>
        </pc:spChg>
        <pc:spChg chg="add">
          <ac:chgData name="Emma Convery-Evans (Hywel Dda UHB - Occupational Therapy Technician)" userId="31e4743b-18cc-4abb-97c9-ecbb0298a312" providerId="ADAL" clId="{335A68A4-152B-4E67-9E8D-EA0A54DD16C0}" dt="2026-02-05T12:42:50.818" v="2606" actId="26606"/>
          <ac:spMkLst>
            <pc:docMk/>
            <pc:sldMk cId="3775021403" sldId="267"/>
            <ac:spMk id="61" creationId="{A637580D-1176-4083-A9A1-BD8ED08996EC}"/>
          </ac:spMkLst>
        </pc:spChg>
        <pc:graphicFrameChg chg="add del">
          <ac:chgData name="Emma Convery-Evans (Hywel Dda UHB - Occupational Therapy Technician)" userId="31e4743b-18cc-4abb-97c9-ecbb0298a312" providerId="ADAL" clId="{335A68A4-152B-4E67-9E8D-EA0A54DD16C0}" dt="2026-02-05T10:02:46.215" v="1027" actId="26606"/>
          <ac:graphicFrameMkLst>
            <pc:docMk/>
            <pc:sldMk cId="3775021403" sldId="267"/>
            <ac:graphicFrameMk id="4" creationId="{47CB0F93-D593-4FC8-3940-8767ED46C36C}"/>
          </ac:graphicFrameMkLst>
        </pc:graphicFrameChg>
        <pc:graphicFrameChg chg="add del">
          <ac:chgData name="Emma Convery-Evans (Hywel Dda UHB - Occupational Therapy Technician)" userId="31e4743b-18cc-4abb-97c9-ecbb0298a312" providerId="ADAL" clId="{335A68A4-152B-4E67-9E8D-EA0A54DD16C0}" dt="2026-02-05T10:02:50.761" v="1029" actId="26606"/>
          <ac:graphicFrameMkLst>
            <pc:docMk/>
            <pc:sldMk cId="3775021403" sldId="267"/>
            <ac:graphicFrameMk id="14" creationId="{B780D992-9FE3-F3C8-8CEC-32471BF888FE}"/>
          </ac:graphicFrameMkLst>
        </pc:graphicFrameChg>
        <pc:graphicFrameChg chg="add mod ord modGraphic">
          <ac:chgData name="Emma Convery-Evans (Hywel Dda UHB - Occupational Therapy Technician)" userId="31e4743b-18cc-4abb-97c9-ecbb0298a312" providerId="ADAL" clId="{335A68A4-152B-4E67-9E8D-EA0A54DD16C0}" dt="2026-02-05T16:36:08.412" v="3183" actId="20577"/>
          <ac:graphicFrameMkLst>
            <pc:docMk/>
            <pc:sldMk cId="3775021403" sldId="267"/>
            <ac:graphicFrameMk id="19" creationId="{16447CAA-A101-E650-4B38-96F22715DB35}"/>
          </ac:graphicFrameMkLst>
        </pc:graphicFrameChg>
        <pc:cxnChg chg="add del">
          <ac:chgData name="Emma Convery-Evans (Hywel Dda UHB - Occupational Therapy Technician)" userId="31e4743b-18cc-4abb-97c9-ecbb0298a312" providerId="ADAL" clId="{335A68A4-152B-4E67-9E8D-EA0A54DD16C0}" dt="2026-02-05T10:02:46.215" v="1027" actId="26606"/>
          <ac:cxnSpMkLst>
            <pc:docMk/>
            <pc:sldMk cId="3775021403" sldId="267"/>
            <ac:cxnSpMk id="8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0:02:46.215" v="1027" actId="26606"/>
          <ac:cxnSpMkLst>
            <pc:docMk/>
            <pc:sldMk cId="3775021403" sldId="267"/>
            <ac:cxnSpMk id="12" creationId="{1A85A180-17F0-9F5F-51D9-6D242E7884AB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1:14:34.397" v="2281" actId="26606"/>
          <ac:cxnSpMkLst>
            <pc:docMk/>
            <pc:sldMk cId="3775021403" sldId="267"/>
            <ac:cxnSpMk id="16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1:14:34.397" v="2281" actId="26606"/>
          <ac:cxnSpMkLst>
            <pc:docMk/>
            <pc:sldMk cId="3775021403" sldId="267"/>
            <ac:cxnSpMk id="18" creationId="{05ADA91C-AD52-A530-A898-AD6E69874598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1:14:31.457" v="2278" actId="26606"/>
          <ac:cxnSpMkLst>
            <pc:docMk/>
            <pc:sldMk cId="3775021403" sldId="267"/>
            <ac:cxnSpMk id="24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1:14:31.457" v="2278" actId="26606"/>
          <ac:cxnSpMkLst>
            <pc:docMk/>
            <pc:sldMk cId="3775021403" sldId="267"/>
            <ac:cxnSpMk id="28" creationId="{B9C96FDC-E4C2-7D8A-44BA-572E7CD9E899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1:14:34.345" v="2280" actId="26606"/>
          <ac:cxnSpMkLst>
            <pc:docMk/>
            <pc:sldMk cId="3775021403" sldId="267"/>
            <ac:cxnSpMk id="30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1:14:34.345" v="2280" actId="26606"/>
          <ac:cxnSpMkLst>
            <pc:docMk/>
            <pc:sldMk cId="3775021403" sldId="267"/>
            <ac:cxnSpMk id="32" creationId="{B68AF875-C18B-4B48-AE4C-A63FD3CEFB11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1:15:00.608" v="2284" actId="26606"/>
          <ac:cxnSpMkLst>
            <pc:docMk/>
            <pc:sldMk cId="3775021403" sldId="267"/>
            <ac:cxnSpMk id="34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1:15:00.608" v="2284" actId="26606"/>
          <ac:cxnSpMkLst>
            <pc:docMk/>
            <pc:sldMk cId="3775021403" sldId="267"/>
            <ac:cxnSpMk id="36" creationId="{B209265E-E0D7-493B-97CE-2263D50C3F0A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2:42:23.265" v="2604" actId="26606"/>
          <ac:cxnSpMkLst>
            <pc:docMk/>
            <pc:sldMk cId="3775021403" sldId="267"/>
            <ac:cxnSpMk id="41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2:42:23.265" v="2604" actId="26606"/>
          <ac:cxnSpMkLst>
            <pc:docMk/>
            <pc:sldMk cId="3775021403" sldId="267"/>
            <ac:cxnSpMk id="45" creationId="{B9C96FDC-E4C2-7D8A-44BA-572E7CD9E899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2:42:50.818" v="2606" actId="26606"/>
          <ac:cxnSpMkLst>
            <pc:docMk/>
            <pc:sldMk cId="3775021403" sldId="267"/>
            <ac:cxnSpMk id="50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2:42:50.818" v="2606" actId="26606"/>
          <ac:cxnSpMkLst>
            <pc:docMk/>
            <pc:sldMk cId="3775021403" sldId="267"/>
            <ac:cxnSpMk id="54" creationId="{B68AF875-C18B-4B48-AE4C-A63FD3CEFB11}"/>
          </ac:cxnSpMkLst>
        </pc:cxnChg>
        <pc:cxnChg chg="add">
          <ac:chgData name="Emma Convery-Evans (Hywel Dda UHB - Occupational Therapy Technician)" userId="31e4743b-18cc-4abb-97c9-ecbb0298a312" providerId="ADAL" clId="{335A68A4-152B-4E67-9E8D-EA0A54DD16C0}" dt="2026-02-05T12:42:50.818" v="2606" actId="26606"/>
          <ac:cxnSpMkLst>
            <pc:docMk/>
            <pc:sldMk cId="3775021403" sldId="267"/>
            <ac:cxnSpMk id="59" creationId="{118E06E4-607B-144B-382B-AD3D06B1EE8C}"/>
          </ac:cxnSpMkLst>
        </pc:cxnChg>
        <pc:cxnChg chg="add">
          <ac:chgData name="Emma Convery-Evans (Hywel Dda UHB - Occupational Therapy Technician)" userId="31e4743b-18cc-4abb-97c9-ecbb0298a312" providerId="ADAL" clId="{335A68A4-152B-4E67-9E8D-EA0A54DD16C0}" dt="2026-02-05T12:42:50.818" v="2606" actId="26606"/>
          <ac:cxnSpMkLst>
            <pc:docMk/>
            <pc:sldMk cId="3775021403" sldId="267"/>
            <ac:cxnSpMk id="63" creationId="{B9C96FDC-E4C2-7D8A-44BA-572E7CD9E899}"/>
          </ac:cxnSpMkLst>
        </pc:cxnChg>
      </pc:sldChg>
      <pc:sldChg chg="addSp delSp modSp new mod setBg">
        <pc:chgData name="Emma Convery-Evans (Hywel Dda UHB - Occupational Therapy Technician)" userId="31e4743b-18cc-4abb-97c9-ecbb0298a312" providerId="ADAL" clId="{335A68A4-152B-4E67-9E8D-EA0A54DD16C0}" dt="2026-02-05T16:39:18.044" v="3278" actId="20577"/>
        <pc:sldMkLst>
          <pc:docMk/>
          <pc:sldMk cId="1066429373" sldId="268"/>
        </pc:sldMkLst>
        <pc:spChg chg="add del mod">
          <ac:chgData name="Emma Convery-Evans (Hywel Dda UHB - Occupational Therapy Technician)" userId="31e4743b-18cc-4abb-97c9-ecbb0298a312" providerId="ADAL" clId="{335A68A4-152B-4E67-9E8D-EA0A54DD16C0}" dt="2026-02-05T10:07:13.425" v="1333" actId="26606"/>
          <ac:spMkLst>
            <pc:docMk/>
            <pc:sldMk cId="1066429373" sldId="268"/>
            <ac:spMk id="2" creationId="{BCFB952E-B845-9777-D874-D3150D86CB9C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0:07:13.395" v="1332" actId="26606"/>
          <ac:spMkLst>
            <pc:docMk/>
            <pc:sldMk cId="1066429373" sldId="268"/>
            <ac:spMk id="10" creationId="{DBDA151C-5770-45E4-AAFF-59E7F403866D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0:42:17.939" v="1407" actId="26606"/>
          <ac:spMkLst>
            <pc:docMk/>
            <pc:sldMk cId="1066429373" sldId="268"/>
            <ac:spMk id="15" creationId="{063F27BC-7079-4FF7-8F7C-ABC82FA3C247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0:42:02.971" v="1402" actId="26606"/>
          <ac:spMkLst>
            <pc:docMk/>
            <pc:sldMk cId="1066429373" sldId="268"/>
            <ac:spMk id="24" creationId="{744CAA32-F237-419C-A2DD-43C28D920D3C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0:42:08.359" v="1404" actId="26606"/>
          <ac:spMkLst>
            <pc:docMk/>
            <pc:sldMk cId="1066429373" sldId="268"/>
            <ac:spMk id="29" creationId="{744CAA32-F237-419C-A2DD-43C28D920D3C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0:42:17.900" v="1406" actId="26606"/>
          <ac:spMkLst>
            <pc:docMk/>
            <pc:sldMk cId="1066429373" sldId="268"/>
            <ac:spMk id="33" creationId="{744CAA32-F237-419C-A2DD-43C28D920D3C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0:42:50.373" v="1411" actId="26606"/>
          <ac:spMkLst>
            <pc:docMk/>
            <pc:sldMk cId="1066429373" sldId="268"/>
            <ac:spMk id="37" creationId="{744CAA32-F237-419C-A2DD-43C28D920D3C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0:42:50.310" v="1410" actId="26606"/>
          <ac:spMkLst>
            <pc:docMk/>
            <pc:sldMk cId="1066429373" sldId="268"/>
            <ac:spMk id="45" creationId="{744CAA32-F237-419C-A2DD-43C28D920D3C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2:44:23.440" v="2619" actId="26606"/>
          <ac:spMkLst>
            <pc:docMk/>
            <pc:sldMk cId="1066429373" sldId="268"/>
            <ac:spMk id="50" creationId="{744CAA32-F237-419C-A2DD-43C28D920D3C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2:44:13.211" v="2612" actId="26606"/>
          <ac:spMkLst>
            <pc:docMk/>
            <pc:sldMk cId="1066429373" sldId="268"/>
            <ac:spMk id="58" creationId="{744CAA32-F237-419C-A2DD-43C28D920D3C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2:44:16.786" v="2614" actId="26606"/>
          <ac:spMkLst>
            <pc:docMk/>
            <pc:sldMk cId="1066429373" sldId="268"/>
            <ac:spMk id="63" creationId="{744CAA32-F237-419C-A2DD-43C28D920D3C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2:44:21.418" v="2616" actId="26606"/>
          <ac:spMkLst>
            <pc:docMk/>
            <pc:sldMk cId="1066429373" sldId="268"/>
            <ac:spMk id="67" creationId="{744CAA32-F237-419C-A2DD-43C28D920D3C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2:44:23.168" v="2618" actId="26606"/>
          <ac:spMkLst>
            <pc:docMk/>
            <pc:sldMk cId="1066429373" sldId="268"/>
            <ac:spMk id="71" creationId="{744CAA32-F237-419C-A2DD-43C28D920D3C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2:45:11.966" v="2623" actId="26606"/>
          <ac:spMkLst>
            <pc:docMk/>
            <pc:sldMk cId="1066429373" sldId="268"/>
            <ac:spMk id="75" creationId="{744CAA32-F237-419C-A2DD-43C28D920D3C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2:45:11.663" v="2622" actId="26606"/>
          <ac:spMkLst>
            <pc:docMk/>
            <pc:sldMk cId="1066429373" sldId="268"/>
            <ac:spMk id="81" creationId="{ABA4FDDF-F59C-428B-8603-3A86D75931AB}"/>
          </ac:spMkLst>
        </pc:spChg>
        <pc:spChg chg="add">
          <ac:chgData name="Emma Convery-Evans (Hywel Dda UHB - Occupational Therapy Technician)" userId="31e4743b-18cc-4abb-97c9-ecbb0298a312" providerId="ADAL" clId="{335A68A4-152B-4E67-9E8D-EA0A54DD16C0}" dt="2026-02-05T12:45:11.966" v="2623" actId="26606"/>
          <ac:spMkLst>
            <pc:docMk/>
            <pc:sldMk cId="1066429373" sldId="268"/>
            <ac:spMk id="83" creationId="{744CAA32-F237-419C-A2DD-43C28D920D3C}"/>
          </ac:spMkLst>
        </pc:spChg>
        <pc:spChg chg="add">
          <ac:chgData name="Emma Convery-Evans (Hywel Dda UHB - Occupational Therapy Technician)" userId="31e4743b-18cc-4abb-97c9-ecbb0298a312" providerId="ADAL" clId="{335A68A4-152B-4E67-9E8D-EA0A54DD16C0}" dt="2026-02-05T12:45:11.966" v="2623" actId="26606"/>
          <ac:spMkLst>
            <pc:docMk/>
            <pc:sldMk cId="1066429373" sldId="268"/>
            <ac:spMk id="85" creationId="{F7017262-EEEC-4F5E-917D-A55E68A1194C}"/>
          </ac:spMkLst>
        </pc:spChg>
        <pc:graphicFrameChg chg="add del">
          <ac:chgData name="Emma Convery-Evans (Hywel Dda UHB - Occupational Therapy Technician)" userId="31e4743b-18cc-4abb-97c9-ecbb0298a312" providerId="ADAL" clId="{335A68A4-152B-4E67-9E8D-EA0A54DD16C0}" dt="2026-02-05T10:07:13.395" v="1332" actId="26606"/>
          <ac:graphicFrameMkLst>
            <pc:docMk/>
            <pc:sldMk cId="1066429373" sldId="268"/>
            <ac:graphicFrameMk id="4" creationId="{FF4CC45B-40B0-2084-C862-2F1C4E68CABB}"/>
          </ac:graphicFrameMkLst>
        </pc:graphicFrameChg>
        <pc:graphicFrameChg chg="add mod ord modGraphic">
          <ac:chgData name="Emma Convery-Evans (Hywel Dda UHB - Occupational Therapy Technician)" userId="31e4743b-18cc-4abb-97c9-ecbb0298a312" providerId="ADAL" clId="{335A68A4-152B-4E67-9E8D-EA0A54DD16C0}" dt="2026-02-05T16:39:18.044" v="3278" actId="20577"/>
          <ac:graphicFrameMkLst>
            <pc:docMk/>
            <pc:sldMk cId="1066429373" sldId="268"/>
            <ac:graphicFrameMk id="17" creationId="{B89D8DC8-9D47-A268-BC90-6CB8C4F88392}"/>
          </ac:graphicFrameMkLst>
        </pc:graphicFrameChg>
        <pc:picChg chg="add mod">
          <ac:chgData name="Emma Convery-Evans (Hywel Dda UHB - Occupational Therapy Technician)" userId="31e4743b-18cc-4abb-97c9-ecbb0298a312" providerId="ADAL" clId="{335A68A4-152B-4E67-9E8D-EA0A54DD16C0}" dt="2026-02-05T12:45:11.966" v="2623" actId="26606"/>
          <ac:picMkLst>
            <pc:docMk/>
            <pc:sldMk cId="1066429373" sldId="268"/>
            <ac:picMk id="3" creationId="{54CCA697-F918-D910-D5B5-918C0597094E}"/>
          </ac:picMkLst>
        </pc:picChg>
        <pc:cxnChg chg="add del">
          <ac:chgData name="Emma Convery-Evans (Hywel Dda UHB - Occupational Therapy Technician)" userId="31e4743b-18cc-4abb-97c9-ecbb0298a312" providerId="ADAL" clId="{335A68A4-152B-4E67-9E8D-EA0A54DD16C0}" dt="2026-02-05T10:07:13.395" v="1332" actId="26606"/>
          <ac:cxnSpMkLst>
            <pc:docMk/>
            <pc:sldMk cId="1066429373" sldId="268"/>
            <ac:cxnSpMk id="8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0:07:13.395" v="1332" actId="26606"/>
          <ac:cxnSpMkLst>
            <pc:docMk/>
            <pc:sldMk cId="1066429373" sldId="268"/>
            <ac:cxnSpMk id="12" creationId="{E62D3963-2153-4637-96E6-E31BD2CE5D0D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0:42:17.939" v="1407" actId="26606"/>
          <ac:cxnSpMkLst>
            <pc:docMk/>
            <pc:sldMk cId="1066429373" sldId="268"/>
            <ac:cxnSpMk id="14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0:42:17.939" v="1407" actId="26606"/>
          <ac:cxnSpMkLst>
            <pc:docMk/>
            <pc:sldMk cId="1066429373" sldId="268"/>
            <ac:cxnSpMk id="16" creationId="{9B5F4E67-4DB9-8422-13E5-B36FD48EC4D4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0:42:02.971" v="1402" actId="26606"/>
          <ac:cxnSpMkLst>
            <pc:docMk/>
            <pc:sldMk cId="1066429373" sldId="268"/>
            <ac:cxnSpMk id="22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0:42:02.971" v="1402" actId="26606"/>
          <ac:cxnSpMkLst>
            <pc:docMk/>
            <pc:sldMk cId="1066429373" sldId="268"/>
            <ac:cxnSpMk id="26" creationId="{08052531-D50B-3899-B150-D05525F4F2B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0:42:08.359" v="1404" actId="26606"/>
          <ac:cxnSpMkLst>
            <pc:docMk/>
            <pc:sldMk cId="1066429373" sldId="268"/>
            <ac:cxnSpMk id="28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0:42:08.359" v="1404" actId="26606"/>
          <ac:cxnSpMkLst>
            <pc:docMk/>
            <pc:sldMk cId="1066429373" sldId="268"/>
            <ac:cxnSpMk id="30" creationId="{08052531-D50B-3899-B150-D05525F4F2B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0:42:17.900" v="1406" actId="26606"/>
          <ac:cxnSpMkLst>
            <pc:docMk/>
            <pc:sldMk cId="1066429373" sldId="268"/>
            <ac:cxnSpMk id="32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0:42:17.900" v="1406" actId="26606"/>
          <ac:cxnSpMkLst>
            <pc:docMk/>
            <pc:sldMk cId="1066429373" sldId="268"/>
            <ac:cxnSpMk id="34" creationId="{08052531-D50B-3899-B150-D05525F4F2B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0:42:50.373" v="1411" actId="26606"/>
          <ac:cxnSpMkLst>
            <pc:docMk/>
            <pc:sldMk cId="1066429373" sldId="268"/>
            <ac:cxnSpMk id="36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0:42:50.373" v="1411" actId="26606"/>
          <ac:cxnSpMkLst>
            <pc:docMk/>
            <pc:sldMk cId="1066429373" sldId="268"/>
            <ac:cxnSpMk id="38" creationId="{08052531-D50B-3899-B150-D05525F4F2B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0:42:50.310" v="1410" actId="26606"/>
          <ac:cxnSpMkLst>
            <pc:docMk/>
            <pc:sldMk cId="1066429373" sldId="268"/>
            <ac:cxnSpMk id="43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0:42:50.310" v="1410" actId="26606"/>
          <ac:cxnSpMkLst>
            <pc:docMk/>
            <pc:sldMk cId="1066429373" sldId="268"/>
            <ac:cxnSpMk id="47" creationId="{08052531-D50B-3899-B150-D05525F4F2B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2:44:23.440" v="2619" actId="26606"/>
          <ac:cxnSpMkLst>
            <pc:docMk/>
            <pc:sldMk cId="1066429373" sldId="268"/>
            <ac:cxnSpMk id="49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2:44:23.440" v="2619" actId="26606"/>
          <ac:cxnSpMkLst>
            <pc:docMk/>
            <pc:sldMk cId="1066429373" sldId="268"/>
            <ac:cxnSpMk id="51" creationId="{08052531-D50B-3899-B150-D05525F4F2B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2:44:13.211" v="2612" actId="26606"/>
          <ac:cxnSpMkLst>
            <pc:docMk/>
            <pc:sldMk cId="1066429373" sldId="268"/>
            <ac:cxnSpMk id="56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2:44:13.211" v="2612" actId="26606"/>
          <ac:cxnSpMkLst>
            <pc:docMk/>
            <pc:sldMk cId="1066429373" sldId="268"/>
            <ac:cxnSpMk id="60" creationId="{92025DBA-8780-9CA0-2826-FF6E3BD1A0C9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2:44:16.786" v="2614" actId="26606"/>
          <ac:cxnSpMkLst>
            <pc:docMk/>
            <pc:sldMk cId="1066429373" sldId="268"/>
            <ac:cxnSpMk id="62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2:44:16.786" v="2614" actId="26606"/>
          <ac:cxnSpMkLst>
            <pc:docMk/>
            <pc:sldMk cId="1066429373" sldId="268"/>
            <ac:cxnSpMk id="64" creationId="{753FE100-D0AB-4AE2-824B-60CFA31EC6A2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2:44:21.418" v="2616" actId="26606"/>
          <ac:cxnSpMkLst>
            <pc:docMk/>
            <pc:sldMk cId="1066429373" sldId="268"/>
            <ac:cxnSpMk id="66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2:44:21.418" v="2616" actId="26606"/>
          <ac:cxnSpMkLst>
            <pc:docMk/>
            <pc:sldMk cId="1066429373" sldId="268"/>
            <ac:cxnSpMk id="68" creationId="{92025DBA-8780-9CA0-2826-FF6E3BD1A0C9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2:44:23.168" v="2618" actId="26606"/>
          <ac:cxnSpMkLst>
            <pc:docMk/>
            <pc:sldMk cId="1066429373" sldId="268"/>
            <ac:cxnSpMk id="70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2:44:23.168" v="2618" actId="26606"/>
          <ac:cxnSpMkLst>
            <pc:docMk/>
            <pc:sldMk cId="1066429373" sldId="268"/>
            <ac:cxnSpMk id="72" creationId="{753FE100-D0AB-4AE2-824B-60CFA31EC6A2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2:45:11.966" v="2623" actId="26606"/>
          <ac:cxnSpMkLst>
            <pc:docMk/>
            <pc:sldMk cId="1066429373" sldId="268"/>
            <ac:cxnSpMk id="74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2:45:11.966" v="2623" actId="26606"/>
          <ac:cxnSpMkLst>
            <pc:docMk/>
            <pc:sldMk cId="1066429373" sldId="268"/>
            <ac:cxnSpMk id="76" creationId="{92025DBA-8780-9CA0-2826-FF6E3BD1A0C9}"/>
          </ac:cxnSpMkLst>
        </pc:cxnChg>
        <pc:cxnChg chg="add">
          <ac:chgData name="Emma Convery-Evans (Hywel Dda UHB - Occupational Therapy Technician)" userId="31e4743b-18cc-4abb-97c9-ecbb0298a312" providerId="ADAL" clId="{335A68A4-152B-4E67-9E8D-EA0A54DD16C0}" dt="2026-02-05T12:45:11.966" v="2623" actId="26606"/>
          <ac:cxnSpMkLst>
            <pc:docMk/>
            <pc:sldMk cId="1066429373" sldId="268"/>
            <ac:cxnSpMk id="84" creationId="{118E06E4-607B-144B-382B-AD3D06B1EE8C}"/>
          </ac:cxnSpMkLst>
        </pc:cxnChg>
        <pc:cxnChg chg="add">
          <ac:chgData name="Emma Convery-Evans (Hywel Dda UHB - Occupational Therapy Technician)" userId="31e4743b-18cc-4abb-97c9-ecbb0298a312" providerId="ADAL" clId="{335A68A4-152B-4E67-9E8D-EA0A54DD16C0}" dt="2026-02-05T12:45:11.966" v="2623" actId="26606"/>
          <ac:cxnSpMkLst>
            <pc:docMk/>
            <pc:sldMk cId="1066429373" sldId="268"/>
            <ac:cxnSpMk id="87" creationId="{9A3EDAAA-869E-4AA2-A7CE-BF2C025963E8}"/>
          </ac:cxnSpMkLst>
        </pc:cxnChg>
      </pc:sldChg>
      <pc:sldChg chg="addSp delSp modSp new del mod setBg">
        <pc:chgData name="Emma Convery-Evans (Hywel Dda UHB - Occupational Therapy Technician)" userId="31e4743b-18cc-4abb-97c9-ecbb0298a312" providerId="ADAL" clId="{335A68A4-152B-4E67-9E8D-EA0A54DD16C0}" dt="2026-02-05T13:16:25.449" v="2804" actId="2696"/>
        <pc:sldMkLst>
          <pc:docMk/>
          <pc:sldMk cId="3288705267" sldId="269"/>
        </pc:sldMkLst>
        <pc:spChg chg="add del mod">
          <ac:chgData name="Emma Convery-Evans (Hywel Dda UHB - Occupational Therapy Technician)" userId="31e4743b-18cc-4abb-97c9-ecbb0298a312" providerId="ADAL" clId="{335A68A4-152B-4E67-9E8D-EA0A54DD16C0}" dt="2026-02-05T11:45:21.370" v="2540" actId="26606"/>
          <ac:spMkLst>
            <pc:docMk/>
            <pc:sldMk cId="3288705267" sldId="269"/>
            <ac:spMk id="2" creationId="{EDA6CC5D-DA68-84EF-8AAC-B1A31A3D73DC}"/>
          </ac:spMkLst>
        </pc:spChg>
        <pc:spChg chg="add">
          <ac:chgData name="Emma Convery-Evans (Hywel Dda UHB - Occupational Therapy Technician)" userId="31e4743b-18cc-4abb-97c9-ecbb0298a312" providerId="ADAL" clId="{335A68A4-152B-4E67-9E8D-EA0A54DD16C0}" dt="2026-02-05T11:45:21.370" v="2540" actId="26606"/>
          <ac:spMkLst>
            <pc:docMk/>
            <pc:sldMk cId="3288705267" sldId="269"/>
            <ac:spMk id="10" creationId="{21C69525-1BE4-4BA0-A23C-3BB6C162EFB9}"/>
          </ac:spMkLst>
        </pc:spChg>
        <pc:graphicFrameChg chg="add mod modGraphic">
          <ac:chgData name="Emma Convery-Evans (Hywel Dda UHB - Occupational Therapy Technician)" userId="31e4743b-18cc-4abb-97c9-ecbb0298a312" providerId="ADAL" clId="{335A68A4-152B-4E67-9E8D-EA0A54DD16C0}" dt="2026-02-05T11:46:31.227" v="2558" actId="1076"/>
          <ac:graphicFrameMkLst>
            <pc:docMk/>
            <pc:sldMk cId="3288705267" sldId="269"/>
            <ac:graphicFrameMk id="4" creationId="{109DD5F2-77DC-E93C-252D-B62D5FEF83AC}"/>
          </ac:graphicFrameMkLst>
        </pc:graphicFrameChg>
        <pc:cxnChg chg="add">
          <ac:chgData name="Emma Convery-Evans (Hywel Dda UHB - Occupational Therapy Technician)" userId="31e4743b-18cc-4abb-97c9-ecbb0298a312" providerId="ADAL" clId="{335A68A4-152B-4E67-9E8D-EA0A54DD16C0}" dt="2026-02-05T11:45:21.370" v="2540" actId="26606"/>
          <ac:cxnSpMkLst>
            <pc:docMk/>
            <pc:sldMk cId="3288705267" sldId="269"/>
            <ac:cxnSpMk id="8" creationId="{118E06E4-607B-144B-382B-AD3D06B1EE8C}"/>
          </ac:cxnSpMkLst>
        </pc:cxnChg>
        <pc:cxnChg chg="add">
          <ac:chgData name="Emma Convery-Evans (Hywel Dda UHB - Occupational Therapy Technician)" userId="31e4743b-18cc-4abb-97c9-ecbb0298a312" providerId="ADAL" clId="{335A68A4-152B-4E67-9E8D-EA0A54DD16C0}" dt="2026-02-05T11:45:21.370" v="2540" actId="26606"/>
          <ac:cxnSpMkLst>
            <pc:docMk/>
            <pc:sldMk cId="3288705267" sldId="269"/>
            <ac:cxnSpMk id="12" creationId="{B68AF875-C18B-4B48-AE4C-A63FD3CEFB11}"/>
          </ac:cxnSpMkLst>
        </pc:cxnChg>
      </pc:sldChg>
      <pc:sldChg chg="addSp modSp new mod setBg">
        <pc:chgData name="Emma Convery-Evans (Hywel Dda UHB - Occupational Therapy Technician)" userId="31e4743b-18cc-4abb-97c9-ecbb0298a312" providerId="ADAL" clId="{335A68A4-152B-4E67-9E8D-EA0A54DD16C0}" dt="2026-02-05T16:50:33.750" v="3343" actId="255"/>
        <pc:sldMkLst>
          <pc:docMk/>
          <pc:sldMk cId="427822630" sldId="270"/>
        </pc:sldMkLst>
        <pc:spChg chg="add mod">
          <ac:chgData name="Emma Convery-Evans (Hywel Dda UHB - Occupational Therapy Technician)" userId="31e4743b-18cc-4abb-97c9-ecbb0298a312" providerId="ADAL" clId="{335A68A4-152B-4E67-9E8D-EA0A54DD16C0}" dt="2026-02-05T16:50:33.750" v="3343" actId="255"/>
          <ac:spMkLst>
            <pc:docMk/>
            <pc:sldMk cId="427822630" sldId="270"/>
            <ac:spMk id="2" creationId="{62CA1CAC-02ED-311B-981A-EA94775C2C8C}"/>
          </ac:spMkLst>
        </pc:spChg>
        <pc:spChg chg="add">
          <ac:chgData name="Emma Convery-Evans (Hywel Dda UHB - Occupational Therapy Technician)" userId="31e4743b-18cc-4abb-97c9-ecbb0298a312" providerId="ADAL" clId="{335A68A4-152B-4E67-9E8D-EA0A54DD16C0}" dt="2026-02-05T13:06:17.848" v="2714" actId="26606"/>
          <ac:spMkLst>
            <pc:docMk/>
            <pc:sldMk cId="427822630" sldId="270"/>
            <ac:spMk id="10" creationId="{19F9BF86-FE94-4517-B97D-026C7515E589}"/>
          </ac:spMkLst>
        </pc:spChg>
        <pc:picChg chg="add mod">
          <ac:chgData name="Emma Convery-Evans (Hywel Dda UHB - Occupational Therapy Technician)" userId="31e4743b-18cc-4abb-97c9-ecbb0298a312" providerId="ADAL" clId="{335A68A4-152B-4E67-9E8D-EA0A54DD16C0}" dt="2026-02-05T16:49:51.328" v="3341" actId="14100"/>
          <ac:picMkLst>
            <pc:docMk/>
            <pc:sldMk cId="427822630" sldId="270"/>
            <ac:picMk id="3" creationId="{159E6881-2B57-7481-5A0C-02A8F7F6FF60}"/>
          </ac:picMkLst>
        </pc:picChg>
        <pc:cxnChg chg="add">
          <ac:chgData name="Emma Convery-Evans (Hywel Dda UHB - Occupational Therapy Technician)" userId="31e4743b-18cc-4abb-97c9-ecbb0298a312" providerId="ADAL" clId="{335A68A4-152B-4E67-9E8D-EA0A54DD16C0}" dt="2026-02-05T13:06:17.848" v="2714" actId="26606"/>
          <ac:cxnSpMkLst>
            <pc:docMk/>
            <pc:sldMk cId="427822630" sldId="270"/>
            <ac:cxnSpMk id="8" creationId="{118E06E4-607B-144B-382B-AD3D06B1EE8C}"/>
          </ac:cxnSpMkLst>
        </pc:cxnChg>
        <pc:cxnChg chg="add">
          <ac:chgData name="Emma Convery-Evans (Hywel Dda UHB - Occupational Therapy Technician)" userId="31e4743b-18cc-4abb-97c9-ecbb0298a312" providerId="ADAL" clId="{335A68A4-152B-4E67-9E8D-EA0A54DD16C0}" dt="2026-02-05T13:06:17.848" v="2714" actId="26606"/>
          <ac:cxnSpMkLst>
            <pc:docMk/>
            <pc:sldMk cId="427822630" sldId="270"/>
            <ac:cxnSpMk id="12" creationId="{59D7B6BE-A4E0-4483-BEC5-493AC3E5D2AD}"/>
          </ac:cxnSpMkLst>
        </pc:cxnChg>
      </pc:sldChg>
      <pc:sldChg chg="addSp delSp modSp new del mod setBg">
        <pc:chgData name="Emma Convery-Evans (Hywel Dda UHB - Occupational Therapy Technician)" userId="31e4743b-18cc-4abb-97c9-ecbb0298a312" providerId="ADAL" clId="{335A68A4-152B-4E67-9E8D-EA0A54DD16C0}" dt="2026-02-05T16:43:59.621" v="3332" actId="2696"/>
        <pc:sldMkLst>
          <pc:docMk/>
          <pc:sldMk cId="1259958892" sldId="271"/>
        </pc:sldMkLst>
        <pc:spChg chg="add mod">
          <ac:chgData name="Emma Convery-Evans (Hywel Dda UHB - Occupational Therapy Technician)" userId="31e4743b-18cc-4abb-97c9-ecbb0298a312" providerId="ADAL" clId="{335A68A4-152B-4E67-9E8D-EA0A54DD16C0}" dt="2026-02-05T16:43:32.008" v="3330" actId="20577"/>
          <ac:spMkLst>
            <pc:docMk/>
            <pc:sldMk cId="1259958892" sldId="271"/>
            <ac:spMk id="2" creationId="{30915116-9329-07EB-08CF-77554104EFE6}"/>
          </ac:spMkLst>
        </pc:spChg>
        <pc:spChg chg="add del mod">
          <ac:chgData name="Emma Convery-Evans (Hywel Dda UHB - Occupational Therapy Technician)" userId="31e4743b-18cc-4abb-97c9-ecbb0298a312" providerId="ADAL" clId="{335A68A4-152B-4E67-9E8D-EA0A54DD16C0}" dt="2026-02-05T13:14:13.347" v="2795"/>
          <ac:spMkLst>
            <pc:docMk/>
            <pc:sldMk cId="1259958892" sldId="271"/>
            <ac:spMk id="3" creationId="{1F7A07F2-2256-FCC4-DE08-669C352FCD92}"/>
          </ac:spMkLst>
        </pc:spChg>
        <pc:spChg chg="add del mod">
          <ac:chgData name="Emma Convery-Evans (Hywel Dda UHB - Occupational Therapy Technician)" userId="31e4743b-18cc-4abb-97c9-ecbb0298a312" providerId="ADAL" clId="{335A68A4-152B-4E67-9E8D-EA0A54DD16C0}" dt="2026-02-05T13:16:40.887" v="2805" actId="26606"/>
          <ac:spMkLst>
            <pc:docMk/>
            <pc:sldMk cId="1259958892" sldId="271"/>
            <ac:spMk id="4" creationId="{DF474064-76A4-DCBC-69B8-26C176EDDE18}"/>
          </ac:spMkLst>
        </pc:spChg>
        <pc:spChg chg="add">
          <ac:chgData name="Emma Convery-Evans (Hywel Dda UHB - Occupational Therapy Technician)" userId="31e4743b-18cc-4abb-97c9-ecbb0298a312" providerId="ADAL" clId="{335A68A4-152B-4E67-9E8D-EA0A54DD16C0}" dt="2026-02-05T14:25:21.043" v="2852" actId="26606"/>
          <ac:spMkLst>
            <pc:docMk/>
            <pc:sldMk cId="1259958892" sldId="271"/>
            <ac:spMk id="13" creationId="{DBDA151C-5770-45E4-AAFF-59E7F403866D}"/>
          </ac:spMkLst>
        </pc:spChg>
        <pc:graphicFrameChg chg="add mod modGraphic">
          <ac:chgData name="Emma Convery-Evans (Hywel Dda UHB - Occupational Therapy Technician)" userId="31e4743b-18cc-4abb-97c9-ecbb0298a312" providerId="ADAL" clId="{335A68A4-152B-4E67-9E8D-EA0A54DD16C0}" dt="2026-02-05T16:26:03.457" v="3096"/>
          <ac:graphicFrameMkLst>
            <pc:docMk/>
            <pc:sldMk cId="1259958892" sldId="271"/>
            <ac:graphicFrameMk id="6" creationId="{B6F9AA8B-237A-BD5B-ACA0-BAD17584049A}"/>
          </ac:graphicFrameMkLst>
        </pc:graphicFrameChg>
        <pc:cxnChg chg="add">
          <ac:chgData name="Emma Convery-Evans (Hywel Dda UHB - Occupational Therapy Technician)" userId="31e4743b-18cc-4abb-97c9-ecbb0298a312" providerId="ADAL" clId="{335A68A4-152B-4E67-9E8D-EA0A54DD16C0}" dt="2026-02-05T14:25:21.043" v="2852" actId="26606"/>
          <ac:cxnSpMkLst>
            <pc:docMk/>
            <pc:sldMk cId="1259958892" sldId="271"/>
            <ac:cxnSpMk id="11" creationId="{118E06E4-607B-144B-382B-AD3D06B1EE8C}"/>
          </ac:cxnSpMkLst>
        </pc:cxnChg>
        <pc:cxnChg chg="add">
          <ac:chgData name="Emma Convery-Evans (Hywel Dda UHB - Occupational Therapy Technician)" userId="31e4743b-18cc-4abb-97c9-ecbb0298a312" providerId="ADAL" clId="{335A68A4-152B-4E67-9E8D-EA0A54DD16C0}" dt="2026-02-05T14:25:21.043" v="2852" actId="26606"/>
          <ac:cxnSpMkLst>
            <pc:docMk/>
            <pc:sldMk cId="1259958892" sldId="271"/>
            <ac:cxnSpMk id="15" creationId="{05ADA91C-AD52-A530-A898-AD6E69874598}"/>
          </ac:cxnSpMkLst>
        </pc:cxnChg>
      </pc:sldChg>
      <pc:sldChg chg="addSp delSp modSp new mod setBg">
        <pc:chgData name="Emma Convery-Evans (Hywel Dda UHB - Occupational Therapy Technician)" userId="31e4743b-18cc-4abb-97c9-ecbb0298a312" providerId="ADAL" clId="{335A68A4-152B-4E67-9E8D-EA0A54DD16C0}" dt="2026-02-05T16:43:45.777" v="3331" actId="20577"/>
        <pc:sldMkLst>
          <pc:docMk/>
          <pc:sldMk cId="1556720743" sldId="272"/>
        </pc:sldMkLst>
        <pc:spChg chg="mod">
          <ac:chgData name="Emma Convery-Evans (Hywel Dda UHB - Occupational Therapy Technician)" userId="31e4743b-18cc-4abb-97c9-ecbb0298a312" providerId="ADAL" clId="{335A68A4-152B-4E67-9E8D-EA0A54DD16C0}" dt="2026-02-05T16:43:45.777" v="3331" actId="20577"/>
          <ac:spMkLst>
            <pc:docMk/>
            <pc:sldMk cId="1556720743" sldId="272"/>
            <ac:spMk id="2" creationId="{73FCEB1E-B620-7725-74FC-58F9239B8A6D}"/>
          </ac:spMkLst>
        </pc:spChg>
        <pc:spChg chg="add del mod">
          <ac:chgData name="Emma Convery-Evans (Hywel Dda UHB - Occupational Therapy Technician)" userId="31e4743b-18cc-4abb-97c9-ecbb0298a312" providerId="ADAL" clId="{335A68A4-152B-4E67-9E8D-EA0A54DD16C0}" dt="2026-02-05T16:28:31.739" v="3110" actId="478"/>
          <ac:spMkLst>
            <pc:docMk/>
            <pc:sldMk cId="1556720743" sldId="272"/>
            <ac:spMk id="3" creationId="{BBF97937-5BBE-BBEA-C253-00FE383A7DEE}"/>
          </ac:spMkLst>
        </pc:spChg>
        <pc:spChg chg="add del mod">
          <ac:chgData name="Emma Convery-Evans (Hywel Dda UHB - Occupational Therapy Technician)" userId="31e4743b-18cc-4abb-97c9-ecbb0298a312" providerId="ADAL" clId="{335A68A4-152B-4E67-9E8D-EA0A54DD16C0}" dt="2026-02-05T16:29:24.814" v="3123" actId="26606"/>
          <ac:spMkLst>
            <pc:docMk/>
            <pc:sldMk cId="1556720743" sldId="272"/>
            <ac:spMk id="4" creationId="{70790856-7142-7CE6-8192-57AE5FE62FF2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6:29:13.170" v="3116" actId="26606"/>
          <ac:spMkLst>
            <pc:docMk/>
            <pc:sldMk cId="1556720743" sldId="272"/>
            <ac:spMk id="10" creationId="{70790856-7142-7CE6-8192-57AE5FE62FF2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6:29:13.170" v="3116" actId="26606"/>
          <ac:spMkLst>
            <pc:docMk/>
            <pc:sldMk cId="1556720743" sldId="272"/>
            <ac:spMk id="11" creationId="{DBDA151C-5770-45E4-AAFF-59E7F403866D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6:29:16.983" v="3118" actId="26606"/>
          <ac:spMkLst>
            <pc:docMk/>
            <pc:sldMk cId="1556720743" sldId="272"/>
            <ac:spMk id="12" creationId="{063F27BC-7079-4FF7-8F7C-ABC82FA3C247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6:29:20.470" v="3120" actId="26606"/>
          <ac:spMkLst>
            <pc:docMk/>
            <pc:sldMk cId="1556720743" sldId="272"/>
            <ac:spMk id="19" creationId="{DBDA151C-5770-45E4-AAFF-59E7F403866D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6:29:24.808" v="3122" actId="26606"/>
          <ac:spMkLst>
            <pc:docMk/>
            <pc:sldMk cId="1556720743" sldId="272"/>
            <ac:spMk id="24" creationId="{063F27BC-7079-4FF7-8F7C-ABC82FA3C247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6:30:06.748" v="3137" actId="26606"/>
          <ac:spMkLst>
            <pc:docMk/>
            <pc:sldMk cId="1556720743" sldId="272"/>
            <ac:spMk id="29" creationId="{1653AE3C-AC4F-907C-B473-B9A30D21506F}"/>
          </ac:spMkLst>
        </pc:spChg>
        <pc:spChg chg="add mod">
          <ac:chgData name="Emma Convery-Evans (Hywel Dda UHB - Occupational Therapy Technician)" userId="31e4743b-18cc-4abb-97c9-ecbb0298a312" providerId="ADAL" clId="{335A68A4-152B-4E67-9E8D-EA0A54DD16C0}" dt="2026-02-05T16:42:36.129" v="3329" actId="207"/>
          <ac:spMkLst>
            <pc:docMk/>
            <pc:sldMk cId="1556720743" sldId="272"/>
            <ac:spMk id="30" creationId="{70790856-7142-7CE6-8192-57AE5FE62FF2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6:31:11.648" v="3148" actId="26606"/>
          <ac:spMkLst>
            <pc:docMk/>
            <pc:sldMk cId="1556720743" sldId="272"/>
            <ac:spMk id="37" creationId="{063F27BC-7079-4FF7-8F7C-ABC82FA3C247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6:30:55.686" v="3141" actId="26606"/>
          <ac:spMkLst>
            <pc:docMk/>
            <pc:sldMk cId="1556720743" sldId="272"/>
            <ac:spMk id="46" creationId="{DBDA151C-5770-45E4-AAFF-59E7F403866D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6:30:59.778" v="3143" actId="26606"/>
          <ac:spMkLst>
            <pc:docMk/>
            <pc:sldMk cId="1556720743" sldId="272"/>
            <ac:spMk id="51" creationId="{063F27BC-7079-4FF7-8F7C-ABC82FA3C247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6:31:07.295" v="3145" actId="26606"/>
          <ac:spMkLst>
            <pc:docMk/>
            <pc:sldMk cId="1556720743" sldId="272"/>
            <ac:spMk id="55" creationId="{DBDA151C-5770-45E4-AAFF-59E7F403866D}"/>
          </ac:spMkLst>
        </pc:spChg>
        <pc:spChg chg="add del">
          <ac:chgData name="Emma Convery-Evans (Hywel Dda UHB - Occupational Therapy Technician)" userId="31e4743b-18cc-4abb-97c9-ecbb0298a312" providerId="ADAL" clId="{335A68A4-152B-4E67-9E8D-EA0A54DD16C0}" dt="2026-02-05T16:31:11.638" v="3147" actId="26606"/>
          <ac:spMkLst>
            <pc:docMk/>
            <pc:sldMk cId="1556720743" sldId="272"/>
            <ac:spMk id="59" creationId="{DBDA151C-5770-45E4-AAFF-59E7F403866D}"/>
          </ac:spMkLst>
        </pc:spChg>
        <pc:spChg chg="add">
          <ac:chgData name="Emma Convery-Evans (Hywel Dda UHB - Occupational Therapy Technician)" userId="31e4743b-18cc-4abb-97c9-ecbb0298a312" providerId="ADAL" clId="{335A68A4-152B-4E67-9E8D-EA0A54DD16C0}" dt="2026-02-05T16:31:11.648" v="3148" actId="26606"/>
          <ac:spMkLst>
            <pc:docMk/>
            <pc:sldMk cId="1556720743" sldId="272"/>
            <ac:spMk id="63" creationId="{DBDA151C-5770-45E4-AAFF-59E7F403866D}"/>
          </ac:spMkLst>
        </pc:spChg>
        <pc:graphicFrameChg chg="add del">
          <ac:chgData name="Emma Convery-Evans (Hywel Dda UHB - Occupational Therapy Technician)" userId="31e4743b-18cc-4abb-97c9-ecbb0298a312" providerId="ADAL" clId="{335A68A4-152B-4E67-9E8D-EA0A54DD16C0}" dt="2026-02-05T16:28:58.126" v="3112" actId="26606"/>
          <ac:graphicFrameMkLst>
            <pc:docMk/>
            <pc:sldMk cId="1556720743" sldId="272"/>
            <ac:graphicFrameMk id="6" creationId="{3F1161B8-8222-7B01-2298-E565FE3A4CF1}"/>
          </ac:graphicFrameMkLst>
        </pc:graphicFrameChg>
        <pc:graphicFrameChg chg="add del">
          <ac:chgData name="Emma Convery-Evans (Hywel Dda UHB - Occupational Therapy Technician)" userId="31e4743b-18cc-4abb-97c9-ecbb0298a312" providerId="ADAL" clId="{335A68A4-152B-4E67-9E8D-EA0A54DD16C0}" dt="2026-02-05T16:29:02.774" v="3114" actId="26606"/>
          <ac:graphicFrameMkLst>
            <pc:docMk/>
            <pc:sldMk cId="1556720743" sldId="272"/>
            <ac:graphicFrameMk id="8" creationId="{42C1358C-76A4-44BE-56C2-17282CA89994}"/>
          </ac:graphicFrameMkLst>
        </pc:graphicFrameChg>
        <pc:graphicFrameChg chg="add del">
          <ac:chgData name="Emma Convery-Evans (Hywel Dda UHB - Occupational Therapy Technician)" userId="31e4743b-18cc-4abb-97c9-ecbb0298a312" providerId="ADAL" clId="{335A68A4-152B-4E67-9E8D-EA0A54DD16C0}" dt="2026-02-05T16:29:16.983" v="3118" actId="26606"/>
          <ac:graphicFrameMkLst>
            <pc:docMk/>
            <pc:sldMk cId="1556720743" sldId="272"/>
            <ac:graphicFrameMk id="16" creationId="{5E85D7D6-3FEF-8CE5-98FE-27954A430ABC}"/>
          </ac:graphicFrameMkLst>
        </pc:graphicFrameChg>
        <pc:graphicFrameChg chg="add del">
          <ac:chgData name="Emma Convery-Evans (Hywel Dda UHB - Occupational Therapy Technician)" userId="31e4743b-18cc-4abb-97c9-ecbb0298a312" providerId="ADAL" clId="{335A68A4-152B-4E67-9E8D-EA0A54DD16C0}" dt="2026-02-05T16:29:20.470" v="3120" actId="26606"/>
          <ac:graphicFrameMkLst>
            <pc:docMk/>
            <pc:sldMk cId="1556720743" sldId="272"/>
            <ac:graphicFrameMk id="21" creationId="{AA4BCE9A-6F18-F13C-C52F-146E58AEF571}"/>
          </ac:graphicFrameMkLst>
        </pc:graphicFrameChg>
        <pc:graphicFrameChg chg="add del">
          <ac:chgData name="Emma Convery-Evans (Hywel Dda UHB - Occupational Therapy Technician)" userId="31e4743b-18cc-4abb-97c9-ecbb0298a312" providerId="ADAL" clId="{335A68A4-152B-4E67-9E8D-EA0A54DD16C0}" dt="2026-02-05T16:29:24.808" v="3122" actId="26606"/>
          <ac:graphicFrameMkLst>
            <pc:docMk/>
            <pc:sldMk cId="1556720743" sldId="272"/>
            <ac:graphicFrameMk id="26" creationId="{FBB40916-6EDD-C7CC-8F35-4BC5124C51F3}"/>
          </ac:graphicFrameMkLst>
        </pc:graphicFrameChg>
        <pc:cxnChg chg="add del">
          <ac:chgData name="Emma Convery-Evans (Hywel Dda UHB - Occupational Therapy Technician)" userId="31e4743b-18cc-4abb-97c9-ecbb0298a312" providerId="ADAL" clId="{335A68A4-152B-4E67-9E8D-EA0A54DD16C0}" dt="2026-02-05T16:29:13.170" v="3116" actId="26606"/>
          <ac:cxnSpMkLst>
            <pc:docMk/>
            <pc:sldMk cId="1556720743" sldId="272"/>
            <ac:cxnSpMk id="9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6:29:13.170" v="3116" actId="26606"/>
          <ac:cxnSpMkLst>
            <pc:docMk/>
            <pc:sldMk cId="1556720743" sldId="272"/>
            <ac:cxnSpMk id="13" creationId="{E62D3963-2153-4637-96E6-E31BD2CE5D0D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6:29:16.983" v="3118" actId="26606"/>
          <ac:cxnSpMkLst>
            <pc:docMk/>
            <pc:sldMk cId="1556720743" sldId="272"/>
            <ac:cxnSpMk id="14" creationId="{9B5F4E67-4DB9-8422-13E5-B36FD48EC4D4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6:29:16.983" v="3118" actId="26606"/>
          <ac:cxnSpMkLst>
            <pc:docMk/>
            <pc:sldMk cId="1556720743" sldId="272"/>
            <ac:cxnSpMk id="15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6:29:20.470" v="3120" actId="26606"/>
          <ac:cxnSpMkLst>
            <pc:docMk/>
            <pc:sldMk cId="1556720743" sldId="272"/>
            <ac:cxnSpMk id="18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6:29:20.470" v="3120" actId="26606"/>
          <ac:cxnSpMkLst>
            <pc:docMk/>
            <pc:sldMk cId="1556720743" sldId="272"/>
            <ac:cxnSpMk id="20" creationId="{05ADA91C-AD52-A530-A898-AD6E69874598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6:29:24.808" v="3122" actId="26606"/>
          <ac:cxnSpMkLst>
            <pc:docMk/>
            <pc:sldMk cId="1556720743" sldId="272"/>
            <ac:cxnSpMk id="23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6:29:24.808" v="3122" actId="26606"/>
          <ac:cxnSpMkLst>
            <pc:docMk/>
            <pc:sldMk cId="1556720743" sldId="272"/>
            <ac:cxnSpMk id="25" creationId="{9B5F4E67-4DB9-8422-13E5-B36FD48EC4D4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6:30:06.748" v="3137" actId="26606"/>
          <ac:cxnSpMkLst>
            <pc:docMk/>
            <pc:sldMk cId="1556720743" sldId="272"/>
            <ac:cxnSpMk id="28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6:31:11.648" v="3148" actId="26606"/>
          <ac:cxnSpMkLst>
            <pc:docMk/>
            <pc:sldMk cId="1556720743" sldId="272"/>
            <ac:cxnSpMk id="35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6:31:11.648" v="3148" actId="26606"/>
          <ac:cxnSpMkLst>
            <pc:docMk/>
            <pc:sldMk cId="1556720743" sldId="272"/>
            <ac:cxnSpMk id="39" creationId="{40BBF191-9CC8-4313-B1CA-8DF1A53AE4F9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6:30:55.686" v="3141" actId="26606"/>
          <ac:cxnSpMkLst>
            <pc:docMk/>
            <pc:sldMk cId="1556720743" sldId="272"/>
            <ac:cxnSpMk id="44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6:30:55.686" v="3141" actId="26606"/>
          <ac:cxnSpMkLst>
            <pc:docMk/>
            <pc:sldMk cId="1556720743" sldId="272"/>
            <ac:cxnSpMk id="48" creationId="{EB1E2835-13A9-CE41-5BA6-8BF45C9EE0B1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6:30:59.778" v="3143" actId="26606"/>
          <ac:cxnSpMkLst>
            <pc:docMk/>
            <pc:sldMk cId="1556720743" sldId="272"/>
            <ac:cxnSpMk id="50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6:30:59.778" v="3143" actId="26606"/>
          <ac:cxnSpMkLst>
            <pc:docMk/>
            <pc:sldMk cId="1556720743" sldId="272"/>
            <ac:cxnSpMk id="52" creationId="{40BBF191-9CC8-4313-B1CA-8DF1A53AE4F9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6:31:07.295" v="3145" actId="26606"/>
          <ac:cxnSpMkLst>
            <pc:docMk/>
            <pc:sldMk cId="1556720743" sldId="272"/>
            <ac:cxnSpMk id="54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6:31:07.295" v="3145" actId="26606"/>
          <ac:cxnSpMkLst>
            <pc:docMk/>
            <pc:sldMk cId="1556720743" sldId="272"/>
            <ac:cxnSpMk id="56" creationId="{E62D3963-2153-4637-96E6-E31BD2CE5D0D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6:31:11.638" v="3147" actId="26606"/>
          <ac:cxnSpMkLst>
            <pc:docMk/>
            <pc:sldMk cId="1556720743" sldId="272"/>
            <ac:cxnSpMk id="58" creationId="{118E06E4-607B-144B-382B-AD3D06B1EE8C}"/>
          </ac:cxnSpMkLst>
        </pc:cxnChg>
        <pc:cxnChg chg="add del">
          <ac:chgData name="Emma Convery-Evans (Hywel Dda UHB - Occupational Therapy Technician)" userId="31e4743b-18cc-4abb-97c9-ecbb0298a312" providerId="ADAL" clId="{335A68A4-152B-4E67-9E8D-EA0A54DD16C0}" dt="2026-02-05T16:31:11.638" v="3147" actId="26606"/>
          <ac:cxnSpMkLst>
            <pc:docMk/>
            <pc:sldMk cId="1556720743" sldId="272"/>
            <ac:cxnSpMk id="60" creationId="{10694E1F-471C-4340-BE4B-28F2BF7D7A91}"/>
          </ac:cxnSpMkLst>
        </pc:cxnChg>
        <pc:cxnChg chg="add">
          <ac:chgData name="Emma Convery-Evans (Hywel Dda UHB - Occupational Therapy Technician)" userId="31e4743b-18cc-4abb-97c9-ecbb0298a312" providerId="ADAL" clId="{335A68A4-152B-4E67-9E8D-EA0A54DD16C0}" dt="2026-02-05T16:31:11.648" v="3148" actId="26606"/>
          <ac:cxnSpMkLst>
            <pc:docMk/>
            <pc:sldMk cId="1556720743" sldId="272"/>
            <ac:cxnSpMk id="62" creationId="{118E06E4-607B-144B-382B-AD3D06B1EE8C}"/>
          </ac:cxnSpMkLst>
        </pc:cxnChg>
        <pc:cxnChg chg="add">
          <ac:chgData name="Emma Convery-Evans (Hywel Dda UHB - Occupational Therapy Technician)" userId="31e4743b-18cc-4abb-97c9-ecbb0298a312" providerId="ADAL" clId="{335A68A4-152B-4E67-9E8D-EA0A54DD16C0}" dt="2026-02-05T16:31:11.648" v="3148" actId="26606"/>
          <ac:cxnSpMkLst>
            <pc:docMk/>
            <pc:sldMk cId="1556720743" sldId="272"/>
            <ac:cxnSpMk id="64" creationId="{EB1E2835-13A9-CE41-5BA6-8BF45C9EE0B1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9FE5EA-3939-4FAA-AE7C-EA30B14DAD21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18031A3-B386-4097-B7BA-BDC254BFB757}">
      <dgm:prSet/>
      <dgm:spPr/>
      <dgm:t>
        <a:bodyPr/>
        <a:lstStyle/>
        <a:p>
          <a:r>
            <a:rPr lang="en-GB" dirty="0"/>
            <a:t>The Paediatric Occupational Therapy Service in Ceredigion provide specialised seating for schools.</a:t>
          </a:r>
          <a:endParaRPr lang="en-US" dirty="0"/>
        </a:p>
      </dgm:t>
    </dgm:pt>
    <dgm:pt modelId="{AB52D6C4-33B7-40FC-A40C-A3A5E1DF9BCB}" type="parTrans" cxnId="{9C17CDFC-4297-4D1F-BEA9-DD621CFCF800}">
      <dgm:prSet/>
      <dgm:spPr/>
      <dgm:t>
        <a:bodyPr/>
        <a:lstStyle/>
        <a:p>
          <a:endParaRPr lang="en-US"/>
        </a:p>
      </dgm:t>
    </dgm:pt>
    <dgm:pt modelId="{4FF3D4E6-AFDC-454C-8F0D-6A96B2FD5AB1}" type="sibTrans" cxnId="{9C17CDFC-4297-4D1F-BEA9-DD621CFCF800}">
      <dgm:prSet/>
      <dgm:spPr/>
      <dgm:t>
        <a:bodyPr/>
        <a:lstStyle/>
        <a:p>
          <a:endParaRPr lang="en-US"/>
        </a:p>
      </dgm:t>
    </dgm:pt>
    <dgm:pt modelId="{7ED3EE22-DE9C-4663-AEEE-1E7FBD82EA87}">
      <dgm:prSet/>
      <dgm:spPr/>
      <dgm:t>
        <a:bodyPr/>
        <a:lstStyle/>
        <a:p>
          <a:r>
            <a:rPr lang="en-GB"/>
            <a:t>Individual chairs are often ordered with out the opportunity to trial the chair.</a:t>
          </a:r>
          <a:endParaRPr lang="en-US"/>
        </a:p>
      </dgm:t>
    </dgm:pt>
    <dgm:pt modelId="{945F770D-4668-4EE1-8FD7-954D13763AA3}" type="parTrans" cxnId="{4EC4C434-DFD8-48C5-8224-FD2F5D1734C1}">
      <dgm:prSet/>
      <dgm:spPr/>
      <dgm:t>
        <a:bodyPr/>
        <a:lstStyle/>
        <a:p>
          <a:endParaRPr lang="en-US"/>
        </a:p>
      </dgm:t>
    </dgm:pt>
    <dgm:pt modelId="{98661C68-13C8-41DD-943A-C14C45657565}" type="sibTrans" cxnId="{4EC4C434-DFD8-48C5-8224-FD2F5D1734C1}">
      <dgm:prSet/>
      <dgm:spPr/>
      <dgm:t>
        <a:bodyPr/>
        <a:lstStyle/>
        <a:p>
          <a:endParaRPr lang="en-US"/>
        </a:p>
      </dgm:t>
    </dgm:pt>
    <dgm:pt modelId="{4E288160-8031-49AA-AB78-4FAC786B901D}">
      <dgm:prSet/>
      <dgm:spPr/>
      <dgm:t>
        <a:bodyPr/>
        <a:lstStyle/>
        <a:p>
          <a:r>
            <a:rPr lang="en-GB"/>
            <a:t>Some seating when they arrive are unsuitable for various reasons</a:t>
          </a:r>
          <a:endParaRPr lang="en-US"/>
        </a:p>
      </dgm:t>
    </dgm:pt>
    <dgm:pt modelId="{4F888F7A-DA76-4856-B490-F0B0D313A2D8}" type="parTrans" cxnId="{AA7DFC97-9AD5-48C4-89F5-992BDC078BA4}">
      <dgm:prSet/>
      <dgm:spPr/>
      <dgm:t>
        <a:bodyPr/>
        <a:lstStyle/>
        <a:p>
          <a:endParaRPr lang="en-US"/>
        </a:p>
      </dgm:t>
    </dgm:pt>
    <dgm:pt modelId="{95AE3F7C-9168-4798-B691-1636FB4AFD05}" type="sibTrans" cxnId="{AA7DFC97-9AD5-48C4-89F5-992BDC078BA4}">
      <dgm:prSet/>
      <dgm:spPr/>
      <dgm:t>
        <a:bodyPr/>
        <a:lstStyle/>
        <a:p>
          <a:endParaRPr lang="en-US"/>
        </a:p>
      </dgm:t>
    </dgm:pt>
    <dgm:pt modelId="{E4398F63-AFFE-4D4D-8C4C-C337A9C769F9}">
      <dgm:prSet/>
      <dgm:spPr/>
      <dgm:t>
        <a:bodyPr/>
        <a:lstStyle/>
        <a:p>
          <a:r>
            <a:rPr lang="en-GB"/>
            <a:t>The cost range of chairs can be between £600 - £5000.</a:t>
          </a:r>
          <a:endParaRPr lang="en-US"/>
        </a:p>
      </dgm:t>
    </dgm:pt>
    <dgm:pt modelId="{612F50DD-9927-4179-B631-1D879A93D916}" type="parTrans" cxnId="{96884C1C-9E42-49AC-977E-38F63219B643}">
      <dgm:prSet/>
      <dgm:spPr/>
      <dgm:t>
        <a:bodyPr/>
        <a:lstStyle/>
        <a:p>
          <a:endParaRPr lang="en-US"/>
        </a:p>
      </dgm:t>
    </dgm:pt>
    <dgm:pt modelId="{A3077938-51CB-415A-B6C3-00E6F9E2124F}" type="sibTrans" cxnId="{96884C1C-9E42-49AC-977E-38F63219B643}">
      <dgm:prSet/>
      <dgm:spPr/>
      <dgm:t>
        <a:bodyPr/>
        <a:lstStyle/>
        <a:p>
          <a:endParaRPr lang="en-US"/>
        </a:p>
      </dgm:t>
    </dgm:pt>
    <dgm:pt modelId="{FFA13884-8865-411E-9F73-3A57E9238A13}">
      <dgm:prSet/>
      <dgm:spPr/>
      <dgm:t>
        <a:bodyPr/>
        <a:lstStyle/>
        <a:p>
          <a:r>
            <a:rPr lang="en-GB" dirty="0"/>
            <a:t>This way of ordering specialised seating can lead to a waste in resource, delay in re-ordering seating.</a:t>
          </a:r>
          <a:endParaRPr lang="en-US" dirty="0"/>
        </a:p>
      </dgm:t>
    </dgm:pt>
    <dgm:pt modelId="{5C5E8232-681E-4118-99BD-9E5DA2035BDC}" type="parTrans" cxnId="{E8910E4B-B1C9-4822-BD42-C00782431C88}">
      <dgm:prSet/>
      <dgm:spPr/>
      <dgm:t>
        <a:bodyPr/>
        <a:lstStyle/>
        <a:p>
          <a:endParaRPr lang="en-US"/>
        </a:p>
      </dgm:t>
    </dgm:pt>
    <dgm:pt modelId="{31179EBD-C489-4FF0-9DB6-3872FB3C2263}" type="sibTrans" cxnId="{E8910E4B-B1C9-4822-BD42-C00782431C88}">
      <dgm:prSet/>
      <dgm:spPr/>
      <dgm:t>
        <a:bodyPr/>
        <a:lstStyle/>
        <a:p>
          <a:endParaRPr lang="en-US"/>
        </a:p>
      </dgm:t>
    </dgm:pt>
    <dgm:pt modelId="{2187986D-B26F-42FB-BD45-934F72CEC8BE}">
      <dgm:prSet/>
      <dgm:spPr/>
      <dgm:t>
        <a:bodyPr/>
        <a:lstStyle/>
        <a:p>
          <a:r>
            <a:rPr lang="en-GB" dirty="0"/>
            <a:t>It can have a negative effect on patient/therapist relationship.</a:t>
          </a:r>
        </a:p>
      </dgm:t>
    </dgm:pt>
    <dgm:pt modelId="{BEE54E0C-B198-4DA6-A8FA-114BCD68AEF4}" type="parTrans" cxnId="{CA20072E-4D57-4FF1-971B-5102BCD25ED4}">
      <dgm:prSet/>
      <dgm:spPr/>
      <dgm:t>
        <a:bodyPr/>
        <a:lstStyle/>
        <a:p>
          <a:endParaRPr lang="en-GB"/>
        </a:p>
      </dgm:t>
    </dgm:pt>
    <dgm:pt modelId="{542122BC-0E9E-4449-9206-2CC648C12B4D}" type="sibTrans" cxnId="{CA20072E-4D57-4FF1-971B-5102BCD25ED4}">
      <dgm:prSet/>
      <dgm:spPr/>
      <dgm:t>
        <a:bodyPr/>
        <a:lstStyle/>
        <a:p>
          <a:endParaRPr lang="en-GB"/>
        </a:p>
      </dgm:t>
    </dgm:pt>
    <dgm:pt modelId="{593CB6C4-943D-434B-A40C-95036AF5F458}" type="pres">
      <dgm:prSet presAssocID="{9A9FE5EA-3939-4FAA-AE7C-EA30B14DAD21}" presName="diagram" presStyleCnt="0">
        <dgm:presLayoutVars>
          <dgm:dir/>
          <dgm:resizeHandles val="exact"/>
        </dgm:presLayoutVars>
      </dgm:prSet>
      <dgm:spPr/>
    </dgm:pt>
    <dgm:pt modelId="{CE3909C9-F455-4045-89E5-F0768E0A3668}" type="pres">
      <dgm:prSet presAssocID="{F18031A3-B386-4097-B7BA-BDC254BFB757}" presName="node" presStyleLbl="node1" presStyleIdx="0" presStyleCnt="6">
        <dgm:presLayoutVars>
          <dgm:bulletEnabled val="1"/>
        </dgm:presLayoutVars>
      </dgm:prSet>
      <dgm:spPr/>
    </dgm:pt>
    <dgm:pt modelId="{B48A1DFB-272A-4D8F-B68E-62F9F4D51237}" type="pres">
      <dgm:prSet presAssocID="{4FF3D4E6-AFDC-454C-8F0D-6A96B2FD5AB1}" presName="sibTrans" presStyleCnt="0"/>
      <dgm:spPr/>
    </dgm:pt>
    <dgm:pt modelId="{C9F25081-B238-42C7-A627-B86E687AF151}" type="pres">
      <dgm:prSet presAssocID="{7ED3EE22-DE9C-4663-AEEE-1E7FBD82EA87}" presName="node" presStyleLbl="node1" presStyleIdx="1" presStyleCnt="6">
        <dgm:presLayoutVars>
          <dgm:bulletEnabled val="1"/>
        </dgm:presLayoutVars>
      </dgm:prSet>
      <dgm:spPr/>
    </dgm:pt>
    <dgm:pt modelId="{7B07EBBA-B085-4CA4-8869-34412DE27107}" type="pres">
      <dgm:prSet presAssocID="{98661C68-13C8-41DD-943A-C14C45657565}" presName="sibTrans" presStyleCnt="0"/>
      <dgm:spPr/>
    </dgm:pt>
    <dgm:pt modelId="{92ACF658-DF2C-4AF9-BEED-3B4796010F50}" type="pres">
      <dgm:prSet presAssocID="{4E288160-8031-49AA-AB78-4FAC786B901D}" presName="node" presStyleLbl="node1" presStyleIdx="2" presStyleCnt="6">
        <dgm:presLayoutVars>
          <dgm:bulletEnabled val="1"/>
        </dgm:presLayoutVars>
      </dgm:prSet>
      <dgm:spPr/>
    </dgm:pt>
    <dgm:pt modelId="{415A937A-AD10-4FB9-95FD-19BC4C9E9A96}" type="pres">
      <dgm:prSet presAssocID="{95AE3F7C-9168-4798-B691-1636FB4AFD05}" presName="sibTrans" presStyleCnt="0"/>
      <dgm:spPr/>
    </dgm:pt>
    <dgm:pt modelId="{C456870C-B38A-4620-977D-2780DD14BA24}" type="pres">
      <dgm:prSet presAssocID="{E4398F63-AFFE-4D4D-8C4C-C337A9C769F9}" presName="node" presStyleLbl="node1" presStyleIdx="3" presStyleCnt="6">
        <dgm:presLayoutVars>
          <dgm:bulletEnabled val="1"/>
        </dgm:presLayoutVars>
      </dgm:prSet>
      <dgm:spPr/>
    </dgm:pt>
    <dgm:pt modelId="{07190AB8-1A96-4E7B-A12A-75F8D48AB310}" type="pres">
      <dgm:prSet presAssocID="{A3077938-51CB-415A-B6C3-00E6F9E2124F}" presName="sibTrans" presStyleCnt="0"/>
      <dgm:spPr/>
    </dgm:pt>
    <dgm:pt modelId="{A4C47D6A-80A1-4DB3-B1DC-CC9890C71A09}" type="pres">
      <dgm:prSet presAssocID="{FFA13884-8865-411E-9F73-3A57E9238A13}" presName="node" presStyleLbl="node1" presStyleIdx="4" presStyleCnt="6">
        <dgm:presLayoutVars>
          <dgm:bulletEnabled val="1"/>
        </dgm:presLayoutVars>
      </dgm:prSet>
      <dgm:spPr/>
    </dgm:pt>
    <dgm:pt modelId="{7001BE5B-560A-447F-9CAD-BDA9AF1B35B0}" type="pres">
      <dgm:prSet presAssocID="{31179EBD-C489-4FF0-9DB6-3872FB3C2263}" presName="sibTrans" presStyleCnt="0"/>
      <dgm:spPr/>
    </dgm:pt>
    <dgm:pt modelId="{37E74409-1A98-4F81-859E-2DA37F098F7B}" type="pres">
      <dgm:prSet presAssocID="{2187986D-B26F-42FB-BD45-934F72CEC8BE}" presName="node" presStyleLbl="node1" presStyleIdx="5" presStyleCnt="6">
        <dgm:presLayoutVars>
          <dgm:bulletEnabled val="1"/>
        </dgm:presLayoutVars>
      </dgm:prSet>
      <dgm:spPr/>
    </dgm:pt>
  </dgm:ptLst>
  <dgm:cxnLst>
    <dgm:cxn modelId="{96884C1C-9E42-49AC-977E-38F63219B643}" srcId="{9A9FE5EA-3939-4FAA-AE7C-EA30B14DAD21}" destId="{E4398F63-AFFE-4D4D-8C4C-C337A9C769F9}" srcOrd="3" destOrd="0" parTransId="{612F50DD-9927-4179-B631-1D879A93D916}" sibTransId="{A3077938-51CB-415A-B6C3-00E6F9E2124F}"/>
    <dgm:cxn modelId="{CA20072E-4D57-4FF1-971B-5102BCD25ED4}" srcId="{9A9FE5EA-3939-4FAA-AE7C-EA30B14DAD21}" destId="{2187986D-B26F-42FB-BD45-934F72CEC8BE}" srcOrd="5" destOrd="0" parTransId="{BEE54E0C-B198-4DA6-A8FA-114BCD68AEF4}" sibTransId="{542122BC-0E9E-4449-9206-2CC648C12B4D}"/>
    <dgm:cxn modelId="{4EC4C434-DFD8-48C5-8224-FD2F5D1734C1}" srcId="{9A9FE5EA-3939-4FAA-AE7C-EA30B14DAD21}" destId="{7ED3EE22-DE9C-4663-AEEE-1E7FBD82EA87}" srcOrd="1" destOrd="0" parTransId="{945F770D-4668-4EE1-8FD7-954D13763AA3}" sibTransId="{98661C68-13C8-41DD-943A-C14C45657565}"/>
    <dgm:cxn modelId="{2F960C69-67A1-4642-B7B1-F8A9879661DE}" type="presOf" srcId="{E4398F63-AFFE-4D4D-8C4C-C337A9C769F9}" destId="{C456870C-B38A-4620-977D-2780DD14BA24}" srcOrd="0" destOrd="0" presId="urn:microsoft.com/office/officeart/2005/8/layout/default"/>
    <dgm:cxn modelId="{E8910E4B-B1C9-4822-BD42-C00782431C88}" srcId="{9A9FE5EA-3939-4FAA-AE7C-EA30B14DAD21}" destId="{FFA13884-8865-411E-9F73-3A57E9238A13}" srcOrd="4" destOrd="0" parTransId="{5C5E8232-681E-4118-99BD-9E5DA2035BDC}" sibTransId="{31179EBD-C489-4FF0-9DB6-3872FB3C2263}"/>
    <dgm:cxn modelId="{00F7056E-9C6A-463A-B339-7DFE8BAA0D21}" type="presOf" srcId="{FFA13884-8865-411E-9F73-3A57E9238A13}" destId="{A4C47D6A-80A1-4DB3-B1DC-CC9890C71A09}" srcOrd="0" destOrd="0" presId="urn:microsoft.com/office/officeart/2005/8/layout/default"/>
    <dgm:cxn modelId="{2627B78D-9C3F-416F-9A10-7D08613B4CCF}" type="presOf" srcId="{7ED3EE22-DE9C-4663-AEEE-1E7FBD82EA87}" destId="{C9F25081-B238-42C7-A627-B86E687AF151}" srcOrd="0" destOrd="0" presId="urn:microsoft.com/office/officeart/2005/8/layout/default"/>
    <dgm:cxn modelId="{DA72C990-542A-40AF-BBF5-A5E694516B12}" type="presOf" srcId="{F18031A3-B386-4097-B7BA-BDC254BFB757}" destId="{CE3909C9-F455-4045-89E5-F0768E0A3668}" srcOrd="0" destOrd="0" presId="urn:microsoft.com/office/officeart/2005/8/layout/default"/>
    <dgm:cxn modelId="{AA7DFC97-9AD5-48C4-89F5-992BDC078BA4}" srcId="{9A9FE5EA-3939-4FAA-AE7C-EA30B14DAD21}" destId="{4E288160-8031-49AA-AB78-4FAC786B901D}" srcOrd="2" destOrd="0" parTransId="{4F888F7A-DA76-4856-B490-F0B0D313A2D8}" sibTransId="{95AE3F7C-9168-4798-B691-1636FB4AFD05}"/>
    <dgm:cxn modelId="{653F8A98-E304-471E-8EB5-77B97A6858CD}" type="presOf" srcId="{2187986D-B26F-42FB-BD45-934F72CEC8BE}" destId="{37E74409-1A98-4F81-859E-2DA37F098F7B}" srcOrd="0" destOrd="0" presId="urn:microsoft.com/office/officeart/2005/8/layout/default"/>
    <dgm:cxn modelId="{1E6435A5-A2D1-4F92-BFAF-EA5D94622537}" type="presOf" srcId="{4E288160-8031-49AA-AB78-4FAC786B901D}" destId="{92ACF658-DF2C-4AF9-BEED-3B4796010F50}" srcOrd="0" destOrd="0" presId="urn:microsoft.com/office/officeart/2005/8/layout/default"/>
    <dgm:cxn modelId="{4FF0CAB1-11AA-4A35-A369-EFD5AF98EF2A}" type="presOf" srcId="{9A9FE5EA-3939-4FAA-AE7C-EA30B14DAD21}" destId="{593CB6C4-943D-434B-A40C-95036AF5F458}" srcOrd="0" destOrd="0" presId="urn:microsoft.com/office/officeart/2005/8/layout/default"/>
    <dgm:cxn modelId="{9C17CDFC-4297-4D1F-BEA9-DD621CFCF800}" srcId="{9A9FE5EA-3939-4FAA-AE7C-EA30B14DAD21}" destId="{F18031A3-B386-4097-B7BA-BDC254BFB757}" srcOrd="0" destOrd="0" parTransId="{AB52D6C4-33B7-40FC-A40C-A3A5E1DF9BCB}" sibTransId="{4FF3D4E6-AFDC-454C-8F0D-6A96B2FD5AB1}"/>
    <dgm:cxn modelId="{7CA41444-7DA6-4FAD-B3B3-778D6CD49E7B}" type="presParOf" srcId="{593CB6C4-943D-434B-A40C-95036AF5F458}" destId="{CE3909C9-F455-4045-89E5-F0768E0A3668}" srcOrd="0" destOrd="0" presId="urn:microsoft.com/office/officeart/2005/8/layout/default"/>
    <dgm:cxn modelId="{448D9A48-6882-43E7-9674-69E3796E8684}" type="presParOf" srcId="{593CB6C4-943D-434B-A40C-95036AF5F458}" destId="{B48A1DFB-272A-4D8F-B68E-62F9F4D51237}" srcOrd="1" destOrd="0" presId="urn:microsoft.com/office/officeart/2005/8/layout/default"/>
    <dgm:cxn modelId="{ECBF6DE3-F761-47F6-A8B8-2FCEB20244E2}" type="presParOf" srcId="{593CB6C4-943D-434B-A40C-95036AF5F458}" destId="{C9F25081-B238-42C7-A627-B86E687AF151}" srcOrd="2" destOrd="0" presId="urn:microsoft.com/office/officeart/2005/8/layout/default"/>
    <dgm:cxn modelId="{EB6F02DA-848F-42CD-909D-0663961C5793}" type="presParOf" srcId="{593CB6C4-943D-434B-A40C-95036AF5F458}" destId="{7B07EBBA-B085-4CA4-8869-34412DE27107}" srcOrd="3" destOrd="0" presId="urn:microsoft.com/office/officeart/2005/8/layout/default"/>
    <dgm:cxn modelId="{743863A7-9048-4720-919F-D326E85AF5D5}" type="presParOf" srcId="{593CB6C4-943D-434B-A40C-95036AF5F458}" destId="{92ACF658-DF2C-4AF9-BEED-3B4796010F50}" srcOrd="4" destOrd="0" presId="urn:microsoft.com/office/officeart/2005/8/layout/default"/>
    <dgm:cxn modelId="{981A382F-0C04-42FF-B85A-7B90483E9639}" type="presParOf" srcId="{593CB6C4-943D-434B-A40C-95036AF5F458}" destId="{415A937A-AD10-4FB9-95FD-19BC4C9E9A96}" srcOrd="5" destOrd="0" presId="urn:microsoft.com/office/officeart/2005/8/layout/default"/>
    <dgm:cxn modelId="{3EE1D934-1039-46CA-BA2B-52C55B3D6FEF}" type="presParOf" srcId="{593CB6C4-943D-434B-A40C-95036AF5F458}" destId="{C456870C-B38A-4620-977D-2780DD14BA24}" srcOrd="6" destOrd="0" presId="urn:microsoft.com/office/officeart/2005/8/layout/default"/>
    <dgm:cxn modelId="{838C31C8-4F1D-4D96-A926-FF64A712E50A}" type="presParOf" srcId="{593CB6C4-943D-434B-A40C-95036AF5F458}" destId="{07190AB8-1A96-4E7B-A12A-75F8D48AB310}" srcOrd="7" destOrd="0" presId="urn:microsoft.com/office/officeart/2005/8/layout/default"/>
    <dgm:cxn modelId="{2E990F2C-87A6-45D8-9998-DFCCC896E115}" type="presParOf" srcId="{593CB6C4-943D-434B-A40C-95036AF5F458}" destId="{A4C47D6A-80A1-4DB3-B1DC-CC9890C71A09}" srcOrd="8" destOrd="0" presId="urn:microsoft.com/office/officeart/2005/8/layout/default"/>
    <dgm:cxn modelId="{5D4CA8AD-8753-47FE-ADD6-D0DAB52D929C}" type="presParOf" srcId="{593CB6C4-943D-434B-A40C-95036AF5F458}" destId="{7001BE5B-560A-447F-9CAD-BDA9AF1B35B0}" srcOrd="9" destOrd="0" presId="urn:microsoft.com/office/officeart/2005/8/layout/default"/>
    <dgm:cxn modelId="{6F663EA9-1C59-4CDC-BDB8-4684FBE664E6}" type="presParOf" srcId="{593CB6C4-943D-434B-A40C-95036AF5F458}" destId="{37E74409-1A98-4F81-859E-2DA37F098F7B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5D4B3B-F8E7-4647-B47D-63820873A735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550C15B-3819-44EF-82C9-FFCEC4907A71}">
      <dgm:prSet/>
      <dgm:spPr/>
      <dgm:t>
        <a:bodyPr/>
        <a:lstStyle/>
        <a:p>
          <a:r>
            <a:rPr lang="en-US"/>
            <a:t>Aim</a:t>
          </a:r>
        </a:p>
      </dgm:t>
    </dgm:pt>
    <dgm:pt modelId="{40FDE016-0A8B-466C-B5E4-E89EC0673EDF}" type="parTrans" cxnId="{479C5748-7D39-4A37-B4AF-49CA2FF718A1}">
      <dgm:prSet/>
      <dgm:spPr/>
      <dgm:t>
        <a:bodyPr/>
        <a:lstStyle/>
        <a:p>
          <a:endParaRPr lang="en-US"/>
        </a:p>
      </dgm:t>
    </dgm:pt>
    <dgm:pt modelId="{33508269-B290-4AFF-BA7B-7CFF3232A158}" type="sibTrans" cxnId="{479C5748-7D39-4A37-B4AF-49CA2FF718A1}">
      <dgm:prSet/>
      <dgm:spPr/>
      <dgm:t>
        <a:bodyPr/>
        <a:lstStyle/>
        <a:p>
          <a:endParaRPr lang="en-US"/>
        </a:p>
      </dgm:t>
    </dgm:pt>
    <dgm:pt modelId="{45947113-5BEA-4B52-8BE1-B26B5D4FD6D5}">
      <dgm:prSet/>
      <dgm:spPr/>
      <dgm:t>
        <a:bodyPr/>
        <a:lstStyle/>
        <a:p>
          <a:r>
            <a:rPr lang="en-GB" dirty="0"/>
            <a:t>It is a small, feasible, low‑risk change</a:t>
          </a:r>
          <a:endParaRPr lang="en-US" dirty="0"/>
        </a:p>
      </dgm:t>
    </dgm:pt>
    <dgm:pt modelId="{60BA3453-3E56-4C4E-A0CC-622373A8C272}" type="parTrans" cxnId="{BC70309F-0570-408A-95C0-E624D13E514A}">
      <dgm:prSet/>
      <dgm:spPr/>
      <dgm:t>
        <a:bodyPr/>
        <a:lstStyle/>
        <a:p>
          <a:endParaRPr lang="en-US"/>
        </a:p>
      </dgm:t>
    </dgm:pt>
    <dgm:pt modelId="{A85C8498-DF54-45FD-B769-664964B39BDA}" type="sibTrans" cxnId="{BC70309F-0570-408A-95C0-E624D13E514A}">
      <dgm:prSet/>
      <dgm:spPr/>
      <dgm:t>
        <a:bodyPr/>
        <a:lstStyle/>
        <a:p>
          <a:endParaRPr lang="en-US"/>
        </a:p>
      </dgm:t>
    </dgm:pt>
    <dgm:pt modelId="{09D22123-FC36-4046-B68A-E60B7222A9FD}">
      <dgm:prSet/>
      <dgm:spPr/>
      <dgm:t>
        <a:bodyPr/>
        <a:lstStyle/>
        <a:p>
          <a:r>
            <a:rPr lang="en-US"/>
            <a:t>Ensure</a:t>
          </a:r>
        </a:p>
      </dgm:t>
    </dgm:pt>
    <dgm:pt modelId="{AC47DE5B-89A5-4C26-8A02-934952B49590}" type="parTrans" cxnId="{22FE5FA5-0BAC-43E8-A237-4FB13893692F}">
      <dgm:prSet/>
      <dgm:spPr/>
      <dgm:t>
        <a:bodyPr/>
        <a:lstStyle/>
        <a:p>
          <a:endParaRPr lang="en-US"/>
        </a:p>
      </dgm:t>
    </dgm:pt>
    <dgm:pt modelId="{B18F6C7B-F227-43D8-98F9-414EC7CB6006}" type="sibTrans" cxnId="{22FE5FA5-0BAC-43E8-A237-4FB13893692F}">
      <dgm:prSet/>
      <dgm:spPr/>
      <dgm:t>
        <a:bodyPr/>
        <a:lstStyle/>
        <a:p>
          <a:endParaRPr lang="en-US"/>
        </a:p>
      </dgm:t>
    </dgm:pt>
    <dgm:pt modelId="{09842E12-C5DA-4E1F-A547-F781653AE3F3}">
      <dgm:prSet/>
      <dgm:spPr/>
      <dgm:t>
        <a:bodyPr/>
        <a:lstStyle/>
        <a:p>
          <a:endParaRPr lang="en-US" dirty="0"/>
        </a:p>
      </dgm:t>
    </dgm:pt>
    <dgm:pt modelId="{457B2753-6AAE-4DEE-89D3-6B862B687690}" type="parTrans" cxnId="{DA16CF4F-906C-45DE-9C00-B67D9257E890}">
      <dgm:prSet/>
      <dgm:spPr/>
      <dgm:t>
        <a:bodyPr/>
        <a:lstStyle/>
        <a:p>
          <a:endParaRPr lang="en-US"/>
        </a:p>
      </dgm:t>
    </dgm:pt>
    <dgm:pt modelId="{0344A217-56FA-4775-8A97-3D81B2878711}" type="sibTrans" cxnId="{DA16CF4F-906C-45DE-9C00-B67D9257E890}">
      <dgm:prSet/>
      <dgm:spPr/>
      <dgm:t>
        <a:bodyPr/>
        <a:lstStyle/>
        <a:p>
          <a:endParaRPr lang="en-US"/>
        </a:p>
      </dgm:t>
    </dgm:pt>
    <dgm:pt modelId="{535299D9-001D-4252-A849-466516059956}">
      <dgm:prSet/>
      <dgm:spPr/>
      <dgm:t>
        <a:bodyPr/>
        <a:lstStyle/>
        <a:p>
          <a:r>
            <a:rPr lang="en-US"/>
            <a:t>Reduce</a:t>
          </a:r>
        </a:p>
      </dgm:t>
    </dgm:pt>
    <dgm:pt modelId="{292E6C2B-97CB-468A-914A-4E9810DD8FB2}" type="parTrans" cxnId="{D6007EE6-1A01-4A92-A73A-D1B1034AC5C1}">
      <dgm:prSet/>
      <dgm:spPr/>
      <dgm:t>
        <a:bodyPr/>
        <a:lstStyle/>
        <a:p>
          <a:endParaRPr lang="en-US"/>
        </a:p>
      </dgm:t>
    </dgm:pt>
    <dgm:pt modelId="{74E981A5-87A5-4AFD-8A42-311215FC98D0}" type="sibTrans" cxnId="{D6007EE6-1A01-4A92-A73A-D1B1034AC5C1}">
      <dgm:prSet/>
      <dgm:spPr/>
      <dgm:t>
        <a:bodyPr/>
        <a:lstStyle/>
        <a:p>
          <a:endParaRPr lang="en-US"/>
        </a:p>
      </dgm:t>
    </dgm:pt>
    <dgm:pt modelId="{E27EC95D-F636-4C2A-BA02-38E61050D1E2}">
      <dgm:prSet/>
      <dgm:spPr/>
      <dgm:t>
        <a:bodyPr/>
        <a:lstStyle/>
        <a:p>
          <a:endParaRPr lang="en-US" dirty="0"/>
        </a:p>
      </dgm:t>
    </dgm:pt>
    <dgm:pt modelId="{CBEECDB3-E1B8-49AE-977B-6840A76EAE00}" type="parTrans" cxnId="{BD984A2A-7BAC-4BF2-8863-FBAC8EB4F80B}">
      <dgm:prSet/>
      <dgm:spPr/>
      <dgm:t>
        <a:bodyPr/>
        <a:lstStyle/>
        <a:p>
          <a:endParaRPr lang="en-US"/>
        </a:p>
      </dgm:t>
    </dgm:pt>
    <dgm:pt modelId="{F2778E2C-F388-4409-93A9-92DE3C29D8EA}" type="sibTrans" cxnId="{BD984A2A-7BAC-4BF2-8863-FBAC8EB4F80B}">
      <dgm:prSet/>
      <dgm:spPr/>
      <dgm:t>
        <a:bodyPr/>
        <a:lstStyle/>
        <a:p>
          <a:endParaRPr lang="en-US"/>
        </a:p>
      </dgm:t>
    </dgm:pt>
    <dgm:pt modelId="{B06D6F91-2E75-48A6-869F-5658026CFF24}">
      <dgm:prSet/>
      <dgm:spPr/>
      <dgm:t>
        <a:bodyPr/>
        <a:lstStyle/>
        <a:p>
          <a:r>
            <a:rPr lang="en-US"/>
            <a:t>Improve</a:t>
          </a:r>
        </a:p>
      </dgm:t>
    </dgm:pt>
    <dgm:pt modelId="{C46D45C9-5D7E-438B-A12B-B888375360DE}" type="parTrans" cxnId="{83704D9F-15E2-46C8-8F44-C0334DC9BFAD}">
      <dgm:prSet/>
      <dgm:spPr/>
      <dgm:t>
        <a:bodyPr/>
        <a:lstStyle/>
        <a:p>
          <a:endParaRPr lang="en-US"/>
        </a:p>
      </dgm:t>
    </dgm:pt>
    <dgm:pt modelId="{7294B046-188A-42DB-A0D5-2EEE1D7FB91E}" type="sibTrans" cxnId="{83704D9F-15E2-46C8-8F44-C0334DC9BFAD}">
      <dgm:prSet/>
      <dgm:spPr/>
      <dgm:t>
        <a:bodyPr/>
        <a:lstStyle/>
        <a:p>
          <a:endParaRPr lang="en-US"/>
        </a:p>
      </dgm:t>
    </dgm:pt>
    <dgm:pt modelId="{8D573DBE-B8CD-4437-AFE3-F52DA37662BF}">
      <dgm:prSet/>
      <dgm:spPr/>
      <dgm:t>
        <a:bodyPr/>
        <a:lstStyle/>
        <a:p>
          <a:endParaRPr lang="en-US" dirty="0"/>
        </a:p>
      </dgm:t>
    </dgm:pt>
    <dgm:pt modelId="{EF5019C7-DD54-461B-92E2-8DADDCFA940E}" type="parTrans" cxnId="{7FD98930-4A20-4CBB-AB84-570BEE874B17}">
      <dgm:prSet/>
      <dgm:spPr/>
      <dgm:t>
        <a:bodyPr/>
        <a:lstStyle/>
        <a:p>
          <a:endParaRPr lang="en-US"/>
        </a:p>
      </dgm:t>
    </dgm:pt>
    <dgm:pt modelId="{6FEB6BF9-AAF6-4EB4-A72C-1A116D67BBCE}" type="sibTrans" cxnId="{7FD98930-4A20-4CBB-AB84-570BEE874B17}">
      <dgm:prSet/>
      <dgm:spPr/>
      <dgm:t>
        <a:bodyPr/>
        <a:lstStyle/>
        <a:p>
          <a:endParaRPr lang="en-US"/>
        </a:p>
      </dgm:t>
    </dgm:pt>
    <dgm:pt modelId="{3F21B275-7947-4F6A-9516-C158B3B6CE8D}">
      <dgm:prSet/>
      <dgm:spPr/>
      <dgm:t>
        <a:bodyPr/>
        <a:lstStyle/>
        <a:p>
          <a:r>
            <a:rPr lang="en-GB" dirty="0"/>
            <a:t>To reduce avoidable costs</a:t>
          </a:r>
        </a:p>
      </dgm:t>
    </dgm:pt>
    <dgm:pt modelId="{44F62EAB-D3D8-4769-868A-6EB2F8AD2CFE}" type="parTrans" cxnId="{D1D301A0-3799-415C-A60E-38E6EE50E36F}">
      <dgm:prSet/>
      <dgm:spPr/>
      <dgm:t>
        <a:bodyPr/>
        <a:lstStyle/>
        <a:p>
          <a:endParaRPr lang="en-GB"/>
        </a:p>
      </dgm:t>
    </dgm:pt>
    <dgm:pt modelId="{0D58BC5F-0E46-4905-B127-B1E42609C187}" type="sibTrans" cxnId="{D1D301A0-3799-415C-A60E-38E6EE50E36F}">
      <dgm:prSet/>
      <dgm:spPr/>
      <dgm:t>
        <a:bodyPr/>
        <a:lstStyle/>
        <a:p>
          <a:endParaRPr lang="en-GB"/>
        </a:p>
      </dgm:t>
    </dgm:pt>
    <dgm:pt modelId="{BAFD4C9C-9CD3-4CF0-AC1F-9F7F0B0174F9}">
      <dgm:prSet/>
      <dgm:spPr/>
      <dgm:t>
        <a:bodyPr/>
        <a:lstStyle/>
        <a:p>
          <a:r>
            <a:rPr lang="en-GB" dirty="0"/>
            <a:t>To improve quality of outcomes for children</a:t>
          </a:r>
        </a:p>
      </dgm:t>
    </dgm:pt>
    <dgm:pt modelId="{55D34662-BD3C-4898-B061-52FD0762E8C9}" type="parTrans" cxnId="{CFF0E958-35BA-466D-92BD-78AD45DBDCEE}">
      <dgm:prSet/>
      <dgm:spPr/>
      <dgm:t>
        <a:bodyPr/>
        <a:lstStyle/>
        <a:p>
          <a:endParaRPr lang="en-GB"/>
        </a:p>
      </dgm:t>
    </dgm:pt>
    <dgm:pt modelId="{07023D9A-1186-4F98-800B-C98FFBC7F433}" type="sibTrans" cxnId="{CFF0E958-35BA-466D-92BD-78AD45DBDCEE}">
      <dgm:prSet/>
      <dgm:spPr/>
      <dgm:t>
        <a:bodyPr/>
        <a:lstStyle/>
        <a:p>
          <a:endParaRPr lang="en-GB"/>
        </a:p>
      </dgm:t>
    </dgm:pt>
    <dgm:pt modelId="{107A9241-B029-4A3E-8233-6F3E9BD7A5C3}">
      <dgm:prSet/>
      <dgm:spPr/>
      <dgm:t>
        <a:bodyPr/>
        <a:lstStyle/>
        <a:p>
          <a:r>
            <a:rPr lang="en-GB" dirty="0"/>
            <a:t>To strengthen relationships with families and specialised seating companies</a:t>
          </a:r>
        </a:p>
      </dgm:t>
    </dgm:pt>
    <dgm:pt modelId="{A76AD715-9C25-45C6-8419-F87A7AF034C0}" type="parTrans" cxnId="{9C28CE9A-8DA3-4C95-97D0-9DBA4F67BD03}">
      <dgm:prSet/>
      <dgm:spPr/>
      <dgm:t>
        <a:bodyPr/>
        <a:lstStyle/>
        <a:p>
          <a:endParaRPr lang="en-GB"/>
        </a:p>
      </dgm:t>
    </dgm:pt>
    <dgm:pt modelId="{B386F21A-C4A0-49D6-9A35-B3E1B5B3C812}" type="sibTrans" cxnId="{9C28CE9A-8DA3-4C95-97D0-9DBA4F67BD03}">
      <dgm:prSet/>
      <dgm:spPr/>
      <dgm:t>
        <a:bodyPr/>
        <a:lstStyle/>
        <a:p>
          <a:endParaRPr lang="en-GB"/>
        </a:p>
      </dgm:t>
    </dgm:pt>
    <dgm:pt modelId="{F410DC9C-FD01-489C-A77A-53B88D1273CE}" type="pres">
      <dgm:prSet presAssocID="{5E5D4B3B-F8E7-4647-B47D-63820873A735}" presName="Name0" presStyleCnt="0">
        <dgm:presLayoutVars>
          <dgm:dir/>
          <dgm:animLvl val="lvl"/>
          <dgm:resizeHandles val="exact"/>
        </dgm:presLayoutVars>
      </dgm:prSet>
      <dgm:spPr/>
    </dgm:pt>
    <dgm:pt modelId="{7B20A502-AC6E-4209-8C9F-A6563AB111B0}" type="pres">
      <dgm:prSet presAssocID="{3550C15B-3819-44EF-82C9-FFCEC4907A71}" presName="linNode" presStyleCnt="0"/>
      <dgm:spPr/>
    </dgm:pt>
    <dgm:pt modelId="{98266C13-0CC2-4787-A1D6-0038F388CB3E}" type="pres">
      <dgm:prSet presAssocID="{3550C15B-3819-44EF-82C9-FFCEC4907A71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9980A03B-411F-420E-8670-FFDCED487940}" type="pres">
      <dgm:prSet presAssocID="{3550C15B-3819-44EF-82C9-FFCEC4907A71}" presName="descendantText" presStyleLbl="alignAccFollowNode1" presStyleIdx="0" presStyleCnt="4">
        <dgm:presLayoutVars>
          <dgm:bulletEnabled val="1"/>
        </dgm:presLayoutVars>
      </dgm:prSet>
      <dgm:spPr/>
    </dgm:pt>
    <dgm:pt modelId="{36521A3A-F44A-4153-A7F8-24C65B804267}" type="pres">
      <dgm:prSet presAssocID="{33508269-B290-4AFF-BA7B-7CFF3232A158}" presName="sp" presStyleCnt="0"/>
      <dgm:spPr/>
    </dgm:pt>
    <dgm:pt modelId="{A2DF0483-7ED4-4CFB-A3D9-CBBCD68310FF}" type="pres">
      <dgm:prSet presAssocID="{09D22123-FC36-4046-B68A-E60B7222A9FD}" presName="linNode" presStyleCnt="0"/>
      <dgm:spPr/>
    </dgm:pt>
    <dgm:pt modelId="{4C1DFE6A-9B88-43AD-8E50-981DFF727BD8}" type="pres">
      <dgm:prSet presAssocID="{09D22123-FC36-4046-B68A-E60B7222A9FD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5ED821A7-FCE0-48FB-8112-599DED911D86}" type="pres">
      <dgm:prSet presAssocID="{09D22123-FC36-4046-B68A-E60B7222A9FD}" presName="descendantText" presStyleLbl="alignAccFollowNode1" presStyleIdx="1" presStyleCnt="4">
        <dgm:presLayoutVars>
          <dgm:bulletEnabled val="1"/>
        </dgm:presLayoutVars>
      </dgm:prSet>
      <dgm:spPr/>
    </dgm:pt>
    <dgm:pt modelId="{269D333A-EBE6-4508-95C6-653115BF44CF}" type="pres">
      <dgm:prSet presAssocID="{B18F6C7B-F227-43D8-98F9-414EC7CB6006}" presName="sp" presStyleCnt="0"/>
      <dgm:spPr/>
    </dgm:pt>
    <dgm:pt modelId="{D92AF0F7-E580-401C-87F6-1CE7DD4CA39A}" type="pres">
      <dgm:prSet presAssocID="{535299D9-001D-4252-A849-466516059956}" presName="linNode" presStyleCnt="0"/>
      <dgm:spPr/>
    </dgm:pt>
    <dgm:pt modelId="{A35CD8F4-D9C9-4461-A1B2-F273127ECE3C}" type="pres">
      <dgm:prSet presAssocID="{535299D9-001D-4252-A849-466516059956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014F2F04-E433-470B-B54E-AEC362AC2B97}" type="pres">
      <dgm:prSet presAssocID="{535299D9-001D-4252-A849-466516059956}" presName="descendantText" presStyleLbl="alignAccFollowNode1" presStyleIdx="2" presStyleCnt="4">
        <dgm:presLayoutVars>
          <dgm:bulletEnabled val="1"/>
        </dgm:presLayoutVars>
      </dgm:prSet>
      <dgm:spPr/>
    </dgm:pt>
    <dgm:pt modelId="{4EF0D051-2CE0-448A-91FF-A4D26A6B8FCD}" type="pres">
      <dgm:prSet presAssocID="{74E981A5-87A5-4AFD-8A42-311215FC98D0}" presName="sp" presStyleCnt="0"/>
      <dgm:spPr/>
    </dgm:pt>
    <dgm:pt modelId="{D857DC0D-A6F0-4BF7-8C70-F1836C521945}" type="pres">
      <dgm:prSet presAssocID="{B06D6F91-2E75-48A6-869F-5658026CFF24}" presName="linNode" presStyleCnt="0"/>
      <dgm:spPr/>
    </dgm:pt>
    <dgm:pt modelId="{147F6CA7-8578-4F79-B728-D2BBE9AAA4D2}" type="pres">
      <dgm:prSet presAssocID="{B06D6F91-2E75-48A6-869F-5658026CFF24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ED428B58-C875-4C21-9E53-55637ACCBD79}" type="pres">
      <dgm:prSet presAssocID="{B06D6F91-2E75-48A6-869F-5658026CFF24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F300C303-4C05-4603-9680-7947D3EEE61C}" type="presOf" srcId="{535299D9-001D-4252-A849-466516059956}" destId="{A35CD8F4-D9C9-4461-A1B2-F273127ECE3C}" srcOrd="0" destOrd="0" presId="urn:microsoft.com/office/officeart/2005/8/layout/vList5"/>
    <dgm:cxn modelId="{CA028408-C55A-40C4-B65B-3009E1D36633}" type="presOf" srcId="{E27EC95D-F636-4C2A-BA02-38E61050D1E2}" destId="{014F2F04-E433-470B-B54E-AEC362AC2B97}" srcOrd="0" destOrd="0" presId="urn:microsoft.com/office/officeart/2005/8/layout/vList5"/>
    <dgm:cxn modelId="{B603E00D-14C3-4D94-B8E6-E77D8B38E97B}" type="presOf" srcId="{09D22123-FC36-4046-B68A-E60B7222A9FD}" destId="{4C1DFE6A-9B88-43AD-8E50-981DFF727BD8}" srcOrd="0" destOrd="0" presId="urn:microsoft.com/office/officeart/2005/8/layout/vList5"/>
    <dgm:cxn modelId="{36E71720-D0B8-42D5-BA6B-E2F598447E50}" type="presOf" srcId="{3550C15B-3819-44EF-82C9-FFCEC4907A71}" destId="{98266C13-0CC2-4787-A1D6-0038F388CB3E}" srcOrd="0" destOrd="0" presId="urn:microsoft.com/office/officeart/2005/8/layout/vList5"/>
    <dgm:cxn modelId="{BD984A2A-7BAC-4BF2-8863-FBAC8EB4F80B}" srcId="{535299D9-001D-4252-A849-466516059956}" destId="{E27EC95D-F636-4C2A-BA02-38E61050D1E2}" srcOrd="0" destOrd="0" parTransId="{CBEECDB3-E1B8-49AE-977B-6840A76EAE00}" sibTransId="{F2778E2C-F388-4409-93A9-92DE3C29D8EA}"/>
    <dgm:cxn modelId="{7FD98930-4A20-4CBB-AB84-570BEE874B17}" srcId="{B06D6F91-2E75-48A6-869F-5658026CFF24}" destId="{8D573DBE-B8CD-4437-AFE3-F52DA37662BF}" srcOrd="0" destOrd="0" parTransId="{EF5019C7-DD54-461B-92E2-8DADDCFA940E}" sibTransId="{6FEB6BF9-AAF6-4EB4-A72C-1A116D67BBCE}"/>
    <dgm:cxn modelId="{76D7C335-500E-4A20-99E2-85D496AF2E75}" type="presOf" srcId="{3F21B275-7947-4F6A-9516-C158B3B6CE8D}" destId="{014F2F04-E433-470B-B54E-AEC362AC2B97}" srcOrd="0" destOrd="1" presId="urn:microsoft.com/office/officeart/2005/8/layout/vList5"/>
    <dgm:cxn modelId="{479C5748-7D39-4A37-B4AF-49CA2FF718A1}" srcId="{5E5D4B3B-F8E7-4647-B47D-63820873A735}" destId="{3550C15B-3819-44EF-82C9-FFCEC4907A71}" srcOrd="0" destOrd="0" parTransId="{40FDE016-0A8B-466C-B5E4-E89EC0673EDF}" sibTransId="{33508269-B290-4AFF-BA7B-7CFF3232A158}"/>
    <dgm:cxn modelId="{797D5C4B-6F78-414F-AB31-6F102D825C27}" type="presOf" srcId="{B06D6F91-2E75-48A6-869F-5658026CFF24}" destId="{147F6CA7-8578-4F79-B728-D2BBE9AAA4D2}" srcOrd="0" destOrd="0" presId="urn:microsoft.com/office/officeart/2005/8/layout/vList5"/>
    <dgm:cxn modelId="{DA16CF4F-906C-45DE-9C00-B67D9257E890}" srcId="{09D22123-FC36-4046-B68A-E60B7222A9FD}" destId="{09842E12-C5DA-4E1F-A547-F781653AE3F3}" srcOrd="0" destOrd="0" parTransId="{457B2753-6AAE-4DEE-89D3-6B862B687690}" sibTransId="{0344A217-56FA-4775-8A97-3D81B2878711}"/>
    <dgm:cxn modelId="{10A0A451-5212-4C44-AB66-3F6AD134AC53}" type="presOf" srcId="{45947113-5BEA-4B52-8BE1-B26B5D4FD6D5}" destId="{9980A03B-411F-420E-8670-FFDCED487940}" srcOrd="0" destOrd="0" presId="urn:microsoft.com/office/officeart/2005/8/layout/vList5"/>
    <dgm:cxn modelId="{CFF0E958-35BA-466D-92BD-78AD45DBDCEE}" srcId="{09D22123-FC36-4046-B68A-E60B7222A9FD}" destId="{BAFD4C9C-9CD3-4CF0-AC1F-9F7F0B0174F9}" srcOrd="1" destOrd="0" parTransId="{55D34662-BD3C-4898-B061-52FD0762E8C9}" sibTransId="{07023D9A-1186-4F98-800B-C98FFBC7F433}"/>
    <dgm:cxn modelId="{96BA2F79-CD85-4A57-88BC-772A0813CB94}" type="presOf" srcId="{8D573DBE-B8CD-4437-AFE3-F52DA37662BF}" destId="{ED428B58-C875-4C21-9E53-55637ACCBD79}" srcOrd="0" destOrd="0" presId="urn:microsoft.com/office/officeart/2005/8/layout/vList5"/>
    <dgm:cxn modelId="{C167BA8E-6F38-41D3-BAC1-C4287EA98563}" type="presOf" srcId="{BAFD4C9C-9CD3-4CF0-AC1F-9F7F0B0174F9}" destId="{5ED821A7-FCE0-48FB-8112-599DED911D86}" srcOrd="0" destOrd="1" presId="urn:microsoft.com/office/officeart/2005/8/layout/vList5"/>
    <dgm:cxn modelId="{9C28CE9A-8DA3-4C95-97D0-9DBA4F67BD03}" srcId="{B06D6F91-2E75-48A6-869F-5658026CFF24}" destId="{107A9241-B029-4A3E-8233-6F3E9BD7A5C3}" srcOrd="1" destOrd="0" parTransId="{A76AD715-9C25-45C6-8419-F87A7AF034C0}" sibTransId="{B386F21A-C4A0-49D6-9A35-B3E1B5B3C812}"/>
    <dgm:cxn modelId="{BC70309F-0570-408A-95C0-E624D13E514A}" srcId="{3550C15B-3819-44EF-82C9-FFCEC4907A71}" destId="{45947113-5BEA-4B52-8BE1-B26B5D4FD6D5}" srcOrd="0" destOrd="0" parTransId="{60BA3453-3E56-4C4E-A0CC-622373A8C272}" sibTransId="{A85C8498-DF54-45FD-B769-664964B39BDA}"/>
    <dgm:cxn modelId="{83704D9F-15E2-46C8-8F44-C0334DC9BFAD}" srcId="{5E5D4B3B-F8E7-4647-B47D-63820873A735}" destId="{B06D6F91-2E75-48A6-869F-5658026CFF24}" srcOrd="3" destOrd="0" parTransId="{C46D45C9-5D7E-438B-A12B-B888375360DE}" sibTransId="{7294B046-188A-42DB-A0D5-2EEE1D7FB91E}"/>
    <dgm:cxn modelId="{D1D301A0-3799-415C-A60E-38E6EE50E36F}" srcId="{535299D9-001D-4252-A849-466516059956}" destId="{3F21B275-7947-4F6A-9516-C158B3B6CE8D}" srcOrd="1" destOrd="0" parTransId="{44F62EAB-D3D8-4769-868A-6EB2F8AD2CFE}" sibTransId="{0D58BC5F-0E46-4905-B127-B1E42609C187}"/>
    <dgm:cxn modelId="{BA2B36A1-061C-4907-A6CC-A574C7FE7E28}" type="presOf" srcId="{107A9241-B029-4A3E-8233-6F3E9BD7A5C3}" destId="{ED428B58-C875-4C21-9E53-55637ACCBD79}" srcOrd="0" destOrd="1" presId="urn:microsoft.com/office/officeart/2005/8/layout/vList5"/>
    <dgm:cxn modelId="{22FE5FA5-0BAC-43E8-A237-4FB13893692F}" srcId="{5E5D4B3B-F8E7-4647-B47D-63820873A735}" destId="{09D22123-FC36-4046-B68A-E60B7222A9FD}" srcOrd="1" destOrd="0" parTransId="{AC47DE5B-89A5-4C26-8A02-934952B49590}" sibTransId="{B18F6C7B-F227-43D8-98F9-414EC7CB6006}"/>
    <dgm:cxn modelId="{797934AB-5B62-4804-ABD3-6F7AEE61DD76}" type="presOf" srcId="{09842E12-C5DA-4E1F-A547-F781653AE3F3}" destId="{5ED821A7-FCE0-48FB-8112-599DED911D86}" srcOrd="0" destOrd="0" presId="urn:microsoft.com/office/officeart/2005/8/layout/vList5"/>
    <dgm:cxn modelId="{86E413CE-77D9-478B-8A83-EB2EA9EA330B}" type="presOf" srcId="{5E5D4B3B-F8E7-4647-B47D-63820873A735}" destId="{F410DC9C-FD01-489C-A77A-53B88D1273CE}" srcOrd="0" destOrd="0" presId="urn:microsoft.com/office/officeart/2005/8/layout/vList5"/>
    <dgm:cxn modelId="{D6007EE6-1A01-4A92-A73A-D1B1034AC5C1}" srcId="{5E5D4B3B-F8E7-4647-B47D-63820873A735}" destId="{535299D9-001D-4252-A849-466516059956}" srcOrd="2" destOrd="0" parTransId="{292E6C2B-97CB-468A-914A-4E9810DD8FB2}" sibTransId="{74E981A5-87A5-4AFD-8A42-311215FC98D0}"/>
    <dgm:cxn modelId="{34EB636A-F5B4-40B8-A3D6-1C9FE9F330F9}" type="presParOf" srcId="{F410DC9C-FD01-489C-A77A-53B88D1273CE}" destId="{7B20A502-AC6E-4209-8C9F-A6563AB111B0}" srcOrd="0" destOrd="0" presId="urn:microsoft.com/office/officeart/2005/8/layout/vList5"/>
    <dgm:cxn modelId="{4E78F988-4FFF-404F-8B56-BF66EA1B13D8}" type="presParOf" srcId="{7B20A502-AC6E-4209-8C9F-A6563AB111B0}" destId="{98266C13-0CC2-4787-A1D6-0038F388CB3E}" srcOrd="0" destOrd="0" presId="urn:microsoft.com/office/officeart/2005/8/layout/vList5"/>
    <dgm:cxn modelId="{05810461-36B6-465F-B98F-8BAF72566FFB}" type="presParOf" srcId="{7B20A502-AC6E-4209-8C9F-A6563AB111B0}" destId="{9980A03B-411F-420E-8670-FFDCED487940}" srcOrd="1" destOrd="0" presId="urn:microsoft.com/office/officeart/2005/8/layout/vList5"/>
    <dgm:cxn modelId="{B2799777-AC05-4A48-AC07-EB0B69153336}" type="presParOf" srcId="{F410DC9C-FD01-489C-A77A-53B88D1273CE}" destId="{36521A3A-F44A-4153-A7F8-24C65B804267}" srcOrd="1" destOrd="0" presId="urn:microsoft.com/office/officeart/2005/8/layout/vList5"/>
    <dgm:cxn modelId="{DD3E0048-B1A7-4C61-8BF2-520E5BBDDC95}" type="presParOf" srcId="{F410DC9C-FD01-489C-A77A-53B88D1273CE}" destId="{A2DF0483-7ED4-4CFB-A3D9-CBBCD68310FF}" srcOrd="2" destOrd="0" presId="urn:microsoft.com/office/officeart/2005/8/layout/vList5"/>
    <dgm:cxn modelId="{E0CFDF92-529C-459B-8C88-347FB96A6F47}" type="presParOf" srcId="{A2DF0483-7ED4-4CFB-A3D9-CBBCD68310FF}" destId="{4C1DFE6A-9B88-43AD-8E50-981DFF727BD8}" srcOrd="0" destOrd="0" presId="urn:microsoft.com/office/officeart/2005/8/layout/vList5"/>
    <dgm:cxn modelId="{35CE4639-286B-48E7-9535-049AFF93CFB4}" type="presParOf" srcId="{A2DF0483-7ED4-4CFB-A3D9-CBBCD68310FF}" destId="{5ED821A7-FCE0-48FB-8112-599DED911D86}" srcOrd="1" destOrd="0" presId="urn:microsoft.com/office/officeart/2005/8/layout/vList5"/>
    <dgm:cxn modelId="{15CCF52C-6795-40F9-A65B-79082E95AB59}" type="presParOf" srcId="{F410DC9C-FD01-489C-A77A-53B88D1273CE}" destId="{269D333A-EBE6-4508-95C6-653115BF44CF}" srcOrd="3" destOrd="0" presId="urn:microsoft.com/office/officeart/2005/8/layout/vList5"/>
    <dgm:cxn modelId="{078C4C55-BE23-4D11-B706-96A09AEAAD91}" type="presParOf" srcId="{F410DC9C-FD01-489C-A77A-53B88D1273CE}" destId="{D92AF0F7-E580-401C-87F6-1CE7DD4CA39A}" srcOrd="4" destOrd="0" presId="urn:microsoft.com/office/officeart/2005/8/layout/vList5"/>
    <dgm:cxn modelId="{761F567C-00BB-4CA4-A50A-1A72BD341976}" type="presParOf" srcId="{D92AF0F7-E580-401C-87F6-1CE7DD4CA39A}" destId="{A35CD8F4-D9C9-4461-A1B2-F273127ECE3C}" srcOrd="0" destOrd="0" presId="urn:microsoft.com/office/officeart/2005/8/layout/vList5"/>
    <dgm:cxn modelId="{C9B54F17-D520-4F92-994E-985328B0B753}" type="presParOf" srcId="{D92AF0F7-E580-401C-87F6-1CE7DD4CA39A}" destId="{014F2F04-E433-470B-B54E-AEC362AC2B97}" srcOrd="1" destOrd="0" presId="urn:microsoft.com/office/officeart/2005/8/layout/vList5"/>
    <dgm:cxn modelId="{46CC8906-3487-4A1A-BEC2-36C2CB0C3B2B}" type="presParOf" srcId="{F410DC9C-FD01-489C-A77A-53B88D1273CE}" destId="{4EF0D051-2CE0-448A-91FF-A4D26A6B8FCD}" srcOrd="5" destOrd="0" presId="urn:microsoft.com/office/officeart/2005/8/layout/vList5"/>
    <dgm:cxn modelId="{821AA684-6B4A-4364-BFC8-77109A01E2B7}" type="presParOf" srcId="{F410DC9C-FD01-489C-A77A-53B88D1273CE}" destId="{D857DC0D-A6F0-4BF7-8C70-F1836C521945}" srcOrd="6" destOrd="0" presId="urn:microsoft.com/office/officeart/2005/8/layout/vList5"/>
    <dgm:cxn modelId="{2A80BCC1-3774-41FE-9CD8-F5623937707A}" type="presParOf" srcId="{D857DC0D-A6F0-4BF7-8C70-F1836C521945}" destId="{147F6CA7-8578-4F79-B728-D2BBE9AAA4D2}" srcOrd="0" destOrd="0" presId="urn:microsoft.com/office/officeart/2005/8/layout/vList5"/>
    <dgm:cxn modelId="{C07120C2-AF1D-4891-ACE1-F6D86E323F8F}" type="presParOf" srcId="{D857DC0D-A6F0-4BF7-8C70-F1836C521945}" destId="{ED428B58-C875-4C21-9E53-55637ACCBD79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DA34AB-47CF-47D1-885F-5FCBCDBCD1B2}" type="doc">
      <dgm:prSet loTypeId="urn:microsoft.com/office/officeart/2005/8/layout/process5" loCatId="process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E1231DF-6F28-4D8D-BBFF-BD09480AC8F8}">
      <dgm:prSet/>
      <dgm:spPr/>
      <dgm:t>
        <a:bodyPr/>
        <a:lstStyle/>
        <a:p>
          <a:r>
            <a:rPr lang="en-GB" b="1"/>
            <a:t>The questions I asked colleagues in Ceredigon: </a:t>
          </a:r>
          <a:endParaRPr lang="en-US" b="1"/>
        </a:p>
      </dgm:t>
    </dgm:pt>
    <dgm:pt modelId="{9475FCA8-B488-438E-95FB-37CDBE26D7B6}" type="parTrans" cxnId="{C72B2915-D9C6-4B3B-A2CC-DA126F6C010F}">
      <dgm:prSet/>
      <dgm:spPr/>
      <dgm:t>
        <a:bodyPr/>
        <a:lstStyle/>
        <a:p>
          <a:endParaRPr lang="en-US"/>
        </a:p>
      </dgm:t>
    </dgm:pt>
    <dgm:pt modelId="{4272C5AF-15FE-4C83-8137-EF8213CEE6FF}" type="sibTrans" cxnId="{C72B2915-D9C6-4B3B-A2CC-DA126F6C010F}">
      <dgm:prSet/>
      <dgm:spPr/>
      <dgm:t>
        <a:bodyPr/>
        <a:lstStyle/>
        <a:p>
          <a:endParaRPr lang="en-US"/>
        </a:p>
      </dgm:t>
    </dgm:pt>
    <dgm:pt modelId="{ED65B065-7E71-47F9-BFA2-918F7C4FE0FB}">
      <dgm:prSet/>
      <dgm:spPr/>
      <dgm:t>
        <a:bodyPr/>
        <a:lstStyle/>
        <a:p>
          <a:r>
            <a:rPr lang="en-GB"/>
            <a:t>What chairs didn’t work for you in 2025?</a:t>
          </a:r>
          <a:endParaRPr lang="en-US"/>
        </a:p>
      </dgm:t>
    </dgm:pt>
    <dgm:pt modelId="{7E3A0403-75ED-43C1-8BA5-3D9C43054E23}" type="parTrans" cxnId="{3D906CD2-78CF-4091-9269-537A95FF09E0}">
      <dgm:prSet/>
      <dgm:spPr/>
      <dgm:t>
        <a:bodyPr/>
        <a:lstStyle/>
        <a:p>
          <a:endParaRPr lang="en-US"/>
        </a:p>
      </dgm:t>
    </dgm:pt>
    <dgm:pt modelId="{65C4DEC7-0359-48EA-AD6F-D08D563624AB}" type="sibTrans" cxnId="{3D906CD2-78CF-4091-9269-537A95FF09E0}">
      <dgm:prSet/>
      <dgm:spPr/>
      <dgm:t>
        <a:bodyPr/>
        <a:lstStyle/>
        <a:p>
          <a:endParaRPr lang="en-US"/>
        </a:p>
      </dgm:t>
    </dgm:pt>
    <dgm:pt modelId="{8094FA07-E42C-4187-A8DC-5E49475D2D38}">
      <dgm:prSet/>
      <dgm:spPr/>
      <dgm:t>
        <a:bodyPr/>
        <a:lstStyle/>
        <a:p>
          <a:r>
            <a:rPr lang="en-GB"/>
            <a:t>How much did the chairs cost?</a:t>
          </a:r>
          <a:endParaRPr lang="en-US"/>
        </a:p>
      </dgm:t>
    </dgm:pt>
    <dgm:pt modelId="{BE0E3031-F001-4352-83F7-518D8F860B2C}" type="parTrans" cxnId="{D5EC522A-0539-468F-8351-0D07903F3D16}">
      <dgm:prSet/>
      <dgm:spPr/>
      <dgm:t>
        <a:bodyPr/>
        <a:lstStyle/>
        <a:p>
          <a:endParaRPr lang="en-US"/>
        </a:p>
      </dgm:t>
    </dgm:pt>
    <dgm:pt modelId="{E82630DA-05F5-4096-8523-0149BAFDDCAE}" type="sibTrans" cxnId="{D5EC522A-0539-468F-8351-0D07903F3D16}">
      <dgm:prSet/>
      <dgm:spPr/>
      <dgm:t>
        <a:bodyPr/>
        <a:lstStyle/>
        <a:p>
          <a:endParaRPr lang="en-US"/>
        </a:p>
      </dgm:t>
    </dgm:pt>
    <dgm:pt modelId="{99FF1F0D-23D8-4FD8-81E0-89317459E60B}">
      <dgm:prSet/>
      <dgm:spPr/>
      <dgm:t>
        <a:bodyPr/>
        <a:lstStyle/>
        <a:p>
          <a:r>
            <a:rPr lang="en-GB"/>
            <a:t>What was the life span of each chair mentioned?</a:t>
          </a:r>
          <a:endParaRPr lang="en-US"/>
        </a:p>
      </dgm:t>
    </dgm:pt>
    <dgm:pt modelId="{2FC40A20-FA96-4C19-8B16-8207F76BB2B9}" type="parTrans" cxnId="{FD5A6867-E12D-4D5A-9B60-D2475BD7D55C}">
      <dgm:prSet/>
      <dgm:spPr/>
      <dgm:t>
        <a:bodyPr/>
        <a:lstStyle/>
        <a:p>
          <a:endParaRPr lang="en-US"/>
        </a:p>
      </dgm:t>
    </dgm:pt>
    <dgm:pt modelId="{8664F849-5012-418A-8155-6539219EBF59}" type="sibTrans" cxnId="{FD5A6867-E12D-4D5A-9B60-D2475BD7D55C}">
      <dgm:prSet/>
      <dgm:spPr/>
      <dgm:t>
        <a:bodyPr/>
        <a:lstStyle/>
        <a:p>
          <a:endParaRPr lang="en-US"/>
        </a:p>
      </dgm:t>
    </dgm:pt>
    <dgm:pt modelId="{890F3CEA-0C0B-4E61-B80F-E26186D0741A}">
      <dgm:prSet/>
      <dgm:spPr/>
      <dgm:t>
        <a:bodyPr/>
        <a:lstStyle/>
        <a:p>
          <a:endParaRPr lang="en-US"/>
        </a:p>
      </dgm:t>
    </dgm:pt>
    <dgm:pt modelId="{6BD439A8-E2C9-498D-9B0D-F7239DF19EDE}" type="parTrans" cxnId="{84AC187C-93F6-48A8-9B7C-939D596D129E}">
      <dgm:prSet/>
      <dgm:spPr/>
      <dgm:t>
        <a:bodyPr/>
        <a:lstStyle/>
        <a:p>
          <a:endParaRPr lang="en-GB"/>
        </a:p>
      </dgm:t>
    </dgm:pt>
    <dgm:pt modelId="{200F02F0-53C5-4056-89D7-A7C4FC7F8F02}" type="sibTrans" cxnId="{84AC187C-93F6-48A8-9B7C-939D596D129E}">
      <dgm:prSet/>
      <dgm:spPr/>
      <dgm:t>
        <a:bodyPr/>
        <a:lstStyle/>
        <a:p>
          <a:endParaRPr lang="en-GB"/>
        </a:p>
      </dgm:t>
    </dgm:pt>
    <dgm:pt modelId="{BFD67600-C8EB-4926-AB0C-2BCA8766749E}">
      <dgm:prSet/>
      <dgm:spPr/>
      <dgm:t>
        <a:bodyPr/>
        <a:lstStyle/>
        <a:p>
          <a:endParaRPr lang="en-GB" dirty="0"/>
        </a:p>
      </dgm:t>
    </dgm:pt>
    <dgm:pt modelId="{BB0B0D98-F82D-4BD0-BE36-1FBDED445D0C}" type="parTrans" cxnId="{96E9D6AF-D317-41B3-BAEC-548F67019A5B}">
      <dgm:prSet/>
      <dgm:spPr/>
      <dgm:t>
        <a:bodyPr/>
        <a:lstStyle/>
        <a:p>
          <a:endParaRPr lang="en-GB"/>
        </a:p>
      </dgm:t>
    </dgm:pt>
    <dgm:pt modelId="{81B82B32-240B-457F-A1D3-F3AB0CD65C75}" type="sibTrans" cxnId="{96E9D6AF-D317-41B3-BAEC-548F67019A5B}">
      <dgm:prSet/>
      <dgm:spPr/>
      <dgm:t>
        <a:bodyPr/>
        <a:lstStyle/>
        <a:p>
          <a:endParaRPr lang="en-GB"/>
        </a:p>
      </dgm:t>
    </dgm:pt>
    <dgm:pt modelId="{3B4214A4-08E5-4348-ADC9-7CCA68D37A20}" type="pres">
      <dgm:prSet presAssocID="{D0DA34AB-47CF-47D1-885F-5FCBCDBCD1B2}" presName="diagram" presStyleCnt="0">
        <dgm:presLayoutVars>
          <dgm:dir/>
          <dgm:resizeHandles val="exact"/>
        </dgm:presLayoutVars>
      </dgm:prSet>
      <dgm:spPr/>
    </dgm:pt>
    <dgm:pt modelId="{1D7DD541-DAA3-4EC9-9CDD-7EF558328C39}" type="pres">
      <dgm:prSet presAssocID="{9E1231DF-6F28-4D8D-BBFF-BD09480AC8F8}" presName="node" presStyleLbl="node1" presStyleIdx="0" presStyleCnt="1">
        <dgm:presLayoutVars>
          <dgm:bulletEnabled val="1"/>
        </dgm:presLayoutVars>
      </dgm:prSet>
      <dgm:spPr/>
    </dgm:pt>
  </dgm:ptLst>
  <dgm:cxnLst>
    <dgm:cxn modelId="{C72B2915-D9C6-4B3B-A2CC-DA126F6C010F}" srcId="{D0DA34AB-47CF-47D1-885F-5FCBCDBCD1B2}" destId="{9E1231DF-6F28-4D8D-BBFF-BD09480AC8F8}" srcOrd="0" destOrd="0" parTransId="{9475FCA8-B488-438E-95FB-37CDBE26D7B6}" sibTransId="{4272C5AF-15FE-4C83-8137-EF8213CEE6FF}"/>
    <dgm:cxn modelId="{F1597516-3B28-4A88-A8ED-5381FF1B3C75}" type="presOf" srcId="{D0DA34AB-47CF-47D1-885F-5FCBCDBCD1B2}" destId="{3B4214A4-08E5-4348-ADC9-7CCA68D37A20}" srcOrd="0" destOrd="0" presId="urn:microsoft.com/office/officeart/2005/8/layout/process5"/>
    <dgm:cxn modelId="{D5EC522A-0539-468F-8351-0D07903F3D16}" srcId="{9E1231DF-6F28-4D8D-BBFF-BD09480AC8F8}" destId="{8094FA07-E42C-4187-A8DC-5E49475D2D38}" srcOrd="1" destOrd="0" parTransId="{BE0E3031-F001-4352-83F7-518D8F860B2C}" sibTransId="{E82630DA-05F5-4096-8523-0149BAFDDCAE}"/>
    <dgm:cxn modelId="{2FD52D2D-96C4-46D3-A696-5130075B181B}" type="presOf" srcId="{9E1231DF-6F28-4D8D-BBFF-BD09480AC8F8}" destId="{1D7DD541-DAA3-4EC9-9CDD-7EF558328C39}" srcOrd="0" destOrd="0" presId="urn:microsoft.com/office/officeart/2005/8/layout/process5"/>
    <dgm:cxn modelId="{769A003C-813E-4F18-B81A-D1743F54647B}" type="presOf" srcId="{99FF1F0D-23D8-4FD8-81E0-89317459E60B}" destId="{1D7DD541-DAA3-4EC9-9CDD-7EF558328C39}" srcOrd="0" destOrd="3" presId="urn:microsoft.com/office/officeart/2005/8/layout/process5"/>
    <dgm:cxn modelId="{6C4BF760-DC94-429D-9B2E-04F9A3A1AB0C}" type="presOf" srcId="{ED65B065-7E71-47F9-BFA2-918F7C4FE0FB}" destId="{1D7DD541-DAA3-4EC9-9CDD-7EF558328C39}" srcOrd="0" destOrd="1" presId="urn:microsoft.com/office/officeart/2005/8/layout/process5"/>
    <dgm:cxn modelId="{21B6F965-7843-4356-B371-07F412FDC4CA}" type="presOf" srcId="{8094FA07-E42C-4187-A8DC-5E49475D2D38}" destId="{1D7DD541-DAA3-4EC9-9CDD-7EF558328C39}" srcOrd="0" destOrd="2" presId="urn:microsoft.com/office/officeart/2005/8/layout/process5"/>
    <dgm:cxn modelId="{FD5A6867-E12D-4D5A-9B60-D2475BD7D55C}" srcId="{9E1231DF-6F28-4D8D-BBFF-BD09480AC8F8}" destId="{99FF1F0D-23D8-4FD8-81E0-89317459E60B}" srcOrd="2" destOrd="0" parTransId="{2FC40A20-FA96-4C19-8B16-8207F76BB2B9}" sibTransId="{8664F849-5012-418A-8155-6539219EBF59}"/>
    <dgm:cxn modelId="{84AC187C-93F6-48A8-9B7C-939D596D129E}" srcId="{9E1231DF-6F28-4D8D-BBFF-BD09480AC8F8}" destId="{890F3CEA-0C0B-4E61-B80F-E26186D0741A}" srcOrd="3" destOrd="0" parTransId="{6BD439A8-E2C9-498D-9B0D-F7239DF19EDE}" sibTransId="{200F02F0-53C5-4056-89D7-A7C4FC7F8F02}"/>
    <dgm:cxn modelId="{CB681E7F-D96E-4E03-A2F5-EDD19C3BFE66}" type="presOf" srcId="{890F3CEA-0C0B-4E61-B80F-E26186D0741A}" destId="{1D7DD541-DAA3-4EC9-9CDD-7EF558328C39}" srcOrd="0" destOrd="4" presId="urn:microsoft.com/office/officeart/2005/8/layout/process5"/>
    <dgm:cxn modelId="{96E9D6AF-D317-41B3-BAEC-548F67019A5B}" srcId="{9E1231DF-6F28-4D8D-BBFF-BD09480AC8F8}" destId="{BFD67600-C8EB-4926-AB0C-2BCA8766749E}" srcOrd="4" destOrd="0" parTransId="{BB0B0D98-F82D-4BD0-BE36-1FBDED445D0C}" sibTransId="{81B82B32-240B-457F-A1D3-F3AB0CD65C75}"/>
    <dgm:cxn modelId="{C1EC70D0-DB68-4147-99CE-0C89FCFD8968}" type="presOf" srcId="{BFD67600-C8EB-4926-AB0C-2BCA8766749E}" destId="{1D7DD541-DAA3-4EC9-9CDD-7EF558328C39}" srcOrd="0" destOrd="5" presId="urn:microsoft.com/office/officeart/2005/8/layout/process5"/>
    <dgm:cxn modelId="{3D906CD2-78CF-4091-9269-537A95FF09E0}" srcId="{9E1231DF-6F28-4D8D-BBFF-BD09480AC8F8}" destId="{ED65B065-7E71-47F9-BFA2-918F7C4FE0FB}" srcOrd="0" destOrd="0" parTransId="{7E3A0403-75ED-43C1-8BA5-3D9C43054E23}" sibTransId="{65C4DEC7-0359-48EA-AD6F-D08D563624AB}"/>
    <dgm:cxn modelId="{39163538-F5C7-4B64-A681-7CF2424854E7}" type="presParOf" srcId="{3B4214A4-08E5-4348-ADC9-7CCA68D37A20}" destId="{1D7DD541-DAA3-4EC9-9CDD-7EF558328C39}" srcOrd="0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3909C9-F455-4045-89E5-F0768E0A3668}">
      <dsp:nvSpPr>
        <dsp:cNvPr id="0" name=""/>
        <dsp:cNvSpPr/>
      </dsp:nvSpPr>
      <dsp:spPr>
        <a:xfrm>
          <a:off x="841848" y="1014"/>
          <a:ext cx="2775209" cy="16651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The Paediatric Occupational Therapy Service in Ceredigion provide specialised seating for schools.</a:t>
          </a:r>
          <a:endParaRPr lang="en-US" sz="2100" kern="1200" dirty="0"/>
        </a:p>
      </dsp:txBody>
      <dsp:txXfrm>
        <a:off x="841848" y="1014"/>
        <a:ext cx="2775209" cy="1665125"/>
      </dsp:txXfrm>
    </dsp:sp>
    <dsp:sp modelId="{C9F25081-B238-42C7-A627-B86E687AF151}">
      <dsp:nvSpPr>
        <dsp:cNvPr id="0" name=""/>
        <dsp:cNvSpPr/>
      </dsp:nvSpPr>
      <dsp:spPr>
        <a:xfrm>
          <a:off x="3894579" y="1014"/>
          <a:ext cx="2775209" cy="16651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Individual chairs are often ordered with out the opportunity to trial the chair.</a:t>
          </a:r>
          <a:endParaRPr lang="en-US" sz="2100" kern="1200"/>
        </a:p>
      </dsp:txBody>
      <dsp:txXfrm>
        <a:off x="3894579" y="1014"/>
        <a:ext cx="2775209" cy="1665125"/>
      </dsp:txXfrm>
    </dsp:sp>
    <dsp:sp modelId="{92ACF658-DF2C-4AF9-BEED-3B4796010F50}">
      <dsp:nvSpPr>
        <dsp:cNvPr id="0" name=""/>
        <dsp:cNvSpPr/>
      </dsp:nvSpPr>
      <dsp:spPr>
        <a:xfrm>
          <a:off x="6947309" y="1014"/>
          <a:ext cx="2775209" cy="16651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Some seating when they arrive are unsuitable for various reasons</a:t>
          </a:r>
          <a:endParaRPr lang="en-US" sz="2100" kern="1200"/>
        </a:p>
      </dsp:txBody>
      <dsp:txXfrm>
        <a:off x="6947309" y="1014"/>
        <a:ext cx="2775209" cy="1665125"/>
      </dsp:txXfrm>
    </dsp:sp>
    <dsp:sp modelId="{C456870C-B38A-4620-977D-2780DD14BA24}">
      <dsp:nvSpPr>
        <dsp:cNvPr id="0" name=""/>
        <dsp:cNvSpPr/>
      </dsp:nvSpPr>
      <dsp:spPr>
        <a:xfrm>
          <a:off x="841848" y="1943661"/>
          <a:ext cx="2775209" cy="16651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cost range of chairs can be between £600 - £5000.</a:t>
          </a:r>
          <a:endParaRPr lang="en-US" sz="2100" kern="1200"/>
        </a:p>
      </dsp:txBody>
      <dsp:txXfrm>
        <a:off x="841848" y="1943661"/>
        <a:ext cx="2775209" cy="1665125"/>
      </dsp:txXfrm>
    </dsp:sp>
    <dsp:sp modelId="{A4C47D6A-80A1-4DB3-B1DC-CC9890C71A09}">
      <dsp:nvSpPr>
        <dsp:cNvPr id="0" name=""/>
        <dsp:cNvSpPr/>
      </dsp:nvSpPr>
      <dsp:spPr>
        <a:xfrm>
          <a:off x="3894579" y="1943661"/>
          <a:ext cx="2775209" cy="16651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This way of ordering specialised seating can lead to a waste in resource, delay in re-ordering seating.</a:t>
          </a:r>
          <a:endParaRPr lang="en-US" sz="2100" kern="1200" dirty="0"/>
        </a:p>
      </dsp:txBody>
      <dsp:txXfrm>
        <a:off x="3894579" y="1943661"/>
        <a:ext cx="2775209" cy="1665125"/>
      </dsp:txXfrm>
    </dsp:sp>
    <dsp:sp modelId="{37E74409-1A98-4F81-859E-2DA37F098F7B}">
      <dsp:nvSpPr>
        <dsp:cNvPr id="0" name=""/>
        <dsp:cNvSpPr/>
      </dsp:nvSpPr>
      <dsp:spPr>
        <a:xfrm>
          <a:off x="6947309" y="1943661"/>
          <a:ext cx="2775209" cy="16651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It can have a negative effect on patient/therapist relationship.</a:t>
          </a:r>
        </a:p>
      </dsp:txBody>
      <dsp:txXfrm>
        <a:off x="6947309" y="1943661"/>
        <a:ext cx="2775209" cy="16651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80A03B-411F-420E-8670-FFDCED487940}">
      <dsp:nvSpPr>
        <dsp:cNvPr id="0" name=""/>
        <dsp:cNvSpPr/>
      </dsp:nvSpPr>
      <dsp:spPr>
        <a:xfrm rot="5400000">
          <a:off x="3617483" y="-1240690"/>
          <a:ext cx="1176775" cy="395846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It is a small, feasible, low‑risk change</a:t>
          </a:r>
          <a:endParaRPr lang="en-US" sz="1700" kern="1200" dirty="0"/>
        </a:p>
      </dsp:txBody>
      <dsp:txXfrm rot="-5400000">
        <a:off x="2226638" y="207600"/>
        <a:ext cx="3901021" cy="1061885"/>
      </dsp:txXfrm>
    </dsp:sp>
    <dsp:sp modelId="{98266C13-0CC2-4787-A1D6-0038F388CB3E}">
      <dsp:nvSpPr>
        <dsp:cNvPr id="0" name=""/>
        <dsp:cNvSpPr/>
      </dsp:nvSpPr>
      <dsp:spPr>
        <a:xfrm>
          <a:off x="0" y="3058"/>
          <a:ext cx="2226637" cy="14709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Aim</a:t>
          </a:r>
        </a:p>
      </dsp:txBody>
      <dsp:txXfrm>
        <a:off x="71807" y="74865"/>
        <a:ext cx="2083023" cy="1327354"/>
      </dsp:txXfrm>
    </dsp:sp>
    <dsp:sp modelId="{5ED821A7-FCE0-48FB-8112-599DED911D86}">
      <dsp:nvSpPr>
        <dsp:cNvPr id="0" name=""/>
        <dsp:cNvSpPr/>
      </dsp:nvSpPr>
      <dsp:spPr>
        <a:xfrm rot="5400000">
          <a:off x="3617483" y="303826"/>
          <a:ext cx="1176775" cy="395846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To improve quality of outcomes for children</a:t>
          </a:r>
        </a:p>
      </dsp:txBody>
      <dsp:txXfrm rot="-5400000">
        <a:off x="2226638" y="1752117"/>
        <a:ext cx="3901021" cy="1061885"/>
      </dsp:txXfrm>
    </dsp:sp>
    <dsp:sp modelId="{4C1DFE6A-9B88-43AD-8E50-981DFF727BD8}">
      <dsp:nvSpPr>
        <dsp:cNvPr id="0" name=""/>
        <dsp:cNvSpPr/>
      </dsp:nvSpPr>
      <dsp:spPr>
        <a:xfrm>
          <a:off x="0" y="1547575"/>
          <a:ext cx="2226637" cy="14709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Ensure</a:t>
          </a:r>
        </a:p>
      </dsp:txBody>
      <dsp:txXfrm>
        <a:off x="71807" y="1619382"/>
        <a:ext cx="2083023" cy="1327354"/>
      </dsp:txXfrm>
    </dsp:sp>
    <dsp:sp modelId="{014F2F04-E433-470B-B54E-AEC362AC2B97}">
      <dsp:nvSpPr>
        <dsp:cNvPr id="0" name=""/>
        <dsp:cNvSpPr/>
      </dsp:nvSpPr>
      <dsp:spPr>
        <a:xfrm rot="5400000">
          <a:off x="3617483" y="1848343"/>
          <a:ext cx="1176775" cy="395846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To reduce avoidable costs</a:t>
          </a:r>
        </a:p>
      </dsp:txBody>
      <dsp:txXfrm rot="-5400000">
        <a:off x="2226638" y="3296634"/>
        <a:ext cx="3901021" cy="1061885"/>
      </dsp:txXfrm>
    </dsp:sp>
    <dsp:sp modelId="{A35CD8F4-D9C9-4461-A1B2-F273127ECE3C}">
      <dsp:nvSpPr>
        <dsp:cNvPr id="0" name=""/>
        <dsp:cNvSpPr/>
      </dsp:nvSpPr>
      <dsp:spPr>
        <a:xfrm>
          <a:off x="0" y="3092092"/>
          <a:ext cx="2226637" cy="14709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Reduce</a:t>
          </a:r>
        </a:p>
      </dsp:txBody>
      <dsp:txXfrm>
        <a:off x="71807" y="3163899"/>
        <a:ext cx="2083023" cy="1327354"/>
      </dsp:txXfrm>
    </dsp:sp>
    <dsp:sp modelId="{ED428B58-C875-4C21-9E53-55637ACCBD79}">
      <dsp:nvSpPr>
        <dsp:cNvPr id="0" name=""/>
        <dsp:cNvSpPr/>
      </dsp:nvSpPr>
      <dsp:spPr>
        <a:xfrm rot="5400000">
          <a:off x="3617483" y="3392861"/>
          <a:ext cx="1176775" cy="395846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To strengthen relationships with families and specialised seating companies</a:t>
          </a:r>
        </a:p>
      </dsp:txBody>
      <dsp:txXfrm rot="-5400000">
        <a:off x="2226638" y="4841152"/>
        <a:ext cx="3901021" cy="1061885"/>
      </dsp:txXfrm>
    </dsp:sp>
    <dsp:sp modelId="{147F6CA7-8578-4F79-B728-D2BBE9AAA4D2}">
      <dsp:nvSpPr>
        <dsp:cNvPr id="0" name=""/>
        <dsp:cNvSpPr/>
      </dsp:nvSpPr>
      <dsp:spPr>
        <a:xfrm>
          <a:off x="0" y="4636609"/>
          <a:ext cx="2226637" cy="14709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Improve</a:t>
          </a:r>
        </a:p>
      </dsp:txBody>
      <dsp:txXfrm>
        <a:off x="71807" y="4708416"/>
        <a:ext cx="2083023" cy="13273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7DD541-DAA3-4EC9-9CDD-7EF558328C39}">
      <dsp:nvSpPr>
        <dsp:cNvPr id="0" name=""/>
        <dsp:cNvSpPr/>
      </dsp:nvSpPr>
      <dsp:spPr>
        <a:xfrm>
          <a:off x="0" y="22087"/>
          <a:ext cx="6034187" cy="362051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/>
            <a:t>The questions I asked colleagues in Ceredigon: </a:t>
          </a:r>
          <a:endParaRPr lang="en-US" sz="3000" b="1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What chairs didn’t work for you in 2025?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How much did the chairs cost?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What was the life span of each chair mentioned?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300" kern="1200" dirty="0"/>
        </a:p>
      </dsp:txBody>
      <dsp:txXfrm>
        <a:off x="106041" y="128128"/>
        <a:ext cx="5822105" cy="34084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1966FD-3C18-4AA0-87C5-A6102D7A1DE4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E1838B-B76E-4F8A-BC9E-C5E4E50AE0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527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4136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26546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28926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2/3/2026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73261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2/3/2026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0489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2/3/2026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75359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2/3/2026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3038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2/3/2026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486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2/3/2026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88454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5282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99585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6076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pic>
        <p:nvPicPr>
          <p:cNvPr id="4" name="Picture 3" descr="Vector background of vibrant colors splashing">
            <a:extLst>
              <a:ext uri="{FF2B5EF4-FFF2-40B4-BE49-F238E27FC236}">
                <a16:creationId xmlns:a16="http://schemas.microsoft.com/office/drawing/2014/main" id="{1E562DB5-E8C4-65B1-BB6C-CDB2BB32A4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558" r="9091" b="1241"/>
          <a:stretch>
            <a:fillRect/>
          </a:stretch>
        </p:blipFill>
        <p:spPr>
          <a:xfrm>
            <a:off x="1" y="1"/>
            <a:ext cx="12191999" cy="6857999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72E284DE-AB43-1296-3166-892F44A3A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5B1AA5-DFFA-C575-1C2F-4DDAB8495A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195" y="701964"/>
            <a:ext cx="5370950" cy="3640303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10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Service improvement project: </a:t>
            </a:r>
            <a:br>
              <a:rPr lang="en-GB" sz="510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</a:rPr>
            </a:br>
            <a:r>
              <a:rPr lang="en-GB" sz="510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Specialised seating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AB3A7F-9716-D2BE-0F6C-8B9A89A49D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8090" y="5253050"/>
            <a:ext cx="3888419" cy="969264"/>
          </a:xfrm>
        </p:spPr>
        <p:txBody>
          <a:bodyPr anchor="t"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Emma Convery-Evans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329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99732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4030902-FC9C-A941-191C-917673B971EF}"/>
              </a:ext>
            </a:extLst>
          </p:cNvPr>
          <p:cNvSpPr txBox="1"/>
          <p:nvPr/>
        </p:nvSpPr>
        <p:spPr>
          <a:xfrm>
            <a:off x="914400" y="1371600"/>
            <a:ext cx="10360152" cy="113991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700" b="1">
                <a:latin typeface="+mj-lt"/>
                <a:ea typeface="+mj-ea"/>
                <a:cs typeface="+mj-cs"/>
              </a:rPr>
              <a:t>Why this service improvement plan was chosen</a:t>
            </a:r>
          </a:p>
        </p:txBody>
      </p: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B9C96FDC-E4C2-7D8A-44BA-572E7CD9E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1585" y="1027306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9" name="TextBox 1">
            <a:extLst>
              <a:ext uri="{FF2B5EF4-FFF2-40B4-BE49-F238E27FC236}">
                <a16:creationId xmlns:a16="http://schemas.microsoft.com/office/drawing/2014/main" id="{16447CAA-A101-E650-4B38-96F22715DB3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51413543"/>
              </p:ext>
            </p:extLst>
          </p:nvPr>
        </p:nvGraphicFramePr>
        <p:xfrm>
          <a:off x="713232" y="2688116"/>
          <a:ext cx="10564368" cy="36098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50214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4CCA697-F918-D910-D5B5-918C0597094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872" r="16891" b="-1"/>
          <a:stretch>
            <a:fillRect/>
          </a:stretch>
        </p:blipFill>
        <p:spPr>
          <a:xfrm>
            <a:off x="-4704" y="10"/>
            <a:ext cx="5696712" cy="6857990"/>
          </a:xfrm>
          <a:prstGeom prst="rect">
            <a:avLst/>
          </a:prstGeom>
        </p:spPr>
      </p:pic>
      <p:sp>
        <p:nvSpPr>
          <p:cNvPr id="85" name="Rectangle 84">
            <a:extLst>
              <a:ext uri="{FF2B5EF4-FFF2-40B4-BE49-F238E27FC236}">
                <a16:creationId xmlns:a16="http://schemas.microsoft.com/office/drawing/2014/main" id="{F7017262-EEEC-4F5E-917D-A55E68A11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0375" y="-480370"/>
            <a:ext cx="4735963" cy="5696712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cxnSp>
        <p:nvCxnSpPr>
          <p:cNvPr id="87" name="Straight Connector 86">
            <a:extLst>
              <a:ext uri="{FF2B5EF4-FFF2-40B4-BE49-F238E27FC236}">
                <a16:creationId xmlns:a16="http://schemas.microsoft.com/office/drawing/2014/main" id="{9A3EDAAA-869E-4AA2-A7CE-BF2C02596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8718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7" name="TextBox 1">
            <a:extLst>
              <a:ext uri="{FF2B5EF4-FFF2-40B4-BE49-F238E27FC236}">
                <a16:creationId xmlns:a16="http://schemas.microsoft.com/office/drawing/2014/main" id="{B89D8DC8-9D47-A268-BC90-6CB8C4F8839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89389225"/>
              </p:ext>
            </p:extLst>
          </p:nvPr>
        </p:nvGraphicFramePr>
        <p:xfrm>
          <a:off x="5834298" y="187287"/>
          <a:ext cx="6185104" cy="6110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664293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ABEF613-AC20-CD55-6CE0-B2EF0E91C2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439" r="17861" b="-1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TextBox 2">
            <a:extLst>
              <a:ext uri="{FF2B5EF4-FFF2-40B4-BE49-F238E27FC236}">
                <a16:creationId xmlns:a16="http://schemas.microsoft.com/office/drawing/2014/main" id="{4C38D826-79FB-F78B-7729-A6714052EA3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82101515"/>
              </p:ext>
            </p:extLst>
          </p:nvPr>
        </p:nvGraphicFramePr>
        <p:xfrm>
          <a:off x="5496821" y="2633236"/>
          <a:ext cx="6034187" cy="3664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29798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CFD1D2CD-954D-4C4D-B505-05EAD159B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43B52C-A155-D243-90AA-93BC25B92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117" y="952500"/>
            <a:ext cx="4124557" cy="352425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Part 1 – </a:t>
            </a:r>
            <a:br>
              <a:rPr lang="en-US" sz="4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4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Comparing three specialized seating that have been unsuitable after purchasing.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A2D508B3-A66C-833E-D929-8DC211635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2088" y="4882722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D386C554-9CEC-066E-62A3-FC512AC753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38" r="3740" b="1"/>
          <a:stretch>
            <a:fillRect/>
          </a:stretch>
        </p:blipFill>
        <p:spPr>
          <a:xfrm>
            <a:off x="5261956" y="10"/>
            <a:ext cx="693004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6381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A07B60-90FA-899E-6BD2-2A0B4C3D4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7507" y="433767"/>
            <a:ext cx="4048787" cy="1253451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X-Panda – ETAC</a:t>
            </a:r>
            <a:r>
              <a:rPr lang="en-GB" dirty="0"/>
              <a:t>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81B40A-D4C2-C8A2-EC36-D17175EF4A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2071" y="2026812"/>
            <a:ext cx="3272010" cy="425361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EFC7F07-6CB9-D435-8C53-670D868E4F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044413">
            <a:off x="4799331" y="2307688"/>
            <a:ext cx="2025754" cy="64773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05D28FF-6861-CC54-EE55-C3D2A6A25438}"/>
              </a:ext>
            </a:extLst>
          </p:cNvPr>
          <p:cNvSpPr txBox="1"/>
          <p:nvPr/>
        </p:nvSpPr>
        <p:spPr>
          <a:xfrm>
            <a:off x="7940350" y="1872091"/>
            <a:ext cx="22502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£3,000 – £5,000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0123513-07D1-244A-126D-D01A548471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457878">
            <a:off x="4838978" y="3713400"/>
            <a:ext cx="2103302" cy="151803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1BC2118-3F3D-1F0C-1131-176F6A356C52}"/>
              </a:ext>
            </a:extLst>
          </p:cNvPr>
          <p:cNvSpPr txBox="1"/>
          <p:nvPr/>
        </p:nvSpPr>
        <p:spPr>
          <a:xfrm>
            <a:off x="8020813" y="4278024"/>
            <a:ext cx="2863851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Life span -</a:t>
            </a:r>
          </a:p>
          <a:p>
            <a:r>
              <a:rPr lang="en-GB" sz="3600" b="1" dirty="0"/>
              <a:t>5 years</a:t>
            </a:r>
          </a:p>
        </p:txBody>
      </p:sp>
    </p:spTree>
    <p:extLst>
      <p:ext uri="{BB962C8B-B14F-4D97-AF65-F5344CB8AC3E}">
        <p14:creationId xmlns:p14="http://schemas.microsoft.com/office/powerpoint/2010/main" val="41292839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4C491-D73F-6FA2-130B-7BDB39A31C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9732" y="631194"/>
            <a:ext cx="4846321" cy="1097280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Activity chair – </a:t>
            </a:r>
            <a:r>
              <a:rPr lang="en-GB" u="sng" dirty="0" err="1"/>
              <a:t>Rifton</a:t>
            </a:r>
            <a:r>
              <a:rPr lang="en-GB" dirty="0"/>
              <a:t>		</a:t>
            </a:r>
            <a:br>
              <a:rPr lang="en-GB" dirty="0"/>
            </a:b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3590241-72A1-9E47-A3A9-734FEFA8A4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4354" y="1400804"/>
            <a:ext cx="9277076" cy="311332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F4BEC9B-CB70-DFDF-1CFC-D2EC836291A1}"/>
              </a:ext>
            </a:extLst>
          </p:cNvPr>
          <p:cNvSpPr txBox="1"/>
          <p:nvPr/>
        </p:nvSpPr>
        <p:spPr>
          <a:xfrm>
            <a:off x="1840374" y="5529650"/>
            <a:ext cx="254643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£3,000 – £4,500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B7E1DB-373F-0421-4862-75FB26CBB9EA}"/>
              </a:ext>
            </a:extLst>
          </p:cNvPr>
          <p:cNvSpPr txBox="1"/>
          <p:nvPr/>
        </p:nvSpPr>
        <p:spPr>
          <a:xfrm>
            <a:off x="8009680" y="5137941"/>
            <a:ext cx="2955403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Life span - </a:t>
            </a:r>
          </a:p>
          <a:p>
            <a:r>
              <a:rPr lang="en-GB" sz="3600" b="1" dirty="0"/>
              <a:t>5 years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627C16-9969-309C-D794-E719D6A3B2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9617024">
            <a:off x="3990160" y="4767681"/>
            <a:ext cx="1815234" cy="83416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A55D5B4-9F77-32EE-BD8A-6A077E5FC2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628843">
            <a:off x="6079067" y="4783948"/>
            <a:ext cx="1744441" cy="801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33667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733F4-6FA2-F340-B583-336D278BEA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8040" y="665545"/>
            <a:ext cx="5455920" cy="765671"/>
          </a:xfrm>
        </p:spPr>
        <p:txBody>
          <a:bodyPr>
            <a:normAutofit fontScale="90000"/>
          </a:bodyPr>
          <a:lstStyle/>
          <a:p>
            <a:r>
              <a:rPr lang="en-GB" dirty="0"/>
              <a:t>Smilla – Schuchmann				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15C08B-2F29-C5B2-269A-2E4B22FBE356}"/>
              </a:ext>
            </a:extLst>
          </p:cNvPr>
          <p:cNvSpPr txBox="1"/>
          <p:nvPr/>
        </p:nvSpPr>
        <p:spPr>
          <a:xfrm>
            <a:off x="8333772" y="2707947"/>
            <a:ext cx="35534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£600 – £1,500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E91533-7BEF-A514-B0F6-11CA17F8F6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342720">
            <a:off x="5712631" y="2785450"/>
            <a:ext cx="2109399" cy="9693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C4719E3-A4E0-1913-FECC-B10A5E6C4C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310060">
            <a:off x="5712630" y="4022649"/>
            <a:ext cx="2109399" cy="96934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6EEC2A6-4966-D2FD-F26D-1B66BE7180D6}"/>
              </a:ext>
            </a:extLst>
          </p:cNvPr>
          <p:cNvSpPr txBox="1"/>
          <p:nvPr/>
        </p:nvSpPr>
        <p:spPr>
          <a:xfrm>
            <a:off x="8333772" y="4641611"/>
            <a:ext cx="319461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Life span –</a:t>
            </a:r>
          </a:p>
          <a:p>
            <a:r>
              <a:rPr lang="en-GB" sz="4000" b="1" dirty="0"/>
              <a:t>8 years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522CE1E-6AE6-E9CE-8777-441B8A230A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6574" y="1758012"/>
            <a:ext cx="3553428" cy="4434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9335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633A1FA-22CC-70E9-49FE-8611091ED9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3719" y="381473"/>
            <a:ext cx="10190603" cy="6245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76662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2CA1CAC-02ED-311B-981A-EA94775C2C8C}"/>
              </a:ext>
            </a:extLst>
          </p:cNvPr>
          <p:cNvSpPr txBox="1"/>
          <p:nvPr/>
        </p:nvSpPr>
        <p:spPr>
          <a:xfrm>
            <a:off x="640080" y="1302091"/>
            <a:ext cx="3291840" cy="277021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latin typeface="+mj-lt"/>
                <a:ea typeface="+mj-ea"/>
                <a:cs typeface="+mj-cs"/>
              </a:rPr>
              <a:t>Part 2 –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latin typeface="+mj-lt"/>
                <a:ea typeface="+mj-ea"/>
                <a:cs typeface="+mj-cs"/>
              </a:rPr>
              <a:t>Identifying the benefits of trialing seating before purchasing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9D7B6BE-A4E0-4483-BEC5-493AC3E5D2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4596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159E6881-2B57-7481-5A0C-02A8F7F6FF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1920" y="46524"/>
            <a:ext cx="8416403" cy="6754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226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FCEB1E-B620-7725-74FC-58F9239B8A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dirty="0"/>
              <a:t>Why trial seating with children with ALN before purchasing?</a:t>
            </a:r>
            <a:br>
              <a:rPr lang="en-US" sz="3100" dirty="0"/>
            </a:br>
            <a:endParaRPr lang="en-US" sz="31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0790856-7142-7CE6-8192-57AE5FE62FF2}"/>
              </a:ext>
            </a:extLst>
          </p:cNvPr>
          <p:cNvSpPr txBox="1"/>
          <p:nvPr/>
        </p:nvSpPr>
        <p:spPr>
          <a:xfrm>
            <a:off x="640079" y="2269475"/>
            <a:ext cx="10890929" cy="40307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b="1" dirty="0"/>
              <a:t>Ensuring postural, functional, least restrictive and safety needs are met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 b="1" dirty="0"/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b="1" dirty="0"/>
              <a:t>Compliance with professional and ethical standards and person‑centered practice. 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r>
              <a:rPr lang="en-US" b="1" dirty="0">
                <a:solidFill>
                  <a:srgbClr val="0070C0"/>
                </a:solidFill>
              </a:rPr>
              <a:t>‘Equipment should not be provided if it isn’t deemed to be in the child’s best interests’ (RCOT,2025)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r>
              <a:rPr lang="en-US" b="1" dirty="0">
                <a:solidFill>
                  <a:srgbClr val="0070C0"/>
                </a:solidFill>
              </a:rPr>
              <a:t>‘Providing specialized seating without adequate assessment, trial and review does not give full consideration to a child’s human rights.’ Northern Ireland Public Services Ombudsman (2026).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b="1" dirty="0"/>
              <a:t>Financial benefit and efficient use of resources.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 b="1" dirty="0"/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b="1" dirty="0"/>
              <a:t>Supporting inclusion, participation and educational access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 sz="1700" dirty="0"/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EB1E2835-13A9-CE41-5BA6-8BF45C9EE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67207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A72DE0-C9FE-1F30-C080-A7561DE94B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7528" y="1032764"/>
            <a:ext cx="4308672" cy="322404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19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9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Supervisor</a:t>
            </a:r>
            <a:br>
              <a:rPr lang="en-US" sz="19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9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9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Working group</a:t>
            </a:r>
            <a:br>
              <a:rPr lang="en-US" sz="19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9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9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Involve other teams</a:t>
            </a:r>
            <a:br>
              <a:rPr lang="en-US" sz="19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9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9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Present case to board</a:t>
            </a:r>
            <a:br>
              <a:rPr lang="en-US" sz="19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9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9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Create a positive experience for everyone involved by enhancing the quality of service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1BEC0D-F050-39BF-F3B3-ECEDA7FB85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807" r="-1" b="-1"/>
          <a:stretch>
            <a:fillRect/>
          </a:stretch>
        </p:blipFill>
        <p:spPr>
          <a:xfrm>
            <a:off x="20" y="10"/>
            <a:ext cx="6931132" cy="6857990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CA391F1-4B2C-521B-F6A5-52C74B303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75848" y="47115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6372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4C74FD0-5C0E-8B74-7F5A-CF0C30A6741D}"/>
              </a:ext>
            </a:extLst>
          </p:cNvPr>
          <p:cNvSpPr txBox="1"/>
          <p:nvPr/>
        </p:nvSpPr>
        <p:spPr>
          <a:xfrm>
            <a:off x="640080" y="1371599"/>
            <a:ext cx="7293956" cy="27574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6600" b="1">
                <a:latin typeface="+mj-lt"/>
                <a:ea typeface="+mj-ea"/>
                <a:cs typeface="+mj-cs"/>
              </a:rPr>
              <a:t>References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A07ED31-6FA0-4967-A8DD-C5388BC174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EC584A34-F2F0-7EF9-0B7A-8A24E3A6C059}"/>
              </a:ext>
            </a:extLst>
          </p:cNvPr>
          <p:cNvSpPr txBox="1"/>
          <p:nvPr/>
        </p:nvSpPr>
        <p:spPr>
          <a:xfrm>
            <a:off x="713232" y="2897436"/>
            <a:ext cx="1052397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Royal College of Occupational Therapists (2025). Using restrictive equipment and adaptations with children and young people. Available at: https://www.rcot.co.uk/sites/default/files/2025-12/Using%20restrictive%20equipment%20and%20adaptations%20with%20children%20and%20young%20people%20guidance.pdf (Accessed: 5</a:t>
            </a:r>
            <a:r>
              <a:rPr lang="en-GB" baseline="30000" dirty="0"/>
              <a:t>th </a:t>
            </a:r>
            <a:r>
              <a:rPr lang="en-GB" dirty="0"/>
              <a:t>October 2026)</a:t>
            </a:r>
          </a:p>
          <a:p>
            <a:endParaRPr lang="en-GB" dirty="0"/>
          </a:p>
          <a:p>
            <a:r>
              <a:rPr lang="en-GB" dirty="0"/>
              <a:t>Northern Ireland Public Services Ombudsman (2026). Child unnecessarily restrained after Trust failed to properly monitor use of specialist seating. Available at: https://www.nipso.org.uk/sites/default/files/2024-10/Case%20summary%20-%20202000387.pdf Accessed 5th February 2026.</a:t>
            </a:r>
          </a:p>
        </p:txBody>
      </p:sp>
    </p:spTree>
    <p:extLst>
      <p:ext uri="{BB962C8B-B14F-4D97-AF65-F5344CB8AC3E}">
        <p14:creationId xmlns:p14="http://schemas.microsoft.com/office/powerpoint/2010/main" val="3836188759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3358</TotalTime>
  <Words>507</Words>
  <Application>Microsoft Office PowerPoint</Application>
  <PresentationFormat>Widescreen</PresentationFormat>
  <Paragraphs>51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Arial</vt:lpstr>
      <vt:lpstr>Grandview Display</vt:lpstr>
      <vt:lpstr>Neue Haas Grotesk Text Pro</vt:lpstr>
      <vt:lpstr>Verdana</vt:lpstr>
      <vt:lpstr>DashVTI</vt:lpstr>
      <vt:lpstr>Service improvement project:  Specialised seating</vt:lpstr>
      <vt:lpstr>PowerPoint Presentation</vt:lpstr>
      <vt:lpstr>PowerPoint Presentation</vt:lpstr>
      <vt:lpstr>PowerPoint Presentation</vt:lpstr>
      <vt:lpstr>Part 1 –  Comparing three specialized seating that have been unsuitable after purchasing.</vt:lpstr>
      <vt:lpstr>X-Panda – ETAC    </vt:lpstr>
      <vt:lpstr>Activity chair – Rifton   </vt:lpstr>
      <vt:lpstr>Smilla – Schuchmann    </vt:lpstr>
      <vt:lpstr>PowerPoint Presentation</vt:lpstr>
      <vt:lpstr>PowerPoint Presentation</vt:lpstr>
      <vt:lpstr>Why trial seating with children with ALN before purchasing? </vt:lpstr>
      <vt:lpstr> Supervisor  Working group  Involve other teams  Present case to board  Create a positive experience for everyone involved by enhancing the quality of service</vt:lpstr>
      <vt:lpstr>PowerPoint Presentation</vt:lpstr>
    </vt:vector>
  </TitlesOfParts>
  <Company>Hywel Dda University Health Board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Emma Convery-Evans (Hywel Dda UHB - Occupational Therapy Technician)</dc:creator>
  <cp:lastModifiedBy>Emma Convery-Evans (Hywel Dda UHB - Occupational Therapy Technician)</cp:lastModifiedBy>
  <cp:revision>2</cp:revision>
  <dcterms:created xsi:type="dcterms:W3CDTF">2026-01-23T12:58:42Z</dcterms:created>
  <dcterms:modified xsi:type="dcterms:W3CDTF">2026-02-05T16:51:46Z</dcterms:modified>
</cp:coreProperties>
</file>