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660" r:id="rId2"/>
    <p:sldMasterId id="2147483742" r:id="rId3"/>
  </p:sldMasterIdLst>
  <p:notesMasterIdLst>
    <p:notesMasterId r:id="rId33"/>
  </p:notesMasterIdLst>
  <p:sldIdLst>
    <p:sldId id="256" r:id="rId4"/>
    <p:sldId id="257" r:id="rId5"/>
    <p:sldId id="262" r:id="rId6"/>
    <p:sldId id="258" r:id="rId7"/>
    <p:sldId id="259" r:id="rId8"/>
    <p:sldId id="261" r:id="rId9"/>
    <p:sldId id="263" r:id="rId10"/>
    <p:sldId id="264" r:id="rId11"/>
    <p:sldId id="260" r:id="rId12"/>
    <p:sldId id="282"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83" r:id="rId26"/>
    <p:sldId id="277" r:id="rId27"/>
    <p:sldId id="278" r:id="rId28"/>
    <p:sldId id="279" r:id="rId29"/>
    <p:sldId id="281" r:id="rId30"/>
    <p:sldId id="284" r:id="rId31"/>
    <p:sldId id="28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516FA4-1347-48A5-A0A3-54C35F1FC537}" v="138" dt="2023-02-24T11:37:50.3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3" d="100"/>
          <a:sy n="63" d="100"/>
        </p:scale>
        <p:origin x="8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C38B31-E240-4086-BD6F-AD05D3B2D60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BE376BA-5960-4C19-A669-37554068ABC2}">
      <dgm:prSet/>
      <dgm:spPr/>
      <dgm:t>
        <a:bodyPr/>
        <a:lstStyle/>
        <a:p>
          <a:r>
            <a:rPr lang="en-GB"/>
            <a:t>Introduction</a:t>
          </a:r>
          <a:endParaRPr lang="en-US"/>
        </a:p>
      </dgm:t>
    </dgm:pt>
    <dgm:pt modelId="{15313106-3B17-4DAB-95BE-013F2AFAD11D}" type="parTrans" cxnId="{8C84049E-6EE8-4845-8151-3D5D02B064B8}">
      <dgm:prSet/>
      <dgm:spPr/>
      <dgm:t>
        <a:bodyPr/>
        <a:lstStyle/>
        <a:p>
          <a:endParaRPr lang="en-US"/>
        </a:p>
      </dgm:t>
    </dgm:pt>
    <dgm:pt modelId="{88E1274A-6786-495F-A3A0-66BE2D790354}" type="sibTrans" cxnId="{8C84049E-6EE8-4845-8151-3D5D02B064B8}">
      <dgm:prSet/>
      <dgm:spPr/>
      <dgm:t>
        <a:bodyPr/>
        <a:lstStyle/>
        <a:p>
          <a:endParaRPr lang="en-US"/>
        </a:p>
      </dgm:t>
    </dgm:pt>
    <dgm:pt modelId="{46EE51A3-5B1D-40BA-B3A2-99A7DF56ABBF}">
      <dgm:prSet/>
      <dgm:spPr/>
      <dgm:t>
        <a:bodyPr/>
        <a:lstStyle/>
        <a:p>
          <a:r>
            <a:rPr lang="en-GB"/>
            <a:t>Risk factors</a:t>
          </a:r>
          <a:endParaRPr lang="en-US"/>
        </a:p>
      </dgm:t>
    </dgm:pt>
    <dgm:pt modelId="{A45ED966-8000-4078-95EB-B589634569F1}" type="parTrans" cxnId="{910EBB88-5DA4-4FEF-9238-437979C36A1D}">
      <dgm:prSet/>
      <dgm:spPr/>
      <dgm:t>
        <a:bodyPr/>
        <a:lstStyle/>
        <a:p>
          <a:endParaRPr lang="en-US"/>
        </a:p>
      </dgm:t>
    </dgm:pt>
    <dgm:pt modelId="{7470E9D6-758D-4E65-A404-81327C23D406}" type="sibTrans" cxnId="{910EBB88-5DA4-4FEF-9238-437979C36A1D}">
      <dgm:prSet/>
      <dgm:spPr/>
      <dgm:t>
        <a:bodyPr/>
        <a:lstStyle/>
        <a:p>
          <a:endParaRPr lang="en-US"/>
        </a:p>
      </dgm:t>
    </dgm:pt>
    <dgm:pt modelId="{41AF7822-6288-47A1-B36E-0E9C62E28766}">
      <dgm:prSet/>
      <dgm:spPr/>
      <dgm:t>
        <a:bodyPr/>
        <a:lstStyle/>
        <a:p>
          <a:r>
            <a:rPr lang="en-GB"/>
            <a:t>Implications of a situation in a case study</a:t>
          </a:r>
          <a:endParaRPr lang="en-US"/>
        </a:p>
      </dgm:t>
    </dgm:pt>
    <dgm:pt modelId="{7847BAC4-576B-4660-9104-3FCF8D019FC5}" type="parTrans" cxnId="{46370C0F-80F4-4D05-857D-592CDA35ECD4}">
      <dgm:prSet/>
      <dgm:spPr/>
      <dgm:t>
        <a:bodyPr/>
        <a:lstStyle/>
        <a:p>
          <a:endParaRPr lang="en-US"/>
        </a:p>
      </dgm:t>
    </dgm:pt>
    <dgm:pt modelId="{97736C80-D65F-42BD-99DD-5D32222A9286}" type="sibTrans" cxnId="{46370C0F-80F4-4D05-857D-592CDA35ECD4}">
      <dgm:prSet/>
      <dgm:spPr/>
      <dgm:t>
        <a:bodyPr/>
        <a:lstStyle/>
        <a:p>
          <a:endParaRPr lang="en-US"/>
        </a:p>
      </dgm:t>
    </dgm:pt>
    <dgm:pt modelId="{866C0B90-659A-4BBA-A7BA-B94FB2556365}">
      <dgm:prSet/>
      <dgm:spPr/>
      <dgm:t>
        <a:bodyPr/>
        <a:lstStyle/>
        <a:p>
          <a:r>
            <a:rPr lang="en-GB"/>
            <a:t>How family has been impacted</a:t>
          </a:r>
          <a:endParaRPr lang="en-US"/>
        </a:p>
      </dgm:t>
    </dgm:pt>
    <dgm:pt modelId="{41E32531-FC3E-4C3C-98F9-AC125B41142E}" type="parTrans" cxnId="{E88BA468-94F4-4424-87A5-72E8F6639E3B}">
      <dgm:prSet/>
      <dgm:spPr/>
      <dgm:t>
        <a:bodyPr/>
        <a:lstStyle/>
        <a:p>
          <a:endParaRPr lang="en-US"/>
        </a:p>
      </dgm:t>
    </dgm:pt>
    <dgm:pt modelId="{4B7ECCD5-2B32-45B4-8308-4EF4A71A1805}" type="sibTrans" cxnId="{E88BA468-94F4-4424-87A5-72E8F6639E3B}">
      <dgm:prSet/>
      <dgm:spPr/>
      <dgm:t>
        <a:bodyPr/>
        <a:lstStyle/>
        <a:p>
          <a:endParaRPr lang="en-US"/>
        </a:p>
      </dgm:t>
    </dgm:pt>
    <dgm:pt modelId="{504A2DB0-77FF-4CC6-9D1C-82646C9ED2FA}">
      <dgm:prSet/>
      <dgm:spPr/>
      <dgm:t>
        <a:bodyPr/>
        <a:lstStyle/>
        <a:p>
          <a:r>
            <a:rPr lang="en-GB"/>
            <a:t>How childhood trauma affects adulthood</a:t>
          </a:r>
          <a:endParaRPr lang="en-US"/>
        </a:p>
      </dgm:t>
    </dgm:pt>
    <dgm:pt modelId="{34672374-FEEB-4980-A165-393E79AEB775}" type="parTrans" cxnId="{DB7608F5-6384-4824-8326-4395A72625D3}">
      <dgm:prSet/>
      <dgm:spPr/>
      <dgm:t>
        <a:bodyPr/>
        <a:lstStyle/>
        <a:p>
          <a:endParaRPr lang="en-US"/>
        </a:p>
      </dgm:t>
    </dgm:pt>
    <dgm:pt modelId="{09EA8EB2-4379-4CE3-B1A4-9DF509CB4931}" type="sibTrans" cxnId="{DB7608F5-6384-4824-8326-4395A72625D3}">
      <dgm:prSet/>
      <dgm:spPr/>
      <dgm:t>
        <a:bodyPr/>
        <a:lstStyle/>
        <a:p>
          <a:endParaRPr lang="en-US"/>
        </a:p>
      </dgm:t>
    </dgm:pt>
    <dgm:pt modelId="{4DCFFE9F-29CB-4734-926F-7C249F650009}">
      <dgm:prSet/>
      <dgm:spPr/>
      <dgm:t>
        <a:bodyPr/>
        <a:lstStyle/>
        <a:p>
          <a:r>
            <a:rPr lang="en-GB"/>
            <a:t>Conclusion</a:t>
          </a:r>
          <a:endParaRPr lang="en-US"/>
        </a:p>
      </dgm:t>
    </dgm:pt>
    <dgm:pt modelId="{76F5BD62-47EA-42D1-9BC6-8E8E3F01B2CF}" type="parTrans" cxnId="{F0DDFD8C-1405-4AD1-86FA-0B97E489E174}">
      <dgm:prSet/>
      <dgm:spPr/>
      <dgm:t>
        <a:bodyPr/>
        <a:lstStyle/>
        <a:p>
          <a:endParaRPr lang="en-US"/>
        </a:p>
      </dgm:t>
    </dgm:pt>
    <dgm:pt modelId="{B233DFEC-3239-4B5E-AD89-2774E411B0F3}" type="sibTrans" cxnId="{F0DDFD8C-1405-4AD1-86FA-0B97E489E174}">
      <dgm:prSet/>
      <dgm:spPr/>
      <dgm:t>
        <a:bodyPr/>
        <a:lstStyle/>
        <a:p>
          <a:endParaRPr lang="en-US"/>
        </a:p>
      </dgm:t>
    </dgm:pt>
    <dgm:pt modelId="{3ABB75A8-277C-4736-B0D3-C2E6C13BC19D}" type="pres">
      <dgm:prSet presAssocID="{32C38B31-E240-4086-BD6F-AD05D3B2D60E}" presName="root" presStyleCnt="0">
        <dgm:presLayoutVars>
          <dgm:dir/>
          <dgm:resizeHandles val="exact"/>
        </dgm:presLayoutVars>
      </dgm:prSet>
      <dgm:spPr/>
    </dgm:pt>
    <dgm:pt modelId="{D0F284A5-7F56-4C0E-9284-DB52C67648B9}" type="pres">
      <dgm:prSet presAssocID="{3BE376BA-5960-4C19-A669-37554068ABC2}" presName="compNode" presStyleCnt="0"/>
      <dgm:spPr/>
    </dgm:pt>
    <dgm:pt modelId="{6CB0A482-E055-4F93-BFB7-3A562E5BEA19}" type="pres">
      <dgm:prSet presAssocID="{3BE376BA-5960-4C19-A669-37554068ABC2}" presName="bgRect" presStyleLbl="bgShp" presStyleIdx="0" presStyleCnt="6"/>
      <dgm:spPr/>
    </dgm:pt>
    <dgm:pt modelId="{A3FA7B99-7EC2-402F-9AB0-37B9BE33D40E}" type="pres">
      <dgm:prSet presAssocID="{3BE376BA-5960-4C19-A669-37554068ABC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1C63C447-2B86-4CF6-8354-60CE87CD2594}" type="pres">
      <dgm:prSet presAssocID="{3BE376BA-5960-4C19-A669-37554068ABC2}" presName="spaceRect" presStyleCnt="0"/>
      <dgm:spPr/>
    </dgm:pt>
    <dgm:pt modelId="{D9313AD5-449E-44CF-84E7-022258271264}" type="pres">
      <dgm:prSet presAssocID="{3BE376BA-5960-4C19-A669-37554068ABC2}" presName="parTx" presStyleLbl="revTx" presStyleIdx="0" presStyleCnt="6">
        <dgm:presLayoutVars>
          <dgm:chMax val="0"/>
          <dgm:chPref val="0"/>
        </dgm:presLayoutVars>
      </dgm:prSet>
      <dgm:spPr/>
    </dgm:pt>
    <dgm:pt modelId="{9DB7D962-90EC-4C33-B055-2B02D24D8B3B}" type="pres">
      <dgm:prSet presAssocID="{88E1274A-6786-495F-A3A0-66BE2D790354}" presName="sibTrans" presStyleCnt="0"/>
      <dgm:spPr/>
    </dgm:pt>
    <dgm:pt modelId="{6193F188-1622-4429-83BD-B0759DE6EDC1}" type="pres">
      <dgm:prSet presAssocID="{46EE51A3-5B1D-40BA-B3A2-99A7DF56ABBF}" presName="compNode" presStyleCnt="0"/>
      <dgm:spPr/>
    </dgm:pt>
    <dgm:pt modelId="{32E220F8-78B4-4827-873E-EC57F01DBA3A}" type="pres">
      <dgm:prSet presAssocID="{46EE51A3-5B1D-40BA-B3A2-99A7DF56ABBF}" presName="bgRect" presStyleLbl="bgShp" presStyleIdx="1" presStyleCnt="6"/>
      <dgm:spPr/>
    </dgm:pt>
    <dgm:pt modelId="{FFF31306-AA25-4BFF-8224-E2AD95248B3B}" type="pres">
      <dgm:prSet presAssocID="{46EE51A3-5B1D-40BA-B3A2-99A7DF56ABB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ancial"/>
        </a:ext>
      </dgm:extLst>
    </dgm:pt>
    <dgm:pt modelId="{AF04F019-2396-4750-9221-B3D5265B1483}" type="pres">
      <dgm:prSet presAssocID="{46EE51A3-5B1D-40BA-B3A2-99A7DF56ABBF}" presName="spaceRect" presStyleCnt="0"/>
      <dgm:spPr/>
    </dgm:pt>
    <dgm:pt modelId="{5E8F7135-47DF-4F5C-A03D-B4796F496198}" type="pres">
      <dgm:prSet presAssocID="{46EE51A3-5B1D-40BA-B3A2-99A7DF56ABBF}" presName="parTx" presStyleLbl="revTx" presStyleIdx="1" presStyleCnt="6">
        <dgm:presLayoutVars>
          <dgm:chMax val="0"/>
          <dgm:chPref val="0"/>
        </dgm:presLayoutVars>
      </dgm:prSet>
      <dgm:spPr/>
    </dgm:pt>
    <dgm:pt modelId="{127EE2CC-DF7C-4309-9BD2-DCF6D934F192}" type="pres">
      <dgm:prSet presAssocID="{7470E9D6-758D-4E65-A404-81327C23D406}" presName="sibTrans" presStyleCnt="0"/>
      <dgm:spPr/>
    </dgm:pt>
    <dgm:pt modelId="{C6E52CD0-6ABB-4565-B2F3-1315082AA486}" type="pres">
      <dgm:prSet presAssocID="{41AF7822-6288-47A1-B36E-0E9C62E28766}" presName="compNode" presStyleCnt="0"/>
      <dgm:spPr/>
    </dgm:pt>
    <dgm:pt modelId="{CA895A62-81F9-4E54-8A02-D2867F74B40A}" type="pres">
      <dgm:prSet presAssocID="{41AF7822-6288-47A1-B36E-0E9C62E28766}" presName="bgRect" presStyleLbl="bgShp" presStyleIdx="2" presStyleCnt="6"/>
      <dgm:spPr/>
    </dgm:pt>
    <dgm:pt modelId="{129B12A7-C554-4504-A3D0-5895BEDD1577}" type="pres">
      <dgm:prSet presAssocID="{41AF7822-6288-47A1-B36E-0E9C62E2876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agnostic"/>
        </a:ext>
      </dgm:extLst>
    </dgm:pt>
    <dgm:pt modelId="{EEEC5BBF-43AD-41F5-BDB8-844D2F8B4106}" type="pres">
      <dgm:prSet presAssocID="{41AF7822-6288-47A1-B36E-0E9C62E28766}" presName="spaceRect" presStyleCnt="0"/>
      <dgm:spPr/>
    </dgm:pt>
    <dgm:pt modelId="{E7DF983B-9B63-4C6E-9A70-20A9E2A00B2A}" type="pres">
      <dgm:prSet presAssocID="{41AF7822-6288-47A1-B36E-0E9C62E28766}" presName="parTx" presStyleLbl="revTx" presStyleIdx="2" presStyleCnt="6">
        <dgm:presLayoutVars>
          <dgm:chMax val="0"/>
          <dgm:chPref val="0"/>
        </dgm:presLayoutVars>
      </dgm:prSet>
      <dgm:spPr/>
    </dgm:pt>
    <dgm:pt modelId="{1D4CC052-1587-4F31-9F36-D1E19DD0E58B}" type="pres">
      <dgm:prSet presAssocID="{97736C80-D65F-42BD-99DD-5D32222A9286}" presName="sibTrans" presStyleCnt="0"/>
      <dgm:spPr/>
    </dgm:pt>
    <dgm:pt modelId="{475D6C5E-DA19-494C-9E97-49AE4EE43059}" type="pres">
      <dgm:prSet presAssocID="{866C0B90-659A-4BBA-A7BA-B94FB2556365}" presName="compNode" presStyleCnt="0"/>
      <dgm:spPr/>
    </dgm:pt>
    <dgm:pt modelId="{A75D814A-16AF-44A5-9A07-1FEEE2BF5DD9}" type="pres">
      <dgm:prSet presAssocID="{866C0B90-659A-4BBA-A7BA-B94FB2556365}" presName="bgRect" presStyleLbl="bgShp" presStyleIdx="3" presStyleCnt="6"/>
      <dgm:spPr/>
    </dgm:pt>
    <dgm:pt modelId="{4E5FFC75-3A95-4E66-A758-BBE500578804}" type="pres">
      <dgm:prSet presAssocID="{866C0B90-659A-4BBA-A7BA-B94FB255636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mily"/>
        </a:ext>
      </dgm:extLst>
    </dgm:pt>
    <dgm:pt modelId="{DA96AF29-10F3-4D01-A742-7A4C78A1FCE9}" type="pres">
      <dgm:prSet presAssocID="{866C0B90-659A-4BBA-A7BA-B94FB2556365}" presName="spaceRect" presStyleCnt="0"/>
      <dgm:spPr/>
    </dgm:pt>
    <dgm:pt modelId="{47DD167D-B24F-4BB1-A722-F6362150E417}" type="pres">
      <dgm:prSet presAssocID="{866C0B90-659A-4BBA-A7BA-B94FB2556365}" presName="parTx" presStyleLbl="revTx" presStyleIdx="3" presStyleCnt="6">
        <dgm:presLayoutVars>
          <dgm:chMax val="0"/>
          <dgm:chPref val="0"/>
        </dgm:presLayoutVars>
      </dgm:prSet>
      <dgm:spPr/>
    </dgm:pt>
    <dgm:pt modelId="{393BA67D-7613-4F58-833B-BCA788945988}" type="pres">
      <dgm:prSet presAssocID="{4B7ECCD5-2B32-45B4-8308-4EF4A71A1805}" presName="sibTrans" presStyleCnt="0"/>
      <dgm:spPr/>
    </dgm:pt>
    <dgm:pt modelId="{B5E69CD5-74FE-4E27-BB44-2C033BE7F936}" type="pres">
      <dgm:prSet presAssocID="{504A2DB0-77FF-4CC6-9D1C-82646C9ED2FA}" presName="compNode" presStyleCnt="0"/>
      <dgm:spPr/>
    </dgm:pt>
    <dgm:pt modelId="{86E2856B-A0D9-4542-9A7D-9DE6A7C9244E}" type="pres">
      <dgm:prSet presAssocID="{504A2DB0-77FF-4CC6-9D1C-82646C9ED2FA}" presName="bgRect" presStyleLbl="bgShp" presStyleIdx="4" presStyleCnt="6"/>
      <dgm:spPr/>
    </dgm:pt>
    <dgm:pt modelId="{E69F4592-4FB6-4198-9B78-61ED51063BE6}" type="pres">
      <dgm:prSet presAssocID="{504A2DB0-77FF-4CC6-9D1C-82646C9ED2F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lth"/>
        </a:ext>
      </dgm:extLst>
    </dgm:pt>
    <dgm:pt modelId="{262D670F-26C1-41D2-AA65-4271692F14A5}" type="pres">
      <dgm:prSet presAssocID="{504A2DB0-77FF-4CC6-9D1C-82646C9ED2FA}" presName="spaceRect" presStyleCnt="0"/>
      <dgm:spPr/>
    </dgm:pt>
    <dgm:pt modelId="{CDD06A1A-B5FD-40A2-AC65-0456BA2CC8C2}" type="pres">
      <dgm:prSet presAssocID="{504A2DB0-77FF-4CC6-9D1C-82646C9ED2FA}" presName="parTx" presStyleLbl="revTx" presStyleIdx="4" presStyleCnt="6">
        <dgm:presLayoutVars>
          <dgm:chMax val="0"/>
          <dgm:chPref val="0"/>
        </dgm:presLayoutVars>
      </dgm:prSet>
      <dgm:spPr/>
    </dgm:pt>
    <dgm:pt modelId="{BF2675B5-98D8-4ED8-A353-FAF9BB5CAE58}" type="pres">
      <dgm:prSet presAssocID="{09EA8EB2-4379-4CE3-B1A4-9DF509CB4931}" presName="sibTrans" presStyleCnt="0"/>
      <dgm:spPr/>
    </dgm:pt>
    <dgm:pt modelId="{860A40FF-8503-4DBD-AB66-5809E2F28998}" type="pres">
      <dgm:prSet presAssocID="{4DCFFE9F-29CB-4734-926F-7C249F650009}" presName="compNode" presStyleCnt="0"/>
      <dgm:spPr/>
    </dgm:pt>
    <dgm:pt modelId="{60D2FEAA-6B3F-4936-BEF1-F38FE486C867}" type="pres">
      <dgm:prSet presAssocID="{4DCFFE9F-29CB-4734-926F-7C249F650009}" presName="bgRect" presStyleLbl="bgShp" presStyleIdx="5" presStyleCnt="6"/>
      <dgm:spPr/>
    </dgm:pt>
    <dgm:pt modelId="{C01B5A33-B46B-4F00-8660-006F579ED13A}" type="pres">
      <dgm:prSet presAssocID="{4DCFFE9F-29CB-4734-926F-7C249F65000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ow"/>
        </a:ext>
      </dgm:extLst>
    </dgm:pt>
    <dgm:pt modelId="{F31B4556-17A5-4273-845A-6FC17D8E1D06}" type="pres">
      <dgm:prSet presAssocID="{4DCFFE9F-29CB-4734-926F-7C249F650009}" presName="spaceRect" presStyleCnt="0"/>
      <dgm:spPr/>
    </dgm:pt>
    <dgm:pt modelId="{0F1B9AEF-7D9C-459E-91E2-09EF66824094}" type="pres">
      <dgm:prSet presAssocID="{4DCFFE9F-29CB-4734-926F-7C249F650009}" presName="parTx" presStyleLbl="revTx" presStyleIdx="5" presStyleCnt="6">
        <dgm:presLayoutVars>
          <dgm:chMax val="0"/>
          <dgm:chPref val="0"/>
        </dgm:presLayoutVars>
      </dgm:prSet>
      <dgm:spPr/>
    </dgm:pt>
  </dgm:ptLst>
  <dgm:cxnLst>
    <dgm:cxn modelId="{2CA0B101-4C58-4A68-965E-8015F0FAE5E8}" type="presOf" srcId="{32C38B31-E240-4086-BD6F-AD05D3B2D60E}" destId="{3ABB75A8-277C-4736-B0D3-C2E6C13BC19D}" srcOrd="0" destOrd="0" presId="urn:microsoft.com/office/officeart/2018/2/layout/IconVerticalSolidList"/>
    <dgm:cxn modelId="{6A8E630E-FA5B-497C-8B2F-7FEDB9AA7305}" type="presOf" srcId="{3BE376BA-5960-4C19-A669-37554068ABC2}" destId="{D9313AD5-449E-44CF-84E7-022258271264}" srcOrd="0" destOrd="0" presId="urn:microsoft.com/office/officeart/2018/2/layout/IconVerticalSolidList"/>
    <dgm:cxn modelId="{46370C0F-80F4-4D05-857D-592CDA35ECD4}" srcId="{32C38B31-E240-4086-BD6F-AD05D3B2D60E}" destId="{41AF7822-6288-47A1-B36E-0E9C62E28766}" srcOrd="2" destOrd="0" parTransId="{7847BAC4-576B-4660-9104-3FCF8D019FC5}" sibTransId="{97736C80-D65F-42BD-99DD-5D32222A9286}"/>
    <dgm:cxn modelId="{C01F3420-FBD9-453A-BCE3-E1CFD4960B10}" type="presOf" srcId="{4DCFFE9F-29CB-4734-926F-7C249F650009}" destId="{0F1B9AEF-7D9C-459E-91E2-09EF66824094}" srcOrd="0" destOrd="0" presId="urn:microsoft.com/office/officeart/2018/2/layout/IconVerticalSolidList"/>
    <dgm:cxn modelId="{8E02A325-2E36-449A-A372-B65E9F3519F3}" type="presOf" srcId="{46EE51A3-5B1D-40BA-B3A2-99A7DF56ABBF}" destId="{5E8F7135-47DF-4F5C-A03D-B4796F496198}" srcOrd="0" destOrd="0" presId="urn:microsoft.com/office/officeart/2018/2/layout/IconVerticalSolidList"/>
    <dgm:cxn modelId="{E88BA468-94F4-4424-87A5-72E8F6639E3B}" srcId="{32C38B31-E240-4086-BD6F-AD05D3B2D60E}" destId="{866C0B90-659A-4BBA-A7BA-B94FB2556365}" srcOrd="3" destOrd="0" parTransId="{41E32531-FC3E-4C3C-98F9-AC125B41142E}" sibTransId="{4B7ECCD5-2B32-45B4-8308-4EF4A71A1805}"/>
    <dgm:cxn modelId="{711F6B80-A095-418F-9EFC-BF03BF57DA8E}" type="presOf" srcId="{504A2DB0-77FF-4CC6-9D1C-82646C9ED2FA}" destId="{CDD06A1A-B5FD-40A2-AC65-0456BA2CC8C2}" srcOrd="0" destOrd="0" presId="urn:microsoft.com/office/officeart/2018/2/layout/IconVerticalSolidList"/>
    <dgm:cxn modelId="{910EBB88-5DA4-4FEF-9238-437979C36A1D}" srcId="{32C38B31-E240-4086-BD6F-AD05D3B2D60E}" destId="{46EE51A3-5B1D-40BA-B3A2-99A7DF56ABBF}" srcOrd="1" destOrd="0" parTransId="{A45ED966-8000-4078-95EB-B589634569F1}" sibTransId="{7470E9D6-758D-4E65-A404-81327C23D406}"/>
    <dgm:cxn modelId="{F0DDFD8C-1405-4AD1-86FA-0B97E489E174}" srcId="{32C38B31-E240-4086-BD6F-AD05D3B2D60E}" destId="{4DCFFE9F-29CB-4734-926F-7C249F650009}" srcOrd="5" destOrd="0" parTransId="{76F5BD62-47EA-42D1-9BC6-8E8E3F01B2CF}" sibTransId="{B233DFEC-3239-4B5E-AD89-2774E411B0F3}"/>
    <dgm:cxn modelId="{8C84049E-6EE8-4845-8151-3D5D02B064B8}" srcId="{32C38B31-E240-4086-BD6F-AD05D3B2D60E}" destId="{3BE376BA-5960-4C19-A669-37554068ABC2}" srcOrd="0" destOrd="0" parTransId="{15313106-3B17-4DAB-95BE-013F2AFAD11D}" sibTransId="{88E1274A-6786-495F-A3A0-66BE2D790354}"/>
    <dgm:cxn modelId="{1F12AA9E-BDA4-4554-B24C-0593F693241B}" type="presOf" srcId="{41AF7822-6288-47A1-B36E-0E9C62E28766}" destId="{E7DF983B-9B63-4C6E-9A70-20A9E2A00B2A}" srcOrd="0" destOrd="0" presId="urn:microsoft.com/office/officeart/2018/2/layout/IconVerticalSolidList"/>
    <dgm:cxn modelId="{DB7608F5-6384-4824-8326-4395A72625D3}" srcId="{32C38B31-E240-4086-BD6F-AD05D3B2D60E}" destId="{504A2DB0-77FF-4CC6-9D1C-82646C9ED2FA}" srcOrd="4" destOrd="0" parTransId="{34672374-FEEB-4980-A165-393E79AEB775}" sibTransId="{09EA8EB2-4379-4CE3-B1A4-9DF509CB4931}"/>
    <dgm:cxn modelId="{CBCF90FF-6160-47FA-9EA7-8EC1A771C133}" type="presOf" srcId="{866C0B90-659A-4BBA-A7BA-B94FB2556365}" destId="{47DD167D-B24F-4BB1-A722-F6362150E417}" srcOrd="0" destOrd="0" presId="urn:microsoft.com/office/officeart/2018/2/layout/IconVerticalSolidList"/>
    <dgm:cxn modelId="{C1A5C673-A8E1-4DBC-81EF-B297FE5E7AD9}" type="presParOf" srcId="{3ABB75A8-277C-4736-B0D3-C2E6C13BC19D}" destId="{D0F284A5-7F56-4C0E-9284-DB52C67648B9}" srcOrd="0" destOrd="0" presId="urn:microsoft.com/office/officeart/2018/2/layout/IconVerticalSolidList"/>
    <dgm:cxn modelId="{74665448-B8DE-46BD-A956-506D62044404}" type="presParOf" srcId="{D0F284A5-7F56-4C0E-9284-DB52C67648B9}" destId="{6CB0A482-E055-4F93-BFB7-3A562E5BEA19}" srcOrd="0" destOrd="0" presId="urn:microsoft.com/office/officeart/2018/2/layout/IconVerticalSolidList"/>
    <dgm:cxn modelId="{FE674083-93FB-4E51-8C79-ACC99BE69AB4}" type="presParOf" srcId="{D0F284A5-7F56-4C0E-9284-DB52C67648B9}" destId="{A3FA7B99-7EC2-402F-9AB0-37B9BE33D40E}" srcOrd="1" destOrd="0" presId="urn:microsoft.com/office/officeart/2018/2/layout/IconVerticalSolidList"/>
    <dgm:cxn modelId="{576B78FE-48C0-4905-8ED1-278AE9E4D52B}" type="presParOf" srcId="{D0F284A5-7F56-4C0E-9284-DB52C67648B9}" destId="{1C63C447-2B86-4CF6-8354-60CE87CD2594}" srcOrd="2" destOrd="0" presId="urn:microsoft.com/office/officeart/2018/2/layout/IconVerticalSolidList"/>
    <dgm:cxn modelId="{CCB163CD-0CCB-4CEE-8B67-0FC22F2F3BE0}" type="presParOf" srcId="{D0F284A5-7F56-4C0E-9284-DB52C67648B9}" destId="{D9313AD5-449E-44CF-84E7-022258271264}" srcOrd="3" destOrd="0" presId="urn:microsoft.com/office/officeart/2018/2/layout/IconVerticalSolidList"/>
    <dgm:cxn modelId="{D66A8266-0C5F-41EE-AF08-801E26B7F63E}" type="presParOf" srcId="{3ABB75A8-277C-4736-B0D3-C2E6C13BC19D}" destId="{9DB7D962-90EC-4C33-B055-2B02D24D8B3B}" srcOrd="1" destOrd="0" presId="urn:microsoft.com/office/officeart/2018/2/layout/IconVerticalSolidList"/>
    <dgm:cxn modelId="{A0CF6B0B-0FD3-4BEA-A42C-2633CF4532FE}" type="presParOf" srcId="{3ABB75A8-277C-4736-B0D3-C2E6C13BC19D}" destId="{6193F188-1622-4429-83BD-B0759DE6EDC1}" srcOrd="2" destOrd="0" presId="urn:microsoft.com/office/officeart/2018/2/layout/IconVerticalSolidList"/>
    <dgm:cxn modelId="{A02E1F28-0C5E-4042-AB2B-581CBC62ACFA}" type="presParOf" srcId="{6193F188-1622-4429-83BD-B0759DE6EDC1}" destId="{32E220F8-78B4-4827-873E-EC57F01DBA3A}" srcOrd="0" destOrd="0" presId="urn:microsoft.com/office/officeart/2018/2/layout/IconVerticalSolidList"/>
    <dgm:cxn modelId="{A286EBC4-82A0-4538-BA3B-1D932C16CB33}" type="presParOf" srcId="{6193F188-1622-4429-83BD-B0759DE6EDC1}" destId="{FFF31306-AA25-4BFF-8224-E2AD95248B3B}" srcOrd="1" destOrd="0" presId="urn:microsoft.com/office/officeart/2018/2/layout/IconVerticalSolidList"/>
    <dgm:cxn modelId="{DBC27C78-6DF6-4D1D-935F-C6B55B3AA937}" type="presParOf" srcId="{6193F188-1622-4429-83BD-B0759DE6EDC1}" destId="{AF04F019-2396-4750-9221-B3D5265B1483}" srcOrd="2" destOrd="0" presId="urn:microsoft.com/office/officeart/2018/2/layout/IconVerticalSolidList"/>
    <dgm:cxn modelId="{CA5E3C31-D287-4EAE-9903-2264440A4C55}" type="presParOf" srcId="{6193F188-1622-4429-83BD-B0759DE6EDC1}" destId="{5E8F7135-47DF-4F5C-A03D-B4796F496198}" srcOrd="3" destOrd="0" presId="urn:microsoft.com/office/officeart/2018/2/layout/IconVerticalSolidList"/>
    <dgm:cxn modelId="{C5ED1223-F904-4F1C-B710-A588FFA56E4E}" type="presParOf" srcId="{3ABB75A8-277C-4736-B0D3-C2E6C13BC19D}" destId="{127EE2CC-DF7C-4309-9BD2-DCF6D934F192}" srcOrd="3" destOrd="0" presId="urn:microsoft.com/office/officeart/2018/2/layout/IconVerticalSolidList"/>
    <dgm:cxn modelId="{48A0E83B-1A6A-42D9-9B2E-7F09BC5F05CF}" type="presParOf" srcId="{3ABB75A8-277C-4736-B0D3-C2E6C13BC19D}" destId="{C6E52CD0-6ABB-4565-B2F3-1315082AA486}" srcOrd="4" destOrd="0" presId="urn:microsoft.com/office/officeart/2018/2/layout/IconVerticalSolidList"/>
    <dgm:cxn modelId="{0D6D0593-1327-402F-82B5-89DDB8384014}" type="presParOf" srcId="{C6E52CD0-6ABB-4565-B2F3-1315082AA486}" destId="{CA895A62-81F9-4E54-8A02-D2867F74B40A}" srcOrd="0" destOrd="0" presId="urn:microsoft.com/office/officeart/2018/2/layout/IconVerticalSolidList"/>
    <dgm:cxn modelId="{47F436CD-4185-401F-B0E4-24F505B35D8A}" type="presParOf" srcId="{C6E52CD0-6ABB-4565-B2F3-1315082AA486}" destId="{129B12A7-C554-4504-A3D0-5895BEDD1577}" srcOrd="1" destOrd="0" presId="urn:microsoft.com/office/officeart/2018/2/layout/IconVerticalSolidList"/>
    <dgm:cxn modelId="{A9774217-1552-432E-8AE8-0DF6FFDAAD0F}" type="presParOf" srcId="{C6E52CD0-6ABB-4565-B2F3-1315082AA486}" destId="{EEEC5BBF-43AD-41F5-BDB8-844D2F8B4106}" srcOrd="2" destOrd="0" presId="urn:microsoft.com/office/officeart/2018/2/layout/IconVerticalSolidList"/>
    <dgm:cxn modelId="{468ACABF-03CC-4DCE-8C91-3AB54A19F151}" type="presParOf" srcId="{C6E52CD0-6ABB-4565-B2F3-1315082AA486}" destId="{E7DF983B-9B63-4C6E-9A70-20A9E2A00B2A}" srcOrd="3" destOrd="0" presId="urn:microsoft.com/office/officeart/2018/2/layout/IconVerticalSolidList"/>
    <dgm:cxn modelId="{988D80C4-D04F-46F5-9E3E-397E45C1B92C}" type="presParOf" srcId="{3ABB75A8-277C-4736-B0D3-C2E6C13BC19D}" destId="{1D4CC052-1587-4F31-9F36-D1E19DD0E58B}" srcOrd="5" destOrd="0" presId="urn:microsoft.com/office/officeart/2018/2/layout/IconVerticalSolidList"/>
    <dgm:cxn modelId="{24EB1560-CAD5-4CA7-BA27-BC5A92A02E65}" type="presParOf" srcId="{3ABB75A8-277C-4736-B0D3-C2E6C13BC19D}" destId="{475D6C5E-DA19-494C-9E97-49AE4EE43059}" srcOrd="6" destOrd="0" presId="urn:microsoft.com/office/officeart/2018/2/layout/IconVerticalSolidList"/>
    <dgm:cxn modelId="{727012A1-A5B7-4E61-B68C-EE648498D259}" type="presParOf" srcId="{475D6C5E-DA19-494C-9E97-49AE4EE43059}" destId="{A75D814A-16AF-44A5-9A07-1FEEE2BF5DD9}" srcOrd="0" destOrd="0" presId="urn:microsoft.com/office/officeart/2018/2/layout/IconVerticalSolidList"/>
    <dgm:cxn modelId="{4E93B5D3-1F12-4603-8364-FB1F717D6596}" type="presParOf" srcId="{475D6C5E-DA19-494C-9E97-49AE4EE43059}" destId="{4E5FFC75-3A95-4E66-A758-BBE500578804}" srcOrd="1" destOrd="0" presId="urn:microsoft.com/office/officeart/2018/2/layout/IconVerticalSolidList"/>
    <dgm:cxn modelId="{37440F0C-D4A4-41F6-B022-1FF4EAB8C6B4}" type="presParOf" srcId="{475D6C5E-DA19-494C-9E97-49AE4EE43059}" destId="{DA96AF29-10F3-4D01-A742-7A4C78A1FCE9}" srcOrd="2" destOrd="0" presId="urn:microsoft.com/office/officeart/2018/2/layout/IconVerticalSolidList"/>
    <dgm:cxn modelId="{2E214E32-1C78-478D-9C6D-C1D93E52EA65}" type="presParOf" srcId="{475D6C5E-DA19-494C-9E97-49AE4EE43059}" destId="{47DD167D-B24F-4BB1-A722-F6362150E417}" srcOrd="3" destOrd="0" presId="urn:microsoft.com/office/officeart/2018/2/layout/IconVerticalSolidList"/>
    <dgm:cxn modelId="{B06CC5B4-69A2-420A-A6EF-ED153B2773F9}" type="presParOf" srcId="{3ABB75A8-277C-4736-B0D3-C2E6C13BC19D}" destId="{393BA67D-7613-4F58-833B-BCA788945988}" srcOrd="7" destOrd="0" presId="urn:microsoft.com/office/officeart/2018/2/layout/IconVerticalSolidList"/>
    <dgm:cxn modelId="{B57C0EFA-B5EA-4570-8992-E0B9671B9E85}" type="presParOf" srcId="{3ABB75A8-277C-4736-B0D3-C2E6C13BC19D}" destId="{B5E69CD5-74FE-4E27-BB44-2C033BE7F936}" srcOrd="8" destOrd="0" presId="urn:microsoft.com/office/officeart/2018/2/layout/IconVerticalSolidList"/>
    <dgm:cxn modelId="{7E695B41-E903-4743-B384-48D04B95EAFD}" type="presParOf" srcId="{B5E69CD5-74FE-4E27-BB44-2C033BE7F936}" destId="{86E2856B-A0D9-4542-9A7D-9DE6A7C9244E}" srcOrd="0" destOrd="0" presId="urn:microsoft.com/office/officeart/2018/2/layout/IconVerticalSolidList"/>
    <dgm:cxn modelId="{6F1B1936-998B-422A-BC48-92E4A17FC001}" type="presParOf" srcId="{B5E69CD5-74FE-4E27-BB44-2C033BE7F936}" destId="{E69F4592-4FB6-4198-9B78-61ED51063BE6}" srcOrd="1" destOrd="0" presId="urn:microsoft.com/office/officeart/2018/2/layout/IconVerticalSolidList"/>
    <dgm:cxn modelId="{61545BB4-8C88-4518-910E-63997771D216}" type="presParOf" srcId="{B5E69CD5-74FE-4E27-BB44-2C033BE7F936}" destId="{262D670F-26C1-41D2-AA65-4271692F14A5}" srcOrd="2" destOrd="0" presId="urn:microsoft.com/office/officeart/2018/2/layout/IconVerticalSolidList"/>
    <dgm:cxn modelId="{B964CB84-F2F8-40D7-98F5-FBE191FBC3F2}" type="presParOf" srcId="{B5E69CD5-74FE-4E27-BB44-2C033BE7F936}" destId="{CDD06A1A-B5FD-40A2-AC65-0456BA2CC8C2}" srcOrd="3" destOrd="0" presId="urn:microsoft.com/office/officeart/2018/2/layout/IconVerticalSolidList"/>
    <dgm:cxn modelId="{5DD22ECB-6C9F-44EB-9D33-48813A7ED295}" type="presParOf" srcId="{3ABB75A8-277C-4736-B0D3-C2E6C13BC19D}" destId="{BF2675B5-98D8-4ED8-A353-FAF9BB5CAE58}" srcOrd="9" destOrd="0" presId="urn:microsoft.com/office/officeart/2018/2/layout/IconVerticalSolidList"/>
    <dgm:cxn modelId="{BA97F6D7-DBCE-449D-86D1-AA2EE7C88297}" type="presParOf" srcId="{3ABB75A8-277C-4736-B0D3-C2E6C13BC19D}" destId="{860A40FF-8503-4DBD-AB66-5809E2F28998}" srcOrd="10" destOrd="0" presId="urn:microsoft.com/office/officeart/2018/2/layout/IconVerticalSolidList"/>
    <dgm:cxn modelId="{7E542D82-962C-4C4E-A888-FB4B9527A433}" type="presParOf" srcId="{860A40FF-8503-4DBD-AB66-5809E2F28998}" destId="{60D2FEAA-6B3F-4936-BEF1-F38FE486C867}" srcOrd="0" destOrd="0" presId="urn:microsoft.com/office/officeart/2018/2/layout/IconVerticalSolidList"/>
    <dgm:cxn modelId="{D3CA7F17-8524-4961-B30D-122D14E56EAF}" type="presParOf" srcId="{860A40FF-8503-4DBD-AB66-5809E2F28998}" destId="{C01B5A33-B46B-4F00-8660-006F579ED13A}" srcOrd="1" destOrd="0" presId="urn:microsoft.com/office/officeart/2018/2/layout/IconVerticalSolidList"/>
    <dgm:cxn modelId="{1720B39C-6265-49DF-A387-B91DBBCA09C2}" type="presParOf" srcId="{860A40FF-8503-4DBD-AB66-5809E2F28998}" destId="{F31B4556-17A5-4273-845A-6FC17D8E1D06}" srcOrd="2" destOrd="0" presId="urn:microsoft.com/office/officeart/2018/2/layout/IconVerticalSolidList"/>
    <dgm:cxn modelId="{6BAF712A-95C5-4F5E-B995-3ED0E8FFE561}" type="presParOf" srcId="{860A40FF-8503-4DBD-AB66-5809E2F28998}" destId="{0F1B9AEF-7D9C-459E-91E2-09EF6682409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2ABF15-EC29-40A9-A5CC-746E1FEACDA7}"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AB830565-E008-4A29-AFC4-2420FD25B1CC}">
      <dgm:prSet/>
      <dgm:spPr/>
      <dgm:t>
        <a:bodyPr/>
        <a:lstStyle/>
        <a:p>
          <a:r>
            <a:rPr lang="en-GB"/>
            <a:t>Unstable relationship between parents. </a:t>
          </a:r>
          <a:endParaRPr lang="en-US"/>
        </a:p>
      </dgm:t>
    </dgm:pt>
    <dgm:pt modelId="{0607EB28-3FED-463D-AC64-6C0B2C114004}" type="parTrans" cxnId="{37CBFE6E-68B5-4666-B26E-0D8B82EAE501}">
      <dgm:prSet/>
      <dgm:spPr/>
      <dgm:t>
        <a:bodyPr/>
        <a:lstStyle/>
        <a:p>
          <a:endParaRPr lang="en-US"/>
        </a:p>
      </dgm:t>
    </dgm:pt>
    <dgm:pt modelId="{5A76C750-6DB5-43FA-A93A-CD8FA8BC168C}" type="sibTrans" cxnId="{37CBFE6E-68B5-4666-B26E-0D8B82EAE501}">
      <dgm:prSet/>
      <dgm:spPr/>
      <dgm:t>
        <a:bodyPr/>
        <a:lstStyle/>
        <a:p>
          <a:endParaRPr lang="en-US"/>
        </a:p>
      </dgm:t>
    </dgm:pt>
    <dgm:pt modelId="{50486D80-2444-42EC-A594-1878A7DFEDFD}">
      <dgm:prSet/>
      <dgm:spPr/>
      <dgm:t>
        <a:bodyPr/>
        <a:lstStyle/>
        <a:p>
          <a:r>
            <a:rPr lang="en-GB"/>
            <a:t>Unsupported family. </a:t>
          </a:r>
          <a:endParaRPr lang="en-US"/>
        </a:p>
      </dgm:t>
    </dgm:pt>
    <dgm:pt modelId="{2C9D03C7-23FE-4AFF-A664-1FF1E850D99C}" type="parTrans" cxnId="{915FDC97-47F1-49F4-9340-AD0AF4F374DD}">
      <dgm:prSet/>
      <dgm:spPr/>
      <dgm:t>
        <a:bodyPr/>
        <a:lstStyle/>
        <a:p>
          <a:endParaRPr lang="en-US"/>
        </a:p>
      </dgm:t>
    </dgm:pt>
    <dgm:pt modelId="{4C54862F-8DCA-420D-9AE0-43C924A32AE5}" type="sibTrans" cxnId="{915FDC97-47F1-49F4-9340-AD0AF4F374DD}">
      <dgm:prSet/>
      <dgm:spPr/>
      <dgm:t>
        <a:bodyPr/>
        <a:lstStyle/>
        <a:p>
          <a:endParaRPr lang="en-US"/>
        </a:p>
      </dgm:t>
    </dgm:pt>
    <dgm:pt modelId="{6E3131D4-80C8-4B40-9A84-7D7A54BC2652}">
      <dgm:prSet/>
      <dgm:spPr/>
      <dgm:t>
        <a:bodyPr/>
        <a:lstStyle/>
        <a:p>
          <a:r>
            <a:rPr lang="en-GB"/>
            <a:t>Parents lack parenting abilities and have unrealistic expectations of children. </a:t>
          </a:r>
          <a:endParaRPr lang="en-US"/>
        </a:p>
      </dgm:t>
    </dgm:pt>
    <dgm:pt modelId="{85D11707-5042-48C0-9BD5-7B3AFA413E11}" type="parTrans" cxnId="{B7742050-ACBE-4C4C-B094-5D73C5E1E5DA}">
      <dgm:prSet/>
      <dgm:spPr/>
      <dgm:t>
        <a:bodyPr/>
        <a:lstStyle/>
        <a:p>
          <a:endParaRPr lang="en-US"/>
        </a:p>
      </dgm:t>
    </dgm:pt>
    <dgm:pt modelId="{3E9D95DF-14EF-47E8-B59D-E49150A84AB9}" type="sibTrans" cxnId="{B7742050-ACBE-4C4C-B094-5D73C5E1E5DA}">
      <dgm:prSet/>
      <dgm:spPr/>
      <dgm:t>
        <a:bodyPr/>
        <a:lstStyle/>
        <a:p>
          <a:endParaRPr lang="en-US"/>
        </a:p>
      </dgm:t>
    </dgm:pt>
    <dgm:pt modelId="{D8E1FF20-7FA6-477C-80E7-C6B17DC3CFFD}">
      <dgm:prSet/>
      <dgm:spPr/>
      <dgm:t>
        <a:bodyPr/>
        <a:lstStyle/>
        <a:p>
          <a:r>
            <a:rPr lang="en-GB"/>
            <a:t>Parent has a history of abuse as a child.</a:t>
          </a:r>
          <a:endParaRPr lang="en-US"/>
        </a:p>
      </dgm:t>
    </dgm:pt>
    <dgm:pt modelId="{222A6810-CBD2-4E2A-9D1A-FA4F5E96BEF5}" type="parTrans" cxnId="{DA7BBECF-103B-4550-A19A-FCEE92787FAC}">
      <dgm:prSet/>
      <dgm:spPr/>
      <dgm:t>
        <a:bodyPr/>
        <a:lstStyle/>
        <a:p>
          <a:endParaRPr lang="en-US"/>
        </a:p>
      </dgm:t>
    </dgm:pt>
    <dgm:pt modelId="{CB2D21DC-81CF-4592-961F-8627FF957ACA}" type="sibTrans" cxnId="{DA7BBECF-103B-4550-A19A-FCEE92787FAC}">
      <dgm:prSet/>
      <dgm:spPr/>
      <dgm:t>
        <a:bodyPr/>
        <a:lstStyle/>
        <a:p>
          <a:endParaRPr lang="en-US"/>
        </a:p>
      </dgm:t>
    </dgm:pt>
    <dgm:pt modelId="{63EB2670-01BC-4F10-9EB9-4A90998CB425}" type="pres">
      <dgm:prSet presAssocID="{C32ABF15-EC29-40A9-A5CC-746E1FEACDA7}" presName="diagram" presStyleCnt="0">
        <dgm:presLayoutVars>
          <dgm:chPref val="1"/>
          <dgm:dir/>
          <dgm:animOne val="branch"/>
          <dgm:animLvl val="lvl"/>
          <dgm:resizeHandles/>
        </dgm:presLayoutVars>
      </dgm:prSet>
      <dgm:spPr/>
    </dgm:pt>
    <dgm:pt modelId="{ED02612F-06CC-45ED-880E-D81CC8BAB32B}" type="pres">
      <dgm:prSet presAssocID="{AB830565-E008-4A29-AFC4-2420FD25B1CC}" presName="root" presStyleCnt="0"/>
      <dgm:spPr/>
    </dgm:pt>
    <dgm:pt modelId="{24876095-33CA-4DC3-A402-BFC8892142DA}" type="pres">
      <dgm:prSet presAssocID="{AB830565-E008-4A29-AFC4-2420FD25B1CC}" presName="rootComposite" presStyleCnt="0"/>
      <dgm:spPr/>
    </dgm:pt>
    <dgm:pt modelId="{A54448BB-20D4-4207-9135-07E96A53E176}" type="pres">
      <dgm:prSet presAssocID="{AB830565-E008-4A29-AFC4-2420FD25B1CC}" presName="rootText" presStyleLbl="node1" presStyleIdx="0" presStyleCnt="4"/>
      <dgm:spPr/>
    </dgm:pt>
    <dgm:pt modelId="{8368E1C2-2276-4C56-9229-BBA658D931A9}" type="pres">
      <dgm:prSet presAssocID="{AB830565-E008-4A29-AFC4-2420FD25B1CC}" presName="rootConnector" presStyleLbl="node1" presStyleIdx="0" presStyleCnt="4"/>
      <dgm:spPr/>
    </dgm:pt>
    <dgm:pt modelId="{3E675A46-8F3F-4980-8744-E45249E4B094}" type="pres">
      <dgm:prSet presAssocID="{AB830565-E008-4A29-AFC4-2420FD25B1CC}" presName="childShape" presStyleCnt="0"/>
      <dgm:spPr/>
    </dgm:pt>
    <dgm:pt modelId="{6ED30FFF-F0E1-4CB7-B9C7-D698018BDF4A}" type="pres">
      <dgm:prSet presAssocID="{50486D80-2444-42EC-A594-1878A7DFEDFD}" presName="root" presStyleCnt="0"/>
      <dgm:spPr/>
    </dgm:pt>
    <dgm:pt modelId="{2CF9E9EA-A27E-486F-BB28-360C8BECFA34}" type="pres">
      <dgm:prSet presAssocID="{50486D80-2444-42EC-A594-1878A7DFEDFD}" presName="rootComposite" presStyleCnt="0"/>
      <dgm:spPr/>
    </dgm:pt>
    <dgm:pt modelId="{DFDB8F3F-62EC-460C-B6EE-E257B35948AC}" type="pres">
      <dgm:prSet presAssocID="{50486D80-2444-42EC-A594-1878A7DFEDFD}" presName="rootText" presStyleLbl="node1" presStyleIdx="1" presStyleCnt="4"/>
      <dgm:spPr/>
    </dgm:pt>
    <dgm:pt modelId="{1F4B6347-85F8-4AA3-9019-EB338F93026E}" type="pres">
      <dgm:prSet presAssocID="{50486D80-2444-42EC-A594-1878A7DFEDFD}" presName="rootConnector" presStyleLbl="node1" presStyleIdx="1" presStyleCnt="4"/>
      <dgm:spPr/>
    </dgm:pt>
    <dgm:pt modelId="{A34D068A-B3C9-4968-9A98-76112ED64815}" type="pres">
      <dgm:prSet presAssocID="{50486D80-2444-42EC-A594-1878A7DFEDFD}" presName="childShape" presStyleCnt="0"/>
      <dgm:spPr/>
    </dgm:pt>
    <dgm:pt modelId="{296823CF-D7C6-48E1-BA41-F42A9B40411A}" type="pres">
      <dgm:prSet presAssocID="{6E3131D4-80C8-4B40-9A84-7D7A54BC2652}" presName="root" presStyleCnt="0"/>
      <dgm:spPr/>
    </dgm:pt>
    <dgm:pt modelId="{0B2EA4D7-327C-48AE-9792-8F3849B435E7}" type="pres">
      <dgm:prSet presAssocID="{6E3131D4-80C8-4B40-9A84-7D7A54BC2652}" presName="rootComposite" presStyleCnt="0"/>
      <dgm:spPr/>
    </dgm:pt>
    <dgm:pt modelId="{903F6332-9F3B-45C1-9A15-203243B560EC}" type="pres">
      <dgm:prSet presAssocID="{6E3131D4-80C8-4B40-9A84-7D7A54BC2652}" presName="rootText" presStyleLbl="node1" presStyleIdx="2" presStyleCnt="4"/>
      <dgm:spPr/>
    </dgm:pt>
    <dgm:pt modelId="{A211EEFB-F558-4DD9-93A9-2E30730B5BD6}" type="pres">
      <dgm:prSet presAssocID="{6E3131D4-80C8-4B40-9A84-7D7A54BC2652}" presName="rootConnector" presStyleLbl="node1" presStyleIdx="2" presStyleCnt="4"/>
      <dgm:spPr/>
    </dgm:pt>
    <dgm:pt modelId="{52ABF93B-4BB7-4ACB-8752-1995A6565D63}" type="pres">
      <dgm:prSet presAssocID="{6E3131D4-80C8-4B40-9A84-7D7A54BC2652}" presName="childShape" presStyleCnt="0"/>
      <dgm:spPr/>
    </dgm:pt>
    <dgm:pt modelId="{F367C30A-E929-4086-8361-FF7B9992210A}" type="pres">
      <dgm:prSet presAssocID="{D8E1FF20-7FA6-477C-80E7-C6B17DC3CFFD}" presName="root" presStyleCnt="0"/>
      <dgm:spPr/>
    </dgm:pt>
    <dgm:pt modelId="{3582B7C2-F7D0-400A-ACDD-A54AC36E5666}" type="pres">
      <dgm:prSet presAssocID="{D8E1FF20-7FA6-477C-80E7-C6B17DC3CFFD}" presName="rootComposite" presStyleCnt="0"/>
      <dgm:spPr/>
    </dgm:pt>
    <dgm:pt modelId="{69CBB99C-B24E-4073-B797-4BEA4EAB6738}" type="pres">
      <dgm:prSet presAssocID="{D8E1FF20-7FA6-477C-80E7-C6B17DC3CFFD}" presName="rootText" presStyleLbl="node1" presStyleIdx="3" presStyleCnt="4"/>
      <dgm:spPr/>
    </dgm:pt>
    <dgm:pt modelId="{01981700-D776-456D-B008-20E2F0C83B77}" type="pres">
      <dgm:prSet presAssocID="{D8E1FF20-7FA6-477C-80E7-C6B17DC3CFFD}" presName="rootConnector" presStyleLbl="node1" presStyleIdx="3" presStyleCnt="4"/>
      <dgm:spPr/>
    </dgm:pt>
    <dgm:pt modelId="{C6E8B4CD-CB2C-448D-A4A8-E49CB3F4A9EE}" type="pres">
      <dgm:prSet presAssocID="{D8E1FF20-7FA6-477C-80E7-C6B17DC3CFFD}" presName="childShape" presStyleCnt="0"/>
      <dgm:spPr/>
    </dgm:pt>
  </dgm:ptLst>
  <dgm:cxnLst>
    <dgm:cxn modelId="{A431CC20-70BF-467C-B97F-3AE5DCD0CA07}" type="presOf" srcId="{6E3131D4-80C8-4B40-9A84-7D7A54BC2652}" destId="{903F6332-9F3B-45C1-9A15-203243B560EC}" srcOrd="0" destOrd="0" presId="urn:microsoft.com/office/officeart/2005/8/layout/hierarchy3"/>
    <dgm:cxn modelId="{37CBFE6E-68B5-4666-B26E-0D8B82EAE501}" srcId="{C32ABF15-EC29-40A9-A5CC-746E1FEACDA7}" destId="{AB830565-E008-4A29-AFC4-2420FD25B1CC}" srcOrd="0" destOrd="0" parTransId="{0607EB28-3FED-463D-AC64-6C0B2C114004}" sibTransId="{5A76C750-6DB5-43FA-A93A-CD8FA8BC168C}"/>
    <dgm:cxn modelId="{B7742050-ACBE-4C4C-B094-5D73C5E1E5DA}" srcId="{C32ABF15-EC29-40A9-A5CC-746E1FEACDA7}" destId="{6E3131D4-80C8-4B40-9A84-7D7A54BC2652}" srcOrd="2" destOrd="0" parTransId="{85D11707-5042-48C0-9BD5-7B3AFA413E11}" sibTransId="{3E9D95DF-14EF-47E8-B59D-E49150A84AB9}"/>
    <dgm:cxn modelId="{39007F7A-9462-4410-AD61-68C44725159A}" type="presOf" srcId="{D8E1FF20-7FA6-477C-80E7-C6B17DC3CFFD}" destId="{01981700-D776-456D-B008-20E2F0C83B77}" srcOrd="1" destOrd="0" presId="urn:microsoft.com/office/officeart/2005/8/layout/hierarchy3"/>
    <dgm:cxn modelId="{6879A887-84AA-48E5-940B-64BCF1D66182}" type="presOf" srcId="{C32ABF15-EC29-40A9-A5CC-746E1FEACDA7}" destId="{63EB2670-01BC-4F10-9EB9-4A90998CB425}" srcOrd="0" destOrd="0" presId="urn:microsoft.com/office/officeart/2005/8/layout/hierarchy3"/>
    <dgm:cxn modelId="{E3706495-4B57-4EC8-9086-88148C9C438F}" type="presOf" srcId="{6E3131D4-80C8-4B40-9A84-7D7A54BC2652}" destId="{A211EEFB-F558-4DD9-93A9-2E30730B5BD6}" srcOrd="1" destOrd="0" presId="urn:microsoft.com/office/officeart/2005/8/layout/hierarchy3"/>
    <dgm:cxn modelId="{915FDC97-47F1-49F4-9340-AD0AF4F374DD}" srcId="{C32ABF15-EC29-40A9-A5CC-746E1FEACDA7}" destId="{50486D80-2444-42EC-A594-1878A7DFEDFD}" srcOrd="1" destOrd="0" parTransId="{2C9D03C7-23FE-4AFF-A664-1FF1E850D99C}" sibTransId="{4C54862F-8DCA-420D-9AE0-43C924A32AE5}"/>
    <dgm:cxn modelId="{C7192A99-D55F-4EB7-AB62-A18BFC1F2365}" type="presOf" srcId="{D8E1FF20-7FA6-477C-80E7-C6B17DC3CFFD}" destId="{69CBB99C-B24E-4073-B797-4BEA4EAB6738}" srcOrd="0" destOrd="0" presId="urn:microsoft.com/office/officeart/2005/8/layout/hierarchy3"/>
    <dgm:cxn modelId="{715EF69F-1CF6-4393-A551-85BCF558F029}" type="presOf" srcId="{AB830565-E008-4A29-AFC4-2420FD25B1CC}" destId="{8368E1C2-2276-4C56-9229-BBA658D931A9}" srcOrd="1" destOrd="0" presId="urn:microsoft.com/office/officeart/2005/8/layout/hierarchy3"/>
    <dgm:cxn modelId="{3B13AFC3-B110-475C-A362-BDE8CFF03D01}" type="presOf" srcId="{50486D80-2444-42EC-A594-1878A7DFEDFD}" destId="{DFDB8F3F-62EC-460C-B6EE-E257B35948AC}" srcOrd="0" destOrd="0" presId="urn:microsoft.com/office/officeart/2005/8/layout/hierarchy3"/>
    <dgm:cxn modelId="{DA7BBECF-103B-4550-A19A-FCEE92787FAC}" srcId="{C32ABF15-EC29-40A9-A5CC-746E1FEACDA7}" destId="{D8E1FF20-7FA6-477C-80E7-C6B17DC3CFFD}" srcOrd="3" destOrd="0" parTransId="{222A6810-CBD2-4E2A-9D1A-FA4F5E96BEF5}" sibTransId="{CB2D21DC-81CF-4592-961F-8627FF957ACA}"/>
    <dgm:cxn modelId="{A2C7F1DD-C618-4445-B262-B1C6B9D834CD}" type="presOf" srcId="{AB830565-E008-4A29-AFC4-2420FD25B1CC}" destId="{A54448BB-20D4-4207-9135-07E96A53E176}" srcOrd="0" destOrd="0" presId="urn:microsoft.com/office/officeart/2005/8/layout/hierarchy3"/>
    <dgm:cxn modelId="{6195C8DF-D658-4816-97A4-D9AA3DB1B0A2}" type="presOf" srcId="{50486D80-2444-42EC-A594-1878A7DFEDFD}" destId="{1F4B6347-85F8-4AA3-9019-EB338F93026E}" srcOrd="1" destOrd="0" presId="urn:microsoft.com/office/officeart/2005/8/layout/hierarchy3"/>
    <dgm:cxn modelId="{D10916DB-069E-42E7-9B5C-5866B37CE9D2}" type="presParOf" srcId="{63EB2670-01BC-4F10-9EB9-4A90998CB425}" destId="{ED02612F-06CC-45ED-880E-D81CC8BAB32B}" srcOrd="0" destOrd="0" presId="urn:microsoft.com/office/officeart/2005/8/layout/hierarchy3"/>
    <dgm:cxn modelId="{E4ABD7F9-E9ED-4059-9361-482B3DD35582}" type="presParOf" srcId="{ED02612F-06CC-45ED-880E-D81CC8BAB32B}" destId="{24876095-33CA-4DC3-A402-BFC8892142DA}" srcOrd="0" destOrd="0" presId="urn:microsoft.com/office/officeart/2005/8/layout/hierarchy3"/>
    <dgm:cxn modelId="{B38CBBA3-E997-4631-9E4F-83CD4DCD6561}" type="presParOf" srcId="{24876095-33CA-4DC3-A402-BFC8892142DA}" destId="{A54448BB-20D4-4207-9135-07E96A53E176}" srcOrd="0" destOrd="0" presId="urn:microsoft.com/office/officeart/2005/8/layout/hierarchy3"/>
    <dgm:cxn modelId="{2D32ED98-7841-47F1-9308-6ED7FBEBB261}" type="presParOf" srcId="{24876095-33CA-4DC3-A402-BFC8892142DA}" destId="{8368E1C2-2276-4C56-9229-BBA658D931A9}" srcOrd="1" destOrd="0" presId="urn:microsoft.com/office/officeart/2005/8/layout/hierarchy3"/>
    <dgm:cxn modelId="{2E6212F6-1C39-438E-9EFA-A8DC873B8E0E}" type="presParOf" srcId="{ED02612F-06CC-45ED-880E-D81CC8BAB32B}" destId="{3E675A46-8F3F-4980-8744-E45249E4B094}" srcOrd="1" destOrd="0" presId="urn:microsoft.com/office/officeart/2005/8/layout/hierarchy3"/>
    <dgm:cxn modelId="{CA681E8D-96A4-49F7-9565-013CC498A713}" type="presParOf" srcId="{63EB2670-01BC-4F10-9EB9-4A90998CB425}" destId="{6ED30FFF-F0E1-4CB7-B9C7-D698018BDF4A}" srcOrd="1" destOrd="0" presId="urn:microsoft.com/office/officeart/2005/8/layout/hierarchy3"/>
    <dgm:cxn modelId="{09B604ED-E972-4620-8EEF-CB1511F7D9A9}" type="presParOf" srcId="{6ED30FFF-F0E1-4CB7-B9C7-D698018BDF4A}" destId="{2CF9E9EA-A27E-486F-BB28-360C8BECFA34}" srcOrd="0" destOrd="0" presId="urn:microsoft.com/office/officeart/2005/8/layout/hierarchy3"/>
    <dgm:cxn modelId="{9B9F3E3A-67EA-4F9C-B89F-8BA3ACF4A419}" type="presParOf" srcId="{2CF9E9EA-A27E-486F-BB28-360C8BECFA34}" destId="{DFDB8F3F-62EC-460C-B6EE-E257B35948AC}" srcOrd="0" destOrd="0" presId="urn:microsoft.com/office/officeart/2005/8/layout/hierarchy3"/>
    <dgm:cxn modelId="{941DA916-7590-4CB7-876A-ED3F015BBD31}" type="presParOf" srcId="{2CF9E9EA-A27E-486F-BB28-360C8BECFA34}" destId="{1F4B6347-85F8-4AA3-9019-EB338F93026E}" srcOrd="1" destOrd="0" presId="urn:microsoft.com/office/officeart/2005/8/layout/hierarchy3"/>
    <dgm:cxn modelId="{B9632BDD-B523-4B47-8732-370D2AAFD857}" type="presParOf" srcId="{6ED30FFF-F0E1-4CB7-B9C7-D698018BDF4A}" destId="{A34D068A-B3C9-4968-9A98-76112ED64815}" srcOrd="1" destOrd="0" presId="urn:microsoft.com/office/officeart/2005/8/layout/hierarchy3"/>
    <dgm:cxn modelId="{745C58C2-F440-4469-8D27-85C928665952}" type="presParOf" srcId="{63EB2670-01BC-4F10-9EB9-4A90998CB425}" destId="{296823CF-D7C6-48E1-BA41-F42A9B40411A}" srcOrd="2" destOrd="0" presId="urn:microsoft.com/office/officeart/2005/8/layout/hierarchy3"/>
    <dgm:cxn modelId="{35AB936F-545D-4399-85C0-77322649D0C2}" type="presParOf" srcId="{296823CF-D7C6-48E1-BA41-F42A9B40411A}" destId="{0B2EA4D7-327C-48AE-9792-8F3849B435E7}" srcOrd="0" destOrd="0" presId="urn:microsoft.com/office/officeart/2005/8/layout/hierarchy3"/>
    <dgm:cxn modelId="{8C30EB9A-45B3-4890-BD25-5F2AF4C228B0}" type="presParOf" srcId="{0B2EA4D7-327C-48AE-9792-8F3849B435E7}" destId="{903F6332-9F3B-45C1-9A15-203243B560EC}" srcOrd="0" destOrd="0" presId="urn:microsoft.com/office/officeart/2005/8/layout/hierarchy3"/>
    <dgm:cxn modelId="{65A35964-BECB-40FC-8E04-C1B74978ED16}" type="presParOf" srcId="{0B2EA4D7-327C-48AE-9792-8F3849B435E7}" destId="{A211EEFB-F558-4DD9-93A9-2E30730B5BD6}" srcOrd="1" destOrd="0" presId="urn:microsoft.com/office/officeart/2005/8/layout/hierarchy3"/>
    <dgm:cxn modelId="{D998EC3F-F77A-44F0-9493-69B7CEDAAA53}" type="presParOf" srcId="{296823CF-D7C6-48E1-BA41-F42A9B40411A}" destId="{52ABF93B-4BB7-4ACB-8752-1995A6565D63}" srcOrd="1" destOrd="0" presId="urn:microsoft.com/office/officeart/2005/8/layout/hierarchy3"/>
    <dgm:cxn modelId="{BB32D365-D70A-43A4-9505-CCB0E96EA7F2}" type="presParOf" srcId="{63EB2670-01BC-4F10-9EB9-4A90998CB425}" destId="{F367C30A-E929-4086-8361-FF7B9992210A}" srcOrd="3" destOrd="0" presId="urn:microsoft.com/office/officeart/2005/8/layout/hierarchy3"/>
    <dgm:cxn modelId="{4C0A0A61-0EE6-4748-AD27-0C3D685E4C9C}" type="presParOf" srcId="{F367C30A-E929-4086-8361-FF7B9992210A}" destId="{3582B7C2-F7D0-400A-ACDD-A54AC36E5666}" srcOrd="0" destOrd="0" presId="urn:microsoft.com/office/officeart/2005/8/layout/hierarchy3"/>
    <dgm:cxn modelId="{F52B0B76-3DBA-4B06-86DC-1C4A9DE5637D}" type="presParOf" srcId="{3582B7C2-F7D0-400A-ACDD-A54AC36E5666}" destId="{69CBB99C-B24E-4073-B797-4BEA4EAB6738}" srcOrd="0" destOrd="0" presId="urn:microsoft.com/office/officeart/2005/8/layout/hierarchy3"/>
    <dgm:cxn modelId="{EA2C5452-4D74-4B72-A570-3CE2AEF4BCB5}" type="presParOf" srcId="{3582B7C2-F7D0-400A-ACDD-A54AC36E5666}" destId="{01981700-D776-456D-B008-20E2F0C83B77}" srcOrd="1" destOrd="0" presId="urn:microsoft.com/office/officeart/2005/8/layout/hierarchy3"/>
    <dgm:cxn modelId="{81FB74BF-650C-4211-8EF5-3E9D6990D38D}" type="presParOf" srcId="{F367C30A-E929-4086-8361-FF7B9992210A}" destId="{C6E8B4CD-CB2C-448D-A4A8-E49CB3F4A9EE}"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7A7020-7CB5-4BC9-A6FD-D314F1428DE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3D680C9D-5633-4E34-8AF6-B05F9DD33457}">
      <dgm:prSet/>
      <dgm:spPr/>
      <dgm:t>
        <a:bodyPr/>
        <a:lstStyle/>
        <a:p>
          <a:r>
            <a:rPr lang="en-GB"/>
            <a:t>3</a:t>
          </a:r>
          <a:r>
            <a:rPr lang="en-GB" baseline="30000"/>
            <a:t>rd</a:t>
          </a:r>
          <a:r>
            <a:rPr lang="en-GB"/>
            <a:t> party social services filed a report on a family.</a:t>
          </a:r>
          <a:endParaRPr lang="en-US"/>
        </a:p>
      </dgm:t>
    </dgm:pt>
    <dgm:pt modelId="{47D48BDB-AA4B-4F73-A95F-BB7BC8F80148}" type="parTrans" cxnId="{3921D72E-42F2-4F45-B490-D631E9B92BC4}">
      <dgm:prSet/>
      <dgm:spPr/>
      <dgm:t>
        <a:bodyPr/>
        <a:lstStyle/>
        <a:p>
          <a:endParaRPr lang="en-US"/>
        </a:p>
      </dgm:t>
    </dgm:pt>
    <dgm:pt modelId="{4A7C846C-25A3-4E12-AF74-FF7BE7FFC578}" type="sibTrans" cxnId="{3921D72E-42F2-4F45-B490-D631E9B92BC4}">
      <dgm:prSet/>
      <dgm:spPr/>
      <dgm:t>
        <a:bodyPr/>
        <a:lstStyle/>
        <a:p>
          <a:endParaRPr lang="en-US"/>
        </a:p>
      </dgm:t>
    </dgm:pt>
    <dgm:pt modelId="{836EC4F8-3116-4293-AB9D-72CC8B5D4632}">
      <dgm:prSet/>
      <dgm:spPr/>
      <dgm:t>
        <a:bodyPr/>
        <a:lstStyle/>
        <a:p>
          <a:r>
            <a:rPr lang="en-GB"/>
            <a:t>Single mom of four.</a:t>
          </a:r>
          <a:endParaRPr lang="en-US"/>
        </a:p>
      </dgm:t>
    </dgm:pt>
    <dgm:pt modelId="{57CE9559-38BE-4947-968B-1A6E1776D805}" type="parTrans" cxnId="{434F9684-C88A-441C-81AC-0F8F2461DAD1}">
      <dgm:prSet/>
      <dgm:spPr/>
      <dgm:t>
        <a:bodyPr/>
        <a:lstStyle/>
        <a:p>
          <a:endParaRPr lang="en-US"/>
        </a:p>
      </dgm:t>
    </dgm:pt>
    <dgm:pt modelId="{DEDEA522-8BC1-4A98-9674-14F887B5441F}" type="sibTrans" cxnId="{434F9684-C88A-441C-81AC-0F8F2461DAD1}">
      <dgm:prSet/>
      <dgm:spPr/>
      <dgm:t>
        <a:bodyPr/>
        <a:lstStyle/>
        <a:p>
          <a:endParaRPr lang="en-US"/>
        </a:p>
      </dgm:t>
    </dgm:pt>
    <dgm:pt modelId="{FE00C498-BEAD-4454-B4E9-DD95D9D90987}">
      <dgm:prSet/>
      <dgm:spPr/>
      <dgm:t>
        <a:bodyPr/>
        <a:lstStyle/>
        <a:p>
          <a:r>
            <a:rPr lang="en-GB"/>
            <a:t>On a bad terms and rough relationship with her second partner.</a:t>
          </a:r>
          <a:endParaRPr lang="en-US"/>
        </a:p>
      </dgm:t>
    </dgm:pt>
    <dgm:pt modelId="{42AF06D7-42F6-4A44-9083-771C7C2DCA2A}" type="parTrans" cxnId="{BB598D72-A6E5-4DD5-972C-89989FEB016D}">
      <dgm:prSet/>
      <dgm:spPr/>
      <dgm:t>
        <a:bodyPr/>
        <a:lstStyle/>
        <a:p>
          <a:endParaRPr lang="en-US"/>
        </a:p>
      </dgm:t>
    </dgm:pt>
    <dgm:pt modelId="{6320FD93-EC18-4CAF-AAA2-167A0FD2535E}" type="sibTrans" cxnId="{BB598D72-A6E5-4DD5-972C-89989FEB016D}">
      <dgm:prSet/>
      <dgm:spPr/>
      <dgm:t>
        <a:bodyPr/>
        <a:lstStyle/>
        <a:p>
          <a:endParaRPr lang="en-US"/>
        </a:p>
      </dgm:t>
    </dgm:pt>
    <dgm:pt modelId="{C57CA0B2-74B2-49D7-8E4A-03017420D521}">
      <dgm:prSet/>
      <dgm:spPr/>
      <dgm:t>
        <a:bodyPr/>
        <a:lstStyle/>
        <a:p>
          <a:r>
            <a:rPr lang="en-GB"/>
            <a:t>Financially in crisis. </a:t>
          </a:r>
          <a:endParaRPr lang="en-US"/>
        </a:p>
      </dgm:t>
    </dgm:pt>
    <dgm:pt modelId="{3016E6A8-976C-455F-A05C-9C9DF48F271E}" type="parTrans" cxnId="{DEA7B721-9521-437D-89C4-F2514F6EF308}">
      <dgm:prSet/>
      <dgm:spPr/>
      <dgm:t>
        <a:bodyPr/>
        <a:lstStyle/>
        <a:p>
          <a:endParaRPr lang="en-US"/>
        </a:p>
      </dgm:t>
    </dgm:pt>
    <dgm:pt modelId="{FE4269DF-DEA8-4B9F-8136-3F899B5EA25B}" type="sibTrans" cxnId="{DEA7B721-9521-437D-89C4-F2514F6EF308}">
      <dgm:prSet/>
      <dgm:spPr/>
      <dgm:t>
        <a:bodyPr/>
        <a:lstStyle/>
        <a:p>
          <a:endParaRPr lang="en-US"/>
        </a:p>
      </dgm:t>
    </dgm:pt>
    <dgm:pt modelId="{52FE647A-44E4-49DD-9684-E95E1EE40C57}">
      <dgm:prSet/>
      <dgm:spPr/>
      <dgm:t>
        <a:bodyPr/>
        <a:lstStyle/>
        <a:p>
          <a:r>
            <a:rPr lang="en-GB"/>
            <a:t>Family moved to a new house that required decorating. </a:t>
          </a:r>
          <a:endParaRPr lang="en-US"/>
        </a:p>
      </dgm:t>
    </dgm:pt>
    <dgm:pt modelId="{B0DC3598-C466-4BFB-9D57-59968DAA4204}" type="parTrans" cxnId="{AA6C9408-91DC-46CD-B127-0E183F763793}">
      <dgm:prSet/>
      <dgm:spPr/>
      <dgm:t>
        <a:bodyPr/>
        <a:lstStyle/>
        <a:p>
          <a:endParaRPr lang="en-US"/>
        </a:p>
      </dgm:t>
    </dgm:pt>
    <dgm:pt modelId="{B22B080A-CF7D-4017-8469-83A1B770F06C}" type="sibTrans" cxnId="{AA6C9408-91DC-46CD-B127-0E183F763793}">
      <dgm:prSet/>
      <dgm:spPr/>
      <dgm:t>
        <a:bodyPr/>
        <a:lstStyle/>
        <a:p>
          <a:endParaRPr lang="en-US"/>
        </a:p>
      </dgm:t>
    </dgm:pt>
    <dgm:pt modelId="{9458D782-E3CE-4936-B886-A35674109D07}" type="pres">
      <dgm:prSet presAssocID="{6C7A7020-7CB5-4BC9-A6FD-D314F1428DE8}" presName="outerComposite" presStyleCnt="0">
        <dgm:presLayoutVars>
          <dgm:chMax val="5"/>
          <dgm:dir/>
          <dgm:resizeHandles val="exact"/>
        </dgm:presLayoutVars>
      </dgm:prSet>
      <dgm:spPr/>
    </dgm:pt>
    <dgm:pt modelId="{7116B719-BEFB-4C4F-8CB1-376A3462D876}" type="pres">
      <dgm:prSet presAssocID="{6C7A7020-7CB5-4BC9-A6FD-D314F1428DE8}" presName="dummyMaxCanvas" presStyleCnt="0">
        <dgm:presLayoutVars/>
      </dgm:prSet>
      <dgm:spPr/>
    </dgm:pt>
    <dgm:pt modelId="{F10036F3-6BAB-46F4-BA8C-89D21F181814}" type="pres">
      <dgm:prSet presAssocID="{6C7A7020-7CB5-4BC9-A6FD-D314F1428DE8}" presName="FiveNodes_1" presStyleLbl="node1" presStyleIdx="0" presStyleCnt="5">
        <dgm:presLayoutVars>
          <dgm:bulletEnabled val="1"/>
        </dgm:presLayoutVars>
      </dgm:prSet>
      <dgm:spPr/>
    </dgm:pt>
    <dgm:pt modelId="{CC73C941-8347-40EB-8423-C5CBEBEB5B41}" type="pres">
      <dgm:prSet presAssocID="{6C7A7020-7CB5-4BC9-A6FD-D314F1428DE8}" presName="FiveNodes_2" presStyleLbl="node1" presStyleIdx="1" presStyleCnt="5">
        <dgm:presLayoutVars>
          <dgm:bulletEnabled val="1"/>
        </dgm:presLayoutVars>
      </dgm:prSet>
      <dgm:spPr/>
    </dgm:pt>
    <dgm:pt modelId="{33BB5153-AC98-4EAB-9E82-0204E8A1274F}" type="pres">
      <dgm:prSet presAssocID="{6C7A7020-7CB5-4BC9-A6FD-D314F1428DE8}" presName="FiveNodes_3" presStyleLbl="node1" presStyleIdx="2" presStyleCnt="5">
        <dgm:presLayoutVars>
          <dgm:bulletEnabled val="1"/>
        </dgm:presLayoutVars>
      </dgm:prSet>
      <dgm:spPr/>
    </dgm:pt>
    <dgm:pt modelId="{6303A7F4-0826-4DD1-A3A9-832C1BEE4788}" type="pres">
      <dgm:prSet presAssocID="{6C7A7020-7CB5-4BC9-A6FD-D314F1428DE8}" presName="FiveNodes_4" presStyleLbl="node1" presStyleIdx="3" presStyleCnt="5">
        <dgm:presLayoutVars>
          <dgm:bulletEnabled val="1"/>
        </dgm:presLayoutVars>
      </dgm:prSet>
      <dgm:spPr/>
    </dgm:pt>
    <dgm:pt modelId="{9A973C2F-A933-4506-B0AB-BD1DBFF170CB}" type="pres">
      <dgm:prSet presAssocID="{6C7A7020-7CB5-4BC9-A6FD-D314F1428DE8}" presName="FiveNodes_5" presStyleLbl="node1" presStyleIdx="4" presStyleCnt="5">
        <dgm:presLayoutVars>
          <dgm:bulletEnabled val="1"/>
        </dgm:presLayoutVars>
      </dgm:prSet>
      <dgm:spPr/>
    </dgm:pt>
    <dgm:pt modelId="{A0195DE1-2318-4120-B087-7866289B08AE}" type="pres">
      <dgm:prSet presAssocID="{6C7A7020-7CB5-4BC9-A6FD-D314F1428DE8}" presName="FiveConn_1-2" presStyleLbl="fgAccFollowNode1" presStyleIdx="0" presStyleCnt="4">
        <dgm:presLayoutVars>
          <dgm:bulletEnabled val="1"/>
        </dgm:presLayoutVars>
      </dgm:prSet>
      <dgm:spPr/>
    </dgm:pt>
    <dgm:pt modelId="{454C0371-10E7-4B8A-A252-33D5431DD2FA}" type="pres">
      <dgm:prSet presAssocID="{6C7A7020-7CB5-4BC9-A6FD-D314F1428DE8}" presName="FiveConn_2-3" presStyleLbl="fgAccFollowNode1" presStyleIdx="1" presStyleCnt="4">
        <dgm:presLayoutVars>
          <dgm:bulletEnabled val="1"/>
        </dgm:presLayoutVars>
      </dgm:prSet>
      <dgm:spPr/>
    </dgm:pt>
    <dgm:pt modelId="{00FCA19A-CC72-4425-9998-164F56214650}" type="pres">
      <dgm:prSet presAssocID="{6C7A7020-7CB5-4BC9-A6FD-D314F1428DE8}" presName="FiveConn_3-4" presStyleLbl="fgAccFollowNode1" presStyleIdx="2" presStyleCnt="4">
        <dgm:presLayoutVars>
          <dgm:bulletEnabled val="1"/>
        </dgm:presLayoutVars>
      </dgm:prSet>
      <dgm:spPr/>
    </dgm:pt>
    <dgm:pt modelId="{35CC9AB6-67F7-4E0E-83F6-628826B8A9C3}" type="pres">
      <dgm:prSet presAssocID="{6C7A7020-7CB5-4BC9-A6FD-D314F1428DE8}" presName="FiveConn_4-5" presStyleLbl="fgAccFollowNode1" presStyleIdx="3" presStyleCnt="4">
        <dgm:presLayoutVars>
          <dgm:bulletEnabled val="1"/>
        </dgm:presLayoutVars>
      </dgm:prSet>
      <dgm:spPr/>
    </dgm:pt>
    <dgm:pt modelId="{56B2C0C4-27BA-4F34-8297-EC5E9FB19547}" type="pres">
      <dgm:prSet presAssocID="{6C7A7020-7CB5-4BC9-A6FD-D314F1428DE8}" presName="FiveNodes_1_text" presStyleLbl="node1" presStyleIdx="4" presStyleCnt="5">
        <dgm:presLayoutVars>
          <dgm:bulletEnabled val="1"/>
        </dgm:presLayoutVars>
      </dgm:prSet>
      <dgm:spPr/>
    </dgm:pt>
    <dgm:pt modelId="{1A97ED3B-E994-491C-A1DD-F46484B523B8}" type="pres">
      <dgm:prSet presAssocID="{6C7A7020-7CB5-4BC9-A6FD-D314F1428DE8}" presName="FiveNodes_2_text" presStyleLbl="node1" presStyleIdx="4" presStyleCnt="5">
        <dgm:presLayoutVars>
          <dgm:bulletEnabled val="1"/>
        </dgm:presLayoutVars>
      </dgm:prSet>
      <dgm:spPr/>
    </dgm:pt>
    <dgm:pt modelId="{00AF02A8-345C-4DAD-B75E-CA6137FA55D8}" type="pres">
      <dgm:prSet presAssocID="{6C7A7020-7CB5-4BC9-A6FD-D314F1428DE8}" presName="FiveNodes_3_text" presStyleLbl="node1" presStyleIdx="4" presStyleCnt="5">
        <dgm:presLayoutVars>
          <dgm:bulletEnabled val="1"/>
        </dgm:presLayoutVars>
      </dgm:prSet>
      <dgm:spPr/>
    </dgm:pt>
    <dgm:pt modelId="{973841DD-B4AB-4FF9-81E8-E93268AB8DD0}" type="pres">
      <dgm:prSet presAssocID="{6C7A7020-7CB5-4BC9-A6FD-D314F1428DE8}" presName="FiveNodes_4_text" presStyleLbl="node1" presStyleIdx="4" presStyleCnt="5">
        <dgm:presLayoutVars>
          <dgm:bulletEnabled val="1"/>
        </dgm:presLayoutVars>
      </dgm:prSet>
      <dgm:spPr/>
    </dgm:pt>
    <dgm:pt modelId="{71E81FFC-10B0-4A3C-8E2B-4A6DCCDB71AD}" type="pres">
      <dgm:prSet presAssocID="{6C7A7020-7CB5-4BC9-A6FD-D314F1428DE8}" presName="FiveNodes_5_text" presStyleLbl="node1" presStyleIdx="4" presStyleCnt="5">
        <dgm:presLayoutVars>
          <dgm:bulletEnabled val="1"/>
        </dgm:presLayoutVars>
      </dgm:prSet>
      <dgm:spPr/>
    </dgm:pt>
  </dgm:ptLst>
  <dgm:cxnLst>
    <dgm:cxn modelId="{AA6C9408-91DC-46CD-B127-0E183F763793}" srcId="{6C7A7020-7CB5-4BC9-A6FD-D314F1428DE8}" destId="{52FE647A-44E4-49DD-9684-E95E1EE40C57}" srcOrd="4" destOrd="0" parTransId="{B0DC3598-C466-4BFB-9D57-59968DAA4204}" sibTransId="{B22B080A-CF7D-4017-8469-83A1B770F06C}"/>
    <dgm:cxn modelId="{69F6691A-64CB-4B26-B880-E40AD6F0A5C7}" type="presOf" srcId="{4A7C846C-25A3-4E12-AF74-FF7BE7FFC578}" destId="{A0195DE1-2318-4120-B087-7866289B08AE}" srcOrd="0" destOrd="0" presId="urn:microsoft.com/office/officeart/2005/8/layout/vProcess5"/>
    <dgm:cxn modelId="{DEA7B721-9521-437D-89C4-F2514F6EF308}" srcId="{6C7A7020-7CB5-4BC9-A6FD-D314F1428DE8}" destId="{C57CA0B2-74B2-49D7-8E4A-03017420D521}" srcOrd="3" destOrd="0" parTransId="{3016E6A8-976C-455F-A05C-9C9DF48F271E}" sibTransId="{FE4269DF-DEA8-4B9F-8136-3F899B5EA25B}"/>
    <dgm:cxn modelId="{4554A226-A61A-4D1B-9277-C94251D4787E}" type="presOf" srcId="{C57CA0B2-74B2-49D7-8E4A-03017420D521}" destId="{6303A7F4-0826-4DD1-A3A9-832C1BEE4788}" srcOrd="0" destOrd="0" presId="urn:microsoft.com/office/officeart/2005/8/layout/vProcess5"/>
    <dgm:cxn modelId="{4AEA1F27-FCE3-4F5C-8540-B9EE66FB3A8C}" type="presOf" srcId="{52FE647A-44E4-49DD-9684-E95E1EE40C57}" destId="{9A973C2F-A933-4506-B0AB-BD1DBFF170CB}" srcOrd="0" destOrd="0" presId="urn:microsoft.com/office/officeart/2005/8/layout/vProcess5"/>
    <dgm:cxn modelId="{3921D72E-42F2-4F45-B490-D631E9B92BC4}" srcId="{6C7A7020-7CB5-4BC9-A6FD-D314F1428DE8}" destId="{3D680C9D-5633-4E34-8AF6-B05F9DD33457}" srcOrd="0" destOrd="0" parTransId="{47D48BDB-AA4B-4F73-A95F-BB7BC8F80148}" sibTransId="{4A7C846C-25A3-4E12-AF74-FF7BE7FFC578}"/>
    <dgm:cxn modelId="{F82D6035-67C8-4835-95E0-611506EC0725}" type="presOf" srcId="{C57CA0B2-74B2-49D7-8E4A-03017420D521}" destId="{973841DD-B4AB-4FF9-81E8-E93268AB8DD0}" srcOrd="1" destOrd="0" presId="urn:microsoft.com/office/officeart/2005/8/layout/vProcess5"/>
    <dgm:cxn modelId="{EF0F9067-6716-4B7C-ACA4-8A89BA17498C}" type="presOf" srcId="{52FE647A-44E4-49DD-9684-E95E1EE40C57}" destId="{71E81FFC-10B0-4A3C-8E2B-4A6DCCDB71AD}" srcOrd="1" destOrd="0" presId="urn:microsoft.com/office/officeart/2005/8/layout/vProcess5"/>
    <dgm:cxn modelId="{28DD5949-AAEF-49B0-B0EE-AB44FA60A10B}" type="presOf" srcId="{FE4269DF-DEA8-4B9F-8136-3F899B5EA25B}" destId="{35CC9AB6-67F7-4E0E-83F6-628826B8A9C3}" srcOrd="0" destOrd="0" presId="urn:microsoft.com/office/officeart/2005/8/layout/vProcess5"/>
    <dgm:cxn modelId="{B8798369-5240-4CAF-8F81-7FF23F7D98D6}" type="presOf" srcId="{3D680C9D-5633-4E34-8AF6-B05F9DD33457}" destId="{56B2C0C4-27BA-4F34-8297-EC5E9FB19547}" srcOrd="1" destOrd="0" presId="urn:microsoft.com/office/officeart/2005/8/layout/vProcess5"/>
    <dgm:cxn modelId="{BB598D72-A6E5-4DD5-972C-89989FEB016D}" srcId="{6C7A7020-7CB5-4BC9-A6FD-D314F1428DE8}" destId="{FE00C498-BEAD-4454-B4E9-DD95D9D90987}" srcOrd="2" destOrd="0" parTransId="{42AF06D7-42F6-4A44-9083-771C7C2DCA2A}" sibTransId="{6320FD93-EC18-4CAF-AAA2-167A0FD2535E}"/>
    <dgm:cxn modelId="{0012A653-3AC1-47D5-8139-C0F78F9A4280}" type="presOf" srcId="{6C7A7020-7CB5-4BC9-A6FD-D314F1428DE8}" destId="{9458D782-E3CE-4936-B886-A35674109D07}" srcOrd="0" destOrd="0" presId="urn:microsoft.com/office/officeart/2005/8/layout/vProcess5"/>
    <dgm:cxn modelId="{434F9684-C88A-441C-81AC-0F8F2461DAD1}" srcId="{6C7A7020-7CB5-4BC9-A6FD-D314F1428DE8}" destId="{836EC4F8-3116-4293-AB9D-72CC8B5D4632}" srcOrd="1" destOrd="0" parTransId="{57CE9559-38BE-4947-968B-1A6E1776D805}" sibTransId="{DEDEA522-8BC1-4A98-9674-14F887B5441F}"/>
    <dgm:cxn modelId="{8E2B6286-CB27-423D-99FA-9F1D39740FC3}" type="presOf" srcId="{3D680C9D-5633-4E34-8AF6-B05F9DD33457}" destId="{F10036F3-6BAB-46F4-BA8C-89D21F181814}" srcOrd="0" destOrd="0" presId="urn:microsoft.com/office/officeart/2005/8/layout/vProcess5"/>
    <dgm:cxn modelId="{16B2119B-3D98-4A78-986A-C247C29FD239}" type="presOf" srcId="{6320FD93-EC18-4CAF-AAA2-167A0FD2535E}" destId="{00FCA19A-CC72-4425-9998-164F56214650}" srcOrd="0" destOrd="0" presId="urn:microsoft.com/office/officeart/2005/8/layout/vProcess5"/>
    <dgm:cxn modelId="{762726A0-74D0-41C5-A8E5-CFE806DCC339}" type="presOf" srcId="{FE00C498-BEAD-4454-B4E9-DD95D9D90987}" destId="{00AF02A8-345C-4DAD-B75E-CA6137FA55D8}" srcOrd="1" destOrd="0" presId="urn:microsoft.com/office/officeart/2005/8/layout/vProcess5"/>
    <dgm:cxn modelId="{E0E26CA5-3014-4B19-B5A4-541F09462132}" type="presOf" srcId="{836EC4F8-3116-4293-AB9D-72CC8B5D4632}" destId="{1A97ED3B-E994-491C-A1DD-F46484B523B8}" srcOrd="1" destOrd="0" presId="urn:microsoft.com/office/officeart/2005/8/layout/vProcess5"/>
    <dgm:cxn modelId="{8D4F86B8-C7A0-4A30-991A-1901FBE23066}" type="presOf" srcId="{836EC4F8-3116-4293-AB9D-72CC8B5D4632}" destId="{CC73C941-8347-40EB-8423-C5CBEBEB5B41}" srcOrd="0" destOrd="0" presId="urn:microsoft.com/office/officeart/2005/8/layout/vProcess5"/>
    <dgm:cxn modelId="{7CA444E4-7DDE-47B7-9E3A-6DC139B65B52}" type="presOf" srcId="{DEDEA522-8BC1-4A98-9674-14F887B5441F}" destId="{454C0371-10E7-4B8A-A252-33D5431DD2FA}" srcOrd="0" destOrd="0" presId="urn:microsoft.com/office/officeart/2005/8/layout/vProcess5"/>
    <dgm:cxn modelId="{9804A5E4-E530-444D-BC3D-8D88CF4145A1}" type="presOf" srcId="{FE00C498-BEAD-4454-B4E9-DD95D9D90987}" destId="{33BB5153-AC98-4EAB-9E82-0204E8A1274F}" srcOrd="0" destOrd="0" presId="urn:microsoft.com/office/officeart/2005/8/layout/vProcess5"/>
    <dgm:cxn modelId="{DC190A40-E56F-4BF0-B979-0B8C96900C39}" type="presParOf" srcId="{9458D782-E3CE-4936-B886-A35674109D07}" destId="{7116B719-BEFB-4C4F-8CB1-376A3462D876}" srcOrd="0" destOrd="0" presId="urn:microsoft.com/office/officeart/2005/8/layout/vProcess5"/>
    <dgm:cxn modelId="{CA3C2463-524C-434A-961F-2034B2B189DD}" type="presParOf" srcId="{9458D782-E3CE-4936-B886-A35674109D07}" destId="{F10036F3-6BAB-46F4-BA8C-89D21F181814}" srcOrd="1" destOrd="0" presId="urn:microsoft.com/office/officeart/2005/8/layout/vProcess5"/>
    <dgm:cxn modelId="{455D6A37-1357-4DEB-AF9B-265474232864}" type="presParOf" srcId="{9458D782-E3CE-4936-B886-A35674109D07}" destId="{CC73C941-8347-40EB-8423-C5CBEBEB5B41}" srcOrd="2" destOrd="0" presId="urn:microsoft.com/office/officeart/2005/8/layout/vProcess5"/>
    <dgm:cxn modelId="{6E21266D-7B15-4B04-A318-9E25CD5B63CC}" type="presParOf" srcId="{9458D782-E3CE-4936-B886-A35674109D07}" destId="{33BB5153-AC98-4EAB-9E82-0204E8A1274F}" srcOrd="3" destOrd="0" presId="urn:microsoft.com/office/officeart/2005/8/layout/vProcess5"/>
    <dgm:cxn modelId="{DFF292AF-31FE-4B42-A10A-133C114DB9C0}" type="presParOf" srcId="{9458D782-E3CE-4936-B886-A35674109D07}" destId="{6303A7F4-0826-4DD1-A3A9-832C1BEE4788}" srcOrd="4" destOrd="0" presId="urn:microsoft.com/office/officeart/2005/8/layout/vProcess5"/>
    <dgm:cxn modelId="{344E6387-FA74-4C73-B788-166AB9831FF9}" type="presParOf" srcId="{9458D782-E3CE-4936-B886-A35674109D07}" destId="{9A973C2F-A933-4506-B0AB-BD1DBFF170CB}" srcOrd="5" destOrd="0" presId="urn:microsoft.com/office/officeart/2005/8/layout/vProcess5"/>
    <dgm:cxn modelId="{90882C54-E7BA-4A7B-B030-9F9BCB0A483D}" type="presParOf" srcId="{9458D782-E3CE-4936-B886-A35674109D07}" destId="{A0195DE1-2318-4120-B087-7866289B08AE}" srcOrd="6" destOrd="0" presId="urn:microsoft.com/office/officeart/2005/8/layout/vProcess5"/>
    <dgm:cxn modelId="{769494BA-123B-4B74-8B17-D38F06511ED8}" type="presParOf" srcId="{9458D782-E3CE-4936-B886-A35674109D07}" destId="{454C0371-10E7-4B8A-A252-33D5431DD2FA}" srcOrd="7" destOrd="0" presId="urn:microsoft.com/office/officeart/2005/8/layout/vProcess5"/>
    <dgm:cxn modelId="{62AEA842-E0D7-4115-8936-50E1BFB41AF5}" type="presParOf" srcId="{9458D782-E3CE-4936-B886-A35674109D07}" destId="{00FCA19A-CC72-4425-9998-164F56214650}" srcOrd="8" destOrd="0" presId="urn:microsoft.com/office/officeart/2005/8/layout/vProcess5"/>
    <dgm:cxn modelId="{B414BF4D-8E05-4476-8E56-05F87D10F4D4}" type="presParOf" srcId="{9458D782-E3CE-4936-B886-A35674109D07}" destId="{35CC9AB6-67F7-4E0E-83F6-628826B8A9C3}" srcOrd="9" destOrd="0" presId="urn:microsoft.com/office/officeart/2005/8/layout/vProcess5"/>
    <dgm:cxn modelId="{175E1E52-AA54-4396-9A87-B4222772FFE4}" type="presParOf" srcId="{9458D782-E3CE-4936-B886-A35674109D07}" destId="{56B2C0C4-27BA-4F34-8297-EC5E9FB19547}" srcOrd="10" destOrd="0" presId="urn:microsoft.com/office/officeart/2005/8/layout/vProcess5"/>
    <dgm:cxn modelId="{5F153DA8-5CA9-4393-AD9B-C60F3D7EDBDC}" type="presParOf" srcId="{9458D782-E3CE-4936-B886-A35674109D07}" destId="{1A97ED3B-E994-491C-A1DD-F46484B523B8}" srcOrd="11" destOrd="0" presId="urn:microsoft.com/office/officeart/2005/8/layout/vProcess5"/>
    <dgm:cxn modelId="{B86A6355-B634-4FF4-88FC-2389C661D64D}" type="presParOf" srcId="{9458D782-E3CE-4936-B886-A35674109D07}" destId="{00AF02A8-345C-4DAD-B75E-CA6137FA55D8}" srcOrd="12" destOrd="0" presId="urn:microsoft.com/office/officeart/2005/8/layout/vProcess5"/>
    <dgm:cxn modelId="{CB8DE48F-1A7D-4D40-99AC-30A32B691F23}" type="presParOf" srcId="{9458D782-E3CE-4936-B886-A35674109D07}" destId="{973841DD-B4AB-4FF9-81E8-E93268AB8DD0}" srcOrd="13" destOrd="0" presId="urn:microsoft.com/office/officeart/2005/8/layout/vProcess5"/>
    <dgm:cxn modelId="{2E15617C-B114-42D3-973C-131CE71CAF15}" type="presParOf" srcId="{9458D782-E3CE-4936-B886-A35674109D07}" destId="{71E81FFC-10B0-4A3C-8E2B-4A6DCCDB71AD}"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17056B-669F-4123-9EA7-1D19905BEC75}" type="doc">
      <dgm:prSet loTypeId="urn:microsoft.com/office/officeart/2005/8/layout/cycle5" loCatId="cycle" qsTypeId="urn:microsoft.com/office/officeart/2005/8/quickstyle/simple1" qsCatId="simple" csTypeId="urn:microsoft.com/office/officeart/2005/8/colors/colorful1" csCatId="colorful" phldr="1"/>
      <dgm:spPr/>
      <dgm:t>
        <a:bodyPr/>
        <a:lstStyle/>
        <a:p>
          <a:endParaRPr lang="en-US"/>
        </a:p>
      </dgm:t>
    </dgm:pt>
    <dgm:pt modelId="{64ED142E-CB89-45AF-A9C8-6E3845AE440E}">
      <dgm:prSet/>
      <dgm:spPr/>
      <dgm:t>
        <a:bodyPr/>
        <a:lstStyle/>
        <a:p>
          <a:r>
            <a:rPr lang="en-GB"/>
            <a:t>Family lost their house.</a:t>
          </a:r>
          <a:endParaRPr lang="en-US"/>
        </a:p>
      </dgm:t>
    </dgm:pt>
    <dgm:pt modelId="{7015B31C-AD46-4AC6-99FC-4483CEB571F1}" type="parTrans" cxnId="{EF67390E-3583-429B-B3F1-D915847192FC}">
      <dgm:prSet/>
      <dgm:spPr/>
      <dgm:t>
        <a:bodyPr/>
        <a:lstStyle/>
        <a:p>
          <a:endParaRPr lang="en-US"/>
        </a:p>
      </dgm:t>
    </dgm:pt>
    <dgm:pt modelId="{E5777675-7884-4D95-815A-34F68201F9C4}" type="sibTrans" cxnId="{EF67390E-3583-429B-B3F1-D915847192FC}">
      <dgm:prSet/>
      <dgm:spPr/>
      <dgm:t>
        <a:bodyPr/>
        <a:lstStyle/>
        <a:p>
          <a:endParaRPr lang="en-US"/>
        </a:p>
      </dgm:t>
    </dgm:pt>
    <dgm:pt modelId="{B4568026-3CAD-4694-A426-7BC1784879F3}">
      <dgm:prSet/>
      <dgm:spPr/>
      <dgm:t>
        <a:bodyPr/>
        <a:lstStyle/>
        <a:p>
          <a:r>
            <a:rPr lang="en-GB"/>
            <a:t>Kids been affected the most specially.</a:t>
          </a:r>
          <a:endParaRPr lang="en-US"/>
        </a:p>
      </dgm:t>
    </dgm:pt>
    <dgm:pt modelId="{AC7A1537-329D-4A7F-A3F1-F70C99A6C5D3}" type="parTrans" cxnId="{7B71D76B-E4BC-4BE6-9B2C-828C999B957D}">
      <dgm:prSet/>
      <dgm:spPr/>
      <dgm:t>
        <a:bodyPr/>
        <a:lstStyle/>
        <a:p>
          <a:endParaRPr lang="en-US"/>
        </a:p>
      </dgm:t>
    </dgm:pt>
    <dgm:pt modelId="{DF5E2C63-CBC2-43CE-AD8C-4768AAB96270}" type="sibTrans" cxnId="{7B71D76B-E4BC-4BE6-9B2C-828C999B957D}">
      <dgm:prSet/>
      <dgm:spPr/>
      <dgm:t>
        <a:bodyPr/>
        <a:lstStyle/>
        <a:p>
          <a:endParaRPr lang="en-US"/>
        </a:p>
      </dgm:t>
    </dgm:pt>
    <dgm:pt modelId="{3083C8FE-A4E0-4139-BD75-B710350C4CB7}">
      <dgm:prSet/>
      <dgm:spPr/>
      <dgm:t>
        <a:bodyPr/>
        <a:lstStyle/>
        <a:p>
          <a:r>
            <a:rPr lang="en-GB"/>
            <a:t>Childhood trauma on the youngest disabled kid. </a:t>
          </a:r>
          <a:endParaRPr lang="en-US"/>
        </a:p>
      </dgm:t>
    </dgm:pt>
    <dgm:pt modelId="{56F9292F-4337-4505-B865-E2916B3DDFE6}" type="parTrans" cxnId="{C4FB8127-9ED7-4C1B-B986-97988E2F3B81}">
      <dgm:prSet/>
      <dgm:spPr/>
      <dgm:t>
        <a:bodyPr/>
        <a:lstStyle/>
        <a:p>
          <a:endParaRPr lang="en-US"/>
        </a:p>
      </dgm:t>
    </dgm:pt>
    <dgm:pt modelId="{61CFFBFF-A4B9-4519-863A-50899299DF8D}" type="sibTrans" cxnId="{C4FB8127-9ED7-4C1B-B986-97988E2F3B81}">
      <dgm:prSet/>
      <dgm:spPr/>
      <dgm:t>
        <a:bodyPr/>
        <a:lstStyle/>
        <a:p>
          <a:endParaRPr lang="en-US"/>
        </a:p>
      </dgm:t>
    </dgm:pt>
    <dgm:pt modelId="{3C705B39-3B74-41F1-8E76-D5A40AA03E6D}">
      <dgm:prSet/>
      <dgm:spPr/>
      <dgm:t>
        <a:bodyPr/>
        <a:lstStyle/>
        <a:p>
          <a:r>
            <a:rPr lang="en-US" dirty="0"/>
            <a:t>Going through a stress and a depression.</a:t>
          </a:r>
        </a:p>
      </dgm:t>
    </dgm:pt>
    <dgm:pt modelId="{7E51B648-1E31-46EF-A7AD-5279D81C3471}" type="parTrans" cxnId="{4990EC8C-3255-4409-8834-87C0CED181DB}">
      <dgm:prSet/>
      <dgm:spPr/>
      <dgm:t>
        <a:bodyPr/>
        <a:lstStyle/>
        <a:p>
          <a:endParaRPr lang="en-US"/>
        </a:p>
      </dgm:t>
    </dgm:pt>
    <dgm:pt modelId="{E6DC6672-0D3E-4FAA-9D70-FC91CB588AB2}" type="sibTrans" cxnId="{4990EC8C-3255-4409-8834-87C0CED181DB}">
      <dgm:prSet/>
      <dgm:spPr/>
      <dgm:t>
        <a:bodyPr/>
        <a:lstStyle/>
        <a:p>
          <a:endParaRPr lang="en-US"/>
        </a:p>
      </dgm:t>
    </dgm:pt>
    <dgm:pt modelId="{7F5CB252-F3DD-4DC7-A116-334CD772F630}">
      <dgm:prSet/>
      <dgm:spPr/>
      <dgm:t>
        <a:bodyPr/>
        <a:lstStyle/>
        <a:p>
          <a:r>
            <a:rPr lang="en-US" dirty="0"/>
            <a:t>Kids</a:t>
          </a:r>
          <a:r>
            <a:rPr lang="en-US" baseline="0" dirty="0"/>
            <a:t> not be able to focus on their studies</a:t>
          </a:r>
          <a:endParaRPr lang="en-US" dirty="0"/>
        </a:p>
      </dgm:t>
    </dgm:pt>
    <dgm:pt modelId="{17B4759C-CE3A-407E-9C36-B9C06D9B0E07}" type="parTrans" cxnId="{C9882F55-209B-42FA-AF9A-53DE4A3398E1}">
      <dgm:prSet/>
      <dgm:spPr/>
      <dgm:t>
        <a:bodyPr/>
        <a:lstStyle/>
        <a:p>
          <a:endParaRPr lang="en-US"/>
        </a:p>
      </dgm:t>
    </dgm:pt>
    <dgm:pt modelId="{12FA56C2-E4A7-4731-837E-5F3EE3013801}" type="sibTrans" cxnId="{C9882F55-209B-42FA-AF9A-53DE4A3398E1}">
      <dgm:prSet/>
      <dgm:spPr/>
      <dgm:t>
        <a:bodyPr/>
        <a:lstStyle/>
        <a:p>
          <a:endParaRPr lang="en-US"/>
        </a:p>
      </dgm:t>
    </dgm:pt>
    <dgm:pt modelId="{9A18866D-7A38-42DA-892F-5DCA7242E422}" type="pres">
      <dgm:prSet presAssocID="{A717056B-669F-4123-9EA7-1D19905BEC75}" presName="cycle" presStyleCnt="0">
        <dgm:presLayoutVars>
          <dgm:dir/>
          <dgm:resizeHandles val="exact"/>
        </dgm:presLayoutVars>
      </dgm:prSet>
      <dgm:spPr/>
    </dgm:pt>
    <dgm:pt modelId="{EAED0F21-ACD7-4F0B-9F57-2221859A7C87}" type="pres">
      <dgm:prSet presAssocID="{64ED142E-CB89-45AF-A9C8-6E3845AE440E}" presName="node" presStyleLbl="node1" presStyleIdx="0" presStyleCnt="5">
        <dgm:presLayoutVars>
          <dgm:bulletEnabled val="1"/>
        </dgm:presLayoutVars>
      </dgm:prSet>
      <dgm:spPr/>
    </dgm:pt>
    <dgm:pt modelId="{EEDF0C26-C20B-4E8B-B128-B91A85B27778}" type="pres">
      <dgm:prSet presAssocID="{64ED142E-CB89-45AF-A9C8-6E3845AE440E}" presName="spNode" presStyleCnt="0"/>
      <dgm:spPr/>
    </dgm:pt>
    <dgm:pt modelId="{77A82FA4-4385-45BC-9FF0-AC839CDE8911}" type="pres">
      <dgm:prSet presAssocID="{E5777675-7884-4D95-815A-34F68201F9C4}" presName="sibTrans" presStyleLbl="sibTrans1D1" presStyleIdx="0" presStyleCnt="5"/>
      <dgm:spPr/>
    </dgm:pt>
    <dgm:pt modelId="{AD9375F5-0E30-44D9-9520-316D8DA0A8E8}" type="pres">
      <dgm:prSet presAssocID="{B4568026-3CAD-4694-A426-7BC1784879F3}" presName="node" presStyleLbl="node1" presStyleIdx="1" presStyleCnt="5">
        <dgm:presLayoutVars>
          <dgm:bulletEnabled val="1"/>
        </dgm:presLayoutVars>
      </dgm:prSet>
      <dgm:spPr/>
    </dgm:pt>
    <dgm:pt modelId="{9034EC92-3DBB-47E8-BA1B-626974D04F29}" type="pres">
      <dgm:prSet presAssocID="{B4568026-3CAD-4694-A426-7BC1784879F3}" presName="spNode" presStyleCnt="0"/>
      <dgm:spPr/>
    </dgm:pt>
    <dgm:pt modelId="{6BFFEC39-9EFF-46BB-811D-FE370B0ED887}" type="pres">
      <dgm:prSet presAssocID="{DF5E2C63-CBC2-43CE-AD8C-4768AAB96270}" presName="sibTrans" presStyleLbl="sibTrans1D1" presStyleIdx="1" presStyleCnt="5"/>
      <dgm:spPr/>
    </dgm:pt>
    <dgm:pt modelId="{5749C83D-051E-4ECC-9260-39203DB0197D}" type="pres">
      <dgm:prSet presAssocID="{3083C8FE-A4E0-4139-BD75-B710350C4CB7}" presName="node" presStyleLbl="node1" presStyleIdx="2" presStyleCnt="5">
        <dgm:presLayoutVars>
          <dgm:bulletEnabled val="1"/>
        </dgm:presLayoutVars>
      </dgm:prSet>
      <dgm:spPr/>
    </dgm:pt>
    <dgm:pt modelId="{C1AF7FDD-27A0-4752-902E-50D1B82AB2B3}" type="pres">
      <dgm:prSet presAssocID="{3083C8FE-A4E0-4139-BD75-B710350C4CB7}" presName="spNode" presStyleCnt="0"/>
      <dgm:spPr/>
    </dgm:pt>
    <dgm:pt modelId="{3FAAF64D-9F2A-4864-93B0-5AA08D9BAE9E}" type="pres">
      <dgm:prSet presAssocID="{61CFFBFF-A4B9-4519-863A-50899299DF8D}" presName="sibTrans" presStyleLbl="sibTrans1D1" presStyleIdx="2" presStyleCnt="5"/>
      <dgm:spPr/>
    </dgm:pt>
    <dgm:pt modelId="{77E5DCF7-D148-4CA8-BEDF-B204921D5A13}" type="pres">
      <dgm:prSet presAssocID="{3C705B39-3B74-41F1-8E76-D5A40AA03E6D}" presName="node" presStyleLbl="node1" presStyleIdx="3" presStyleCnt="5">
        <dgm:presLayoutVars>
          <dgm:bulletEnabled val="1"/>
        </dgm:presLayoutVars>
      </dgm:prSet>
      <dgm:spPr/>
    </dgm:pt>
    <dgm:pt modelId="{5BD3B810-3641-4B26-A29D-F2C2D4C8F128}" type="pres">
      <dgm:prSet presAssocID="{3C705B39-3B74-41F1-8E76-D5A40AA03E6D}" presName="spNode" presStyleCnt="0"/>
      <dgm:spPr/>
    </dgm:pt>
    <dgm:pt modelId="{A0EB41B8-91CE-4493-8E46-8C6C013D6F94}" type="pres">
      <dgm:prSet presAssocID="{E6DC6672-0D3E-4FAA-9D70-FC91CB588AB2}" presName="sibTrans" presStyleLbl="sibTrans1D1" presStyleIdx="3" presStyleCnt="5"/>
      <dgm:spPr/>
    </dgm:pt>
    <dgm:pt modelId="{A191D9FA-E980-47FE-A39E-B34B770C8006}" type="pres">
      <dgm:prSet presAssocID="{7F5CB252-F3DD-4DC7-A116-334CD772F630}" presName="node" presStyleLbl="node1" presStyleIdx="4" presStyleCnt="5">
        <dgm:presLayoutVars>
          <dgm:bulletEnabled val="1"/>
        </dgm:presLayoutVars>
      </dgm:prSet>
      <dgm:spPr/>
    </dgm:pt>
    <dgm:pt modelId="{E1073956-7D2A-4113-AAE6-3422443CD635}" type="pres">
      <dgm:prSet presAssocID="{7F5CB252-F3DD-4DC7-A116-334CD772F630}" presName="spNode" presStyleCnt="0"/>
      <dgm:spPr/>
    </dgm:pt>
    <dgm:pt modelId="{4C431DA0-5AFE-4E0B-B9B3-ACC9D03426FE}" type="pres">
      <dgm:prSet presAssocID="{12FA56C2-E4A7-4731-837E-5F3EE3013801}" presName="sibTrans" presStyleLbl="sibTrans1D1" presStyleIdx="4" presStyleCnt="5"/>
      <dgm:spPr/>
    </dgm:pt>
  </dgm:ptLst>
  <dgm:cxnLst>
    <dgm:cxn modelId="{EC1B9000-2A1D-4693-B318-874B4E2C4C3E}" type="presOf" srcId="{3C705B39-3B74-41F1-8E76-D5A40AA03E6D}" destId="{77E5DCF7-D148-4CA8-BEDF-B204921D5A13}" srcOrd="0" destOrd="0" presId="urn:microsoft.com/office/officeart/2005/8/layout/cycle5"/>
    <dgm:cxn modelId="{CD4C510C-303E-4DFD-9D09-473575FCC41D}" type="presOf" srcId="{3083C8FE-A4E0-4139-BD75-B710350C4CB7}" destId="{5749C83D-051E-4ECC-9260-39203DB0197D}" srcOrd="0" destOrd="0" presId="urn:microsoft.com/office/officeart/2005/8/layout/cycle5"/>
    <dgm:cxn modelId="{EF67390E-3583-429B-B3F1-D915847192FC}" srcId="{A717056B-669F-4123-9EA7-1D19905BEC75}" destId="{64ED142E-CB89-45AF-A9C8-6E3845AE440E}" srcOrd="0" destOrd="0" parTransId="{7015B31C-AD46-4AC6-99FC-4483CEB571F1}" sibTransId="{E5777675-7884-4D95-815A-34F68201F9C4}"/>
    <dgm:cxn modelId="{47A05221-2637-4554-9974-14B5D7804D91}" type="presOf" srcId="{E5777675-7884-4D95-815A-34F68201F9C4}" destId="{77A82FA4-4385-45BC-9FF0-AC839CDE8911}" srcOrd="0" destOrd="0" presId="urn:microsoft.com/office/officeart/2005/8/layout/cycle5"/>
    <dgm:cxn modelId="{C4FB8127-9ED7-4C1B-B986-97988E2F3B81}" srcId="{A717056B-669F-4123-9EA7-1D19905BEC75}" destId="{3083C8FE-A4E0-4139-BD75-B710350C4CB7}" srcOrd="2" destOrd="0" parTransId="{56F9292F-4337-4505-B865-E2916B3DDFE6}" sibTransId="{61CFFBFF-A4B9-4519-863A-50899299DF8D}"/>
    <dgm:cxn modelId="{9B5ECE5F-44F0-4C12-9662-F664D56338E5}" type="presOf" srcId="{DF5E2C63-CBC2-43CE-AD8C-4768AAB96270}" destId="{6BFFEC39-9EFF-46BB-811D-FE370B0ED887}" srcOrd="0" destOrd="0" presId="urn:microsoft.com/office/officeart/2005/8/layout/cycle5"/>
    <dgm:cxn modelId="{7B71D76B-E4BC-4BE6-9B2C-828C999B957D}" srcId="{A717056B-669F-4123-9EA7-1D19905BEC75}" destId="{B4568026-3CAD-4694-A426-7BC1784879F3}" srcOrd="1" destOrd="0" parTransId="{AC7A1537-329D-4A7F-A3F1-F70C99A6C5D3}" sibTransId="{DF5E2C63-CBC2-43CE-AD8C-4768AAB96270}"/>
    <dgm:cxn modelId="{40670B51-4F78-454C-9063-60D8071CF92A}" type="presOf" srcId="{64ED142E-CB89-45AF-A9C8-6E3845AE440E}" destId="{EAED0F21-ACD7-4F0B-9F57-2221859A7C87}" srcOrd="0" destOrd="0" presId="urn:microsoft.com/office/officeart/2005/8/layout/cycle5"/>
    <dgm:cxn modelId="{C9882F55-209B-42FA-AF9A-53DE4A3398E1}" srcId="{A717056B-669F-4123-9EA7-1D19905BEC75}" destId="{7F5CB252-F3DD-4DC7-A116-334CD772F630}" srcOrd="4" destOrd="0" parTransId="{17B4759C-CE3A-407E-9C36-B9C06D9B0E07}" sibTransId="{12FA56C2-E4A7-4731-837E-5F3EE3013801}"/>
    <dgm:cxn modelId="{0D9CFC77-5A57-4518-ACAA-1BC2FFC1A7A4}" type="presOf" srcId="{12FA56C2-E4A7-4731-837E-5F3EE3013801}" destId="{4C431DA0-5AFE-4E0B-B9B3-ACC9D03426FE}" srcOrd="0" destOrd="0" presId="urn:microsoft.com/office/officeart/2005/8/layout/cycle5"/>
    <dgm:cxn modelId="{66621E7E-63D9-482F-B797-560AF1B3496D}" type="presOf" srcId="{E6DC6672-0D3E-4FAA-9D70-FC91CB588AB2}" destId="{A0EB41B8-91CE-4493-8E46-8C6C013D6F94}" srcOrd="0" destOrd="0" presId="urn:microsoft.com/office/officeart/2005/8/layout/cycle5"/>
    <dgm:cxn modelId="{B7A3F788-234A-4FDD-B14D-55D63E45D3FE}" type="presOf" srcId="{A717056B-669F-4123-9EA7-1D19905BEC75}" destId="{9A18866D-7A38-42DA-892F-5DCA7242E422}" srcOrd="0" destOrd="0" presId="urn:microsoft.com/office/officeart/2005/8/layout/cycle5"/>
    <dgm:cxn modelId="{4990EC8C-3255-4409-8834-87C0CED181DB}" srcId="{A717056B-669F-4123-9EA7-1D19905BEC75}" destId="{3C705B39-3B74-41F1-8E76-D5A40AA03E6D}" srcOrd="3" destOrd="0" parTransId="{7E51B648-1E31-46EF-A7AD-5279D81C3471}" sibTransId="{E6DC6672-0D3E-4FAA-9D70-FC91CB588AB2}"/>
    <dgm:cxn modelId="{4E09EDCD-F8D9-4A86-96B4-734139E66856}" type="presOf" srcId="{61CFFBFF-A4B9-4519-863A-50899299DF8D}" destId="{3FAAF64D-9F2A-4864-93B0-5AA08D9BAE9E}" srcOrd="0" destOrd="0" presId="urn:microsoft.com/office/officeart/2005/8/layout/cycle5"/>
    <dgm:cxn modelId="{45229AD1-ADCA-4D56-AEE2-92C8E1579F3C}" type="presOf" srcId="{7F5CB252-F3DD-4DC7-A116-334CD772F630}" destId="{A191D9FA-E980-47FE-A39E-B34B770C8006}" srcOrd="0" destOrd="0" presId="urn:microsoft.com/office/officeart/2005/8/layout/cycle5"/>
    <dgm:cxn modelId="{1D69EDFB-0BC5-477C-8D41-0F1E295FB072}" type="presOf" srcId="{B4568026-3CAD-4694-A426-7BC1784879F3}" destId="{AD9375F5-0E30-44D9-9520-316D8DA0A8E8}" srcOrd="0" destOrd="0" presId="urn:microsoft.com/office/officeart/2005/8/layout/cycle5"/>
    <dgm:cxn modelId="{6B80540A-9D71-4580-98D5-56A5E417EB86}" type="presParOf" srcId="{9A18866D-7A38-42DA-892F-5DCA7242E422}" destId="{EAED0F21-ACD7-4F0B-9F57-2221859A7C87}" srcOrd="0" destOrd="0" presId="urn:microsoft.com/office/officeart/2005/8/layout/cycle5"/>
    <dgm:cxn modelId="{702687DA-A7D8-4381-A87B-0793AD3F1847}" type="presParOf" srcId="{9A18866D-7A38-42DA-892F-5DCA7242E422}" destId="{EEDF0C26-C20B-4E8B-B128-B91A85B27778}" srcOrd="1" destOrd="0" presId="urn:microsoft.com/office/officeart/2005/8/layout/cycle5"/>
    <dgm:cxn modelId="{975AF804-CF9D-4639-B0A5-77AEC7DE4B15}" type="presParOf" srcId="{9A18866D-7A38-42DA-892F-5DCA7242E422}" destId="{77A82FA4-4385-45BC-9FF0-AC839CDE8911}" srcOrd="2" destOrd="0" presId="urn:microsoft.com/office/officeart/2005/8/layout/cycle5"/>
    <dgm:cxn modelId="{C470B6C4-9572-4921-83CE-9D68A57A5293}" type="presParOf" srcId="{9A18866D-7A38-42DA-892F-5DCA7242E422}" destId="{AD9375F5-0E30-44D9-9520-316D8DA0A8E8}" srcOrd="3" destOrd="0" presId="urn:microsoft.com/office/officeart/2005/8/layout/cycle5"/>
    <dgm:cxn modelId="{FD8D3A2C-16C5-4763-9872-3D20EB1EBEFC}" type="presParOf" srcId="{9A18866D-7A38-42DA-892F-5DCA7242E422}" destId="{9034EC92-3DBB-47E8-BA1B-626974D04F29}" srcOrd="4" destOrd="0" presId="urn:microsoft.com/office/officeart/2005/8/layout/cycle5"/>
    <dgm:cxn modelId="{954D86C0-D701-4B89-8B26-4506A56C561E}" type="presParOf" srcId="{9A18866D-7A38-42DA-892F-5DCA7242E422}" destId="{6BFFEC39-9EFF-46BB-811D-FE370B0ED887}" srcOrd="5" destOrd="0" presId="urn:microsoft.com/office/officeart/2005/8/layout/cycle5"/>
    <dgm:cxn modelId="{56BDC026-8A42-4A5C-A26C-DC5733F29721}" type="presParOf" srcId="{9A18866D-7A38-42DA-892F-5DCA7242E422}" destId="{5749C83D-051E-4ECC-9260-39203DB0197D}" srcOrd="6" destOrd="0" presId="urn:microsoft.com/office/officeart/2005/8/layout/cycle5"/>
    <dgm:cxn modelId="{DC303B68-1744-4019-AF4C-97DD1F5DB200}" type="presParOf" srcId="{9A18866D-7A38-42DA-892F-5DCA7242E422}" destId="{C1AF7FDD-27A0-4752-902E-50D1B82AB2B3}" srcOrd="7" destOrd="0" presId="urn:microsoft.com/office/officeart/2005/8/layout/cycle5"/>
    <dgm:cxn modelId="{2EEA3CA5-1440-48E6-A0FF-97C57A423D6F}" type="presParOf" srcId="{9A18866D-7A38-42DA-892F-5DCA7242E422}" destId="{3FAAF64D-9F2A-4864-93B0-5AA08D9BAE9E}" srcOrd="8" destOrd="0" presId="urn:microsoft.com/office/officeart/2005/8/layout/cycle5"/>
    <dgm:cxn modelId="{6EAC22F1-7779-4762-B978-E79B5766D471}" type="presParOf" srcId="{9A18866D-7A38-42DA-892F-5DCA7242E422}" destId="{77E5DCF7-D148-4CA8-BEDF-B204921D5A13}" srcOrd="9" destOrd="0" presId="urn:microsoft.com/office/officeart/2005/8/layout/cycle5"/>
    <dgm:cxn modelId="{7CDE874A-9E45-4206-A98B-7858C04F2C89}" type="presParOf" srcId="{9A18866D-7A38-42DA-892F-5DCA7242E422}" destId="{5BD3B810-3641-4B26-A29D-F2C2D4C8F128}" srcOrd="10" destOrd="0" presId="urn:microsoft.com/office/officeart/2005/8/layout/cycle5"/>
    <dgm:cxn modelId="{6ADE3D1F-FB62-4F9D-A359-0ED2B882FE9B}" type="presParOf" srcId="{9A18866D-7A38-42DA-892F-5DCA7242E422}" destId="{A0EB41B8-91CE-4493-8E46-8C6C013D6F94}" srcOrd="11" destOrd="0" presId="urn:microsoft.com/office/officeart/2005/8/layout/cycle5"/>
    <dgm:cxn modelId="{011B9343-3E11-4944-828E-59C2CFD862D5}" type="presParOf" srcId="{9A18866D-7A38-42DA-892F-5DCA7242E422}" destId="{A191D9FA-E980-47FE-A39E-B34B770C8006}" srcOrd="12" destOrd="0" presId="urn:microsoft.com/office/officeart/2005/8/layout/cycle5"/>
    <dgm:cxn modelId="{C1D74970-5F2A-40A0-8644-D12604BB226E}" type="presParOf" srcId="{9A18866D-7A38-42DA-892F-5DCA7242E422}" destId="{E1073956-7D2A-4113-AAE6-3422443CD635}" srcOrd="13" destOrd="0" presId="urn:microsoft.com/office/officeart/2005/8/layout/cycle5"/>
    <dgm:cxn modelId="{ECE956BD-3253-451A-BA40-003585DE4985}" type="presParOf" srcId="{9A18866D-7A38-42DA-892F-5DCA7242E422}" destId="{4C431DA0-5AFE-4E0B-B9B3-ACC9D03426FE}"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E3BB7D-473A-4C65-BAA8-FF9708C3A1D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D68A07F-D090-4B83-A1FE-CADD75B68FF2}">
      <dgm:prSet/>
      <dgm:spPr/>
      <dgm:t>
        <a:bodyPr/>
        <a:lstStyle/>
        <a:p>
          <a:r>
            <a:rPr lang="en-GB"/>
            <a:t>Serious unfavourable childhood events are frequently used to define childhood trauma. There are several situations that might cause psychological stress in children. </a:t>
          </a:r>
          <a:endParaRPr lang="en-US"/>
        </a:p>
      </dgm:t>
    </dgm:pt>
    <dgm:pt modelId="{0CBB9FD0-A492-42EF-8FAE-A80DBEF43EB3}" type="parTrans" cxnId="{7780ACF8-543E-4A32-A8FA-B5E642A84238}">
      <dgm:prSet/>
      <dgm:spPr/>
      <dgm:t>
        <a:bodyPr/>
        <a:lstStyle/>
        <a:p>
          <a:endParaRPr lang="en-US"/>
        </a:p>
      </dgm:t>
    </dgm:pt>
    <dgm:pt modelId="{79663383-E888-4D32-8456-E78BB077824C}" type="sibTrans" cxnId="{7780ACF8-543E-4A32-A8FA-B5E642A84238}">
      <dgm:prSet/>
      <dgm:spPr/>
      <dgm:t>
        <a:bodyPr/>
        <a:lstStyle/>
        <a:p>
          <a:endParaRPr lang="en-US"/>
        </a:p>
      </dgm:t>
    </dgm:pt>
    <dgm:pt modelId="{87EF9F39-4B1F-4453-8190-CCEE56937BDB}">
      <dgm:prSet/>
      <dgm:spPr/>
      <dgm:t>
        <a:bodyPr/>
        <a:lstStyle/>
        <a:p>
          <a:r>
            <a:rPr lang="en-GB"/>
            <a:t>Previous studies have found that personal control and the presence of stable and close relationships were major factors in children’s resilience to abuse (Bolger &amp; Patterson, 2003; Cicchetti &amp; Rogosch, 1997; Pitzer &amp; Fingerman</a:t>
          </a:r>
          <a:endParaRPr lang="en-US"/>
        </a:p>
      </dgm:t>
    </dgm:pt>
    <dgm:pt modelId="{04EC6788-A033-448D-9D5F-90F9588183C7}" type="parTrans" cxnId="{29F693AA-0127-45EF-86D5-87E50A6F7073}">
      <dgm:prSet/>
      <dgm:spPr/>
      <dgm:t>
        <a:bodyPr/>
        <a:lstStyle/>
        <a:p>
          <a:endParaRPr lang="en-US"/>
        </a:p>
      </dgm:t>
    </dgm:pt>
    <dgm:pt modelId="{743FD56C-A570-4D5E-AA0A-795F3562BE5F}" type="sibTrans" cxnId="{29F693AA-0127-45EF-86D5-87E50A6F7073}">
      <dgm:prSet/>
      <dgm:spPr/>
      <dgm:t>
        <a:bodyPr/>
        <a:lstStyle/>
        <a:p>
          <a:endParaRPr lang="en-US"/>
        </a:p>
      </dgm:t>
    </dgm:pt>
    <dgm:pt modelId="{422C9F49-4959-4190-A4AB-1A59DFF96067}">
      <dgm:prSet/>
      <dgm:spPr/>
      <dgm:t>
        <a:bodyPr/>
        <a:lstStyle/>
        <a:p>
          <a:r>
            <a:rPr lang="en-GB"/>
            <a:t>Children’s grows up with the depression and anxiety.</a:t>
          </a:r>
          <a:endParaRPr lang="en-US"/>
        </a:p>
      </dgm:t>
    </dgm:pt>
    <dgm:pt modelId="{98B14757-F041-4957-93F0-AA768C66EBB5}" type="parTrans" cxnId="{E64E4EA0-8C91-4B64-AC25-19AA5D46C19D}">
      <dgm:prSet/>
      <dgm:spPr/>
      <dgm:t>
        <a:bodyPr/>
        <a:lstStyle/>
        <a:p>
          <a:endParaRPr lang="en-US"/>
        </a:p>
      </dgm:t>
    </dgm:pt>
    <dgm:pt modelId="{8D3628B1-9B15-4589-AAE4-A4091AADBB67}" type="sibTrans" cxnId="{E64E4EA0-8C91-4B64-AC25-19AA5D46C19D}">
      <dgm:prSet/>
      <dgm:spPr/>
      <dgm:t>
        <a:bodyPr/>
        <a:lstStyle/>
        <a:p>
          <a:endParaRPr lang="en-US"/>
        </a:p>
      </dgm:t>
    </dgm:pt>
    <dgm:pt modelId="{1FA2481F-71F4-445C-B4F6-30C7D53EBD89}">
      <dgm:prSet/>
      <dgm:spPr/>
      <dgm:t>
        <a:bodyPr/>
        <a:lstStyle/>
        <a:p>
          <a:r>
            <a:rPr lang="en-GB"/>
            <a:t>Among adults, a history of abuse and adverse childhood experiences has been shown to be associated with a variety of social and psychological problems including detached relationships with parents (Davey, Eggebeen, &amp; Savla, 2007).</a:t>
          </a:r>
          <a:endParaRPr lang="en-US"/>
        </a:p>
      </dgm:t>
    </dgm:pt>
    <dgm:pt modelId="{068CE577-730A-4CEB-8DA4-CA5174943E7A}" type="parTrans" cxnId="{8D0B4016-078F-4787-8CF1-5107462BB202}">
      <dgm:prSet/>
      <dgm:spPr/>
      <dgm:t>
        <a:bodyPr/>
        <a:lstStyle/>
        <a:p>
          <a:endParaRPr lang="en-US"/>
        </a:p>
      </dgm:t>
    </dgm:pt>
    <dgm:pt modelId="{46A85BF8-576E-4A98-92E6-09C5743A19F9}" type="sibTrans" cxnId="{8D0B4016-078F-4787-8CF1-5107462BB202}">
      <dgm:prSet/>
      <dgm:spPr/>
      <dgm:t>
        <a:bodyPr/>
        <a:lstStyle/>
        <a:p>
          <a:endParaRPr lang="en-US"/>
        </a:p>
      </dgm:t>
    </dgm:pt>
    <dgm:pt modelId="{CA01244B-B6FD-4EEE-AA12-4AE20112160E}">
      <dgm:prSet/>
      <dgm:spPr/>
      <dgm:t>
        <a:bodyPr/>
        <a:lstStyle/>
        <a:p>
          <a:r>
            <a:rPr lang="en-GB"/>
            <a:t>Negative parental relationships and childhood hardships interfered with the development of social skills in adults, according to research on a small sample of older adults.</a:t>
          </a:r>
          <a:endParaRPr lang="en-US"/>
        </a:p>
      </dgm:t>
    </dgm:pt>
    <dgm:pt modelId="{9DB20272-074B-43D8-B6A7-F613145D4889}" type="parTrans" cxnId="{B8F6B723-BBD3-4E07-A248-5C86D4B3FA5C}">
      <dgm:prSet/>
      <dgm:spPr/>
      <dgm:t>
        <a:bodyPr/>
        <a:lstStyle/>
        <a:p>
          <a:endParaRPr lang="en-US"/>
        </a:p>
      </dgm:t>
    </dgm:pt>
    <dgm:pt modelId="{5DACD050-8162-42BF-8FFC-AB88068E948C}" type="sibTrans" cxnId="{B8F6B723-BBD3-4E07-A248-5C86D4B3FA5C}">
      <dgm:prSet/>
      <dgm:spPr/>
      <dgm:t>
        <a:bodyPr/>
        <a:lstStyle/>
        <a:p>
          <a:endParaRPr lang="en-US"/>
        </a:p>
      </dgm:t>
    </dgm:pt>
    <dgm:pt modelId="{8E8270B5-C606-43AE-92AC-17BBEB7026ED}" type="pres">
      <dgm:prSet presAssocID="{F7E3BB7D-473A-4C65-BAA8-FF9708C3A1DD}" presName="linear" presStyleCnt="0">
        <dgm:presLayoutVars>
          <dgm:animLvl val="lvl"/>
          <dgm:resizeHandles val="exact"/>
        </dgm:presLayoutVars>
      </dgm:prSet>
      <dgm:spPr/>
    </dgm:pt>
    <dgm:pt modelId="{80A6B4B2-ED48-4892-92DA-93BD7FBF5061}" type="pres">
      <dgm:prSet presAssocID="{8D68A07F-D090-4B83-A1FE-CADD75B68FF2}" presName="parentText" presStyleLbl="node1" presStyleIdx="0" presStyleCnt="5">
        <dgm:presLayoutVars>
          <dgm:chMax val="0"/>
          <dgm:bulletEnabled val="1"/>
        </dgm:presLayoutVars>
      </dgm:prSet>
      <dgm:spPr/>
    </dgm:pt>
    <dgm:pt modelId="{53938D1D-4098-413C-B1E7-2DBBD4F93E59}" type="pres">
      <dgm:prSet presAssocID="{79663383-E888-4D32-8456-E78BB077824C}" presName="spacer" presStyleCnt="0"/>
      <dgm:spPr/>
    </dgm:pt>
    <dgm:pt modelId="{8CC58862-1588-492C-8AAD-9FB550A5FBCB}" type="pres">
      <dgm:prSet presAssocID="{87EF9F39-4B1F-4453-8190-CCEE56937BDB}" presName="parentText" presStyleLbl="node1" presStyleIdx="1" presStyleCnt="5">
        <dgm:presLayoutVars>
          <dgm:chMax val="0"/>
          <dgm:bulletEnabled val="1"/>
        </dgm:presLayoutVars>
      </dgm:prSet>
      <dgm:spPr/>
    </dgm:pt>
    <dgm:pt modelId="{D96F9686-956C-47FC-8570-66E3ACFEC766}" type="pres">
      <dgm:prSet presAssocID="{743FD56C-A570-4D5E-AA0A-795F3562BE5F}" presName="spacer" presStyleCnt="0"/>
      <dgm:spPr/>
    </dgm:pt>
    <dgm:pt modelId="{B1009288-D137-4B7F-B9B0-19296ADAAFA2}" type="pres">
      <dgm:prSet presAssocID="{422C9F49-4959-4190-A4AB-1A59DFF96067}" presName="parentText" presStyleLbl="node1" presStyleIdx="2" presStyleCnt="5">
        <dgm:presLayoutVars>
          <dgm:chMax val="0"/>
          <dgm:bulletEnabled val="1"/>
        </dgm:presLayoutVars>
      </dgm:prSet>
      <dgm:spPr/>
    </dgm:pt>
    <dgm:pt modelId="{171CF2BB-0E9D-4B46-9079-FDDDF9893B16}" type="pres">
      <dgm:prSet presAssocID="{8D3628B1-9B15-4589-AAE4-A4091AADBB67}" presName="spacer" presStyleCnt="0"/>
      <dgm:spPr/>
    </dgm:pt>
    <dgm:pt modelId="{30012232-D1AB-4656-A291-A81EB0DF813A}" type="pres">
      <dgm:prSet presAssocID="{1FA2481F-71F4-445C-B4F6-30C7D53EBD89}" presName="parentText" presStyleLbl="node1" presStyleIdx="3" presStyleCnt="5">
        <dgm:presLayoutVars>
          <dgm:chMax val="0"/>
          <dgm:bulletEnabled val="1"/>
        </dgm:presLayoutVars>
      </dgm:prSet>
      <dgm:spPr/>
    </dgm:pt>
    <dgm:pt modelId="{7FDB17FF-EFDE-4F15-A218-50ECFFBE6DEF}" type="pres">
      <dgm:prSet presAssocID="{46A85BF8-576E-4A98-92E6-09C5743A19F9}" presName="spacer" presStyleCnt="0"/>
      <dgm:spPr/>
    </dgm:pt>
    <dgm:pt modelId="{EC80EE9D-5181-4AE5-8DBC-E202CE93F425}" type="pres">
      <dgm:prSet presAssocID="{CA01244B-B6FD-4EEE-AA12-4AE20112160E}" presName="parentText" presStyleLbl="node1" presStyleIdx="4" presStyleCnt="5">
        <dgm:presLayoutVars>
          <dgm:chMax val="0"/>
          <dgm:bulletEnabled val="1"/>
        </dgm:presLayoutVars>
      </dgm:prSet>
      <dgm:spPr/>
    </dgm:pt>
  </dgm:ptLst>
  <dgm:cxnLst>
    <dgm:cxn modelId="{8D0B4016-078F-4787-8CF1-5107462BB202}" srcId="{F7E3BB7D-473A-4C65-BAA8-FF9708C3A1DD}" destId="{1FA2481F-71F4-445C-B4F6-30C7D53EBD89}" srcOrd="3" destOrd="0" parTransId="{068CE577-730A-4CEB-8DA4-CA5174943E7A}" sibTransId="{46A85BF8-576E-4A98-92E6-09C5743A19F9}"/>
    <dgm:cxn modelId="{B8F6B723-BBD3-4E07-A248-5C86D4B3FA5C}" srcId="{F7E3BB7D-473A-4C65-BAA8-FF9708C3A1DD}" destId="{CA01244B-B6FD-4EEE-AA12-4AE20112160E}" srcOrd="4" destOrd="0" parTransId="{9DB20272-074B-43D8-B6A7-F613145D4889}" sibTransId="{5DACD050-8162-42BF-8FFC-AB88068E948C}"/>
    <dgm:cxn modelId="{F0B21C61-BDF1-43FE-9047-D4C981269423}" type="presOf" srcId="{87EF9F39-4B1F-4453-8190-CCEE56937BDB}" destId="{8CC58862-1588-492C-8AAD-9FB550A5FBCB}" srcOrd="0" destOrd="0" presId="urn:microsoft.com/office/officeart/2005/8/layout/vList2"/>
    <dgm:cxn modelId="{A6E5EE4B-22A7-4C03-BF91-DD13F442D510}" type="presOf" srcId="{CA01244B-B6FD-4EEE-AA12-4AE20112160E}" destId="{EC80EE9D-5181-4AE5-8DBC-E202CE93F425}" srcOrd="0" destOrd="0" presId="urn:microsoft.com/office/officeart/2005/8/layout/vList2"/>
    <dgm:cxn modelId="{9AD17382-DBC8-4EC6-B631-C03480D401E6}" type="presOf" srcId="{8D68A07F-D090-4B83-A1FE-CADD75B68FF2}" destId="{80A6B4B2-ED48-4892-92DA-93BD7FBF5061}" srcOrd="0" destOrd="0" presId="urn:microsoft.com/office/officeart/2005/8/layout/vList2"/>
    <dgm:cxn modelId="{E64E4EA0-8C91-4B64-AC25-19AA5D46C19D}" srcId="{F7E3BB7D-473A-4C65-BAA8-FF9708C3A1DD}" destId="{422C9F49-4959-4190-A4AB-1A59DFF96067}" srcOrd="2" destOrd="0" parTransId="{98B14757-F041-4957-93F0-AA768C66EBB5}" sibTransId="{8D3628B1-9B15-4589-AAE4-A4091AADBB67}"/>
    <dgm:cxn modelId="{29F693AA-0127-45EF-86D5-87E50A6F7073}" srcId="{F7E3BB7D-473A-4C65-BAA8-FF9708C3A1DD}" destId="{87EF9F39-4B1F-4453-8190-CCEE56937BDB}" srcOrd="1" destOrd="0" parTransId="{04EC6788-A033-448D-9D5F-90F9588183C7}" sibTransId="{743FD56C-A570-4D5E-AA0A-795F3562BE5F}"/>
    <dgm:cxn modelId="{EAB5B5D7-6542-40AD-B5E4-159197FBA33F}" type="presOf" srcId="{422C9F49-4959-4190-A4AB-1A59DFF96067}" destId="{B1009288-D137-4B7F-B9B0-19296ADAAFA2}" srcOrd="0" destOrd="0" presId="urn:microsoft.com/office/officeart/2005/8/layout/vList2"/>
    <dgm:cxn modelId="{F284F3E2-93CF-4B63-95B7-E455DFD2E871}" type="presOf" srcId="{1FA2481F-71F4-445C-B4F6-30C7D53EBD89}" destId="{30012232-D1AB-4656-A291-A81EB0DF813A}" srcOrd="0" destOrd="0" presId="urn:microsoft.com/office/officeart/2005/8/layout/vList2"/>
    <dgm:cxn modelId="{E40CD3E4-7C08-4FAC-AC83-1F06E07CCE1D}" type="presOf" srcId="{F7E3BB7D-473A-4C65-BAA8-FF9708C3A1DD}" destId="{8E8270B5-C606-43AE-92AC-17BBEB7026ED}" srcOrd="0" destOrd="0" presId="urn:microsoft.com/office/officeart/2005/8/layout/vList2"/>
    <dgm:cxn modelId="{7780ACF8-543E-4A32-A8FA-B5E642A84238}" srcId="{F7E3BB7D-473A-4C65-BAA8-FF9708C3A1DD}" destId="{8D68A07F-D090-4B83-A1FE-CADD75B68FF2}" srcOrd="0" destOrd="0" parTransId="{0CBB9FD0-A492-42EF-8FAE-A80DBEF43EB3}" sibTransId="{79663383-E888-4D32-8456-E78BB077824C}"/>
    <dgm:cxn modelId="{DDF98452-4123-4C04-8B90-0004D7EAD00F}" type="presParOf" srcId="{8E8270B5-C606-43AE-92AC-17BBEB7026ED}" destId="{80A6B4B2-ED48-4892-92DA-93BD7FBF5061}" srcOrd="0" destOrd="0" presId="urn:microsoft.com/office/officeart/2005/8/layout/vList2"/>
    <dgm:cxn modelId="{3234137F-F1EC-4F64-B59F-21748934A80A}" type="presParOf" srcId="{8E8270B5-C606-43AE-92AC-17BBEB7026ED}" destId="{53938D1D-4098-413C-B1E7-2DBBD4F93E59}" srcOrd="1" destOrd="0" presId="urn:microsoft.com/office/officeart/2005/8/layout/vList2"/>
    <dgm:cxn modelId="{0AF8031B-8B0A-4C86-8724-BE133FB4EE1B}" type="presParOf" srcId="{8E8270B5-C606-43AE-92AC-17BBEB7026ED}" destId="{8CC58862-1588-492C-8AAD-9FB550A5FBCB}" srcOrd="2" destOrd="0" presId="urn:microsoft.com/office/officeart/2005/8/layout/vList2"/>
    <dgm:cxn modelId="{9A5FF42B-1C7E-49C4-88F2-2E5FE77F1D74}" type="presParOf" srcId="{8E8270B5-C606-43AE-92AC-17BBEB7026ED}" destId="{D96F9686-956C-47FC-8570-66E3ACFEC766}" srcOrd="3" destOrd="0" presId="urn:microsoft.com/office/officeart/2005/8/layout/vList2"/>
    <dgm:cxn modelId="{932F6550-4199-4D1D-868F-73FFF0DA4840}" type="presParOf" srcId="{8E8270B5-C606-43AE-92AC-17BBEB7026ED}" destId="{B1009288-D137-4B7F-B9B0-19296ADAAFA2}" srcOrd="4" destOrd="0" presId="urn:microsoft.com/office/officeart/2005/8/layout/vList2"/>
    <dgm:cxn modelId="{70C1CFCB-E4C8-4FB1-BA21-3684591ED16E}" type="presParOf" srcId="{8E8270B5-C606-43AE-92AC-17BBEB7026ED}" destId="{171CF2BB-0E9D-4B46-9079-FDDDF9893B16}" srcOrd="5" destOrd="0" presId="urn:microsoft.com/office/officeart/2005/8/layout/vList2"/>
    <dgm:cxn modelId="{52125BB9-6730-4EAE-B176-350BCF800AF2}" type="presParOf" srcId="{8E8270B5-C606-43AE-92AC-17BBEB7026ED}" destId="{30012232-D1AB-4656-A291-A81EB0DF813A}" srcOrd="6" destOrd="0" presId="urn:microsoft.com/office/officeart/2005/8/layout/vList2"/>
    <dgm:cxn modelId="{6736B9B2-AF48-4F52-951F-1EA63CAEDC55}" type="presParOf" srcId="{8E8270B5-C606-43AE-92AC-17BBEB7026ED}" destId="{7FDB17FF-EFDE-4F15-A218-50ECFFBE6DEF}" srcOrd="7" destOrd="0" presId="urn:microsoft.com/office/officeart/2005/8/layout/vList2"/>
    <dgm:cxn modelId="{F792A1FE-61AE-4915-BA81-BDF20EF6A321}" type="presParOf" srcId="{8E8270B5-C606-43AE-92AC-17BBEB7026ED}" destId="{EC80EE9D-5181-4AE5-8DBC-E202CE93F42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2B7ED3-75C9-405A-A832-BA0583FA783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74BBFB9-4E23-4539-899D-69B616A65561}">
      <dgm:prSet/>
      <dgm:spPr/>
      <dgm:t>
        <a:bodyPr/>
        <a:lstStyle/>
        <a:p>
          <a:r>
            <a:rPr lang="en-GB" dirty="0"/>
            <a:t>Came to a conclusion that a mother had a bad terms with her ex-partner. </a:t>
          </a:r>
          <a:endParaRPr lang="en-US" dirty="0"/>
        </a:p>
      </dgm:t>
    </dgm:pt>
    <dgm:pt modelId="{F07C64D3-D92C-4012-899B-BC5948A7D64E}" type="parTrans" cxnId="{FDDA40EE-6D3A-41CC-8048-09675EF546B9}">
      <dgm:prSet/>
      <dgm:spPr/>
      <dgm:t>
        <a:bodyPr/>
        <a:lstStyle/>
        <a:p>
          <a:endParaRPr lang="en-US"/>
        </a:p>
      </dgm:t>
    </dgm:pt>
    <dgm:pt modelId="{57D302DA-DA97-4E28-8E92-1DA7716D449B}" type="sibTrans" cxnId="{FDDA40EE-6D3A-41CC-8048-09675EF546B9}">
      <dgm:prSet/>
      <dgm:spPr/>
      <dgm:t>
        <a:bodyPr/>
        <a:lstStyle/>
        <a:p>
          <a:endParaRPr lang="en-US"/>
        </a:p>
      </dgm:t>
    </dgm:pt>
    <dgm:pt modelId="{A4A8FDEF-D23F-4EB5-86CC-86B79704CEBA}">
      <dgm:prSet/>
      <dgm:spPr/>
      <dgm:t>
        <a:bodyPr/>
        <a:lstStyle/>
        <a:p>
          <a:r>
            <a:rPr lang="en-GB"/>
            <a:t>Their house need a decorating.</a:t>
          </a:r>
          <a:endParaRPr lang="en-US"/>
        </a:p>
      </dgm:t>
    </dgm:pt>
    <dgm:pt modelId="{CE77D984-4EEC-4032-A360-80F859FDF9DB}" type="parTrans" cxnId="{9351F5FE-5C42-4E0A-946B-FEE8D6873633}">
      <dgm:prSet/>
      <dgm:spPr/>
      <dgm:t>
        <a:bodyPr/>
        <a:lstStyle/>
        <a:p>
          <a:endParaRPr lang="en-US"/>
        </a:p>
      </dgm:t>
    </dgm:pt>
    <dgm:pt modelId="{5F167083-B685-490A-A331-A046BF5208B0}" type="sibTrans" cxnId="{9351F5FE-5C42-4E0A-946B-FEE8D6873633}">
      <dgm:prSet/>
      <dgm:spPr/>
      <dgm:t>
        <a:bodyPr/>
        <a:lstStyle/>
        <a:p>
          <a:endParaRPr lang="en-US"/>
        </a:p>
      </dgm:t>
    </dgm:pt>
    <dgm:pt modelId="{38E1AA56-4CE9-47C5-8C31-82FBF5E8233E}">
      <dgm:prSet/>
      <dgm:spPr/>
      <dgm:t>
        <a:bodyPr/>
        <a:lstStyle/>
        <a:p>
          <a:r>
            <a:rPr lang="en-GB"/>
            <a:t>Kids going through a childhood trauma. </a:t>
          </a:r>
          <a:endParaRPr lang="en-US"/>
        </a:p>
      </dgm:t>
    </dgm:pt>
    <dgm:pt modelId="{E7AAFB0E-DA7B-4028-8F5D-C21611E8E303}" type="parTrans" cxnId="{F7ECB699-7AA1-4AC6-8622-919826336CD5}">
      <dgm:prSet/>
      <dgm:spPr/>
      <dgm:t>
        <a:bodyPr/>
        <a:lstStyle/>
        <a:p>
          <a:endParaRPr lang="en-US"/>
        </a:p>
      </dgm:t>
    </dgm:pt>
    <dgm:pt modelId="{80DA61BF-63D2-4492-9A6A-215BB489AEE5}" type="sibTrans" cxnId="{F7ECB699-7AA1-4AC6-8622-919826336CD5}">
      <dgm:prSet/>
      <dgm:spPr/>
      <dgm:t>
        <a:bodyPr/>
        <a:lstStyle/>
        <a:p>
          <a:endParaRPr lang="en-US"/>
        </a:p>
      </dgm:t>
    </dgm:pt>
    <dgm:pt modelId="{D86BB567-93B3-47A5-BF10-E8A776A77148}">
      <dgm:prSet/>
      <dgm:spPr/>
      <dgm:t>
        <a:bodyPr/>
        <a:lstStyle/>
        <a:p>
          <a:r>
            <a:rPr lang="en-GB"/>
            <a:t>Supporting communities should be involved and provide family a full support.</a:t>
          </a:r>
          <a:endParaRPr lang="en-US"/>
        </a:p>
      </dgm:t>
    </dgm:pt>
    <dgm:pt modelId="{D6505BAE-89E2-4E3F-A5B7-6600994403A5}" type="parTrans" cxnId="{0976212F-8C4E-42C4-8ED0-B6F85D115936}">
      <dgm:prSet/>
      <dgm:spPr/>
      <dgm:t>
        <a:bodyPr/>
        <a:lstStyle/>
        <a:p>
          <a:endParaRPr lang="en-US"/>
        </a:p>
      </dgm:t>
    </dgm:pt>
    <dgm:pt modelId="{09461259-F28D-400B-A480-0B7935FFAFAB}" type="sibTrans" cxnId="{0976212F-8C4E-42C4-8ED0-B6F85D115936}">
      <dgm:prSet/>
      <dgm:spPr/>
      <dgm:t>
        <a:bodyPr/>
        <a:lstStyle/>
        <a:p>
          <a:endParaRPr lang="en-US"/>
        </a:p>
      </dgm:t>
    </dgm:pt>
    <dgm:pt modelId="{7374CD1F-664A-4175-98B3-CB271659B029}">
      <dgm:prSet/>
      <dgm:spPr/>
      <dgm:t>
        <a:bodyPr/>
        <a:lstStyle/>
        <a:p>
          <a:r>
            <a:rPr lang="en-GB"/>
            <a:t>Government needs to be involved too. </a:t>
          </a:r>
          <a:endParaRPr lang="en-US"/>
        </a:p>
      </dgm:t>
    </dgm:pt>
    <dgm:pt modelId="{1D5EBCE4-905F-487B-B4BE-8F3E6F80E7AA}" type="parTrans" cxnId="{1629D47F-D5D5-4326-9953-F1C51F501787}">
      <dgm:prSet/>
      <dgm:spPr/>
      <dgm:t>
        <a:bodyPr/>
        <a:lstStyle/>
        <a:p>
          <a:endParaRPr lang="en-US"/>
        </a:p>
      </dgm:t>
    </dgm:pt>
    <dgm:pt modelId="{B166A41A-1035-4137-848E-D2A2E363AEF5}" type="sibTrans" cxnId="{1629D47F-D5D5-4326-9953-F1C51F501787}">
      <dgm:prSet/>
      <dgm:spPr/>
      <dgm:t>
        <a:bodyPr/>
        <a:lstStyle/>
        <a:p>
          <a:endParaRPr lang="en-US"/>
        </a:p>
      </dgm:t>
    </dgm:pt>
    <dgm:pt modelId="{91D2457C-F125-46E9-B36D-EC1F50EB1489}">
      <dgm:prSet/>
      <dgm:spPr/>
      <dgm:t>
        <a:bodyPr/>
        <a:lstStyle/>
        <a:p>
          <a:r>
            <a:rPr lang="en-GB"/>
            <a:t>Give a mother parenting classes so she can support her children’s. </a:t>
          </a:r>
          <a:endParaRPr lang="en-US"/>
        </a:p>
      </dgm:t>
    </dgm:pt>
    <dgm:pt modelId="{02307AD4-409D-4DB1-95CC-FE93DF35FBD4}" type="parTrans" cxnId="{F09AEF05-7A30-4B0A-AECE-EF97365BCB1B}">
      <dgm:prSet/>
      <dgm:spPr/>
      <dgm:t>
        <a:bodyPr/>
        <a:lstStyle/>
        <a:p>
          <a:endParaRPr lang="en-US"/>
        </a:p>
      </dgm:t>
    </dgm:pt>
    <dgm:pt modelId="{7B66F6CA-69E4-4399-A998-D613C1E7B368}" type="sibTrans" cxnId="{F09AEF05-7A30-4B0A-AECE-EF97365BCB1B}">
      <dgm:prSet/>
      <dgm:spPr/>
      <dgm:t>
        <a:bodyPr/>
        <a:lstStyle/>
        <a:p>
          <a:endParaRPr lang="en-US"/>
        </a:p>
      </dgm:t>
    </dgm:pt>
    <dgm:pt modelId="{91F3BB5C-9315-4FE1-9FF7-4C7D6DC7A9A0}">
      <dgm:prSet/>
      <dgm:spPr/>
      <dgm:t>
        <a:bodyPr/>
        <a:lstStyle/>
        <a:p>
          <a:r>
            <a:rPr lang="en-GB"/>
            <a:t>As a single mom income support need to support her financially as much as they can. </a:t>
          </a:r>
          <a:endParaRPr lang="en-US"/>
        </a:p>
      </dgm:t>
    </dgm:pt>
    <dgm:pt modelId="{E9FEC912-7AAF-4B15-87E8-E990C3FB8CE1}" type="parTrans" cxnId="{77BA0E3D-3F5A-41A6-B4E7-2A21B35FF4B6}">
      <dgm:prSet/>
      <dgm:spPr/>
      <dgm:t>
        <a:bodyPr/>
        <a:lstStyle/>
        <a:p>
          <a:endParaRPr lang="en-US"/>
        </a:p>
      </dgm:t>
    </dgm:pt>
    <dgm:pt modelId="{1A714D63-80F0-4E57-8F80-9F5DE8140AC3}" type="sibTrans" cxnId="{77BA0E3D-3F5A-41A6-B4E7-2A21B35FF4B6}">
      <dgm:prSet/>
      <dgm:spPr/>
      <dgm:t>
        <a:bodyPr/>
        <a:lstStyle/>
        <a:p>
          <a:endParaRPr lang="en-US"/>
        </a:p>
      </dgm:t>
    </dgm:pt>
    <dgm:pt modelId="{FEE69A90-98F6-4934-B0CA-B0842FCBA285}" type="pres">
      <dgm:prSet presAssocID="{9E2B7ED3-75C9-405A-A832-BA0583FA783A}" presName="vert0" presStyleCnt="0">
        <dgm:presLayoutVars>
          <dgm:dir/>
          <dgm:animOne val="branch"/>
          <dgm:animLvl val="lvl"/>
        </dgm:presLayoutVars>
      </dgm:prSet>
      <dgm:spPr/>
    </dgm:pt>
    <dgm:pt modelId="{544319FD-D336-4167-BF3A-0C264591C0AB}" type="pres">
      <dgm:prSet presAssocID="{974BBFB9-4E23-4539-899D-69B616A65561}" presName="thickLine" presStyleLbl="alignNode1" presStyleIdx="0" presStyleCnt="7"/>
      <dgm:spPr/>
    </dgm:pt>
    <dgm:pt modelId="{3D54DAEF-B10F-4465-B460-823EF16E782B}" type="pres">
      <dgm:prSet presAssocID="{974BBFB9-4E23-4539-899D-69B616A65561}" presName="horz1" presStyleCnt="0"/>
      <dgm:spPr/>
    </dgm:pt>
    <dgm:pt modelId="{780FFFB2-DEBA-4991-8D8C-65FE86F62C0E}" type="pres">
      <dgm:prSet presAssocID="{974BBFB9-4E23-4539-899D-69B616A65561}" presName="tx1" presStyleLbl="revTx" presStyleIdx="0" presStyleCnt="7"/>
      <dgm:spPr/>
    </dgm:pt>
    <dgm:pt modelId="{01223281-F37C-4371-B651-EB3C498C47FC}" type="pres">
      <dgm:prSet presAssocID="{974BBFB9-4E23-4539-899D-69B616A65561}" presName="vert1" presStyleCnt="0"/>
      <dgm:spPr/>
    </dgm:pt>
    <dgm:pt modelId="{AEB79CAD-7ACB-4663-BFBD-8ED92BE82F72}" type="pres">
      <dgm:prSet presAssocID="{A4A8FDEF-D23F-4EB5-86CC-86B79704CEBA}" presName="thickLine" presStyleLbl="alignNode1" presStyleIdx="1" presStyleCnt="7"/>
      <dgm:spPr/>
    </dgm:pt>
    <dgm:pt modelId="{9294683F-16EE-4503-890E-AF75673E430A}" type="pres">
      <dgm:prSet presAssocID="{A4A8FDEF-D23F-4EB5-86CC-86B79704CEBA}" presName="horz1" presStyleCnt="0"/>
      <dgm:spPr/>
    </dgm:pt>
    <dgm:pt modelId="{F46BC789-7A0B-4D3C-9C40-C6FAC87F2C22}" type="pres">
      <dgm:prSet presAssocID="{A4A8FDEF-D23F-4EB5-86CC-86B79704CEBA}" presName="tx1" presStyleLbl="revTx" presStyleIdx="1" presStyleCnt="7"/>
      <dgm:spPr/>
    </dgm:pt>
    <dgm:pt modelId="{F955EF88-99F6-4494-8EF6-BE9788B6F8DE}" type="pres">
      <dgm:prSet presAssocID="{A4A8FDEF-D23F-4EB5-86CC-86B79704CEBA}" presName="vert1" presStyleCnt="0"/>
      <dgm:spPr/>
    </dgm:pt>
    <dgm:pt modelId="{9F833487-FCAF-4CF5-A9A6-B7C25F765B63}" type="pres">
      <dgm:prSet presAssocID="{38E1AA56-4CE9-47C5-8C31-82FBF5E8233E}" presName="thickLine" presStyleLbl="alignNode1" presStyleIdx="2" presStyleCnt="7"/>
      <dgm:spPr/>
    </dgm:pt>
    <dgm:pt modelId="{5A4434B5-BEFB-44C5-803D-B59551631BFB}" type="pres">
      <dgm:prSet presAssocID="{38E1AA56-4CE9-47C5-8C31-82FBF5E8233E}" presName="horz1" presStyleCnt="0"/>
      <dgm:spPr/>
    </dgm:pt>
    <dgm:pt modelId="{B811D727-1A70-4F4D-B735-EEAA28A98EB5}" type="pres">
      <dgm:prSet presAssocID="{38E1AA56-4CE9-47C5-8C31-82FBF5E8233E}" presName="tx1" presStyleLbl="revTx" presStyleIdx="2" presStyleCnt="7"/>
      <dgm:spPr/>
    </dgm:pt>
    <dgm:pt modelId="{BC21D62B-50A9-4BEE-95EF-6B7DF1EE16FF}" type="pres">
      <dgm:prSet presAssocID="{38E1AA56-4CE9-47C5-8C31-82FBF5E8233E}" presName="vert1" presStyleCnt="0"/>
      <dgm:spPr/>
    </dgm:pt>
    <dgm:pt modelId="{A38ED924-8E3F-4736-B097-8C77C81919BF}" type="pres">
      <dgm:prSet presAssocID="{D86BB567-93B3-47A5-BF10-E8A776A77148}" presName="thickLine" presStyleLbl="alignNode1" presStyleIdx="3" presStyleCnt="7"/>
      <dgm:spPr/>
    </dgm:pt>
    <dgm:pt modelId="{37387088-A8ED-47E0-A0B5-38F24B6CB5ED}" type="pres">
      <dgm:prSet presAssocID="{D86BB567-93B3-47A5-BF10-E8A776A77148}" presName="horz1" presStyleCnt="0"/>
      <dgm:spPr/>
    </dgm:pt>
    <dgm:pt modelId="{8E1185DA-9418-42D3-981B-1BAC6DBA6B30}" type="pres">
      <dgm:prSet presAssocID="{D86BB567-93B3-47A5-BF10-E8A776A77148}" presName="tx1" presStyleLbl="revTx" presStyleIdx="3" presStyleCnt="7"/>
      <dgm:spPr/>
    </dgm:pt>
    <dgm:pt modelId="{28F9CB16-A312-4538-9D56-3EBA07D471C0}" type="pres">
      <dgm:prSet presAssocID="{D86BB567-93B3-47A5-BF10-E8A776A77148}" presName="vert1" presStyleCnt="0"/>
      <dgm:spPr/>
    </dgm:pt>
    <dgm:pt modelId="{7885C42B-973A-40A0-B656-9DBAA0738B4E}" type="pres">
      <dgm:prSet presAssocID="{7374CD1F-664A-4175-98B3-CB271659B029}" presName="thickLine" presStyleLbl="alignNode1" presStyleIdx="4" presStyleCnt="7"/>
      <dgm:spPr/>
    </dgm:pt>
    <dgm:pt modelId="{33C06D7B-8900-4DC6-ADDB-16E1BB2FE125}" type="pres">
      <dgm:prSet presAssocID="{7374CD1F-664A-4175-98B3-CB271659B029}" presName="horz1" presStyleCnt="0"/>
      <dgm:spPr/>
    </dgm:pt>
    <dgm:pt modelId="{0F962458-14DF-43C3-8889-9F924DE20CB1}" type="pres">
      <dgm:prSet presAssocID="{7374CD1F-664A-4175-98B3-CB271659B029}" presName="tx1" presStyleLbl="revTx" presStyleIdx="4" presStyleCnt="7"/>
      <dgm:spPr/>
    </dgm:pt>
    <dgm:pt modelId="{02058E50-6A38-45C9-835F-7AB1241E53FB}" type="pres">
      <dgm:prSet presAssocID="{7374CD1F-664A-4175-98B3-CB271659B029}" presName="vert1" presStyleCnt="0"/>
      <dgm:spPr/>
    </dgm:pt>
    <dgm:pt modelId="{4DF1FFCB-CF3E-49BA-B199-A268F7A2359F}" type="pres">
      <dgm:prSet presAssocID="{91D2457C-F125-46E9-B36D-EC1F50EB1489}" presName="thickLine" presStyleLbl="alignNode1" presStyleIdx="5" presStyleCnt="7"/>
      <dgm:spPr/>
    </dgm:pt>
    <dgm:pt modelId="{5C44E97B-18E8-4B04-94F6-F424BD83FEA1}" type="pres">
      <dgm:prSet presAssocID="{91D2457C-F125-46E9-B36D-EC1F50EB1489}" presName="horz1" presStyleCnt="0"/>
      <dgm:spPr/>
    </dgm:pt>
    <dgm:pt modelId="{90FAA245-3974-4C99-B590-C0E6756487CE}" type="pres">
      <dgm:prSet presAssocID="{91D2457C-F125-46E9-B36D-EC1F50EB1489}" presName="tx1" presStyleLbl="revTx" presStyleIdx="5" presStyleCnt="7"/>
      <dgm:spPr/>
    </dgm:pt>
    <dgm:pt modelId="{BB690965-E7F0-446E-BC98-3353C2584F69}" type="pres">
      <dgm:prSet presAssocID="{91D2457C-F125-46E9-B36D-EC1F50EB1489}" presName="vert1" presStyleCnt="0"/>
      <dgm:spPr/>
    </dgm:pt>
    <dgm:pt modelId="{E0E64ABB-5433-41F5-B61B-6931FBA1C17F}" type="pres">
      <dgm:prSet presAssocID="{91F3BB5C-9315-4FE1-9FF7-4C7D6DC7A9A0}" presName="thickLine" presStyleLbl="alignNode1" presStyleIdx="6" presStyleCnt="7"/>
      <dgm:spPr/>
    </dgm:pt>
    <dgm:pt modelId="{34A8F415-B147-4221-972F-5093D7695AEF}" type="pres">
      <dgm:prSet presAssocID="{91F3BB5C-9315-4FE1-9FF7-4C7D6DC7A9A0}" presName="horz1" presStyleCnt="0"/>
      <dgm:spPr/>
    </dgm:pt>
    <dgm:pt modelId="{F4E56FE9-86AD-4DE9-A54B-CDDC62E1A744}" type="pres">
      <dgm:prSet presAssocID="{91F3BB5C-9315-4FE1-9FF7-4C7D6DC7A9A0}" presName="tx1" presStyleLbl="revTx" presStyleIdx="6" presStyleCnt="7"/>
      <dgm:spPr/>
    </dgm:pt>
    <dgm:pt modelId="{AAABC9C4-8A36-40E3-9605-C704598DF818}" type="pres">
      <dgm:prSet presAssocID="{91F3BB5C-9315-4FE1-9FF7-4C7D6DC7A9A0}" presName="vert1" presStyleCnt="0"/>
      <dgm:spPr/>
    </dgm:pt>
  </dgm:ptLst>
  <dgm:cxnLst>
    <dgm:cxn modelId="{F09AEF05-7A30-4B0A-AECE-EF97365BCB1B}" srcId="{9E2B7ED3-75C9-405A-A832-BA0583FA783A}" destId="{91D2457C-F125-46E9-B36D-EC1F50EB1489}" srcOrd="5" destOrd="0" parTransId="{02307AD4-409D-4DB1-95CC-FE93DF35FBD4}" sibTransId="{7B66F6CA-69E4-4399-A998-D613C1E7B368}"/>
    <dgm:cxn modelId="{0976212F-8C4E-42C4-8ED0-B6F85D115936}" srcId="{9E2B7ED3-75C9-405A-A832-BA0583FA783A}" destId="{D86BB567-93B3-47A5-BF10-E8A776A77148}" srcOrd="3" destOrd="0" parTransId="{D6505BAE-89E2-4E3F-A5B7-6600994403A5}" sibTransId="{09461259-F28D-400B-A480-0B7935FFAFAB}"/>
    <dgm:cxn modelId="{B61D6635-F5BA-4446-ACEF-79176D700D44}" type="presOf" srcId="{91F3BB5C-9315-4FE1-9FF7-4C7D6DC7A9A0}" destId="{F4E56FE9-86AD-4DE9-A54B-CDDC62E1A744}" srcOrd="0" destOrd="0" presId="urn:microsoft.com/office/officeart/2008/layout/LinedList"/>
    <dgm:cxn modelId="{77BA0E3D-3F5A-41A6-B4E7-2A21B35FF4B6}" srcId="{9E2B7ED3-75C9-405A-A832-BA0583FA783A}" destId="{91F3BB5C-9315-4FE1-9FF7-4C7D6DC7A9A0}" srcOrd="6" destOrd="0" parTransId="{E9FEC912-7AAF-4B15-87E8-E990C3FB8CE1}" sibTransId="{1A714D63-80F0-4E57-8F80-9F5DE8140AC3}"/>
    <dgm:cxn modelId="{4E74115D-9D26-40AA-92EE-A6530A78D88E}" type="presOf" srcId="{7374CD1F-664A-4175-98B3-CB271659B029}" destId="{0F962458-14DF-43C3-8889-9F924DE20CB1}" srcOrd="0" destOrd="0" presId="urn:microsoft.com/office/officeart/2008/layout/LinedList"/>
    <dgm:cxn modelId="{E377AE4C-FD5E-4A33-A3B1-F1109FF67670}" type="presOf" srcId="{91D2457C-F125-46E9-B36D-EC1F50EB1489}" destId="{90FAA245-3974-4C99-B590-C0E6756487CE}" srcOrd="0" destOrd="0" presId="urn:microsoft.com/office/officeart/2008/layout/LinedList"/>
    <dgm:cxn modelId="{59F1D06D-7E31-4F79-9B31-C4228E807AE1}" type="presOf" srcId="{974BBFB9-4E23-4539-899D-69B616A65561}" destId="{780FFFB2-DEBA-4991-8D8C-65FE86F62C0E}" srcOrd="0" destOrd="0" presId="urn:microsoft.com/office/officeart/2008/layout/LinedList"/>
    <dgm:cxn modelId="{1629D47F-D5D5-4326-9953-F1C51F501787}" srcId="{9E2B7ED3-75C9-405A-A832-BA0583FA783A}" destId="{7374CD1F-664A-4175-98B3-CB271659B029}" srcOrd="4" destOrd="0" parTransId="{1D5EBCE4-905F-487B-B4BE-8F3E6F80E7AA}" sibTransId="{B166A41A-1035-4137-848E-D2A2E363AEF5}"/>
    <dgm:cxn modelId="{F7ECB699-7AA1-4AC6-8622-919826336CD5}" srcId="{9E2B7ED3-75C9-405A-A832-BA0583FA783A}" destId="{38E1AA56-4CE9-47C5-8C31-82FBF5E8233E}" srcOrd="2" destOrd="0" parTransId="{E7AAFB0E-DA7B-4028-8F5D-C21611E8E303}" sibTransId="{80DA61BF-63D2-4492-9A6A-215BB489AEE5}"/>
    <dgm:cxn modelId="{FDF9E59C-12E5-40E1-ADA1-04A2E94D5345}" type="presOf" srcId="{A4A8FDEF-D23F-4EB5-86CC-86B79704CEBA}" destId="{F46BC789-7A0B-4D3C-9C40-C6FAC87F2C22}" srcOrd="0" destOrd="0" presId="urn:microsoft.com/office/officeart/2008/layout/LinedList"/>
    <dgm:cxn modelId="{C0CDD7BB-0D0C-420B-9AC0-F89EDF424BDE}" type="presOf" srcId="{D86BB567-93B3-47A5-BF10-E8A776A77148}" destId="{8E1185DA-9418-42D3-981B-1BAC6DBA6B30}" srcOrd="0" destOrd="0" presId="urn:microsoft.com/office/officeart/2008/layout/LinedList"/>
    <dgm:cxn modelId="{BDA7D7D6-F553-4BC2-92F4-B5BAB0448890}" type="presOf" srcId="{38E1AA56-4CE9-47C5-8C31-82FBF5E8233E}" destId="{B811D727-1A70-4F4D-B735-EEAA28A98EB5}" srcOrd="0" destOrd="0" presId="urn:microsoft.com/office/officeart/2008/layout/LinedList"/>
    <dgm:cxn modelId="{FDDA40EE-6D3A-41CC-8048-09675EF546B9}" srcId="{9E2B7ED3-75C9-405A-A832-BA0583FA783A}" destId="{974BBFB9-4E23-4539-899D-69B616A65561}" srcOrd="0" destOrd="0" parTransId="{F07C64D3-D92C-4012-899B-BC5948A7D64E}" sibTransId="{57D302DA-DA97-4E28-8E92-1DA7716D449B}"/>
    <dgm:cxn modelId="{50F7AAF8-C3CD-49C1-939E-BDB7130DE0E4}" type="presOf" srcId="{9E2B7ED3-75C9-405A-A832-BA0583FA783A}" destId="{FEE69A90-98F6-4934-B0CA-B0842FCBA285}" srcOrd="0" destOrd="0" presId="urn:microsoft.com/office/officeart/2008/layout/LinedList"/>
    <dgm:cxn modelId="{9351F5FE-5C42-4E0A-946B-FEE8D6873633}" srcId="{9E2B7ED3-75C9-405A-A832-BA0583FA783A}" destId="{A4A8FDEF-D23F-4EB5-86CC-86B79704CEBA}" srcOrd="1" destOrd="0" parTransId="{CE77D984-4EEC-4032-A360-80F859FDF9DB}" sibTransId="{5F167083-B685-490A-A331-A046BF5208B0}"/>
    <dgm:cxn modelId="{7C208260-C5D8-45DB-B072-4426E87C320A}" type="presParOf" srcId="{FEE69A90-98F6-4934-B0CA-B0842FCBA285}" destId="{544319FD-D336-4167-BF3A-0C264591C0AB}" srcOrd="0" destOrd="0" presId="urn:microsoft.com/office/officeart/2008/layout/LinedList"/>
    <dgm:cxn modelId="{0DF5ABC8-7639-4098-91ED-76DE2C46F2A5}" type="presParOf" srcId="{FEE69A90-98F6-4934-B0CA-B0842FCBA285}" destId="{3D54DAEF-B10F-4465-B460-823EF16E782B}" srcOrd="1" destOrd="0" presId="urn:microsoft.com/office/officeart/2008/layout/LinedList"/>
    <dgm:cxn modelId="{1E626B9F-922C-4F42-924B-BF858624722A}" type="presParOf" srcId="{3D54DAEF-B10F-4465-B460-823EF16E782B}" destId="{780FFFB2-DEBA-4991-8D8C-65FE86F62C0E}" srcOrd="0" destOrd="0" presId="urn:microsoft.com/office/officeart/2008/layout/LinedList"/>
    <dgm:cxn modelId="{AD6157A5-4D3F-4E21-B526-97AA60971991}" type="presParOf" srcId="{3D54DAEF-B10F-4465-B460-823EF16E782B}" destId="{01223281-F37C-4371-B651-EB3C498C47FC}" srcOrd="1" destOrd="0" presId="urn:microsoft.com/office/officeart/2008/layout/LinedList"/>
    <dgm:cxn modelId="{F92AB176-526C-4E65-BE9C-7D4EA19B1A02}" type="presParOf" srcId="{FEE69A90-98F6-4934-B0CA-B0842FCBA285}" destId="{AEB79CAD-7ACB-4663-BFBD-8ED92BE82F72}" srcOrd="2" destOrd="0" presId="urn:microsoft.com/office/officeart/2008/layout/LinedList"/>
    <dgm:cxn modelId="{D764221C-476F-4D53-9132-8FCC72EFEC4A}" type="presParOf" srcId="{FEE69A90-98F6-4934-B0CA-B0842FCBA285}" destId="{9294683F-16EE-4503-890E-AF75673E430A}" srcOrd="3" destOrd="0" presId="urn:microsoft.com/office/officeart/2008/layout/LinedList"/>
    <dgm:cxn modelId="{2E9AF946-BE11-4826-A186-1AB5668814DA}" type="presParOf" srcId="{9294683F-16EE-4503-890E-AF75673E430A}" destId="{F46BC789-7A0B-4D3C-9C40-C6FAC87F2C22}" srcOrd="0" destOrd="0" presId="urn:microsoft.com/office/officeart/2008/layout/LinedList"/>
    <dgm:cxn modelId="{1A5AE47B-E339-409E-8594-E94E583DCAB2}" type="presParOf" srcId="{9294683F-16EE-4503-890E-AF75673E430A}" destId="{F955EF88-99F6-4494-8EF6-BE9788B6F8DE}" srcOrd="1" destOrd="0" presId="urn:microsoft.com/office/officeart/2008/layout/LinedList"/>
    <dgm:cxn modelId="{ECFD6D24-8C17-41AF-BE66-15CB693872E8}" type="presParOf" srcId="{FEE69A90-98F6-4934-B0CA-B0842FCBA285}" destId="{9F833487-FCAF-4CF5-A9A6-B7C25F765B63}" srcOrd="4" destOrd="0" presId="urn:microsoft.com/office/officeart/2008/layout/LinedList"/>
    <dgm:cxn modelId="{D9957730-D84E-4B10-8B4E-C30BCA9FB2CA}" type="presParOf" srcId="{FEE69A90-98F6-4934-B0CA-B0842FCBA285}" destId="{5A4434B5-BEFB-44C5-803D-B59551631BFB}" srcOrd="5" destOrd="0" presId="urn:microsoft.com/office/officeart/2008/layout/LinedList"/>
    <dgm:cxn modelId="{85230229-75D6-4A1E-A3D0-6D8F2EC397C9}" type="presParOf" srcId="{5A4434B5-BEFB-44C5-803D-B59551631BFB}" destId="{B811D727-1A70-4F4D-B735-EEAA28A98EB5}" srcOrd="0" destOrd="0" presId="urn:microsoft.com/office/officeart/2008/layout/LinedList"/>
    <dgm:cxn modelId="{FB52A91B-2E18-4ECB-85A5-2E63C53B0A90}" type="presParOf" srcId="{5A4434B5-BEFB-44C5-803D-B59551631BFB}" destId="{BC21D62B-50A9-4BEE-95EF-6B7DF1EE16FF}" srcOrd="1" destOrd="0" presId="urn:microsoft.com/office/officeart/2008/layout/LinedList"/>
    <dgm:cxn modelId="{EFCC1FA1-EE33-4034-957A-64963D361A22}" type="presParOf" srcId="{FEE69A90-98F6-4934-B0CA-B0842FCBA285}" destId="{A38ED924-8E3F-4736-B097-8C77C81919BF}" srcOrd="6" destOrd="0" presId="urn:microsoft.com/office/officeart/2008/layout/LinedList"/>
    <dgm:cxn modelId="{4D4C542F-6708-455D-BA07-1B63C85B0DF2}" type="presParOf" srcId="{FEE69A90-98F6-4934-B0CA-B0842FCBA285}" destId="{37387088-A8ED-47E0-A0B5-38F24B6CB5ED}" srcOrd="7" destOrd="0" presId="urn:microsoft.com/office/officeart/2008/layout/LinedList"/>
    <dgm:cxn modelId="{920954D2-A9C2-4993-9752-5F0872B56813}" type="presParOf" srcId="{37387088-A8ED-47E0-A0B5-38F24B6CB5ED}" destId="{8E1185DA-9418-42D3-981B-1BAC6DBA6B30}" srcOrd="0" destOrd="0" presId="urn:microsoft.com/office/officeart/2008/layout/LinedList"/>
    <dgm:cxn modelId="{E36B94DB-B963-4BEB-AE4C-25A934D667A3}" type="presParOf" srcId="{37387088-A8ED-47E0-A0B5-38F24B6CB5ED}" destId="{28F9CB16-A312-4538-9D56-3EBA07D471C0}" srcOrd="1" destOrd="0" presId="urn:microsoft.com/office/officeart/2008/layout/LinedList"/>
    <dgm:cxn modelId="{CEDE06C5-C5F3-43AB-A36A-8D8E31EC3274}" type="presParOf" srcId="{FEE69A90-98F6-4934-B0CA-B0842FCBA285}" destId="{7885C42B-973A-40A0-B656-9DBAA0738B4E}" srcOrd="8" destOrd="0" presId="urn:microsoft.com/office/officeart/2008/layout/LinedList"/>
    <dgm:cxn modelId="{E9A9F02D-7721-4CF3-9A81-567BAD2ED011}" type="presParOf" srcId="{FEE69A90-98F6-4934-B0CA-B0842FCBA285}" destId="{33C06D7B-8900-4DC6-ADDB-16E1BB2FE125}" srcOrd="9" destOrd="0" presId="urn:microsoft.com/office/officeart/2008/layout/LinedList"/>
    <dgm:cxn modelId="{2F24CCA3-A548-45E3-BFD9-06095B23DA52}" type="presParOf" srcId="{33C06D7B-8900-4DC6-ADDB-16E1BB2FE125}" destId="{0F962458-14DF-43C3-8889-9F924DE20CB1}" srcOrd="0" destOrd="0" presId="urn:microsoft.com/office/officeart/2008/layout/LinedList"/>
    <dgm:cxn modelId="{F6219047-A795-4695-BE87-BB7D878E847B}" type="presParOf" srcId="{33C06D7B-8900-4DC6-ADDB-16E1BB2FE125}" destId="{02058E50-6A38-45C9-835F-7AB1241E53FB}" srcOrd="1" destOrd="0" presId="urn:microsoft.com/office/officeart/2008/layout/LinedList"/>
    <dgm:cxn modelId="{F44F950E-C1C1-4FF7-AE9F-BAC126004679}" type="presParOf" srcId="{FEE69A90-98F6-4934-B0CA-B0842FCBA285}" destId="{4DF1FFCB-CF3E-49BA-B199-A268F7A2359F}" srcOrd="10" destOrd="0" presId="urn:microsoft.com/office/officeart/2008/layout/LinedList"/>
    <dgm:cxn modelId="{3BCF76AB-3D53-4BDB-B05E-20DE5FEE9751}" type="presParOf" srcId="{FEE69A90-98F6-4934-B0CA-B0842FCBA285}" destId="{5C44E97B-18E8-4B04-94F6-F424BD83FEA1}" srcOrd="11" destOrd="0" presId="urn:microsoft.com/office/officeart/2008/layout/LinedList"/>
    <dgm:cxn modelId="{DF3BCA4C-B185-427C-885D-9310FC6FA6A0}" type="presParOf" srcId="{5C44E97B-18E8-4B04-94F6-F424BD83FEA1}" destId="{90FAA245-3974-4C99-B590-C0E6756487CE}" srcOrd="0" destOrd="0" presId="urn:microsoft.com/office/officeart/2008/layout/LinedList"/>
    <dgm:cxn modelId="{6531AD89-0095-4634-8E5A-9EFC8FB28B9D}" type="presParOf" srcId="{5C44E97B-18E8-4B04-94F6-F424BD83FEA1}" destId="{BB690965-E7F0-446E-BC98-3353C2584F69}" srcOrd="1" destOrd="0" presId="urn:microsoft.com/office/officeart/2008/layout/LinedList"/>
    <dgm:cxn modelId="{111A1665-B419-4B0C-91F3-CBD9D279E673}" type="presParOf" srcId="{FEE69A90-98F6-4934-B0CA-B0842FCBA285}" destId="{E0E64ABB-5433-41F5-B61B-6931FBA1C17F}" srcOrd="12" destOrd="0" presId="urn:microsoft.com/office/officeart/2008/layout/LinedList"/>
    <dgm:cxn modelId="{63136A92-ADD0-4B00-9967-B0B7B64174BD}" type="presParOf" srcId="{FEE69A90-98F6-4934-B0CA-B0842FCBA285}" destId="{34A8F415-B147-4221-972F-5093D7695AEF}" srcOrd="13" destOrd="0" presId="urn:microsoft.com/office/officeart/2008/layout/LinedList"/>
    <dgm:cxn modelId="{7572DAD0-9B1B-4A8E-95F7-23A65A550DC2}" type="presParOf" srcId="{34A8F415-B147-4221-972F-5093D7695AEF}" destId="{F4E56FE9-86AD-4DE9-A54B-CDDC62E1A744}" srcOrd="0" destOrd="0" presId="urn:microsoft.com/office/officeart/2008/layout/LinedList"/>
    <dgm:cxn modelId="{01200ED2-2760-4599-A626-92ACE4CDA0F7}" type="presParOf" srcId="{34A8F415-B147-4221-972F-5093D7695AEF}" destId="{AAABC9C4-8A36-40E3-9605-C704598DF8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4E2CAF4-7B7F-4DC1-9E75-3F35D20B1EBD}" type="doc">
      <dgm:prSet loTypeId="urn:microsoft.com/office/officeart/2005/8/layout/process1" loCatId="process" qsTypeId="urn:microsoft.com/office/officeart/2005/8/quickstyle/simple1" qsCatId="simple" csTypeId="urn:microsoft.com/office/officeart/2005/8/colors/colorful1" csCatId="colorful" phldr="1"/>
      <dgm:spPr/>
    </dgm:pt>
    <dgm:pt modelId="{19A727E1-1ED2-47BF-8C10-2C0FC5431CF8}">
      <dgm:prSet phldrT="[Text]"/>
      <dgm:spPr/>
      <dgm:t>
        <a:bodyPr/>
        <a:lstStyle/>
        <a:p>
          <a:r>
            <a:rPr lang="en-GB" dirty="0">
              <a:latin typeface="+mj-lt"/>
              <a:cs typeface="Arial" panose="020B0604020202020204" pitchFamily="34" charset="0"/>
            </a:rPr>
            <a:t>Introduction</a:t>
          </a:r>
          <a:endParaRPr lang="en-US" dirty="0">
            <a:latin typeface="+mj-lt"/>
          </a:endParaRPr>
        </a:p>
      </dgm:t>
    </dgm:pt>
    <dgm:pt modelId="{0F186886-1383-4049-943F-8F55EFFDE2C1}" type="parTrans" cxnId="{1452FB1E-1C86-4D80-9A06-C65D39F6A200}">
      <dgm:prSet/>
      <dgm:spPr/>
      <dgm:t>
        <a:bodyPr/>
        <a:lstStyle/>
        <a:p>
          <a:endParaRPr lang="en-US"/>
        </a:p>
      </dgm:t>
    </dgm:pt>
    <dgm:pt modelId="{B6FC7DFD-FA2C-4208-A052-753CE80FC94C}" type="sibTrans" cxnId="{1452FB1E-1C86-4D80-9A06-C65D39F6A200}">
      <dgm:prSet/>
      <dgm:spPr/>
      <dgm:t>
        <a:bodyPr/>
        <a:lstStyle/>
        <a:p>
          <a:endParaRPr lang="en-US"/>
        </a:p>
      </dgm:t>
    </dgm:pt>
    <dgm:pt modelId="{94E0F401-1B4F-4A1C-B5FD-60EA54CC1741}">
      <dgm:prSet phldrT="[Text]"/>
      <dgm:spPr/>
      <dgm:t>
        <a:bodyPr/>
        <a:lstStyle/>
        <a:p>
          <a:r>
            <a:rPr lang="en-US" dirty="0"/>
            <a:t>Objectives</a:t>
          </a:r>
        </a:p>
      </dgm:t>
    </dgm:pt>
    <dgm:pt modelId="{CA9CFBC7-21F1-46D2-B109-4411F0722C7F}" type="parTrans" cxnId="{82EA2F5E-2198-4C25-8D7E-D9A0641955F5}">
      <dgm:prSet/>
      <dgm:spPr/>
      <dgm:t>
        <a:bodyPr/>
        <a:lstStyle/>
        <a:p>
          <a:endParaRPr lang="en-US"/>
        </a:p>
      </dgm:t>
    </dgm:pt>
    <dgm:pt modelId="{7EA89593-2467-40CA-A343-42CCDC58AE5C}" type="sibTrans" cxnId="{82EA2F5E-2198-4C25-8D7E-D9A0641955F5}">
      <dgm:prSet/>
      <dgm:spPr/>
      <dgm:t>
        <a:bodyPr/>
        <a:lstStyle/>
        <a:p>
          <a:endParaRPr lang="en-US"/>
        </a:p>
      </dgm:t>
    </dgm:pt>
    <dgm:pt modelId="{E3593B4A-E97A-4D33-94AF-C7CEA0146D9F}">
      <dgm:prSet phldrT="[Text]"/>
      <dgm:spPr/>
      <dgm:t>
        <a:bodyPr/>
        <a:lstStyle/>
        <a:p>
          <a:r>
            <a:rPr lang="en-US" dirty="0"/>
            <a:t>Risk</a:t>
          </a:r>
          <a:r>
            <a:rPr lang="en-US" baseline="0" dirty="0"/>
            <a:t> Factors</a:t>
          </a:r>
          <a:endParaRPr lang="en-US" dirty="0"/>
        </a:p>
      </dgm:t>
    </dgm:pt>
    <dgm:pt modelId="{C83F3B80-4A47-4760-9A0A-D6B43973471A}" type="parTrans" cxnId="{550CA7B5-81DC-4A9D-893B-CE4C515A1257}">
      <dgm:prSet/>
      <dgm:spPr/>
      <dgm:t>
        <a:bodyPr/>
        <a:lstStyle/>
        <a:p>
          <a:endParaRPr lang="en-US"/>
        </a:p>
      </dgm:t>
    </dgm:pt>
    <dgm:pt modelId="{BFE31668-AB92-41D8-8429-0BE3FBFF40F9}" type="sibTrans" cxnId="{550CA7B5-81DC-4A9D-893B-CE4C515A1257}">
      <dgm:prSet/>
      <dgm:spPr/>
      <dgm:t>
        <a:bodyPr/>
        <a:lstStyle/>
        <a:p>
          <a:endParaRPr lang="en-US"/>
        </a:p>
      </dgm:t>
    </dgm:pt>
    <dgm:pt modelId="{2A0EC21B-E387-45D3-A401-753950BF46E6}" type="pres">
      <dgm:prSet presAssocID="{54E2CAF4-7B7F-4DC1-9E75-3F35D20B1EBD}" presName="Name0" presStyleCnt="0">
        <dgm:presLayoutVars>
          <dgm:dir/>
          <dgm:resizeHandles val="exact"/>
        </dgm:presLayoutVars>
      </dgm:prSet>
      <dgm:spPr/>
    </dgm:pt>
    <dgm:pt modelId="{35F5D465-6C18-4366-81B4-35333BC47B88}" type="pres">
      <dgm:prSet presAssocID="{19A727E1-1ED2-47BF-8C10-2C0FC5431CF8}" presName="node" presStyleLbl="node1" presStyleIdx="0" presStyleCnt="3">
        <dgm:presLayoutVars>
          <dgm:bulletEnabled val="1"/>
        </dgm:presLayoutVars>
      </dgm:prSet>
      <dgm:spPr/>
    </dgm:pt>
    <dgm:pt modelId="{3E60ED74-A4EB-4C43-BFF0-5262E1AC2713}" type="pres">
      <dgm:prSet presAssocID="{B6FC7DFD-FA2C-4208-A052-753CE80FC94C}" presName="sibTrans" presStyleLbl="sibTrans2D1" presStyleIdx="0" presStyleCnt="2"/>
      <dgm:spPr/>
    </dgm:pt>
    <dgm:pt modelId="{1208C6D7-94E8-4587-90FE-746D35AC4164}" type="pres">
      <dgm:prSet presAssocID="{B6FC7DFD-FA2C-4208-A052-753CE80FC94C}" presName="connectorText" presStyleLbl="sibTrans2D1" presStyleIdx="0" presStyleCnt="2"/>
      <dgm:spPr/>
    </dgm:pt>
    <dgm:pt modelId="{8F82D53F-AB05-4FB4-A22A-2F375AD8EA21}" type="pres">
      <dgm:prSet presAssocID="{94E0F401-1B4F-4A1C-B5FD-60EA54CC1741}" presName="node" presStyleLbl="node1" presStyleIdx="1" presStyleCnt="3">
        <dgm:presLayoutVars>
          <dgm:bulletEnabled val="1"/>
        </dgm:presLayoutVars>
      </dgm:prSet>
      <dgm:spPr/>
    </dgm:pt>
    <dgm:pt modelId="{81FBF97B-B38A-4CFC-A0D3-23FCDE7D0F76}" type="pres">
      <dgm:prSet presAssocID="{7EA89593-2467-40CA-A343-42CCDC58AE5C}" presName="sibTrans" presStyleLbl="sibTrans2D1" presStyleIdx="1" presStyleCnt="2"/>
      <dgm:spPr/>
    </dgm:pt>
    <dgm:pt modelId="{CABFF9A7-8661-4FEF-948D-6ABD1E1607D4}" type="pres">
      <dgm:prSet presAssocID="{7EA89593-2467-40CA-A343-42CCDC58AE5C}" presName="connectorText" presStyleLbl="sibTrans2D1" presStyleIdx="1" presStyleCnt="2"/>
      <dgm:spPr/>
    </dgm:pt>
    <dgm:pt modelId="{8558A5BC-2EF0-40E1-81DE-1B71AC08EE20}" type="pres">
      <dgm:prSet presAssocID="{E3593B4A-E97A-4D33-94AF-C7CEA0146D9F}" presName="node" presStyleLbl="node1" presStyleIdx="2" presStyleCnt="3">
        <dgm:presLayoutVars>
          <dgm:bulletEnabled val="1"/>
        </dgm:presLayoutVars>
      </dgm:prSet>
      <dgm:spPr/>
    </dgm:pt>
  </dgm:ptLst>
  <dgm:cxnLst>
    <dgm:cxn modelId="{1452FB1E-1C86-4D80-9A06-C65D39F6A200}" srcId="{54E2CAF4-7B7F-4DC1-9E75-3F35D20B1EBD}" destId="{19A727E1-1ED2-47BF-8C10-2C0FC5431CF8}" srcOrd="0" destOrd="0" parTransId="{0F186886-1383-4049-943F-8F55EFFDE2C1}" sibTransId="{B6FC7DFD-FA2C-4208-A052-753CE80FC94C}"/>
    <dgm:cxn modelId="{9A940C34-7DEA-4048-9894-56DA163E355F}" type="presOf" srcId="{7EA89593-2467-40CA-A343-42CCDC58AE5C}" destId="{CABFF9A7-8661-4FEF-948D-6ABD1E1607D4}" srcOrd="1" destOrd="0" presId="urn:microsoft.com/office/officeart/2005/8/layout/process1"/>
    <dgm:cxn modelId="{B73BA535-F7E3-4838-A157-0B461D3E44E2}" type="presOf" srcId="{94E0F401-1B4F-4A1C-B5FD-60EA54CC1741}" destId="{8F82D53F-AB05-4FB4-A22A-2F375AD8EA21}" srcOrd="0" destOrd="0" presId="urn:microsoft.com/office/officeart/2005/8/layout/process1"/>
    <dgm:cxn modelId="{9D0CEE3E-2397-4F79-90C6-27BBBDFD4FF5}" type="presOf" srcId="{7EA89593-2467-40CA-A343-42CCDC58AE5C}" destId="{81FBF97B-B38A-4CFC-A0D3-23FCDE7D0F76}" srcOrd="0" destOrd="0" presId="urn:microsoft.com/office/officeart/2005/8/layout/process1"/>
    <dgm:cxn modelId="{82EA2F5E-2198-4C25-8D7E-D9A0641955F5}" srcId="{54E2CAF4-7B7F-4DC1-9E75-3F35D20B1EBD}" destId="{94E0F401-1B4F-4A1C-B5FD-60EA54CC1741}" srcOrd="1" destOrd="0" parTransId="{CA9CFBC7-21F1-46D2-B109-4411F0722C7F}" sibTransId="{7EA89593-2467-40CA-A343-42CCDC58AE5C}"/>
    <dgm:cxn modelId="{44EA4F61-2D91-4A80-8373-D710E0F0B800}" type="presOf" srcId="{19A727E1-1ED2-47BF-8C10-2C0FC5431CF8}" destId="{35F5D465-6C18-4366-81B4-35333BC47B88}" srcOrd="0" destOrd="0" presId="urn:microsoft.com/office/officeart/2005/8/layout/process1"/>
    <dgm:cxn modelId="{97C59343-B03A-45FD-81BA-02F5FB8345BE}" type="presOf" srcId="{E3593B4A-E97A-4D33-94AF-C7CEA0146D9F}" destId="{8558A5BC-2EF0-40E1-81DE-1B71AC08EE20}" srcOrd="0" destOrd="0" presId="urn:microsoft.com/office/officeart/2005/8/layout/process1"/>
    <dgm:cxn modelId="{1EFF9D69-6B32-4F04-ADB0-1E83ECEB1FAC}" type="presOf" srcId="{B6FC7DFD-FA2C-4208-A052-753CE80FC94C}" destId="{1208C6D7-94E8-4587-90FE-746D35AC4164}" srcOrd="1" destOrd="0" presId="urn:microsoft.com/office/officeart/2005/8/layout/process1"/>
    <dgm:cxn modelId="{6C148F7B-7CBB-4355-9CCF-9F28AC19528F}" type="presOf" srcId="{B6FC7DFD-FA2C-4208-A052-753CE80FC94C}" destId="{3E60ED74-A4EB-4C43-BFF0-5262E1AC2713}" srcOrd="0" destOrd="0" presId="urn:microsoft.com/office/officeart/2005/8/layout/process1"/>
    <dgm:cxn modelId="{E0194B8A-4F5E-47E8-AD60-C02B24B3E8F6}" type="presOf" srcId="{54E2CAF4-7B7F-4DC1-9E75-3F35D20B1EBD}" destId="{2A0EC21B-E387-45D3-A401-753950BF46E6}" srcOrd="0" destOrd="0" presId="urn:microsoft.com/office/officeart/2005/8/layout/process1"/>
    <dgm:cxn modelId="{550CA7B5-81DC-4A9D-893B-CE4C515A1257}" srcId="{54E2CAF4-7B7F-4DC1-9E75-3F35D20B1EBD}" destId="{E3593B4A-E97A-4D33-94AF-C7CEA0146D9F}" srcOrd="2" destOrd="0" parTransId="{C83F3B80-4A47-4760-9A0A-D6B43973471A}" sibTransId="{BFE31668-AB92-41D8-8429-0BE3FBFF40F9}"/>
    <dgm:cxn modelId="{FBA041AA-C58B-42F8-A5DA-ECC52D4EDBE0}" type="presParOf" srcId="{2A0EC21B-E387-45D3-A401-753950BF46E6}" destId="{35F5D465-6C18-4366-81B4-35333BC47B88}" srcOrd="0" destOrd="0" presId="urn:microsoft.com/office/officeart/2005/8/layout/process1"/>
    <dgm:cxn modelId="{FD13E04C-4B44-4FE1-B867-D389B97719FE}" type="presParOf" srcId="{2A0EC21B-E387-45D3-A401-753950BF46E6}" destId="{3E60ED74-A4EB-4C43-BFF0-5262E1AC2713}" srcOrd="1" destOrd="0" presId="urn:microsoft.com/office/officeart/2005/8/layout/process1"/>
    <dgm:cxn modelId="{4C2879EF-D940-46E8-9FD5-CA502E3E0171}" type="presParOf" srcId="{3E60ED74-A4EB-4C43-BFF0-5262E1AC2713}" destId="{1208C6D7-94E8-4587-90FE-746D35AC4164}" srcOrd="0" destOrd="0" presId="urn:microsoft.com/office/officeart/2005/8/layout/process1"/>
    <dgm:cxn modelId="{0206E5F3-C222-46F1-B85D-0084F6D56EFD}" type="presParOf" srcId="{2A0EC21B-E387-45D3-A401-753950BF46E6}" destId="{8F82D53F-AB05-4FB4-A22A-2F375AD8EA21}" srcOrd="2" destOrd="0" presId="urn:microsoft.com/office/officeart/2005/8/layout/process1"/>
    <dgm:cxn modelId="{4B74F9C2-6627-4BD8-A215-300A51231A3F}" type="presParOf" srcId="{2A0EC21B-E387-45D3-A401-753950BF46E6}" destId="{81FBF97B-B38A-4CFC-A0D3-23FCDE7D0F76}" srcOrd="3" destOrd="0" presId="urn:microsoft.com/office/officeart/2005/8/layout/process1"/>
    <dgm:cxn modelId="{4F83C24D-32C0-4E20-8C8A-35DDB02B7C44}" type="presParOf" srcId="{81FBF97B-B38A-4CFC-A0D3-23FCDE7D0F76}" destId="{CABFF9A7-8661-4FEF-948D-6ABD1E1607D4}" srcOrd="0" destOrd="0" presId="urn:microsoft.com/office/officeart/2005/8/layout/process1"/>
    <dgm:cxn modelId="{A0BDAF87-BA8C-4A85-A6B7-360825AA4384}" type="presParOf" srcId="{2A0EC21B-E387-45D3-A401-753950BF46E6}" destId="{8558A5BC-2EF0-40E1-81DE-1B71AC08EE20}"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4E2CAF4-7B7F-4DC1-9E75-3F35D20B1EBD}" type="doc">
      <dgm:prSet loTypeId="urn:microsoft.com/office/officeart/2005/8/layout/process1" loCatId="process" qsTypeId="urn:microsoft.com/office/officeart/2005/8/quickstyle/simple1" qsCatId="simple" csTypeId="urn:microsoft.com/office/officeart/2005/8/colors/colorful1" csCatId="colorful" phldr="1"/>
      <dgm:spPr/>
    </dgm:pt>
    <dgm:pt modelId="{19A727E1-1ED2-47BF-8C10-2C0FC5431CF8}">
      <dgm:prSet phldrT="[Text]" custT="1"/>
      <dgm:spPr/>
      <dgm:t>
        <a:bodyPr/>
        <a:lstStyle/>
        <a:p>
          <a:r>
            <a:rPr lang="en-US" sz="1200" dirty="0"/>
            <a:t>Protection</a:t>
          </a:r>
        </a:p>
      </dgm:t>
    </dgm:pt>
    <dgm:pt modelId="{0F186886-1383-4049-943F-8F55EFFDE2C1}" type="parTrans" cxnId="{1452FB1E-1C86-4D80-9A06-C65D39F6A200}">
      <dgm:prSet/>
      <dgm:spPr/>
      <dgm:t>
        <a:bodyPr/>
        <a:lstStyle/>
        <a:p>
          <a:endParaRPr lang="en-US"/>
        </a:p>
      </dgm:t>
    </dgm:pt>
    <dgm:pt modelId="{B6FC7DFD-FA2C-4208-A052-753CE80FC94C}" type="sibTrans" cxnId="{1452FB1E-1C86-4D80-9A06-C65D39F6A200}">
      <dgm:prSet/>
      <dgm:spPr/>
      <dgm:t>
        <a:bodyPr/>
        <a:lstStyle/>
        <a:p>
          <a:endParaRPr lang="en-US"/>
        </a:p>
      </dgm:t>
    </dgm:pt>
    <dgm:pt modelId="{94E0F401-1B4F-4A1C-B5FD-60EA54CC1741}">
      <dgm:prSet phldrT="[Text]" custT="1"/>
      <dgm:spPr/>
      <dgm:t>
        <a:bodyPr/>
        <a:lstStyle/>
        <a:p>
          <a:r>
            <a:rPr lang="en-US" sz="1150" dirty="0"/>
            <a:t>Analysis</a:t>
          </a:r>
        </a:p>
      </dgm:t>
    </dgm:pt>
    <dgm:pt modelId="{CA9CFBC7-21F1-46D2-B109-4411F0722C7F}" type="parTrans" cxnId="{82EA2F5E-2198-4C25-8D7E-D9A0641955F5}">
      <dgm:prSet/>
      <dgm:spPr/>
      <dgm:t>
        <a:bodyPr/>
        <a:lstStyle/>
        <a:p>
          <a:endParaRPr lang="en-US"/>
        </a:p>
      </dgm:t>
    </dgm:pt>
    <dgm:pt modelId="{7EA89593-2467-40CA-A343-42CCDC58AE5C}" type="sibTrans" cxnId="{82EA2F5E-2198-4C25-8D7E-D9A0641955F5}">
      <dgm:prSet/>
      <dgm:spPr/>
      <dgm:t>
        <a:bodyPr/>
        <a:lstStyle/>
        <a:p>
          <a:endParaRPr lang="en-US"/>
        </a:p>
      </dgm:t>
    </dgm:pt>
    <dgm:pt modelId="{E3593B4A-E97A-4D33-94AF-C7CEA0146D9F}">
      <dgm:prSet phldrT="[Text]" custT="1"/>
      <dgm:spPr/>
      <dgm:t>
        <a:bodyPr/>
        <a:lstStyle/>
        <a:p>
          <a:r>
            <a:rPr lang="en-US" sz="1200" dirty="0"/>
            <a:t>Policies</a:t>
          </a:r>
        </a:p>
      </dgm:t>
    </dgm:pt>
    <dgm:pt modelId="{C83F3B80-4A47-4760-9A0A-D6B43973471A}" type="parTrans" cxnId="{550CA7B5-81DC-4A9D-893B-CE4C515A1257}">
      <dgm:prSet/>
      <dgm:spPr/>
      <dgm:t>
        <a:bodyPr/>
        <a:lstStyle/>
        <a:p>
          <a:endParaRPr lang="en-US"/>
        </a:p>
      </dgm:t>
    </dgm:pt>
    <dgm:pt modelId="{BFE31668-AB92-41D8-8429-0BE3FBFF40F9}" type="sibTrans" cxnId="{550CA7B5-81DC-4A9D-893B-CE4C515A1257}">
      <dgm:prSet/>
      <dgm:spPr/>
      <dgm:t>
        <a:bodyPr/>
        <a:lstStyle/>
        <a:p>
          <a:endParaRPr lang="en-US"/>
        </a:p>
      </dgm:t>
    </dgm:pt>
    <dgm:pt modelId="{2A0EC21B-E387-45D3-A401-753950BF46E6}" type="pres">
      <dgm:prSet presAssocID="{54E2CAF4-7B7F-4DC1-9E75-3F35D20B1EBD}" presName="Name0" presStyleCnt="0">
        <dgm:presLayoutVars>
          <dgm:dir/>
          <dgm:resizeHandles val="exact"/>
        </dgm:presLayoutVars>
      </dgm:prSet>
      <dgm:spPr/>
    </dgm:pt>
    <dgm:pt modelId="{35F5D465-6C18-4366-81B4-35333BC47B88}" type="pres">
      <dgm:prSet presAssocID="{19A727E1-1ED2-47BF-8C10-2C0FC5431CF8}" presName="node" presStyleLbl="node1" presStyleIdx="0" presStyleCnt="3">
        <dgm:presLayoutVars>
          <dgm:bulletEnabled val="1"/>
        </dgm:presLayoutVars>
      </dgm:prSet>
      <dgm:spPr/>
    </dgm:pt>
    <dgm:pt modelId="{3E60ED74-A4EB-4C43-BFF0-5262E1AC2713}" type="pres">
      <dgm:prSet presAssocID="{B6FC7DFD-FA2C-4208-A052-753CE80FC94C}" presName="sibTrans" presStyleLbl="sibTrans2D1" presStyleIdx="0" presStyleCnt="2"/>
      <dgm:spPr/>
    </dgm:pt>
    <dgm:pt modelId="{1208C6D7-94E8-4587-90FE-746D35AC4164}" type="pres">
      <dgm:prSet presAssocID="{B6FC7DFD-FA2C-4208-A052-753CE80FC94C}" presName="connectorText" presStyleLbl="sibTrans2D1" presStyleIdx="0" presStyleCnt="2"/>
      <dgm:spPr/>
    </dgm:pt>
    <dgm:pt modelId="{8F82D53F-AB05-4FB4-A22A-2F375AD8EA21}" type="pres">
      <dgm:prSet presAssocID="{94E0F401-1B4F-4A1C-B5FD-60EA54CC1741}" presName="node" presStyleLbl="node1" presStyleIdx="1" presStyleCnt="3">
        <dgm:presLayoutVars>
          <dgm:bulletEnabled val="1"/>
        </dgm:presLayoutVars>
      </dgm:prSet>
      <dgm:spPr/>
    </dgm:pt>
    <dgm:pt modelId="{81FBF97B-B38A-4CFC-A0D3-23FCDE7D0F76}" type="pres">
      <dgm:prSet presAssocID="{7EA89593-2467-40CA-A343-42CCDC58AE5C}" presName="sibTrans" presStyleLbl="sibTrans2D1" presStyleIdx="1" presStyleCnt="2"/>
      <dgm:spPr/>
    </dgm:pt>
    <dgm:pt modelId="{CABFF9A7-8661-4FEF-948D-6ABD1E1607D4}" type="pres">
      <dgm:prSet presAssocID="{7EA89593-2467-40CA-A343-42CCDC58AE5C}" presName="connectorText" presStyleLbl="sibTrans2D1" presStyleIdx="1" presStyleCnt="2"/>
      <dgm:spPr/>
    </dgm:pt>
    <dgm:pt modelId="{8558A5BC-2EF0-40E1-81DE-1B71AC08EE20}" type="pres">
      <dgm:prSet presAssocID="{E3593B4A-E97A-4D33-94AF-C7CEA0146D9F}" presName="node" presStyleLbl="node1" presStyleIdx="2" presStyleCnt="3">
        <dgm:presLayoutVars>
          <dgm:bulletEnabled val="1"/>
        </dgm:presLayoutVars>
      </dgm:prSet>
      <dgm:spPr/>
    </dgm:pt>
  </dgm:ptLst>
  <dgm:cxnLst>
    <dgm:cxn modelId="{1452FB1E-1C86-4D80-9A06-C65D39F6A200}" srcId="{54E2CAF4-7B7F-4DC1-9E75-3F35D20B1EBD}" destId="{19A727E1-1ED2-47BF-8C10-2C0FC5431CF8}" srcOrd="0" destOrd="0" parTransId="{0F186886-1383-4049-943F-8F55EFFDE2C1}" sibTransId="{B6FC7DFD-FA2C-4208-A052-753CE80FC94C}"/>
    <dgm:cxn modelId="{9A940C34-7DEA-4048-9894-56DA163E355F}" type="presOf" srcId="{7EA89593-2467-40CA-A343-42CCDC58AE5C}" destId="{CABFF9A7-8661-4FEF-948D-6ABD1E1607D4}" srcOrd="1" destOrd="0" presId="urn:microsoft.com/office/officeart/2005/8/layout/process1"/>
    <dgm:cxn modelId="{B73BA535-F7E3-4838-A157-0B461D3E44E2}" type="presOf" srcId="{94E0F401-1B4F-4A1C-B5FD-60EA54CC1741}" destId="{8F82D53F-AB05-4FB4-A22A-2F375AD8EA21}" srcOrd="0" destOrd="0" presId="urn:microsoft.com/office/officeart/2005/8/layout/process1"/>
    <dgm:cxn modelId="{9D0CEE3E-2397-4F79-90C6-27BBBDFD4FF5}" type="presOf" srcId="{7EA89593-2467-40CA-A343-42CCDC58AE5C}" destId="{81FBF97B-B38A-4CFC-A0D3-23FCDE7D0F76}" srcOrd="0" destOrd="0" presId="urn:microsoft.com/office/officeart/2005/8/layout/process1"/>
    <dgm:cxn modelId="{82EA2F5E-2198-4C25-8D7E-D9A0641955F5}" srcId="{54E2CAF4-7B7F-4DC1-9E75-3F35D20B1EBD}" destId="{94E0F401-1B4F-4A1C-B5FD-60EA54CC1741}" srcOrd="1" destOrd="0" parTransId="{CA9CFBC7-21F1-46D2-B109-4411F0722C7F}" sibTransId="{7EA89593-2467-40CA-A343-42CCDC58AE5C}"/>
    <dgm:cxn modelId="{44EA4F61-2D91-4A80-8373-D710E0F0B800}" type="presOf" srcId="{19A727E1-1ED2-47BF-8C10-2C0FC5431CF8}" destId="{35F5D465-6C18-4366-81B4-35333BC47B88}" srcOrd="0" destOrd="0" presId="urn:microsoft.com/office/officeart/2005/8/layout/process1"/>
    <dgm:cxn modelId="{97C59343-B03A-45FD-81BA-02F5FB8345BE}" type="presOf" srcId="{E3593B4A-E97A-4D33-94AF-C7CEA0146D9F}" destId="{8558A5BC-2EF0-40E1-81DE-1B71AC08EE20}" srcOrd="0" destOrd="0" presId="urn:microsoft.com/office/officeart/2005/8/layout/process1"/>
    <dgm:cxn modelId="{1EFF9D69-6B32-4F04-ADB0-1E83ECEB1FAC}" type="presOf" srcId="{B6FC7DFD-FA2C-4208-A052-753CE80FC94C}" destId="{1208C6D7-94E8-4587-90FE-746D35AC4164}" srcOrd="1" destOrd="0" presId="urn:microsoft.com/office/officeart/2005/8/layout/process1"/>
    <dgm:cxn modelId="{6C148F7B-7CBB-4355-9CCF-9F28AC19528F}" type="presOf" srcId="{B6FC7DFD-FA2C-4208-A052-753CE80FC94C}" destId="{3E60ED74-A4EB-4C43-BFF0-5262E1AC2713}" srcOrd="0" destOrd="0" presId="urn:microsoft.com/office/officeart/2005/8/layout/process1"/>
    <dgm:cxn modelId="{E0194B8A-4F5E-47E8-AD60-C02B24B3E8F6}" type="presOf" srcId="{54E2CAF4-7B7F-4DC1-9E75-3F35D20B1EBD}" destId="{2A0EC21B-E387-45D3-A401-753950BF46E6}" srcOrd="0" destOrd="0" presId="urn:microsoft.com/office/officeart/2005/8/layout/process1"/>
    <dgm:cxn modelId="{550CA7B5-81DC-4A9D-893B-CE4C515A1257}" srcId="{54E2CAF4-7B7F-4DC1-9E75-3F35D20B1EBD}" destId="{E3593B4A-E97A-4D33-94AF-C7CEA0146D9F}" srcOrd="2" destOrd="0" parTransId="{C83F3B80-4A47-4760-9A0A-D6B43973471A}" sibTransId="{BFE31668-AB92-41D8-8429-0BE3FBFF40F9}"/>
    <dgm:cxn modelId="{FBA041AA-C58B-42F8-A5DA-ECC52D4EDBE0}" type="presParOf" srcId="{2A0EC21B-E387-45D3-A401-753950BF46E6}" destId="{35F5D465-6C18-4366-81B4-35333BC47B88}" srcOrd="0" destOrd="0" presId="urn:microsoft.com/office/officeart/2005/8/layout/process1"/>
    <dgm:cxn modelId="{FD13E04C-4B44-4FE1-B867-D389B97719FE}" type="presParOf" srcId="{2A0EC21B-E387-45D3-A401-753950BF46E6}" destId="{3E60ED74-A4EB-4C43-BFF0-5262E1AC2713}" srcOrd="1" destOrd="0" presId="urn:microsoft.com/office/officeart/2005/8/layout/process1"/>
    <dgm:cxn modelId="{4C2879EF-D940-46E8-9FD5-CA502E3E0171}" type="presParOf" srcId="{3E60ED74-A4EB-4C43-BFF0-5262E1AC2713}" destId="{1208C6D7-94E8-4587-90FE-746D35AC4164}" srcOrd="0" destOrd="0" presId="urn:microsoft.com/office/officeart/2005/8/layout/process1"/>
    <dgm:cxn modelId="{0206E5F3-C222-46F1-B85D-0084F6D56EFD}" type="presParOf" srcId="{2A0EC21B-E387-45D3-A401-753950BF46E6}" destId="{8F82D53F-AB05-4FB4-A22A-2F375AD8EA21}" srcOrd="2" destOrd="0" presId="urn:microsoft.com/office/officeart/2005/8/layout/process1"/>
    <dgm:cxn modelId="{4B74F9C2-6627-4BD8-A215-300A51231A3F}" type="presParOf" srcId="{2A0EC21B-E387-45D3-A401-753950BF46E6}" destId="{81FBF97B-B38A-4CFC-A0D3-23FCDE7D0F76}" srcOrd="3" destOrd="0" presId="urn:microsoft.com/office/officeart/2005/8/layout/process1"/>
    <dgm:cxn modelId="{4F83C24D-32C0-4E20-8C8A-35DDB02B7C44}" type="presParOf" srcId="{81FBF97B-B38A-4CFC-A0D3-23FCDE7D0F76}" destId="{CABFF9A7-8661-4FEF-948D-6ABD1E1607D4}" srcOrd="0" destOrd="0" presId="urn:microsoft.com/office/officeart/2005/8/layout/process1"/>
    <dgm:cxn modelId="{A0BDAF87-BA8C-4A85-A6B7-360825AA4384}" type="presParOf" srcId="{2A0EC21B-E387-45D3-A401-753950BF46E6}" destId="{8558A5BC-2EF0-40E1-81DE-1B71AC08EE20}"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9375BDF-ED17-4FA9-9D65-12C2F5CD2233}" type="doc">
      <dgm:prSet loTypeId="urn:microsoft.com/office/officeart/2005/8/layout/pyramid2" loCatId="list" qsTypeId="urn:microsoft.com/office/officeart/2005/8/quickstyle/simple1" qsCatId="simple" csTypeId="urn:microsoft.com/office/officeart/2005/8/colors/accent1_2" csCatId="accent1" phldr="1"/>
      <dgm:spPr/>
      <dgm:t>
        <a:bodyPr/>
        <a:lstStyle/>
        <a:p>
          <a:endParaRPr lang="en-US"/>
        </a:p>
      </dgm:t>
    </dgm:pt>
    <dgm:pt modelId="{C06F42F1-1368-4672-A80B-42AFE250DC68}">
      <dgm:prSet phldrT="[Text]"/>
      <dgm:spPr>
        <a:solidFill>
          <a:schemeClr val="bg2">
            <a:lumMod val="75000"/>
            <a:alpha val="90000"/>
          </a:schemeClr>
        </a:solidFill>
      </dgm:spPr>
      <dgm:t>
        <a:bodyPr/>
        <a:lstStyle/>
        <a:p>
          <a:r>
            <a:rPr lang="en-US" dirty="0"/>
            <a:t>respond to various forms of harm, including physical, emotional, sexual, and financial abuse, as well as neglect</a:t>
          </a:r>
        </a:p>
      </dgm:t>
    </dgm:pt>
    <dgm:pt modelId="{69C9C2D6-C96F-420A-82DC-0DE03DE4A292}" type="parTrans" cxnId="{590ACA0A-BAA6-4EC2-ACDF-23336B53F8C2}">
      <dgm:prSet/>
      <dgm:spPr/>
      <dgm:t>
        <a:bodyPr/>
        <a:lstStyle/>
        <a:p>
          <a:endParaRPr lang="en-US"/>
        </a:p>
      </dgm:t>
    </dgm:pt>
    <dgm:pt modelId="{8742F00A-7CFE-47A5-951A-AC039E6AAA44}" type="sibTrans" cxnId="{590ACA0A-BAA6-4EC2-ACDF-23336B53F8C2}">
      <dgm:prSet/>
      <dgm:spPr/>
      <dgm:t>
        <a:bodyPr/>
        <a:lstStyle/>
        <a:p>
          <a:endParaRPr lang="en-US"/>
        </a:p>
      </dgm:t>
    </dgm:pt>
    <dgm:pt modelId="{D2005516-C380-4C9E-AA13-0E5C464F98D7}">
      <dgm:prSet phldrT="[Text]" custT="1"/>
      <dgm:spPr>
        <a:solidFill>
          <a:schemeClr val="bg2">
            <a:lumMod val="75000"/>
          </a:schemeClr>
        </a:solidFill>
      </dgm:spPr>
      <dgm:t>
        <a:bodyPr/>
        <a:lstStyle/>
        <a:p>
          <a:r>
            <a:rPr lang="en-US" sz="2000" dirty="0"/>
            <a:t>Protection from violence, abuse, and neglect refers to measures taken to prevent</a:t>
          </a:r>
          <a:endParaRPr lang="en-US" sz="2000" dirty="0">
            <a:solidFill>
              <a:schemeClr val="tx1">
                <a:lumMod val="95000"/>
                <a:lumOff val="5000"/>
              </a:schemeClr>
            </a:solidFill>
          </a:endParaRPr>
        </a:p>
      </dgm:t>
    </dgm:pt>
    <dgm:pt modelId="{E1B856D1-CC4A-4A98-B59D-A9357921912A}" type="sibTrans" cxnId="{AE6DABA4-526F-41E1-924E-DAC06723168E}">
      <dgm:prSet/>
      <dgm:spPr/>
      <dgm:t>
        <a:bodyPr/>
        <a:lstStyle/>
        <a:p>
          <a:endParaRPr lang="en-US"/>
        </a:p>
      </dgm:t>
    </dgm:pt>
    <dgm:pt modelId="{069D906A-E719-4590-8049-42A3CAEF8205}" type="parTrans" cxnId="{AE6DABA4-526F-41E1-924E-DAC06723168E}">
      <dgm:prSet/>
      <dgm:spPr/>
      <dgm:t>
        <a:bodyPr/>
        <a:lstStyle/>
        <a:p>
          <a:endParaRPr lang="en-US"/>
        </a:p>
      </dgm:t>
    </dgm:pt>
    <dgm:pt modelId="{FD9529D8-10ED-46CB-B84F-1FA306E72D30}" type="pres">
      <dgm:prSet presAssocID="{99375BDF-ED17-4FA9-9D65-12C2F5CD2233}" presName="compositeShape" presStyleCnt="0">
        <dgm:presLayoutVars>
          <dgm:dir/>
          <dgm:resizeHandles/>
        </dgm:presLayoutVars>
      </dgm:prSet>
      <dgm:spPr/>
    </dgm:pt>
    <dgm:pt modelId="{BB54439C-1ED2-4C3A-8FA8-1EFAEC17CEA2}" type="pres">
      <dgm:prSet presAssocID="{99375BDF-ED17-4FA9-9D65-12C2F5CD2233}" presName="pyramid" presStyleLbl="node1" presStyleIdx="0" presStyleCnt="1" custLinFactNeighborX="-39396" custLinFactNeighborY="-3862"/>
      <dgm:spPr/>
    </dgm:pt>
    <dgm:pt modelId="{9C09CA8F-9B67-495C-92E4-437FBB7E8046}" type="pres">
      <dgm:prSet presAssocID="{99375BDF-ED17-4FA9-9D65-12C2F5CD2233}" presName="theList" presStyleCnt="0"/>
      <dgm:spPr/>
    </dgm:pt>
    <dgm:pt modelId="{E8274F0B-DF68-4D8A-A475-2EE68B5477F3}" type="pres">
      <dgm:prSet presAssocID="{D2005516-C380-4C9E-AA13-0E5C464F98D7}" presName="aNode" presStyleLbl="fgAcc1" presStyleIdx="0" presStyleCnt="2" custScaleX="224050" custLinFactNeighborY="88637">
        <dgm:presLayoutVars>
          <dgm:bulletEnabled val="1"/>
        </dgm:presLayoutVars>
      </dgm:prSet>
      <dgm:spPr/>
    </dgm:pt>
    <dgm:pt modelId="{5E87F186-43CE-4C77-B2B6-50DDE4B2F69A}" type="pres">
      <dgm:prSet presAssocID="{D2005516-C380-4C9E-AA13-0E5C464F98D7}" presName="aSpace" presStyleCnt="0"/>
      <dgm:spPr/>
    </dgm:pt>
    <dgm:pt modelId="{E0C539D4-E05A-4ECA-8196-151E4C8512DC}" type="pres">
      <dgm:prSet presAssocID="{C06F42F1-1368-4672-A80B-42AFE250DC68}" presName="aNode" presStyleLbl="fgAcc1" presStyleIdx="1" presStyleCnt="2" custScaleX="225394" custLinFactY="8551" custLinFactNeighborX="606" custLinFactNeighborY="100000">
        <dgm:presLayoutVars>
          <dgm:bulletEnabled val="1"/>
        </dgm:presLayoutVars>
      </dgm:prSet>
      <dgm:spPr/>
    </dgm:pt>
    <dgm:pt modelId="{6FCA0759-C506-406E-AFFD-613D58809F21}" type="pres">
      <dgm:prSet presAssocID="{C06F42F1-1368-4672-A80B-42AFE250DC68}" presName="aSpace" presStyleCnt="0"/>
      <dgm:spPr/>
    </dgm:pt>
  </dgm:ptLst>
  <dgm:cxnLst>
    <dgm:cxn modelId="{590ACA0A-BAA6-4EC2-ACDF-23336B53F8C2}" srcId="{99375BDF-ED17-4FA9-9D65-12C2F5CD2233}" destId="{C06F42F1-1368-4672-A80B-42AFE250DC68}" srcOrd="1" destOrd="0" parTransId="{69C9C2D6-C96F-420A-82DC-0DE03DE4A292}" sibTransId="{8742F00A-7CFE-47A5-951A-AC039E6AAA44}"/>
    <dgm:cxn modelId="{04D24737-D16D-460F-857A-AFDC89A28B7E}" type="presOf" srcId="{D2005516-C380-4C9E-AA13-0E5C464F98D7}" destId="{E8274F0B-DF68-4D8A-A475-2EE68B5477F3}" srcOrd="0" destOrd="0" presId="urn:microsoft.com/office/officeart/2005/8/layout/pyramid2"/>
    <dgm:cxn modelId="{AE6DABA4-526F-41E1-924E-DAC06723168E}" srcId="{99375BDF-ED17-4FA9-9D65-12C2F5CD2233}" destId="{D2005516-C380-4C9E-AA13-0E5C464F98D7}" srcOrd="0" destOrd="0" parTransId="{069D906A-E719-4590-8049-42A3CAEF8205}" sibTransId="{E1B856D1-CC4A-4A98-B59D-A9357921912A}"/>
    <dgm:cxn modelId="{227814D6-D4E8-4615-96CB-E2361F42DB0B}" type="presOf" srcId="{99375BDF-ED17-4FA9-9D65-12C2F5CD2233}" destId="{FD9529D8-10ED-46CB-B84F-1FA306E72D30}" srcOrd="0" destOrd="0" presId="urn:microsoft.com/office/officeart/2005/8/layout/pyramid2"/>
    <dgm:cxn modelId="{53C13FE9-C297-4861-8202-C87399AD1668}" type="presOf" srcId="{C06F42F1-1368-4672-A80B-42AFE250DC68}" destId="{E0C539D4-E05A-4ECA-8196-151E4C8512DC}" srcOrd="0" destOrd="0" presId="urn:microsoft.com/office/officeart/2005/8/layout/pyramid2"/>
    <dgm:cxn modelId="{B14793F5-D0CA-4C78-AF59-1594D5E58CF3}" type="presParOf" srcId="{FD9529D8-10ED-46CB-B84F-1FA306E72D30}" destId="{BB54439C-1ED2-4C3A-8FA8-1EFAEC17CEA2}" srcOrd="0" destOrd="0" presId="urn:microsoft.com/office/officeart/2005/8/layout/pyramid2"/>
    <dgm:cxn modelId="{A3B68E17-3284-47DC-8E2F-5F5605B337F8}" type="presParOf" srcId="{FD9529D8-10ED-46CB-B84F-1FA306E72D30}" destId="{9C09CA8F-9B67-495C-92E4-437FBB7E8046}" srcOrd="1" destOrd="0" presId="urn:microsoft.com/office/officeart/2005/8/layout/pyramid2"/>
    <dgm:cxn modelId="{66A8B593-6BFD-4B5F-9D03-F4779EE1891B}" type="presParOf" srcId="{9C09CA8F-9B67-495C-92E4-437FBB7E8046}" destId="{E8274F0B-DF68-4D8A-A475-2EE68B5477F3}" srcOrd="0" destOrd="0" presId="urn:microsoft.com/office/officeart/2005/8/layout/pyramid2"/>
    <dgm:cxn modelId="{67560CDC-74DA-4D09-A30D-574F5DBDC334}" type="presParOf" srcId="{9C09CA8F-9B67-495C-92E4-437FBB7E8046}" destId="{5E87F186-43CE-4C77-B2B6-50DDE4B2F69A}" srcOrd="1" destOrd="0" presId="urn:microsoft.com/office/officeart/2005/8/layout/pyramid2"/>
    <dgm:cxn modelId="{12C6B505-9047-4511-8284-3AB51CE1DDD1}" type="presParOf" srcId="{9C09CA8F-9B67-495C-92E4-437FBB7E8046}" destId="{E0C539D4-E05A-4ECA-8196-151E4C8512DC}" srcOrd="2" destOrd="0" presId="urn:microsoft.com/office/officeart/2005/8/layout/pyramid2"/>
    <dgm:cxn modelId="{C308FD47-BD47-4734-BAD8-8641CA1B0971}" type="presParOf" srcId="{9C09CA8F-9B67-495C-92E4-437FBB7E8046}" destId="{6FCA0759-C506-406E-AFFD-613D58809F21}" srcOrd="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255710D-15B7-45EF-959E-8DE85E24DC7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DCF15545-26CE-4D72-88F6-1AA9DA5B0A02}">
      <dgm:prSet phldrT="[Text]" custT="1"/>
      <dgm:spPr/>
      <dgm:t>
        <a:bodyPr/>
        <a:lstStyle/>
        <a:p>
          <a:r>
            <a:rPr lang="en-US" sz="3600" b="1" dirty="0"/>
            <a:t>Objectives</a:t>
          </a:r>
        </a:p>
      </dgm:t>
    </dgm:pt>
    <dgm:pt modelId="{67B7210E-B648-4A51-A391-3CD25C90851A}" type="parTrans" cxnId="{A722F64A-FBAB-4368-A2C3-C1937A1E2094}">
      <dgm:prSet/>
      <dgm:spPr/>
      <dgm:t>
        <a:bodyPr/>
        <a:lstStyle/>
        <a:p>
          <a:endParaRPr lang="en-US"/>
        </a:p>
      </dgm:t>
    </dgm:pt>
    <dgm:pt modelId="{9548614E-EB43-4A82-9576-501AE0A3BE43}" type="sibTrans" cxnId="{A722F64A-FBAB-4368-A2C3-C1937A1E2094}">
      <dgm:prSet/>
      <dgm:spPr/>
      <dgm:t>
        <a:bodyPr/>
        <a:lstStyle/>
        <a:p>
          <a:endParaRPr lang="en-US"/>
        </a:p>
      </dgm:t>
    </dgm:pt>
    <dgm:pt modelId="{5DFF527C-1F4D-4B4B-8BA3-1B20945F1ED0}">
      <dgm:prSet phldrT="[Text]"/>
      <dgm:spPr/>
      <dgm:t>
        <a:bodyPr/>
        <a:lstStyle/>
        <a:p>
          <a:r>
            <a:rPr lang="en-US" b="0" i="0" dirty="0"/>
            <a:t>Examining the impacts of violence, abuse, and neglect on children's physical, psychological, and social development</a:t>
          </a:r>
          <a:endParaRPr lang="en-US" dirty="0"/>
        </a:p>
      </dgm:t>
    </dgm:pt>
    <dgm:pt modelId="{8B5D944F-3707-41D3-A8B5-574653A7F445}" type="parTrans" cxnId="{E0A242F7-7F02-43A0-8680-25ABE26F2E7B}">
      <dgm:prSet/>
      <dgm:spPr/>
      <dgm:t>
        <a:bodyPr/>
        <a:lstStyle/>
        <a:p>
          <a:endParaRPr lang="en-US"/>
        </a:p>
      </dgm:t>
    </dgm:pt>
    <dgm:pt modelId="{F54D47C4-817B-4EB9-8290-490F3C896677}" type="sibTrans" cxnId="{E0A242F7-7F02-43A0-8680-25ABE26F2E7B}">
      <dgm:prSet/>
      <dgm:spPr/>
      <dgm:t>
        <a:bodyPr/>
        <a:lstStyle/>
        <a:p>
          <a:endParaRPr lang="en-US"/>
        </a:p>
      </dgm:t>
    </dgm:pt>
    <dgm:pt modelId="{83BA1444-0173-49B9-8B6B-4E11B4DFFCFD}">
      <dgm:prSet phldrT="[Text]"/>
      <dgm:spPr/>
      <dgm:t>
        <a:bodyPr/>
        <a:lstStyle/>
        <a:p>
          <a:r>
            <a:rPr lang="en-US" b="0" i="0" dirty="0"/>
            <a:t>Evaluating the effectiveness of interventions and programs aimed at preventing and identifying best practices.</a:t>
          </a:r>
          <a:endParaRPr lang="en-US" dirty="0"/>
        </a:p>
      </dgm:t>
    </dgm:pt>
    <dgm:pt modelId="{766A6B0B-2573-41FC-8836-AF4C2749C9D6}" type="parTrans" cxnId="{E6552DCE-B892-44E9-9E5C-C26AA5AD677D}">
      <dgm:prSet/>
      <dgm:spPr/>
      <dgm:t>
        <a:bodyPr/>
        <a:lstStyle/>
        <a:p>
          <a:endParaRPr lang="en-US"/>
        </a:p>
      </dgm:t>
    </dgm:pt>
    <dgm:pt modelId="{BEB0EFCB-A313-4852-93D1-2ED1D3418D10}" type="sibTrans" cxnId="{E6552DCE-B892-44E9-9E5C-C26AA5AD677D}">
      <dgm:prSet/>
      <dgm:spPr/>
      <dgm:t>
        <a:bodyPr/>
        <a:lstStyle/>
        <a:p>
          <a:endParaRPr lang="en-US"/>
        </a:p>
      </dgm:t>
    </dgm:pt>
    <dgm:pt modelId="{99D9E0A8-CCDF-45F4-B267-60E2CB865D5D}">
      <dgm:prSet phldrT="[Text]"/>
      <dgm:spPr/>
      <dgm:t>
        <a:bodyPr/>
        <a:lstStyle/>
        <a:p>
          <a:r>
            <a:rPr lang="en-US" b="0" i="0" dirty="0"/>
            <a:t>Advocating for policy and legislative changes to improve the protection of children</a:t>
          </a:r>
          <a:endParaRPr lang="en-US" dirty="0"/>
        </a:p>
      </dgm:t>
    </dgm:pt>
    <dgm:pt modelId="{661D2B48-E9A3-4A26-B415-FBC1F730B265}" type="parTrans" cxnId="{24074E61-9E52-4FE5-B27C-305E270F28E8}">
      <dgm:prSet/>
      <dgm:spPr/>
      <dgm:t>
        <a:bodyPr/>
        <a:lstStyle/>
        <a:p>
          <a:endParaRPr lang="en-US"/>
        </a:p>
      </dgm:t>
    </dgm:pt>
    <dgm:pt modelId="{30D66627-40B7-495B-A5E7-868FECA3A993}" type="sibTrans" cxnId="{24074E61-9E52-4FE5-B27C-305E270F28E8}">
      <dgm:prSet/>
      <dgm:spPr/>
      <dgm:t>
        <a:bodyPr/>
        <a:lstStyle/>
        <a:p>
          <a:endParaRPr lang="en-US"/>
        </a:p>
      </dgm:t>
    </dgm:pt>
    <dgm:pt modelId="{F7749486-A70A-4C3D-8CD8-D3C4E96ECB81}" type="pres">
      <dgm:prSet presAssocID="{9255710D-15B7-45EF-959E-8DE85E24DC7D}" presName="hierChild1" presStyleCnt="0">
        <dgm:presLayoutVars>
          <dgm:orgChart val="1"/>
          <dgm:chPref val="1"/>
          <dgm:dir/>
          <dgm:animOne val="branch"/>
          <dgm:animLvl val="lvl"/>
          <dgm:resizeHandles/>
        </dgm:presLayoutVars>
      </dgm:prSet>
      <dgm:spPr/>
    </dgm:pt>
    <dgm:pt modelId="{B9CC37DE-D335-4385-BDF2-F44F9275110F}" type="pres">
      <dgm:prSet presAssocID="{DCF15545-26CE-4D72-88F6-1AA9DA5B0A02}" presName="hierRoot1" presStyleCnt="0">
        <dgm:presLayoutVars>
          <dgm:hierBranch val="init"/>
        </dgm:presLayoutVars>
      </dgm:prSet>
      <dgm:spPr/>
    </dgm:pt>
    <dgm:pt modelId="{16D756B5-F12B-4582-8578-F7B9FB056E4E}" type="pres">
      <dgm:prSet presAssocID="{DCF15545-26CE-4D72-88F6-1AA9DA5B0A02}" presName="rootComposite1" presStyleCnt="0"/>
      <dgm:spPr/>
    </dgm:pt>
    <dgm:pt modelId="{E4D4EFEA-651D-4E62-BF35-C2239B9A5AAB}" type="pres">
      <dgm:prSet presAssocID="{DCF15545-26CE-4D72-88F6-1AA9DA5B0A02}" presName="rootText1" presStyleLbl="node0" presStyleIdx="0" presStyleCnt="1">
        <dgm:presLayoutVars>
          <dgm:chPref val="3"/>
        </dgm:presLayoutVars>
      </dgm:prSet>
      <dgm:spPr/>
    </dgm:pt>
    <dgm:pt modelId="{09754A70-8870-47B9-928B-4F36908B88E3}" type="pres">
      <dgm:prSet presAssocID="{DCF15545-26CE-4D72-88F6-1AA9DA5B0A02}" presName="rootConnector1" presStyleLbl="node1" presStyleIdx="0" presStyleCnt="0"/>
      <dgm:spPr/>
    </dgm:pt>
    <dgm:pt modelId="{753EC1E6-1CA2-4A8E-83BA-B8B23CDE60AB}" type="pres">
      <dgm:prSet presAssocID="{DCF15545-26CE-4D72-88F6-1AA9DA5B0A02}" presName="hierChild2" presStyleCnt="0"/>
      <dgm:spPr/>
    </dgm:pt>
    <dgm:pt modelId="{A9C76712-6B73-41C4-9E17-4EE85B9518E2}" type="pres">
      <dgm:prSet presAssocID="{8B5D944F-3707-41D3-A8B5-574653A7F445}" presName="Name37" presStyleLbl="parChTrans1D2" presStyleIdx="0" presStyleCnt="3"/>
      <dgm:spPr/>
    </dgm:pt>
    <dgm:pt modelId="{A97B3CE1-3D8B-4CB9-B2D9-157C5B910EBD}" type="pres">
      <dgm:prSet presAssocID="{5DFF527C-1F4D-4B4B-8BA3-1B20945F1ED0}" presName="hierRoot2" presStyleCnt="0">
        <dgm:presLayoutVars>
          <dgm:hierBranch val="init"/>
        </dgm:presLayoutVars>
      </dgm:prSet>
      <dgm:spPr/>
    </dgm:pt>
    <dgm:pt modelId="{0E58CFF9-1A7D-45E7-AD39-7B771C316F3D}" type="pres">
      <dgm:prSet presAssocID="{5DFF527C-1F4D-4B4B-8BA3-1B20945F1ED0}" presName="rootComposite" presStyleCnt="0"/>
      <dgm:spPr/>
    </dgm:pt>
    <dgm:pt modelId="{20A25A4F-9F19-4AE6-8E56-78DBBF9C2B12}" type="pres">
      <dgm:prSet presAssocID="{5DFF527C-1F4D-4B4B-8BA3-1B20945F1ED0}" presName="rootText" presStyleLbl="node2" presStyleIdx="0" presStyleCnt="3" custScaleY="175659">
        <dgm:presLayoutVars>
          <dgm:chPref val="3"/>
        </dgm:presLayoutVars>
      </dgm:prSet>
      <dgm:spPr/>
    </dgm:pt>
    <dgm:pt modelId="{64764407-AED2-4ADE-941D-E611C20B1A7E}" type="pres">
      <dgm:prSet presAssocID="{5DFF527C-1F4D-4B4B-8BA3-1B20945F1ED0}" presName="rootConnector" presStyleLbl="node2" presStyleIdx="0" presStyleCnt="3"/>
      <dgm:spPr/>
    </dgm:pt>
    <dgm:pt modelId="{14443E36-770D-4BDB-9657-C314FBABC5C8}" type="pres">
      <dgm:prSet presAssocID="{5DFF527C-1F4D-4B4B-8BA3-1B20945F1ED0}" presName="hierChild4" presStyleCnt="0"/>
      <dgm:spPr/>
    </dgm:pt>
    <dgm:pt modelId="{3EF75532-F4FE-4462-A342-47890DD33FAE}" type="pres">
      <dgm:prSet presAssocID="{5DFF527C-1F4D-4B4B-8BA3-1B20945F1ED0}" presName="hierChild5" presStyleCnt="0"/>
      <dgm:spPr/>
    </dgm:pt>
    <dgm:pt modelId="{4D99BF9B-A67E-4A9E-B156-9C3D632C217F}" type="pres">
      <dgm:prSet presAssocID="{766A6B0B-2573-41FC-8836-AF4C2749C9D6}" presName="Name37" presStyleLbl="parChTrans1D2" presStyleIdx="1" presStyleCnt="3"/>
      <dgm:spPr/>
    </dgm:pt>
    <dgm:pt modelId="{68CEB1C0-8117-4A26-9BFC-AA773552B46C}" type="pres">
      <dgm:prSet presAssocID="{83BA1444-0173-49B9-8B6B-4E11B4DFFCFD}" presName="hierRoot2" presStyleCnt="0">
        <dgm:presLayoutVars>
          <dgm:hierBranch val="init"/>
        </dgm:presLayoutVars>
      </dgm:prSet>
      <dgm:spPr/>
    </dgm:pt>
    <dgm:pt modelId="{16FCB285-589C-4DEB-B2CE-96E640DD47ED}" type="pres">
      <dgm:prSet presAssocID="{83BA1444-0173-49B9-8B6B-4E11B4DFFCFD}" presName="rootComposite" presStyleCnt="0"/>
      <dgm:spPr/>
    </dgm:pt>
    <dgm:pt modelId="{5B1CC82D-7148-41BF-9631-080B48434CAE}" type="pres">
      <dgm:prSet presAssocID="{83BA1444-0173-49B9-8B6B-4E11B4DFFCFD}" presName="rootText" presStyleLbl="node2" presStyleIdx="1" presStyleCnt="3" custScaleY="173603">
        <dgm:presLayoutVars>
          <dgm:chPref val="3"/>
        </dgm:presLayoutVars>
      </dgm:prSet>
      <dgm:spPr/>
    </dgm:pt>
    <dgm:pt modelId="{53F33BDE-C131-4593-A4AB-30F9418A6449}" type="pres">
      <dgm:prSet presAssocID="{83BA1444-0173-49B9-8B6B-4E11B4DFFCFD}" presName="rootConnector" presStyleLbl="node2" presStyleIdx="1" presStyleCnt="3"/>
      <dgm:spPr/>
    </dgm:pt>
    <dgm:pt modelId="{DB61317A-2A32-4945-992C-59C2EE8239DC}" type="pres">
      <dgm:prSet presAssocID="{83BA1444-0173-49B9-8B6B-4E11B4DFFCFD}" presName="hierChild4" presStyleCnt="0"/>
      <dgm:spPr/>
    </dgm:pt>
    <dgm:pt modelId="{5E73A5E6-B3ED-4495-A5BE-CEAA9A30E780}" type="pres">
      <dgm:prSet presAssocID="{83BA1444-0173-49B9-8B6B-4E11B4DFFCFD}" presName="hierChild5" presStyleCnt="0"/>
      <dgm:spPr/>
    </dgm:pt>
    <dgm:pt modelId="{9C4EAA0E-50AC-4AB0-B3CB-086613584C2B}" type="pres">
      <dgm:prSet presAssocID="{661D2B48-E9A3-4A26-B415-FBC1F730B265}" presName="Name37" presStyleLbl="parChTrans1D2" presStyleIdx="2" presStyleCnt="3"/>
      <dgm:spPr/>
    </dgm:pt>
    <dgm:pt modelId="{2E36B454-55E7-41D9-8D96-309E4EFCC3A9}" type="pres">
      <dgm:prSet presAssocID="{99D9E0A8-CCDF-45F4-B267-60E2CB865D5D}" presName="hierRoot2" presStyleCnt="0">
        <dgm:presLayoutVars>
          <dgm:hierBranch val="init"/>
        </dgm:presLayoutVars>
      </dgm:prSet>
      <dgm:spPr/>
    </dgm:pt>
    <dgm:pt modelId="{EEEB8902-B473-4138-9C57-3C6663F792BE}" type="pres">
      <dgm:prSet presAssocID="{99D9E0A8-CCDF-45F4-B267-60E2CB865D5D}" presName="rootComposite" presStyleCnt="0"/>
      <dgm:spPr/>
    </dgm:pt>
    <dgm:pt modelId="{EE88D171-ADB9-46DE-83D3-520A9FBC380C}" type="pres">
      <dgm:prSet presAssocID="{99D9E0A8-CCDF-45F4-B267-60E2CB865D5D}" presName="rootText" presStyleLbl="node2" presStyleIdx="2" presStyleCnt="3" custScaleY="173603">
        <dgm:presLayoutVars>
          <dgm:chPref val="3"/>
        </dgm:presLayoutVars>
      </dgm:prSet>
      <dgm:spPr/>
    </dgm:pt>
    <dgm:pt modelId="{2D4F703A-FD18-4C16-83B4-A4F9BD146F45}" type="pres">
      <dgm:prSet presAssocID="{99D9E0A8-CCDF-45F4-B267-60E2CB865D5D}" presName="rootConnector" presStyleLbl="node2" presStyleIdx="2" presStyleCnt="3"/>
      <dgm:spPr/>
    </dgm:pt>
    <dgm:pt modelId="{3D317F0B-9807-44C0-97AD-8D6FEA6918AF}" type="pres">
      <dgm:prSet presAssocID="{99D9E0A8-CCDF-45F4-B267-60E2CB865D5D}" presName="hierChild4" presStyleCnt="0"/>
      <dgm:spPr/>
    </dgm:pt>
    <dgm:pt modelId="{AFE1B8AE-B1A7-4DD1-9B0E-D9EB67765D88}" type="pres">
      <dgm:prSet presAssocID="{99D9E0A8-CCDF-45F4-B267-60E2CB865D5D}" presName="hierChild5" presStyleCnt="0"/>
      <dgm:spPr/>
    </dgm:pt>
    <dgm:pt modelId="{CE132B1C-4819-4AA7-BCA4-3B0CEB17AC05}" type="pres">
      <dgm:prSet presAssocID="{DCF15545-26CE-4D72-88F6-1AA9DA5B0A02}" presName="hierChild3" presStyleCnt="0"/>
      <dgm:spPr/>
    </dgm:pt>
  </dgm:ptLst>
  <dgm:cxnLst>
    <dgm:cxn modelId="{A0CDFA09-4411-4778-BA8A-714FC44D0B50}" type="presOf" srcId="{766A6B0B-2573-41FC-8836-AF4C2749C9D6}" destId="{4D99BF9B-A67E-4A9E-B156-9C3D632C217F}" srcOrd="0" destOrd="0" presId="urn:microsoft.com/office/officeart/2005/8/layout/orgChart1"/>
    <dgm:cxn modelId="{174C3C2A-4F69-4083-99C4-BAE1AC15865D}" type="presOf" srcId="{DCF15545-26CE-4D72-88F6-1AA9DA5B0A02}" destId="{09754A70-8870-47B9-928B-4F36908B88E3}" srcOrd="1" destOrd="0" presId="urn:microsoft.com/office/officeart/2005/8/layout/orgChart1"/>
    <dgm:cxn modelId="{044CC13A-A0F0-4999-8CD7-F15010DB8E8B}" type="presOf" srcId="{99D9E0A8-CCDF-45F4-B267-60E2CB865D5D}" destId="{EE88D171-ADB9-46DE-83D3-520A9FBC380C}" srcOrd="0" destOrd="0" presId="urn:microsoft.com/office/officeart/2005/8/layout/orgChart1"/>
    <dgm:cxn modelId="{24074E61-9E52-4FE5-B27C-305E270F28E8}" srcId="{DCF15545-26CE-4D72-88F6-1AA9DA5B0A02}" destId="{99D9E0A8-CCDF-45F4-B267-60E2CB865D5D}" srcOrd="2" destOrd="0" parTransId="{661D2B48-E9A3-4A26-B415-FBC1F730B265}" sibTransId="{30D66627-40B7-495B-A5E7-868FECA3A993}"/>
    <dgm:cxn modelId="{B1637841-6A3F-40FA-B662-D8E2E6448AEF}" type="presOf" srcId="{83BA1444-0173-49B9-8B6B-4E11B4DFFCFD}" destId="{53F33BDE-C131-4593-A4AB-30F9418A6449}" srcOrd="1" destOrd="0" presId="urn:microsoft.com/office/officeart/2005/8/layout/orgChart1"/>
    <dgm:cxn modelId="{D4C2AA47-AF57-49A6-B72B-36230CFEB5EC}" type="presOf" srcId="{99D9E0A8-CCDF-45F4-B267-60E2CB865D5D}" destId="{2D4F703A-FD18-4C16-83B4-A4F9BD146F45}" srcOrd="1" destOrd="0" presId="urn:microsoft.com/office/officeart/2005/8/layout/orgChart1"/>
    <dgm:cxn modelId="{A722F64A-FBAB-4368-A2C3-C1937A1E2094}" srcId="{9255710D-15B7-45EF-959E-8DE85E24DC7D}" destId="{DCF15545-26CE-4D72-88F6-1AA9DA5B0A02}" srcOrd="0" destOrd="0" parTransId="{67B7210E-B648-4A51-A391-3CD25C90851A}" sibTransId="{9548614E-EB43-4A82-9576-501AE0A3BE43}"/>
    <dgm:cxn modelId="{7BB6589A-F4B7-47EA-AEEF-BC7E1F803639}" type="presOf" srcId="{5DFF527C-1F4D-4B4B-8BA3-1B20945F1ED0}" destId="{20A25A4F-9F19-4AE6-8E56-78DBBF9C2B12}" srcOrd="0" destOrd="0" presId="urn:microsoft.com/office/officeart/2005/8/layout/orgChart1"/>
    <dgm:cxn modelId="{9BC1B7CA-DE24-4F71-8350-FE44B86469AC}" type="presOf" srcId="{DCF15545-26CE-4D72-88F6-1AA9DA5B0A02}" destId="{E4D4EFEA-651D-4E62-BF35-C2239B9A5AAB}" srcOrd="0" destOrd="0" presId="urn:microsoft.com/office/officeart/2005/8/layout/orgChart1"/>
    <dgm:cxn modelId="{E6552DCE-B892-44E9-9E5C-C26AA5AD677D}" srcId="{DCF15545-26CE-4D72-88F6-1AA9DA5B0A02}" destId="{83BA1444-0173-49B9-8B6B-4E11B4DFFCFD}" srcOrd="1" destOrd="0" parTransId="{766A6B0B-2573-41FC-8836-AF4C2749C9D6}" sibTransId="{BEB0EFCB-A313-4852-93D1-2ED1D3418D10}"/>
    <dgm:cxn modelId="{9B8138CE-6504-4C19-AB60-2C21AA67C451}" type="presOf" srcId="{9255710D-15B7-45EF-959E-8DE85E24DC7D}" destId="{F7749486-A70A-4C3D-8CD8-D3C4E96ECB81}" srcOrd="0" destOrd="0" presId="urn:microsoft.com/office/officeart/2005/8/layout/orgChart1"/>
    <dgm:cxn modelId="{62EEE3D1-A489-44EC-BBF0-A1BA230053DC}" type="presOf" srcId="{661D2B48-E9A3-4A26-B415-FBC1F730B265}" destId="{9C4EAA0E-50AC-4AB0-B3CB-086613584C2B}" srcOrd="0" destOrd="0" presId="urn:microsoft.com/office/officeart/2005/8/layout/orgChart1"/>
    <dgm:cxn modelId="{80910BD5-F9E4-42AD-B3A1-31067A966CDC}" type="presOf" srcId="{8B5D944F-3707-41D3-A8B5-574653A7F445}" destId="{A9C76712-6B73-41C4-9E17-4EE85B9518E2}" srcOrd="0" destOrd="0" presId="urn:microsoft.com/office/officeart/2005/8/layout/orgChart1"/>
    <dgm:cxn modelId="{EE6F9DE3-E7BB-49A2-8EAB-5806C2F18BC8}" type="presOf" srcId="{83BA1444-0173-49B9-8B6B-4E11B4DFFCFD}" destId="{5B1CC82D-7148-41BF-9631-080B48434CAE}" srcOrd="0" destOrd="0" presId="urn:microsoft.com/office/officeart/2005/8/layout/orgChart1"/>
    <dgm:cxn modelId="{F43227EA-1BC4-4C6D-8005-D76A5E684304}" type="presOf" srcId="{5DFF527C-1F4D-4B4B-8BA3-1B20945F1ED0}" destId="{64764407-AED2-4ADE-941D-E611C20B1A7E}" srcOrd="1" destOrd="0" presId="urn:microsoft.com/office/officeart/2005/8/layout/orgChart1"/>
    <dgm:cxn modelId="{E0A242F7-7F02-43A0-8680-25ABE26F2E7B}" srcId="{DCF15545-26CE-4D72-88F6-1AA9DA5B0A02}" destId="{5DFF527C-1F4D-4B4B-8BA3-1B20945F1ED0}" srcOrd="0" destOrd="0" parTransId="{8B5D944F-3707-41D3-A8B5-574653A7F445}" sibTransId="{F54D47C4-817B-4EB9-8290-490F3C896677}"/>
    <dgm:cxn modelId="{83C27309-10C5-4DE0-B20D-D4A27CB26ADD}" type="presParOf" srcId="{F7749486-A70A-4C3D-8CD8-D3C4E96ECB81}" destId="{B9CC37DE-D335-4385-BDF2-F44F9275110F}" srcOrd="0" destOrd="0" presId="urn:microsoft.com/office/officeart/2005/8/layout/orgChart1"/>
    <dgm:cxn modelId="{4EB9C92F-9DBF-488B-B7D6-74B032891B53}" type="presParOf" srcId="{B9CC37DE-D335-4385-BDF2-F44F9275110F}" destId="{16D756B5-F12B-4582-8578-F7B9FB056E4E}" srcOrd="0" destOrd="0" presId="urn:microsoft.com/office/officeart/2005/8/layout/orgChart1"/>
    <dgm:cxn modelId="{71A816C4-DD58-46E4-97EA-4ADDB705FC26}" type="presParOf" srcId="{16D756B5-F12B-4582-8578-F7B9FB056E4E}" destId="{E4D4EFEA-651D-4E62-BF35-C2239B9A5AAB}" srcOrd="0" destOrd="0" presId="urn:microsoft.com/office/officeart/2005/8/layout/orgChart1"/>
    <dgm:cxn modelId="{BFC66BDF-25FD-485E-877E-61B9C3801EBD}" type="presParOf" srcId="{16D756B5-F12B-4582-8578-F7B9FB056E4E}" destId="{09754A70-8870-47B9-928B-4F36908B88E3}" srcOrd="1" destOrd="0" presId="urn:microsoft.com/office/officeart/2005/8/layout/orgChart1"/>
    <dgm:cxn modelId="{ED55DDE8-06EC-4F37-B737-8CD43EFF7C5A}" type="presParOf" srcId="{B9CC37DE-D335-4385-BDF2-F44F9275110F}" destId="{753EC1E6-1CA2-4A8E-83BA-B8B23CDE60AB}" srcOrd="1" destOrd="0" presId="urn:microsoft.com/office/officeart/2005/8/layout/orgChart1"/>
    <dgm:cxn modelId="{ADD9C955-E464-42F2-8E44-BF9E9A05B03B}" type="presParOf" srcId="{753EC1E6-1CA2-4A8E-83BA-B8B23CDE60AB}" destId="{A9C76712-6B73-41C4-9E17-4EE85B9518E2}" srcOrd="0" destOrd="0" presId="urn:microsoft.com/office/officeart/2005/8/layout/orgChart1"/>
    <dgm:cxn modelId="{7BCE45AA-8432-42DF-B72A-B00673B7C1A1}" type="presParOf" srcId="{753EC1E6-1CA2-4A8E-83BA-B8B23CDE60AB}" destId="{A97B3CE1-3D8B-4CB9-B2D9-157C5B910EBD}" srcOrd="1" destOrd="0" presId="urn:microsoft.com/office/officeart/2005/8/layout/orgChart1"/>
    <dgm:cxn modelId="{43A3CF1F-75F1-48C3-B074-D26ED233FC89}" type="presParOf" srcId="{A97B3CE1-3D8B-4CB9-B2D9-157C5B910EBD}" destId="{0E58CFF9-1A7D-45E7-AD39-7B771C316F3D}" srcOrd="0" destOrd="0" presId="urn:microsoft.com/office/officeart/2005/8/layout/orgChart1"/>
    <dgm:cxn modelId="{A5E54016-CAF8-47A1-9F16-4C814BFC1AC6}" type="presParOf" srcId="{0E58CFF9-1A7D-45E7-AD39-7B771C316F3D}" destId="{20A25A4F-9F19-4AE6-8E56-78DBBF9C2B12}" srcOrd="0" destOrd="0" presId="urn:microsoft.com/office/officeart/2005/8/layout/orgChart1"/>
    <dgm:cxn modelId="{F3118C5F-73DE-4003-AC68-5B4F22F95252}" type="presParOf" srcId="{0E58CFF9-1A7D-45E7-AD39-7B771C316F3D}" destId="{64764407-AED2-4ADE-941D-E611C20B1A7E}" srcOrd="1" destOrd="0" presId="urn:microsoft.com/office/officeart/2005/8/layout/orgChart1"/>
    <dgm:cxn modelId="{51DE46D4-0C59-44D6-8BE4-BC18C555E167}" type="presParOf" srcId="{A97B3CE1-3D8B-4CB9-B2D9-157C5B910EBD}" destId="{14443E36-770D-4BDB-9657-C314FBABC5C8}" srcOrd="1" destOrd="0" presId="urn:microsoft.com/office/officeart/2005/8/layout/orgChart1"/>
    <dgm:cxn modelId="{06EC2EC9-A995-4FE4-801E-39E324CEA012}" type="presParOf" srcId="{A97B3CE1-3D8B-4CB9-B2D9-157C5B910EBD}" destId="{3EF75532-F4FE-4462-A342-47890DD33FAE}" srcOrd="2" destOrd="0" presId="urn:microsoft.com/office/officeart/2005/8/layout/orgChart1"/>
    <dgm:cxn modelId="{53FEA68A-804A-47A7-8431-086522FCF1DB}" type="presParOf" srcId="{753EC1E6-1CA2-4A8E-83BA-B8B23CDE60AB}" destId="{4D99BF9B-A67E-4A9E-B156-9C3D632C217F}" srcOrd="2" destOrd="0" presId="urn:microsoft.com/office/officeart/2005/8/layout/orgChart1"/>
    <dgm:cxn modelId="{BBE89156-CEC2-42B3-98BD-854092C81C53}" type="presParOf" srcId="{753EC1E6-1CA2-4A8E-83BA-B8B23CDE60AB}" destId="{68CEB1C0-8117-4A26-9BFC-AA773552B46C}" srcOrd="3" destOrd="0" presId="urn:microsoft.com/office/officeart/2005/8/layout/orgChart1"/>
    <dgm:cxn modelId="{AD3E7788-F05A-4D45-A207-05881F27B75F}" type="presParOf" srcId="{68CEB1C0-8117-4A26-9BFC-AA773552B46C}" destId="{16FCB285-589C-4DEB-B2CE-96E640DD47ED}" srcOrd="0" destOrd="0" presId="urn:microsoft.com/office/officeart/2005/8/layout/orgChart1"/>
    <dgm:cxn modelId="{2937A99E-87B6-4CE5-B68F-BF58DE3B9955}" type="presParOf" srcId="{16FCB285-589C-4DEB-B2CE-96E640DD47ED}" destId="{5B1CC82D-7148-41BF-9631-080B48434CAE}" srcOrd="0" destOrd="0" presId="urn:microsoft.com/office/officeart/2005/8/layout/orgChart1"/>
    <dgm:cxn modelId="{678625C1-3904-4766-849C-9848EB252F61}" type="presParOf" srcId="{16FCB285-589C-4DEB-B2CE-96E640DD47ED}" destId="{53F33BDE-C131-4593-A4AB-30F9418A6449}" srcOrd="1" destOrd="0" presId="urn:microsoft.com/office/officeart/2005/8/layout/orgChart1"/>
    <dgm:cxn modelId="{49CF27D6-22B9-41D2-83B4-E5CF1AC67ECE}" type="presParOf" srcId="{68CEB1C0-8117-4A26-9BFC-AA773552B46C}" destId="{DB61317A-2A32-4945-992C-59C2EE8239DC}" srcOrd="1" destOrd="0" presId="urn:microsoft.com/office/officeart/2005/8/layout/orgChart1"/>
    <dgm:cxn modelId="{80E61105-DF49-4D56-967E-4E364A3C542C}" type="presParOf" srcId="{68CEB1C0-8117-4A26-9BFC-AA773552B46C}" destId="{5E73A5E6-B3ED-4495-A5BE-CEAA9A30E780}" srcOrd="2" destOrd="0" presId="urn:microsoft.com/office/officeart/2005/8/layout/orgChart1"/>
    <dgm:cxn modelId="{ABB43F56-C3B5-4062-899C-8A894977C5FC}" type="presParOf" srcId="{753EC1E6-1CA2-4A8E-83BA-B8B23CDE60AB}" destId="{9C4EAA0E-50AC-4AB0-B3CB-086613584C2B}" srcOrd="4" destOrd="0" presId="urn:microsoft.com/office/officeart/2005/8/layout/orgChart1"/>
    <dgm:cxn modelId="{34D062F5-2235-4965-8259-78E45751C30F}" type="presParOf" srcId="{753EC1E6-1CA2-4A8E-83BA-B8B23CDE60AB}" destId="{2E36B454-55E7-41D9-8D96-309E4EFCC3A9}" srcOrd="5" destOrd="0" presId="urn:microsoft.com/office/officeart/2005/8/layout/orgChart1"/>
    <dgm:cxn modelId="{6E88E2E5-F5AC-4BB5-8415-BB5235D6C2FC}" type="presParOf" srcId="{2E36B454-55E7-41D9-8D96-309E4EFCC3A9}" destId="{EEEB8902-B473-4138-9C57-3C6663F792BE}" srcOrd="0" destOrd="0" presId="urn:microsoft.com/office/officeart/2005/8/layout/orgChart1"/>
    <dgm:cxn modelId="{1AC17FEE-293A-4162-BCF6-D7AC0FE612D7}" type="presParOf" srcId="{EEEB8902-B473-4138-9C57-3C6663F792BE}" destId="{EE88D171-ADB9-46DE-83D3-520A9FBC380C}" srcOrd="0" destOrd="0" presId="urn:microsoft.com/office/officeart/2005/8/layout/orgChart1"/>
    <dgm:cxn modelId="{9B92124E-C165-417A-BBA1-B62C884486BC}" type="presParOf" srcId="{EEEB8902-B473-4138-9C57-3C6663F792BE}" destId="{2D4F703A-FD18-4C16-83B4-A4F9BD146F45}" srcOrd="1" destOrd="0" presId="urn:microsoft.com/office/officeart/2005/8/layout/orgChart1"/>
    <dgm:cxn modelId="{0A6A82A5-1DA9-4436-94D4-427B0EE57C1A}" type="presParOf" srcId="{2E36B454-55E7-41D9-8D96-309E4EFCC3A9}" destId="{3D317F0B-9807-44C0-97AD-8D6FEA6918AF}" srcOrd="1" destOrd="0" presId="urn:microsoft.com/office/officeart/2005/8/layout/orgChart1"/>
    <dgm:cxn modelId="{06B93E3D-476F-4785-A32B-E37F1FDF293A}" type="presParOf" srcId="{2E36B454-55E7-41D9-8D96-309E4EFCC3A9}" destId="{AFE1B8AE-B1A7-4DD1-9B0E-D9EB67765D88}" srcOrd="2" destOrd="0" presId="urn:microsoft.com/office/officeart/2005/8/layout/orgChart1"/>
    <dgm:cxn modelId="{4136D8E0-06FD-4D4B-A867-7B6C6220EF64}" type="presParOf" srcId="{B9CC37DE-D335-4385-BDF2-F44F9275110F}" destId="{CE132B1C-4819-4AA7-BCA4-3B0CEB17AC05}"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8CF7DA0-BA2C-4CA6-A97D-194B320D1104}"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614A7C75-E3D7-425C-8613-4895EEA0EA14}">
      <dgm:prSet phldrT="[Text]" custT="1"/>
      <dgm:spPr/>
      <dgm:t>
        <a:bodyPr/>
        <a:lstStyle/>
        <a:p>
          <a:r>
            <a:rPr lang="en-US" sz="1600" dirty="0"/>
            <a:t>Family</a:t>
          </a:r>
          <a:r>
            <a:rPr lang="en-US" sz="1800" dirty="0"/>
            <a:t> Factors</a:t>
          </a:r>
        </a:p>
      </dgm:t>
    </dgm:pt>
    <dgm:pt modelId="{F7A468D2-B6DA-4D19-A2BF-80B0C769EB23}" type="parTrans" cxnId="{3AF70FA8-60E4-449A-9B19-E834EFEEB3B7}">
      <dgm:prSet/>
      <dgm:spPr/>
      <dgm:t>
        <a:bodyPr/>
        <a:lstStyle/>
        <a:p>
          <a:endParaRPr lang="en-US"/>
        </a:p>
      </dgm:t>
    </dgm:pt>
    <dgm:pt modelId="{931E2EF5-1A58-4516-B1B9-2EFC57C1326F}" type="sibTrans" cxnId="{3AF70FA8-60E4-449A-9B19-E834EFEEB3B7}">
      <dgm:prSet/>
      <dgm:spPr/>
      <dgm:t>
        <a:bodyPr/>
        <a:lstStyle/>
        <a:p>
          <a:endParaRPr lang="en-US"/>
        </a:p>
      </dgm:t>
    </dgm:pt>
    <dgm:pt modelId="{3789AA2A-586C-4694-8A27-CDE83D9CEC2C}">
      <dgm:prSet phldrT="[Text]"/>
      <dgm:spPr/>
      <dgm:t>
        <a:bodyPr/>
        <a:lstStyle/>
        <a:p>
          <a:r>
            <a:rPr lang="en-US" dirty="0"/>
            <a:t>These include parental substance abuse, mental health problems, domestic violence, poverty, and lack of social support.</a:t>
          </a:r>
        </a:p>
      </dgm:t>
    </dgm:pt>
    <dgm:pt modelId="{BDF2A614-CE83-462B-AC88-04E9538644E5}" type="parTrans" cxnId="{ADD526DA-DAF2-40FC-A3FF-051073CF562C}">
      <dgm:prSet/>
      <dgm:spPr/>
      <dgm:t>
        <a:bodyPr/>
        <a:lstStyle/>
        <a:p>
          <a:endParaRPr lang="en-US"/>
        </a:p>
      </dgm:t>
    </dgm:pt>
    <dgm:pt modelId="{75A511FF-465D-495E-B5C9-9DD4E7B96D80}" type="sibTrans" cxnId="{ADD526DA-DAF2-40FC-A3FF-051073CF562C}">
      <dgm:prSet/>
      <dgm:spPr/>
      <dgm:t>
        <a:bodyPr/>
        <a:lstStyle/>
        <a:p>
          <a:endParaRPr lang="en-US"/>
        </a:p>
      </dgm:t>
    </dgm:pt>
    <dgm:pt modelId="{1359A344-3581-4F95-A9AF-E9D91D68C658}">
      <dgm:prSet phldrT="[Text]" custT="1"/>
      <dgm:spPr/>
      <dgm:t>
        <a:bodyPr/>
        <a:lstStyle/>
        <a:p>
          <a:r>
            <a:rPr lang="en-US" sz="1800" dirty="0"/>
            <a:t>Community factors</a:t>
          </a:r>
        </a:p>
      </dgm:t>
    </dgm:pt>
    <dgm:pt modelId="{81E2C072-2BC0-4458-8850-5D5E1D8B83FE}" type="parTrans" cxnId="{F0F2D11F-3567-4322-BEAE-4ABCA2A0DF24}">
      <dgm:prSet/>
      <dgm:spPr/>
      <dgm:t>
        <a:bodyPr/>
        <a:lstStyle/>
        <a:p>
          <a:endParaRPr lang="en-US"/>
        </a:p>
      </dgm:t>
    </dgm:pt>
    <dgm:pt modelId="{B13EC98E-0141-481F-83AC-CFB92A572E90}" type="sibTrans" cxnId="{F0F2D11F-3567-4322-BEAE-4ABCA2A0DF24}">
      <dgm:prSet/>
      <dgm:spPr/>
      <dgm:t>
        <a:bodyPr/>
        <a:lstStyle/>
        <a:p>
          <a:endParaRPr lang="en-US"/>
        </a:p>
      </dgm:t>
    </dgm:pt>
    <dgm:pt modelId="{E60DA88B-2500-4AD5-8562-B77574E9F089}">
      <dgm:prSet phldrT="[Text]"/>
      <dgm:spPr/>
      <dgm:t>
        <a:bodyPr/>
        <a:lstStyle/>
        <a:p>
          <a:r>
            <a:rPr lang="en-US" dirty="0"/>
            <a:t>These include living in high-crime neighborhoods, inadequate access to health care and social services, and limited opportunities for education and employment.</a:t>
          </a:r>
        </a:p>
      </dgm:t>
    </dgm:pt>
    <dgm:pt modelId="{EDB37CDE-ADAA-4E82-A05F-BE2EDF97E619}" type="parTrans" cxnId="{87BD4F50-881F-4E8A-ADBC-874AAF290C3A}">
      <dgm:prSet/>
      <dgm:spPr/>
      <dgm:t>
        <a:bodyPr/>
        <a:lstStyle/>
        <a:p>
          <a:endParaRPr lang="en-US"/>
        </a:p>
      </dgm:t>
    </dgm:pt>
    <dgm:pt modelId="{C484A9A6-A879-49DC-9535-5385D1854D50}" type="sibTrans" cxnId="{87BD4F50-881F-4E8A-ADBC-874AAF290C3A}">
      <dgm:prSet/>
      <dgm:spPr/>
      <dgm:t>
        <a:bodyPr/>
        <a:lstStyle/>
        <a:p>
          <a:endParaRPr lang="en-US"/>
        </a:p>
      </dgm:t>
    </dgm:pt>
    <dgm:pt modelId="{71A718B3-18D1-4E82-B236-15176CD67514}">
      <dgm:prSet phldrT="[Text]" custT="1"/>
      <dgm:spPr/>
      <dgm:t>
        <a:bodyPr/>
        <a:lstStyle/>
        <a:p>
          <a:r>
            <a:rPr lang="en-US" sz="1800" dirty="0"/>
            <a:t>Child factors</a:t>
          </a:r>
        </a:p>
      </dgm:t>
    </dgm:pt>
    <dgm:pt modelId="{D4EB814F-BDF7-430B-AF25-68B3A9914DDC}" type="sibTrans" cxnId="{763DC3F6-3E2E-4547-B125-8FEEB6CF27D2}">
      <dgm:prSet/>
      <dgm:spPr/>
      <dgm:t>
        <a:bodyPr/>
        <a:lstStyle/>
        <a:p>
          <a:endParaRPr lang="en-US"/>
        </a:p>
      </dgm:t>
    </dgm:pt>
    <dgm:pt modelId="{BACA4BF7-755B-4231-83A4-EDFF631963C6}" type="parTrans" cxnId="{763DC3F6-3E2E-4547-B125-8FEEB6CF27D2}">
      <dgm:prSet/>
      <dgm:spPr/>
      <dgm:t>
        <a:bodyPr/>
        <a:lstStyle/>
        <a:p>
          <a:endParaRPr lang="en-US"/>
        </a:p>
      </dgm:t>
    </dgm:pt>
    <dgm:pt modelId="{DAB0724B-63D2-4D70-9066-B22CF1FBFFA9}">
      <dgm:prSet phldrT="[Text]"/>
      <dgm:spPr/>
      <dgm:t>
        <a:bodyPr/>
        <a:lstStyle/>
        <a:p>
          <a:r>
            <a:rPr lang="en-US" dirty="0"/>
            <a:t>These include disabilities, chronic illnesses, behavioral problems, and developmental delays.</a:t>
          </a:r>
        </a:p>
      </dgm:t>
    </dgm:pt>
    <dgm:pt modelId="{7EA6AF69-7BF9-4092-9895-E8F13D01471B}" type="sibTrans" cxnId="{8261A5A1-25E5-4A2E-9863-DEBFFD11B254}">
      <dgm:prSet/>
      <dgm:spPr/>
      <dgm:t>
        <a:bodyPr/>
        <a:lstStyle/>
        <a:p>
          <a:endParaRPr lang="en-US"/>
        </a:p>
      </dgm:t>
    </dgm:pt>
    <dgm:pt modelId="{462074C9-04A2-48BC-A2DB-308A8170FC81}" type="parTrans" cxnId="{8261A5A1-25E5-4A2E-9863-DEBFFD11B254}">
      <dgm:prSet/>
      <dgm:spPr/>
      <dgm:t>
        <a:bodyPr/>
        <a:lstStyle/>
        <a:p>
          <a:endParaRPr lang="en-US"/>
        </a:p>
      </dgm:t>
    </dgm:pt>
    <dgm:pt modelId="{5926E880-91A5-4F6A-95DA-88EE2AA725F2}" type="pres">
      <dgm:prSet presAssocID="{F8CF7DA0-BA2C-4CA6-A97D-194B320D1104}" presName="Name0" presStyleCnt="0">
        <dgm:presLayoutVars>
          <dgm:dir/>
          <dgm:animLvl val="lvl"/>
          <dgm:resizeHandles val="exact"/>
        </dgm:presLayoutVars>
      </dgm:prSet>
      <dgm:spPr/>
    </dgm:pt>
    <dgm:pt modelId="{CAB3F0E0-FBBE-45F9-BE46-F28E35F6B21A}" type="pres">
      <dgm:prSet presAssocID="{614A7C75-E3D7-425C-8613-4895EEA0EA14}" presName="composite" presStyleCnt="0"/>
      <dgm:spPr/>
    </dgm:pt>
    <dgm:pt modelId="{B6AB8D8C-F56B-4B4E-B982-D7421C86C4CC}" type="pres">
      <dgm:prSet presAssocID="{614A7C75-E3D7-425C-8613-4895EEA0EA14}" presName="parTx" presStyleLbl="alignNode1" presStyleIdx="0" presStyleCnt="3">
        <dgm:presLayoutVars>
          <dgm:chMax val="0"/>
          <dgm:chPref val="0"/>
          <dgm:bulletEnabled val="1"/>
        </dgm:presLayoutVars>
      </dgm:prSet>
      <dgm:spPr/>
    </dgm:pt>
    <dgm:pt modelId="{104006BE-A56F-4398-A250-3ADD9A5C076E}" type="pres">
      <dgm:prSet presAssocID="{614A7C75-E3D7-425C-8613-4895EEA0EA14}" presName="desTx" presStyleLbl="alignAccFollowNode1" presStyleIdx="0" presStyleCnt="3">
        <dgm:presLayoutVars>
          <dgm:bulletEnabled val="1"/>
        </dgm:presLayoutVars>
      </dgm:prSet>
      <dgm:spPr/>
    </dgm:pt>
    <dgm:pt modelId="{1D43CE42-7E30-4474-AA34-4D12DD0CBD50}" type="pres">
      <dgm:prSet presAssocID="{931E2EF5-1A58-4516-B1B9-2EFC57C1326F}" presName="space" presStyleCnt="0"/>
      <dgm:spPr/>
    </dgm:pt>
    <dgm:pt modelId="{5EBD80CF-7223-46A2-B3FD-8FA6F139C401}" type="pres">
      <dgm:prSet presAssocID="{71A718B3-18D1-4E82-B236-15176CD67514}" presName="composite" presStyleCnt="0"/>
      <dgm:spPr/>
    </dgm:pt>
    <dgm:pt modelId="{EEBC940B-555C-4C81-9447-24625B7936CD}" type="pres">
      <dgm:prSet presAssocID="{71A718B3-18D1-4E82-B236-15176CD67514}" presName="parTx" presStyleLbl="alignNode1" presStyleIdx="1" presStyleCnt="3">
        <dgm:presLayoutVars>
          <dgm:chMax val="0"/>
          <dgm:chPref val="0"/>
          <dgm:bulletEnabled val="1"/>
        </dgm:presLayoutVars>
      </dgm:prSet>
      <dgm:spPr/>
    </dgm:pt>
    <dgm:pt modelId="{3BE4A419-4508-45DE-8CD2-146D1AAA3AB8}" type="pres">
      <dgm:prSet presAssocID="{71A718B3-18D1-4E82-B236-15176CD67514}" presName="desTx" presStyleLbl="alignAccFollowNode1" presStyleIdx="1" presStyleCnt="3" custLinFactNeighborY="469">
        <dgm:presLayoutVars>
          <dgm:bulletEnabled val="1"/>
        </dgm:presLayoutVars>
      </dgm:prSet>
      <dgm:spPr/>
    </dgm:pt>
    <dgm:pt modelId="{A5F9C4BD-8757-4231-8F4E-A239D45F79A8}" type="pres">
      <dgm:prSet presAssocID="{D4EB814F-BDF7-430B-AF25-68B3A9914DDC}" presName="space" presStyleCnt="0"/>
      <dgm:spPr/>
    </dgm:pt>
    <dgm:pt modelId="{6EE94210-3241-4EE9-8F7A-E3C77B4D205D}" type="pres">
      <dgm:prSet presAssocID="{1359A344-3581-4F95-A9AF-E9D91D68C658}" presName="composite" presStyleCnt="0"/>
      <dgm:spPr/>
    </dgm:pt>
    <dgm:pt modelId="{C42FEBF9-6705-49D6-B420-94135A6D0A45}" type="pres">
      <dgm:prSet presAssocID="{1359A344-3581-4F95-A9AF-E9D91D68C658}" presName="parTx" presStyleLbl="alignNode1" presStyleIdx="2" presStyleCnt="3">
        <dgm:presLayoutVars>
          <dgm:chMax val="0"/>
          <dgm:chPref val="0"/>
          <dgm:bulletEnabled val="1"/>
        </dgm:presLayoutVars>
      </dgm:prSet>
      <dgm:spPr/>
    </dgm:pt>
    <dgm:pt modelId="{5BDFA403-E32A-4A64-8D51-3A13B0CB1763}" type="pres">
      <dgm:prSet presAssocID="{1359A344-3581-4F95-A9AF-E9D91D68C658}" presName="desTx" presStyleLbl="alignAccFollowNode1" presStyleIdx="2" presStyleCnt="3">
        <dgm:presLayoutVars>
          <dgm:bulletEnabled val="1"/>
        </dgm:presLayoutVars>
      </dgm:prSet>
      <dgm:spPr/>
    </dgm:pt>
  </dgm:ptLst>
  <dgm:cxnLst>
    <dgm:cxn modelId="{F0F2D11F-3567-4322-BEAE-4ABCA2A0DF24}" srcId="{F8CF7DA0-BA2C-4CA6-A97D-194B320D1104}" destId="{1359A344-3581-4F95-A9AF-E9D91D68C658}" srcOrd="2" destOrd="0" parTransId="{81E2C072-2BC0-4458-8850-5D5E1D8B83FE}" sibTransId="{B13EC98E-0141-481F-83AC-CFB92A572E90}"/>
    <dgm:cxn modelId="{172B5321-0126-47AB-94BC-630A2DBC05B1}" type="presOf" srcId="{1359A344-3581-4F95-A9AF-E9D91D68C658}" destId="{C42FEBF9-6705-49D6-B420-94135A6D0A45}" srcOrd="0" destOrd="0" presId="urn:microsoft.com/office/officeart/2005/8/layout/hList1"/>
    <dgm:cxn modelId="{87BD4F50-881F-4E8A-ADBC-874AAF290C3A}" srcId="{1359A344-3581-4F95-A9AF-E9D91D68C658}" destId="{E60DA88B-2500-4AD5-8562-B77574E9F089}" srcOrd="0" destOrd="0" parTransId="{EDB37CDE-ADAA-4E82-A05F-BE2EDF97E619}" sibTransId="{C484A9A6-A879-49DC-9535-5385D1854D50}"/>
    <dgm:cxn modelId="{665B8279-5530-4909-BA60-5A5538105DE9}" type="presOf" srcId="{DAB0724B-63D2-4D70-9066-B22CF1FBFFA9}" destId="{3BE4A419-4508-45DE-8CD2-146D1AAA3AB8}" srcOrd="0" destOrd="0" presId="urn:microsoft.com/office/officeart/2005/8/layout/hList1"/>
    <dgm:cxn modelId="{1C095A8E-C523-4F6D-AE87-CCA917EA8C26}" type="presOf" srcId="{71A718B3-18D1-4E82-B236-15176CD67514}" destId="{EEBC940B-555C-4C81-9447-24625B7936CD}" srcOrd="0" destOrd="0" presId="urn:microsoft.com/office/officeart/2005/8/layout/hList1"/>
    <dgm:cxn modelId="{A343569A-12BD-45AA-A627-9CCE182F0914}" type="presOf" srcId="{F8CF7DA0-BA2C-4CA6-A97D-194B320D1104}" destId="{5926E880-91A5-4F6A-95DA-88EE2AA725F2}" srcOrd="0" destOrd="0" presId="urn:microsoft.com/office/officeart/2005/8/layout/hList1"/>
    <dgm:cxn modelId="{8261A5A1-25E5-4A2E-9863-DEBFFD11B254}" srcId="{71A718B3-18D1-4E82-B236-15176CD67514}" destId="{DAB0724B-63D2-4D70-9066-B22CF1FBFFA9}" srcOrd="0" destOrd="0" parTransId="{462074C9-04A2-48BC-A2DB-308A8170FC81}" sibTransId="{7EA6AF69-7BF9-4092-9895-E8F13D01471B}"/>
    <dgm:cxn modelId="{3AF70FA8-60E4-449A-9B19-E834EFEEB3B7}" srcId="{F8CF7DA0-BA2C-4CA6-A97D-194B320D1104}" destId="{614A7C75-E3D7-425C-8613-4895EEA0EA14}" srcOrd="0" destOrd="0" parTransId="{F7A468D2-B6DA-4D19-A2BF-80B0C769EB23}" sibTransId="{931E2EF5-1A58-4516-B1B9-2EFC57C1326F}"/>
    <dgm:cxn modelId="{2A0B45C3-96F6-43A4-AADC-D247D6D9F206}" type="presOf" srcId="{614A7C75-E3D7-425C-8613-4895EEA0EA14}" destId="{B6AB8D8C-F56B-4B4E-B982-D7421C86C4CC}" srcOrd="0" destOrd="0" presId="urn:microsoft.com/office/officeart/2005/8/layout/hList1"/>
    <dgm:cxn modelId="{ADD526DA-DAF2-40FC-A3FF-051073CF562C}" srcId="{614A7C75-E3D7-425C-8613-4895EEA0EA14}" destId="{3789AA2A-586C-4694-8A27-CDE83D9CEC2C}" srcOrd="0" destOrd="0" parTransId="{BDF2A614-CE83-462B-AC88-04E9538644E5}" sibTransId="{75A511FF-465D-495E-B5C9-9DD4E7B96D80}"/>
    <dgm:cxn modelId="{6873D4ED-1839-43E4-AFD7-DA940479EE40}" type="presOf" srcId="{3789AA2A-586C-4694-8A27-CDE83D9CEC2C}" destId="{104006BE-A56F-4398-A250-3ADD9A5C076E}" srcOrd="0" destOrd="0" presId="urn:microsoft.com/office/officeart/2005/8/layout/hList1"/>
    <dgm:cxn modelId="{763DC3F6-3E2E-4547-B125-8FEEB6CF27D2}" srcId="{F8CF7DA0-BA2C-4CA6-A97D-194B320D1104}" destId="{71A718B3-18D1-4E82-B236-15176CD67514}" srcOrd="1" destOrd="0" parTransId="{BACA4BF7-755B-4231-83A4-EDFF631963C6}" sibTransId="{D4EB814F-BDF7-430B-AF25-68B3A9914DDC}"/>
    <dgm:cxn modelId="{E750C8FA-3E1F-46D6-872C-BD6C490DB67B}" type="presOf" srcId="{E60DA88B-2500-4AD5-8562-B77574E9F089}" destId="{5BDFA403-E32A-4A64-8D51-3A13B0CB1763}" srcOrd="0" destOrd="0" presId="urn:microsoft.com/office/officeart/2005/8/layout/hList1"/>
    <dgm:cxn modelId="{1418BDB4-10C7-448C-B640-F2E39951A527}" type="presParOf" srcId="{5926E880-91A5-4F6A-95DA-88EE2AA725F2}" destId="{CAB3F0E0-FBBE-45F9-BE46-F28E35F6B21A}" srcOrd="0" destOrd="0" presId="urn:microsoft.com/office/officeart/2005/8/layout/hList1"/>
    <dgm:cxn modelId="{F0CAFC7D-E0CA-4A75-AA5B-1C13E04C53ED}" type="presParOf" srcId="{CAB3F0E0-FBBE-45F9-BE46-F28E35F6B21A}" destId="{B6AB8D8C-F56B-4B4E-B982-D7421C86C4CC}" srcOrd="0" destOrd="0" presId="urn:microsoft.com/office/officeart/2005/8/layout/hList1"/>
    <dgm:cxn modelId="{67A948A3-FAA0-4A7F-92A6-7A40EA535287}" type="presParOf" srcId="{CAB3F0E0-FBBE-45F9-BE46-F28E35F6B21A}" destId="{104006BE-A56F-4398-A250-3ADD9A5C076E}" srcOrd="1" destOrd="0" presId="urn:microsoft.com/office/officeart/2005/8/layout/hList1"/>
    <dgm:cxn modelId="{28D8078D-A683-451C-8C73-4C3467B104A8}" type="presParOf" srcId="{5926E880-91A5-4F6A-95DA-88EE2AA725F2}" destId="{1D43CE42-7E30-4474-AA34-4D12DD0CBD50}" srcOrd="1" destOrd="0" presId="urn:microsoft.com/office/officeart/2005/8/layout/hList1"/>
    <dgm:cxn modelId="{039D6ECD-FAC1-4B2D-895B-E438550785B5}" type="presParOf" srcId="{5926E880-91A5-4F6A-95DA-88EE2AA725F2}" destId="{5EBD80CF-7223-46A2-B3FD-8FA6F139C401}" srcOrd="2" destOrd="0" presId="urn:microsoft.com/office/officeart/2005/8/layout/hList1"/>
    <dgm:cxn modelId="{3C60B7AE-D821-4DC0-8852-49C4A3115CC5}" type="presParOf" srcId="{5EBD80CF-7223-46A2-B3FD-8FA6F139C401}" destId="{EEBC940B-555C-4C81-9447-24625B7936CD}" srcOrd="0" destOrd="0" presId="urn:microsoft.com/office/officeart/2005/8/layout/hList1"/>
    <dgm:cxn modelId="{E1116255-F3FE-4CD4-A52F-F49AB29DF026}" type="presParOf" srcId="{5EBD80CF-7223-46A2-B3FD-8FA6F139C401}" destId="{3BE4A419-4508-45DE-8CD2-146D1AAA3AB8}" srcOrd="1" destOrd="0" presId="urn:microsoft.com/office/officeart/2005/8/layout/hList1"/>
    <dgm:cxn modelId="{4DEB0AD0-DBD5-4D31-A427-DD4688C29963}" type="presParOf" srcId="{5926E880-91A5-4F6A-95DA-88EE2AA725F2}" destId="{A5F9C4BD-8757-4231-8F4E-A239D45F79A8}" srcOrd="3" destOrd="0" presId="urn:microsoft.com/office/officeart/2005/8/layout/hList1"/>
    <dgm:cxn modelId="{0D3EF538-13AF-40B6-A2E6-A413B42262FC}" type="presParOf" srcId="{5926E880-91A5-4F6A-95DA-88EE2AA725F2}" destId="{6EE94210-3241-4EE9-8F7A-E3C77B4D205D}" srcOrd="4" destOrd="0" presId="urn:microsoft.com/office/officeart/2005/8/layout/hList1"/>
    <dgm:cxn modelId="{B02D62F0-86C9-40A4-959E-D930B671B3DC}" type="presParOf" srcId="{6EE94210-3241-4EE9-8F7A-E3C77B4D205D}" destId="{C42FEBF9-6705-49D6-B420-94135A6D0A45}" srcOrd="0" destOrd="0" presId="urn:microsoft.com/office/officeart/2005/8/layout/hList1"/>
    <dgm:cxn modelId="{3F4C1C1F-821B-4A95-BF6F-98AEE78728D4}" type="presParOf" srcId="{6EE94210-3241-4EE9-8F7A-E3C77B4D205D}" destId="{5BDFA403-E32A-4A64-8D51-3A13B0CB176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8CF7DA0-BA2C-4CA6-A97D-194B320D1104}"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614A7C75-E3D7-425C-8613-4895EEA0EA14}">
      <dgm:prSet phldrT="[Text]" custT="1"/>
      <dgm:spPr/>
      <dgm:t>
        <a:bodyPr/>
        <a:lstStyle/>
        <a:p>
          <a:r>
            <a:rPr lang="en-US" sz="1800" dirty="0"/>
            <a:t>Cultural factors</a:t>
          </a:r>
        </a:p>
      </dgm:t>
    </dgm:pt>
    <dgm:pt modelId="{F7A468D2-B6DA-4D19-A2BF-80B0C769EB23}" type="parTrans" cxnId="{3AF70FA8-60E4-449A-9B19-E834EFEEB3B7}">
      <dgm:prSet/>
      <dgm:spPr/>
      <dgm:t>
        <a:bodyPr/>
        <a:lstStyle/>
        <a:p>
          <a:endParaRPr lang="en-US"/>
        </a:p>
      </dgm:t>
    </dgm:pt>
    <dgm:pt modelId="{931E2EF5-1A58-4516-B1B9-2EFC57C1326F}" type="sibTrans" cxnId="{3AF70FA8-60E4-449A-9B19-E834EFEEB3B7}">
      <dgm:prSet/>
      <dgm:spPr/>
      <dgm:t>
        <a:bodyPr/>
        <a:lstStyle/>
        <a:p>
          <a:endParaRPr lang="en-US"/>
        </a:p>
      </dgm:t>
    </dgm:pt>
    <dgm:pt modelId="{3789AA2A-586C-4694-8A27-CDE83D9CEC2C}">
      <dgm:prSet phldrT="[Text]"/>
      <dgm:spPr/>
      <dgm:t>
        <a:bodyPr/>
        <a:lstStyle/>
        <a:p>
          <a:r>
            <a:rPr lang="en-US" dirty="0"/>
            <a:t>These include beliefs and attitudes that condone violence, abuse, or neglect and social norms that promote gender inequality.</a:t>
          </a:r>
        </a:p>
      </dgm:t>
    </dgm:pt>
    <dgm:pt modelId="{BDF2A614-CE83-462B-AC88-04E9538644E5}" type="parTrans" cxnId="{ADD526DA-DAF2-40FC-A3FF-051073CF562C}">
      <dgm:prSet/>
      <dgm:spPr/>
      <dgm:t>
        <a:bodyPr/>
        <a:lstStyle/>
        <a:p>
          <a:endParaRPr lang="en-US"/>
        </a:p>
      </dgm:t>
    </dgm:pt>
    <dgm:pt modelId="{75A511FF-465D-495E-B5C9-9DD4E7B96D80}" type="sibTrans" cxnId="{ADD526DA-DAF2-40FC-A3FF-051073CF562C}">
      <dgm:prSet/>
      <dgm:spPr/>
      <dgm:t>
        <a:bodyPr/>
        <a:lstStyle/>
        <a:p>
          <a:endParaRPr lang="en-US"/>
        </a:p>
      </dgm:t>
    </dgm:pt>
    <dgm:pt modelId="{71A718B3-18D1-4E82-B236-15176CD67514}">
      <dgm:prSet phldrT="[Text]" custT="1"/>
      <dgm:spPr/>
      <dgm:t>
        <a:bodyPr/>
        <a:lstStyle/>
        <a:p>
          <a:r>
            <a:rPr lang="en-US" sz="1800" dirty="0"/>
            <a:t>Environmental factors</a:t>
          </a:r>
        </a:p>
      </dgm:t>
    </dgm:pt>
    <dgm:pt modelId="{BACA4BF7-755B-4231-83A4-EDFF631963C6}" type="parTrans" cxnId="{763DC3F6-3E2E-4547-B125-8FEEB6CF27D2}">
      <dgm:prSet/>
      <dgm:spPr/>
      <dgm:t>
        <a:bodyPr/>
        <a:lstStyle/>
        <a:p>
          <a:endParaRPr lang="en-US"/>
        </a:p>
      </dgm:t>
    </dgm:pt>
    <dgm:pt modelId="{D4EB814F-BDF7-430B-AF25-68B3A9914DDC}" type="sibTrans" cxnId="{763DC3F6-3E2E-4547-B125-8FEEB6CF27D2}">
      <dgm:prSet/>
      <dgm:spPr/>
      <dgm:t>
        <a:bodyPr/>
        <a:lstStyle/>
        <a:p>
          <a:endParaRPr lang="en-US"/>
        </a:p>
      </dgm:t>
    </dgm:pt>
    <dgm:pt modelId="{DAB0724B-63D2-4D70-9066-B22CF1FBFFA9}">
      <dgm:prSet phldrT="[Text]"/>
      <dgm:spPr/>
      <dgm:t>
        <a:bodyPr/>
        <a:lstStyle/>
        <a:p>
          <a:r>
            <a:rPr lang="en-US" dirty="0"/>
            <a:t>These include natural disasters, war, and displacement</a:t>
          </a:r>
        </a:p>
      </dgm:t>
    </dgm:pt>
    <dgm:pt modelId="{462074C9-04A2-48BC-A2DB-308A8170FC81}" type="parTrans" cxnId="{8261A5A1-25E5-4A2E-9863-DEBFFD11B254}">
      <dgm:prSet/>
      <dgm:spPr/>
      <dgm:t>
        <a:bodyPr/>
        <a:lstStyle/>
        <a:p>
          <a:endParaRPr lang="en-US"/>
        </a:p>
      </dgm:t>
    </dgm:pt>
    <dgm:pt modelId="{7EA6AF69-7BF9-4092-9895-E8F13D01471B}" type="sibTrans" cxnId="{8261A5A1-25E5-4A2E-9863-DEBFFD11B254}">
      <dgm:prSet/>
      <dgm:spPr/>
      <dgm:t>
        <a:bodyPr/>
        <a:lstStyle/>
        <a:p>
          <a:endParaRPr lang="en-US"/>
        </a:p>
      </dgm:t>
    </dgm:pt>
    <dgm:pt modelId="{5926E880-91A5-4F6A-95DA-88EE2AA725F2}" type="pres">
      <dgm:prSet presAssocID="{F8CF7DA0-BA2C-4CA6-A97D-194B320D1104}" presName="Name0" presStyleCnt="0">
        <dgm:presLayoutVars>
          <dgm:dir/>
          <dgm:animLvl val="lvl"/>
          <dgm:resizeHandles val="exact"/>
        </dgm:presLayoutVars>
      </dgm:prSet>
      <dgm:spPr/>
    </dgm:pt>
    <dgm:pt modelId="{CAB3F0E0-FBBE-45F9-BE46-F28E35F6B21A}" type="pres">
      <dgm:prSet presAssocID="{614A7C75-E3D7-425C-8613-4895EEA0EA14}" presName="composite" presStyleCnt="0"/>
      <dgm:spPr/>
    </dgm:pt>
    <dgm:pt modelId="{B6AB8D8C-F56B-4B4E-B982-D7421C86C4CC}" type="pres">
      <dgm:prSet presAssocID="{614A7C75-E3D7-425C-8613-4895EEA0EA14}" presName="parTx" presStyleLbl="alignNode1" presStyleIdx="0" presStyleCnt="2">
        <dgm:presLayoutVars>
          <dgm:chMax val="0"/>
          <dgm:chPref val="0"/>
          <dgm:bulletEnabled val="1"/>
        </dgm:presLayoutVars>
      </dgm:prSet>
      <dgm:spPr/>
    </dgm:pt>
    <dgm:pt modelId="{104006BE-A56F-4398-A250-3ADD9A5C076E}" type="pres">
      <dgm:prSet presAssocID="{614A7C75-E3D7-425C-8613-4895EEA0EA14}" presName="desTx" presStyleLbl="alignAccFollowNode1" presStyleIdx="0" presStyleCnt="2">
        <dgm:presLayoutVars>
          <dgm:bulletEnabled val="1"/>
        </dgm:presLayoutVars>
      </dgm:prSet>
      <dgm:spPr/>
    </dgm:pt>
    <dgm:pt modelId="{1D43CE42-7E30-4474-AA34-4D12DD0CBD50}" type="pres">
      <dgm:prSet presAssocID="{931E2EF5-1A58-4516-B1B9-2EFC57C1326F}" presName="space" presStyleCnt="0"/>
      <dgm:spPr/>
    </dgm:pt>
    <dgm:pt modelId="{5EBD80CF-7223-46A2-B3FD-8FA6F139C401}" type="pres">
      <dgm:prSet presAssocID="{71A718B3-18D1-4E82-B236-15176CD67514}" presName="composite" presStyleCnt="0"/>
      <dgm:spPr/>
    </dgm:pt>
    <dgm:pt modelId="{EEBC940B-555C-4C81-9447-24625B7936CD}" type="pres">
      <dgm:prSet presAssocID="{71A718B3-18D1-4E82-B236-15176CD67514}" presName="parTx" presStyleLbl="alignNode1" presStyleIdx="1" presStyleCnt="2">
        <dgm:presLayoutVars>
          <dgm:chMax val="0"/>
          <dgm:chPref val="0"/>
          <dgm:bulletEnabled val="1"/>
        </dgm:presLayoutVars>
      </dgm:prSet>
      <dgm:spPr/>
    </dgm:pt>
    <dgm:pt modelId="{3BE4A419-4508-45DE-8CD2-146D1AAA3AB8}" type="pres">
      <dgm:prSet presAssocID="{71A718B3-18D1-4E82-B236-15176CD67514}" presName="desTx" presStyleLbl="alignAccFollowNode1" presStyleIdx="1" presStyleCnt="2" custLinFactNeighborY="508">
        <dgm:presLayoutVars>
          <dgm:bulletEnabled val="1"/>
        </dgm:presLayoutVars>
      </dgm:prSet>
      <dgm:spPr/>
    </dgm:pt>
  </dgm:ptLst>
  <dgm:cxnLst>
    <dgm:cxn modelId="{665B8279-5530-4909-BA60-5A5538105DE9}" type="presOf" srcId="{DAB0724B-63D2-4D70-9066-B22CF1FBFFA9}" destId="{3BE4A419-4508-45DE-8CD2-146D1AAA3AB8}" srcOrd="0" destOrd="0" presId="urn:microsoft.com/office/officeart/2005/8/layout/hList1"/>
    <dgm:cxn modelId="{1C095A8E-C523-4F6D-AE87-CCA917EA8C26}" type="presOf" srcId="{71A718B3-18D1-4E82-B236-15176CD67514}" destId="{EEBC940B-555C-4C81-9447-24625B7936CD}" srcOrd="0" destOrd="0" presId="urn:microsoft.com/office/officeart/2005/8/layout/hList1"/>
    <dgm:cxn modelId="{A343569A-12BD-45AA-A627-9CCE182F0914}" type="presOf" srcId="{F8CF7DA0-BA2C-4CA6-A97D-194B320D1104}" destId="{5926E880-91A5-4F6A-95DA-88EE2AA725F2}" srcOrd="0" destOrd="0" presId="urn:microsoft.com/office/officeart/2005/8/layout/hList1"/>
    <dgm:cxn modelId="{8261A5A1-25E5-4A2E-9863-DEBFFD11B254}" srcId="{71A718B3-18D1-4E82-B236-15176CD67514}" destId="{DAB0724B-63D2-4D70-9066-B22CF1FBFFA9}" srcOrd="0" destOrd="0" parTransId="{462074C9-04A2-48BC-A2DB-308A8170FC81}" sibTransId="{7EA6AF69-7BF9-4092-9895-E8F13D01471B}"/>
    <dgm:cxn modelId="{3AF70FA8-60E4-449A-9B19-E834EFEEB3B7}" srcId="{F8CF7DA0-BA2C-4CA6-A97D-194B320D1104}" destId="{614A7C75-E3D7-425C-8613-4895EEA0EA14}" srcOrd="0" destOrd="0" parTransId="{F7A468D2-B6DA-4D19-A2BF-80B0C769EB23}" sibTransId="{931E2EF5-1A58-4516-B1B9-2EFC57C1326F}"/>
    <dgm:cxn modelId="{2A0B45C3-96F6-43A4-AADC-D247D6D9F206}" type="presOf" srcId="{614A7C75-E3D7-425C-8613-4895EEA0EA14}" destId="{B6AB8D8C-F56B-4B4E-B982-D7421C86C4CC}" srcOrd="0" destOrd="0" presId="urn:microsoft.com/office/officeart/2005/8/layout/hList1"/>
    <dgm:cxn modelId="{ADD526DA-DAF2-40FC-A3FF-051073CF562C}" srcId="{614A7C75-E3D7-425C-8613-4895EEA0EA14}" destId="{3789AA2A-586C-4694-8A27-CDE83D9CEC2C}" srcOrd="0" destOrd="0" parTransId="{BDF2A614-CE83-462B-AC88-04E9538644E5}" sibTransId="{75A511FF-465D-495E-B5C9-9DD4E7B96D80}"/>
    <dgm:cxn modelId="{6873D4ED-1839-43E4-AFD7-DA940479EE40}" type="presOf" srcId="{3789AA2A-586C-4694-8A27-CDE83D9CEC2C}" destId="{104006BE-A56F-4398-A250-3ADD9A5C076E}" srcOrd="0" destOrd="0" presId="urn:microsoft.com/office/officeart/2005/8/layout/hList1"/>
    <dgm:cxn modelId="{763DC3F6-3E2E-4547-B125-8FEEB6CF27D2}" srcId="{F8CF7DA0-BA2C-4CA6-A97D-194B320D1104}" destId="{71A718B3-18D1-4E82-B236-15176CD67514}" srcOrd="1" destOrd="0" parTransId="{BACA4BF7-755B-4231-83A4-EDFF631963C6}" sibTransId="{D4EB814F-BDF7-430B-AF25-68B3A9914DDC}"/>
    <dgm:cxn modelId="{1418BDB4-10C7-448C-B640-F2E39951A527}" type="presParOf" srcId="{5926E880-91A5-4F6A-95DA-88EE2AA725F2}" destId="{CAB3F0E0-FBBE-45F9-BE46-F28E35F6B21A}" srcOrd="0" destOrd="0" presId="urn:microsoft.com/office/officeart/2005/8/layout/hList1"/>
    <dgm:cxn modelId="{F0CAFC7D-E0CA-4A75-AA5B-1C13E04C53ED}" type="presParOf" srcId="{CAB3F0E0-FBBE-45F9-BE46-F28E35F6B21A}" destId="{B6AB8D8C-F56B-4B4E-B982-D7421C86C4CC}" srcOrd="0" destOrd="0" presId="urn:microsoft.com/office/officeart/2005/8/layout/hList1"/>
    <dgm:cxn modelId="{67A948A3-FAA0-4A7F-92A6-7A40EA535287}" type="presParOf" srcId="{CAB3F0E0-FBBE-45F9-BE46-F28E35F6B21A}" destId="{104006BE-A56F-4398-A250-3ADD9A5C076E}" srcOrd="1" destOrd="0" presId="urn:microsoft.com/office/officeart/2005/8/layout/hList1"/>
    <dgm:cxn modelId="{28D8078D-A683-451C-8C73-4C3467B104A8}" type="presParOf" srcId="{5926E880-91A5-4F6A-95DA-88EE2AA725F2}" destId="{1D43CE42-7E30-4474-AA34-4D12DD0CBD50}" srcOrd="1" destOrd="0" presId="urn:microsoft.com/office/officeart/2005/8/layout/hList1"/>
    <dgm:cxn modelId="{039D6ECD-FAC1-4B2D-895B-E438550785B5}" type="presParOf" srcId="{5926E880-91A5-4F6A-95DA-88EE2AA725F2}" destId="{5EBD80CF-7223-46A2-B3FD-8FA6F139C401}" srcOrd="2" destOrd="0" presId="urn:microsoft.com/office/officeart/2005/8/layout/hList1"/>
    <dgm:cxn modelId="{3C60B7AE-D821-4DC0-8852-49C4A3115CC5}" type="presParOf" srcId="{5EBD80CF-7223-46A2-B3FD-8FA6F139C401}" destId="{EEBC940B-555C-4C81-9447-24625B7936CD}" srcOrd="0" destOrd="0" presId="urn:microsoft.com/office/officeart/2005/8/layout/hList1"/>
    <dgm:cxn modelId="{E1116255-F3FE-4CD4-A52F-F49AB29DF026}" type="presParOf" srcId="{5EBD80CF-7223-46A2-B3FD-8FA6F139C401}" destId="{3BE4A419-4508-45DE-8CD2-146D1AAA3AB8}"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4E243A8-72E8-48AA-B6CF-DC489731894A}" type="doc">
      <dgm:prSet loTypeId="urn:microsoft.com/office/officeart/2005/8/layout/list1" loCatId="list" qsTypeId="urn:microsoft.com/office/officeart/2005/8/quickstyle/simple1" qsCatId="simple" csTypeId="urn:microsoft.com/office/officeart/2005/8/colors/accent3_2" csCatId="accent3" phldr="1"/>
      <dgm:spPr/>
      <dgm:t>
        <a:bodyPr/>
        <a:lstStyle/>
        <a:p>
          <a:endParaRPr lang="en-US"/>
        </a:p>
      </dgm:t>
    </dgm:pt>
    <dgm:pt modelId="{E5A4E178-DEDD-43DE-A28C-E988818B3DCF}">
      <dgm:prSet/>
      <dgm:spPr/>
      <dgm:t>
        <a:bodyPr/>
        <a:lstStyle/>
        <a:p>
          <a:r>
            <a:rPr lang="en-US" b="0" i="0" dirty="0"/>
            <a:t>Identifying violence, abuse, and neglect is essential to intervene and prevent further harm. This can involve recognizing signs and symptoms of abuse, such as physical injuries, emotional distress, and changes in behavior.</a:t>
          </a:r>
          <a:endParaRPr lang="en-US" dirty="0"/>
        </a:p>
      </dgm:t>
    </dgm:pt>
    <dgm:pt modelId="{877FB845-BC1D-45F9-8A31-16EE2396C334}" type="parTrans" cxnId="{0B1DEC62-E201-4370-BB10-55645F121B35}">
      <dgm:prSet/>
      <dgm:spPr/>
      <dgm:t>
        <a:bodyPr/>
        <a:lstStyle/>
        <a:p>
          <a:endParaRPr lang="en-US"/>
        </a:p>
      </dgm:t>
    </dgm:pt>
    <dgm:pt modelId="{E7836BFA-3D98-4DCC-AAF0-8040DD643065}" type="sibTrans" cxnId="{0B1DEC62-E201-4370-BB10-55645F121B35}">
      <dgm:prSet/>
      <dgm:spPr/>
      <dgm:t>
        <a:bodyPr/>
        <a:lstStyle/>
        <a:p>
          <a:endParaRPr lang="en-US"/>
        </a:p>
      </dgm:t>
    </dgm:pt>
    <dgm:pt modelId="{50F17421-6B5C-4326-9E35-BDE3C6A50DCD}">
      <dgm:prSet/>
      <dgm:spPr/>
      <dgm:t>
        <a:bodyPr/>
        <a:lstStyle/>
        <a:p>
          <a:r>
            <a:rPr lang="en-US" b="0" i="0" dirty="0"/>
            <a:t>Response</a:t>
          </a:r>
          <a:endParaRPr lang="en-US" dirty="0"/>
        </a:p>
      </dgm:t>
    </dgm:pt>
    <dgm:pt modelId="{B6569B46-A8AE-4EBC-B4C5-B11C5DB375BC}" type="parTrans" cxnId="{ACDE2B1F-9E7A-456B-AC95-A9E8D59F42A2}">
      <dgm:prSet/>
      <dgm:spPr/>
      <dgm:t>
        <a:bodyPr/>
        <a:lstStyle/>
        <a:p>
          <a:endParaRPr lang="en-US"/>
        </a:p>
      </dgm:t>
    </dgm:pt>
    <dgm:pt modelId="{9C139AD8-368D-4EF5-B2DE-92146DC2C83B}" type="sibTrans" cxnId="{ACDE2B1F-9E7A-456B-AC95-A9E8D59F42A2}">
      <dgm:prSet/>
      <dgm:spPr/>
      <dgm:t>
        <a:bodyPr/>
        <a:lstStyle/>
        <a:p>
          <a:endParaRPr lang="en-US"/>
        </a:p>
      </dgm:t>
    </dgm:pt>
    <dgm:pt modelId="{0F7D9BD2-080B-47DB-BD56-852094C59C1A}">
      <dgm:prSet/>
      <dgm:spPr/>
      <dgm:t>
        <a:bodyPr/>
        <a:lstStyle/>
        <a:p>
          <a:r>
            <a:rPr lang="en-US" b="0" i="0" dirty="0"/>
            <a:t>Responding to violence, abuse, and neglect involves providing support and resources to those who have been affected by harm. This can involve reporting abuse to the appropriate authorities, providing medical care and counseling, and connecting survivors with legal and advocacy services.</a:t>
          </a:r>
          <a:r>
            <a:rPr lang="en-US" dirty="0"/>
            <a:t> </a:t>
          </a:r>
        </a:p>
      </dgm:t>
    </dgm:pt>
    <dgm:pt modelId="{843D4C77-987C-4B1D-91B9-A90FE778BFF3}" type="parTrans" cxnId="{7006BF2A-9ADC-4EFC-B597-CC5D07854734}">
      <dgm:prSet/>
      <dgm:spPr/>
      <dgm:t>
        <a:bodyPr/>
        <a:lstStyle/>
        <a:p>
          <a:endParaRPr lang="en-US"/>
        </a:p>
      </dgm:t>
    </dgm:pt>
    <dgm:pt modelId="{1B441696-DF6F-4370-B4FE-75085CA976BB}" type="sibTrans" cxnId="{7006BF2A-9ADC-4EFC-B597-CC5D07854734}">
      <dgm:prSet/>
      <dgm:spPr/>
      <dgm:t>
        <a:bodyPr/>
        <a:lstStyle/>
        <a:p>
          <a:endParaRPr lang="en-US"/>
        </a:p>
      </dgm:t>
    </dgm:pt>
    <dgm:pt modelId="{28694F32-2C40-45E3-8643-29ED1BEF282A}">
      <dgm:prSet/>
      <dgm:spPr/>
      <dgm:t>
        <a:bodyPr/>
        <a:lstStyle/>
        <a:p>
          <a:r>
            <a:rPr lang="en-US" b="0" i="0" dirty="0"/>
            <a:t>Accountability</a:t>
          </a:r>
          <a:endParaRPr lang="en-US" dirty="0"/>
        </a:p>
      </dgm:t>
    </dgm:pt>
    <dgm:pt modelId="{D4F6AEC2-4472-4D71-AAE7-155A346056CD}" type="parTrans" cxnId="{7393A13E-4294-41D3-9F62-D115240AD8E7}">
      <dgm:prSet/>
      <dgm:spPr/>
      <dgm:t>
        <a:bodyPr/>
        <a:lstStyle/>
        <a:p>
          <a:endParaRPr lang="en-US"/>
        </a:p>
      </dgm:t>
    </dgm:pt>
    <dgm:pt modelId="{3EDBC020-C205-45B8-BEC3-0AF4ED02ACD7}" type="sibTrans" cxnId="{7393A13E-4294-41D3-9F62-D115240AD8E7}">
      <dgm:prSet/>
      <dgm:spPr/>
      <dgm:t>
        <a:bodyPr/>
        <a:lstStyle/>
        <a:p>
          <a:endParaRPr lang="en-US"/>
        </a:p>
      </dgm:t>
    </dgm:pt>
    <dgm:pt modelId="{B08564E5-BF97-4809-86A9-46A5F32F3929}">
      <dgm:prSet/>
      <dgm:spPr/>
      <dgm:t>
        <a:bodyPr/>
        <a:lstStyle/>
        <a:p>
          <a:r>
            <a:rPr lang="en-US" b="0" i="0" dirty="0"/>
            <a:t>Holding perpetrators accountable for their actions is essential to prevent further harm and ensure justice for survivors. This can involve pursuing legal action, enforcing disciplinary action, and providing education and training to prevent future harm.</a:t>
          </a:r>
          <a:endParaRPr lang="en-US" dirty="0"/>
        </a:p>
      </dgm:t>
    </dgm:pt>
    <dgm:pt modelId="{06A64951-3CBD-487F-8830-CAA62418B1E6}" type="parTrans" cxnId="{B41706A5-9954-43ED-84DE-4B83F0027BC5}">
      <dgm:prSet/>
      <dgm:spPr/>
      <dgm:t>
        <a:bodyPr/>
        <a:lstStyle/>
        <a:p>
          <a:endParaRPr lang="en-US"/>
        </a:p>
      </dgm:t>
    </dgm:pt>
    <dgm:pt modelId="{1FBDD0A3-702D-433C-AD29-AC4F013275AD}" type="sibTrans" cxnId="{B41706A5-9954-43ED-84DE-4B83F0027BC5}">
      <dgm:prSet/>
      <dgm:spPr/>
      <dgm:t>
        <a:bodyPr/>
        <a:lstStyle/>
        <a:p>
          <a:endParaRPr lang="en-US"/>
        </a:p>
      </dgm:t>
    </dgm:pt>
    <dgm:pt modelId="{90BE1F79-A01F-41BD-B94F-645D471D4463}">
      <dgm:prSet/>
      <dgm:spPr/>
      <dgm:t>
        <a:bodyPr/>
        <a:lstStyle/>
        <a:p>
          <a:r>
            <a:rPr lang="en-US" b="0" i="0" dirty="0"/>
            <a:t>Support</a:t>
          </a:r>
          <a:endParaRPr lang="en-US" dirty="0"/>
        </a:p>
      </dgm:t>
    </dgm:pt>
    <dgm:pt modelId="{B4D881B6-551B-41D8-8BB2-D1B312865672}" type="parTrans" cxnId="{311FA490-CF4A-42B9-8727-F34979E26C7C}">
      <dgm:prSet/>
      <dgm:spPr/>
      <dgm:t>
        <a:bodyPr/>
        <a:lstStyle/>
        <a:p>
          <a:endParaRPr lang="en-US"/>
        </a:p>
      </dgm:t>
    </dgm:pt>
    <dgm:pt modelId="{55F61EF4-7276-4F5D-A099-F01E8264281A}" type="sibTrans" cxnId="{311FA490-CF4A-42B9-8727-F34979E26C7C}">
      <dgm:prSet/>
      <dgm:spPr/>
      <dgm:t>
        <a:bodyPr/>
        <a:lstStyle/>
        <a:p>
          <a:endParaRPr lang="en-US"/>
        </a:p>
      </dgm:t>
    </dgm:pt>
    <dgm:pt modelId="{ADE592F6-CE9E-40AC-82DF-E162239F9527}">
      <dgm:prSet/>
      <dgm:spPr/>
      <dgm:t>
        <a:bodyPr/>
        <a:lstStyle/>
        <a:p>
          <a:r>
            <a:rPr lang="en-US" b="0" i="0" dirty="0"/>
            <a:t>Providing support to survivors of violence, abuse, and neglect is essential to help them heal and recover. This can involve providing emotional support, connecting them with counseling and therapy, and providing financial and housing assistance.</a:t>
          </a:r>
          <a:r>
            <a:rPr lang="en-US" dirty="0"/>
            <a:t> </a:t>
          </a:r>
        </a:p>
      </dgm:t>
    </dgm:pt>
    <dgm:pt modelId="{20BEF79A-F069-4FF8-817B-142A142A66A6}" type="parTrans" cxnId="{A74C329A-A029-46D1-B498-066C015A1D1B}">
      <dgm:prSet/>
      <dgm:spPr/>
      <dgm:t>
        <a:bodyPr/>
        <a:lstStyle/>
        <a:p>
          <a:endParaRPr lang="en-US"/>
        </a:p>
      </dgm:t>
    </dgm:pt>
    <dgm:pt modelId="{0B724FD6-3482-487F-8A99-886C1E6B77B2}" type="sibTrans" cxnId="{A74C329A-A029-46D1-B498-066C015A1D1B}">
      <dgm:prSet/>
      <dgm:spPr/>
      <dgm:t>
        <a:bodyPr/>
        <a:lstStyle/>
        <a:p>
          <a:endParaRPr lang="en-US"/>
        </a:p>
      </dgm:t>
    </dgm:pt>
    <dgm:pt modelId="{3F24036E-7D62-4191-AC18-D62AA6910A17}">
      <dgm:prSet/>
      <dgm:spPr/>
      <dgm:t>
        <a:bodyPr/>
        <a:lstStyle/>
        <a:p>
          <a:r>
            <a:rPr lang="en-US" b="0" i="0" dirty="0"/>
            <a:t>Identification</a:t>
          </a:r>
          <a:endParaRPr lang="en-US" dirty="0"/>
        </a:p>
      </dgm:t>
    </dgm:pt>
    <dgm:pt modelId="{B4B697DC-DB76-4AEB-BC80-1DDF213D7812}" type="sibTrans" cxnId="{07745964-C3D5-4AB9-BA8C-41656A80B517}">
      <dgm:prSet/>
      <dgm:spPr/>
      <dgm:t>
        <a:bodyPr/>
        <a:lstStyle/>
        <a:p>
          <a:endParaRPr lang="en-US"/>
        </a:p>
      </dgm:t>
    </dgm:pt>
    <dgm:pt modelId="{74F858B5-08CA-418C-A4E0-89EE5CD876E5}" type="parTrans" cxnId="{07745964-C3D5-4AB9-BA8C-41656A80B517}">
      <dgm:prSet/>
      <dgm:spPr/>
      <dgm:t>
        <a:bodyPr/>
        <a:lstStyle/>
        <a:p>
          <a:endParaRPr lang="en-US"/>
        </a:p>
      </dgm:t>
    </dgm:pt>
    <dgm:pt modelId="{B7508F55-A510-45A1-B0EF-32EE0B11D1C1}">
      <dgm:prSet/>
      <dgm:spPr/>
      <dgm:t>
        <a:bodyPr/>
        <a:lstStyle/>
        <a:p>
          <a:r>
            <a:rPr lang="en-US" b="0" i="0" dirty="0"/>
            <a:t>Preventing violence, abuse, and neglect involves creating safe and supportive environments where people can live, work, and learn without fear of harm. This can involve implementing policies and programs to promote healthy relationships, prevent bullying, and address discrimination.</a:t>
          </a:r>
          <a:r>
            <a:rPr lang="en-US" dirty="0"/>
            <a:t> </a:t>
          </a:r>
        </a:p>
      </dgm:t>
    </dgm:pt>
    <dgm:pt modelId="{0BCD6FB5-9689-448F-AB94-591621B8313B}" type="sibTrans" cxnId="{567BD80E-310E-4738-88F2-25C76FEE36B1}">
      <dgm:prSet/>
      <dgm:spPr/>
      <dgm:t>
        <a:bodyPr/>
        <a:lstStyle/>
        <a:p>
          <a:endParaRPr lang="en-US"/>
        </a:p>
      </dgm:t>
    </dgm:pt>
    <dgm:pt modelId="{34904BC7-87BA-41FE-9A84-099FF2A193D3}" type="parTrans" cxnId="{567BD80E-310E-4738-88F2-25C76FEE36B1}">
      <dgm:prSet/>
      <dgm:spPr/>
      <dgm:t>
        <a:bodyPr/>
        <a:lstStyle/>
        <a:p>
          <a:endParaRPr lang="en-US"/>
        </a:p>
      </dgm:t>
    </dgm:pt>
    <dgm:pt modelId="{F3386BA6-477C-4545-B69A-77BF0B0E57DA}">
      <dgm:prSet/>
      <dgm:spPr/>
      <dgm:t>
        <a:bodyPr/>
        <a:lstStyle/>
        <a:p>
          <a:r>
            <a:rPr lang="en-US" b="0" i="0" dirty="0"/>
            <a:t>Prevention</a:t>
          </a:r>
          <a:endParaRPr lang="en-US" dirty="0"/>
        </a:p>
      </dgm:t>
    </dgm:pt>
    <dgm:pt modelId="{861C01DA-6AE5-4D50-8287-7B2AC81AF4C4}" type="sibTrans" cxnId="{014E475C-4D72-4A56-8F7F-299F03F1A569}">
      <dgm:prSet/>
      <dgm:spPr/>
      <dgm:t>
        <a:bodyPr/>
        <a:lstStyle/>
        <a:p>
          <a:endParaRPr lang="en-US"/>
        </a:p>
      </dgm:t>
    </dgm:pt>
    <dgm:pt modelId="{CE80E9E4-1FCA-4D4B-9529-775B42450C5D}" type="parTrans" cxnId="{014E475C-4D72-4A56-8F7F-299F03F1A569}">
      <dgm:prSet/>
      <dgm:spPr/>
      <dgm:t>
        <a:bodyPr/>
        <a:lstStyle/>
        <a:p>
          <a:endParaRPr lang="en-US"/>
        </a:p>
      </dgm:t>
    </dgm:pt>
    <dgm:pt modelId="{5897A9B2-98FD-2443-9AD6-B4766B55387E}" type="pres">
      <dgm:prSet presAssocID="{44E243A8-72E8-48AA-B6CF-DC489731894A}" presName="linear" presStyleCnt="0">
        <dgm:presLayoutVars>
          <dgm:dir/>
          <dgm:animLvl val="lvl"/>
          <dgm:resizeHandles val="exact"/>
        </dgm:presLayoutVars>
      </dgm:prSet>
      <dgm:spPr/>
    </dgm:pt>
    <dgm:pt modelId="{65A03F98-FD79-1840-8293-09D9EFAFCFB8}" type="pres">
      <dgm:prSet presAssocID="{F3386BA6-477C-4545-B69A-77BF0B0E57DA}" presName="parentLin" presStyleCnt="0"/>
      <dgm:spPr/>
    </dgm:pt>
    <dgm:pt modelId="{9AFE7F62-A1BA-1A4D-A124-4B244260F6F4}" type="pres">
      <dgm:prSet presAssocID="{F3386BA6-477C-4545-B69A-77BF0B0E57DA}" presName="parentLeftMargin" presStyleLbl="node1" presStyleIdx="0" presStyleCnt="5"/>
      <dgm:spPr/>
    </dgm:pt>
    <dgm:pt modelId="{841CB4BA-256F-824D-8F41-EC8E2C952F94}" type="pres">
      <dgm:prSet presAssocID="{F3386BA6-477C-4545-B69A-77BF0B0E57DA}" presName="parentText" presStyleLbl="node1" presStyleIdx="0" presStyleCnt="5">
        <dgm:presLayoutVars>
          <dgm:chMax val="0"/>
          <dgm:bulletEnabled val="1"/>
        </dgm:presLayoutVars>
      </dgm:prSet>
      <dgm:spPr/>
    </dgm:pt>
    <dgm:pt modelId="{BFA6CDC6-366C-5344-9B9F-1276FC27349C}" type="pres">
      <dgm:prSet presAssocID="{F3386BA6-477C-4545-B69A-77BF0B0E57DA}" presName="negativeSpace" presStyleCnt="0"/>
      <dgm:spPr/>
    </dgm:pt>
    <dgm:pt modelId="{BAA02145-0257-4142-B812-F45D388E4335}" type="pres">
      <dgm:prSet presAssocID="{F3386BA6-477C-4545-B69A-77BF0B0E57DA}" presName="childText" presStyleLbl="conFgAcc1" presStyleIdx="0" presStyleCnt="5">
        <dgm:presLayoutVars>
          <dgm:bulletEnabled val="1"/>
        </dgm:presLayoutVars>
      </dgm:prSet>
      <dgm:spPr/>
    </dgm:pt>
    <dgm:pt modelId="{59BB80A4-A2F0-3D46-BD7C-9248F73E3E68}" type="pres">
      <dgm:prSet presAssocID="{861C01DA-6AE5-4D50-8287-7B2AC81AF4C4}" presName="spaceBetweenRectangles" presStyleCnt="0"/>
      <dgm:spPr/>
    </dgm:pt>
    <dgm:pt modelId="{066C63DA-2F06-1F49-BA4F-B73FB55D408A}" type="pres">
      <dgm:prSet presAssocID="{3F24036E-7D62-4191-AC18-D62AA6910A17}" presName="parentLin" presStyleCnt="0"/>
      <dgm:spPr/>
    </dgm:pt>
    <dgm:pt modelId="{5A51E408-BCB6-4B49-A2C6-4312FA2938B9}" type="pres">
      <dgm:prSet presAssocID="{3F24036E-7D62-4191-AC18-D62AA6910A17}" presName="parentLeftMargin" presStyleLbl="node1" presStyleIdx="0" presStyleCnt="5"/>
      <dgm:spPr/>
    </dgm:pt>
    <dgm:pt modelId="{418DD6CD-F3DD-B242-BBF3-2CE03D83D643}" type="pres">
      <dgm:prSet presAssocID="{3F24036E-7D62-4191-AC18-D62AA6910A17}" presName="parentText" presStyleLbl="node1" presStyleIdx="1" presStyleCnt="5">
        <dgm:presLayoutVars>
          <dgm:chMax val="0"/>
          <dgm:bulletEnabled val="1"/>
        </dgm:presLayoutVars>
      </dgm:prSet>
      <dgm:spPr/>
    </dgm:pt>
    <dgm:pt modelId="{BDAAE528-645B-9746-91DF-924D14E99FA4}" type="pres">
      <dgm:prSet presAssocID="{3F24036E-7D62-4191-AC18-D62AA6910A17}" presName="negativeSpace" presStyleCnt="0"/>
      <dgm:spPr/>
    </dgm:pt>
    <dgm:pt modelId="{880DEA20-2C02-E64C-AAA3-8AD50E623DCA}" type="pres">
      <dgm:prSet presAssocID="{3F24036E-7D62-4191-AC18-D62AA6910A17}" presName="childText" presStyleLbl="conFgAcc1" presStyleIdx="1" presStyleCnt="5">
        <dgm:presLayoutVars>
          <dgm:bulletEnabled val="1"/>
        </dgm:presLayoutVars>
      </dgm:prSet>
      <dgm:spPr/>
    </dgm:pt>
    <dgm:pt modelId="{0C2AF910-46F2-EE43-B01B-F13FF5CA0611}" type="pres">
      <dgm:prSet presAssocID="{B4B697DC-DB76-4AEB-BC80-1DDF213D7812}" presName="spaceBetweenRectangles" presStyleCnt="0"/>
      <dgm:spPr/>
    </dgm:pt>
    <dgm:pt modelId="{E0FF370D-9820-7345-8DF9-4EB8BB418C63}" type="pres">
      <dgm:prSet presAssocID="{50F17421-6B5C-4326-9E35-BDE3C6A50DCD}" presName="parentLin" presStyleCnt="0"/>
      <dgm:spPr/>
    </dgm:pt>
    <dgm:pt modelId="{F3DC16E8-E531-B649-A464-AF3524BA9A6E}" type="pres">
      <dgm:prSet presAssocID="{50F17421-6B5C-4326-9E35-BDE3C6A50DCD}" presName="parentLeftMargin" presStyleLbl="node1" presStyleIdx="1" presStyleCnt="5"/>
      <dgm:spPr/>
    </dgm:pt>
    <dgm:pt modelId="{DDC5B9D6-C6E8-EF4A-B158-92F524EF6423}" type="pres">
      <dgm:prSet presAssocID="{50F17421-6B5C-4326-9E35-BDE3C6A50DCD}" presName="parentText" presStyleLbl="node1" presStyleIdx="2" presStyleCnt="5">
        <dgm:presLayoutVars>
          <dgm:chMax val="0"/>
          <dgm:bulletEnabled val="1"/>
        </dgm:presLayoutVars>
      </dgm:prSet>
      <dgm:spPr/>
    </dgm:pt>
    <dgm:pt modelId="{38D937B6-3789-254C-99BA-B69871E03558}" type="pres">
      <dgm:prSet presAssocID="{50F17421-6B5C-4326-9E35-BDE3C6A50DCD}" presName="negativeSpace" presStyleCnt="0"/>
      <dgm:spPr/>
    </dgm:pt>
    <dgm:pt modelId="{3A2EF953-C62B-E743-AFCA-FF7E04ECD757}" type="pres">
      <dgm:prSet presAssocID="{50F17421-6B5C-4326-9E35-BDE3C6A50DCD}" presName="childText" presStyleLbl="conFgAcc1" presStyleIdx="2" presStyleCnt="5">
        <dgm:presLayoutVars>
          <dgm:bulletEnabled val="1"/>
        </dgm:presLayoutVars>
      </dgm:prSet>
      <dgm:spPr/>
    </dgm:pt>
    <dgm:pt modelId="{BDC7373C-051D-8F49-8595-E3D937CBFA04}" type="pres">
      <dgm:prSet presAssocID="{9C139AD8-368D-4EF5-B2DE-92146DC2C83B}" presName="spaceBetweenRectangles" presStyleCnt="0"/>
      <dgm:spPr/>
    </dgm:pt>
    <dgm:pt modelId="{2D1AB8C9-7664-A741-81BA-06DFAF6736CE}" type="pres">
      <dgm:prSet presAssocID="{28694F32-2C40-45E3-8643-29ED1BEF282A}" presName="parentLin" presStyleCnt="0"/>
      <dgm:spPr/>
    </dgm:pt>
    <dgm:pt modelId="{703E2762-04DE-BC45-992B-F3F31B864433}" type="pres">
      <dgm:prSet presAssocID="{28694F32-2C40-45E3-8643-29ED1BEF282A}" presName="parentLeftMargin" presStyleLbl="node1" presStyleIdx="2" presStyleCnt="5"/>
      <dgm:spPr/>
    </dgm:pt>
    <dgm:pt modelId="{188CF14A-AC3C-7242-9B93-CD4F6C737833}" type="pres">
      <dgm:prSet presAssocID="{28694F32-2C40-45E3-8643-29ED1BEF282A}" presName="parentText" presStyleLbl="node1" presStyleIdx="3" presStyleCnt="5">
        <dgm:presLayoutVars>
          <dgm:chMax val="0"/>
          <dgm:bulletEnabled val="1"/>
        </dgm:presLayoutVars>
      </dgm:prSet>
      <dgm:spPr/>
    </dgm:pt>
    <dgm:pt modelId="{86C7A0CB-4A31-D045-B7B8-94C53E2D71E2}" type="pres">
      <dgm:prSet presAssocID="{28694F32-2C40-45E3-8643-29ED1BEF282A}" presName="negativeSpace" presStyleCnt="0"/>
      <dgm:spPr/>
    </dgm:pt>
    <dgm:pt modelId="{DE6DB4C8-9825-8F4E-80EA-3D979E0DBBC2}" type="pres">
      <dgm:prSet presAssocID="{28694F32-2C40-45E3-8643-29ED1BEF282A}" presName="childText" presStyleLbl="conFgAcc1" presStyleIdx="3" presStyleCnt="5">
        <dgm:presLayoutVars>
          <dgm:bulletEnabled val="1"/>
        </dgm:presLayoutVars>
      </dgm:prSet>
      <dgm:spPr/>
    </dgm:pt>
    <dgm:pt modelId="{891DAD11-629C-FE49-AFCC-7C1868CB219F}" type="pres">
      <dgm:prSet presAssocID="{3EDBC020-C205-45B8-BEC3-0AF4ED02ACD7}" presName="spaceBetweenRectangles" presStyleCnt="0"/>
      <dgm:spPr/>
    </dgm:pt>
    <dgm:pt modelId="{BEF8A272-6B6E-A644-BAA9-A8DB4E1015BF}" type="pres">
      <dgm:prSet presAssocID="{90BE1F79-A01F-41BD-B94F-645D471D4463}" presName="parentLin" presStyleCnt="0"/>
      <dgm:spPr/>
    </dgm:pt>
    <dgm:pt modelId="{68784DF8-2D88-7344-984D-FD9AC1885D99}" type="pres">
      <dgm:prSet presAssocID="{90BE1F79-A01F-41BD-B94F-645D471D4463}" presName="parentLeftMargin" presStyleLbl="node1" presStyleIdx="3" presStyleCnt="5"/>
      <dgm:spPr/>
    </dgm:pt>
    <dgm:pt modelId="{91E37DFE-E835-5D4C-9221-227C471B0503}" type="pres">
      <dgm:prSet presAssocID="{90BE1F79-A01F-41BD-B94F-645D471D4463}" presName="parentText" presStyleLbl="node1" presStyleIdx="4" presStyleCnt="5">
        <dgm:presLayoutVars>
          <dgm:chMax val="0"/>
          <dgm:bulletEnabled val="1"/>
        </dgm:presLayoutVars>
      </dgm:prSet>
      <dgm:spPr/>
    </dgm:pt>
    <dgm:pt modelId="{A9722FDE-9149-AA4F-AB72-57F4BFBCF026}" type="pres">
      <dgm:prSet presAssocID="{90BE1F79-A01F-41BD-B94F-645D471D4463}" presName="negativeSpace" presStyleCnt="0"/>
      <dgm:spPr/>
    </dgm:pt>
    <dgm:pt modelId="{A3FDE005-5D03-C146-999D-683EC77ABE16}" type="pres">
      <dgm:prSet presAssocID="{90BE1F79-A01F-41BD-B94F-645D471D4463}" presName="childText" presStyleLbl="conFgAcc1" presStyleIdx="4" presStyleCnt="5">
        <dgm:presLayoutVars>
          <dgm:bulletEnabled val="1"/>
        </dgm:presLayoutVars>
      </dgm:prSet>
      <dgm:spPr/>
    </dgm:pt>
  </dgm:ptLst>
  <dgm:cxnLst>
    <dgm:cxn modelId="{01235505-C266-634D-9E22-284AFB020112}" type="presOf" srcId="{B7508F55-A510-45A1-B0EF-32EE0B11D1C1}" destId="{BAA02145-0257-4142-B812-F45D388E4335}" srcOrd="0" destOrd="0" presId="urn:microsoft.com/office/officeart/2005/8/layout/list1"/>
    <dgm:cxn modelId="{567BD80E-310E-4738-88F2-25C76FEE36B1}" srcId="{F3386BA6-477C-4545-B69A-77BF0B0E57DA}" destId="{B7508F55-A510-45A1-B0EF-32EE0B11D1C1}" srcOrd="0" destOrd="0" parTransId="{34904BC7-87BA-41FE-9A84-099FF2A193D3}" sibTransId="{0BCD6FB5-9689-448F-AB94-591621B8313B}"/>
    <dgm:cxn modelId="{ACDE2B1F-9E7A-456B-AC95-A9E8D59F42A2}" srcId="{44E243A8-72E8-48AA-B6CF-DC489731894A}" destId="{50F17421-6B5C-4326-9E35-BDE3C6A50DCD}" srcOrd="2" destOrd="0" parTransId="{B6569B46-A8AE-4EBC-B4C5-B11C5DB375BC}" sibTransId="{9C139AD8-368D-4EF5-B2DE-92146DC2C83B}"/>
    <dgm:cxn modelId="{7006BF2A-9ADC-4EFC-B597-CC5D07854734}" srcId="{50F17421-6B5C-4326-9E35-BDE3C6A50DCD}" destId="{0F7D9BD2-080B-47DB-BD56-852094C59C1A}" srcOrd="0" destOrd="0" parTransId="{843D4C77-987C-4B1D-91B9-A90FE778BFF3}" sibTransId="{1B441696-DF6F-4370-B4FE-75085CA976BB}"/>
    <dgm:cxn modelId="{79872235-E0CC-2446-B832-FF8254AC8783}" type="presOf" srcId="{0F7D9BD2-080B-47DB-BD56-852094C59C1A}" destId="{3A2EF953-C62B-E743-AFCA-FF7E04ECD757}" srcOrd="0" destOrd="0" presId="urn:microsoft.com/office/officeart/2005/8/layout/list1"/>
    <dgm:cxn modelId="{A0323139-6F47-5C4C-81F7-D3E3C58FDEE0}" type="presOf" srcId="{F3386BA6-477C-4545-B69A-77BF0B0E57DA}" destId="{9AFE7F62-A1BA-1A4D-A124-4B244260F6F4}" srcOrd="0" destOrd="0" presId="urn:microsoft.com/office/officeart/2005/8/layout/list1"/>
    <dgm:cxn modelId="{0EF3703E-450E-BC47-BE56-9D8F856807B5}" type="presOf" srcId="{3F24036E-7D62-4191-AC18-D62AA6910A17}" destId="{418DD6CD-F3DD-B242-BBF3-2CE03D83D643}" srcOrd="1" destOrd="0" presId="urn:microsoft.com/office/officeart/2005/8/layout/list1"/>
    <dgm:cxn modelId="{7393A13E-4294-41D3-9F62-D115240AD8E7}" srcId="{44E243A8-72E8-48AA-B6CF-DC489731894A}" destId="{28694F32-2C40-45E3-8643-29ED1BEF282A}" srcOrd="3" destOrd="0" parTransId="{D4F6AEC2-4472-4D71-AAE7-155A346056CD}" sibTransId="{3EDBC020-C205-45B8-BEC3-0AF4ED02ACD7}"/>
    <dgm:cxn modelId="{014E475C-4D72-4A56-8F7F-299F03F1A569}" srcId="{44E243A8-72E8-48AA-B6CF-DC489731894A}" destId="{F3386BA6-477C-4545-B69A-77BF0B0E57DA}" srcOrd="0" destOrd="0" parTransId="{CE80E9E4-1FCA-4D4B-9529-775B42450C5D}" sibTransId="{861C01DA-6AE5-4D50-8287-7B2AC81AF4C4}"/>
    <dgm:cxn modelId="{0B1DEC62-E201-4370-BB10-55645F121B35}" srcId="{3F24036E-7D62-4191-AC18-D62AA6910A17}" destId="{E5A4E178-DEDD-43DE-A28C-E988818B3DCF}" srcOrd="0" destOrd="0" parTransId="{877FB845-BC1D-45F9-8A31-16EE2396C334}" sibTransId="{E7836BFA-3D98-4DCC-AAF0-8040DD643065}"/>
    <dgm:cxn modelId="{07745964-C3D5-4AB9-BA8C-41656A80B517}" srcId="{44E243A8-72E8-48AA-B6CF-DC489731894A}" destId="{3F24036E-7D62-4191-AC18-D62AA6910A17}" srcOrd="1" destOrd="0" parTransId="{74F858B5-08CA-418C-A4E0-89EE5CD876E5}" sibTransId="{B4B697DC-DB76-4AEB-BC80-1DDF213D7812}"/>
    <dgm:cxn modelId="{3F453047-EC6F-454C-B154-EF98D5996322}" type="presOf" srcId="{50F17421-6B5C-4326-9E35-BDE3C6A50DCD}" destId="{DDC5B9D6-C6E8-EF4A-B158-92F524EF6423}" srcOrd="1" destOrd="0" presId="urn:microsoft.com/office/officeart/2005/8/layout/list1"/>
    <dgm:cxn modelId="{19065C49-84F0-3847-930F-D531441ABCED}" type="presOf" srcId="{3F24036E-7D62-4191-AC18-D62AA6910A17}" destId="{5A51E408-BCB6-4B49-A2C6-4312FA2938B9}" srcOrd="0" destOrd="0" presId="urn:microsoft.com/office/officeart/2005/8/layout/list1"/>
    <dgm:cxn modelId="{5D588B87-18F6-5D4F-AFF4-22AAEC10AF99}" type="presOf" srcId="{ADE592F6-CE9E-40AC-82DF-E162239F9527}" destId="{A3FDE005-5D03-C146-999D-683EC77ABE16}" srcOrd="0" destOrd="0" presId="urn:microsoft.com/office/officeart/2005/8/layout/list1"/>
    <dgm:cxn modelId="{311FA490-CF4A-42B9-8727-F34979E26C7C}" srcId="{44E243A8-72E8-48AA-B6CF-DC489731894A}" destId="{90BE1F79-A01F-41BD-B94F-645D471D4463}" srcOrd="4" destOrd="0" parTransId="{B4D881B6-551B-41D8-8BB2-D1B312865672}" sibTransId="{55F61EF4-7276-4F5D-A099-F01E8264281A}"/>
    <dgm:cxn modelId="{1015D198-9E7A-B24C-A676-CFFC87F2D340}" type="presOf" srcId="{44E243A8-72E8-48AA-B6CF-DC489731894A}" destId="{5897A9B2-98FD-2443-9AD6-B4766B55387E}" srcOrd="0" destOrd="0" presId="urn:microsoft.com/office/officeart/2005/8/layout/list1"/>
    <dgm:cxn modelId="{A74C329A-A029-46D1-B498-066C015A1D1B}" srcId="{90BE1F79-A01F-41BD-B94F-645D471D4463}" destId="{ADE592F6-CE9E-40AC-82DF-E162239F9527}" srcOrd="0" destOrd="0" parTransId="{20BEF79A-F069-4FF8-817B-142A142A66A6}" sibTransId="{0B724FD6-3482-487F-8A99-886C1E6B77B2}"/>
    <dgm:cxn modelId="{C79C029B-41A1-744C-99FB-AA292A407EE6}" type="presOf" srcId="{E5A4E178-DEDD-43DE-A28C-E988818B3DCF}" destId="{880DEA20-2C02-E64C-AAA3-8AD50E623DCA}" srcOrd="0" destOrd="0" presId="urn:microsoft.com/office/officeart/2005/8/layout/list1"/>
    <dgm:cxn modelId="{B41706A5-9954-43ED-84DE-4B83F0027BC5}" srcId="{28694F32-2C40-45E3-8643-29ED1BEF282A}" destId="{B08564E5-BF97-4809-86A9-46A5F32F3929}" srcOrd="0" destOrd="0" parTransId="{06A64951-3CBD-487F-8830-CAA62418B1E6}" sibTransId="{1FBDD0A3-702D-433C-AD29-AC4F013275AD}"/>
    <dgm:cxn modelId="{A1DA3AB2-AA0C-4245-914C-A8B2B8E4CBDC}" type="presOf" srcId="{90BE1F79-A01F-41BD-B94F-645D471D4463}" destId="{68784DF8-2D88-7344-984D-FD9AC1885D99}" srcOrd="0" destOrd="0" presId="urn:microsoft.com/office/officeart/2005/8/layout/list1"/>
    <dgm:cxn modelId="{418999B8-8221-7642-89F3-74C24578E69A}" type="presOf" srcId="{28694F32-2C40-45E3-8643-29ED1BEF282A}" destId="{703E2762-04DE-BC45-992B-F3F31B864433}" srcOrd="0" destOrd="0" presId="urn:microsoft.com/office/officeart/2005/8/layout/list1"/>
    <dgm:cxn modelId="{41A6A1B9-7F57-EB44-A40F-4909C7309C29}" type="presOf" srcId="{50F17421-6B5C-4326-9E35-BDE3C6A50DCD}" destId="{F3DC16E8-E531-B649-A464-AF3524BA9A6E}" srcOrd="0" destOrd="0" presId="urn:microsoft.com/office/officeart/2005/8/layout/list1"/>
    <dgm:cxn modelId="{6A6173D4-8E07-7C44-8940-293A3B0ADBAA}" type="presOf" srcId="{F3386BA6-477C-4545-B69A-77BF0B0E57DA}" destId="{841CB4BA-256F-824D-8F41-EC8E2C952F94}" srcOrd="1" destOrd="0" presId="urn:microsoft.com/office/officeart/2005/8/layout/list1"/>
    <dgm:cxn modelId="{6E2A9FE6-0C35-5246-ABBF-69B6DC30E545}" type="presOf" srcId="{28694F32-2C40-45E3-8643-29ED1BEF282A}" destId="{188CF14A-AC3C-7242-9B93-CD4F6C737833}" srcOrd="1" destOrd="0" presId="urn:microsoft.com/office/officeart/2005/8/layout/list1"/>
    <dgm:cxn modelId="{76E9B7E9-863C-8D41-AAAF-247BCBD98C61}" type="presOf" srcId="{B08564E5-BF97-4809-86A9-46A5F32F3929}" destId="{DE6DB4C8-9825-8F4E-80EA-3D979E0DBBC2}" srcOrd="0" destOrd="0" presId="urn:microsoft.com/office/officeart/2005/8/layout/list1"/>
    <dgm:cxn modelId="{BCC925EB-CD6B-1547-BEBD-BC0A79986B8E}" type="presOf" srcId="{90BE1F79-A01F-41BD-B94F-645D471D4463}" destId="{91E37DFE-E835-5D4C-9221-227C471B0503}" srcOrd="1" destOrd="0" presId="urn:microsoft.com/office/officeart/2005/8/layout/list1"/>
    <dgm:cxn modelId="{4A446575-E252-2444-B3A1-23DFA700E289}" type="presParOf" srcId="{5897A9B2-98FD-2443-9AD6-B4766B55387E}" destId="{65A03F98-FD79-1840-8293-09D9EFAFCFB8}" srcOrd="0" destOrd="0" presId="urn:microsoft.com/office/officeart/2005/8/layout/list1"/>
    <dgm:cxn modelId="{B9AC3756-0CF3-624A-86BF-E5423BA5A309}" type="presParOf" srcId="{65A03F98-FD79-1840-8293-09D9EFAFCFB8}" destId="{9AFE7F62-A1BA-1A4D-A124-4B244260F6F4}" srcOrd="0" destOrd="0" presId="urn:microsoft.com/office/officeart/2005/8/layout/list1"/>
    <dgm:cxn modelId="{370F9057-6D42-5142-8DA8-C24789FDDB96}" type="presParOf" srcId="{65A03F98-FD79-1840-8293-09D9EFAFCFB8}" destId="{841CB4BA-256F-824D-8F41-EC8E2C952F94}" srcOrd="1" destOrd="0" presId="urn:microsoft.com/office/officeart/2005/8/layout/list1"/>
    <dgm:cxn modelId="{240AF363-1AB2-694D-8040-490104D62F06}" type="presParOf" srcId="{5897A9B2-98FD-2443-9AD6-B4766B55387E}" destId="{BFA6CDC6-366C-5344-9B9F-1276FC27349C}" srcOrd="1" destOrd="0" presId="urn:microsoft.com/office/officeart/2005/8/layout/list1"/>
    <dgm:cxn modelId="{0CF4A301-5E81-F44A-B739-A1E4E927A8FC}" type="presParOf" srcId="{5897A9B2-98FD-2443-9AD6-B4766B55387E}" destId="{BAA02145-0257-4142-B812-F45D388E4335}" srcOrd="2" destOrd="0" presId="urn:microsoft.com/office/officeart/2005/8/layout/list1"/>
    <dgm:cxn modelId="{DAFD979E-D159-CE49-B89F-5C52B8D4E699}" type="presParOf" srcId="{5897A9B2-98FD-2443-9AD6-B4766B55387E}" destId="{59BB80A4-A2F0-3D46-BD7C-9248F73E3E68}" srcOrd="3" destOrd="0" presId="urn:microsoft.com/office/officeart/2005/8/layout/list1"/>
    <dgm:cxn modelId="{6F21A1D4-BF03-4548-B7F9-33717BCDEFEB}" type="presParOf" srcId="{5897A9B2-98FD-2443-9AD6-B4766B55387E}" destId="{066C63DA-2F06-1F49-BA4F-B73FB55D408A}" srcOrd="4" destOrd="0" presId="urn:microsoft.com/office/officeart/2005/8/layout/list1"/>
    <dgm:cxn modelId="{EEEF3827-1E6B-954F-BA8B-018105C20561}" type="presParOf" srcId="{066C63DA-2F06-1F49-BA4F-B73FB55D408A}" destId="{5A51E408-BCB6-4B49-A2C6-4312FA2938B9}" srcOrd="0" destOrd="0" presId="urn:microsoft.com/office/officeart/2005/8/layout/list1"/>
    <dgm:cxn modelId="{E85D3654-9B98-434B-8A1F-33193AC7879E}" type="presParOf" srcId="{066C63DA-2F06-1F49-BA4F-B73FB55D408A}" destId="{418DD6CD-F3DD-B242-BBF3-2CE03D83D643}" srcOrd="1" destOrd="0" presId="urn:microsoft.com/office/officeart/2005/8/layout/list1"/>
    <dgm:cxn modelId="{571C506D-4882-C740-A89F-859F664B95F0}" type="presParOf" srcId="{5897A9B2-98FD-2443-9AD6-B4766B55387E}" destId="{BDAAE528-645B-9746-91DF-924D14E99FA4}" srcOrd="5" destOrd="0" presId="urn:microsoft.com/office/officeart/2005/8/layout/list1"/>
    <dgm:cxn modelId="{8B3CDBA4-ED40-3744-B5FC-B0F888CC7D3E}" type="presParOf" srcId="{5897A9B2-98FD-2443-9AD6-B4766B55387E}" destId="{880DEA20-2C02-E64C-AAA3-8AD50E623DCA}" srcOrd="6" destOrd="0" presId="urn:microsoft.com/office/officeart/2005/8/layout/list1"/>
    <dgm:cxn modelId="{6B178D78-385A-7F4B-9B22-EFBD0936C9D4}" type="presParOf" srcId="{5897A9B2-98FD-2443-9AD6-B4766B55387E}" destId="{0C2AF910-46F2-EE43-B01B-F13FF5CA0611}" srcOrd="7" destOrd="0" presId="urn:microsoft.com/office/officeart/2005/8/layout/list1"/>
    <dgm:cxn modelId="{E04C1A24-D3DD-3642-A70C-A5F354EB3A69}" type="presParOf" srcId="{5897A9B2-98FD-2443-9AD6-B4766B55387E}" destId="{E0FF370D-9820-7345-8DF9-4EB8BB418C63}" srcOrd="8" destOrd="0" presId="urn:microsoft.com/office/officeart/2005/8/layout/list1"/>
    <dgm:cxn modelId="{CF6CE37F-181F-CF4D-B314-CDC943B905DB}" type="presParOf" srcId="{E0FF370D-9820-7345-8DF9-4EB8BB418C63}" destId="{F3DC16E8-E531-B649-A464-AF3524BA9A6E}" srcOrd="0" destOrd="0" presId="urn:microsoft.com/office/officeart/2005/8/layout/list1"/>
    <dgm:cxn modelId="{F450DED5-CFE1-3441-BE12-A8D8A884FD43}" type="presParOf" srcId="{E0FF370D-9820-7345-8DF9-4EB8BB418C63}" destId="{DDC5B9D6-C6E8-EF4A-B158-92F524EF6423}" srcOrd="1" destOrd="0" presId="urn:microsoft.com/office/officeart/2005/8/layout/list1"/>
    <dgm:cxn modelId="{29E20FB7-7162-E544-8A1A-A260398A6E98}" type="presParOf" srcId="{5897A9B2-98FD-2443-9AD6-B4766B55387E}" destId="{38D937B6-3789-254C-99BA-B69871E03558}" srcOrd="9" destOrd="0" presId="urn:microsoft.com/office/officeart/2005/8/layout/list1"/>
    <dgm:cxn modelId="{CCC4F8ED-2AA5-364A-B0C0-822D187A5B8C}" type="presParOf" srcId="{5897A9B2-98FD-2443-9AD6-B4766B55387E}" destId="{3A2EF953-C62B-E743-AFCA-FF7E04ECD757}" srcOrd="10" destOrd="0" presId="urn:microsoft.com/office/officeart/2005/8/layout/list1"/>
    <dgm:cxn modelId="{1B019C72-6676-5F41-82BF-393690175D25}" type="presParOf" srcId="{5897A9B2-98FD-2443-9AD6-B4766B55387E}" destId="{BDC7373C-051D-8F49-8595-E3D937CBFA04}" srcOrd="11" destOrd="0" presId="urn:microsoft.com/office/officeart/2005/8/layout/list1"/>
    <dgm:cxn modelId="{8CE4B408-E297-D24D-9405-DB3289EB51E3}" type="presParOf" srcId="{5897A9B2-98FD-2443-9AD6-B4766B55387E}" destId="{2D1AB8C9-7664-A741-81BA-06DFAF6736CE}" srcOrd="12" destOrd="0" presId="urn:microsoft.com/office/officeart/2005/8/layout/list1"/>
    <dgm:cxn modelId="{3C0254F8-C91F-D14F-A93D-1466D9A6848A}" type="presParOf" srcId="{2D1AB8C9-7664-A741-81BA-06DFAF6736CE}" destId="{703E2762-04DE-BC45-992B-F3F31B864433}" srcOrd="0" destOrd="0" presId="urn:microsoft.com/office/officeart/2005/8/layout/list1"/>
    <dgm:cxn modelId="{F3BAB9CB-A35D-6248-820A-81082C97B3E3}" type="presParOf" srcId="{2D1AB8C9-7664-A741-81BA-06DFAF6736CE}" destId="{188CF14A-AC3C-7242-9B93-CD4F6C737833}" srcOrd="1" destOrd="0" presId="urn:microsoft.com/office/officeart/2005/8/layout/list1"/>
    <dgm:cxn modelId="{179E75F4-CC31-B345-96D2-51B69284DEE5}" type="presParOf" srcId="{5897A9B2-98FD-2443-9AD6-B4766B55387E}" destId="{86C7A0CB-4A31-D045-B7B8-94C53E2D71E2}" srcOrd="13" destOrd="0" presId="urn:microsoft.com/office/officeart/2005/8/layout/list1"/>
    <dgm:cxn modelId="{0DF2238D-75A9-EB47-9060-711AD7A4804C}" type="presParOf" srcId="{5897A9B2-98FD-2443-9AD6-B4766B55387E}" destId="{DE6DB4C8-9825-8F4E-80EA-3D979E0DBBC2}" srcOrd="14" destOrd="0" presId="urn:microsoft.com/office/officeart/2005/8/layout/list1"/>
    <dgm:cxn modelId="{3EFB4366-3C53-5C46-8C27-D0845BF24295}" type="presParOf" srcId="{5897A9B2-98FD-2443-9AD6-B4766B55387E}" destId="{891DAD11-629C-FE49-AFCC-7C1868CB219F}" srcOrd="15" destOrd="0" presId="urn:microsoft.com/office/officeart/2005/8/layout/list1"/>
    <dgm:cxn modelId="{AEC0615B-14C5-294A-A2AB-06ECE7FDAEB4}" type="presParOf" srcId="{5897A9B2-98FD-2443-9AD6-B4766B55387E}" destId="{BEF8A272-6B6E-A644-BAA9-A8DB4E1015BF}" srcOrd="16" destOrd="0" presId="urn:microsoft.com/office/officeart/2005/8/layout/list1"/>
    <dgm:cxn modelId="{011D0776-684D-8F48-80F9-8E5C913D24FD}" type="presParOf" srcId="{BEF8A272-6B6E-A644-BAA9-A8DB4E1015BF}" destId="{68784DF8-2D88-7344-984D-FD9AC1885D99}" srcOrd="0" destOrd="0" presId="urn:microsoft.com/office/officeart/2005/8/layout/list1"/>
    <dgm:cxn modelId="{83290F36-ECE4-314D-A8A8-77EF390D4AC0}" type="presParOf" srcId="{BEF8A272-6B6E-A644-BAA9-A8DB4E1015BF}" destId="{91E37DFE-E835-5D4C-9221-227C471B0503}" srcOrd="1" destOrd="0" presId="urn:microsoft.com/office/officeart/2005/8/layout/list1"/>
    <dgm:cxn modelId="{4478BDB6-BC89-5548-AC63-AFB19E8980D1}" type="presParOf" srcId="{5897A9B2-98FD-2443-9AD6-B4766B55387E}" destId="{A9722FDE-9149-AA4F-AB72-57F4BFBCF026}" srcOrd="17" destOrd="0" presId="urn:microsoft.com/office/officeart/2005/8/layout/list1"/>
    <dgm:cxn modelId="{746FFCF0-8254-434F-9904-24729067F024}" type="presParOf" srcId="{5897A9B2-98FD-2443-9AD6-B4766B55387E}" destId="{A3FDE005-5D03-C146-999D-683EC77ABE16}"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4A9D15F-7690-4C42-8026-AAE1CC4AFAF8}" type="doc">
      <dgm:prSet loTypeId="urn:microsoft.com/office/officeart/2005/8/layout/chevronAccent+Icon" loCatId="process" qsTypeId="urn:microsoft.com/office/officeart/2005/8/quickstyle/simple1" qsCatId="simple" csTypeId="urn:microsoft.com/office/officeart/2005/8/colors/colorful1" csCatId="colorful" phldr="1"/>
      <dgm:spPr/>
      <dgm:t>
        <a:bodyPr/>
        <a:lstStyle/>
        <a:p>
          <a:endParaRPr lang="en-US"/>
        </a:p>
      </dgm:t>
    </dgm:pt>
    <dgm:pt modelId="{D5B887FB-366E-4B3F-9FE4-57443A16A402}">
      <dgm:prSet phldrT="[Text]" custT="1"/>
      <dgm:spPr/>
      <dgm:t>
        <a:bodyPr/>
        <a:lstStyle/>
        <a:p>
          <a:r>
            <a:rPr lang="en-US" sz="1200" b="1" i="0" dirty="0"/>
            <a:t>I</a:t>
          </a:r>
          <a:r>
            <a:rPr lang="en-US" sz="1200" b="0" i="0" dirty="0"/>
            <a:t>mplementation and enforcement of laws</a:t>
          </a:r>
          <a:endParaRPr lang="en-US" sz="1200" dirty="0"/>
        </a:p>
      </dgm:t>
    </dgm:pt>
    <dgm:pt modelId="{D21FAEC8-CED2-4EAD-B32E-BF7B53E5EE84}" type="parTrans" cxnId="{77C62C86-4C2B-49C7-8C86-C732A5756B72}">
      <dgm:prSet/>
      <dgm:spPr/>
      <dgm:t>
        <a:bodyPr/>
        <a:lstStyle/>
        <a:p>
          <a:endParaRPr lang="en-US"/>
        </a:p>
      </dgm:t>
    </dgm:pt>
    <dgm:pt modelId="{1DA75E46-3A7D-44DA-8D36-B6D2A346A6F4}" type="sibTrans" cxnId="{77C62C86-4C2B-49C7-8C86-C732A5756B72}">
      <dgm:prSet/>
      <dgm:spPr/>
      <dgm:t>
        <a:bodyPr/>
        <a:lstStyle/>
        <a:p>
          <a:endParaRPr lang="en-US"/>
        </a:p>
      </dgm:t>
    </dgm:pt>
    <dgm:pt modelId="{EAC9BC04-0E2C-4CC2-A0A8-FB920AE08B2F}">
      <dgm:prSet phldrT="[Text]" custT="1"/>
      <dgm:spPr/>
      <dgm:t>
        <a:bodyPr/>
        <a:lstStyle/>
        <a:p>
          <a:r>
            <a:rPr lang="en-US" sz="1200" b="1" i="0" dirty="0"/>
            <a:t>N</a:t>
          </a:r>
          <a:r>
            <a:rPr lang="en-US" sz="1200" b="0" i="0" dirty="0"/>
            <a:t>orms and Values</a:t>
          </a:r>
          <a:endParaRPr lang="en-US" sz="1200" dirty="0"/>
        </a:p>
      </dgm:t>
    </dgm:pt>
    <dgm:pt modelId="{0FB4F912-9AF9-443A-9859-1C6F2A801E20}" type="parTrans" cxnId="{38B4E1EC-6E10-4A5D-B10B-B24D7C2EFE26}">
      <dgm:prSet/>
      <dgm:spPr/>
      <dgm:t>
        <a:bodyPr/>
        <a:lstStyle/>
        <a:p>
          <a:endParaRPr lang="en-US"/>
        </a:p>
      </dgm:t>
    </dgm:pt>
    <dgm:pt modelId="{BA1E17E3-D8D1-48DF-95D5-86D3731AF193}" type="sibTrans" cxnId="{38B4E1EC-6E10-4A5D-B10B-B24D7C2EFE26}">
      <dgm:prSet/>
      <dgm:spPr/>
      <dgm:t>
        <a:bodyPr/>
        <a:lstStyle/>
        <a:p>
          <a:endParaRPr lang="en-US"/>
        </a:p>
      </dgm:t>
    </dgm:pt>
    <dgm:pt modelId="{3C43FF59-3BD3-4404-952A-0BCBBC047A85}">
      <dgm:prSet phldrT="[Text]" custT="1"/>
      <dgm:spPr/>
      <dgm:t>
        <a:bodyPr/>
        <a:lstStyle/>
        <a:p>
          <a:r>
            <a:rPr lang="en-US" sz="1200" b="1" i="0" dirty="0"/>
            <a:t>S</a:t>
          </a:r>
          <a:r>
            <a:rPr lang="en-US" sz="1200" b="0" i="0" dirty="0"/>
            <a:t>afe Environments</a:t>
          </a:r>
          <a:endParaRPr lang="en-US" sz="1200" dirty="0"/>
        </a:p>
      </dgm:t>
    </dgm:pt>
    <dgm:pt modelId="{E15C0231-D6EC-4802-B167-1AAA2EEBEA33}" type="parTrans" cxnId="{8285A4D1-107D-431F-9E80-F39B0BAAE079}">
      <dgm:prSet/>
      <dgm:spPr/>
      <dgm:t>
        <a:bodyPr/>
        <a:lstStyle/>
        <a:p>
          <a:endParaRPr lang="en-US"/>
        </a:p>
      </dgm:t>
    </dgm:pt>
    <dgm:pt modelId="{66BEC73F-D72E-4415-9EF9-7EDC3773983D}" type="sibTrans" cxnId="{8285A4D1-107D-431F-9E80-F39B0BAAE079}">
      <dgm:prSet/>
      <dgm:spPr/>
      <dgm:t>
        <a:bodyPr/>
        <a:lstStyle/>
        <a:p>
          <a:endParaRPr lang="en-US"/>
        </a:p>
      </dgm:t>
    </dgm:pt>
    <dgm:pt modelId="{B1C8CA84-2758-4C60-9E5A-E409922119DC}" type="pres">
      <dgm:prSet presAssocID="{D4A9D15F-7690-4C42-8026-AAE1CC4AFAF8}" presName="Name0" presStyleCnt="0">
        <dgm:presLayoutVars>
          <dgm:dir/>
          <dgm:resizeHandles val="exact"/>
        </dgm:presLayoutVars>
      </dgm:prSet>
      <dgm:spPr/>
    </dgm:pt>
    <dgm:pt modelId="{20590314-9620-4104-8944-AECC0DD22B8A}" type="pres">
      <dgm:prSet presAssocID="{D5B887FB-366E-4B3F-9FE4-57443A16A402}" presName="composite" presStyleCnt="0"/>
      <dgm:spPr/>
    </dgm:pt>
    <dgm:pt modelId="{A2FAB301-EA98-4AC2-89DD-E01D35EDC58B}" type="pres">
      <dgm:prSet presAssocID="{D5B887FB-366E-4B3F-9FE4-57443A16A402}" presName="bgChev" presStyleLbl="node1" presStyleIdx="0" presStyleCnt="3"/>
      <dgm:spPr/>
    </dgm:pt>
    <dgm:pt modelId="{36AF4528-D764-4192-850D-D7F4966CFE6D}" type="pres">
      <dgm:prSet presAssocID="{D5B887FB-366E-4B3F-9FE4-57443A16A402}" presName="txNode" presStyleLbl="fgAcc1" presStyleIdx="0" presStyleCnt="3">
        <dgm:presLayoutVars>
          <dgm:bulletEnabled val="1"/>
        </dgm:presLayoutVars>
      </dgm:prSet>
      <dgm:spPr/>
    </dgm:pt>
    <dgm:pt modelId="{4E6A579A-4A13-486E-A45B-809DAB507616}" type="pres">
      <dgm:prSet presAssocID="{1DA75E46-3A7D-44DA-8D36-B6D2A346A6F4}" presName="compositeSpace" presStyleCnt="0"/>
      <dgm:spPr/>
    </dgm:pt>
    <dgm:pt modelId="{9CF58C61-0245-4876-9757-58DDE5F7ADE0}" type="pres">
      <dgm:prSet presAssocID="{EAC9BC04-0E2C-4CC2-A0A8-FB920AE08B2F}" presName="composite" presStyleCnt="0"/>
      <dgm:spPr/>
    </dgm:pt>
    <dgm:pt modelId="{9543A607-4D33-4196-8DE0-5BE6D4574EFB}" type="pres">
      <dgm:prSet presAssocID="{EAC9BC04-0E2C-4CC2-A0A8-FB920AE08B2F}" presName="bgChev" presStyleLbl="node1" presStyleIdx="1" presStyleCnt="3"/>
      <dgm:spPr/>
    </dgm:pt>
    <dgm:pt modelId="{D0E25DDE-158B-4C11-AFFE-D943EDF0153F}" type="pres">
      <dgm:prSet presAssocID="{EAC9BC04-0E2C-4CC2-A0A8-FB920AE08B2F}" presName="txNode" presStyleLbl="fgAcc1" presStyleIdx="1" presStyleCnt="3">
        <dgm:presLayoutVars>
          <dgm:bulletEnabled val="1"/>
        </dgm:presLayoutVars>
      </dgm:prSet>
      <dgm:spPr/>
    </dgm:pt>
    <dgm:pt modelId="{D43700D3-A82C-459F-9631-36A3F17C6699}" type="pres">
      <dgm:prSet presAssocID="{BA1E17E3-D8D1-48DF-95D5-86D3731AF193}" presName="compositeSpace" presStyleCnt="0"/>
      <dgm:spPr/>
    </dgm:pt>
    <dgm:pt modelId="{CA0163B2-4055-4A64-BC5C-53D15D2904B1}" type="pres">
      <dgm:prSet presAssocID="{3C43FF59-3BD3-4404-952A-0BCBBC047A85}" presName="composite" presStyleCnt="0"/>
      <dgm:spPr/>
    </dgm:pt>
    <dgm:pt modelId="{EA174C88-CA8D-4314-AC56-C171C8394323}" type="pres">
      <dgm:prSet presAssocID="{3C43FF59-3BD3-4404-952A-0BCBBC047A85}" presName="bgChev" presStyleLbl="node1" presStyleIdx="2" presStyleCnt="3"/>
      <dgm:spPr/>
    </dgm:pt>
    <dgm:pt modelId="{08FEA26A-39D7-4ED1-96F0-039DB2EB4D9C}" type="pres">
      <dgm:prSet presAssocID="{3C43FF59-3BD3-4404-952A-0BCBBC047A85}" presName="txNode" presStyleLbl="fgAcc1" presStyleIdx="2" presStyleCnt="3">
        <dgm:presLayoutVars>
          <dgm:bulletEnabled val="1"/>
        </dgm:presLayoutVars>
      </dgm:prSet>
      <dgm:spPr/>
    </dgm:pt>
  </dgm:ptLst>
  <dgm:cxnLst>
    <dgm:cxn modelId="{A00BCD13-28ED-4EA1-9DA6-4EFF24FC5452}" type="presOf" srcId="{D5B887FB-366E-4B3F-9FE4-57443A16A402}" destId="{36AF4528-D764-4192-850D-D7F4966CFE6D}" srcOrd="0" destOrd="0" presId="urn:microsoft.com/office/officeart/2005/8/layout/chevronAccent+Icon"/>
    <dgm:cxn modelId="{19FC9223-16D6-4BF7-ACD9-B6A5465BFC1D}" type="presOf" srcId="{D4A9D15F-7690-4C42-8026-AAE1CC4AFAF8}" destId="{B1C8CA84-2758-4C60-9E5A-E409922119DC}" srcOrd="0" destOrd="0" presId="urn:microsoft.com/office/officeart/2005/8/layout/chevronAccent+Icon"/>
    <dgm:cxn modelId="{290D2577-DFB9-432F-98E4-2C8BD04F1D88}" type="presOf" srcId="{3C43FF59-3BD3-4404-952A-0BCBBC047A85}" destId="{08FEA26A-39D7-4ED1-96F0-039DB2EB4D9C}" srcOrd="0" destOrd="0" presId="urn:microsoft.com/office/officeart/2005/8/layout/chevronAccent+Icon"/>
    <dgm:cxn modelId="{2BC66A7C-43F3-41BC-BF6A-9ECD1B3ECC8C}" type="presOf" srcId="{EAC9BC04-0E2C-4CC2-A0A8-FB920AE08B2F}" destId="{D0E25DDE-158B-4C11-AFFE-D943EDF0153F}" srcOrd="0" destOrd="0" presId="urn:microsoft.com/office/officeart/2005/8/layout/chevronAccent+Icon"/>
    <dgm:cxn modelId="{77C62C86-4C2B-49C7-8C86-C732A5756B72}" srcId="{D4A9D15F-7690-4C42-8026-AAE1CC4AFAF8}" destId="{D5B887FB-366E-4B3F-9FE4-57443A16A402}" srcOrd="0" destOrd="0" parTransId="{D21FAEC8-CED2-4EAD-B32E-BF7B53E5EE84}" sibTransId="{1DA75E46-3A7D-44DA-8D36-B6D2A346A6F4}"/>
    <dgm:cxn modelId="{8285A4D1-107D-431F-9E80-F39B0BAAE079}" srcId="{D4A9D15F-7690-4C42-8026-AAE1CC4AFAF8}" destId="{3C43FF59-3BD3-4404-952A-0BCBBC047A85}" srcOrd="2" destOrd="0" parTransId="{E15C0231-D6EC-4802-B167-1AAA2EEBEA33}" sibTransId="{66BEC73F-D72E-4415-9EF9-7EDC3773983D}"/>
    <dgm:cxn modelId="{38B4E1EC-6E10-4A5D-B10B-B24D7C2EFE26}" srcId="{D4A9D15F-7690-4C42-8026-AAE1CC4AFAF8}" destId="{EAC9BC04-0E2C-4CC2-A0A8-FB920AE08B2F}" srcOrd="1" destOrd="0" parTransId="{0FB4F912-9AF9-443A-9859-1C6F2A801E20}" sibTransId="{BA1E17E3-D8D1-48DF-95D5-86D3731AF193}"/>
    <dgm:cxn modelId="{F3B61E0B-5A20-41A2-A4BF-9BF47B484950}" type="presParOf" srcId="{B1C8CA84-2758-4C60-9E5A-E409922119DC}" destId="{20590314-9620-4104-8944-AECC0DD22B8A}" srcOrd="0" destOrd="0" presId="urn:microsoft.com/office/officeart/2005/8/layout/chevronAccent+Icon"/>
    <dgm:cxn modelId="{DECC81AF-EF2D-447C-8E7B-AEDE552FC00C}" type="presParOf" srcId="{20590314-9620-4104-8944-AECC0DD22B8A}" destId="{A2FAB301-EA98-4AC2-89DD-E01D35EDC58B}" srcOrd="0" destOrd="0" presId="urn:microsoft.com/office/officeart/2005/8/layout/chevronAccent+Icon"/>
    <dgm:cxn modelId="{8740D017-4C16-4FF5-935F-19009A0A6F46}" type="presParOf" srcId="{20590314-9620-4104-8944-AECC0DD22B8A}" destId="{36AF4528-D764-4192-850D-D7F4966CFE6D}" srcOrd="1" destOrd="0" presId="urn:microsoft.com/office/officeart/2005/8/layout/chevronAccent+Icon"/>
    <dgm:cxn modelId="{97EE2E9A-FAB6-4784-B3CD-9D9DCC71A6D1}" type="presParOf" srcId="{B1C8CA84-2758-4C60-9E5A-E409922119DC}" destId="{4E6A579A-4A13-486E-A45B-809DAB507616}" srcOrd="1" destOrd="0" presId="urn:microsoft.com/office/officeart/2005/8/layout/chevronAccent+Icon"/>
    <dgm:cxn modelId="{31C5A740-0334-48BE-9FFD-C1E29270A43A}" type="presParOf" srcId="{B1C8CA84-2758-4C60-9E5A-E409922119DC}" destId="{9CF58C61-0245-4876-9757-58DDE5F7ADE0}" srcOrd="2" destOrd="0" presId="urn:microsoft.com/office/officeart/2005/8/layout/chevronAccent+Icon"/>
    <dgm:cxn modelId="{6B405962-F199-4BFD-ACF9-EE2157AB98AD}" type="presParOf" srcId="{9CF58C61-0245-4876-9757-58DDE5F7ADE0}" destId="{9543A607-4D33-4196-8DE0-5BE6D4574EFB}" srcOrd="0" destOrd="0" presId="urn:microsoft.com/office/officeart/2005/8/layout/chevronAccent+Icon"/>
    <dgm:cxn modelId="{95DEF3BC-553A-48C5-853D-885056D90D52}" type="presParOf" srcId="{9CF58C61-0245-4876-9757-58DDE5F7ADE0}" destId="{D0E25DDE-158B-4C11-AFFE-D943EDF0153F}" srcOrd="1" destOrd="0" presId="urn:microsoft.com/office/officeart/2005/8/layout/chevronAccent+Icon"/>
    <dgm:cxn modelId="{8A44303A-D127-4CF4-8508-F0B2E543C163}" type="presParOf" srcId="{B1C8CA84-2758-4C60-9E5A-E409922119DC}" destId="{D43700D3-A82C-459F-9631-36A3F17C6699}" srcOrd="3" destOrd="0" presId="urn:microsoft.com/office/officeart/2005/8/layout/chevronAccent+Icon"/>
    <dgm:cxn modelId="{5D55A04F-6B53-4740-A314-97DD278E1BD8}" type="presParOf" srcId="{B1C8CA84-2758-4C60-9E5A-E409922119DC}" destId="{CA0163B2-4055-4A64-BC5C-53D15D2904B1}" srcOrd="4" destOrd="0" presId="urn:microsoft.com/office/officeart/2005/8/layout/chevronAccent+Icon"/>
    <dgm:cxn modelId="{353ACF4A-4D52-460D-B145-8716CA27D78E}" type="presParOf" srcId="{CA0163B2-4055-4A64-BC5C-53D15D2904B1}" destId="{EA174C88-CA8D-4314-AC56-C171C8394323}" srcOrd="0" destOrd="0" presId="urn:microsoft.com/office/officeart/2005/8/layout/chevronAccent+Icon"/>
    <dgm:cxn modelId="{4E368B42-BBC5-42D1-A5AF-665E6500E9A6}" type="presParOf" srcId="{CA0163B2-4055-4A64-BC5C-53D15D2904B1}" destId="{08FEA26A-39D7-4ED1-96F0-039DB2EB4D9C}"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4A9D15F-7690-4C42-8026-AAE1CC4AFAF8}" type="doc">
      <dgm:prSet loTypeId="urn:microsoft.com/office/officeart/2005/8/layout/chevronAccent+Icon" loCatId="process" qsTypeId="urn:microsoft.com/office/officeart/2005/8/quickstyle/simple1" qsCatId="simple" csTypeId="urn:microsoft.com/office/officeart/2005/8/colors/colorful1" csCatId="colorful" phldr="1"/>
      <dgm:spPr/>
      <dgm:t>
        <a:bodyPr/>
        <a:lstStyle/>
        <a:p>
          <a:endParaRPr lang="en-US"/>
        </a:p>
      </dgm:t>
    </dgm:pt>
    <dgm:pt modelId="{D5B887FB-366E-4B3F-9FE4-57443A16A402}">
      <dgm:prSet phldrT="[Text]" custT="1"/>
      <dgm:spPr/>
      <dgm:t>
        <a:bodyPr/>
        <a:lstStyle/>
        <a:p>
          <a:r>
            <a:rPr lang="en-US" sz="1200" b="1" i="0" dirty="0"/>
            <a:t>P</a:t>
          </a:r>
          <a:r>
            <a:rPr lang="en-US" sz="1200" b="0" i="0" dirty="0"/>
            <a:t>arent and caregiver support</a:t>
          </a:r>
          <a:endParaRPr lang="en-US" sz="1200" dirty="0"/>
        </a:p>
      </dgm:t>
    </dgm:pt>
    <dgm:pt modelId="{D21FAEC8-CED2-4EAD-B32E-BF7B53E5EE84}" type="parTrans" cxnId="{77C62C86-4C2B-49C7-8C86-C732A5756B72}">
      <dgm:prSet/>
      <dgm:spPr/>
      <dgm:t>
        <a:bodyPr/>
        <a:lstStyle/>
        <a:p>
          <a:endParaRPr lang="en-US"/>
        </a:p>
      </dgm:t>
    </dgm:pt>
    <dgm:pt modelId="{1DA75E46-3A7D-44DA-8D36-B6D2A346A6F4}" type="sibTrans" cxnId="{77C62C86-4C2B-49C7-8C86-C732A5756B72}">
      <dgm:prSet/>
      <dgm:spPr/>
      <dgm:t>
        <a:bodyPr/>
        <a:lstStyle/>
        <a:p>
          <a:endParaRPr lang="en-US"/>
        </a:p>
      </dgm:t>
    </dgm:pt>
    <dgm:pt modelId="{EAC9BC04-0E2C-4CC2-A0A8-FB920AE08B2F}">
      <dgm:prSet phldrT="[Text]" custT="1"/>
      <dgm:spPr/>
      <dgm:t>
        <a:bodyPr/>
        <a:lstStyle/>
        <a:p>
          <a:r>
            <a:rPr lang="en-US" sz="1200" b="1" i="0" dirty="0"/>
            <a:t>I</a:t>
          </a:r>
          <a:r>
            <a:rPr lang="en-US" sz="1200" b="0" i="0" dirty="0"/>
            <a:t>ncome and economic strengthening</a:t>
          </a:r>
          <a:endParaRPr lang="en-US" sz="1200" dirty="0"/>
        </a:p>
      </dgm:t>
    </dgm:pt>
    <dgm:pt modelId="{0FB4F912-9AF9-443A-9859-1C6F2A801E20}" type="parTrans" cxnId="{38B4E1EC-6E10-4A5D-B10B-B24D7C2EFE26}">
      <dgm:prSet/>
      <dgm:spPr/>
      <dgm:t>
        <a:bodyPr/>
        <a:lstStyle/>
        <a:p>
          <a:endParaRPr lang="en-US"/>
        </a:p>
      </dgm:t>
    </dgm:pt>
    <dgm:pt modelId="{BA1E17E3-D8D1-48DF-95D5-86D3731AF193}" type="sibTrans" cxnId="{38B4E1EC-6E10-4A5D-B10B-B24D7C2EFE26}">
      <dgm:prSet/>
      <dgm:spPr/>
      <dgm:t>
        <a:bodyPr/>
        <a:lstStyle/>
        <a:p>
          <a:endParaRPr lang="en-US"/>
        </a:p>
      </dgm:t>
    </dgm:pt>
    <dgm:pt modelId="{3C43FF59-3BD3-4404-952A-0BCBBC047A85}">
      <dgm:prSet phldrT="[Text]" custT="1"/>
      <dgm:spPr/>
      <dgm:t>
        <a:bodyPr/>
        <a:lstStyle/>
        <a:p>
          <a:r>
            <a:rPr lang="en-US" sz="1200" b="1" i="0" dirty="0"/>
            <a:t>R</a:t>
          </a:r>
          <a:r>
            <a:rPr lang="en-US" sz="1200" b="0" i="0" dirty="0"/>
            <a:t>esponse and support services</a:t>
          </a:r>
          <a:endParaRPr lang="en-US" sz="1200" dirty="0"/>
        </a:p>
      </dgm:t>
    </dgm:pt>
    <dgm:pt modelId="{E15C0231-D6EC-4802-B167-1AAA2EEBEA33}" type="parTrans" cxnId="{8285A4D1-107D-431F-9E80-F39B0BAAE079}">
      <dgm:prSet/>
      <dgm:spPr/>
      <dgm:t>
        <a:bodyPr/>
        <a:lstStyle/>
        <a:p>
          <a:endParaRPr lang="en-US"/>
        </a:p>
      </dgm:t>
    </dgm:pt>
    <dgm:pt modelId="{66BEC73F-D72E-4415-9EF9-7EDC3773983D}" type="sibTrans" cxnId="{8285A4D1-107D-431F-9E80-F39B0BAAE079}">
      <dgm:prSet/>
      <dgm:spPr/>
      <dgm:t>
        <a:bodyPr/>
        <a:lstStyle/>
        <a:p>
          <a:endParaRPr lang="en-US"/>
        </a:p>
      </dgm:t>
    </dgm:pt>
    <dgm:pt modelId="{B1C8CA84-2758-4C60-9E5A-E409922119DC}" type="pres">
      <dgm:prSet presAssocID="{D4A9D15F-7690-4C42-8026-AAE1CC4AFAF8}" presName="Name0" presStyleCnt="0">
        <dgm:presLayoutVars>
          <dgm:dir/>
          <dgm:resizeHandles val="exact"/>
        </dgm:presLayoutVars>
      </dgm:prSet>
      <dgm:spPr/>
    </dgm:pt>
    <dgm:pt modelId="{20590314-9620-4104-8944-AECC0DD22B8A}" type="pres">
      <dgm:prSet presAssocID="{D5B887FB-366E-4B3F-9FE4-57443A16A402}" presName="composite" presStyleCnt="0"/>
      <dgm:spPr/>
    </dgm:pt>
    <dgm:pt modelId="{A2FAB301-EA98-4AC2-89DD-E01D35EDC58B}" type="pres">
      <dgm:prSet presAssocID="{D5B887FB-366E-4B3F-9FE4-57443A16A402}" presName="bgChev" presStyleLbl="node1" presStyleIdx="0" presStyleCnt="3"/>
      <dgm:spPr/>
    </dgm:pt>
    <dgm:pt modelId="{36AF4528-D764-4192-850D-D7F4966CFE6D}" type="pres">
      <dgm:prSet presAssocID="{D5B887FB-366E-4B3F-9FE4-57443A16A402}" presName="txNode" presStyleLbl="fgAcc1" presStyleIdx="0" presStyleCnt="3">
        <dgm:presLayoutVars>
          <dgm:bulletEnabled val="1"/>
        </dgm:presLayoutVars>
      </dgm:prSet>
      <dgm:spPr/>
    </dgm:pt>
    <dgm:pt modelId="{4E6A579A-4A13-486E-A45B-809DAB507616}" type="pres">
      <dgm:prSet presAssocID="{1DA75E46-3A7D-44DA-8D36-B6D2A346A6F4}" presName="compositeSpace" presStyleCnt="0"/>
      <dgm:spPr/>
    </dgm:pt>
    <dgm:pt modelId="{9CF58C61-0245-4876-9757-58DDE5F7ADE0}" type="pres">
      <dgm:prSet presAssocID="{EAC9BC04-0E2C-4CC2-A0A8-FB920AE08B2F}" presName="composite" presStyleCnt="0"/>
      <dgm:spPr/>
    </dgm:pt>
    <dgm:pt modelId="{9543A607-4D33-4196-8DE0-5BE6D4574EFB}" type="pres">
      <dgm:prSet presAssocID="{EAC9BC04-0E2C-4CC2-A0A8-FB920AE08B2F}" presName="bgChev" presStyleLbl="node1" presStyleIdx="1" presStyleCnt="3"/>
      <dgm:spPr/>
    </dgm:pt>
    <dgm:pt modelId="{D0E25DDE-158B-4C11-AFFE-D943EDF0153F}" type="pres">
      <dgm:prSet presAssocID="{EAC9BC04-0E2C-4CC2-A0A8-FB920AE08B2F}" presName="txNode" presStyleLbl="fgAcc1" presStyleIdx="1" presStyleCnt="3">
        <dgm:presLayoutVars>
          <dgm:bulletEnabled val="1"/>
        </dgm:presLayoutVars>
      </dgm:prSet>
      <dgm:spPr/>
    </dgm:pt>
    <dgm:pt modelId="{D43700D3-A82C-459F-9631-36A3F17C6699}" type="pres">
      <dgm:prSet presAssocID="{BA1E17E3-D8D1-48DF-95D5-86D3731AF193}" presName="compositeSpace" presStyleCnt="0"/>
      <dgm:spPr/>
    </dgm:pt>
    <dgm:pt modelId="{CA0163B2-4055-4A64-BC5C-53D15D2904B1}" type="pres">
      <dgm:prSet presAssocID="{3C43FF59-3BD3-4404-952A-0BCBBC047A85}" presName="composite" presStyleCnt="0"/>
      <dgm:spPr/>
    </dgm:pt>
    <dgm:pt modelId="{EA174C88-CA8D-4314-AC56-C171C8394323}" type="pres">
      <dgm:prSet presAssocID="{3C43FF59-3BD3-4404-952A-0BCBBC047A85}" presName="bgChev" presStyleLbl="node1" presStyleIdx="2" presStyleCnt="3"/>
      <dgm:spPr/>
    </dgm:pt>
    <dgm:pt modelId="{08FEA26A-39D7-4ED1-96F0-039DB2EB4D9C}" type="pres">
      <dgm:prSet presAssocID="{3C43FF59-3BD3-4404-952A-0BCBBC047A85}" presName="txNode" presStyleLbl="fgAcc1" presStyleIdx="2" presStyleCnt="3">
        <dgm:presLayoutVars>
          <dgm:bulletEnabled val="1"/>
        </dgm:presLayoutVars>
      </dgm:prSet>
      <dgm:spPr/>
    </dgm:pt>
  </dgm:ptLst>
  <dgm:cxnLst>
    <dgm:cxn modelId="{A00BCD13-28ED-4EA1-9DA6-4EFF24FC5452}" type="presOf" srcId="{D5B887FB-366E-4B3F-9FE4-57443A16A402}" destId="{36AF4528-D764-4192-850D-D7F4966CFE6D}" srcOrd="0" destOrd="0" presId="urn:microsoft.com/office/officeart/2005/8/layout/chevronAccent+Icon"/>
    <dgm:cxn modelId="{19FC9223-16D6-4BF7-ACD9-B6A5465BFC1D}" type="presOf" srcId="{D4A9D15F-7690-4C42-8026-AAE1CC4AFAF8}" destId="{B1C8CA84-2758-4C60-9E5A-E409922119DC}" srcOrd="0" destOrd="0" presId="urn:microsoft.com/office/officeart/2005/8/layout/chevronAccent+Icon"/>
    <dgm:cxn modelId="{290D2577-DFB9-432F-98E4-2C8BD04F1D88}" type="presOf" srcId="{3C43FF59-3BD3-4404-952A-0BCBBC047A85}" destId="{08FEA26A-39D7-4ED1-96F0-039DB2EB4D9C}" srcOrd="0" destOrd="0" presId="urn:microsoft.com/office/officeart/2005/8/layout/chevronAccent+Icon"/>
    <dgm:cxn modelId="{2BC66A7C-43F3-41BC-BF6A-9ECD1B3ECC8C}" type="presOf" srcId="{EAC9BC04-0E2C-4CC2-A0A8-FB920AE08B2F}" destId="{D0E25DDE-158B-4C11-AFFE-D943EDF0153F}" srcOrd="0" destOrd="0" presId="urn:microsoft.com/office/officeart/2005/8/layout/chevronAccent+Icon"/>
    <dgm:cxn modelId="{77C62C86-4C2B-49C7-8C86-C732A5756B72}" srcId="{D4A9D15F-7690-4C42-8026-AAE1CC4AFAF8}" destId="{D5B887FB-366E-4B3F-9FE4-57443A16A402}" srcOrd="0" destOrd="0" parTransId="{D21FAEC8-CED2-4EAD-B32E-BF7B53E5EE84}" sibTransId="{1DA75E46-3A7D-44DA-8D36-B6D2A346A6F4}"/>
    <dgm:cxn modelId="{8285A4D1-107D-431F-9E80-F39B0BAAE079}" srcId="{D4A9D15F-7690-4C42-8026-AAE1CC4AFAF8}" destId="{3C43FF59-3BD3-4404-952A-0BCBBC047A85}" srcOrd="2" destOrd="0" parTransId="{E15C0231-D6EC-4802-B167-1AAA2EEBEA33}" sibTransId="{66BEC73F-D72E-4415-9EF9-7EDC3773983D}"/>
    <dgm:cxn modelId="{38B4E1EC-6E10-4A5D-B10B-B24D7C2EFE26}" srcId="{D4A9D15F-7690-4C42-8026-AAE1CC4AFAF8}" destId="{EAC9BC04-0E2C-4CC2-A0A8-FB920AE08B2F}" srcOrd="1" destOrd="0" parTransId="{0FB4F912-9AF9-443A-9859-1C6F2A801E20}" sibTransId="{BA1E17E3-D8D1-48DF-95D5-86D3731AF193}"/>
    <dgm:cxn modelId="{F3B61E0B-5A20-41A2-A4BF-9BF47B484950}" type="presParOf" srcId="{B1C8CA84-2758-4C60-9E5A-E409922119DC}" destId="{20590314-9620-4104-8944-AECC0DD22B8A}" srcOrd="0" destOrd="0" presId="urn:microsoft.com/office/officeart/2005/8/layout/chevronAccent+Icon"/>
    <dgm:cxn modelId="{DECC81AF-EF2D-447C-8E7B-AEDE552FC00C}" type="presParOf" srcId="{20590314-9620-4104-8944-AECC0DD22B8A}" destId="{A2FAB301-EA98-4AC2-89DD-E01D35EDC58B}" srcOrd="0" destOrd="0" presId="urn:microsoft.com/office/officeart/2005/8/layout/chevronAccent+Icon"/>
    <dgm:cxn modelId="{8740D017-4C16-4FF5-935F-19009A0A6F46}" type="presParOf" srcId="{20590314-9620-4104-8944-AECC0DD22B8A}" destId="{36AF4528-D764-4192-850D-D7F4966CFE6D}" srcOrd="1" destOrd="0" presId="urn:microsoft.com/office/officeart/2005/8/layout/chevronAccent+Icon"/>
    <dgm:cxn modelId="{97EE2E9A-FAB6-4784-B3CD-9D9DCC71A6D1}" type="presParOf" srcId="{B1C8CA84-2758-4C60-9E5A-E409922119DC}" destId="{4E6A579A-4A13-486E-A45B-809DAB507616}" srcOrd="1" destOrd="0" presId="urn:microsoft.com/office/officeart/2005/8/layout/chevronAccent+Icon"/>
    <dgm:cxn modelId="{31C5A740-0334-48BE-9FFD-C1E29270A43A}" type="presParOf" srcId="{B1C8CA84-2758-4C60-9E5A-E409922119DC}" destId="{9CF58C61-0245-4876-9757-58DDE5F7ADE0}" srcOrd="2" destOrd="0" presId="urn:microsoft.com/office/officeart/2005/8/layout/chevronAccent+Icon"/>
    <dgm:cxn modelId="{6B405962-F199-4BFD-ACF9-EE2157AB98AD}" type="presParOf" srcId="{9CF58C61-0245-4876-9757-58DDE5F7ADE0}" destId="{9543A607-4D33-4196-8DE0-5BE6D4574EFB}" srcOrd="0" destOrd="0" presId="urn:microsoft.com/office/officeart/2005/8/layout/chevronAccent+Icon"/>
    <dgm:cxn modelId="{95DEF3BC-553A-48C5-853D-885056D90D52}" type="presParOf" srcId="{9CF58C61-0245-4876-9757-58DDE5F7ADE0}" destId="{D0E25DDE-158B-4C11-AFFE-D943EDF0153F}" srcOrd="1" destOrd="0" presId="urn:microsoft.com/office/officeart/2005/8/layout/chevronAccent+Icon"/>
    <dgm:cxn modelId="{8A44303A-D127-4CF4-8508-F0B2E543C163}" type="presParOf" srcId="{B1C8CA84-2758-4C60-9E5A-E409922119DC}" destId="{D43700D3-A82C-459F-9631-36A3F17C6699}" srcOrd="3" destOrd="0" presId="urn:microsoft.com/office/officeart/2005/8/layout/chevronAccent+Icon"/>
    <dgm:cxn modelId="{5D55A04F-6B53-4740-A314-97DD278E1BD8}" type="presParOf" srcId="{B1C8CA84-2758-4C60-9E5A-E409922119DC}" destId="{CA0163B2-4055-4A64-BC5C-53D15D2904B1}" srcOrd="4" destOrd="0" presId="urn:microsoft.com/office/officeart/2005/8/layout/chevronAccent+Icon"/>
    <dgm:cxn modelId="{353ACF4A-4D52-460D-B145-8716CA27D78E}" type="presParOf" srcId="{CA0163B2-4055-4A64-BC5C-53D15D2904B1}" destId="{EA174C88-CA8D-4314-AC56-C171C8394323}" srcOrd="0" destOrd="0" presId="urn:microsoft.com/office/officeart/2005/8/layout/chevronAccent+Icon"/>
    <dgm:cxn modelId="{4E368B42-BBC5-42D1-A5AF-665E6500E9A6}" type="presParOf" srcId="{CA0163B2-4055-4A64-BC5C-53D15D2904B1}" destId="{08FEA26A-39D7-4ED1-96F0-039DB2EB4D9C}" srcOrd="1" destOrd="0" presId="urn:microsoft.com/office/officeart/2005/8/layout/chevronAccent+Icon"/>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7795934-F7F9-4FF2-B115-69C59BFCB0C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0BAECE2-B6DB-4893-89FE-D7973FB7EF17}">
      <dgm:prSet/>
      <dgm:spPr/>
      <dgm:t>
        <a:bodyPr/>
        <a:lstStyle/>
        <a:p>
          <a:r>
            <a:rPr lang="en-GB" b="1"/>
            <a:t>Referral: </a:t>
          </a:r>
          <a:r>
            <a:rPr lang="en-GB"/>
            <a:t>Assess a family as a whole</a:t>
          </a:r>
          <a:endParaRPr lang="en-US"/>
        </a:p>
      </dgm:t>
    </dgm:pt>
    <dgm:pt modelId="{638ECFDD-5AD3-451C-820D-CFAD7011C024}" type="parTrans" cxnId="{EB22A1B2-4DAA-462D-86A5-10A59F54F56E}">
      <dgm:prSet/>
      <dgm:spPr/>
      <dgm:t>
        <a:bodyPr/>
        <a:lstStyle/>
        <a:p>
          <a:endParaRPr lang="en-US"/>
        </a:p>
      </dgm:t>
    </dgm:pt>
    <dgm:pt modelId="{BB89D0D2-689C-47FF-A26A-6055C3D3E5AB}" type="sibTrans" cxnId="{EB22A1B2-4DAA-462D-86A5-10A59F54F56E}">
      <dgm:prSet/>
      <dgm:spPr/>
      <dgm:t>
        <a:bodyPr/>
        <a:lstStyle/>
        <a:p>
          <a:endParaRPr lang="en-US"/>
        </a:p>
      </dgm:t>
    </dgm:pt>
    <dgm:pt modelId="{36BBB021-184D-4C1B-9A3C-3428EBA0DC0E}">
      <dgm:prSet/>
      <dgm:spPr/>
      <dgm:t>
        <a:bodyPr/>
        <a:lstStyle/>
        <a:p>
          <a:r>
            <a:rPr lang="en-GB" b="1" dirty="0"/>
            <a:t>Recommendation</a:t>
          </a:r>
          <a:r>
            <a:rPr lang="en-GB" dirty="0"/>
            <a:t>: Plan for child’s needs/adults' needs</a:t>
          </a:r>
          <a:endParaRPr lang="en-US" dirty="0"/>
        </a:p>
      </dgm:t>
    </dgm:pt>
    <dgm:pt modelId="{A0CD89EF-6598-448A-8FE6-A7986D578010}" type="parTrans" cxnId="{A743F73F-9D4C-4BF3-8BC5-508D5846BB6C}">
      <dgm:prSet/>
      <dgm:spPr/>
      <dgm:t>
        <a:bodyPr/>
        <a:lstStyle/>
        <a:p>
          <a:endParaRPr lang="en-US"/>
        </a:p>
      </dgm:t>
    </dgm:pt>
    <dgm:pt modelId="{55085547-BB9F-4B72-B059-8889DB70FB03}" type="sibTrans" cxnId="{A743F73F-9D4C-4BF3-8BC5-508D5846BB6C}">
      <dgm:prSet/>
      <dgm:spPr/>
      <dgm:t>
        <a:bodyPr/>
        <a:lstStyle/>
        <a:p>
          <a:endParaRPr lang="en-US"/>
        </a:p>
      </dgm:t>
    </dgm:pt>
    <dgm:pt modelId="{CC32D290-5D9D-4608-BFC9-B60E1EB062E3}">
      <dgm:prSet/>
      <dgm:spPr/>
      <dgm:t>
        <a:bodyPr/>
        <a:lstStyle/>
        <a:p>
          <a:r>
            <a:rPr lang="en-GB" b="1"/>
            <a:t>Implementation</a:t>
          </a:r>
          <a:r>
            <a:rPr lang="en-GB"/>
            <a:t>: Arranging programmes/ services </a:t>
          </a:r>
          <a:endParaRPr lang="en-US"/>
        </a:p>
      </dgm:t>
    </dgm:pt>
    <dgm:pt modelId="{9D4E3F03-A371-4137-9078-4765A4090176}" type="parTrans" cxnId="{6B274AF5-6A83-4A1A-AA27-9BACDEA4FC7E}">
      <dgm:prSet/>
      <dgm:spPr/>
      <dgm:t>
        <a:bodyPr/>
        <a:lstStyle/>
        <a:p>
          <a:endParaRPr lang="en-US"/>
        </a:p>
      </dgm:t>
    </dgm:pt>
    <dgm:pt modelId="{6EA88F61-099E-4297-A24E-FB1B360C0167}" type="sibTrans" cxnId="{6B274AF5-6A83-4A1A-AA27-9BACDEA4FC7E}">
      <dgm:prSet/>
      <dgm:spPr/>
      <dgm:t>
        <a:bodyPr/>
        <a:lstStyle/>
        <a:p>
          <a:endParaRPr lang="en-US"/>
        </a:p>
      </dgm:t>
    </dgm:pt>
    <dgm:pt modelId="{E920E880-D088-49EF-8F06-7FD67A0C724E}">
      <dgm:prSet/>
      <dgm:spPr/>
      <dgm:t>
        <a:bodyPr/>
        <a:lstStyle/>
        <a:p>
          <a:r>
            <a:rPr lang="en-GB"/>
            <a:t>Providing extra-curricular activities (ECA)for child</a:t>
          </a:r>
          <a:endParaRPr lang="en-US"/>
        </a:p>
      </dgm:t>
    </dgm:pt>
    <dgm:pt modelId="{E0EDF5C1-4AA0-43E3-AD0B-518D9B65243E}" type="parTrans" cxnId="{5C5C67A2-DA6E-47FC-BE22-A81556107BF0}">
      <dgm:prSet/>
      <dgm:spPr/>
      <dgm:t>
        <a:bodyPr/>
        <a:lstStyle/>
        <a:p>
          <a:endParaRPr lang="en-US"/>
        </a:p>
      </dgm:t>
    </dgm:pt>
    <dgm:pt modelId="{75A36A13-E156-41D7-99D3-C54291B50234}" type="sibTrans" cxnId="{5C5C67A2-DA6E-47FC-BE22-A81556107BF0}">
      <dgm:prSet/>
      <dgm:spPr/>
      <dgm:t>
        <a:bodyPr/>
        <a:lstStyle/>
        <a:p>
          <a:endParaRPr lang="en-US"/>
        </a:p>
      </dgm:t>
    </dgm:pt>
    <dgm:pt modelId="{7DE3D7F6-77D7-4F17-A8DB-8E35523F3D4D}">
      <dgm:prSet/>
      <dgm:spPr/>
      <dgm:t>
        <a:bodyPr/>
        <a:lstStyle/>
        <a:p>
          <a:r>
            <a:rPr lang="en-GB"/>
            <a:t>Employment and training for adults</a:t>
          </a:r>
          <a:endParaRPr lang="en-US"/>
        </a:p>
      </dgm:t>
    </dgm:pt>
    <dgm:pt modelId="{A5D9B20B-AAD0-4CC9-9144-F49777CE183D}" type="parTrans" cxnId="{6CC2C0C0-7343-4729-8484-D50D3BE18C8C}">
      <dgm:prSet/>
      <dgm:spPr/>
      <dgm:t>
        <a:bodyPr/>
        <a:lstStyle/>
        <a:p>
          <a:endParaRPr lang="en-US"/>
        </a:p>
      </dgm:t>
    </dgm:pt>
    <dgm:pt modelId="{78A14CE8-CEE7-41EA-A620-903307909620}" type="sibTrans" cxnId="{6CC2C0C0-7343-4729-8484-D50D3BE18C8C}">
      <dgm:prSet/>
      <dgm:spPr/>
      <dgm:t>
        <a:bodyPr/>
        <a:lstStyle/>
        <a:p>
          <a:endParaRPr lang="en-US"/>
        </a:p>
      </dgm:t>
    </dgm:pt>
    <dgm:pt modelId="{B834A960-7F7E-4DF3-A655-48EBA823FF7B}">
      <dgm:prSet/>
      <dgm:spPr/>
      <dgm:t>
        <a:bodyPr/>
        <a:lstStyle/>
        <a:p>
          <a:r>
            <a:rPr lang="en-GB" b="1" dirty="0"/>
            <a:t>Review: </a:t>
          </a:r>
          <a:r>
            <a:rPr lang="en-GB" dirty="0"/>
            <a:t> Updating the Program</a:t>
          </a:r>
          <a:endParaRPr lang="en-US" dirty="0"/>
        </a:p>
      </dgm:t>
    </dgm:pt>
    <dgm:pt modelId="{30DCCB22-CBE4-4C36-8C53-7665C6E215B6}" type="parTrans" cxnId="{B4535D5F-5DF1-4BE7-9978-A3099F57DD90}">
      <dgm:prSet/>
      <dgm:spPr/>
      <dgm:t>
        <a:bodyPr/>
        <a:lstStyle/>
        <a:p>
          <a:endParaRPr lang="en-US"/>
        </a:p>
      </dgm:t>
    </dgm:pt>
    <dgm:pt modelId="{0B4627B8-35D0-44F0-A112-8FCCDF11D976}" type="sibTrans" cxnId="{B4535D5F-5DF1-4BE7-9978-A3099F57DD90}">
      <dgm:prSet/>
      <dgm:spPr/>
      <dgm:t>
        <a:bodyPr/>
        <a:lstStyle/>
        <a:p>
          <a:endParaRPr lang="en-US"/>
        </a:p>
      </dgm:t>
    </dgm:pt>
    <dgm:pt modelId="{A724BBA7-F233-48B6-9F4A-85A6673AC9C6}">
      <dgm:prSet/>
      <dgm:spPr/>
      <dgm:t>
        <a:bodyPr/>
        <a:lstStyle/>
        <a:p>
          <a:r>
            <a:rPr lang="en-US" b="1" dirty="0"/>
            <a:t>Evaluate</a:t>
          </a:r>
        </a:p>
      </dgm:t>
    </dgm:pt>
    <dgm:pt modelId="{D5855EA6-CEEF-427D-BAFC-30E2D6F9AE52}" type="parTrans" cxnId="{2BD77A94-FC13-4B4B-95AD-57123F9F8359}">
      <dgm:prSet/>
      <dgm:spPr/>
      <dgm:t>
        <a:bodyPr/>
        <a:lstStyle/>
        <a:p>
          <a:endParaRPr lang="en-US"/>
        </a:p>
      </dgm:t>
    </dgm:pt>
    <dgm:pt modelId="{89F7248B-9DF0-4522-BE16-4C75A4D70D13}" type="sibTrans" cxnId="{2BD77A94-FC13-4B4B-95AD-57123F9F8359}">
      <dgm:prSet/>
      <dgm:spPr/>
      <dgm:t>
        <a:bodyPr/>
        <a:lstStyle/>
        <a:p>
          <a:endParaRPr lang="en-US"/>
        </a:p>
      </dgm:t>
    </dgm:pt>
    <dgm:pt modelId="{39CAB136-1E3A-484A-B65C-03CACBA0C87D}" type="pres">
      <dgm:prSet presAssocID="{97795934-F7F9-4FF2-B115-69C59BFCB0CE}" presName="vert0" presStyleCnt="0">
        <dgm:presLayoutVars>
          <dgm:dir/>
          <dgm:animOne val="branch"/>
          <dgm:animLvl val="lvl"/>
        </dgm:presLayoutVars>
      </dgm:prSet>
      <dgm:spPr/>
    </dgm:pt>
    <dgm:pt modelId="{92BD925B-6CAC-48DF-BD45-20861387841A}" type="pres">
      <dgm:prSet presAssocID="{20BAECE2-B6DB-4893-89FE-D7973FB7EF17}" presName="thickLine" presStyleLbl="alignNode1" presStyleIdx="0" presStyleCnt="7"/>
      <dgm:spPr/>
    </dgm:pt>
    <dgm:pt modelId="{6749FFE7-6100-48C1-A694-91E7B077CF7A}" type="pres">
      <dgm:prSet presAssocID="{20BAECE2-B6DB-4893-89FE-D7973FB7EF17}" presName="horz1" presStyleCnt="0"/>
      <dgm:spPr/>
    </dgm:pt>
    <dgm:pt modelId="{5C9C7EA7-5C17-4C88-B254-F4E5D7290353}" type="pres">
      <dgm:prSet presAssocID="{20BAECE2-B6DB-4893-89FE-D7973FB7EF17}" presName="tx1" presStyleLbl="revTx" presStyleIdx="0" presStyleCnt="7"/>
      <dgm:spPr/>
    </dgm:pt>
    <dgm:pt modelId="{B4054E52-B1F0-485B-B37A-3A715829B3CD}" type="pres">
      <dgm:prSet presAssocID="{20BAECE2-B6DB-4893-89FE-D7973FB7EF17}" presName="vert1" presStyleCnt="0"/>
      <dgm:spPr/>
    </dgm:pt>
    <dgm:pt modelId="{16BD1506-F74E-4D3C-A5E4-A652BDF560D3}" type="pres">
      <dgm:prSet presAssocID="{36BBB021-184D-4C1B-9A3C-3428EBA0DC0E}" presName="thickLine" presStyleLbl="alignNode1" presStyleIdx="1" presStyleCnt="7"/>
      <dgm:spPr/>
    </dgm:pt>
    <dgm:pt modelId="{80E7481E-7E25-45BF-B568-4AD11B5871AC}" type="pres">
      <dgm:prSet presAssocID="{36BBB021-184D-4C1B-9A3C-3428EBA0DC0E}" presName="horz1" presStyleCnt="0"/>
      <dgm:spPr/>
    </dgm:pt>
    <dgm:pt modelId="{49F6F576-712D-4735-B7A3-0BD668265675}" type="pres">
      <dgm:prSet presAssocID="{36BBB021-184D-4C1B-9A3C-3428EBA0DC0E}" presName="tx1" presStyleLbl="revTx" presStyleIdx="1" presStyleCnt="7"/>
      <dgm:spPr/>
    </dgm:pt>
    <dgm:pt modelId="{0BB8117C-8F14-41DA-AD8E-2BCF2EC5104B}" type="pres">
      <dgm:prSet presAssocID="{36BBB021-184D-4C1B-9A3C-3428EBA0DC0E}" presName="vert1" presStyleCnt="0"/>
      <dgm:spPr/>
    </dgm:pt>
    <dgm:pt modelId="{019FE1A3-F32A-4010-8AD9-632356A41ABC}" type="pres">
      <dgm:prSet presAssocID="{CC32D290-5D9D-4608-BFC9-B60E1EB062E3}" presName="thickLine" presStyleLbl="alignNode1" presStyleIdx="2" presStyleCnt="7"/>
      <dgm:spPr/>
    </dgm:pt>
    <dgm:pt modelId="{50E6894E-27A3-4704-AD9A-EBEF31C6467E}" type="pres">
      <dgm:prSet presAssocID="{CC32D290-5D9D-4608-BFC9-B60E1EB062E3}" presName="horz1" presStyleCnt="0"/>
      <dgm:spPr/>
    </dgm:pt>
    <dgm:pt modelId="{A4CA0DF6-26E0-480D-AA17-7DE7FCEC5626}" type="pres">
      <dgm:prSet presAssocID="{CC32D290-5D9D-4608-BFC9-B60E1EB062E3}" presName="tx1" presStyleLbl="revTx" presStyleIdx="2" presStyleCnt="7"/>
      <dgm:spPr/>
    </dgm:pt>
    <dgm:pt modelId="{266C7466-BEC6-4D8F-A912-DBB74AC63BF5}" type="pres">
      <dgm:prSet presAssocID="{CC32D290-5D9D-4608-BFC9-B60E1EB062E3}" presName="vert1" presStyleCnt="0"/>
      <dgm:spPr/>
    </dgm:pt>
    <dgm:pt modelId="{9492B128-406C-426F-A903-E1E1007D0959}" type="pres">
      <dgm:prSet presAssocID="{E920E880-D088-49EF-8F06-7FD67A0C724E}" presName="thickLine" presStyleLbl="alignNode1" presStyleIdx="3" presStyleCnt="7"/>
      <dgm:spPr/>
    </dgm:pt>
    <dgm:pt modelId="{C3AA168D-C32D-4803-AFA6-BB68A171D1F0}" type="pres">
      <dgm:prSet presAssocID="{E920E880-D088-49EF-8F06-7FD67A0C724E}" presName="horz1" presStyleCnt="0"/>
      <dgm:spPr/>
    </dgm:pt>
    <dgm:pt modelId="{AD33F3EE-87A2-46C5-87C5-42E00AE6B294}" type="pres">
      <dgm:prSet presAssocID="{E920E880-D088-49EF-8F06-7FD67A0C724E}" presName="tx1" presStyleLbl="revTx" presStyleIdx="3" presStyleCnt="7"/>
      <dgm:spPr/>
    </dgm:pt>
    <dgm:pt modelId="{1922BDE9-F432-49AA-9F93-D9C63A23BE37}" type="pres">
      <dgm:prSet presAssocID="{E920E880-D088-49EF-8F06-7FD67A0C724E}" presName="vert1" presStyleCnt="0"/>
      <dgm:spPr/>
    </dgm:pt>
    <dgm:pt modelId="{AD278ECD-EC65-431F-A951-532391183E18}" type="pres">
      <dgm:prSet presAssocID="{7DE3D7F6-77D7-4F17-A8DB-8E35523F3D4D}" presName="thickLine" presStyleLbl="alignNode1" presStyleIdx="4" presStyleCnt="7"/>
      <dgm:spPr/>
    </dgm:pt>
    <dgm:pt modelId="{0E289DEB-9085-4871-BFAF-58D3F270C209}" type="pres">
      <dgm:prSet presAssocID="{7DE3D7F6-77D7-4F17-A8DB-8E35523F3D4D}" presName="horz1" presStyleCnt="0"/>
      <dgm:spPr/>
    </dgm:pt>
    <dgm:pt modelId="{E3D07C8A-11A0-4600-ABFD-539B78EBC2E7}" type="pres">
      <dgm:prSet presAssocID="{7DE3D7F6-77D7-4F17-A8DB-8E35523F3D4D}" presName="tx1" presStyleLbl="revTx" presStyleIdx="4" presStyleCnt="7"/>
      <dgm:spPr/>
    </dgm:pt>
    <dgm:pt modelId="{69968E99-B405-404D-8EC5-B7DE6A0AA588}" type="pres">
      <dgm:prSet presAssocID="{7DE3D7F6-77D7-4F17-A8DB-8E35523F3D4D}" presName="vert1" presStyleCnt="0"/>
      <dgm:spPr/>
    </dgm:pt>
    <dgm:pt modelId="{FC38CD6C-2A63-4290-8BF9-7CD32DA848B2}" type="pres">
      <dgm:prSet presAssocID="{B834A960-7F7E-4DF3-A655-48EBA823FF7B}" presName="thickLine" presStyleLbl="alignNode1" presStyleIdx="5" presStyleCnt="7"/>
      <dgm:spPr/>
    </dgm:pt>
    <dgm:pt modelId="{C2B7802B-91C4-48AE-ABC6-65CA4ECADD64}" type="pres">
      <dgm:prSet presAssocID="{B834A960-7F7E-4DF3-A655-48EBA823FF7B}" presName="horz1" presStyleCnt="0"/>
      <dgm:spPr/>
    </dgm:pt>
    <dgm:pt modelId="{0F9C033C-9426-49EE-84BB-773FADD3C0F3}" type="pres">
      <dgm:prSet presAssocID="{B834A960-7F7E-4DF3-A655-48EBA823FF7B}" presName="tx1" presStyleLbl="revTx" presStyleIdx="5" presStyleCnt="7"/>
      <dgm:spPr/>
    </dgm:pt>
    <dgm:pt modelId="{7ACEB675-4225-4432-941F-CDBC63E44FB5}" type="pres">
      <dgm:prSet presAssocID="{B834A960-7F7E-4DF3-A655-48EBA823FF7B}" presName="vert1" presStyleCnt="0"/>
      <dgm:spPr/>
    </dgm:pt>
    <dgm:pt modelId="{6C5B411D-30C5-4FA9-AFA9-6CBD3A0641A2}" type="pres">
      <dgm:prSet presAssocID="{A724BBA7-F233-48B6-9F4A-85A6673AC9C6}" presName="thickLine" presStyleLbl="alignNode1" presStyleIdx="6" presStyleCnt="7"/>
      <dgm:spPr/>
    </dgm:pt>
    <dgm:pt modelId="{4EEAEEE6-10B3-46F3-A930-B520C516A955}" type="pres">
      <dgm:prSet presAssocID="{A724BBA7-F233-48B6-9F4A-85A6673AC9C6}" presName="horz1" presStyleCnt="0"/>
      <dgm:spPr/>
    </dgm:pt>
    <dgm:pt modelId="{97038C41-C357-4B2B-B5AF-2D2A870A6DD4}" type="pres">
      <dgm:prSet presAssocID="{A724BBA7-F233-48B6-9F4A-85A6673AC9C6}" presName="tx1" presStyleLbl="revTx" presStyleIdx="6" presStyleCnt="7"/>
      <dgm:spPr/>
    </dgm:pt>
    <dgm:pt modelId="{FD8E9B63-C90C-4CAC-9895-0599B6D00152}" type="pres">
      <dgm:prSet presAssocID="{A724BBA7-F233-48B6-9F4A-85A6673AC9C6}" presName="vert1" presStyleCnt="0"/>
      <dgm:spPr/>
    </dgm:pt>
  </dgm:ptLst>
  <dgm:cxnLst>
    <dgm:cxn modelId="{DCC98D19-D777-4453-AD09-D36933E12784}" type="presOf" srcId="{CC32D290-5D9D-4608-BFC9-B60E1EB062E3}" destId="{A4CA0DF6-26E0-480D-AA17-7DE7FCEC5626}" srcOrd="0" destOrd="0" presId="urn:microsoft.com/office/officeart/2008/layout/LinedList"/>
    <dgm:cxn modelId="{A743F73F-9D4C-4BF3-8BC5-508D5846BB6C}" srcId="{97795934-F7F9-4FF2-B115-69C59BFCB0CE}" destId="{36BBB021-184D-4C1B-9A3C-3428EBA0DC0E}" srcOrd="1" destOrd="0" parTransId="{A0CD89EF-6598-448A-8FE6-A7986D578010}" sibTransId="{55085547-BB9F-4B72-B059-8889DB70FB03}"/>
    <dgm:cxn modelId="{B4535D5F-5DF1-4BE7-9978-A3099F57DD90}" srcId="{97795934-F7F9-4FF2-B115-69C59BFCB0CE}" destId="{B834A960-7F7E-4DF3-A655-48EBA823FF7B}" srcOrd="5" destOrd="0" parTransId="{30DCCB22-CBE4-4C36-8C53-7665C6E215B6}" sibTransId="{0B4627B8-35D0-44F0-A112-8FCCDF11D976}"/>
    <dgm:cxn modelId="{C2E5FB66-8826-4FC9-B4A9-9E7C024E242D}" type="presOf" srcId="{20BAECE2-B6DB-4893-89FE-D7973FB7EF17}" destId="{5C9C7EA7-5C17-4C88-B254-F4E5D7290353}" srcOrd="0" destOrd="0" presId="urn:microsoft.com/office/officeart/2008/layout/LinedList"/>
    <dgm:cxn modelId="{74B86A92-DA77-4FDA-BF26-65143A1326F2}" type="presOf" srcId="{B834A960-7F7E-4DF3-A655-48EBA823FF7B}" destId="{0F9C033C-9426-49EE-84BB-773FADD3C0F3}" srcOrd="0" destOrd="0" presId="urn:microsoft.com/office/officeart/2008/layout/LinedList"/>
    <dgm:cxn modelId="{2BD77A94-FC13-4B4B-95AD-57123F9F8359}" srcId="{97795934-F7F9-4FF2-B115-69C59BFCB0CE}" destId="{A724BBA7-F233-48B6-9F4A-85A6673AC9C6}" srcOrd="6" destOrd="0" parTransId="{D5855EA6-CEEF-427D-BAFC-30E2D6F9AE52}" sibTransId="{89F7248B-9DF0-4522-BE16-4C75A4D70D13}"/>
    <dgm:cxn modelId="{17E9019F-48CC-44E9-90A9-2A6FCD49653B}" type="presOf" srcId="{36BBB021-184D-4C1B-9A3C-3428EBA0DC0E}" destId="{49F6F576-712D-4735-B7A3-0BD668265675}" srcOrd="0" destOrd="0" presId="urn:microsoft.com/office/officeart/2008/layout/LinedList"/>
    <dgm:cxn modelId="{5C5C67A2-DA6E-47FC-BE22-A81556107BF0}" srcId="{97795934-F7F9-4FF2-B115-69C59BFCB0CE}" destId="{E920E880-D088-49EF-8F06-7FD67A0C724E}" srcOrd="3" destOrd="0" parTransId="{E0EDF5C1-4AA0-43E3-AD0B-518D9B65243E}" sibTransId="{75A36A13-E156-41D7-99D3-C54291B50234}"/>
    <dgm:cxn modelId="{B2FE63A5-84D3-4416-8532-DF696D1FE8F1}" type="presOf" srcId="{E920E880-D088-49EF-8F06-7FD67A0C724E}" destId="{AD33F3EE-87A2-46C5-87C5-42E00AE6B294}" srcOrd="0" destOrd="0" presId="urn:microsoft.com/office/officeart/2008/layout/LinedList"/>
    <dgm:cxn modelId="{EB22A1B2-4DAA-462D-86A5-10A59F54F56E}" srcId="{97795934-F7F9-4FF2-B115-69C59BFCB0CE}" destId="{20BAECE2-B6DB-4893-89FE-D7973FB7EF17}" srcOrd="0" destOrd="0" parTransId="{638ECFDD-5AD3-451C-820D-CFAD7011C024}" sibTransId="{BB89D0D2-689C-47FF-A26A-6055C3D3E5AB}"/>
    <dgm:cxn modelId="{6CC2C0C0-7343-4729-8484-D50D3BE18C8C}" srcId="{97795934-F7F9-4FF2-B115-69C59BFCB0CE}" destId="{7DE3D7F6-77D7-4F17-A8DB-8E35523F3D4D}" srcOrd="4" destOrd="0" parTransId="{A5D9B20B-AAD0-4CC9-9144-F49777CE183D}" sibTransId="{78A14CE8-CEE7-41EA-A620-903307909620}"/>
    <dgm:cxn modelId="{53F9E8F3-293D-453A-9B21-E6E175ACB53D}" type="presOf" srcId="{A724BBA7-F233-48B6-9F4A-85A6673AC9C6}" destId="{97038C41-C357-4B2B-B5AF-2D2A870A6DD4}" srcOrd="0" destOrd="0" presId="urn:microsoft.com/office/officeart/2008/layout/LinedList"/>
    <dgm:cxn modelId="{6B274AF5-6A83-4A1A-AA27-9BACDEA4FC7E}" srcId="{97795934-F7F9-4FF2-B115-69C59BFCB0CE}" destId="{CC32D290-5D9D-4608-BFC9-B60E1EB062E3}" srcOrd="2" destOrd="0" parTransId="{9D4E3F03-A371-4137-9078-4765A4090176}" sibTransId="{6EA88F61-099E-4297-A24E-FB1B360C0167}"/>
    <dgm:cxn modelId="{8CD8BDF8-864D-476B-B643-42812C94B838}" type="presOf" srcId="{97795934-F7F9-4FF2-B115-69C59BFCB0CE}" destId="{39CAB136-1E3A-484A-B65C-03CACBA0C87D}" srcOrd="0" destOrd="0" presId="urn:microsoft.com/office/officeart/2008/layout/LinedList"/>
    <dgm:cxn modelId="{16623DFF-12A5-4FF2-BEED-4C49B5FA1BD1}" type="presOf" srcId="{7DE3D7F6-77D7-4F17-A8DB-8E35523F3D4D}" destId="{E3D07C8A-11A0-4600-ABFD-539B78EBC2E7}" srcOrd="0" destOrd="0" presId="urn:microsoft.com/office/officeart/2008/layout/LinedList"/>
    <dgm:cxn modelId="{105102EA-F46B-4E4D-BCF8-575816481F0B}" type="presParOf" srcId="{39CAB136-1E3A-484A-B65C-03CACBA0C87D}" destId="{92BD925B-6CAC-48DF-BD45-20861387841A}" srcOrd="0" destOrd="0" presId="urn:microsoft.com/office/officeart/2008/layout/LinedList"/>
    <dgm:cxn modelId="{E89A97FD-E4DC-422E-A2A0-AAA7E7292EA2}" type="presParOf" srcId="{39CAB136-1E3A-484A-B65C-03CACBA0C87D}" destId="{6749FFE7-6100-48C1-A694-91E7B077CF7A}" srcOrd="1" destOrd="0" presId="urn:microsoft.com/office/officeart/2008/layout/LinedList"/>
    <dgm:cxn modelId="{1B1FC9D7-1FF3-4EA6-A762-38384A43C5A1}" type="presParOf" srcId="{6749FFE7-6100-48C1-A694-91E7B077CF7A}" destId="{5C9C7EA7-5C17-4C88-B254-F4E5D7290353}" srcOrd="0" destOrd="0" presId="urn:microsoft.com/office/officeart/2008/layout/LinedList"/>
    <dgm:cxn modelId="{9D581D44-DA28-42BC-8CAD-C4DB0CF23022}" type="presParOf" srcId="{6749FFE7-6100-48C1-A694-91E7B077CF7A}" destId="{B4054E52-B1F0-485B-B37A-3A715829B3CD}" srcOrd="1" destOrd="0" presId="urn:microsoft.com/office/officeart/2008/layout/LinedList"/>
    <dgm:cxn modelId="{D198D06B-8B52-42C4-A01C-FF484C578FE9}" type="presParOf" srcId="{39CAB136-1E3A-484A-B65C-03CACBA0C87D}" destId="{16BD1506-F74E-4D3C-A5E4-A652BDF560D3}" srcOrd="2" destOrd="0" presId="urn:microsoft.com/office/officeart/2008/layout/LinedList"/>
    <dgm:cxn modelId="{4C65CFD1-8DB3-4BE6-A7A6-CC60B879A037}" type="presParOf" srcId="{39CAB136-1E3A-484A-B65C-03CACBA0C87D}" destId="{80E7481E-7E25-45BF-B568-4AD11B5871AC}" srcOrd="3" destOrd="0" presId="urn:microsoft.com/office/officeart/2008/layout/LinedList"/>
    <dgm:cxn modelId="{BD8FFF01-E8FB-46FA-8DBE-68ED6805287E}" type="presParOf" srcId="{80E7481E-7E25-45BF-B568-4AD11B5871AC}" destId="{49F6F576-712D-4735-B7A3-0BD668265675}" srcOrd="0" destOrd="0" presId="urn:microsoft.com/office/officeart/2008/layout/LinedList"/>
    <dgm:cxn modelId="{4B69EA43-D1D4-4AB4-BBB0-F66050B7DA21}" type="presParOf" srcId="{80E7481E-7E25-45BF-B568-4AD11B5871AC}" destId="{0BB8117C-8F14-41DA-AD8E-2BCF2EC5104B}" srcOrd="1" destOrd="0" presId="urn:microsoft.com/office/officeart/2008/layout/LinedList"/>
    <dgm:cxn modelId="{03DDFEA4-B1D9-4A18-B780-2104112A831F}" type="presParOf" srcId="{39CAB136-1E3A-484A-B65C-03CACBA0C87D}" destId="{019FE1A3-F32A-4010-8AD9-632356A41ABC}" srcOrd="4" destOrd="0" presId="urn:microsoft.com/office/officeart/2008/layout/LinedList"/>
    <dgm:cxn modelId="{A760B6FC-CF61-450F-A267-27A40DB6F7AE}" type="presParOf" srcId="{39CAB136-1E3A-484A-B65C-03CACBA0C87D}" destId="{50E6894E-27A3-4704-AD9A-EBEF31C6467E}" srcOrd="5" destOrd="0" presId="urn:microsoft.com/office/officeart/2008/layout/LinedList"/>
    <dgm:cxn modelId="{E1B1A397-5581-485B-BC96-21149BE0D7DE}" type="presParOf" srcId="{50E6894E-27A3-4704-AD9A-EBEF31C6467E}" destId="{A4CA0DF6-26E0-480D-AA17-7DE7FCEC5626}" srcOrd="0" destOrd="0" presId="urn:microsoft.com/office/officeart/2008/layout/LinedList"/>
    <dgm:cxn modelId="{E2D72132-BEA9-46A7-8197-2C3AC31C2EED}" type="presParOf" srcId="{50E6894E-27A3-4704-AD9A-EBEF31C6467E}" destId="{266C7466-BEC6-4D8F-A912-DBB74AC63BF5}" srcOrd="1" destOrd="0" presId="urn:microsoft.com/office/officeart/2008/layout/LinedList"/>
    <dgm:cxn modelId="{CE159B84-726B-4A85-AACF-280890C70199}" type="presParOf" srcId="{39CAB136-1E3A-484A-B65C-03CACBA0C87D}" destId="{9492B128-406C-426F-A903-E1E1007D0959}" srcOrd="6" destOrd="0" presId="urn:microsoft.com/office/officeart/2008/layout/LinedList"/>
    <dgm:cxn modelId="{46967E0B-4A04-4B23-B351-2AA70D47D7ED}" type="presParOf" srcId="{39CAB136-1E3A-484A-B65C-03CACBA0C87D}" destId="{C3AA168D-C32D-4803-AFA6-BB68A171D1F0}" srcOrd="7" destOrd="0" presId="urn:microsoft.com/office/officeart/2008/layout/LinedList"/>
    <dgm:cxn modelId="{377542B6-AE54-4CBE-BA27-22D1B7AEF1EE}" type="presParOf" srcId="{C3AA168D-C32D-4803-AFA6-BB68A171D1F0}" destId="{AD33F3EE-87A2-46C5-87C5-42E00AE6B294}" srcOrd="0" destOrd="0" presId="urn:microsoft.com/office/officeart/2008/layout/LinedList"/>
    <dgm:cxn modelId="{294A30FD-BFE7-44E5-9D00-BFE0C9089D9B}" type="presParOf" srcId="{C3AA168D-C32D-4803-AFA6-BB68A171D1F0}" destId="{1922BDE9-F432-49AA-9F93-D9C63A23BE37}" srcOrd="1" destOrd="0" presId="urn:microsoft.com/office/officeart/2008/layout/LinedList"/>
    <dgm:cxn modelId="{0DE93739-481B-4E89-895B-F461AEB30151}" type="presParOf" srcId="{39CAB136-1E3A-484A-B65C-03CACBA0C87D}" destId="{AD278ECD-EC65-431F-A951-532391183E18}" srcOrd="8" destOrd="0" presId="urn:microsoft.com/office/officeart/2008/layout/LinedList"/>
    <dgm:cxn modelId="{86CEF91E-E176-4DEF-AB89-3E674D6F8BA4}" type="presParOf" srcId="{39CAB136-1E3A-484A-B65C-03CACBA0C87D}" destId="{0E289DEB-9085-4871-BFAF-58D3F270C209}" srcOrd="9" destOrd="0" presId="urn:microsoft.com/office/officeart/2008/layout/LinedList"/>
    <dgm:cxn modelId="{DC4BDDA4-7588-4CC9-BE0A-531074B0198A}" type="presParOf" srcId="{0E289DEB-9085-4871-BFAF-58D3F270C209}" destId="{E3D07C8A-11A0-4600-ABFD-539B78EBC2E7}" srcOrd="0" destOrd="0" presId="urn:microsoft.com/office/officeart/2008/layout/LinedList"/>
    <dgm:cxn modelId="{DE8C5466-7F6C-4F19-8329-F6DD6244CE10}" type="presParOf" srcId="{0E289DEB-9085-4871-BFAF-58D3F270C209}" destId="{69968E99-B405-404D-8EC5-B7DE6A0AA588}" srcOrd="1" destOrd="0" presId="urn:microsoft.com/office/officeart/2008/layout/LinedList"/>
    <dgm:cxn modelId="{A7974AC2-D40D-475B-85B8-9729679534C2}" type="presParOf" srcId="{39CAB136-1E3A-484A-B65C-03CACBA0C87D}" destId="{FC38CD6C-2A63-4290-8BF9-7CD32DA848B2}" srcOrd="10" destOrd="0" presId="urn:microsoft.com/office/officeart/2008/layout/LinedList"/>
    <dgm:cxn modelId="{3854CDED-84B1-449F-8F54-C197748D6061}" type="presParOf" srcId="{39CAB136-1E3A-484A-B65C-03CACBA0C87D}" destId="{C2B7802B-91C4-48AE-ABC6-65CA4ECADD64}" srcOrd="11" destOrd="0" presId="urn:microsoft.com/office/officeart/2008/layout/LinedList"/>
    <dgm:cxn modelId="{4EB25A5F-811E-4B25-AA1C-C05A6FD55396}" type="presParOf" srcId="{C2B7802B-91C4-48AE-ABC6-65CA4ECADD64}" destId="{0F9C033C-9426-49EE-84BB-773FADD3C0F3}" srcOrd="0" destOrd="0" presId="urn:microsoft.com/office/officeart/2008/layout/LinedList"/>
    <dgm:cxn modelId="{214A61B9-851E-4760-81FF-C842B67D5DA4}" type="presParOf" srcId="{C2B7802B-91C4-48AE-ABC6-65CA4ECADD64}" destId="{7ACEB675-4225-4432-941F-CDBC63E44FB5}" srcOrd="1" destOrd="0" presId="urn:microsoft.com/office/officeart/2008/layout/LinedList"/>
    <dgm:cxn modelId="{B5962D96-76A4-429B-8406-5954DD8830F7}" type="presParOf" srcId="{39CAB136-1E3A-484A-B65C-03CACBA0C87D}" destId="{6C5B411D-30C5-4FA9-AFA9-6CBD3A0641A2}" srcOrd="12" destOrd="0" presId="urn:microsoft.com/office/officeart/2008/layout/LinedList"/>
    <dgm:cxn modelId="{CF4E5681-4711-49FB-9D59-E1852265AF62}" type="presParOf" srcId="{39CAB136-1E3A-484A-B65C-03CACBA0C87D}" destId="{4EEAEEE6-10B3-46F3-A930-B520C516A955}" srcOrd="13" destOrd="0" presId="urn:microsoft.com/office/officeart/2008/layout/LinedList"/>
    <dgm:cxn modelId="{D4FB5AF2-AEC9-42CC-A970-FE8D9C87779B}" type="presParOf" srcId="{4EEAEEE6-10B3-46F3-A930-B520C516A955}" destId="{97038C41-C357-4B2B-B5AF-2D2A870A6DD4}" srcOrd="0" destOrd="0" presId="urn:microsoft.com/office/officeart/2008/layout/LinedList"/>
    <dgm:cxn modelId="{15D44D53-07C8-4C79-8200-7740E218AC1E}" type="presParOf" srcId="{4EEAEEE6-10B3-46F3-A930-B520C516A955}" destId="{FD8E9B63-C90C-4CAC-9895-0599B6D0015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4E243A8-72E8-48AA-B6CF-DC489731894A}" type="doc">
      <dgm:prSet loTypeId="urn:microsoft.com/office/officeart/2008/layout/VerticalCurvedList" loCatId="list" qsTypeId="urn:microsoft.com/office/officeart/2005/8/quickstyle/3d4" qsCatId="3D" csTypeId="urn:microsoft.com/office/officeart/2005/8/colors/accent1_4" csCatId="accent1" phldr="1"/>
      <dgm:spPr/>
      <dgm:t>
        <a:bodyPr/>
        <a:lstStyle/>
        <a:p>
          <a:endParaRPr lang="en-US"/>
        </a:p>
      </dgm:t>
    </dgm:pt>
    <dgm:pt modelId="{50F17421-6B5C-4326-9E35-BDE3C6A50DCD}">
      <dgm:prSet/>
      <dgm:spPr/>
      <dgm:t>
        <a:bodyPr/>
        <a:lstStyle/>
        <a:p>
          <a:r>
            <a:rPr lang="en-US" dirty="0"/>
            <a:t>Special educational needs and disability regulation 2014</a:t>
          </a:r>
        </a:p>
      </dgm:t>
    </dgm:pt>
    <dgm:pt modelId="{B6569B46-A8AE-4EBC-B4C5-B11C5DB375BC}" type="parTrans" cxnId="{ACDE2B1F-9E7A-456B-AC95-A9E8D59F42A2}">
      <dgm:prSet/>
      <dgm:spPr/>
      <dgm:t>
        <a:bodyPr/>
        <a:lstStyle/>
        <a:p>
          <a:endParaRPr lang="en-US"/>
        </a:p>
      </dgm:t>
    </dgm:pt>
    <dgm:pt modelId="{9C139AD8-368D-4EF5-B2DE-92146DC2C83B}" type="sibTrans" cxnId="{ACDE2B1F-9E7A-456B-AC95-A9E8D59F42A2}">
      <dgm:prSet/>
      <dgm:spPr/>
      <dgm:t>
        <a:bodyPr/>
        <a:lstStyle/>
        <a:p>
          <a:endParaRPr lang="en-US"/>
        </a:p>
      </dgm:t>
    </dgm:pt>
    <dgm:pt modelId="{28694F32-2C40-45E3-8643-29ED1BEF282A}">
      <dgm:prSet/>
      <dgm:spPr/>
      <dgm:t>
        <a:bodyPr/>
        <a:lstStyle/>
        <a:p>
          <a:r>
            <a:rPr lang="en-US" b="0" i="0" dirty="0"/>
            <a:t>Department of Health(DH) </a:t>
          </a:r>
          <a:endParaRPr lang="en-US" dirty="0"/>
        </a:p>
      </dgm:t>
    </dgm:pt>
    <dgm:pt modelId="{D4F6AEC2-4472-4D71-AAE7-155A346056CD}" type="parTrans" cxnId="{7393A13E-4294-41D3-9F62-D115240AD8E7}">
      <dgm:prSet/>
      <dgm:spPr/>
      <dgm:t>
        <a:bodyPr/>
        <a:lstStyle/>
        <a:p>
          <a:endParaRPr lang="en-US"/>
        </a:p>
      </dgm:t>
    </dgm:pt>
    <dgm:pt modelId="{3EDBC020-C205-45B8-BEC3-0AF4ED02ACD7}" type="sibTrans" cxnId="{7393A13E-4294-41D3-9F62-D115240AD8E7}">
      <dgm:prSet/>
      <dgm:spPr/>
      <dgm:t>
        <a:bodyPr/>
        <a:lstStyle/>
        <a:p>
          <a:endParaRPr lang="en-US"/>
        </a:p>
      </dgm:t>
    </dgm:pt>
    <dgm:pt modelId="{90BE1F79-A01F-41BD-B94F-645D471D4463}">
      <dgm:prSet/>
      <dgm:spPr/>
      <dgm:t>
        <a:bodyPr/>
        <a:lstStyle/>
        <a:p>
          <a:r>
            <a:rPr lang="en-US" dirty="0"/>
            <a:t>The UN Convention on the Rights of the child(UNCRC) </a:t>
          </a:r>
        </a:p>
      </dgm:t>
    </dgm:pt>
    <dgm:pt modelId="{B4D881B6-551B-41D8-8BB2-D1B312865672}" type="parTrans" cxnId="{311FA490-CF4A-42B9-8727-F34979E26C7C}">
      <dgm:prSet/>
      <dgm:spPr/>
      <dgm:t>
        <a:bodyPr/>
        <a:lstStyle/>
        <a:p>
          <a:endParaRPr lang="en-US"/>
        </a:p>
      </dgm:t>
    </dgm:pt>
    <dgm:pt modelId="{55F61EF4-7276-4F5D-A099-F01E8264281A}" type="sibTrans" cxnId="{311FA490-CF4A-42B9-8727-F34979E26C7C}">
      <dgm:prSet/>
      <dgm:spPr/>
      <dgm:t>
        <a:bodyPr/>
        <a:lstStyle/>
        <a:p>
          <a:endParaRPr lang="en-US"/>
        </a:p>
      </dgm:t>
    </dgm:pt>
    <dgm:pt modelId="{3F24036E-7D62-4191-AC18-D62AA6910A17}">
      <dgm:prSet/>
      <dgm:spPr/>
      <dgm:t>
        <a:bodyPr/>
        <a:lstStyle/>
        <a:p>
          <a:r>
            <a:rPr lang="en-US" dirty="0"/>
            <a:t>The Equality Act 2010</a:t>
          </a:r>
        </a:p>
      </dgm:t>
    </dgm:pt>
    <dgm:pt modelId="{B4B697DC-DB76-4AEB-BC80-1DDF213D7812}" type="sibTrans" cxnId="{07745964-C3D5-4AB9-BA8C-41656A80B517}">
      <dgm:prSet/>
      <dgm:spPr/>
      <dgm:t>
        <a:bodyPr/>
        <a:lstStyle/>
        <a:p>
          <a:endParaRPr lang="en-US"/>
        </a:p>
      </dgm:t>
    </dgm:pt>
    <dgm:pt modelId="{74F858B5-08CA-418C-A4E0-89EE5CD876E5}" type="parTrans" cxnId="{07745964-C3D5-4AB9-BA8C-41656A80B517}">
      <dgm:prSet/>
      <dgm:spPr/>
      <dgm:t>
        <a:bodyPr/>
        <a:lstStyle/>
        <a:p>
          <a:endParaRPr lang="en-US"/>
        </a:p>
      </dgm:t>
    </dgm:pt>
    <dgm:pt modelId="{F3386BA6-477C-4545-B69A-77BF0B0E57DA}">
      <dgm:prSet/>
      <dgm:spPr/>
      <dgm:t>
        <a:bodyPr/>
        <a:lstStyle/>
        <a:p>
          <a:r>
            <a:rPr lang="en-US" dirty="0"/>
            <a:t>Children and Families Act 2014</a:t>
          </a:r>
        </a:p>
      </dgm:t>
    </dgm:pt>
    <dgm:pt modelId="{861C01DA-6AE5-4D50-8287-7B2AC81AF4C4}" type="sibTrans" cxnId="{014E475C-4D72-4A56-8F7F-299F03F1A569}">
      <dgm:prSet/>
      <dgm:spPr/>
      <dgm:t>
        <a:bodyPr/>
        <a:lstStyle/>
        <a:p>
          <a:endParaRPr lang="en-US"/>
        </a:p>
      </dgm:t>
    </dgm:pt>
    <dgm:pt modelId="{CE80E9E4-1FCA-4D4B-9529-775B42450C5D}" type="parTrans" cxnId="{014E475C-4D72-4A56-8F7F-299F03F1A569}">
      <dgm:prSet/>
      <dgm:spPr/>
      <dgm:t>
        <a:bodyPr/>
        <a:lstStyle/>
        <a:p>
          <a:endParaRPr lang="en-US"/>
        </a:p>
      </dgm:t>
    </dgm:pt>
    <dgm:pt modelId="{91564012-8FD4-404E-9301-AEFE5715BE10}">
      <dgm:prSet/>
      <dgm:spPr/>
      <dgm:t>
        <a:bodyPr/>
        <a:lstStyle/>
        <a:p>
          <a:r>
            <a:rPr lang="en-GB" dirty="0"/>
            <a:t>Domestic Abuse Act 2021</a:t>
          </a:r>
        </a:p>
      </dgm:t>
    </dgm:pt>
    <dgm:pt modelId="{CA543BB1-5147-4928-B619-76117557AA41}" type="parTrans" cxnId="{8F74D8BD-4B9E-485D-A257-6BF392FA032C}">
      <dgm:prSet/>
      <dgm:spPr/>
      <dgm:t>
        <a:bodyPr/>
        <a:lstStyle/>
        <a:p>
          <a:endParaRPr lang="en-GB"/>
        </a:p>
      </dgm:t>
    </dgm:pt>
    <dgm:pt modelId="{D281C554-71F2-4710-B9EB-10443E5514CC}" type="sibTrans" cxnId="{8F74D8BD-4B9E-485D-A257-6BF392FA032C}">
      <dgm:prSet/>
      <dgm:spPr/>
      <dgm:t>
        <a:bodyPr/>
        <a:lstStyle/>
        <a:p>
          <a:endParaRPr lang="en-GB"/>
        </a:p>
      </dgm:t>
    </dgm:pt>
    <dgm:pt modelId="{9FFBAE27-2247-4429-A1EE-4CE0B13A6E8E}" type="pres">
      <dgm:prSet presAssocID="{44E243A8-72E8-48AA-B6CF-DC489731894A}" presName="Name0" presStyleCnt="0">
        <dgm:presLayoutVars>
          <dgm:chMax val="7"/>
          <dgm:chPref val="7"/>
          <dgm:dir/>
        </dgm:presLayoutVars>
      </dgm:prSet>
      <dgm:spPr/>
    </dgm:pt>
    <dgm:pt modelId="{80D131BA-41F1-420E-A201-182E5B696138}" type="pres">
      <dgm:prSet presAssocID="{44E243A8-72E8-48AA-B6CF-DC489731894A}" presName="Name1" presStyleCnt="0"/>
      <dgm:spPr/>
    </dgm:pt>
    <dgm:pt modelId="{4263037B-462F-4F17-9207-B1C9B7D7C16E}" type="pres">
      <dgm:prSet presAssocID="{44E243A8-72E8-48AA-B6CF-DC489731894A}" presName="cycle" presStyleCnt="0"/>
      <dgm:spPr/>
    </dgm:pt>
    <dgm:pt modelId="{6E0C79E3-6528-41FB-962B-5BFCBDABE822}" type="pres">
      <dgm:prSet presAssocID="{44E243A8-72E8-48AA-B6CF-DC489731894A}" presName="srcNode" presStyleLbl="node1" presStyleIdx="0" presStyleCnt="6"/>
      <dgm:spPr/>
    </dgm:pt>
    <dgm:pt modelId="{6B5F8348-370B-4186-897C-483EAA607A1B}" type="pres">
      <dgm:prSet presAssocID="{44E243A8-72E8-48AA-B6CF-DC489731894A}" presName="conn" presStyleLbl="parChTrans1D2" presStyleIdx="0" presStyleCnt="1"/>
      <dgm:spPr/>
    </dgm:pt>
    <dgm:pt modelId="{73196CC2-0075-4CED-98E9-C7963F5AC393}" type="pres">
      <dgm:prSet presAssocID="{44E243A8-72E8-48AA-B6CF-DC489731894A}" presName="extraNode" presStyleLbl="node1" presStyleIdx="0" presStyleCnt="6"/>
      <dgm:spPr/>
    </dgm:pt>
    <dgm:pt modelId="{21F4AE85-57E8-4FD5-A15D-4D310F4BBBBA}" type="pres">
      <dgm:prSet presAssocID="{44E243A8-72E8-48AA-B6CF-DC489731894A}" presName="dstNode" presStyleLbl="node1" presStyleIdx="0" presStyleCnt="6"/>
      <dgm:spPr/>
    </dgm:pt>
    <dgm:pt modelId="{CF9C0245-74D7-4E2A-A1C3-B692BAD36D56}" type="pres">
      <dgm:prSet presAssocID="{F3386BA6-477C-4545-B69A-77BF0B0E57DA}" presName="text_1" presStyleLbl="node1" presStyleIdx="0" presStyleCnt="6">
        <dgm:presLayoutVars>
          <dgm:bulletEnabled val="1"/>
        </dgm:presLayoutVars>
      </dgm:prSet>
      <dgm:spPr/>
    </dgm:pt>
    <dgm:pt modelId="{6868DD81-A9B8-4FDB-8276-7731FB8BA0D4}" type="pres">
      <dgm:prSet presAssocID="{F3386BA6-477C-4545-B69A-77BF0B0E57DA}" presName="accent_1" presStyleCnt="0"/>
      <dgm:spPr/>
    </dgm:pt>
    <dgm:pt modelId="{3663AAF2-AF22-4A41-9AF8-181761A019DE}" type="pres">
      <dgm:prSet presAssocID="{F3386BA6-477C-4545-B69A-77BF0B0E57DA}" presName="accentRepeatNode" presStyleLbl="solidFgAcc1" presStyleIdx="0" presStyleCnt="6"/>
      <dgm:spPr/>
    </dgm:pt>
    <dgm:pt modelId="{75F48774-D6EC-46AF-B48E-9A3A3F342278}" type="pres">
      <dgm:prSet presAssocID="{3F24036E-7D62-4191-AC18-D62AA6910A17}" presName="text_2" presStyleLbl="node1" presStyleIdx="1" presStyleCnt="6">
        <dgm:presLayoutVars>
          <dgm:bulletEnabled val="1"/>
        </dgm:presLayoutVars>
      </dgm:prSet>
      <dgm:spPr/>
    </dgm:pt>
    <dgm:pt modelId="{BA459885-1F37-4740-BD41-F83727E5E054}" type="pres">
      <dgm:prSet presAssocID="{3F24036E-7D62-4191-AC18-D62AA6910A17}" presName="accent_2" presStyleCnt="0"/>
      <dgm:spPr/>
    </dgm:pt>
    <dgm:pt modelId="{0D2C2E6E-5E45-4ACC-A8AF-E5E2C715D0DD}" type="pres">
      <dgm:prSet presAssocID="{3F24036E-7D62-4191-AC18-D62AA6910A17}" presName="accentRepeatNode" presStyleLbl="solidFgAcc1" presStyleIdx="1" presStyleCnt="6"/>
      <dgm:spPr/>
    </dgm:pt>
    <dgm:pt modelId="{87567BED-30D1-4E05-B1D8-DAA4E04194AF}" type="pres">
      <dgm:prSet presAssocID="{50F17421-6B5C-4326-9E35-BDE3C6A50DCD}" presName="text_3" presStyleLbl="node1" presStyleIdx="2" presStyleCnt="6">
        <dgm:presLayoutVars>
          <dgm:bulletEnabled val="1"/>
        </dgm:presLayoutVars>
      </dgm:prSet>
      <dgm:spPr/>
    </dgm:pt>
    <dgm:pt modelId="{A2EF69C1-D100-4B73-940D-93BE11F736CD}" type="pres">
      <dgm:prSet presAssocID="{50F17421-6B5C-4326-9E35-BDE3C6A50DCD}" presName="accent_3" presStyleCnt="0"/>
      <dgm:spPr/>
    </dgm:pt>
    <dgm:pt modelId="{57DF75C6-7FB1-4D04-AA82-9D366D3D3526}" type="pres">
      <dgm:prSet presAssocID="{50F17421-6B5C-4326-9E35-BDE3C6A50DCD}" presName="accentRepeatNode" presStyleLbl="solidFgAcc1" presStyleIdx="2" presStyleCnt="6"/>
      <dgm:spPr/>
    </dgm:pt>
    <dgm:pt modelId="{E54F76E6-100E-445A-829B-BDF1B17C3C3C}" type="pres">
      <dgm:prSet presAssocID="{28694F32-2C40-45E3-8643-29ED1BEF282A}" presName="text_4" presStyleLbl="node1" presStyleIdx="3" presStyleCnt="6">
        <dgm:presLayoutVars>
          <dgm:bulletEnabled val="1"/>
        </dgm:presLayoutVars>
      </dgm:prSet>
      <dgm:spPr/>
    </dgm:pt>
    <dgm:pt modelId="{32FAEE00-798E-457A-98DC-77392EA8DF0F}" type="pres">
      <dgm:prSet presAssocID="{28694F32-2C40-45E3-8643-29ED1BEF282A}" presName="accent_4" presStyleCnt="0"/>
      <dgm:spPr/>
    </dgm:pt>
    <dgm:pt modelId="{50684C9E-BA2D-4D39-94C1-C8877FF87D1D}" type="pres">
      <dgm:prSet presAssocID="{28694F32-2C40-45E3-8643-29ED1BEF282A}" presName="accentRepeatNode" presStyleLbl="solidFgAcc1" presStyleIdx="3" presStyleCnt="6"/>
      <dgm:spPr/>
    </dgm:pt>
    <dgm:pt modelId="{08438C29-4AFE-4002-8134-D1CE53ED04A5}" type="pres">
      <dgm:prSet presAssocID="{90BE1F79-A01F-41BD-B94F-645D471D4463}" presName="text_5" presStyleLbl="node1" presStyleIdx="4" presStyleCnt="6">
        <dgm:presLayoutVars>
          <dgm:bulletEnabled val="1"/>
        </dgm:presLayoutVars>
      </dgm:prSet>
      <dgm:spPr/>
    </dgm:pt>
    <dgm:pt modelId="{2E0483EE-5A90-4383-AFE2-A9DC7519CE00}" type="pres">
      <dgm:prSet presAssocID="{90BE1F79-A01F-41BD-B94F-645D471D4463}" presName="accent_5" presStyleCnt="0"/>
      <dgm:spPr/>
    </dgm:pt>
    <dgm:pt modelId="{68681B7D-C82F-41D3-8FF6-CBA8E29B2B03}" type="pres">
      <dgm:prSet presAssocID="{90BE1F79-A01F-41BD-B94F-645D471D4463}" presName="accentRepeatNode" presStyleLbl="solidFgAcc1" presStyleIdx="4" presStyleCnt="6"/>
      <dgm:spPr/>
    </dgm:pt>
    <dgm:pt modelId="{1E3ACE56-368E-490E-881B-D30EC3F1177B}" type="pres">
      <dgm:prSet presAssocID="{91564012-8FD4-404E-9301-AEFE5715BE10}" presName="text_6" presStyleLbl="node1" presStyleIdx="5" presStyleCnt="6">
        <dgm:presLayoutVars>
          <dgm:bulletEnabled val="1"/>
        </dgm:presLayoutVars>
      </dgm:prSet>
      <dgm:spPr/>
    </dgm:pt>
    <dgm:pt modelId="{F7D3766F-33E8-40AA-AAF8-AFFE0614E0CB}" type="pres">
      <dgm:prSet presAssocID="{91564012-8FD4-404E-9301-AEFE5715BE10}" presName="accent_6" presStyleCnt="0"/>
      <dgm:spPr/>
    </dgm:pt>
    <dgm:pt modelId="{8857DAB0-4720-49E9-A317-1B27150254A6}" type="pres">
      <dgm:prSet presAssocID="{91564012-8FD4-404E-9301-AEFE5715BE10}" presName="accentRepeatNode" presStyleLbl="solidFgAcc1" presStyleIdx="5" presStyleCnt="6"/>
      <dgm:spPr/>
    </dgm:pt>
  </dgm:ptLst>
  <dgm:cxnLst>
    <dgm:cxn modelId="{ACDE2B1F-9E7A-456B-AC95-A9E8D59F42A2}" srcId="{44E243A8-72E8-48AA-B6CF-DC489731894A}" destId="{50F17421-6B5C-4326-9E35-BDE3C6A50DCD}" srcOrd="2" destOrd="0" parTransId="{B6569B46-A8AE-4EBC-B4C5-B11C5DB375BC}" sibTransId="{9C139AD8-368D-4EF5-B2DE-92146DC2C83B}"/>
    <dgm:cxn modelId="{7393A13E-4294-41D3-9F62-D115240AD8E7}" srcId="{44E243A8-72E8-48AA-B6CF-DC489731894A}" destId="{28694F32-2C40-45E3-8643-29ED1BEF282A}" srcOrd="3" destOrd="0" parTransId="{D4F6AEC2-4472-4D71-AAE7-155A346056CD}" sibTransId="{3EDBC020-C205-45B8-BEC3-0AF4ED02ACD7}"/>
    <dgm:cxn modelId="{A88A6E5B-0BF5-4746-BD9C-CEAA702A590A}" type="presOf" srcId="{28694F32-2C40-45E3-8643-29ED1BEF282A}" destId="{E54F76E6-100E-445A-829B-BDF1B17C3C3C}" srcOrd="0" destOrd="0" presId="urn:microsoft.com/office/officeart/2008/layout/VerticalCurvedList"/>
    <dgm:cxn modelId="{014E475C-4D72-4A56-8F7F-299F03F1A569}" srcId="{44E243A8-72E8-48AA-B6CF-DC489731894A}" destId="{F3386BA6-477C-4545-B69A-77BF0B0E57DA}" srcOrd="0" destOrd="0" parTransId="{CE80E9E4-1FCA-4D4B-9529-775B42450C5D}" sibTransId="{861C01DA-6AE5-4D50-8287-7B2AC81AF4C4}"/>
    <dgm:cxn modelId="{07745964-C3D5-4AB9-BA8C-41656A80B517}" srcId="{44E243A8-72E8-48AA-B6CF-DC489731894A}" destId="{3F24036E-7D62-4191-AC18-D62AA6910A17}" srcOrd="1" destOrd="0" parTransId="{74F858B5-08CA-418C-A4E0-89EE5CD876E5}" sibTransId="{B4B697DC-DB76-4AEB-BC80-1DDF213D7812}"/>
    <dgm:cxn modelId="{597C0A47-8653-4924-806E-F8047C683C26}" type="presOf" srcId="{50F17421-6B5C-4326-9E35-BDE3C6A50DCD}" destId="{87567BED-30D1-4E05-B1D8-DAA4E04194AF}" srcOrd="0" destOrd="0" presId="urn:microsoft.com/office/officeart/2008/layout/VerticalCurvedList"/>
    <dgm:cxn modelId="{6C702347-5995-4750-967C-C6965FB58E3B}" type="presOf" srcId="{91564012-8FD4-404E-9301-AEFE5715BE10}" destId="{1E3ACE56-368E-490E-881B-D30EC3F1177B}" srcOrd="0" destOrd="0" presId="urn:microsoft.com/office/officeart/2008/layout/VerticalCurvedList"/>
    <dgm:cxn modelId="{6043D66E-978B-47C4-9130-FD76F20476EB}" type="presOf" srcId="{F3386BA6-477C-4545-B69A-77BF0B0E57DA}" destId="{CF9C0245-74D7-4E2A-A1C3-B692BAD36D56}" srcOrd="0" destOrd="0" presId="urn:microsoft.com/office/officeart/2008/layout/VerticalCurvedList"/>
    <dgm:cxn modelId="{7CA24284-E64B-4972-81CA-CB6B7BEC1BFE}" type="presOf" srcId="{44E243A8-72E8-48AA-B6CF-DC489731894A}" destId="{9FFBAE27-2247-4429-A1EE-4CE0B13A6E8E}" srcOrd="0" destOrd="0" presId="urn:microsoft.com/office/officeart/2008/layout/VerticalCurvedList"/>
    <dgm:cxn modelId="{6EB18A8B-2DB1-4B45-954D-85B1805ADFEE}" type="presOf" srcId="{861C01DA-6AE5-4D50-8287-7B2AC81AF4C4}" destId="{6B5F8348-370B-4186-897C-483EAA607A1B}" srcOrd="0" destOrd="0" presId="urn:microsoft.com/office/officeart/2008/layout/VerticalCurvedList"/>
    <dgm:cxn modelId="{311FA490-CF4A-42B9-8727-F34979E26C7C}" srcId="{44E243A8-72E8-48AA-B6CF-DC489731894A}" destId="{90BE1F79-A01F-41BD-B94F-645D471D4463}" srcOrd="4" destOrd="0" parTransId="{B4D881B6-551B-41D8-8BB2-D1B312865672}" sibTransId="{55F61EF4-7276-4F5D-A099-F01E8264281A}"/>
    <dgm:cxn modelId="{557730AC-F080-4398-B85E-88AF7FDA6C8E}" type="presOf" srcId="{90BE1F79-A01F-41BD-B94F-645D471D4463}" destId="{08438C29-4AFE-4002-8134-D1CE53ED04A5}" srcOrd="0" destOrd="0" presId="urn:microsoft.com/office/officeart/2008/layout/VerticalCurvedList"/>
    <dgm:cxn modelId="{8B617AB9-533D-47AB-B938-99B7EE8BCF5B}" type="presOf" srcId="{3F24036E-7D62-4191-AC18-D62AA6910A17}" destId="{75F48774-D6EC-46AF-B48E-9A3A3F342278}" srcOrd="0" destOrd="0" presId="urn:microsoft.com/office/officeart/2008/layout/VerticalCurvedList"/>
    <dgm:cxn modelId="{8F74D8BD-4B9E-485D-A257-6BF392FA032C}" srcId="{44E243A8-72E8-48AA-B6CF-DC489731894A}" destId="{91564012-8FD4-404E-9301-AEFE5715BE10}" srcOrd="5" destOrd="0" parTransId="{CA543BB1-5147-4928-B619-76117557AA41}" sibTransId="{D281C554-71F2-4710-B9EB-10443E5514CC}"/>
    <dgm:cxn modelId="{122B3E55-98F0-412C-8C6D-DFD80F804E26}" type="presParOf" srcId="{9FFBAE27-2247-4429-A1EE-4CE0B13A6E8E}" destId="{80D131BA-41F1-420E-A201-182E5B696138}" srcOrd="0" destOrd="0" presId="urn:microsoft.com/office/officeart/2008/layout/VerticalCurvedList"/>
    <dgm:cxn modelId="{C482D43C-01B4-4D5F-8381-1049F8EA7DCA}" type="presParOf" srcId="{80D131BA-41F1-420E-A201-182E5B696138}" destId="{4263037B-462F-4F17-9207-B1C9B7D7C16E}" srcOrd="0" destOrd="0" presId="urn:microsoft.com/office/officeart/2008/layout/VerticalCurvedList"/>
    <dgm:cxn modelId="{B424047F-57AC-47B1-8064-9B8AFA437C71}" type="presParOf" srcId="{4263037B-462F-4F17-9207-B1C9B7D7C16E}" destId="{6E0C79E3-6528-41FB-962B-5BFCBDABE822}" srcOrd="0" destOrd="0" presId="urn:microsoft.com/office/officeart/2008/layout/VerticalCurvedList"/>
    <dgm:cxn modelId="{6663E0AC-E71A-4C19-A037-D6D98E4D6147}" type="presParOf" srcId="{4263037B-462F-4F17-9207-B1C9B7D7C16E}" destId="{6B5F8348-370B-4186-897C-483EAA607A1B}" srcOrd="1" destOrd="0" presId="urn:microsoft.com/office/officeart/2008/layout/VerticalCurvedList"/>
    <dgm:cxn modelId="{9286EBEF-E97E-4D49-883F-DA02F505C376}" type="presParOf" srcId="{4263037B-462F-4F17-9207-B1C9B7D7C16E}" destId="{73196CC2-0075-4CED-98E9-C7963F5AC393}" srcOrd="2" destOrd="0" presId="urn:microsoft.com/office/officeart/2008/layout/VerticalCurvedList"/>
    <dgm:cxn modelId="{0E2FCF2C-E4F0-4211-B336-ADD5BC5DC431}" type="presParOf" srcId="{4263037B-462F-4F17-9207-B1C9B7D7C16E}" destId="{21F4AE85-57E8-4FD5-A15D-4D310F4BBBBA}" srcOrd="3" destOrd="0" presId="urn:microsoft.com/office/officeart/2008/layout/VerticalCurvedList"/>
    <dgm:cxn modelId="{11A7739A-2FAF-4BDB-86AA-EC05E06114CC}" type="presParOf" srcId="{80D131BA-41F1-420E-A201-182E5B696138}" destId="{CF9C0245-74D7-4E2A-A1C3-B692BAD36D56}" srcOrd="1" destOrd="0" presId="urn:microsoft.com/office/officeart/2008/layout/VerticalCurvedList"/>
    <dgm:cxn modelId="{5E310948-8F56-48C0-89C3-5791AC3CB5FA}" type="presParOf" srcId="{80D131BA-41F1-420E-A201-182E5B696138}" destId="{6868DD81-A9B8-4FDB-8276-7731FB8BA0D4}" srcOrd="2" destOrd="0" presId="urn:microsoft.com/office/officeart/2008/layout/VerticalCurvedList"/>
    <dgm:cxn modelId="{AF4296D2-0EF9-4D69-AF5C-DA4B5EEE56A7}" type="presParOf" srcId="{6868DD81-A9B8-4FDB-8276-7731FB8BA0D4}" destId="{3663AAF2-AF22-4A41-9AF8-181761A019DE}" srcOrd="0" destOrd="0" presId="urn:microsoft.com/office/officeart/2008/layout/VerticalCurvedList"/>
    <dgm:cxn modelId="{C97F8D3E-D811-4C17-9607-D03BAD4B280D}" type="presParOf" srcId="{80D131BA-41F1-420E-A201-182E5B696138}" destId="{75F48774-D6EC-46AF-B48E-9A3A3F342278}" srcOrd="3" destOrd="0" presId="urn:microsoft.com/office/officeart/2008/layout/VerticalCurvedList"/>
    <dgm:cxn modelId="{277B6D6A-DA6C-412E-B512-E687A006E3F4}" type="presParOf" srcId="{80D131BA-41F1-420E-A201-182E5B696138}" destId="{BA459885-1F37-4740-BD41-F83727E5E054}" srcOrd="4" destOrd="0" presId="urn:microsoft.com/office/officeart/2008/layout/VerticalCurvedList"/>
    <dgm:cxn modelId="{512209C6-CABA-438B-BEBB-8BB76F4EBA41}" type="presParOf" srcId="{BA459885-1F37-4740-BD41-F83727E5E054}" destId="{0D2C2E6E-5E45-4ACC-A8AF-E5E2C715D0DD}" srcOrd="0" destOrd="0" presId="urn:microsoft.com/office/officeart/2008/layout/VerticalCurvedList"/>
    <dgm:cxn modelId="{300C4E78-43E5-43AF-BBC4-74662AD64FC7}" type="presParOf" srcId="{80D131BA-41F1-420E-A201-182E5B696138}" destId="{87567BED-30D1-4E05-B1D8-DAA4E04194AF}" srcOrd="5" destOrd="0" presId="urn:microsoft.com/office/officeart/2008/layout/VerticalCurvedList"/>
    <dgm:cxn modelId="{4CBD4938-FFF4-405A-8325-40327AFA1D9E}" type="presParOf" srcId="{80D131BA-41F1-420E-A201-182E5B696138}" destId="{A2EF69C1-D100-4B73-940D-93BE11F736CD}" srcOrd="6" destOrd="0" presId="urn:microsoft.com/office/officeart/2008/layout/VerticalCurvedList"/>
    <dgm:cxn modelId="{F7A3B5EB-E61B-4E23-A598-4019DA890795}" type="presParOf" srcId="{A2EF69C1-D100-4B73-940D-93BE11F736CD}" destId="{57DF75C6-7FB1-4D04-AA82-9D366D3D3526}" srcOrd="0" destOrd="0" presId="urn:microsoft.com/office/officeart/2008/layout/VerticalCurvedList"/>
    <dgm:cxn modelId="{B0D76DD4-46E6-4838-ADDC-AFDEB794F2B7}" type="presParOf" srcId="{80D131BA-41F1-420E-A201-182E5B696138}" destId="{E54F76E6-100E-445A-829B-BDF1B17C3C3C}" srcOrd="7" destOrd="0" presId="urn:microsoft.com/office/officeart/2008/layout/VerticalCurvedList"/>
    <dgm:cxn modelId="{B81A31B7-BB1F-4E90-8FF7-7F1E5824D858}" type="presParOf" srcId="{80D131BA-41F1-420E-A201-182E5B696138}" destId="{32FAEE00-798E-457A-98DC-77392EA8DF0F}" srcOrd="8" destOrd="0" presId="urn:microsoft.com/office/officeart/2008/layout/VerticalCurvedList"/>
    <dgm:cxn modelId="{5298C802-8428-4C86-B0D1-6F137C71ABF4}" type="presParOf" srcId="{32FAEE00-798E-457A-98DC-77392EA8DF0F}" destId="{50684C9E-BA2D-4D39-94C1-C8877FF87D1D}" srcOrd="0" destOrd="0" presId="urn:microsoft.com/office/officeart/2008/layout/VerticalCurvedList"/>
    <dgm:cxn modelId="{FE012BCE-5846-421A-81FA-7A603AD7FA90}" type="presParOf" srcId="{80D131BA-41F1-420E-A201-182E5B696138}" destId="{08438C29-4AFE-4002-8134-D1CE53ED04A5}" srcOrd="9" destOrd="0" presId="urn:microsoft.com/office/officeart/2008/layout/VerticalCurvedList"/>
    <dgm:cxn modelId="{7CA0F1D4-FA37-4B30-A59A-6946FBA86A22}" type="presParOf" srcId="{80D131BA-41F1-420E-A201-182E5B696138}" destId="{2E0483EE-5A90-4383-AFE2-A9DC7519CE00}" srcOrd="10" destOrd="0" presId="urn:microsoft.com/office/officeart/2008/layout/VerticalCurvedList"/>
    <dgm:cxn modelId="{4FC6222D-BD85-4CDC-AD0E-CAB4E8D6A249}" type="presParOf" srcId="{2E0483EE-5A90-4383-AFE2-A9DC7519CE00}" destId="{68681B7D-C82F-41D3-8FF6-CBA8E29B2B03}" srcOrd="0" destOrd="0" presId="urn:microsoft.com/office/officeart/2008/layout/VerticalCurvedList"/>
    <dgm:cxn modelId="{B2E955A4-4866-43F9-9AC4-9B5EA7373714}" type="presParOf" srcId="{80D131BA-41F1-420E-A201-182E5B696138}" destId="{1E3ACE56-368E-490E-881B-D30EC3F1177B}" srcOrd="11" destOrd="0" presId="urn:microsoft.com/office/officeart/2008/layout/VerticalCurvedList"/>
    <dgm:cxn modelId="{AD20BF1E-9ABD-4DE6-A232-45FE30CE3436}" type="presParOf" srcId="{80D131BA-41F1-420E-A201-182E5B696138}" destId="{F7D3766F-33E8-40AA-AAF8-AFFE0614E0CB}" srcOrd="12" destOrd="0" presId="urn:microsoft.com/office/officeart/2008/layout/VerticalCurvedList"/>
    <dgm:cxn modelId="{F42C8BF8-E7BC-4CCE-B0B3-6121096383F4}" type="presParOf" srcId="{F7D3766F-33E8-40AA-AAF8-AFFE0614E0CB}" destId="{8857DAB0-4720-49E9-A317-1B27150254A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B0A482-E055-4F93-BFB7-3A562E5BEA19}">
      <dsp:nvSpPr>
        <dsp:cNvPr id="0" name=""/>
        <dsp:cNvSpPr/>
      </dsp:nvSpPr>
      <dsp:spPr>
        <a:xfrm>
          <a:off x="0" y="186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FA7B99-7EC2-402F-9AB0-37B9BE33D40E}">
      <dsp:nvSpPr>
        <dsp:cNvPr id="0" name=""/>
        <dsp:cNvSpPr/>
      </dsp:nvSpPr>
      <dsp:spPr>
        <a:xfrm>
          <a:off x="240152" y="180489"/>
          <a:ext cx="436641" cy="4366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313AD5-449E-44CF-84E7-022258271264}">
      <dsp:nvSpPr>
        <dsp:cNvPr id="0" name=""/>
        <dsp:cNvSpPr/>
      </dsp:nvSpPr>
      <dsp:spPr>
        <a:xfrm>
          <a:off x="916946" y="186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Introduction</a:t>
          </a:r>
          <a:endParaRPr lang="en-US" sz="1900" kern="1200"/>
        </a:p>
      </dsp:txBody>
      <dsp:txXfrm>
        <a:off x="916946" y="1863"/>
        <a:ext cx="5456867" cy="793892"/>
      </dsp:txXfrm>
    </dsp:sp>
    <dsp:sp modelId="{32E220F8-78B4-4827-873E-EC57F01DBA3A}">
      <dsp:nvSpPr>
        <dsp:cNvPr id="0" name=""/>
        <dsp:cNvSpPr/>
      </dsp:nvSpPr>
      <dsp:spPr>
        <a:xfrm>
          <a:off x="0" y="994229"/>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F31306-AA25-4BFF-8224-E2AD95248B3B}">
      <dsp:nvSpPr>
        <dsp:cNvPr id="0" name=""/>
        <dsp:cNvSpPr/>
      </dsp:nvSpPr>
      <dsp:spPr>
        <a:xfrm>
          <a:off x="240152" y="1172855"/>
          <a:ext cx="436641" cy="4366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8F7135-47DF-4F5C-A03D-B4796F496198}">
      <dsp:nvSpPr>
        <dsp:cNvPr id="0" name=""/>
        <dsp:cNvSpPr/>
      </dsp:nvSpPr>
      <dsp:spPr>
        <a:xfrm>
          <a:off x="916946" y="994229"/>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Risk factors</a:t>
          </a:r>
          <a:endParaRPr lang="en-US" sz="1900" kern="1200"/>
        </a:p>
      </dsp:txBody>
      <dsp:txXfrm>
        <a:off x="916946" y="994229"/>
        <a:ext cx="5456867" cy="793892"/>
      </dsp:txXfrm>
    </dsp:sp>
    <dsp:sp modelId="{CA895A62-81F9-4E54-8A02-D2867F74B40A}">
      <dsp:nvSpPr>
        <dsp:cNvPr id="0" name=""/>
        <dsp:cNvSpPr/>
      </dsp:nvSpPr>
      <dsp:spPr>
        <a:xfrm>
          <a:off x="0" y="1986595"/>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9B12A7-C554-4504-A3D0-5895BEDD1577}">
      <dsp:nvSpPr>
        <dsp:cNvPr id="0" name=""/>
        <dsp:cNvSpPr/>
      </dsp:nvSpPr>
      <dsp:spPr>
        <a:xfrm>
          <a:off x="240152" y="2165221"/>
          <a:ext cx="436641" cy="4366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DF983B-9B63-4C6E-9A70-20A9E2A00B2A}">
      <dsp:nvSpPr>
        <dsp:cNvPr id="0" name=""/>
        <dsp:cNvSpPr/>
      </dsp:nvSpPr>
      <dsp:spPr>
        <a:xfrm>
          <a:off x="916946" y="1986595"/>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Implications of a situation in a case study</a:t>
          </a:r>
          <a:endParaRPr lang="en-US" sz="1900" kern="1200"/>
        </a:p>
      </dsp:txBody>
      <dsp:txXfrm>
        <a:off x="916946" y="1986595"/>
        <a:ext cx="5456867" cy="793892"/>
      </dsp:txXfrm>
    </dsp:sp>
    <dsp:sp modelId="{A75D814A-16AF-44A5-9A07-1FEEE2BF5DD9}">
      <dsp:nvSpPr>
        <dsp:cNvPr id="0" name=""/>
        <dsp:cNvSpPr/>
      </dsp:nvSpPr>
      <dsp:spPr>
        <a:xfrm>
          <a:off x="0" y="2978961"/>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5FFC75-3A95-4E66-A758-BBE500578804}">
      <dsp:nvSpPr>
        <dsp:cNvPr id="0" name=""/>
        <dsp:cNvSpPr/>
      </dsp:nvSpPr>
      <dsp:spPr>
        <a:xfrm>
          <a:off x="240152" y="3157587"/>
          <a:ext cx="436641" cy="4366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DD167D-B24F-4BB1-A722-F6362150E417}">
      <dsp:nvSpPr>
        <dsp:cNvPr id="0" name=""/>
        <dsp:cNvSpPr/>
      </dsp:nvSpPr>
      <dsp:spPr>
        <a:xfrm>
          <a:off x="916946" y="2978961"/>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How family has been impacted</a:t>
          </a:r>
          <a:endParaRPr lang="en-US" sz="1900" kern="1200"/>
        </a:p>
      </dsp:txBody>
      <dsp:txXfrm>
        <a:off x="916946" y="2978961"/>
        <a:ext cx="5456867" cy="793892"/>
      </dsp:txXfrm>
    </dsp:sp>
    <dsp:sp modelId="{86E2856B-A0D9-4542-9A7D-9DE6A7C9244E}">
      <dsp:nvSpPr>
        <dsp:cNvPr id="0" name=""/>
        <dsp:cNvSpPr/>
      </dsp:nvSpPr>
      <dsp:spPr>
        <a:xfrm>
          <a:off x="0" y="3971327"/>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9F4592-4FB6-4198-9B78-61ED51063BE6}">
      <dsp:nvSpPr>
        <dsp:cNvPr id="0" name=""/>
        <dsp:cNvSpPr/>
      </dsp:nvSpPr>
      <dsp:spPr>
        <a:xfrm>
          <a:off x="240152" y="4149953"/>
          <a:ext cx="436641" cy="4366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D06A1A-B5FD-40A2-AC65-0456BA2CC8C2}">
      <dsp:nvSpPr>
        <dsp:cNvPr id="0" name=""/>
        <dsp:cNvSpPr/>
      </dsp:nvSpPr>
      <dsp:spPr>
        <a:xfrm>
          <a:off x="916946" y="3971327"/>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How childhood trauma affects adulthood</a:t>
          </a:r>
          <a:endParaRPr lang="en-US" sz="1900" kern="1200"/>
        </a:p>
      </dsp:txBody>
      <dsp:txXfrm>
        <a:off x="916946" y="3971327"/>
        <a:ext cx="5456867" cy="793892"/>
      </dsp:txXfrm>
    </dsp:sp>
    <dsp:sp modelId="{60D2FEAA-6B3F-4936-BEF1-F38FE486C867}">
      <dsp:nvSpPr>
        <dsp:cNvPr id="0" name=""/>
        <dsp:cNvSpPr/>
      </dsp:nvSpPr>
      <dsp:spPr>
        <a:xfrm>
          <a:off x="0" y="496369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1B5A33-B46B-4F00-8660-006F579ED13A}">
      <dsp:nvSpPr>
        <dsp:cNvPr id="0" name=""/>
        <dsp:cNvSpPr/>
      </dsp:nvSpPr>
      <dsp:spPr>
        <a:xfrm>
          <a:off x="240152" y="5142319"/>
          <a:ext cx="436641" cy="43664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1B9AEF-7D9C-459E-91E2-09EF66824094}">
      <dsp:nvSpPr>
        <dsp:cNvPr id="0" name=""/>
        <dsp:cNvSpPr/>
      </dsp:nvSpPr>
      <dsp:spPr>
        <a:xfrm>
          <a:off x="916946" y="496369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Conclusion</a:t>
          </a:r>
          <a:endParaRPr lang="en-US" sz="1900" kern="1200"/>
        </a:p>
      </dsp:txBody>
      <dsp:txXfrm>
        <a:off x="916946" y="4963693"/>
        <a:ext cx="5456867" cy="7938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448BB-20D4-4207-9135-07E96A53E176}">
      <dsp:nvSpPr>
        <dsp:cNvPr id="0" name=""/>
        <dsp:cNvSpPr/>
      </dsp:nvSpPr>
      <dsp:spPr>
        <a:xfrm>
          <a:off x="2030"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Unstable relationship between parents. </a:t>
          </a:r>
          <a:endParaRPr lang="en-US" sz="1600" kern="1200"/>
        </a:p>
      </dsp:txBody>
      <dsp:txXfrm>
        <a:off x="36209" y="836581"/>
        <a:ext cx="2265581" cy="1098611"/>
      </dsp:txXfrm>
    </dsp:sp>
    <dsp:sp modelId="{DFDB8F3F-62EC-460C-B6EE-E257B35948AC}">
      <dsp:nvSpPr>
        <dsp:cNvPr id="0" name=""/>
        <dsp:cNvSpPr/>
      </dsp:nvSpPr>
      <dsp:spPr>
        <a:xfrm>
          <a:off x="2919455"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Unsupported family. </a:t>
          </a:r>
          <a:endParaRPr lang="en-US" sz="1600" kern="1200"/>
        </a:p>
      </dsp:txBody>
      <dsp:txXfrm>
        <a:off x="2953634" y="836581"/>
        <a:ext cx="2265581" cy="1098611"/>
      </dsp:txXfrm>
    </dsp:sp>
    <dsp:sp modelId="{903F6332-9F3B-45C1-9A15-203243B560EC}">
      <dsp:nvSpPr>
        <dsp:cNvPr id="0" name=""/>
        <dsp:cNvSpPr/>
      </dsp:nvSpPr>
      <dsp:spPr>
        <a:xfrm>
          <a:off x="5836880"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Parents lack parenting abilities and have unrealistic expectations of children. </a:t>
          </a:r>
          <a:endParaRPr lang="en-US" sz="1600" kern="1200"/>
        </a:p>
      </dsp:txBody>
      <dsp:txXfrm>
        <a:off x="5871059" y="836581"/>
        <a:ext cx="2265581" cy="1098611"/>
      </dsp:txXfrm>
    </dsp:sp>
    <dsp:sp modelId="{69CBB99C-B24E-4073-B797-4BEA4EAB6738}">
      <dsp:nvSpPr>
        <dsp:cNvPr id="0" name=""/>
        <dsp:cNvSpPr/>
      </dsp:nvSpPr>
      <dsp:spPr>
        <a:xfrm>
          <a:off x="8754305"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Parent has a history of abuse as a child.</a:t>
          </a:r>
          <a:endParaRPr lang="en-US" sz="1600" kern="1200"/>
        </a:p>
      </dsp:txBody>
      <dsp:txXfrm>
        <a:off x="8788484" y="836581"/>
        <a:ext cx="2265581" cy="10986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036F3-6BAB-46F4-BA8C-89D21F181814}">
      <dsp:nvSpPr>
        <dsp:cNvPr id="0" name=""/>
        <dsp:cNvSpPr/>
      </dsp:nvSpPr>
      <dsp:spPr>
        <a:xfrm>
          <a:off x="0" y="0"/>
          <a:ext cx="8539512" cy="62436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3</a:t>
          </a:r>
          <a:r>
            <a:rPr lang="en-GB" sz="1900" kern="1200" baseline="30000"/>
            <a:t>rd</a:t>
          </a:r>
          <a:r>
            <a:rPr lang="en-GB" sz="1900" kern="1200"/>
            <a:t> party social services filed a report on a family.</a:t>
          </a:r>
          <a:endParaRPr lang="en-US" sz="1900" kern="1200"/>
        </a:p>
      </dsp:txBody>
      <dsp:txXfrm>
        <a:off x="18287" y="18287"/>
        <a:ext cx="7792724" cy="587790"/>
      </dsp:txXfrm>
    </dsp:sp>
    <dsp:sp modelId="{CC73C941-8347-40EB-8423-C5CBEBEB5B41}">
      <dsp:nvSpPr>
        <dsp:cNvPr id="0" name=""/>
        <dsp:cNvSpPr/>
      </dsp:nvSpPr>
      <dsp:spPr>
        <a:xfrm>
          <a:off x="637690" y="711081"/>
          <a:ext cx="8539512" cy="62436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Single mom of four.</a:t>
          </a:r>
          <a:endParaRPr lang="en-US" sz="1900" kern="1200"/>
        </a:p>
      </dsp:txBody>
      <dsp:txXfrm>
        <a:off x="655977" y="729368"/>
        <a:ext cx="7459410" cy="587790"/>
      </dsp:txXfrm>
    </dsp:sp>
    <dsp:sp modelId="{33BB5153-AC98-4EAB-9E82-0204E8A1274F}">
      <dsp:nvSpPr>
        <dsp:cNvPr id="0" name=""/>
        <dsp:cNvSpPr/>
      </dsp:nvSpPr>
      <dsp:spPr>
        <a:xfrm>
          <a:off x="1275381" y="1422162"/>
          <a:ext cx="8539512" cy="6243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 a bad terms and rough relationship with her second partner.</a:t>
          </a:r>
          <a:endParaRPr lang="en-US" sz="1900" kern="1200"/>
        </a:p>
      </dsp:txBody>
      <dsp:txXfrm>
        <a:off x="1293668" y="1440449"/>
        <a:ext cx="7459410" cy="587790"/>
      </dsp:txXfrm>
    </dsp:sp>
    <dsp:sp modelId="{6303A7F4-0826-4DD1-A3A9-832C1BEE4788}">
      <dsp:nvSpPr>
        <dsp:cNvPr id="0" name=""/>
        <dsp:cNvSpPr/>
      </dsp:nvSpPr>
      <dsp:spPr>
        <a:xfrm>
          <a:off x="1913072" y="2133244"/>
          <a:ext cx="8539512" cy="62436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Financially in crisis. </a:t>
          </a:r>
          <a:endParaRPr lang="en-US" sz="1900" kern="1200"/>
        </a:p>
      </dsp:txBody>
      <dsp:txXfrm>
        <a:off x="1931359" y="2151531"/>
        <a:ext cx="7459410" cy="587790"/>
      </dsp:txXfrm>
    </dsp:sp>
    <dsp:sp modelId="{9A973C2F-A933-4506-B0AB-BD1DBFF170CB}">
      <dsp:nvSpPr>
        <dsp:cNvPr id="0" name=""/>
        <dsp:cNvSpPr/>
      </dsp:nvSpPr>
      <dsp:spPr>
        <a:xfrm>
          <a:off x="2550763" y="2844325"/>
          <a:ext cx="8539512" cy="62436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Family moved to a new house that required decorating. </a:t>
          </a:r>
          <a:endParaRPr lang="en-US" sz="1900" kern="1200"/>
        </a:p>
      </dsp:txBody>
      <dsp:txXfrm>
        <a:off x="2569050" y="2862612"/>
        <a:ext cx="7459410" cy="587790"/>
      </dsp:txXfrm>
    </dsp:sp>
    <dsp:sp modelId="{A0195DE1-2318-4120-B087-7866289B08AE}">
      <dsp:nvSpPr>
        <dsp:cNvPr id="0" name=""/>
        <dsp:cNvSpPr/>
      </dsp:nvSpPr>
      <dsp:spPr>
        <a:xfrm>
          <a:off x="8133675" y="456132"/>
          <a:ext cx="405836" cy="4058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224988" y="456132"/>
        <a:ext cx="223210" cy="305392"/>
      </dsp:txXfrm>
    </dsp:sp>
    <dsp:sp modelId="{454C0371-10E7-4B8A-A252-33D5431DD2FA}">
      <dsp:nvSpPr>
        <dsp:cNvPr id="0" name=""/>
        <dsp:cNvSpPr/>
      </dsp:nvSpPr>
      <dsp:spPr>
        <a:xfrm>
          <a:off x="8771366" y="1167214"/>
          <a:ext cx="405836" cy="40583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862679" y="1167214"/>
        <a:ext cx="223210" cy="305392"/>
      </dsp:txXfrm>
    </dsp:sp>
    <dsp:sp modelId="{00FCA19A-CC72-4425-9998-164F56214650}">
      <dsp:nvSpPr>
        <dsp:cNvPr id="0" name=""/>
        <dsp:cNvSpPr/>
      </dsp:nvSpPr>
      <dsp:spPr>
        <a:xfrm>
          <a:off x="9409057" y="1867889"/>
          <a:ext cx="405836" cy="40583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500370" y="1867889"/>
        <a:ext cx="223210" cy="305392"/>
      </dsp:txXfrm>
    </dsp:sp>
    <dsp:sp modelId="{35CC9AB6-67F7-4E0E-83F6-628826B8A9C3}">
      <dsp:nvSpPr>
        <dsp:cNvPr id="0" name=""/>
        <dsp:cNvSpPr/>
      </dsp:nvSpPr>
      <dsp:spPr>
        <a:xfrm>
          <a:off x="10046748" y="2585908"/>
          <a:ext cx="405836" cy="40583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0138061" y="2585908"/>
        <a:ext cx="223210" cy="3053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D0F21-ACD7-4F0B-9F57-2221859A7C87}">
      <dsp:nvSpPr>
        <dsp:cNvPr id="0" name=""/>
        <dsp:cNvSpPr/>
      </dsp:nvSpPr>
      <dsp:spPr>
        <a:xfrm>
          <a:off x="2268803" y="86306"/>
          <a:ext cx="1836206" cy="119353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Family lost their house.</a:t>
          </a:r>
          <a:endParaRPr lang="en-US" sz="1700" kern="1200"/>
        </a:p>
      </dsp:txBody>
      <dsp:txXfrm>
        <a:off x="2327067" y="144570"/>
        <a:ext cx="1719678" cy="1077006"/>
      </dsp:txXfrm>
    </dsp:sp>
    <dsp:sp modelId="{77A82FA4-4385-45BC-9FF0-AC839CDE8911}">
      <dsp:nvSpPr>
        <dsp:cNvPr id="0" name=""/>
        <dsp:cNvSpPr/>
      </dsp:nvSpPr>
      <dsp:spPr>
        <a:xfrm>
          <a:off x="802044" y="683073"/>
          <a:ext cx="4769724" cy="4769724"/>
        </a:xfrm>
        <a:custGeom>
          <a:avLst/>
          <a:gdLst/>
          <a:ahLst/>
          <a:cxnLst/>
          <a:rect l="0" t="0" r="0" b="0"/>
          <a:pathLst>
            <a:path>
              <a:moveTo>
                <a:pt x="3549030" y="303449"/>
              </a:moveTo>
              <a:arcTo wR="2384862" hR="2384862" stAng="17953140" swAng="1212008"/>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D9375F5-0E30-44D9-9520-316D8DA0A8E8}">
      <dsp:nvSpPr>
        <dsp:cNvPr id="0" name=""/>
        <dsp:cNvSpPr/>
      </dsp:nvSpPr>
      <dsp:spPr>
        <a:xfrm>
          <a:off x="4536942" y="1734206"/>
          <a:ext cx="1836206" cy="119353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Kids been affected the most specially.</a:t>
          </a:r>
          <a:endParaRPr lang="en-US" sz="1700" kern="1200"/>
        </a:p>
      </dsp:txBody>
      <dsp:txXfrm>
        <a:off x="4595206" y="1792470"/>
        <a:ext cx="1719678" cy="1077006"/>
      </dsp:txXfrm>
    </dsp:sp>
    <dsp:sp modelId="{6BFFEC39-9EFF-46BB-811D-FE370B0ED887}">
      <dsp:nvSpPr>
        <dsp:cNvPr id="0" name=""/>
        <dsp:cNvSpPr/>
      </dsp:nvSpPr>
      <dsp:spPr>
        <a:xfrm>
          <a:off x="802044" y="683073"/>
          <a:ext cx="4769724" cy="4769724"/>
        </a:xfrm>
        <a:custGeom>
          <a:avLst/>
          <a:gdLst/>
          <a:ahLst/>
          <a:cxnLst/>
          <a:rect l="0" t="0" r="0" b="0"/>
          <a:pathLst>
            <a:path>
              <a:moveTo>
                <a:pt x="4764011" y="2549843"/>
              </a:moveTo>
              <a:arcTo wR="2384862" hR="2384862" stAng="21838008" swAng="1360089"/>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749C83D-051E-4ECC-9260-39203DB0197D}">
      <dsp:nvSpPr>
        <dsp:cNvPr id="0" name=""/>
        <dsp:cNvSpPr/>
      </dsp:nvSpPr>
      <dsp:spPr>
        <a:xfrm>
          <a:off x="3670590" y="4400563"/>
          <a:ext cx="1836206" cy="119353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Childhood trauma on the youngest disabled kid. </a:t>
          </a:r>
          <a:endParaRPr lang="en-US" sz="1700" kern="1200"/>
        </a:p>
      </dsp:txBody>
      <dsp:txXfrm>
        <a:off x="3728854" y="4458827"/>
        <a:ext cx="1719678" cy="1077006"/>
      </dsp:txXfrm>
    </dsp:sp>
    <dsp:sp modelId="{3FAAF64D-9F2A-4864-93B0-5AA08D9BAE9E}">
      <dsp:nvSpPr>
        <dsp:cNvPr id="0" name=""/>
        <dsp:cNvSpPr/>
      </dsp:nvSpPr>
      <dsp:spPr>
        <a:xfrm>
          <a:off x="802044" y="683073"/>
          <a:ext cx="4769724" cy="4769724"/>
        </a:xfrm>
        <a:custGeom>
          <a:avLst/>
          <a:gdLst/>
          <a:ahLst/>
          <a:cxnLst/>
          <a:rect l="0" t="0" r="0" b="0"/>
          <a:pathLst>
            <a:path>
              <a:moveTo>
                <a:pt x="2677710" y="4751676"/>
              </a:moveTo>
              <a:arcTo wR="2384862" hR="2384862" stAng="4976795" swAng="846410"/>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7E5DCF7-D148-4CA8-BEDF-B204921D5A13}">
      <dsp:nvSpPr>
        <dsp:cNvPr id="0" name=""/>
        <dsp:cNvSpPr/>
      </dsp:nvSpPr>
      <dsp:spPr>
        <a:xfrm>
          <a:off x="867016" y="4400563"/>
          <a:ext cx="1836206" cy="119353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Going through a stress and a depression.</a:t>
          </a:r>
        </a:p>
      </dsp:txBody>
      <dsp:txXfrm>
        <a:off x="925280" y="4458827"/>
        <a:ext cx="1719678" cy="1077006"/>
      </dsp:txXfrm>
    </dsp:sp>
    <dsp:sp modelId="{A0EB41B8-91CE-4493-8E46-8C6C013D6F94}">
      <dsp:nvSpPr>
        <dsp:cNvPr id="0" name=""/>
        <dsp:cNvSpPr/>
      </dsp:nvSpPr>
      <dsp:spPr>
        <a:xfrm>
          <a:off x="802044" y="683073"/>
          <a:ext cx="4769724" cy="4769724"/>
        </a:xfrm>
        <a:custGeom>
          <a:avLst/>
          <a:gdLst/>
          <a:ahLst/>
          <a:cxnLst/>
          <a:rect l="0" t="0" r="0" b="0"/>
          <a:pathLst>
            <a:path>
              <a:moveTo>
                <a:pt x="253079" y="3454006"/>
              </a:moveTo>
              <a:arcTo wR="2384862" hR="2384862" stAng="9201903" swAng="1360089"/>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191D9FA-E980-47FE-A39E-B34B770C8006}">
      <dsp:nvSpPr>
        <dsp:cNvPr id="0" name=""/>
        <dsp:cNvSpPr/>
      </dsp:nvSpPr>
      <dsp:spPr>
        <a:xfrm>
          <a:off x="664" y="1734206"/>
          <a:ext cx="1836206" cy="119353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Kids</a:t>
          </a:r>
          <a:r>
            <a:rPr lang="en-US" sz="1700" kern="1200" baseline="0" dirty="0"/>
            <a:t> not be able to focus on their studies</a:t>
          </a:r>
          <a:endParaRPr lang="en-US" sz="1700" kern="1200" dirty="0"/>
        </a:p>
      </dsp:txBody>
      <dsp:txXfrm>
        <a:off x="58928" y="1792470"/>
        <a:ext cx="1719678" cy="1077006"/>
      </dsp:txXfrm>
    </dsp:sp>
    <dsp:sp modelId="{4C431DA0-5AFE-4E0B-B9B3-ACC9D03426FE}">
      <dsp:nvSpPr>
        <dsp:cNvPr id="0" name=""/>
        <dsp:cNvSpPr/>
      </dsp:nvSpPr>
      <dsp:spPr>
        <a:xfrm>
          <a:off x="802044" y="683073"/>
          <a:ext cx="4769724" cy="4769724"/>
        </a:xfrm>
        <a:custGeom>
          <a:avLst/>
          <a:gdLst/>
          <a:ahLst/>
          <a:cxnLst/>
          <a:rect l="0" t="0" r="0" b="0"/>
          <a:pathLst>
            <a:path>
              <a:moveTo>
                <a:pt x="573586" y="833460"/>
              </a:moveTo>
              <a:arcTo wR="2384862" hR="2384862" stAng="13234852" swAng="1212008"/>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6B4B2-ED48-4892-92DA-93BD7FBF5061}">
      <dsp:nvSpPr>
        <dsp:cNvPr id="0" name=""/>
        <dsp:cNvSpPr/>
      </dsp:nvSpPr>
      <dsp:spPr>
        <a:xfrm>
          <a:off x="0" y="151227"/>
          <a:ext cx="6373813" cy="10568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Serious unfavourable childhood events are frequently used to define childhood trauma. There are several situations that might cause psychological stress in children. </a:t>
          </a:r>
          <a:endParaRPr lang="en-US" sz="1500" kern="1200"/>
        </a:p>
      </dsp:txBody>
      <dsp:txXfrm>
        <a:off x="51591" y="202818"/>
        <a:ext cx="6270631" cy="953657"/>
      </dsp:txXfrm>
    </dsp:sp>
    <dsp:sp modelId="{8CC58862-1588-492C-8AAD-9FB550A5FBCB}">
      <dsp:nvSpPr>
        <dsp:cNvPr id="0" name=""/>
        <dsp:cNvSpPr/>
      </dsp:nvSpPr>
      <dsp:spPr>
        <a:xfrm>
          <a:off x="0" y="1251266"/>
          <a:ext cx="6373813" cy="1056839"/>
        </a:xfrm>
        <a:prstGeom prst="roundRect">
          <a:avLst/>
        </a:prstGeom>
        <a:solidFill>
          <a:schemeClr val="accent2">
            <a:hueOff val="373697"/>
            <a:satOff val="-105"/>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Previous studies have found that personal control and the presence of stable and close relationships were major factors in children’s resilience to abuse (Bolger &amp; Patterson, 2003; Cicchetti &amp; Rogosch, 1997; Pitzer &amp; Fingerman</a:t>
          </a:r>
          <a:endParaRPr lang="en-US" sz="1500" kern="1200"/>
        </a:p>
      </dsp:txBody>
      <dsp:txXfrm>
        <a:off x="51591" y="1302857"/>
        <a:ext cx="6270631" cy="953657"/>
      </dsp:txXfrm>
    </dsp:sp>
    <dsp:sp modelId="{B1009288-D137-4B7F-B9B0-19296ADAAFA2}">
      <dsp:nvSpPr>
        <dsp:cNvPr id="0" name=""/>
        <dsp:cNvSpPr/>
      </dsp:nvSpPr>
      <dsp:spPr>
        <a:xfrm>
          <a:off x="0" y="2351305"/>
          <a:ext cx="6373813" cy="1056839"/>
        </a:xfrm>
        <a:prstGeom prst="roundRect">
          <a:avLst/>
        </a:prstGeom>
        <a:solidFill>
          <a:schemeClr val="accent2">
            <a:hueOff val="747394"/>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Children’s grows up with the depression and anxiety.</a:t>
          </a:r>
          <a:endParaRPr lang="en-US" sz="1500" kern="1200"/>
        </a:p>
      </dsp:txBody>
      <dsp:txXfrm>
        <a:off x="51591" y="2402896"/>
        <a:ext cx="6270631" cy="953657"/>
      </dsp:txXfrm>
    </dsp:sp>
    <dsp:sp modelId="{30012232-D1AB-4656-A291-A81EB0DF813A}">
      <dsp:nvSpPr>
        <dsp:cNvPr id="0" name=""/>
        <dsp:cNvSpPr/>
      </dsp:nvSpPr>
      <dsp:spPr>
        <a:xfrm>
          <a:off x="0" y="3451344"/>
          <a:ext cx="6373813" cy="1056839"/>
        </a:xfrm>
        <a:prstGeom prst="roundRect">
          <a:avLst/>
        </a:prstGeom>
        <a:solidFill>
          <a:schemeClr val="accent2">
            <a:hueOff val="1121092"/>
            <a:satOff val="-314"/>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Among adults, a history of abuse and adverse childhood experiences has been shown to be associated with a variety of social and psychological problems including detached relationships with parents (Davey, Eggebeen, &amp; Savla, 2007).</a:t>
          </a:r>
          <a:endParaRPr lang="en-US" sz="1500" kern="1200"/>
        </a:p>
      </dsp:txBody>
      <dsp:txXfrm>
        <a:off x="51591" y="3502935"/>
        <a:ext cx="6270631" cy="953657"/>
      </dsp:txXfrm>
    </dsp:sp>
    <dsp:sp modelId="{EC80EE9D-5181-4AE5-8DBC-E202CE93F425}">
      <dsp:nvSpPr>
        <dsp:cNvPr id="0" name=""/>
        <dsp:cNvSpPr/>
      </dsp:nvSpPr>
      <dsp:spPr>
        <a:xfrm>
          <a:off x="0" y="4551383"/>
          <a:ext cx="6373813" cy="1056839"/>
        </a:xfrm>
        <a:prstGeom prst="roundRect">
          <a:avLst/>
        </a:prstGeom>
        <a:solidFill>
          <a:schemeClr val="accent2">
            <a:hueOff val="1494789"/>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Negative parental relationships and childhood hardships interfered with the development of social skills in adults, according to research on a small sample of older adults.</a:t>
          </a:r>
          <a:endParaRPr lang="en-US" sz="1500" kern="1200"/>
        </a:p>
      </dsp:txBody>
      <dsp:txXfrm>
        <a:off x="51591" y="4602974"/>
        <a:ext cx="6270631" cy="9536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319FD-D336-4167-BF3A-0C264591C0AB}">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0FFFB2-DEBA-4991-8D8C-65FE86F62C0E}">
      <dsp:nvSpPr>
        <dsp:cNvPr id="0" name=""/>
        <dsp:cNvSpPr/>
      </dsp:nvSpPr>
      <dsp:spPr>
        <a:xfrm>
          <a:off x="0" y="70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Came to a conclusion that a mother had a bad terms with her ex-partner. </a:t>
          </a:r>
          <a:endParaRPr lang="en-US" sz="2300" kern="1200" dirty="0"/>
        </a:p>
      </dsp:txBody>
      <dsp:txXfrm>
        <a:off x="0" y="703"/>
        <a:ext cx="6373813" cy="822577"/>
      </dsp:txXfrm>
    </dsp:sp>
    <dsp:sp modelId="{AEB79CAD-7ACB-4663-BFBD-8ED92BE82F72}">
      <dsp:nvSpPr>
        <dsp:cNvPr id="0" name=""/>
        <dsp:cNvSpPr/>
      </dsp:nvSpPr>
      <dsp:spPr>
        <a:xfrm>
          <a:off x="0" y="823280"/>
          <a:ext cx="6373813" cy="0"/>
        </a:xfrm>
        <a:prstGeom prst="line">
          <a:avLst/>
        </a:prstGeom>
        <a:solidFill>
          <a:schemeClr val="accent2">
            <a:hueOff val="249131"/>
            <a:satOff val="-70"/>
            <a:lumOff val="1176"/>
            <a:alphaOff val="0"/>
          </a:schemeClr>
        </a:solidFill>
        <a:ln w="12700" cap="flat" cmpd="sng" algn="ctr">
          <a:solidFill>
            <a:schemeClr val="accent2">
              <a:hueOff val="249131"/>
              <a:satOff val="-70"/>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6BC789-7A0B-4D3C-9C40-C6FAC87F2C22}">
      <dsp:nvSpPr>
        <dsp:cNvPr id="0" name=""/>
        <dsp:cNvSpPr/>
      </dsp:nvSpPr>
      <dsp:spPr>
        <a:xfrm>
          <a:off x="0" y="823280"/>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Their house need a decorating.</a:t>
          </a:r>
          <a:endParaRPr lang="en-US" sz="2300" kern="1200"/>
        </a:p>
      </dsp:txBody>
      <dsp:txXfrm>
        <a:off x="0" y="823280"/>
        <a:ext cx="6373813" cy="822577"/>
      </dsp:txXfrm>
    </dsp:sp>
    <dsp:sp modelId="{9F833487-FCAF-4CF5-A9A6-B7C25F765B63}">
      <dsp:nvSpPr>
        <dsp:cNvPr id="0" name=""/>
        <dsp:cNvSpPr/>
      </dsp:nvSpPr>
      <dsp:spPr>
        <a:xfrm>
          <a:off x="0" y="1645858"/>
          <a:ext cx="6373813" cy="0"/>
        </a:xfrm>
        <a:prstGeom prst="line">
          <a:avLst/>
        </a:prstGeom>
        <a:solidFill>
          <a:schemeClr val="accent2">
            <a:hueOff val="498263"/>
            <a:satOff val="-139"/>
            <a:lumOff val="2353"/>
            <a:alphaOff val="0"/>
          </a:schemeClr>
        </a:solidFill>
        <a:ln w="12700" cap="flat" cmpd="sng" algn="ctr">
          <a:solidFill>
            <a:schemeClr val="accent2">
              <a:hueOff val="498263"/>
              <a:satOff val="-139"/>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11D727-1A70-4F4D-B735-EEAA28A98EB5}">
      <dsp:nvSpPr>
        <dsp:cNvPr id="0" name=""/>
        <dsp:cNvSpPr/>
      </dsp:nvSpPr>
      <dsp:spPr>
        <a:xfrm>
          <a:off x="0" y="1645858"/>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Kids going through a childhood trauma. </a:t>
          </a:r>
          <a:endParaRPr lang="en-US" sz="2300" kern="1200"/>
        </a:p>
      </dsp:txBody>
      <dsp:txXfrm>
        <a:off x="0" y="1645858"/>
        <a:ext cx="6373813" cy="822577"/>
      </dsp:txXfrm>
    </dsp:sp>
    <dsp:sp modelId="{A38ED924-8E3F-4736-B097-8C77C81919BF}">
      <dsp:nvSpPr>
        <dsp:cNvPr id="0" name=""/>
        <dsp:cNvSpPr/>
      </dsp:nvSpPr>
      <dsp:spPr>
        <a:xfrm>
          <a:off x="0" y="2468436"/>
          <a:ext cx="6373813" cy="0"/>
        </a:xfrm>
        <a:prstGeom prst="line">
          <a:avLst/>
        </a:prstGeom>
        <a:solidFill>
          <a:schemeClr val="accent2">
            <a:hueOff val="747394"/>
            <a:satOff val="-209"/>
            <a:lumOff val="3529"/>
            <a:alphaOff val="0"/>
          </a:schemeClr>
        </a:solidFill>
        <a:ln w="12700" cap="flat" cmpd="sng" algn="ctr">
          <a:solidFill>
            <a:schemeClr val="accent2">
              <a:hueOff val="747394"/>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1185DA-9418-42D3-981B-1BAC6DBA6B30}">
      <dsp:nvSpPr>
        <dsp:cNvPr id="0" name=""/>
        <dsp:cNvSpPr/>
      </dsp:nvSpPr>
      <dsp:spPr>
        <a:xfrm>
          <a:off x="0" y="2468436"/>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Supporting communities should be involved and provide family a full support.</a:t>
          </a:r>
          <a:endParaRPr lang="en-US" sz="2300" kern="1200"/>
        </a:p>
      </dsp:txBody>
      <dsp:txXfrm>
        <a:off x="0" y="2468436"/>
        <a:ext cx="6373813" cy="822577"/>
      </dsp:txXfrm>
    </dsp:sp>
    <dsp:sp modelId="{7885C42B-973A-40A0-B656-9DBAA0738B4E}">
      <dsp:nvSpPr>
        <dsp:cNvPr id="0" name=""/>
        <dsp:cNvSpPr/>
      </dsp:nvSpPr>
      <dsp:spPr>
        <a:xfrm>
          <a:off x="0" y="3291013"/>
          <a:ext cx="6373813" cy="0"/>
        </a:xfrm>
        <a:prstGeom prst="line">
          <a:avLst/>
        </a:prstGeom>
        <a:solidFill>
          <a:schemeClr val="accent2">
            <a:hueOff val="996526"/>
            <a:satOff val="-279"/>
            <a:lumOff val="4705"/>
            <a:alphaOff val="0"/>
          </a:schemeClr>
        </a:solidFill>
        <a:ln w="12700" cap="flat" cmpd="sng" algn="ctr">
          <a:solidFill>
            <a:schemeClr val="accent2">
              <a:hueOff val="996526"/>
              <a:satOff val="-27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962458-14DF-43C3-8889-9F924DE20CB1}">
      <dsp:nvSpPr>
        <dsp:cNvPr id="0" name=""/>
        <dsp:cNvSpPr/>
      </dsp:nvSpPr>
      <dsp:spPr>
        <a:xfrm>
          <a:off x="0" y="329101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Government needs to be involved too. </a:t>
          </a:r>
          <a:endParaRPr lang="en-US" sz="2300" kern="1200"/>
        </a:p>
      </dsp:txBody>
      <dsp:txXfrm>
        <a:off x="0" y="3291013"/>
        <a:ext cx="6373813" cy="822577"/>
      </dsp:txXfrm>
    </dsp:sp>
    <dsp:sp modelId="{4DF1FFCB-CF3E-49BA-B199-A268F7A2359F}">
      <dsp:nvSpPr>
        <dsp:cNvPr id="0" name=""/>
        <dsp:cNvSpPr/>
      </dsp:nvSpPr>
      <dsp:spPr>
        <a:xfrm>
          <a:off x="0" y="4113591"/>
          <a:ext cx="6373813" cy="0"/>
        </a:xfrm>
        <a:prstGeom prst="line">
          <a:avLst/>
        </a:prstGeom>
        <a:solidFill>
          <a:schemeClr val="accent2">
            <a:hueOff val="1245657"/>
            <a:satOff val="-348"/>
            <a:lumOff val="5882"/>
            <a:alphaOff val="0"/>
          </a:schemeClr>
        </a:solidFill>
        <a:ln w="12700" cap="flat" cmpd="sng" algn="ctr">
          <a:solidFill>
            <a:schemeClr val="accent2">
              <a:hueOff val="1245657"/>
              <a:satOff val="-348"/>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FAA245-3974-4C99-B590-C0E6756487CE}">
      <dsp:nvSpPr>
        <dsp:cNvPr id="0" name=""/>
        <dsp:cNvSpPr/>
      </dsp:nvSpPr>
      <dsp:spPr>
        <a:xfrm>
          <a:off x="0" y="4113591"/>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Give a mother parenting classes so she can support her children’s. </a:t>
          </a:r>
          <a:endParaRPr lang="en-US" sz="2300" kern="1200"/>
        </a:p>
      </dsp:txBody>
      <dsp:txXfrm>
        <a:off x="0" y="4113591"/>
        <a:ext cx="6373813" cy="822577"/>
      </dsp:txXfrm>
    </dsp:sp>
    <dsp:sp modelId="{E0E64ABB-5433-41F5-B61B-6931FBA1C17F}">
      <dsp:nvSpPr>
        <dsp:cNvPr id="0" name=""/>
        <dsp:cNvSpPr/>
      </dsp:nvSpPr>
      <dsp:spPr>
        <a:xfrm>
          <a:off x="0" y="4936169"/>
          <a:ext cx="6373813" cy="0"/>
        </a:xfrm>
        <a:prstGeom prst="line">
          <a:avLst/>
        </a:prstGeom>
        <a:solidFill>
          <a:schemeClr val="accent2">
            <a:hueOff val="1494789"/>
            <a:satOff val="-418"/>
            <a:lumOff val="7058"/>
            <a:alphaOff val="0"/>
          </a:schemeClr>
        </a:solidFill>
        <a:ln w="12700" cap="flat" cmpd="sng" algn="ctr">
          <a:solidFill>
            <a:schemeClr val="accent2">
              <a:hueOff val="1494789"/>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E56FE9-86AD-4DE9-A54B-CDDC62E1A744}">
      <dsp:nvSpPr>
        <dsp:cNvPr id="0" name=""/>
        <dsp:cNvSpPr/>
      </dsp:nvSpPr>
      <dsp:spPr>
        <a:xfrm>
          <a:off x="0" y="4936169"/>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As a single mom income support need to support her financially as much as they can. </a:t>
          </a:r>
          <a:endParaRPr lang="en-US" sz="2300" kern="1200"/>
        </a:p>
      </dsp:txBody>
      <dsp:txXfrm>
        <a:off x="0" y="4936169"/>
        <a:ext cx="6373813" cy="82257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5D465-6C18-4366-81B4-35333BC47B88}">
      <dsp:nvSpPr>
        <dsp:cNvPr id="0" name=""/>
        <dsp:cNvSpPr/>
      </dsp:nvSpPr>
      <dsp:spPr>
        <a:xfrm>
          <a:off x="3729" y="1841264"/>
          <a:ext cx="1114681" cy="668809"/>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mj-lt"/>
              <a:cs typeface="Arial" panose="020B0604020202020204" pitchFamily="34" charset="0"/>
            </a:rPr>
            <a:t>Introduction</a:t>
          </a:r>
          <a:endParaRPr lang="en-US" sz="1300" kern="1200" dirty="0">
            <a:latin typeface="+mj-lt"/>
          </a:endParaRPr>
        </a:p>
      </dsp:txBody>
      <dsp:txXfrm>
        <a:off x="23318" y="1860853"/>
        <a:ext cx="1075503" cy="629631"/>
      </dsp:txXfrm>
    </dsp:sp>
    <dsp:sp modelId="{3E60ED74-A4EB-4C43-BFF0-5262E1AC2713}">
      <dsp:nvSpPr>
        <dsp:cNvPr id="0" name=""/>
        <dsp:cNvSpPr/>
      </dsp:nvSpPr>
      <dsp:spPr>
        <a:xfrm>
          <a:off x="1229879" y="2037448"/>
          <a:ext cx="236312" cy="27644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229879" y="2092736"/>
        <a:ext cx="165418" cy="165865"/>
      </dsp:txXfrm>
    </dsp:sp>
    <dsp:sp modelId="{8F82D53F-AB05-4FB4-A22A-2F375AD8EA21}">
      <dsp:nvSpPr>
        <dsp:cNvPr id="0" name=""/>
        <dsp:cNvSpPr/>
      </dsp:nvSpPr>
      <dsp:spPr>
        <a:xfrm>
          <a:off x="1564284" y="1841264"/>
          <a:ext cx="1114681" cy="668809"/>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Objectives</a:t>
          </a:r>
        </a:p>
      </dsp:txBody>
      <dsp:txXfrm>
        <a:off x="1583873" y="1860853"/>
        <a:ext cx="1075503" cy="629631"/>
      </dsp:txXfrm>
    </dsp:sp>
    <dsp:sp modelId="{81FBF97B-B38A-4CFC-A0D3-23FCDE7D0F76}">
      <dsp:nvSpPr>
        <dsp:cNvPr id="0" name=""/>
        <dsp:cNvSpPr/>
      </dsp:nvSpPr>
      <dsp:spPr>
        <a:xfrm>
          <a:off x="2790434" y="2037448"/>
          <a:ext cx="236312" cy="27644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790434" y="2092736"/>
        <a:ext cx="165418" cy="165865"/>
      </dsp:txXfrm>
    </dsp:sp>
    <dsp:sp modelId="{8558A5BC-2EF0-40E1-81DE-1B71AC08EE20}">
      <dsp:nvSpPr>
        <dsp:cNvPr id="0" name=""/>
        <dsp:cNvSpPr/>
      </dsp:nvSpPr>
      <dsp:spPr>
        <a:xfrm>
          <a:off x="3124838" y="1841264"/>
          <a:ext cx="1114681" cy="668809"/>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Risk</a:t>
          </a:r>
          <a:r>
            <a:rPr lang="en-US" sz="1300" kern="1200" baseline="0" dirty="0"/>
            <a:t> Factors</a:t>
          </a:r>
          <a:endParaRPr lang="en-US" sz="1300" kern="1200" dirty="0"/>
        </a:p>
      </dsp:txBody>
      <dsp:txXfrm>
        <a:off x="3144427" y="1860853"/>
        <a:ext cx="1075503" cy="62963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5D465-6C18-4366-81B4-35333BC47B88}">
      <dsp:nvSpPr>
        <dsp:cNvPr id="0" name=""/>
        <dsp:cNvSpPr/>
      </dsp:nvSpPr>
      <dsp:spPr>
        <a:xfrm>
          <a:off x="3650" y="1351207"/>
          <a:ext cx="1091233" cy="654740"/>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Protection</a:t>
          </a:r>
        </a:p>
      </dsp:txBody>
      <dsp:txXfrm>
        <a:off x="22827" y="1370384"/>
        <a:ext cx="1052879" cy="616386"/>
      </dsp:txXfrm>
    </dsp:sp>
    <dsp:sp modelId="{3E60ED74-A4EB-4C43-BFF0-5262E1AC2713}">
      <dsp:nvSpPr>
        <dsp:cNvPr id="0" name=""/>
        <dsp:cNvSpPr/>
      </dsp:nvSpPr>
      <dsp:spPr>
        <a:xfrm>
          <a:off x="1204007" y="1543264"/>
          <a:ext cx="231341" cy="27062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204007" y="1597389"/>
        <a:ext cx="161939" cy="162375"/>
      </dsp:txXfrm>
    </dsp:sp>
    <dsp:sp modelId="{8F82D53F-AB05-4FB4-A22A-2F375AD8EA21}">
      <dsp:nvSpPr>
        <dsp:cNvPr id="0" name=""/>
        <dsp:cNvSpPr/>
      </dsp:nvSpPr>
      <dsp:spPr>
        <a:xfrm>
          <a:off x="1531377" y="1351207"/>
          <a:ext cx="1091233" cy="654740"/>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11175">
            <a:lnSpc>
              <a:spcPct val="90000"/>
            </a:lnSpc>
            <a:spcBef>
              <a:spcPct val="0"/>
            </a:spcBef>
            <a:spcAft>
              <a:spcPct val="35000"/>
            </a:spcAft>
            <a:buNone/>
          </a:pPr>
          <a:r>
            <a:rPr lang="en-US" sz="1150" kern="1200" dirty="0"/>
            <a:t>Analysis</a:t>
          </a:r>
        </a:p>
      </dsp:txBody>
      <dsp:txXfrm>
        <a:off x="1550554" y="1370384"/>
        <a:ext cx="1052879" cy="616386"/>
      </dsp:txXfrm>
    </dsp:sp>
    <dsp:sp modelId="{81FBF97B-B38A-4CFC-A0D3-23FCDE7D0F76}">
      <dsp:nvSpPr>
        <dsp:cNvPr id="0" name=""/>
        <dsp:cNvSpPr/>
      </dsp:nvSpPr>
      <dsp:spPr>
        <a:xfrm>
          <a:off x="2731734" y="1543264"/>
          <a:ext cx="231341" cy="27062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731734" y="1597389"/>
        <a:ext cx="161939" cy="162375"/>
      </dsp:txXfrm>
    </dsp:sp>
    <dsp:sp modelId="{8558A5BC-2EF0-40E1-81DE-1B71AC08EE20}">
      <dsp:nvSpPr>
        <dsp:cNvPr id="0" name=""/>
        <dsp:cNvSpPr/>
      </dsp:nvSpPr>
      <dsp:spPr>
        <a:xfrm>
          <a:off x="3059104" y="1351207"/>
          <a:ext cx="1091233" cy="654740"/>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Policies</a:t>
          </a:r>
        </a:p>
      </dsp:txBody>
      <dsp:txXfrm>
        <a:off x="3078281" y="1370384"/>
        <a:ext cx="1052879" cy="6163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4439C-1ED2-4C3A-8FA8-1EFAEC17CEA2}">
      <dsp:nvSpPr>
        <dsp:cNvPr id="0" name=""/>
        <dsp:cNvSpPr/>
      </dsp:nvSpPr>
      <dsp:spPr>
        <a:xfrm>
          <a:off x="0" y="0"/>
          <a:ext cx="3578013" cy="3578013"/>
        </a:xfrm>
        <a:prstGeom prst="triangl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274F0B-DF68-4D8A-A475-2EE68B5477F3}">
      <dsp:nvSpPr>
        <dsp:cNvPr id="0" name=""/>
        <dsp:cNvSpPr/>
      </dsp:nvSpPr>
      <dsp:spPr>
        <a:xfrm>
          <a:off x="1624053" y="499069"/>
          <a:ext cx="5210749" cy="1271871"/>
        </a:xfrm>
        <a:prstGeom prst="roundRect">
          <a:avLst/>
        </a:prstGeom>
        <a:solidFill>
          <a:schemeClr val="bg2">
            <a:lumMod val="7500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Protection from violence, abuse, and neglect refers to measures taken to prevent</a:t>
          </a:r>
          <a:endParaRPr lang="en-US" sz="2000" kern="1200" dirty="0">
            <a:solidFill>
              <a:schemeClr val="tx1">
                <a:lumMod val="95000"/>
                <a:lumOff val="5000"/>
              </a:schemeClr>
            </a:solidFill>
          </a:endParaRPr>
        </a:p>
      </dsp:txBody>
      <dsp:txXfrm>
        <a:off x="1686141" y="561157"/>
        <a:ext cx="5086573" cy="1147695"/>
      </dsp:txXfrm>
    </dsp:sp>
    <dsp:sp modelId="{E0C539D4-E05A-4ECA-8196-151E4C8512DC}">
      <dsp:nvSpPr>
        <dsp:cNvPr id="0" name=""/>
        <dsp:cNvSpPr/>
      </dsp:nvSpPr>
      <dsp:spPr>
        <a:xfrm>
          <a:off x="1622518" y="2056748"/>
          <a:ext cx="5242007" cy="1271871"/>
        </a:xfrm>
        <a:prstGeom prst="roundRect">
          <a:avLst/>
        </a:prstGeom>
        <a:solidFill>
          <a:schemeClr val="bg2">
            <a:lumMod val="75000"/>
            <a:alpha val="9000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respond to various forms of harm, including physical, emotional, sexual, and financial abuse, as well as neglect</a:t>
          </a:r>
        </a:p>
      </dsp:txBody>
      <dsp:txXfrm>
        <a:off x="1684606" y="2118836"/>
        <a:ext cx="5117831" cy="114769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4EAA0E-50AC-4AB0-B3CB-086613584C2B}">
      <dsp:nvSpPr>
        <dsp:cNvPr id="0" name=""/>
        <dsp:cNvSpPr/>
      </dsp:nvSpPr>
      <dsp:spPr>
        <a:xfrm>
          <a:off x="4346303" y="1961799"/>
          <a:ext cx="3075041" cy="533684"/>
        </a:xfrm>
        <a:custGeom>
          <a:avLst/>
          <a:gdLst/>
          <a:ahLst/>
          <a:cxnLst/>
          <a:rect l="0" t="0" r="0" b="0"/>
          <a:pathLst>
            <a:path>
              <a:moveTo>
                <a:pt x="0" y="0"/>
              </a:moveTo>
              <a:lnTo>
                <a:pt x="0" y="266842"/>
              </a:lnTo>
              <a:lnTo>
                <a:pt x="3075041" y="266842"/>
              </a:lnTo>
              <a:lnTo>
                <a:pt x="3075041" y="53368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99BF9B-A67E-4A9E-B156-9C3D632C217F}">
      <dsp:nvSpPr>
        <dsp:cNvPr id="0" name=""/>
        <dsp:cNvSpPr/>
      </dsp:nvSpPr>
      <dsp:spPr>
        <a:xfrm>
          <a:off x="4300583" y="1961799"/>
          <a:ext cx="91440" cy="533684"/>
        </a:xfrm>
        <a:custGeom>
          <a:avLst/>
          <a:gdLst/>
          <a:ahLst/>
          <a:cxnLst/>
          <a:rect l="0" t="0" r="0" b="0"/>
          <a:pathLst>
            <a:path>
              <a:moveTo>
                <a:pt x="45720" y="0"/>
              </a:moveTo>
              <a:lnTo>
                <a:pt x="45720" y="53368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9C76712-6B73-41C4-9E17-4EE85B9518E2}">
      <dsp:nvSpPr>
        <dsp:cNvPr id="0" name=""/>
        <dsp:cNvSpPr/>
      </dsp:nvSpPr>
      <dsp:spPr>
        <a:xfrm>
          <a:off x="1271261" y="1961799"/>
          <a:ext cx="3075041" cy="533684"/>
        </a:xfrm>
        <a:custGeom>
          <a:avLst/>
          <a:gdLst/>
          <a:ahLst/>
          <a:cxnLst/>
          <a:rect l="0" t="0" r="0" b="0"/>
          <a:pathLst>
            <a:path>
              <a:moveTo>
                <a:pt x="3075041" y="0"/>
              </a:moveTo>
              <a:lnTo>
                <a:pt x="3075041" y="266842"/>
              </a:lnTo>
              <a:lnTo>
                <a:pt x="0" y="266842"/>
              </a:lnTo>
              <a:lnTo>
                <a:pt x="0" y="53368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D4EFEA-651D-4E62-BF35-C2239B9A5AAB}">
      <dsp:nvSpPr>
        <dsp:cNvPr id="0" name=""/>
        <dsp:cNvSpPr/>
      </dsp:nvSpPr>
      <dsp:spPr>
        <a:xfrm>
          <a:off x="3075624" y="691121"/>
          <a:ext cx="2541356" cy="127067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600" b="1" kern="1200" dirty="0"/>
            <a:t>Objectives</a:t>
          </a:r>
        </a:p>
      </dsp:txBody>
      <dsp:txXfrm>
        <a:off x="3075624" y="691121"/>
        <a:ext cx="2541356" cy="1270678"/>
      </dsp:txXfrm>
    </dsp:sp>
    <dsp:sp modelId="{20A25A4F-9F19-4AE6-8E56-78DBBF9C2B12}">
      <dsp:nvSpPr>
        <dsp:cNvPr id="0" name=""/>
        <dsp:cNvSpPr/>
      </dsp:nvSpPr>
      <dsp:spPr>
        <a:xfrm>
          <a:off x="583" y="2495484"/>
          <a:ext cx="2541356" cy="223206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0" i="0" kern="1200" dirty="0"/>
            <a:t>Examining the impacts of violence, abuse, and neglect on children's physical, psychological, and social development</a:t>
          </a:r>
          <a:endParaRPr lang="en-US" sz="2000" kern="1200" dirty="0"/>
        </a:p>
      </dsp:txBody>
      <dsp:txXfrm>
        <a:off x="583" y="2495484"/>
        <a:ext cx="2541356" cy="2232060"/>
      </dsp:txXfrm>
    </dsp:sp>
    <dsp:sp modelId="{5B1CC82D-7148-41BF-9631-080B48434CAE}">
      <dsp:nvSpPr>
        <dsp:cNvPr id="0" name=""/>
        <dsp:cNvSpPr/>
      </dsp:nvSpPr>
      <dsp:spPr>
        <a:xfrm>
          <a:off x="3075624" y="2495484"/>
          <a:ext cx="2541356" cy="220593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0" i="0" kern="1200" dirty="0"/>
            <a:t>Evaluating the effectiveness of interventions and programs aimed at preventing and identifying best practices.</a:t>
          </a:r>
          <a:endParaRPr lang="en-US" sz="2000" kern="1200" dirty="0"/>
        </a:p>
      </dsp:txBody>
      <dsp:txXfrm>
        <a:off x="3075624" y="2495484"/>
        <a:ext cx="2541356" cy="2205935"/>
      </dsp:txXfrm>
    </dsp:sp>
    <dsp:sp modelId="{EE88D171-ADB9-46DE-83D3-520A9FBC380C}">
      <dsp:nvSpPr>
        <dsp:cNvPr id="0" name=""/>
        <dsp:cNvSpPr/>
      </dsp:nvSpPr>
      <dsp:spPr>
        <a:xfrm>
          <a:off x="6150666" y="2495484"/>
          <a:ext cx="2541356" cy="220593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0" i="0" kern="1200" dirty="0"/>
            <a:t>Advocating for policy and legislative changes to improve the protection of children</a:t>
          </a:r>
          <a:endParaRPr lang="en-US" sz="2000" kern="1200" dirty="0"/>
        </a:p>
      </dsp:txBody>
      <dsp:txXfrm>
        <a:off x="6150666" y="2495484"/>
        <a:ext cx="2541356" cy="220593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B8D8C-F56B-4B4E-B982-D7421C86C4CC}">
      <dsp:nvSpPr>
        <dsp:cNvPr id="0" name=""/>
        <dsp:cNvSpPr/>
      </dsp:nvSpPr>
      <dsp:spPr>
        <a:xfrm>
          <a:off x="1881" y="1481618"/>
          <a:ext cx="1834821" cy="658446"/>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kern="1200" dirty="0"/>
            <a:t>Family</a:t>
          </a:r>
          <a:r>
            <a:rPr lang="en-US" sz="1800" kern="1200" dirty="0"/>
            <a:t> Factors</a:t>
          </a:r>
        </a:p>
      </dsp:txBody>
      <dsp:txXfrm>
        <a:off x="1881" y="1481618"/>
        <a:ext cx="1834821" cy="658446"/>
      </dsp:txXfrm>
    </dsp:sp>
    <dsp:sp modelId="{104006BE-A56F-4398-A250-3ADD9A5C076E}">
      <dsp:nvSpPr>
        <dsp:cNvPr id="0" name=""/>
        <dsp:cNvSpPr/>
      </dsp:nvSpPr>
      <dsp:spPr>
        <a:xfrm>
          <a:off x="1881" y="2140064"/>
          <a:ext cx="1834821" cy="2792179"/>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US" sz="1500" kern="1200" dirty="0"/>
            <a:t>These include parental substance abuse, mental health problems, domestic violence, poverty, and lack of social support.</a:t>
          </a:r>
        </a:p>
      </dsp:txBody>
      <dsp:txXfrm>
        <a:off x="1881" y="2140064"/>
        <a:ext cx="1834821" cy="2792179"/>
      </dsp:txXfrm>
    </dsp:sp>
    <dsp:sp modelId="{EEBC940B-555C-4C81-9447-24625B7936CD}">
      <dsp:nvSpPr>
        <dsp:cNvPr id="0" name=""/>
        <dsp:cNvSpPr/>
      </dsp:nvSpPr>
      <dsp:spPr>
        <a:xfrm>
          <a:off x="2093577" y="1481618"/>
          <a:ext cx="1834821" cy="658446"/>
        </a:xfrm>
        <a:prstGeom prst="rect">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Child factors</a:t>
          </a:r>
        </a:p>
      </dsp:txBody>
      <dsp:txXfrm>
        <a:off x="2093577" y="1481618"/>
        <a:ext cx="1834821" cy="658446"/>
      </dsp:txXfrm>
    </dsp:sp>
    <dsp:sp modelId="{3BE4A419-4508-45DE-8CD2-146D1AAA3AB8}">
      <dsp:nvSpPr>
        <dsp:cNvPr id="0" name=""/>
        <dsp:cNvSpPr/>
      </dsp:nvSpPr>
      <dsp:spPr>
        <a:xfrm>
          <a:off x="2093577" y="2153160"/>
          <a:ext cx="1834821" cy="2792179"/>
        </a:xfrm>
        <a:prstGeom prst="rect">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US" sz="1500" kern="1200" dirty="0"/>
            <a:t>These include disabilities, chronic illnesses, behavioral problems, and developmental delays.</a:t>
          </a:r>
        </a:p>
      </dsp:txBody>
      <dsp:txXfrm>
        <a:off x="2093577" y="2153160"/>
        <a:ext cx="1834821" cy="2792179"/>
      </dsp:txXfrm>
    </dsp:sp>
    <dsp:sp modelId="{C42FEBF9-6705-49D6-B420-94135A6D0A45}">
      <dsp:nvSpPr>
        <dsp:cNvPr id="0" name=""/>
        <dsp:cNvSpPr/>
      </dsp:nvSpPr>
      <dsp:spPr>
        <a:xfrm>
          <a:off x="4185274" y="1481618"/>
          <a:ext cx="1834821" cy="658446"/>
        </a:xfrm>
        <a:prstGeom prst="rect">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Community factors</a:t>
          </a:r>
        </a:p>
      </dsp:txBody>
      <dsp:txXfrm>
        <a:off x="4185274" y="1481618"/>
        <a:ext cx="1834821" cy="658446"/>
      </dsp:txXfrm>
    </dsp:sp>
    <dsp:sp modelId="{5BDFA403-E32A-4A64-8D51-3A13B0CB1763}">
      <dsp:nvSpPr>
        <dsp:cNvPr id="0" name=""/>
        <dsp:cNvSpPr/>
      </dsp:nvSpPr>
      <dsp:spPr>
        <a:xfrm>
          <a:off x="4185274" y="2140064"/>
          <a:ext cx="1834821" cy="2792179"/>
        </a:xfrm>
        <a:prstGeom prst="rect">
          <a:avLst/>
        </a:prstGeom>
        <a:solidFill>
          <a:schemeClr val="accent4">
            <a:tint val="40000"/>
            <a:alpha val="90000"/>
            <a:hueOff val="0"/>
            <a:satOff val="0"/>
            <a:lumOff val="0"/>
            <a:alphaOff val="0"/>
          </a:schemeClr>
        </a:solidFill>
        <a:ln w="1587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US" sz="1500" kern="1200" dirty="0"/>
            <a:t>These include living in high-crime neighborhoods, inadequate access to health care and social services, and limited opportunities for education and employment.</a:t>
          </a:r>
        </a:p>
      </dsp:txBody>
      <dsp:txXfrm>
        <a:off x="4185274" y="2140064"/>
        <a:ext cx="1834821" cy="279217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B8D8C-F56B-4B4E-B982-D7421C86C4CC}">
      <dsp:nvSpPr>
        <dsp:cNvPr id="0" name=""/>
        <dsp:cNvSpPr/>
      </dsp:nvSpPr>
      <dsp:spPr>
        <a:xfrm>
          <a:off x="18" y="98874"/>
          <a:ext cx="1745766" cy="653774"/>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Cultural factors</a:t>
          </a:r>
        </a:p>
      </dsp:txBody>
      <dsp:txXfrm>
        <a:off x="18" y="98874"/>
        <a:ext cx="1745766" cy="653774"/>
      </dsp:txXfrm>
    </dsp:sp>
    <dsp:sp modelId="{104006BE-A56F-4398-A250-3ADD9A5C076E}">
      <dsp:nvSpPr>
        <dsp:cNvPr id="0" name=""/>
        <dsp:cNvSpPr/>
      </dsp:nvSpPr>
      <dsp:spPr>
        <a:xfrm>
          <a:off x="18" y="752649"/>
          <a:ext cx="1745766" cy="2723040"/>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t>These include beliefs and attitudes that condone violence, abuse, or neglect and social norms that promote gender inequality.</a:t>
          </a:r>
        </a:p>
      </dsp:txBody>
      <dsp:txXfrm>
        <a:off x="18" y="752649"/>
        <a:ext cx="1745766" cy="2723040"/>
      </dsp:txXfrm>
    </dsp:sp>
    <dsp:sp modelId="{EEBC940B-555C-4C81-9447-24625B7936CD}">
      <dsp:nvSpPr>
        <dsp:cNvPr id="0" name=""/>
        <dsp:cNvSpPr/>
      </dsp:nvSpPr>
      <dsp:spPr>
        <a:xfrm>
          <a:off x="1990192" y="98874"/>
          <a:ext cx="1745766" cy="653774"/>
        </a:xfrm>
        <a:prstGeom prst="rect">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Environmental factors</a:t>
          </a:r>
        </a:p>
      </dsp:txBody>
      <dsp:txXfrm>
        <a:off x="1990192" y="98874"/>
        <a:ext cx="1745766" cy="653774"/>
      </dsp:txXfrm>
    </dsp:sp>
    <dsp:sp modelId="{3BE4A419-4508-45DE-8CD2-146D1AAA3AB8}">
      <dsp:nvSpPr>
        <dsp:cNvPr id="0" name=""/>
        <dsp:cNvSpPr/>
      </dsp:nvSpPr>
      <dsp:spPr>
        <a:xfrm>
          <a:off x="1990192" y="766482"/>
          <a:ext cx="1745766" cy="2723040"/>
        </a:xfrm>
        <a:prstGeom prst="rect">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t>These include natural disasters, war, and displacement</a:t>
          </a:r>
        </a:p>
      </dsp:txBody>
      <dsp:txXfrm>
        <a:off x="1990192" y="766482"/>
        <a:ext cx="1745766" cy="272304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02145-0257-4142-B812-F45D388E4335}">
      <dsp:nvSpPr>
        <dsp:cNvPr id="0" name=""/>
        <dsp:cNvSpPr/>
      </dsp:nvSpPr>
      <dsp:spPr>
        <a:xfrm>
          <a:off x="0" y="395671"/>
          <a:ext cx="6842760" cy="850500"/>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1074" tIns="208280" rIns="531074" bIns="71120" numCol="1" spcCol="1270" anchor="t" anchorCtr="0">
          <a:noAutofit/>
        </a:bodyPr>
        <a:lstStyle/>
        <a:p>
          <a:pPr marL="57150" lvl="1" indent="-57150" algn="l" defTabSz="444500">
            <a:lnSpc>
              <a:spcPct val="90000"/>
            </a:lnSpc>
            <a:spcBef>
              <a:spcPct val="0"/>
            </a:spcBef>
            <a:spcAft>
              <a:spcPct val="15000"/>
            </a:spcAft>
            <a:buChar char="•"/>
          </a:pPr>
          <a:r>
            <a:rPr lang="en-US" sz="1000" b="0" i="0" kern="1200" dirty="0"/>
            <a:t>Preventing violence, abuse, and neglect involves creating safe and supportive environments where people can live, work, and learn without fear of harm. This can involve implementing policies and programs to promote healthy relationships, prevent bullying, and address discrimination.</a:t>
          </a:r>
          <a:r>
            <a:rPr lang="en-US" sz="1000" kern="1200" dirty="0"/>
            <a:t> </a:t>
          </a:r>
        </a:p>
      </dsp:txBody>
      <dsp:txXfrm>
        <a:off x="0" y="395671"/>
        <a:ext cx="6842760" cy="850500"/>
      </dsp:txXfrm>
    </dsp:sp>
    <dsp:sp modelId="{841CB4BA-256F-824D-8F41-EC8E2C952F94}">
      <dsp:nvSpPr>
        <dsp:cNvPr id="0" name=""/>
        <dsp:cNvSpPr/>
      </dsp:nvSpPr>
      <dsp:spPr>
        <a:xfrm>
          <a:off x="342138" y="248071"/>
          <a:ext cx="4789932" cy="29520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1048" tIns="0" rIns="181048" bIns="0" numCol="1" spcCol="1270" anchor="ctr" anchorCtr="0">
          <a:noAutofit/>
        </a:bodyPr>
        <a:lstStyle/>
        <a:p>
          <a:pPr marL="0" lvl="0" indent="0" algn="l" defTabSz="444500">
            <a:lnSpc>
              <a:spcPct val="90000"/>
            </a:lnSpc>
            <a:spcBef>
              <a:spcPct val="0"/>
            </a:spcBef>
            <a:spcAft>
              <a:spcPct val="35000"/>
            </a:spcAft>
            <a:buNone/>
          </a:pPr>
          <a:r>
            <a:rPr lang="en-US" sz="1000" b="0" i="0" kern="1200" dirty="0"/>
            <a:t>Prevention</a:t>
          </a:r>
          <a:endParaRPr lang="en-US" sz="1000" kern="1200" dirty="0"/>
        </a:p>
      </dsp:txBody>
      <dsp:txXfrm>
        <a:off x="356548" y="262481"/>
        <a:ext cx="4761112" cy="266380"/>
      </dsp:txXfrm>
    </dsp:sp>
    <dsp:sp modelId="{880DEA20-2C02-E64C-AAA3-8AD50E623DCA}">
      <dsp:nvSpPr>
        <dsp:cNvPr id="0" name=""/>
        <dsp:cNvSpPr/>
      </dsp:nvSpPr>
      <dsp:spPr>
        <a:xfrm>
          <a:off x="0" y="1447771"/>
          <a:ext cx="6842760" cy="708750"/>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1074" tIns="208280" rIns="531074" bIns="71120" numCol="1" spcCol="1270" anchor="t" anchorCtr="0">
          <a:noAutofit/>
        </a:bodyPr>
        <a:lstStyle/>
        <a:p>
          <a:pPr marL="57150" lvl="1" indent="-57150" algn="l" defTabSz="444500">
            <a:lnSpc>
              <a:spcPct val="90000"/>
            </a:lnSpc>
            <a:spcBef>
              <a:spcPct val="0"/>
            </a:spcBef>
            <a:spcAft>
              <a:spcPct val="15000"/>
            </a:spcAft>
            <a:buChar char="•"/>
          </a:pPr>
          <a:r>
            <a:rPr lang="en-US" sz="1000" b="0" i="0" kern="1200" dirty="0"/>
            <a:t>Identifying violence, abuse, and neglect is essential to intervene and prevent further harm. This can involve recognizing signs and symptoms of abuse, such as physical injuries, emotional distress, and changes in behavior.</a:t>
          </a:r>
          <a:endParaRPr lang="en-US" sz="1000" kern="1200" dirty="0"/>
        </a:p>
      </dsp:txBody>
      <dsp:txXfrm>
        <a:off x="0" y="1447771"/>
        <a:ext cx="6842760" cy="708750"/>
      </dsp:txXfrm>
    </dsp:sp>
    <dsp:sp modelId="{418DD6CD-F3DD-B242-BBF3-2CE03D83D643}">
      <dsp:nvSpPr>
        <dsp:cNvPr id="0" name=""/>
        <dsp:cNvSpPr/>
      </dsp:nvSpPr>
      <dsp:spPr>
        <a:xfrm>
          <a:off x="342138" y="1300171"/>
          <a:ext cx="4789932" cy="29520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1048" tIns="0" rIns="181048" bIns="0" numCol="1" spcCol="1270" anchor="ctr" anchorCtr="0">
          <a:noAutofit/>
        </a:bodyPr>
        <a:lstStyle/>
        <a:p>
          <a:pPr marL="0" lvl="0" indent="0" algn="l" defTabSz="444500">
            <a:lnSpc>
              <a:spcPct val="90000"/>
            </a:lnSpc>
            <a:spcBef>
              <a:spcPct val="0"/>
            </a:spcBef>
            <a:spcAft>
              <a:spcPct val="35000"/>
            </a:spcAft>
            <a:buNone/>
          </a:pPr>
          <a:r>
            <a:rPr lang="en-US" sz="1000" b="0" i="0" kern="1200" dirty="0"/>
            <a:t>Identification</a:t>
          </a:r>
          <a:endParaRPr lang="en-US" sz="1000" kern="1200" dirty="0"/>
        </a:p>
      </dsp:txBody>
      <dsp:txXfrm>
        <a:off x="356548" y="1314581"/>
        <a:ext cx="4761112" cy="266380"/>
      </dsp:txXfrm>
    </dsp:sp>
    <dsp:sp modelId="{3A2EF953-C62B-E743-AFCA-FF7E04ECD757}">
      <dsp:nvSpPr>
        <dsp:cNvPr id="0" name=""/>
        <dsp:cNvSpPr/>
      </dsp:nvSpPr>
      <dsp:spPr>
        <a:xfrm>
          <a:off x="0" y="2358121"/>
          <a:ext cx="6842760" cy="850500"/>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1074" tIns="208280" rIns="531074" bIns="71120" numCol="1" spcCol="1270" anchor="t" anchorCtr="0">
          <a:noAutofit/>
        </a:bodyPr>
        <a:lstStyle/>
        <a:p>
          <a:pPr marL="57150" lvl="1" indent="-57150" algn="l" defTabSz="444500">
            <a:lnSpc>
              <a:spcPct val="90000"/>
            </a:lnSpc>
            <a:spcBef>
              <a:spcPct val="0"/>
            </a:spcBef>
            <a:spcAft>
              <a:spcPct val="15000"/>
            </a:spcAft>
            <a:buChar char="•"/>
          </a:pPr>
          <a:r>
            <a:rPr lang="en-US" sz="1000" b="0" i="0" kern="1200" dirty="0"/>
            <a:t>Responding to violence, abuse, and neglect involves providing support and resources to those who have been affected by harm. This can involve reporting abuse to the appropriate authorities, providing medical care and counseling, and connecting survivors with legal and advocacy services.</a:t>
          </a:r>
          <a:r>
            <a:rPr lang="en-US" sz="1000" kern="1200" dirty="0"/>
            <a:t> </a:t>
          </a:r>
        </a:p>
      </dsp:txBody>
      <dsp:txXfrm>
        <a:off x="0" y="2358121"/>
        <a:ext cx="6842760" cy="850500"/>
      </dsp:txXfrm>
    </dsp:sp>
    <dsp:sp modelId="{DDC5B9D6-C6E8-EF4A-B158-92F524EF6423}">
      <dsp:nvSpPr>
        <dsp:cNvPr id="0" name=""/>
        <dsp:cNvSpPr/>
      </dsp:nvSpPr>
      <dsp:spPr>
        <a:xfrm>
          <a:off x="342138" y="2210522"/>
          <a:ext cx="4789932" cy="29520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1048" tIns="0" rIns="181048" bIns="0" numCol="1" spcCol="1270" anchor="ctr" anchorCtr="0">
          <a:noAutofit/>
        </a:bodyPr>
        <a:lstStyle/>
        <a:p>
          <a:pPr marL="0" lvl="0" indent="0" algn="l" defTabSz="444500">
            <a:lnSpc>
              <a:spcPct val="90000"/>
            </a:lnSpc>
            <a:spcBef>
              <a:spcPct val="0"/>
            </a:spcBef>
            <a:spcAft>
              <a:spcPct val="35000"/>
            </a:spcAft>
            <a:buNone/>
          </a:pPr>
          <a:r>
            <a:rPr lang="en-US" sz="1000" b="0" i="0" kern="1200" dirty="0"/>
            <a:t>Response</a:t>
          </a:r>
          <a:endParaRPr lang="en-US" sz="1000" kern="1200" dirty="0"/>
        </a:p>
      </dsp:txBody>
      <dsp:txXfrm>
        <a:off x="356548" y="2224932"/>
        <a:ext cx="4761112" cy="266380"/>
      </dsp:txXfrm>
    </dsp:sp>
    <dsp:sp modelId="{DE6DB4C8-9825-8F4E-80EA-3D979E0DBBC2}">
      <dsp:nvSpPr>
        <dsp:cNvPr id="0" name=""/>
        <dsp:cNvSpPr/>
      </dsp:nvSpPr>
      <dsp:spPr>
        <a:xfrm>
          <a:off x="0" y="3410222"/>
          <a:ext cx="6842760" cy="708750"/>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1074" tIns="208280" rIns="531074" bIns="71120" numCol="1" spcCol="1270" anchor="t" anchorCtr="0">
          <a:noAutofit/>
        </a:bodyPr>
        <a:lstStyle/>
        <a:p>
          <a:pPr marL="57150" lvl="1" indent="-57150" algn="l" defTabSz="444500">
            <a:lnSpc>
              <a:spcPct val="90000"/>
            </a:lnSpc>
            <a:spcBef>
              <a:spcPct val="0"/>
            </a:spcBef>
            <a:spcAft>
              <a:spcPct val="15000"/>
            </a:spcAft>
            <a:buChar char="•"/>
          </a:pPr>
          <a:r>
            <a:rPr lang="en-US" sz="1000" b="0" i="0" kern="1200" dirty="0"/>
            <a:t>Holding perpetrators accountable for their actions is essential to prevent further harm and ensure justice for survivors. This can involve pursuing legal action, enforcing disciplinary action, and providing education and training to prevent future harm.</a:t>
          </a:r>
          <a:endParaRPr lang="en-US" sz="1000" kern="1200" dirty="0"/>
        </a:p>
      </dsp:txBody>
      <dsp:txXfrm>
        <a:off x="0" y="3410222"/>
        <a:ext cx="6842760" cy="708750"/>
      </dsp:txXfrm>
    </dsp:sp>
    <dsp:sp modelId="{188CF14A-AC3C-7242-9B93-CD4F6C737833}">
      <dsp:nvSpPr>
        <dsp:cNvPr id="0" name=""/>
        <dsp:cNvSpPr/>
      </dsp:nvSpPr>
      <dsp:spPr>
        <a:xfrm>
          <a:off x="342138" y="3262622"/>
          <a:ext cx="4789932" cy="29520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1048" tIns="0" rIns="181048" bIns="0" numCol="1" spcCol="1270" anchor="ctr" anchorCtr="0">
          <a:noAutofit/>
        </a:bodyPr>
        <a:lstStyle/>
        <a:p>
          <a:pPr marL="0" lvl="0" indent="0" algn="l" defTabSz="444500">
            <a:lnSpc>
              <a:spcPct val="90000"/>
            </a:lnSpc>
            <a:spcBef>
              <a:spcPct val="0"/>
            </a:spcBef>
            <a:spcAft>
              <a:spcPct val="35000"/>
            </a:spcAft>
            <a:buNone/>
          </a:pPr>
          <a:r>
            <a:rPr lang="en-US" sz="1000" b="0" i="0" kern="1200" dirty="0"/>
            <a:t>Accountability</a:t>
          </a:r>
          <a:endParaRPr lang="en-US" sz="1000" kern="1200" dirty="0"/>
        </a:p>
      </dsp:txBody>
      <dsp:txXfrm>
        <a:off x="356548" y="3277032"/>
        <a:ext cx="4761112" cy="266380"/>
      </dsp:txXfrm>
    </dsp:sp>
    <dsp:sp modelId="{A3FDE005-5D03-C146-999D-683EC77ABE16}">
      <dsp:nvSpPr>
        <dsp:cNvPr id="0" name=""/>
        <dsp:cNvSpPr/>
      </dsp:nvSpPr>
      <dsp:spPr>
        <a:xfrm>
          <a:off x="0" y="4320572"/>
          <a:ext cx="6842760" cy="708750"/>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1074" tIns="208280" rIns="531074" bIns="71120" numCol="1" spcCol="1270" anchor="t" anchorCtr="0">
          <a:noAutofit/>
        </a:bodyPr>
        <a:lstStyle/>
        <a:p>
          <a:pPr marL="57150" lvl="1" indent="-57150" algn="l" defTabSz="444500">
            <a:lnSpc>
              <a:spcPct val="90000"/>
            </a:lnSpc>
            <a:spcBef>
              <a:spcPct val="0"/>
            </a:spcBef>
            <a:spcAft>
              <a:spcPct val="15000"/>
            </a:spcAft>
            <a:buChar char="•"/>
          </a:pPr>
          <a:r>
            <a:rPr lang="en-US" sz="1000" b="0" i="0" kern="1200" dirty="0"/>
            <a:t>Providing support to survivors of violence, abuse, and neglect is essential to help them heal and recover. This can involve providing emotional support, connecting them with counseling and therapy, and providing financial and housing assistance.</a:t>
          </a:r>
          <a:r>
            <a:rPr lang="en-US" sz="1000" kern="1200" dirty="0"/>
            <a:t> </a:t>
          </a:r>
        </a:p>
      </dsp:txBody>
      <dsp:txXfrm>
        <a:off x="0" y="4320572"/>
        <a:ext cx="6842760" cy="708750"/>
      </dsp:txXfrm>
    </dsp:sp>
    <dsp:sp modelId="{91E37DFE-E835-5D4C-9221-227C471B0503}">
      <dsp:nvSpPr>
        <dsp:cNvPr id="0" name=""/>
        <dsp:cNvSpPr/>
      </dsp:nvSpPr>
      <dsp:spPr>
        <a:xfrm>
          <a:off x="342138" y="4172972"/>
          <a:ext cx="4789932" cy="29520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1048" tIns="0" rIns="181048" bIns="0" numCol="1" spcCol="1270" anchor="ctr" anchorCtr="0">
          <a:noAutofit/>
        </a:bodyPr>
        <a:lstStyle/>
        <a:p>
          <a:pPr marL="0" lvl="0" indent="0" algn="l" defTabSz="444500">
            <a:lnSpc>
              <a:spcPct val="90000"/>
            </a:lnSpc>
            <a:spcBef>
              <a:spcPct val="0"/>
            </a:spcBef>
            <a:spcAft>
              <a:spcPct val="35000"/>
            </a:spcAft>
            <a:buNone/>
          </a:pPr>
          <a:r>
            <a:rPr lang="en-US" sz="1000" b="0" i="0" kern="1200" dirty="0"/>
            <a:t>Support</a:t>
          </a:r>
          <a:endParaRPr lang="en-US" sz="1000" kern="1200" dirty="0"/>
        </a:p>
      </dsp:txBody>
      <dsp:txXfrm>
        <a:off x="356548" y="4187382"/>
        <a:ext cx="4761112" cy="2663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AB301-EA98-4AC2-89DD-E01D35EDC58B}">
      <dsp:nvSpPr>
        <dsp:cNvPr id="0" name=""/>
        <dsp:cNvSpPr/>
      </dsp:nvSpPr>
      <dsp:spPr>
        <a:xfrm>
          <a:off x="603" y="1453871"/>
          <a:ext cx="1515380" cy="584936"/>
        </a:xfrm>
        <a:prstGeom prst="chevron">
          <a:avLst>
            <a:gd name="adj" fmla="val 4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AF4528-D764-4192-850D-D7F4966CFE6D}">
      <dsp:nvSpPr>
        <dsp:cNvPr id="0" name=""/>
        <dsp:cNvSpPr/>
      </dsp:nvSpPr>
      <dsp:spPr>
        <a:xfrm>
          <a:off x="404704" y="1600105"/>
          <a:ext cx="1279654" cy="584936"/>
        </a:xfrm>
        <a:prstGeom prst="roundRect">
          <a:avLst>
            <a:gd name="adj" fmla="val 10000"/>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i="0" kern="1200" dirty="0"/>
            <a:t>I</a:t>
          </a:r>
          <a:r>
            <a:rPr lang="en-US" sz="1200" b="0" i="0" kern="1200" dirty="0"/>
            <a:t>mplementation and enforcement of laws</a:t>
          </a:r>
          <a:endParaRPr lang="en-US" sz="1200" kern="1200" dirty="0"/>
        </a:p>
      </dsp:txBody>
      <dsp:txXfrm>
        <a:off x="421836" y="1617237"/>
        <a:ext cx="1245390" cy="550672"/>
      </dsp:txXfrm>
    </dsp:sp>
    <dsp:sp modelId="{9543A607-4D33-4196-8DE0-5BE6D4574EFB}">
      <dsp:nvSpPr>
        <dsp:cNvPr id="0" name=""/>
        <dsp:cNvSpPr/>
      </dsp:nvSpPr>
      <dsp:spPr>
        <a:xfrm>
          <a:off x="1731504" y="1453871"/>
          <a:ext cx="1515380" cy="584936"/>
        </a:xfrm>
        <a:prstGeom prst="chevron">
          <a:avLst>
            <a:gd name="adj" fmla="val 4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E25DDE-158B-4C11-AFFE-D943EDF0153F}">
      <dsp:nvSpPr>
        <dsp:cNvPr id="0" name=""/>
        <dsp:cNvSpPr/>
      </dsp:nvSpPr>
      <dsp:spPr>
        <a:xfrm>
          <a:off x="2135605" y="1600105"/>
          <a:ext cx="1279654" cy="584936"/>
        </a:xfrm>
        <a:prstGeom prst="roundRect">
          <a:avLst>
            <a:gd name="adj" fmla="val 10000"/>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i="0" kern="1200" dirty="0"/>
            <a:t>N</a:t>
          </a:r>
          <a:r>
            <a:rPr lang="en-US" sz="1200" b="0" i="0" kern="1200" dirty="0"/>
            <a:t>orms and Values</a:t>
          </a:r>
          <a:endParaRPr lang="en-US" sz="1200" kern="1200" dirty="0"/>
        </a:p>
      </dsp:txBody>
      <dsp:txXfrm>
        <a:off x="2152737" y="1617237"/>
        <a:ext cx="1245390" cy="550672"/>
      </dsp:txXfrm>
    </dsp:sp>
    <dsp:sp modelId="{EA174C88-CA8D-4314-AC56-C171C8394323}">
      <dsp:nvSpPr>
        <dsp:cNvPr id="0" name=""/>
        <dsp:cNvSpPr/>
      </dsp:nvSpPr>
      <dsp:spPr>
        <a:xfrm>
          <a:off x="3462405" y="1453871"/>
          <a:ext cx="1515380" cy="584936"/>
        </a:xfrm>
        <a:prstGeom prst="chevron">
          <a:avLst>
            <a:gd name="adj" fmla="val 4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FEA26A-39D7-4ED1-96F0-039DB2EB4D9C}">
      <dsp:nvSpPr>
        <dsp:cNvPr id="0" name=""/>
        <dsp:cNvSpPr/>
      </dsp:nvSpPr>
      <dsp:spPr>
        <a:xfrm>
          <a:off x="3866506" y="1600105"/>
          <a:ext cx="1279654" cy="584936"/>
        </a:xfrm>
        <a:prstGeom prst="roundRect">
          <a:avLst>
            <a:gd name="adj" fmla="val 10000"/>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i="0" kern="1200" dirty="0"/>
            <a:t>S</a:t>
          </a:r>
          <a:r>
            <a:rPr lang="en-US" sz="1200" b="0" i="0" kern="1200" dirty="0"/>
            <a:t>afe Environments</a:t>
          </a:r>
          <a:endParaRPr lang="en-US" sz="1200" kern="1200" dirty="0"/>
        </a:p>
      </dsp:txBody>
      <dsp:txXfrm>
        <a:off x="3883638" y="1617237"/>
        <a:ext cx="1245390" cy="55067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AB301-EA98-4AC2-89DD-E01D35EDC58B}">
      <dsp:nvSpPr>
        <dsp:cNvPr id="0" name=""/>
        <dsp:cNvSpPr/>
      </dsp:nvSpPr>
      <dsp:spPr>
        <a:xfrm>
          <a:off x="613" y="2207833"/>
          <a:ext cx="1542303" cy="595329"/>
        </a:xfrm>
        <a:prstGeom prst="chevron">
          <a:avLst>
            <a:gd name="adj" fmla="val 4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AF4528-D764-4192-850D-D7F4966CFE6D}">
      <dsp:nvSpPr>
        <dsp:cNvPr id="0" name=""/>
        <dsp:cNvSpPr/>
      </dsp:nvSpPr>
      <dsp:spPr>
        <a:xfrm>
          <a:off x="411894" y="2356665"/>
          <a:ext cx="1302389" cy="595329"/>
        </a:xfrm>
        <a:prstGeom prst="roundRect">
          <a:avLst>
            <a:gd name="adj" fmla="val 10000"/>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i="0" kern="1200" dirty="0"/>
            <a:t>P</a:t>
          </a:r>
          <a:r>
            <a:rPr lang="en-US" sz="1200" b="0" i="0" kern="1200" dirty="0"/>
            <a:t>arent and caregiver support</a:t>
          </a:r>
          <a:endParaRPr lang="en-US" sz="1200" kern="1200" dirty="0"/>
        </a:p>
      </dsp:txBody>
      <dsp:txXfrm>
        <a:off x="429331" y="2374102"/>
        <a:ext cx="1267515" cy="560455"/>
      </dsp:txXfrm>
    </dsp:sp>
    <dsp:sp modelId="{9543A607-4D33-4196-8DE0-5BE6D4574EFB}">
      <dsp:nvSpPr>
        <dsp:cNvPr id="0" name=""/>
        <dsp:cNvSpPr/>
      </dsp:nvSpPr>
      <dsp:spPr>
        <a:xfrm>
          <a:off x="1762267" y="2207833"/>
          <a:ext cx="1542303" cy="595329"/>
        </a:xfrm>
        <a:prstGeom prst="chevron">
          <a:avLst>
            <a:gd name="adj" fmla="val 4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E25DDE-158B-4C11-AFFE-D943EDF0153F}">
      <dsp:nvSpPr>
        <dsp:cNvPr id="0" name=""/>
        <dsp:cNvSpPr/>
      </dsp:nvSpPr>
      <dsp:spPr>
        <a:xfrm>
          <a:off x="2173548" y="2356665"/>
          <a:ext cx="1302389" cy="595329"/>
        </a:xfrm>
        <a:prstGeom prst="roundRect">
          <a:avLst>
            <a:gd name="adj" fmla="val 10000"/>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i="0" kern="1200" dirty="0"/>
            <a:t>I</a:t>
          </a:r>
          <a:r>
            <a:rPr lang="en-US" sz="1200" b="0" i="0" kern="1200" dirty="0"/>
            <a:t>ncome and economic strengthening</a:t>
          </a:r>
          <a:endParaRPr lang="en-US" sz="1200" kern="1200" dirty="0"/>
        </a:p>
      </dsp:txBody>
      <dsp:txXfrm>
        <a:off x="2190985" y="2374102"/>
        <a:ext cx="1267515" cy="560455"/>
      </dsp:txXfrm>
    </dsp:sp>
    <dsp:sp modelId="{EA174C88-CA8D-4314-AC56-C171C8394323}">
      <dsp:nvSpPr>
        <dsp:cNvPr id="0" name=""/>
        <dsp:cNvSpPr/>
      </dsp:nvSpPr>
      <dsp:spPr>
        <a:xfrm>
          <a:off x="3523920" y="2207833"/>
          <a:ext cx="1542303" cy="595329"/>
        </a:xfrm>
        <a:prstGeom prst="chevron">
          <a:avLst>
            <a:gd name="adj" fmla="val 4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FEA26A-39D7-4ED1-96F0-039DB2EB4D9C}">
      <dsp:nvSpPr>
        <dsp:cNvPr id="0" name=""/>
        <dsp:cNvSpPr/>
      </dsp:nvSpPr>
      <dsp:spPr>
        <a:xfrm>
          <a:off x="3935201" y="2356665"/>
          <a:ext cx="1302389" cy="595329"/>
        </a:xfrm>
        <a:prstGeom prst="roundRect">
          <a:avLst>
            <a:gd name="adj" fmla="val 10000"/>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i="0" kern="1200" dirty="0"/>
            <a:t>R</a:t>
          </a:r>
          <a:r>
            <a:rPr lang="en-US" sz="1200" b="0" i="0" kern="1200" dirty="0"/>
            <a:t>esponse and support services</a:t>
          </a:r>
          <a:endParaRPr lang="en-US" sz="1200" kern="1200" dirty="0"/>
        </a:p>
      </dsp:txBody>
      <dsp:txXfrm>
        <a:off x="3952638" y="2374102"/>
        <a:ext cx="1267515" cy="56045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D925B-6CAC-48DF-BD45-20861387841A}">
      <dsp:nvSpPr>
        <dsp:cNvPr id="0" name=""/>
        <dsp:cNvSpPr/>
      </dsp:nvSpPr>
      <dsp:spPr>
        <a:xfrm>
          <a:off x="0" y="475"/>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9C7EA7-5C17-4C88-B254-F4E5D7290353}">
      <dsp:nvSpPr>
        <dsp:cNvPr id="0" name=""/>
        <dsp:cNvSpPr/>
      </dsp:nvSpPr>
      <dsp:spPr>
        <a:xfrm>
          <a:off x="0" y="475"/>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Referral: </a:t>
          </a:r>
          <a:r>
            <a:rPr lang="en-GB" sz="1900" kern="1200"/>
            <a:t>Assess a family as a whole</a:t>
          </a:r>
          <a:endParaRPr lang="en-US" sz="1900" kern="1200"/>
        </a:p>
      </dsp:txBody>
      <dsp:txXfrm>
        <a:off x="0" y="475"/>
        <a:ext cx="6820316" cy="556493"/>
      </dsp:txXfrm>
    </dsp:sp>
    <dsp:sp modelId="{16BD1506-F74E-4D3C-A5E4-A652BDF560D3}">
      <dsp:nvSpPr>
        <dsp:cNvPr id="0" name=""/>
        <dsp:cNvSpPr/>
      </dsp:nvSpPr>
      <dsp:spPr>
        <a:xfrm>
          <a:off x="0" y="556969"/>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F6F576-712D-4735-B7A3-0BD668265675}">
      <dsp:nvSpPr>
        <dsp:cNvPr id="0" name=""/>
        <dsp:cNvSpPr/>
      </dsp:nvSpPr>
      <dsp:spPr>
        <a:xfrm>
          <a:off x="0" y="556969"/>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Recommendation</a:t>
          </a:r>
          <a:r>
            <a:rPr lang="en-GB" sz="1900" kern="1200" dirty="0"/>
            <a:t>: Plan for child’s needs/adults' needs</a:t>
          </a:r>
          <a:endParaRPr lang="en-US" sz="1900" kern="1200" dirty="0"/>
        </a:p>
      </dsp:txBody>
      <dsp:txXfrm>
        <a:off x="0" y="556969"/>
        <a:ext cx="6820316" cy="556493"/>
      </dsp:txXfrm>
    </dsp:sp>
    <dsp:sp modelId="{019FE1A3-F32A-4010-8AD9-632356A41ABC}">
      <dsp:nvSpPr>
        <dsp:cNvPr id="0" name=""/>
        <dsp:cNvSpPr/>
      </dsp:nvSpPr>
      <dsp:spPr>
        <a:xfrm>
          <a:off x="0" y="1113462"/>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CA0DF6-26E0-480D-AA17-7DE7FCEC5626}">
      <dsp:nvSpPr>
        <dsp:cNvPr id="0" name=""/>
        <dsp:cNvSpPr/>
      </dsp:nvSpPr>
      <dsp:spPr>
        <a:xfrm>
          <a:off x="0" y="1113462"/>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Implementation</a:t>
          </a:r>
          <a:r>
            <a:rPr lang="en-GB" sz="1900" kern="1200"/>
            <a:t>: Arranging programmes/ services </a:t>
          </a:r>
          <a:endParaRPr lang="en-US" sz="1900" kern="1200"/>
        </a:p>
      </dsp:txBody>
      <dsp:txXfrm>
        <a:off x="0" y="1113462"/>
        <a:ext cx="6820316" cy="556493"/>
      </dsp:txXfrm>
    </dsp:sp>
    <dsp:sp modelId="{9492B128-406C-426F-A903-E1E1007D0959}">
      <dsp:nvSpPr>
        <dsp:cNvPr id="0" name=""/>
        <dsp:cNvSpPr/>
      </dsp:nvSpPr>
      <dsp:spPr>
        <a:xfrm>
          <a:off x="0" y="1669956"/>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33F3EE-87A2-46C5-87C5-42E00AE6B294}">
      <dsp:nvSpPr>
        <dsp:cNvPr id="0" name=""/>
        <dsp:cNvSpPr/>
      </dsp:nvSpPr>
      <dsp:spPr>
        <a:xfrm>
          <a:off x="0" y="1669956"/>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Providing extra-curricular activities (ECA)for child</a:t>
          </a:r>
          <a:endParaRPr lang="en-US" sz="1900" kern="1200"/>
        </a:p>
      </dsp:txBody>
      <dsp:txXfrm>
        <a:off x="0" y="1669956"/>
        <a:ext cx="6820316" cy="556493"/>
      </dsp:txXfrm>
    </dsp:sp>
    <dsp:sp modelId="{AD278ECD-EC65-431F-A951-532391183E18}">
      <dsp:nvSpPr>
        <dsp:cNvPr id="0" name=""/>
        <dsp:cNvSpPr/>
      </dsp:nvSpPr>
      <dsp:spPr>
        <a:xfrm>
          <a:off x="0" y="2226449"/>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D07C8A-11A0-4600-ABFD-539B78EBC2E7}">
      <dsp:nvSpPr>
        <dsp:cNvPr id="0" name=""/>
        <dsp:cNvSpPr/>
      </dsp:nvSpPr>
      <dsp:spPr>
        <a:xfrm>
          <a:off x="0" y="2226449"/>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Employment and training for adults</a:t>
          </a:r>
          <a:endParaRPr lang="en-US" sz="1900" kern="1200"/>
        </a:p>
      </dsp:txBody>
      <dsp:txXfrm>
        <a:off x="0" y="2226449"/>
        <a:ext cx="6820316" cy="556493"/>
      </dsp:txXfrm>
    </dsp:sp>
    <dsp:sp modelId="{FC38CD6C-2A63-4290-8BF9-7CD32DA848B2}">
      <dsp:nvSpPr>
        <dsp:cNvPr id="0" name=""/>
        <dsp:cNvSpPr/>
      </dsp:nvSpPr>
      <dsp:spPr>
        <a:xfrm>
          <a:off x="0" y="2782943"/>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9C033C-9426-49EE-84BB-773FADD3C0F3}">
      <dsp:nvSpPr>
        <dsp:cNvPr id="0" name=""/>
        <dsp:cNvSpPr/>
      </dsp:nvSpPr>
      <dsp:spPr>
        <a:xfrm>
          <a:off x="0" y="2782943"/>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Review: </a:t>
          </a:r>
          <a:r>
            <a:rPr lang="en-GB" sz="1900" kern="1200" dirty="0"/>
            <a:t> Updating the Program</a:t>
          </a:r>
          <a:endParaRPr lang="en-US" sz="1900" kern="1200" dirty="0"/>
        </a:p>
      </dsp:txBody>
      <dsp:txXfrm>
        <a:off x="0" y="2782943"/>
        <a:ext cx="6820316" cy="556493"/>
      </dsp:txXfrm>
    </dsp:sp>
    <dsp:sp modelId="{6C5B411D-30C5-4FA9-AFA9-6CBD3A0641A2}">
      <dsp:nvSpPr>
        <dsp:cNvPr id="0" name=""/>
        <dsp:cNvSpPr/>
      </dsp:nvSpPr>
      <dsp:spPr>
        <a:xfrm>
          <a:off x="0" y="3339436"/>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038C41-C357-4B2B-B5AF-2D2A870A6DD4}">
      <dsp:nvSpPr>
        <dsp:cNvPr id="0" name=""/>
        <dsp:cNvSpPr/>
      </dsp:nvSpPr>
      <dsp:spPr>
        <a:xfrm>
          <a:off x="0" y="3339436"/>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t>Evaluate</a:t>
          </a:r>
        </a:p>
      </dsp:txBody>
      <dsp:txXfrm>
        <a:off x="0" y="3339436"/>
        <a:ext cx="6820316" cy="55649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5F8348-370B-4186-897C-483EAA607A1B}">
      <dsp:nvSpPr>
        <dsp:cNvPr id="0" name=""/>
        <dsp:cNvSpPr/>
      </dsp:nvSpPr>
      <dsp:spPr>
        <a:xfrm>
          <a:off x="-4385281" y="-672626"/>
          <a:ext cx="5224474" cy="5224474"/>
        </a:xfrm>
        <a:prstGeom prst="blockArc">
          <a:avLst>
            <a:gd name="adj1" fmla="val 18900000"/>
            <a:gd name="adj2" fmla="val 2700000"/>
            <a:gd name="adj3" fmla="val 413"/>
          </a:avLst>
        </a:prstGeom>
        <a:noFill/>
        <a:ln w="15875" cap="rnd" cmpd="sng" algn="ctr">
          <a:solidFill>
            <a:schemeClr val="accent1">
              <a:tint val="9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CF9C0245-74D7-4E2A-A1C3-B692BAD36D56}">
      <dsp:nvSpPr>
        <dsp:cNvPr id="0" name=""/>
        <dsp:cNvSpPr/>
      </dsp:nvSpPr>
      <dsp:spPr>
        <a:xfrm>
          <a:off x="313542" y="204279"/>
          <a:ext cx="7041368" cy="408404"/>
        </a:xfrm>
        <a:prstGeom prst="rect">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Children and Families Act 2014</a:t>
          </a:r>
        </a:p>
      </dsp:txBody>
      <dsp:txXfrm>
        <a:off x="313542" y="204279"/>
        <a:ext cx="7041368" cy="408404"/>
      </dsp:txXfrm>
    </dsp:sp>
    <dsp:sp modelId="{3663AAF2-AF22-4A41-9AF8-181761A019DE}">
      <dsp:nvSpPr>
        <dsp:cNvPr id="0" name=""/>
        <dsp:cNvSpPr/>
      </dsp:nvSpPr>
      <dsp:spPr>
        <a:xfrm>
          <a:off x="58289" y="153229"/>
          <a:ext cx="510505" cy="510505"/>
        </a:xfrm>
        <a:prstGeom prst="ellipse">
          <a:avLst/>
        </a:prstGeom>
        <a:solidFill>
          <a:schemeClr val="lt1">
            <a:hueOff val="0"/>
            <a:satOff val="0"/>
            <a:lumOff val="0"/>
            <a:alphaOff val="0"/>
          </a:schemeClr>
        </a:solidFill>
        <a:ln w="9525" cap="rnd" cmpd="sng" algn="ctr">
          <a:solidFill>
            <a:schemeClr val="accent1">
              <a:shade val="50000"/>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75F48774-D6EC-46AF-B48E-9A3A3F342278}">
      <dsp:nvSpPr>
        <dsp:cNvPr id="0" name=""/>
        <dsp:cNvSpPr/>
      </dsp:nvSpPr>
      <dsp:spPr>
        <a:xfrm>
          <a:off x="649483" y="816808"/>
          <a:ext cx="6705427" cy="408404"/>
        </a:xfrm>
        <a:prstGeom prst="rect">
          <a:avLst/>
        </a:prstGeom>
        <a:solidFill>
          <a:schemeClr val="accent1">
            <a:shade val="50000"/>
            <a:hueOff val="-169642"/>
            <a:satOff val="-19815"/>
            <a:lumOff val="1715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The Equality Act 2010</a:t>
          </a:r>
        </a:p>
      </dsp:txBody>
      <dsp:txXfrm>
        <a:off x="649483" y="816808"/>
        <a:ext cx="6705427" cy="408404"/>
      </dsp:txXfrm>
    </dsp:sp>
    <dsp:sp modelId="{0D2C2E6E-5E45-4ACC-A8AF-E5E2C715D0DD}">
      <dsp:nvSpPr>
        <dsp:cNvPr id="0" name=""/>
        <dsp:cNvSpPr/>
      </dsp:nvSpPr>
      <dsp:spPr>
        <a:xfrm>
          <a:off x="394230" y="765758"/>
          <a:ext cx="510505" cy="510505"/>
        </a:xfrm>
        <a:prstGeom prst="ellipse">
          <a:avLst/>
        </a:prstGeom>
        <a:solidFill>
          <a:schemeClr val="lt1">
            <a:hueOff val="0"/>
            <a:satOff val="0"/>
            <a:lumOff val="0"/>
            <a:alphaOff val="0"/>
          </a:schemeClr>
        </a:solidFill>
        <a:ln w="9525" cap="rnd" cmpd="sng" algn="ctr">
          <a:solidFill>
            <a:schemeClr val="accent1">
              <a:shade val="50000"/>
              <a:hueOff val="-169642"/>
              <a:satOff val="-19815"/>
              <a:lumOff val="1715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567BED-30D1-4E05-B1D8-DAA4E04194AF}">
      <dsp:nvSpPr>
        <dsp:cNvPr id="0" name=""/>
        <dsp:cNvSpPr/>
      </dsp:nvSpPr>
      <dsp:spPr>
        <a:xfrm>
          <a:off x="803100" y="1429338"/>
          <a:ext cx="6551810" cy="408404"/>
        </a:xfrm>
        <a:prstGeom prst="rect">
          <a:avLst/>
        </a:prstGeom>
        <a:solidFill>
          <a:schemeClr val="accent1">
            <a:shade val="50000"/>
            <a:hueOff val="-339284"/>
            <a:satOff val="-39630"/>
            <a:lumOff val="3431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Special educational needs and disability regulation 2014</a:t>
          </a:r>
        </a:p>
      </dsp:txBody>
      <dsp:txXfrm>
        <a:off x="803100" y="1429338"/>
        <a:ext cx="6551810" cy="408404"/>
      </dsp:txXfrm>
    </dsp:sp>
    <dsp:sp modelId="{57DF75C6-7FB1-4D04-AA82-9D366D3D3526}">
      <dsp:nvSpPr>
        <dsp:cNvPr id="0" name=""/>
        <dsp:cNvSpPr/>
      </dsp:nvSpPr>
      <dsp:spPr>
        <a:xfrm>
          <a:off x="547847" y="1378287"/>
          <a:ext cx="510505" cy="510505"/>
        </a:xfrm>
        <a:prstGeom prst="ellipse">
          <a:avLst/>
        </a:prstGeom>
        <a:solidFill>
          <a:schemeClr val="lt1">
            <a:hueOff val="0"/>
            <a:satOff val="0"/>
            <a:lumOff val="0"/>
            <a:alphaOff val="0"/>
          </a:schemeClr>
        </a:solidFill>
        <a:ln w="9525" cap="rnd" cmpd="sng" algn="ctr">
          <a:solidFill>
            <a:schemeClr val="accent1">
              <a:shade val="50000"/>
              <a:hueOff val="-339284"/>
              <a:satOff val="-39630"/>
              <a:lumOff val="3431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E54F76E6-100E-445A-829B-BDF1B17C3C3C}">
      <dsp:nvSpPr>
        <dsp:cNvPr id="0" name=""/>
        <dsp:cNvSpPr/>
      </dsp:nvSpPr>
      <dsp:spPr>
        <a:xfrm>
          <a:off x="803100" y="2041479"/>
          <a:ext cx="6551810" cy="408404"/>
        </a:xfrm>
        <a:prstGeom prst="rect">
          <a:avLst/>
        </a:prstGeom>
        <a:solidFill>
          <a:schemeClr val="accent1">
            <a:shade val="50000"/>
            <a:hueOff val="-508926"/>
            <a:satOff val="-59445"/>
            <a:lumOff val="5147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b="0" i="0" kern="1200" dirty="0"/>
            <a:t>Department of Health(DH) </a:t>
          </a:r>
          <a:endParaRPr lang="en-US" sz="1700" kern="1200" dirty="0"/>
        </a:p>
      </dsp:txBody>
      <dsp:txXfrm>
        <a:off x="803100" y="2041479"/>
        <a:ext cx="6551810" cy="408404"/>
      </dsp:txXfrm>
    </dsp:sp>
    <dsp:sp modelId="{50684C9E-BA2D-4D39-94C1-C8877FF87D1D}">
      <dsp:nvSpPr>
        <dsp:cNvPr id="0" name=""/>
        <dsp:cNvSpPr/>
      </dsp:nvSpPr>
      <dsp:spPr>
        <a:xfrm>
          <a:off x="547847" y="1990428"/>
          <a:ext cx="510505" cy="510505"/>
        </a:xfrm>
        <a:prstGeom prst="ellipse">
          <a:avLst/>
        </a:prstGeom>
        <a:solidFill>
          <a:schemeClr val="lt1">
            <a:hueOff val="0"/>
            <a:satOff val="0"/>
            <a:lumOff val="0"/>
            <a:alphaOff val="0"/>
          </a:schemeClr>
        </a:solidFill>
        <a:ln w="9525" cap="rnd" cmpd="sng" algn="ctr">
          <a:solidFill>
            <a:schemeClr val="accent1">
              <a:shade val="50000"/>
              <a:hueOff val="-508926"/>
              <a:satOff val="-59445"/>
              <a:lumOff val="51478"/>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08438C29-4AFE-4002-8134-D1CE53ED04A5}">
      <dsp:nvSpPr>
        <dsp:cNvPr id="0" name=""/>
        <dsp:cNvSpPr/>
      </dsp:nvSpPr>
      <dsp:spPr>
        <a:xfrm>
          <a:off x="649483" y="2654008"/>
          <a:ext cx="6705427" cy="408404"/>
        </a:xfrm>
        <a:prstGeom prst="rect">
          <a:avLst/>
        </a:prstGeom>
        <a:solidFill>
          <a:schemeClr val="accent1">
            <a:shade val="50000"/>
            <a:hueOff val="-339284"/>
            <a:satOff val="-39630"/>
            <a:lumOff val="3431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The UN Convention on the Rights of the child(UNCRC) </a:t>
          </a:r>
        </a:p>
      </dsp:txBody>
      <dsp:txXfrm>
        <a:off x="649483" y="2654008"/>
        <a:ext cx="6705427" cy="408404"/>
      </dsp:txXfrm>
    </dsp:sp>
    <dsp:sp modelId="{68681B7D-C82F-41D3-8FF6-CBA8E29B2B03}">
      <dsp:nvSpPr>
        <dsp:cNvPr id="0" name=""/>
        <dsp:cNvSpPr/>
      </dsp:nvSpPr>
      <dsp:spPr>
        <a:xfrm>
          <a:off x="394230" y="2602957"/>
          <a:ext cx="510505" cy="510505"/>
        </a:xfrm>
        <a:prstGeom prst="ellipse">
          <a:avLst/>
        </a:prstGeom>
        <a:solidFill>
          <a:schemeClr val="lt1">
            <a:hueOff val="0"/>
            <a:satOff val="0"/>
            <a:lumOff val="0"/>
            <a:alphaOff val="0"/>
          </a:schemeClr>
        </a:solidFill>
        <a:ln w="9525" cap="rnd" cmpd="sng" algn="ctr">
          <a:solidFill>
            <a:schemeClr val="accent1">
              <a:shade val="50000"/>
              <a:hueOff val="-339284"/>
              <a:satOff val="-39630"/>
              <a:lumOff val="3431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1E3ACE56-368E-490E-881B-D30EC3F1177B}">
      <dsp:nvSpPr>
        <dsp:cNvPr id="0" name=""/>
        <dsp:cNvSpPr/>
      </dsp:nvSpPr>
      <dsp:spPr>
        <a:xfrm>
          <a:off x="313542" y="3266537"/>
          <a:ext cx="7041368" cy="408404"/>
        </a:xfrm>
        <a:prstGeom prst="rect">
          <a:avLst/>
        </a:prstGeom>
        <a:solidFill>
          <a:schemeClr val="accent1">
            <a:shade val="50000"/>
            <a:hueOff val="-169642"/>
            <a:satOff val="-19815"/>
            <a:lumOff val="1715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GB" sz="1700" kern="1200" dirty="0"/>
            <a:t>Domestic Abuse Act 2021</a:t>
          </a:r>
        </a:p>
      </dsp:txBody>
      <dsp:txXfrm>
        <a:off x="313542" y="3266537"/>
        <a:ext cx="7041368" cy="408404"/>
      </dsp:txXfrm>
    </dsp:sp>
    <dsp:sp modelId="{8857DAB0-4720-49E9-A317-1B27150254A6}">
      <dsp:nvSpPr>
        <dsp:cNvPr id="0" name=""/>
        <dsp:cNvSpPr/>
      </dsp:nvSpPr>
      <dsp:spPr>
        <a:xfrm>
          <a:off x="58289" y="3215487"/>
          <a:ext cx="510505" cy="510505"/>
        </a:xfrm>
        <a:prstGeom prst="ellipse">
          <a:avLst/>
        </a:prstGeom>
        <a:solidFill>
          <a:schemeClr val="lt1">
            <a:hueOff val="0"/>
            <a:satOff val="0"/>
            <a:lumOff val="0"/>
            <a:alphaOff val="0"/>
          </a:schemeClr>
        </a:solidFill>
        <a:ln w="9525" cap="rnd" cmpd="sng" algn="ctr">
          <a:solidFill>
            <a:schemeClr val="accent1">
              <a:shade val="50000"/>
              <a:hueOff val="-169642"/>
              <a:satOff val="-19815"/>
              <a:lumOff val="1715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B98E42-726A-432A-96EB-FD9182DBD80C}" type="datetimeFigureOut">
              <a:rPr lang="en-GB" smtClean="0"/>
              <a:t>24/02/2023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7CFDE7-F36F-4479-AFB7-5B37E9CDD1A3}" type="slidenum">
              <a:rPr lang="en-GB" smtClean="0"/>
              <a:t>‹#›</a:t>
            </a:fld>
            <a:endParaRPr lang="en-GB"/>
          </a:p>
        </p:txBody>
      </p:sp>
    </p:spTree>
    <p:extLst>
      <p:ext uri="{BB962C8B-B14F-4D97-AF65-F5344CB8AC3E}">
        <p14:creationId xmlns:p14="http://schemas.microsoft.com/office/powerpoint/2010/main" val="2552697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11BCFA-ADBE-844E-B60E-9D2F5830737E}" type="slidenum">
              <a:rPr lang="en-US" smtClean="0"/>
              <a:t>11</a:t>
            </a:fld>
            <a:endParaRPr lang="en-US"/>
          </a:p>
        </p:txBody>
      </p:sp>
    </p:spTree>
    <p:extLst>
      <p:ext uri="{BB962C8B-B14F-4D97-AF65-F5344CB8AC3E}">
        <p14:creationId xmlns:p14="http://schemas.microsoft.com/office/powerpoint/2010/main" val="208628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11BCFA-ADBE-844E-B60E-9D2F5830737E}" type="slidenum">
              <a:rPr lang="en-US" smtClean="0"/>
              <a:t>17</a:t>
            </a:fld>
            <a:endParaRPr lang="en-US"/>
          </a:p>
        </p:txBody>
      </p:sp>
    </p:spTree>
    <p:extLst>
      <p:ext uri="{BB962C8B-B14F-4D97-AF65-F5344CB8AC3E}">
        <p14:creationId xmlns:p14="http://schemas.microsoft.com/office/powerpoint/2010/main" val="1892277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22</a:t>
            </a:fld>
            <a:endParaRPr lang="en-US"/>
          </a:p>
        </p:txBody>
      </p:sp>
    </p:spTree>
    <p:extLst>
      <p:ext uri="{BB962C8B-B14F-4D97-AF65-F5344CB8AC3E}">
        <p14:creationId xmlns:p14="http://schemas.microsoft.com/office/powerpoint/2010/main" val="9997002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dirty="0"/>
              <a:t>Strategies for disabled children protection from violence, abuse, and neglect:</a:t>
            </a:r>
          </a:p>
          <a:p>
            <a:r>
              <a:rPr lang="en-GB" dirty="0"/>
              <a:t>Implementation and enforcement of laws</a:t>
            </a:r>
          </a:p>
          <a:p>
            <a:r>
              <a:rPr lang="en-GB" dirty="0"/>
              <a:t>Safe Environments</a:t>
            </a:r>
          </a:p>
          <a:p>
            <a:r>
              <a:rPr lang="en-GB" dirty="0"/>
              <a:t>Income and economic strengthening</a:t>
            </a:r>
          </a:p>
          <a:p>
            <a:r>
              <a:rPr lang="en-GB" dirty="0"/>
              <a:t>Parent and caregiver support</a:t>
            </a:r>
          </a:p>
          <a:p>
            <a:r>
              <a:rPr lang="en-GB" dirty="0"/>
              <a:t>Response and support services</a:t>
            </a:r>
          </a:p>
          <a:p>
            <a:endParaRPr lang="en-GB" dirty="0"/>
          </a:p>
          <a:p>
            <a:r>
              <a:rPr lang="en-GB" dirty="0"/>
              <a:t>Children with a disability-Children with disabilities are a diverse group of individuals who may have physical, intellectual, developmental, or sensory impairments.</a:t>
            </a:r>
          </a:p>
          <a:p>
            <a:r>
              <a:rPr lang="en-GB" dirty="0"/>
              <a:t> These children require special attention and support to ensure they can reach their full potential and live fulfilling lives</a:t>
            </a:r>
          </a:p>
          <a:p>
            <a:r>
              <a:rPr lang="en-GB" dirty="0"/>
              <a:t>Here are some considerations when working with children with disabilities:</a:t>
            </a:r>
          </a:p>
          <a:p>
            <a:r>
              <a:rPr lang="en-GB" dirty="0"/>
              <a:t>Early intervention is critical to providing children with disabilities the support they need to thrive. </a:t>
            </a:r>
          </a:p>
          <a:p>
            <a:r>
              <a:rPr lang="en-GB" dirty="0"/>
              <a:t>This involves identifying disabilities early and providing interventions and therapies to address their unique needs.</a:t>
            </a:r>
          </a:p>
          <a:p>
            <a:r>
              <a:rPr lang="en-GB" dirty="0"/>
              <a:t>Individualized education plans (IEPs) are tailored plans that outline goals, accommodations, and supports for children with disabilities.</a:t>
            </a:r>
          </a:p>
          <a:p>
            <a:r>
              <a:rPr lang="en-GB" dirty="0"/>
              <a:t>Overall, working with children with disabilities requires a multi-faceted approach that involves early intervention, individualized plans, accessibility, inclusion, family-</a:t>
            </a:r>
            <a:r>
              <a:rPr lang="en-GB" dirty="0" err="1"/>
              <a:t>centered</a:t>
            </a:r>
            <a:r>
              <a:rPr lang="en-GB" dirty="0"/>
              <a:t> care, and advocacy. </a:t>
            </a:r>
          </a:p>
          <a:p>
            <a:r>
              <a:rPr lang="en-GB" dirty="0"/>
              <a:t>Advocating for policy and legislative changes to improve the protection of children</a:t>
            </a:r>
          </a:p>
          <a:p>
            <a:endParaRPr lang="en-GB" dirty="0"/>
          </a:p>
          <a:p>
            <a:endParaRPr lang="en-GB" dirty="0"/>
          </a:p>
          <a:p>
            <a:endParaRPr lang="en-GB" dirty="0"/>
          </a:p>
        </p:txBody>
      </p:sp>
      <p:sp>
        <p:nvSpPr>
          <p:cNvPr id="4" name="Контейнер за номер на слайда 3"/>
          <p:cNvSpPr>
            <a:spLocks noGrp="1"/>
          </p:cNvSpPr>
          <p:nvPr>
            <p:ph type="sldNum" sz="quarter" idx="5"/>
          </p:nvPr>
        </p:nvSpPr>
        <p:spPr/>
        <p:txBody>
          <a:bodyPr/>
          <a:lstStyle/>
          <a:p>
            <a:fld id="{1111BCFA-ADBE-844E-B60E-9D2F5830737E}" type="slidenum">
              <a:rPr lang="en-US" smtClean="0"/>
              <a:t>25</a:t>
            </a:fld>
            <a:endParaRPr lang="en-US"/>
          </a:p>
        </p:txBody>
      </p:sp>
    </p:spTree>
    <p:extLst>
      <p:ext uri="{BB962C8B-B14F-4D97-AF65-F5344CB8AC3E}">
        <p14:creationId xmlns:p14="http://schemas.microsoft.com/office/powerpoint/2010/main" val="674622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dirty="0"/>
              <a:t>Women’s aid at link https://www.womensaid.org.uk/</a:t>
            </a:r>
          </a:p>
        </p:txBody>
      </p:sp>
      <p:sp>
        <p:nvSpPr>
          <p:cNvPr id="4" name="Контейнер за номер на слайда 3"/>
          <p:cNvSpPr>
            <a:spLocks noGrp="1"/>
          </p:cNvSpPr>
          <p:nvPr>
            <p:ph type="sldNum" sz="quarter" idx="5"/>
          </p:nvPr>
        </p:nvSpPr>
        <p:spPr/>
        <p:txBody>
          <a:bodyPr/>
          <a:lstStyle/>
          <a:p>
            <a:fld id="{1111BCFA-ADBE-844E-B60E-9D2F5830737E}" type="slidenum">
              <a:rPr lang="en-US" smtClean="0"/>
              <a:t>26</a:t>
            </a:fld>
            <a:endParaRPr lang="en-US"/>
          </a:p>
        </p:txBody>
      </p:sp>
    </p:spTree>
    <p:extLst>
      <p:ext uri="{BB962C8B-B14F-4D97-AF65-F5344CB8AC3E}">
        <p14:creationId xmlns:p14="http://schemas.microsoft.com/office/powerpoint/2010/main" val="3138411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27</a:t>
            </a:fld>
            <a:endParaRPr lang="en-US"/>
          </a:p>
        </p:txBody>
      </p:sp>
    </p:spTree>
    <p:extLst>
      <p:ext uri="{BB962C8B-B14F-4D97-AF65-F5344CB8AC3E}">
        <p14:creationId xmlns:p14="http://schemas.microsoft.com/office/powerpoint/2010/main" val="999700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Friday, February 24, 2023</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723051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Friday, February 24, 2023</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090110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Friday, February 24, 2023</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951738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Friday, February 24, 2023</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873205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Friday, February 24, 2023</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684947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Friday, February 24, 2023</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192830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Friday, February 24, 2023</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165545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Friday, February 24, 2023</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915764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Friday, February 24, 2023</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620974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Friday, February 24, 2023</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691656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Friday, February 24, 2023</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245092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167306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577406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6797366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4801030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4E2DFA-7A67-4D4B-A591-B2CDB0BE6A82}" type="datetimeFigureOut">
              <a:rPr lang="en-US" smtClean="0"/>
              <a:t>2/24/2023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1828839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4E2DFA-7A67-4D4B-A591-B2CDB0BE6A82}" type="datetimeFigureOut">
              <a:rPr lang="en-US" smtClean="0"/>
              <a:t>2/24/2023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207271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4E2DFA-7A67-4D4B-A591-B2CDB0BE6A82}" type="datetimeFigureOut">
              <a:rPr lang="en-US" smtClean="0"/>
              <a:t>2/24/2023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9168932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762337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8364989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4163914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084369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268090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949623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5136758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4913253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5868104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bg-BG"/>
              <a:t>Редакт. стил загл. образец</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6396497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bg-BG"/>
              <a:t>Редакт. стил загл. образец</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670926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067783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9965893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FD4E2DFA-7A67-4D4B-A591-B2CDB0BE6A82}" type="datetimeFigureOut">
              <a:rPr lang="en-US" smtClean="0"/>
              <a:t>2/24/2023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7508712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FD4E2DFA-7A67-4D4B-A591-B2CDB0BE6A82}" type="datetimeFigureOut">
              <a:rPr lang="en-US" smtClean="0"/>
              <a:t>2/24/2023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3026392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4E2DFA-7A67-4D4B-A591-B2CDB0BE6A82}" type="datetimeFigureOut">
              <a:rPr lang="en-US" smtClean="0"/>
              <a:t>2/24/2023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6438966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bg-BG"/>
              <a:t>Редакт. стил загл. образец</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558691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971782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6288054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bg-BG"/>
              <a:t>Редакт. стил загл. образец</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948099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4568292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Картичка с име на цитат">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bg-BG"/>
              <a:t>Редакт. стил загл. образец</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607641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rue или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bg-BG"/>
              <a:t>Редакт. стил загл. образец</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78220486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7563412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647782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theme" Target="../theme/theme3.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Friday, February 24, 2023</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980914990"/>
      </p:ext>
    </p:extLst>
  </p:cSld>
  <p:clrMap bg1="dk1" tx1="lt1" bg2="dk2" tx2="lt2" accent1="accent1" accent2="accent2" accent3="accent3" accent4="accent4" accent5="accent5" accent6="accent6" hlink="hlink" folHlink="folHlink"/>
  <p:sldLayoutIdLst>
    <p:sldLayoutId id="2147483688" r:id="rId1"/>
    <p:sldLayoutId id="2147483687" r:id="rId2"/>
    <p:sldLayoutId id="2147483686" r:id="rId3"/>
    <p:sldLayoutId id="2147483685" r:id="rId4"/>
    <p:sldLayoutId id="2147483684" r:id="rId5"/>
    <p:sldLayoutId id="2147483683" r:id="rId6"/>
    <p:sldLayoutId id="2147483682" r:id="rId7"/>
    <p:sldLayoutId id="2147483681" r:id="rId8"/>
    <p:sldLayoutId id="2147483680" r:id="rId9"/>
    <p:sldLayoutId id="2147483679" r:id="rId10"/>
    <p:sldLayoutId id="2147483678"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D4E2DFA-7A67-4D4B-A591-B2CDB0BE6A82}" type="datetimeFigureOut">
              <a:rPr lang="en-US" smtClean="0"/>
              <a:t>2/24/2023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37689124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D4E2DFA-7A67-4D4B-A591-B2CDB0BE6A82}" type="datetimeFigureOut">
              <a:rPr lang="en-US" smtClean="0"/>
              <a:t>2/24/2023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2308047725"/>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 id="2147483755" r:id="rId13"/>
    <p:sldLayoutId id="2147483756" r:id="rId14"/>
    <p:sldLayoutId id="2147483757" r:id="rId15"/>
    <p:sldLayoutId id="214748375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hyperlink" Target="http://dx.doi.org/10.1016/S1040-2608(07)12008-6" TargetMode="External"/><Relationship Id="rId2" Type="http://schemas.openxmlformats.org/officeDocument/2006/relationships/hyperlink" Target="https://doi.org/10.1016/j.chiabu.2012.12.009"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8.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2.xml"/><Relationship Id="rId3" Type="http://schemas.openxmlformats.org/officeDocument/2006/relationships/diagramLayout" Target="../diagrams/layout11.xml"/><Relationship Id="rId7" Type="http://schemas.openxmlformats.org/officeDocument/2006/relationships/diagramData" Target="../diagrams/data12.xml"/><Relationship Id="rId2" Type="http://schemas.openxmlformats.org/officeDocument/2006/relationships/diagramData" Target="../diagrams/data11.xml"/><Relationship Id="rId1" Type="http://schemas.openxmlformats.org/officeDocument/2006/relationships/slideLayout" Target="../slideLayouts/slideLayout18.xml"/><Relationship Id="rId6" Type="http://schemas.microsoft.com/office/2007/relationships/diagramDrawing" Target="../diagrams/drawing11.xml"/><Relationship Id="rId11" Type="http://schemas.microsoft.com/office/2007/relationships/diagramDrawing" Target="../diagrams/drawing12.xml"/><Relationship Id="rId5" Type="http://schemas.openxmlformats.org/officeDocument/2006/relationships/diagramColors" Target="../diagrams/colors11.xml"/><Relationship Id="rId10" Type="http://schemas.openxmlformats.org/officeDocument/2006/relationships/diagramColors" Target="../diagrams/colors12.xml"/><Relationship Id="rId4" Type="http://schemas.openxmlformats.org/officeDocument/2006/relationships/diagramQuickStyle" Target="../diagrams/quickStyle11.xml"/><Relationship Id="rId9" Type="http://schemas.openxmlformats.org/officeDocument/2006/relationships/diagramQuickStyle" Target="../diagrams/quickStyle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15.png"/><Relationship Id="rId2" Type="http://schemas.openxmlformats.org/officeDocument/2006/relationships/diagramData" Target="../diagrams/data13.xml"/><Relationship Id="rId1" Type="http://schemas.openxmlformats.org/officeDocument/2006/relationships/slideLayout" Target="../slideLayouts/slideLayout13.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15.xml"/><Relationship Id="rId3" Type="http://schemas.openxmlformats.org/officeDocument/2006/relationships/diagramLayout" Target="../diagrams/layout14.xml"/><Relationship Id="rId7" Type="http://schemas.openxmlformats.org/officeDocument/2006/relationships/diagramData" Target="../diagrams/data15.xml"/><Relationship Id="rId2" Type="http://schemas.openxmlformats.org/officeDocument/2006/relationships/diagramData" Target="../diagrams/data14.xml"/><Relationship Id="rId1" Type="http://schemas.openxmlformats.org/officeDocument/2006/relationships/slideLayout" Target="../slideLayouts/slideLayout13.xml"/><Relationship Id="rId6" Type="http://schemas.microsoft.com/office/2007/relationships/diagramDrawing" Target="../diagrams/drawing14.xml"/><Relationship Id="rId11" Type="http://schemas.microsoft.com/office/2007/relationships/diagramDrawing" Target="../diagrams/drawing15.xml"/><Relationship Id="rId5" Type="http://schemas.openxmlformats.org/officeDocument/2006/relationships/diagramColors" Target="../diagrams/colors14.xml"/><Relationship Id="rId10" Type="http://schemas.openxmlformats.org/officeDocument/2006/relationships/diagramColors" Target="../diagrams/colors15.xml"/><Relationship Id="rId4" Type="http://schemas.openxmlformats.org/officeDocument/2006/relationships/diagramQuickStyle" Target="../diagrams/quickStyle14.xml"/><Relationship Id="rId9" Type="http://schemas.openxmlformats.org/officeDocument/2006/relationships/diagramQuickStyle" Target="../diagrams/quickStyle15.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4.xml"/><Relationship Id="rId1" Type="http://schemas.openxmlformats.org/officeDocument/2006/relationships/slideLayout" Target="../slideLayouts/slideLayout31.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5.xml"/><Relationship Id="rId1" Type="http://schemas.openxmlformats.org/officeDocument/2006/relationships/slideLayout" Target="../slideLayouts/slideLayout29.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3" Type="http://schemas.openxmlformats.org/officeDocument/2006/relationships/hyperlink" Target="http://dx.doi.org/10.1016/S1040-2608(07)12008-6" TargetMode="External"/><Relationship Id="rId2" Type="http://schemas.openxmlformats.org/officeDocument/2006/relationships/hyperlink" Target="https://doi.org/10.1016/j.chiabu.2012.12.009" TargetMode="External"/><Relationship Id="rId1" Type="http://schemas.openxmlformats.org/officeDocument/2006/relationships/slideLayout" Target="../slideLayouts/slideLayout2.xml"/><Relationship Id="rId4" Type="http://schemas.openxmlformats.org/officeDocument/2006/relationships/hyperlink" Target="https://doi.org/10.1111/j.1475-6811.2006.00124.x"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CB050EF8-0459-E7C2-75EF-7DD30DDD017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1" name="Rectangle 10">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5C546-5D7D-8466-0A64-BA7BA96B9116}"/>
              </a:ext>
            </a:extLst>
          </p:cNvPr>
          <p:cNvSpPr>
            <a:spLocks noGrp="1"/>
          </p:cNvSpPr>
          <p:nvPr>
            <p:ph type="ctrTitle"/>
          </p:nvPr>
        </p:nvSpPr>
        <p:spPr>
          <a:xfrm>
            <a:off x="550863" y="549275"/>
            <a:ext cx="5437187" cy="2986234"/>
          </a:xfrm>
        </p:spPr>
        <p:txBody>
          <a:bodyPr anchor="b">
            <a:normAutofit/>
          </a:bodyPr>
          <a:lstStyle/>
          <a:p>
            <a:r>
              <a:rPr lang="en-GB" dirty="0"/>
              <a:t>Group presentation (Part 1)</a:t>
            </a:r>
          </a:p>
        </p:txBody>
      </p:sp>
      <p:sp>
        <p:nvSpPr>
          <p:cNvPr id="3" name="Subtitle 2">
            <a:extLst>
              <a:ext uri="{FF2B5EF4-FFF2-40B4-BE49-F238E27FC236}">
                <a16:creationId xmlns:a16="http://schemas.microsoft.com/office/drawing/2014/main" id="{50D3EE83-DEA0-C669-D4F0-2EC05EF62A22}"/>
              </a:ext>
            </a:extLst>
          </p:cNvPr>
          <p:cNvSpPr>
            <a:spLocks noGrp="1"/>
          </p:cNvSpPr>
          <p:nvPr>
            <p:ph type="subTitle" idx="1"/>
          </p:nvPr>
        </p:nvSpPr>
        <p:spPr>
          <a:xfrm>
            <a:off x="550863" y="3827610"/>
            <a:ext cx="5437187" cy="2265216"/>
          </a:xfrm>
        </p:spPr>
        <p:txBody>
          <a:bodyPr>
            <a:normAutofit/>
          </a:bodyPr>
          <a:lstStyle/>
          <a:p>
            <a:pPr>
              <a:lnSpc>
                <a:spcPct val="90000"/>
              </a:lnSpc>
            </a:pPr>
            <a:r>
              <a:rPr lang="en-GB" sz="1700">
                <a:solidFill>
                  <a:schemeClr val="tx1">
                    <a:alpha val="60000"/>
                  </a:schemeClr>
                </a:solidFill>
              </a:rPr>
              <a:t>Name: Mohammad Ilyas</a:t>
            </a:r>
          </a:p>
          <a:p>
            <a:pPr>
              <a:lnSpc>
                <a:spcPct val="90000"/>
              </a:lnSpc>
            </a:pPr>
            <a:r>
              <a:rPr lang="en-GB" sz="1700">
                <a:solidFill>
                  <a:schemeClr val="tx1">
                    <a:alpha val="60000"/>
                  </a:schemeClr>
                </a:solidFill>
              </a:rPr>
              <a:t>Student Number: 2029045</a:t>
            </a:r>
          </a:p>
          <a:p>
            <a:pPr>
              <a:lnSpc>
                <a:spcPct val="90000"/>
              </a:lnSpc>
            </a:pPr>
            <a:r>
              <a:rPr lang="en-GB" sz="1700">
                <a:solidFill>
                  <a:schemeClr val="tx1">
                    <a:alpha val="60000"/>
                  </a:schemeClr>
                </a:solidFill>
              </a:rPr>
              <a:t>Lecturer Name:  Rachael Rivers</a:t>
            </a:r>
          </a:p>
          <a:p>
            <a:pPr>
              <a:lnSpc>
                <a:spcPct val="90000"/>
              </a:lnSpc>
            </a:pPr>
            <a:r>
              <a:rPr lang="en-GB" sz="1700">
                <a:solidFill>
                  <a:schemeClr val="tx1">
                    <a:alpha val="60000"/>
                  </a:schemeClr>
                </a:solidFill>
              </a:rPr>
              <a:t>Module: Children, young people and Families</a:t>
            </a:r>
          </a:p>
          <a:p>
            <a:pPr>
              <a:lnSpc>
                <a:spcPct val="90000"/>
              </a:lnSpc>
            </a:pPr>
            <a:r>
              <a:rPr lang="en-GB" sz="1700">
                <a:solidFill>
                  <a:schemeClr val="tx1">
                    <a:alpha val="60000"/>
                  </a:schemeClr>
                </a:solidFill>
              </a:rPr>
              <a:t>Module code: BMHP5004_BIRM </a:t>
            </a:r>
          </a:p>
          <a:p>
            <a:pPr>
              <a:lnSpc>
                <a:spcPct val="90000"/>
              </a:lnSpc>
            </a:pPr>
            <a:endParaRPr lang="en-GB" sz="1700">
              <a:solidFill>
                <a:schemeClr val="tx1">
                  <a:alpha val="60000"/>
                </a:schemeClr>
              </a:solidFill>
            </a:endParaRPr>
          </a:p>
        </p:txBody>
      </p:sp>
    </p:spTree>
    <p:extLst>
      <p:ext uri="{BB962C8B-B14F-4D97-AF65-F5344CB8AC3E}">
        <p14:creationId xmlns:p14="http://schemas.microsoft.com/office/powerpoint/2010/main" val="2661995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0" name="Group 8">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31" name="Freeform: Shape 9">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10">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11">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Freeform: Shape 12">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15" name="Rectangle 14">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4EED7A4-8D88-F89B-C77E-45E83B48FA59}"/>
              </a:ext>
            </a:extLst>
          </p:cNvPr>
          <p:cNvSpPr txBox="1"/>
          <p:nvPr/>
        </p:nvSpPr>
        <p:spPr>
          <a:xfrm>
            <a:off x="550863" y="549275"/>
            <a:ext cx="3565525" cy="5543549"/>
          </a:xfrm>
          <a:prstGeom prst="rect">
            <a:avLst/>
          </a:prstGeom>
        </p:spPr>
        <p:txBody>
          <a:bodyPr vert="horz" wrap="square" lIns="0" tIns="0" rIns="0" bIns="0" rtlCol="0" anchor="ctr" anchorCtr="0">
            <a:normAutofit/>
          </a:bodyPr>
          <a:lstStyle/>
          <a:p>
            <a:pPr>
              <a:spcBef>
                <a:spcPct val="0"/>
              </a:spcBef>
              <a:spcAft>
                <a:spcPts val="600"/>
              </a:spcAft>
            </a:pPr>
            <a:r>
              <a:rPr lang="en-US" sz="4800">
                <a:latin typeface="+mj-lt"/>
                <a:ea typeface="+mj-ea"/>
                <a:cs typeface="+mj-cs"/>
              </a:rPr>
              <a:t>Table of Contents: </a:t>
            </a:r>
          </a:p>
          <a:p>
            <a:pPr>
              <a:spcBef>
                <a:spcPct val="0"/>
              </a:spcBef>
              <a:spcAft>
                <a:spcPts val="600"/>
              </a:spcAft>
            </a:pPr>
            <a:endParaRPr lang="en-US" sz="4800">
              <a:latin typeface="+mj-lt"/>
              <a:ea typeface="+mj-ea"/>
              <a:cs typeface="+mj-cs"/>
            </a:endParaRPr>
          </a:p>
        </p:txBody>
      </p:sp>
      <p:sp>
        <p:nvSpPr>
          <p:cNvPr id="17" name="Rectangle 16">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F5713CF6-5747-0236-49ED-5376233CDA79}"/>
              </a:ext>
            </a:extLst>
          </p:cNvPr>
          <p:cNvGraphicFramePr/>
          <p:nvPr>
            <p:extLst>
              <p:ext uri="{D42A27DB-BD31-4B8C-83A1-F6EECF244321}">
                <p14:modId xmlns:p14="http://schemas.microsoft.com/office/powerpoint/2010/main" val="1746800073"/>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7693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FFFB2-8C3D-B0BD-C8A2-450D95B6D51C}"/>
              </a:ext>
            </a:extLst>
          </p:cNvPr>
          <p:cNvSpPr>
            <a:spLocks noGrp="1"/>
          </p:cNvSpPr>
          <p:nvPr>
            <p:ph type="title"/>
          </p:nvPr>
        </p:nvSpPr>
        <p:spPr>
          <a:xfrm>
            <a:off x="550863" y="4507199"/>
            <a:ext cx="7308850" cy="1585625"/>
          </a:xfrm>
        </p:spPr>
        <p:txBody>
          <a:bodyPr wrap="square" anchor="t">
            <a:normAutofit/>
          </a:bodyPr>
          <a:lstStyle/>
          <a:p>
            <a:r>
              <a:rPr lang="en-GB"/>
              <a:t>Risk Factors:</a:t>
            </a:r>
          </a:p>
        </p:txBody>
      </p:sp>
      <p:sp>
        <p:nvSpPr>
          <p:cNvPr id="11" name="Rectangle 10">
            <a:extLst>
              <a:ext uri="{FF2B5EF4-FFF2-40B4-BE49-F238E27FC236}">
                <a16:creationId xmlns:a16="http://schemas.microsoft.com/office/drawing/2014/main" id="{9D0FF50E-4844-4852-B668-6583A837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777175"/>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245C5EC-92EC-5054-0209-FC668313F2DD}"/>
              </a:ext>
            </a:extLst>
          </p:cNvPr>
          <p:cNvGraphicFramePr>
            <a:graphicFrameLocks noGrp="1"/>
          </p:cNvGraphicFramePr>
          <p:nvPr>
            <p:ph idx="1"/>
            <p:extLst>
              <p:ext uri="{D42A27DB-BD31-4B8C-83A1-F6EECF244321}">
                <p14:modId xmlns:p14="http://schemas.microsoft.com/office/powerpoint/2010/main" val="2179134140"/>
              </p:ext>
            </p:extLst>
          </p:nvPr>
        </p:nvGraphicFramePr>
        <p:xfrm>
          <a:off x="550863" y="549275"/>
          <a:ext cx="11090276" cy="27717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393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EC08A2-176B-2411-4793-AC8E5416F5E5}"/>
              </a:ext>
            </a:extLst>
          </p:cNvPr>
          <p:cNvSpPr>
            <a:spLocks noGrp="1"/>
          </p:cNvSpPr>
          <p:nvPr>
            <p:ph type="title"/>
          </p:nvPr>
        </p:nvSpPr>
        <p:spPr>
          <a:xfrm>
            <a:off x="550863" y="550800"/>
            <a:ext cx="7308850" cy="986400"/>
          </a:xfrm>
        </p:spPr>
        <p:txBody>
          <a:bodyPr wrap="square" anchor="ctr">
            <a:normAutofit/>
          </a:bodyPr>
          <a:lstStyle/>
          <a:p>
            <a:pPr>
              <a:lnSpc>
                <a:spcPct val="90000"/>
              </a:lnSpc>
            </a:pPr>
            <a:r>
              <a:rPr lang="en-GB" sz="3400"/>
              <a:t>Implications of the situation in a case study:</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D924374-CED3-2F89-67A9-8E1A516A6F08}"/>
              </a:ext>
            </a:extLst>
          </p:cNvPr>
          <p:cNvGraphicFramePr>
            <a:graphicFrameLocks noGrp="1"/>
          </p:cNvGraphicFramePr>
          <p:nvPr>
            <p:ph idx="1"/>
            <p:extLst>
              <p:ext uri="{D42A27DB-BD31-4B8C-83A1-F6EECF244321}">
                <p14:modId xmlns:p14="http://schemas.microsoft.com/office/powerpoint/2010/main" val="3143693145"/>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9676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76FDC2-EB7D-A884-472C-D8DB1D12622B}"/>
              </a:ext>
            </a:extLst>
          </p:cNvPr>
          <p:cNvSpPr>
            <a:spLocks noGrp="1"/>
          </p:cNvSpPr>
          <p:nvPr>
            <p:ph type="title"/>
          </p:nvPr>
        </p:nvSpPr>
        <p:spPr>
          <a:xfrm>
            <a:off x="550863" y="1520825"/>
            <a:ext cx="4535487" cy="3779838"/>
          </a:xfrm>
        </p:spPr>
        <p:txBody>
          <a:bodyPr anchor="ctr">
            <a:normAutofit/>
          </a:bodyPr>
          <a:lstStyle/>
          <a:p>
            <a:pPr>
              <a:lnSpc>
                <a:spcPct val="90000"/>
              </a:lnSpc>
            </a:pPr>
            <a:r>
              <a:rPr lang="en-GB" sz="5400"/>
              <a:t>How family and individual has been impacted:</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05FF83DA-237B-DAE2-4CBB-6555E3AD1166}"/>
              </a:ext>
            </a:extLst>
          </p:cNvPr>
          <p:cNvGraphicFramePr>
            <a:graphicFrameLocks noGrp="1"/>
          </p:cNvGraphicFramePr>
          <p:nvPr>
            <p:ph idx="1"/>
            <p:extLst>
              <p:ext uri="{D42A27DB-BD31-4B8C-83A1-F6EECF244321}">
                <p14:modId xmlns:p14="http://schemas.microsoft.com/office/powerpoint/2010/main" val="276875549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2280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D1474-02CD-F786-EB79-C7F3B1BD7FC4}"/>
              </a:ext>
            </a:extLst>
          </p:cNvPr>
          <p:cNvSpPr>
            <a:spLocks noGrp="1"/>
          </p:cNvSpPr>
          <p:nvPr>
            <p:ph type="title"/>
          </p:nvPr>
        </p:nvSpPr>
        <p:spPr>
          <a:xfrm>
            <a:off x="550863" y="549275"/>
            <a:ext cx="3565525" cy="5543549"/>
          </a:xfrm>
        </p:spPr>
        <p:txBody>
          <a:bodyPr wrap="square" anchor="ctr">
            <a:normAutofit/>
          </a:bodyPr>
          <a:lstStyle/>
          <a:p>
            <a:r>
              <a:rPr lang="en-GB"/>
              <a:t>How childhood trauma affect </a:t>
            </a:r>
            <a:r>
              <a:rPr lang="en-GB" err="1"/>
              <a:t>adulhood</a:t>
            </a:r>
            <a:r>
              <a:rPr lang="en-GB"/>
              <a:t>:</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3063972-3C5D-D7DE-DD13-DEC202C03C33}"/>
              </a:ext>
            </a:extLst>
          </p:cNvPr>
          <p:cNvGraphicFramePr>
            <a:graphicFrameLocks noGrp="1"/>
          </p:cNvGraphicFramePr>
          <p:nvPr>
            <p:ph idx="1"/>
            <p:extLst>
              <p:ext uri="{D42A27DB-BD31-4B8C-83A1-F6EECF244321}">
                <p14:modId xmlns:p14="http://schemas.microsoft.com/office/powerpoint/2010/main" val="375835911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417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65EE0CA1-D3EE-4024-8924-687FF7C9B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Diagram&#10;&#10;Description automatically generated">
            <a:extLst>
              <a:ext uri="{FF2B5EF4-FFF2-40B4-BE49-F238E27FC236}">
                <a16:creationId xmlns:a16="http://schemas.microsoft.com/office/drawing/2014/main" id="{FB816F05-FB46-DB0A-9B3E-DDC100F2D5B1}"/>
              </a:ext>
            </a:extLst>
          </p:cNvPr>
          <p:cNvPicPr>
            <a:picLocks noChangeAspect="1"/>
          </p:cNvPicPr>
          <p:nvPr/>
        </p:nvPicPr>
        <p:blipFill rotWithShape="1">
          <a:blip r:embed="rId2"/>
          <a:srcRect b="27185"/>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1769860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B888F8-4E0B-E3A2-1AFF-9B459F424B34}"/>
              </a:ext>
            </a:extLst>
          </p:cNvPr>
          <p:cNvSpPr>
            <a:spLocks noGrp="1"/>
          </p:cNvSpPr>
          <p:nvPr>
            <p:ph type="title"/>
          </p:nvPr>
        </p:nvSpPr>
        <p:spPr>
          <a:xfrm>
            <a:off x="550863" y="549275"/>
            <a:ext cx="3565525" cy="5543549"/>
          </a:xfrm>
        </p:spPr>
        <p:txBody>
          <a:bodyPr wrap="square" anchor="ctr">
            <a:normAutofit/>
          </a:bodyPr>
          <a:lstStyle/>
          <a:p>
            <a:r>
              <a:rPr lang="en-GB"/>
              <a:t>Conclusion:</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11B5408-6EF7-0E3B-1B90-BF236145DEFC}"/>
              </a:ext>
            </a:extLst>
          </p:cNvPr>
          <p:cNvGraphicFramePr>
            <a:graphicFrameLocks noGrp="1"/>
          </p:cNvGraphicFramePr>
          <p:nvPr>
            <p:ph idx="1"/>
            <p:extLst>
              <p:ext uri="{D42A27DB-BD31-4B8C-83A1-F6EECF244321}">
                <p14:modId xmlns:p14="http://schemas.microsoft.com/office/powerpoint/2010/main" val="252229828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6567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8501D-4F96-4842-9E3E-77394886B098}"/>
              </a:ext>
            </a:extLst>
          </p:cNvPr>
          <p:cNvSpPr>
            <a:spLocks noGrp="1"/>
          </p:cNvSpPr>
          <p:nvPr>
            <p:ph type="title"/>
          </p:nvPr>
        </p:nvSpPr>
        <p:spPr>
          <a:xfrm>
            <a:off x="550862" y="549275"/>
            <a:ext cx="11091600" cy="395605"/>
          </a:xfrm>
        </p:spPr>
        <p:txBody>
          <a:bodyPr>
            <a:normAutofit/>
          </a:bodyPr>
          <a:lstStyle/>
          <a:p>
            <a:r>
              <a:rPr lang="en-GB" sz="2000" dirty="0"/>
              <a:t>References:</a:t>
            </a:r>
          </a:p>
        </p:txBody>
      </p:sp>
      <p:sp>
        <p:nvSpPr>
          <p:cNvPr id="3" name="Content Placeholder 2">
            <a:extLst>
              <a:ext uri="{FF2B5EF4-FFF2-40B4-BE49-F238E27FC236}">
                <a16:creationId xmlns:a16="http://schemas.microsoft.com/office/drawing/2014/main" id="{C218F6BA-614C-9A70-3A38-7216B0920F4E}"/>
              </a:ext>
            </a:extLst>
          </p:cNvPr>
          <p:cNvSpPr>
            <a:spLocks noGrp="1"/>
          </p:cNvSpPr>
          <p:nvPr>
            <p:ph idx="1"/>
          </p:nvPr>
        </p:nvSpPr>
        <p:spPr>
          <a:xfrm>
            <a:off x="549538" y="944880"/>
            <a:ext cx="11090274" cy="5363845"/>
          </a:xfrm>
        </p:spPr>
        <p:txBody>
          <a:bodyPr>
            <a:normAutofit/>
          </a:bodyPr>
          <a:lstStyle/>
          <a:p>
            <a:r>
              <a:rPr lang="en-GB" sz="1600" dirty="0"/>
              <a:t>Bolger, K. E., &amp; Patterson, C. J.(2003). </a:t>
            </a:r>
            <a:r>
              <a:rPr lang="en-GB" sz="1600" i="1" dirty="0"/>
              <a:t>Sequelae of child maltreatment: Vulnerability and resilience</a:t>
            </a:r>
            <a:r>
              <a:rPr lang="en-GB" sz="1600" dirty="0"/>
              <a:t>. In S. S. </a:t>
            </a:r>
            <a:r>
              <a:rPr lang="en-GB" sz="1600" dirty="0" err="1"/>
              <a:t>Luthar</a:t>
            </a:r>
            <a:r>
              <a:rPr lang="en-GB" sz="1600" dirty="0"/>
              <a:t> (Ed.), Resilience and vulnerability: Adaptation in the context of childhood adversities (pp. 156–181). Cambridge, UK: Cambridge University Press</a:t>
            </a:r>
          </a:p>
          <a:p>
            <a:r>
              <a:rPr lang="en-GB" sz="1600" dirty="0" err="1"/>
              <a:t>Savla</a:t>
            </a:r>
            <a:r>
              <a:rPr lang="en-GB" sz="1600" dirty="0"/>
              <a:t>, J.T. et al. (2013) ‘</a:t>
            </a:r>
            <a:r>
              <a:rPr lang="en-GB" sz="1600" i="1" dirty="0"/>
              <a:t>Childhood abuse affects emotional closeness with family in mid- and later life</a:t>
            </a:r>
            <a:r>
              <a:rPr lang="en-GB" sz="1600" dirty="0"/>
              <a:t>’, Child abuse &amp; neglect : the international journal., 37(6), pp. 388–399. Available at: </a:t>
            </a:r>
            <a:r>
              <a:rPr lang="en-GB" sz="1600" dirty="0">
                <a:hlinkClick r:id="rId2"/>
              </a:rPr>
              <a:t>https://doi.org/10.1016/j.chiabu.2012.12.009</a:t>
            </a:r>
            <a:r>
              <a:rPr lang="en-GB" sz="1600" dirty="0"/>
              <a:t>.</a:t>
            </a:r>
          </a:p>
          <a:p>
            <a:r>
              <a:rPr lang="en-GB" sz="1400" dirty="0"/>
              <a:t>Davey, A., </a:t>
            </a:r>
            <a:r>
              <a:rPr lang="en-GB" sz="1400" dirty="0" err="1"/>
              <a:t>Eggebeen</a:t>
            </a:r>
            <a:r>
              <a:rPr lang="en-GB" sz="1400" dirty="0"/>
              <a:t>, D. J., &amp; </a:t>
            </a:r>
            <a:r>
              <a:rPr lang="en-GB" sz="1400" dirty="0" err="1"/>
              <a:t>Savla</a:t>
            </a:r>
            <a:r>
              <a:rPr lang="en-GB" sz="1400" dirty="0"/>
              <a:t>, J. (2007). </a:t>
            </a:r>
            <a:r>
              <a:rPr lang="en-GB" sz="1400" i="1" dirty="0"/>
              <a:t>Parental marital transitions and instrumental assistance between generations: A within-family longitudinal analysis.</a:t>
            </a:r>
            <a:r>
              <a:rPr lang="en-GB" sz="1400" dirty="0"/>
              <a:t> Advances in Life Course Research, 12, 221–242. </a:t>
            </a:r>
            <a:r>
              <a:rPr lang="en-GB" sz="1400" dirty="0">
                <a:hlinkClick r:id="rId3"/>
              </a:rPr>
              <a:t>http://dx.doi.org/10.1016/S1040-2608(07)12008-6</a:t>
            </a:r>
            <a:endParaRPr lang="en-GB" sz="1400" dirty="0"/>
          </a:p>
          <a:p>
            <a:r>
              <a:rPr lang="en-GB" sz="1400" dirty="0"/>
              <a:t> Mental Health Diagnosis Overlapping Symptoms Childhood Trauma. (n.d.). Available at: https://uwm.edu/icfw/wp-content/uploads/sites/384/2019/10/Trauma-and-mental-illness-handout_r8.pdf [Accessed 24 Feb. 2023].</a:t>
            </a:r>
          </a:p>
          <a:p>
            <a:r>
              <a:rPr lang="en-GB" sz="1400" dirty="0"/>
              <a:t>WHISMAN, M.A. (2006), </a:t>
            </a:r>
            <a:r>
              <a:rPr lang="en-GB" sz="1400" i="1" dirty="0"/>
              <a:t>Childhood trauma and marital outcomes in adulthood</a:t>
            </a:r>
            <a:r>
              <a:rPr lang="en-GB" sz="1400" dirty="0"/>
              <a:t>. Personal Relationships, 13: 375-386. https://doi.org/10.1111/j.1475-6811.2006.00124.x</a:t>
            </a:r>
          </a:p>
          <a:p>
            <a:endParaRPr lang="en-GB" sz="1400" dirty="0"/>
          </a:p>
          <a:p>
            <a:endParaRPr lang="en-GB" sz="1400" dirty="0"/>
          </a:p>
        </p:txBody>
      </p:sp>
    </p:spTree>
    <p:extLst>
      <p:ext uri="{BB962C8B-B14F-4D97-AF65-F5344CB8AC3E}">
        <p14:creationId xmlns:p14="http://schemas.microsoft.com/office/powerpoint/2010/main" val="2692277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Oval 28">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3" name="Group 32">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34" name="Freeform: Shape 33">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6" name="Oval 35">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val 36">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39" name="Rectangle 38">
            <a:extLst>
              <a:ext uri="{FF2B5EF4-FFF2-40B4-BE49-F238E27FC236}">
                <a16:creationId xmlns:a16="http://schemas.microsoft.com/office/drawing/2014/main" id="{940082A1-24A5-4276-83A4-39E993BD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6D840B21-A957-4CFE-AA5B-9711DF6D3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000" y="397225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2C99E5F7-5CA5-9B55-5E04-7371BCB10F5F}"/>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pPr>
              <a:lnSpc>
                <a:spcPct val="90000"/>
              </a:lnSpc>
            </a:pPr>
            <a:r>
              <a:rPr lang="en-US" sz="7400"/>
              <a:t>Student name: Margarita Chaparova</a:t>
            </a:r>
            <a:br>
              <a:rPr lang="en-US" sz="7400"/>
            </a:br>
            <a:r>
              <a:rPr lang="en-US" sz="7400"/>
              <a:t>21230156</a:t>
            </a:r>
          </a:p>
        </p:txBody>
      </p:sp>
      <p:grpSp>
        <p:nvGrpSpPr>
          <p:cNvPr id="43" name="Group 42">
            <a:extLst>
              <a:ext uri="{FF2B5EF4-FFF2-40B4-BE49-F238E27FC236}">
                <a16:creationId xmlns:a16="http://schemas.microsoft.com/office/drawing/2014/main" id="{DBFD4376-13D5-43C1-86D8-8133A9D88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33126" y="5677571"/>
            <a:ext cx="631474" cy="667800"/>
            <a:chOff x="2994153" y="1378666"/>
            <a:chExt cx="631474" cy="667800"/>
          </a:xfrm>
        </p:grpSpPr>
        <p:sp>
          <p:nvSpPr>
            <p:cNvPr id="44" name="Freeform: Shape 43">
              <a:extLst>
                <a:ext uri="{FF2B5EF4-FFF2-40B4-BE49-F238E27FC236}">
                  <a16:creationId xmlns:a16="http://schemas.microsoft.com/office/drawing/2014/main" id="{176FEFF4-F643-4DA7-93C4-E222FCBA08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5000"/>
                    <a:lumOff val="5000"/>
                  </a:schemeClr>
                </a:gs>
                <a:gs pos="30000">
                  <a:schemeClr val="bg2">
                    <a:lumMod val="95000"/>
                    <a:lumOff val="5000"/>
                  </a:schemeClr>
                </a:gs>
                <a:gs pos="40000">
                  <a:schemeClr val="bg2">
                    <a:lumMod val="85000"/>
                    <a:lumOff val="1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5" name="Oval 44">
              <a:extLst>
                <a:ext uri="{FF2B5EF4-FFF2-40B4-BE49-F238E27FC236}">
                  <a16:creationId xmlns:a16="http://schemas.microsoft.com/office/drawing/2014/main" id="{A059AD75-BB86-41B7-84D4-4B5AE0E21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842457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7E53E1-3078-914E-82C7-67AB8D2BA0BC}"/>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C0714BB8-BABB-6441-907D-DD395AD0019F}"/>
              </a:ext>
            </a:extLst>
          </p:cNvPr>
          <p:cNvSpPr txBox="1"/>
          <p:nvPr/>
        </p:nvSpPr>
        <p:spPr>
          <a:xfrm>
            <a:off x="3269512" y="459088"/>
            <a:ext cx="5785383" cy="969105"/>
          </a:xfrm>
          <a:prstGeom prst="rect">
            <a:avLst/>
          </a:prstGeom>
          <a:noFill/>
        </p:spPr>
        <p:txBody>
          <a:bodyPr wrap="square" rtlCol="0">
            <a:spAutoFit/>
          </a:bodyPr>
          <a:lstStyle/>
          <a:p>
            <a:pPr algn="l"/>
            <a:endParaRPr lang="en-US" dirty="0">
              <a:latin typeface="Arial" panose="020B0604020202020204" pitchFamily="34" charset="0"/>
              <a:ea typeface="Amasis MT Pro Medium" panose="02000000000000000000" pitchFamily="2" charset="0"/>
              <a:cs typeface="Arial" panose="020B0604020202020204" pitchFamily="34" charset="0"/>
            </a:endParaRPr>
          </a:p>
        </p:txBody>
      </p:sp>
      <p:sp>
        <p:nvSpPr>
          <p:cNvPr id="6" name="TextBox 5">
            <a:extLst>
              <a:ext uri="{FF2B5EF4-FFF2-40B4-BE49-F238E27FC236}">
                <a16:creationId xmlns:a16="http://schemas.microsoft.com/office/drawing/2014/main" id="{D47A8889-49C4-A649-BD0E-37562AA3195A}"/>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D479CCCD-8EA0-A746-A867-473E8BC5B9A1}"/>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8AE22B1D-CB1D-4B41-A3AA-8A6F5656E524}"/>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11" name="TextBox 10">
            <a:extLst>
              <a:ext uri="{FF2B5EF4-FFF2-40B4-BE49-F238E27FC236}">
                <a16:creationId xmlns:a16="http://schemas.microsoft.com/office/drawing/2014/main" id="{EADA6A57-E5EF-8D45-AAAC-2E3B3AB31D5F}"/>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13" name="TextBox 12">
            <a:extLst>
              <a:ext uri="{FF2B5EF4-FFF2-40B4-BE49-F238E27FC236}">
                <a16:creationId xmlns:a16="http://schemas.microsoft.com/office/drawing/2014/main" id="{537B0807-C5D4-1946-B881-CF8F62C7E4AD}"/>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15" name="TextBox 14">
            <a:extLst>
              <a:ext uri="{FF2B5EF4-FFF2-40B4-BE49-F238E27FC236}">
                <a16:creationId xmlns:a16="http://schemas.microsoft.com/office/drawing/2014/main" id="{858ADEFA-A9EC-A845-BC43-4376527E1708}"/>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17" name="TextBox 16">
            <a:extLst>
              <a:ext uri="{FF2B5EF4-FFF2-40B4-BE49-F238E27FC236}">
                <a16:creationId xmlns:a16="http://schemas.microsoft.com/office/drawing/2014/main" id="{1C1C93C9-B89B-1441-B4C9-AE6CE94296F8}"/>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19" name="TextBox 18">
            <a:extLst>
              <a:ext uri="{FF2B5EF4-FFF2-40B4-BE49-F238E27FC236}">
                <a16:creationId xmlns:a16="http://schemas.microsoft.com/office/drawing/2014/main" id="{7126A5F6-BB4F-9043-A9C8-4EB63BE35FAB}"/>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21" name="TextBox 20">
            <a:extLst>
              <a:ext uri="{FF2B5EF4-FFF2-40B4-BE49-F238E27FC236}">
                <a16:creationId xmlns:a16="http://schemas.microsoft.com/office/drawing/2014/main" id="{76774CB6-2F57-A94B-8095-D3B503D771FB}"/>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23" name="TextBox 22">
            <a:extLst>
              <a:ext uri="{FF2B5EF4-FFF2-40B4-BE49-F238E27FC236}">
                <a16:creationId xmlns:a16="http://schemas.microsoft.com/office/drawing/2014/main" id="{B45F3843-F6A5-7340-A46F-3B5A5EE83644}"/>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25" name="TextBox 24">
            <a:extLst>
              <a:ext uri="{FF2B5EF4-FFF2-40B4-BE49-F238E27FC236}">
                <a16:creationId xmlns:a16="http://schemas.microsoft.com/office/drawing/2014/main" id="{CDA9EC2E-25B6-EF45-841F-61EEACD79455}"/>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30" name="TextBox 29">
            <a:extLst>
              <a:ext uri="{FF2B5EF4-FFF2-40B4-BE49-F238E27FC236}">
                <a16:creationId xmlns:a16="http://schemas.microsoft.com/office/drawing/2014/main" id="{9EF1D957-3D36-1C48-B7B5-C4D2B229BBD2}"/>
              </a:ext>
            </a:extLst>
          </p:cNvPr>
          <p:cNvSpPr txBox="1"/>
          <p:nvPr/>
        </p:nvSpPr>
        <p:spPr>
          <a:xfrm>
            <a:off x="4384626" y="741029"/>
            <a:ext cx="3392229" cy="594604"/>
          </a:xfrm>
          <a:prstGeom prst="rect">
            <a:avLst/>
          </a:prstGeom>
          <a:noFill/>
        </p:spPr>
        <p:txBody>
          <a:bodyPr wrap="square" rtlCol="0">
            <a:spAutoFit/>
          </a:bodyPr>
          <a:lstStyle/>
          <a:p>
            <a:pPr algn="l"/>
            <a:endParaRPr lang="en-US" dirty="0"/>
          </a:p>
        </p:txBody>
      </p:sp>
      <p:sp>
        <p:nvSpPr>
          <p:cNvPr id="31" name="TextBox 30">
            <a:extLst>
              <a:ext uri="{FF2B5EF4-FFF2-40B4-BE49-F238E27FC236}">
                <a16:creationId xmlns:a16="http://schemas.microsoft.com/office/drawing/2014/main" id="{D81CD69C-4347-6E46-8B59-3F2E0D2044A3}"/>
              </a:ext>
            </a:extLst>
          </p:cNvPr>
          <p:cNvSpPr txBox="1"/>
          <p:nvPr/>
        </p:nvSpPr>
        <p:spPr>
          <a:xfrm>
            <a:off x="2365744" y="513695"/>
            <a:ext cx="8248762" cy="584775"/>
          </a:xfrm>
          <a:prstGeom prst="rect">
            <a:avLst/>
          </a:prstGeom>
          <a:noFill/>
        </p:spPr>
        <p:txBody>
          <a:bodyPr wrap="square" rtlCol="0">
            <a:spAutoFit/>
          </a:bodyPr>
          <a:lstStyle/>
          <a:p>
            <a:pPr algn="l"/>
            <a:r>
              <a:rPr lang="en-GB" sz="3200" b="1" dirty="0">
                <a:solidFill>
                  <a:srgbClr val="FF0000"/>
                </a:solidFill>
                <a:latin typeface="Arial" panose="020B0604020202020204" pitchFamily="34" charset="0"/>
                <a:cs typeface="Arial" panose="020B0604020202020204" pitchFamily="34" charset="0"/>
              </a:rPr>
              <a:t>  </a:t>
            </a:r>
            <a:endParaRPr lang="en-US" sz="3200" b="1" dirty="0">
              <a:solidFill>
                <a:srgbClr val="FF0000"/>
              </a:solidFill>
              <a:latin typeface="Arial" panose="020B0604020202020204" pitchFamily="34" charset="0"/>
              <a:cs typeface="Arial" panose="020B0604020202020204" pitchFamily="34" charset="0"/>
            </a:endParaRPr>
          </a:p>
        </p:txBody>
      </p:sp>
      <p:sp>
        <p:nvSpPr>
          <p:cNvPr id="32" name="Subtitle 31"/>
          <p:cNvSpPr>
            <a:spLocks noGrp="1"/>
          </p:cNvSpPr>
          <p:nvPr>
            <p:ph type="subTitle" idx="1"/>
          </p:nvPr>
        </p:nvSpPr>
        <p:spPr>
          <a:xfrm>
            <a:off x="1524000" y="1482801"/>
            <a:ext cx="9144000" cy="2632000"/>
          </a:xfrm>
          <a:solidFill>
            <a:schemeClr val="accent1"/>
          </a:solidFill>
        </p:spPr>
        <p:txBody>
          <a:bodyPr>
            <a:noAutofit/>
          </a:bodyPr>
          <a:lstStyle/>
          <a:p>
            <a:pPr algn="ctr"/>
            <a:r>
              <a:rPr lang="en-US" sz="5400" b="1" dirty="0">
                <a:solidFill>
                  <a:schemeClr val="bg1"/>
                </a:solidFill>
              </a:rPr>
              <a:t>Children protection from violence, abuse, and neglect </a:t>
            </a:r>
          </a:p>
        </p:txBody>
      </p:sp>
    </p:spTree>
    <p:extLst>
      <p:ext uri="{BB962C8B-B14F-4D97-AF65-F5344CB8AC3E}">
        <p14:creationId xmlns:p14="http://schemas.microsoft.com/office/powerpoint/2010/main" val="3698659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107" y="1669138"/>
            <a:ext cx="3357155" cy="760553"/>
          </a:xfrm>
        </p:spPr>
        <p:txBody>
          <a:bodyPr/>
          <a:lstStyle/>
          <a:p>
            <a:r>
              <a:rPr lang="en-US" b="1" dirty="0"/>
              <a:t>Contents</a:t>
            </a:r>
            <a:endParaRPr lang="en-US" dirty="0"/>
          </a:p>
        </p:txBody>
      </p:sp>
      <p:graphicFrame>
        <p:nvGraphicFramePr>
          <p:cNvPr id="4" name="Content Placeholder 3"/>
          <p:cNvGraphicFramePr>
            <a:graphicFrameLocks noGrp="1"/>
          </p:cNvGraphicFramePr>
          <p:nvPr>
            <p:ph idx="1"/>
          </p:nvPr>
        </p:nvGraphicFramePr>
        <p:xfrm>
          <a:off x="838201" y="1825625"/>
          <a:ext cx="424325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3"/>
          <p:cNvGraphicFramePr>
            <a:graphicFrameLocks/>
          </p:cNvGraphicFramePr>
          <p:nvPr/>
        </p:nvGraphicFramePr>
        <p:xfrm>
          <a:off x="5460273" y="2338250"/>
          <a:ext cx="4153989" cy="33571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pSp>
        <p:nvGrpSpPr>
          <p:cNvPr id="6" name="Group 5"/>
          <p:cNvGrpSpPr/>
          <p:nvPr/>
        </p:nvGrpSpPr>
        <p:grpSpPr>
          <a:xfrm>
            <a:off x="5152706" y="3859013"/>
            <a:ext cx="236312" cy="276441"/>
            <a:chOff x="2790434" y="2037448"/>
            <a:chExt cx="236312" cy="276441"/>
          </a:xfrm>
          <a:solidFill>
            <a:schemeClr val="accent5">
              <a:lumMod val="75000"/>
            </a:schemeClr>
          </a:solidFill>
        </p:grpSpPr>
        <p:sp>
          <p:nvSpPr>
            <p:cNvPr id="7" name="Right Arrow 6"/>
            <p:cNvSpPr/>
            <p:nvPr/>
          </p:nvSpPr>
          <p:spPr>
            <a:xfrm>
              <a:off x="2790434" y="2037448"/>
              <a:ext cx="236312" cy="276441"/>
            </a:xfrm>
            <a:prstGeom prst="rightArrow">
              <a:avLst>
                <a:gd name="adj1" fmla="val 60000"/>
                <a:gd name="adj2" fmla="val 50000"/>
              </a:avLst>
            </a:prstGeom>
            <a:grpFill/>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sp>
        <p:sp>
          <p:nvSpPr>
            <p:cNvPr id="8" name="Right Arrow 4"/>
            <p:cNvSpPr txBox="1"/>
            <p:nvPr/>
          </p:nvSpPr>
          <p:spPr>
            <a:xfrm>
              <a:off x="2790434" y="2092736"/>
              <a:ext cx="165418" cy="165865"/>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p:txBody>
        </p:sp>
      </p:grpSp>
      <p:grpSp>
        <p:nvGrpSpPr>
          <p:cNvPr id="9" name="Group 8"/>
          <p:cNvGrpSpPr/>
          <p:nvPr/>
        </p:nvGrpSpPr>
        <p:grpSpPr>
          <a:xfrm>
            <a:off x="9749649" y="3859012"/>
            <a:ext cx="236312" cy="276441"/>
            <a:chOff x="2790434" y="2037448"/>
            <a:chExt cx="236312" cy="276441"/>
          </a:xfrm>
          <a:solidFill>
            <a:schemeClr val="accent5">
              <a:lumMod val="75000"/>
            </a:schemeClr>
          </a:solidFill>
        </p:grpSpPr>
        <p:sp>
          <p:nvSpPr>
            <p:cNvPr id="10" name="Right Arrow 9"/>
            <p:cNvSpPr/>
            <p:nvPr/>
          </p:nvSpPr>
          <p:spPr>
            <a:xfrm>
              <a:off x="2790434" y="2037448"/>
              <a:ext cx="236312" cy="276441"/>
            </a:xfrm>
            <a:prstGeom prst="rightArrow">
              <a:avLst>
                <a:gd name="adj1" fmla="val 60000"/>
                <a:gd name="adj2" fmla="val 50000"/>
              </a:avLst>
            </a:prstGeom>
            <a:grpFill/>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sp>
        <p:sp>
          <p:nvSpPr>
            <p:cNvPr id="11" name="Right Arrow 4"/>
            <p:cNvSpPr txBox="1"/>
            <p:nvPr/>
          </p:nvSpPr>
          <p:spPr>
            <a:xfrm>
              <a:off x="2790434" y="2092736"/>
              <a:ext cx="165418" cy="165865"/>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p:txBody>
        </p:sp>
      </p:grpSp>
      <p:grpSp>
        <p:nvGrpSpPr>
          <p:cNvPr id="15" name="Group 14"/>
          <p:cNvGrpSpPr/>
          <p:nvPr/>
        </p:nvGrpSpPr>
        <p:grpSpPr>
          <a:xfrm>
            <a:off x="10050454" y="3669862"/>
            <a:ext cx="1091233" cy="654740"/>
            <a:chOff x="3650" y="1305486"/>
            <a:chExt cx="1091233" cy="654740"/>
          </a:xfrm>
        </p:grpSpPr>
        <p:sp>
          <p:nvSpPr>
            <p:cNvPr id="16" name="Rounded Rectangle 15"/>
            <p:cNvSpPr/>
            <p:nvPr/>
          </p:nvSpPr>
          <p:spPr>
            <a:xfrm>
              <a:off x="3650" y="1305486"/>
              <a:ext cx="1091233" cy="654740"/>
            </a:xfrm>
            <a:prstGeom prst="roundRect">
              <a:avLst>
                <a:gd name="adj" fmla="val 10000"/>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17" name="Rounded Rectangle 4"/>
            <p:cNvSpPr txBox="1"/>
            <p:nvPr/>
          </p:nvSpPr>
          <p:spPr>
            <a:xfrm>
              <a:off x="22827" y="1324663"/>
              <a:ext cx="1052879" cy="61638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endParaRPr lang="en-US" sz="2500" kern="1200"/>
            </a:p>
          </p:txBody>
        </p:sp>
      </p:grpSp>
      <p:sp>
        <p:nvSpPr>
          <p:cNvPr id="21" name="Rectangle 20"/>
          <p:cNvSpPr/>
          <p:nvPr/>
        </p:nvSpPr>
        <p:spPr>
          <a:xfrm>
            <a:off x="10121348" y="3812566"/>
            <a:ext cx="1047588" cy="276999"/>
          </a:xfrm>
          <a:prstGeom prst="rect">
            <a:avLst/>
          </a:prstGeom>
        </p:spPr>
        <p:txBody>
          <a:bodyPr wrap="square">
            <a:spAutoFit/>
          </a:bodyPr>
          <a:lstStyle/>
          <a:p>
            <a:pPr lvl="0"/>
            <a:r>
              <a:rPr lang="en-US" sz="1200" dirty="0">
                <a:solidFill>
                  <a:schemeClr val="bg1"/>
                </a:solidFill>
              </a:rPr>
              <a:t>Conclusion</a:t>
            </a:r>
          </a:p>
        </p:txBody>
      </p:sp>
    </p:spTree>
    <p:extLst>
      <p:ext uri="{BB962C8B-B14F-4D97-AF65-F5344CB8AC3E}">
        <p14:creationId xmlns:p14="http://schemas.microsoft.com/office/powerpoint/2010/main" val="4089836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37BB1-87CC-E1C8-4C95-788F5CDC4B9D}"/>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654D577A-1E68-44B8-5638-12349F35B1EB}"/>
              </a:ext>
            </a:extLst>
          </p:cNvPr>
          <p:cNvSpPr>
            <a:spLocks noGrp="1"/>
          </p:cNvSpPr>
          <p:nvPr>
            <p:ph idx="1"/>
          </p:nvPr>
        </p:nvSpPr>
        <p:spPr>
          <a:xfrm>
            <a:off x="2589212" y="2690948"/>
            <a:ext cx="8915400" cy="3220273"/>
          </a:xfrm>
        </p:spPr>
        <p:txBody>
          <a:bodyPr>
            <a:normAutofit/>
          </a:bodyPr>
          <a:lstStyle/>
          <a:p>
            <a:pPr algn="just"/>
            <a:r>
              <a:rPr lang="en-US" sz="2000" dirty="0"/>
              <a:t>Protection from violence, abuse, and neglect is a fundamental human right. </a:t>
            </a:r>
          </a:p>
          <a:p>
            <a:pPr algn="just"/>
            <a:r>
              <a:rPr lang="en-US" sz="2000" dirty="0"/>
              <a:t>Everyone has the right to live free from harm and to be treated with dignity and respect. </a:t>
            </a:r>
          </a:p>
          <a:p>
            <a:pPr algn="just"/>
            <a:r>
              <a:rPr lang="en-US" sz="2000" dirty="0"/>
              <a:t>Unfortunately, violence, abuse, and neglect can occur in various settings such as the home, school, workplace, or community.</a:t>
            </a:r>
            <a:endParaRPr lang="en-GB" sz="2000" dirty="0"/>
          </a:p>
        </p:txBody>
      </p:sp>
      <p:sp>
        <p:nvSpPr>
          <p:cNvPr id="4" name="Rectangle 3"/>
          <p:cNvSpPr/>
          <p:nvPr/>
        </p:nvSpPr>
        <p:spPr>
          <a:xfrm>
            <a:off x="2181496" y="274320"/>
            <a:ext cx="10010503" cy="12279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a:solidFill>
                  <a:schemeClr val="bg1"/>
                </a:solidFill>
              </a:rPr>
              <a:t>Introduction</a:t>
            </a:r>
          </a:p>
        </p:txBody>
      </p:sp>
    </p:spTree>
    <p:extLst>
      <p:ext uri="{BB962C8B-B14F-4D97-AF65-F5344CB8AC3E}">
        <p14:creationId xmlns:p14="http://schemas.microsoft.com/office/powerpoint/2010/main" val="2696978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2181496" y="274320"/>
            <a:ext cx="10010503" cy="12279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a:solidFill>
                  <a:schemeClr val="bg1"/>
                </a:solidFill>
              </a:rPr>
              <a:t>Introduction</a:t>
            </a:r>
          </a:p>
        </p:txBody>
      </p:sp>
      <p:graphicFrame>
        <p:nvGraphicFramePr>
          <p:cNvPr id="8" name="Diagram 7"/>
          <p:cNvGraphicFramePr/>
          <p:nvPr/>
        </p:nvGraphicFramePr>
        <p:xfrm>
          <a:off x="2032000" y="2560320"/>
          <a:ext cx="8128000" cy="35780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1231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2032000" y="719666"/>
          <a:ext cx="8692606"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8844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946465" y="542108"/>
            <a:ext cx="2743200" cy="8752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t>Risk Factors</a:t>
            </a:r>
          </a:p>
        </p:txBody>
      </p:sp>
      <p:graphicFrame>
        <p:nvGraphicFramePr>
          <p:cNvPr id="8" name="Diagram 7"/>
          <p:cNvGraphicFramePr/>
          <p:nvPr/>
        </p:nvGraphicFramePr>
        <p:xfrm>
          <a:off x="1201783" y="836022"/>
          <a:ext cx="6021977" cy="6413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nvGraphicFramePr>
        <p:xfrm>
          <a:off x="7511143" y="2255520"/>
          <a:ext cx="3735977" cy="357456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798681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88568-C686-064B-914E-D8F418439C9E}"/>
              </a:ext>
            </a:extLst>
          </p:cNvPr>
          <p:cNvSpPr>
            <a:spLocks noGrp="1"/>
          </p:cNvSpPr>
          <p:nvPr>
            <p:ph type="title"/>
          </p:nvPr>
        </p:nvSpPr>
        <p:spPr>
          <a:xfrm>
            <a:off x="2090057" y="321734"/>
            <a:ext cx="9901646" cy="1135737"/>
          </a:xfrm>
          <a:solidFill>
            <a:schemeClr val="accent1"/>
          </a:solidFill>
          <a:ln>
            <a:solidFill>
              <a:schemeClr val="accent1"/>
            </a:solidFill>
          </a:ln>
        </p:spPr>
        <p:txBody>
          <a:bodyPr>
            <a:normAutofit fontScale="90000"/>
          </a:bodyPr>
          <a:lstStyle/>
          <a:p>
            <a:pPr algn="ctr"/>
            <a:r>
              <a:rPr lang="en-US" sz="3600" b="1" dirty="0">
                <a:solidFill>
                  <a:schemeClr val="bg1"/>
                </a:solidFill>
              </a:rPr>
              <a:t>Here are some ways to protect children from violence, abuse, and neglect:  </a:t>
            </a:r>
          </a:p>
        </p:txBody>
      </p:sp>
      <p:sp>
        <p:nvSpPr>
          <p:cNvPr id="4" name="Content Placeholder 3">
            <a:extLst>
              <a:ext uri="{FF2B5EF4-FFF2-40B4-BE49-F238E27FC236}">
                <a16:creationId xmlns:a16="http://schemas.microsoft.com/office/drawing/2014/main" id="{BEDAB19B-D517-F8C9-EF86-8C5F41D52517}"/>
              </a:ext>
            </a:extLst>
          </p:cNvPr>
          <p:cNvSpPr>
            <a:spLocks noGrp="1"/>
          </p:cNvSpPr>
          <p:nvPr>
            <p:ph idx="1"/>
          </p:nvPr>
        </p:nvSpPr>
        <p:spPr>
          <a:xfrm>
            <a:off x="2090057" y="2133600"/>
            <a:ext cx="9414555" cy="3777622"/>
          </a:xfrm>
        </p:spPr>
        <p:txBody>
          <a:bodyPr>
            <a:normAutofit/>
          </a:bodyPr>
          <a:lstStyle/>
          <a:p>
            <a:r>
              <a:rPr lang="en-US" sz="2000" b="1" dirty="0"/>
              <a:t>Recognize the signs of abuse: </a:t>
            </a:r>
            <a:r>
              <a:rPr lang="en-US" sz="2000" dirty="0"/>
              <a:t>It is important to be aware of the signs of abuse, including physical injuries, emotional distress, and changes in behavior.</a:t>
            </a:r>
          </a:p>
          <a:p>
            <a:pPr algn="just"/>
            <a:r>
              <a:rPr lang="en-US" sz="2000" b="1" dirty="0"/>
              <a:t>Speak up: </a:t>
            </a:r>
            <a:r>
              <a:rPr lang="en-US" sz="2000" dirty="0"/>
              <a:t>If you or someone you know is experiencing abuse or neglect, it is essential to speak up and seek help. This can involve telling a trusted friend, family member, or professional, such as a teacher, doctor, or social worker.</a:t>
            </a:r>
          </a:p>
          <a:p>
            <a:r>
              <a:rPr lang="en-US" sz="2000" b="1" dirty="0"/>
              <a:t>Report abuse:</a:t>
            </a:r>
            <a:r>
              <a:rPr lang="en-US" sz="2000" dirty="0"/>
              <a:t> If you suspect that someone is being abused, you can report it to the authorities, such as the police, child protective services, or adult protective services.</a:t>
            </a:r>
          </a:p>
        </p:txBody>
      </p:sp>
    </p:spTree>
    <p:extLst>
      <p:ext uri="{BB962C8B-B14F-4D97-AF65-F5344CB8AC3E}">
        <p14:creationId xmlns:p14="http://schemas.microsoft.com/office/powerpoint/2010/main" val="26902756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838200" y="143691"/>
            <a:ext cx="10515600" cy="1306286"/>
          </a:xfrm>
        </p:spPr>
        <p:txBody>
          <a:bodyPr>
            <a:noAutofit/>
          </a:bodyPr>
          <a:lstStyle/>
          <a:p>
            <a:pPr algn="ctr"/>
            <a:r>
              <a:rPr lang="en-US" sz="4000" b="1" dirty="0"/>
              <a:t>The content of protection from violence, abuse, and neglect includes:</a:t>
            </a:r>
            <a:endParaRPr lang="en-US" b="1" dirty="0"/>
          </a:p>
        </p:txBody>
      </p:sp>
      <p:graphicFrame>
        <p:nvGraphicFramePr>
          <p:cNvPr id="18" name="Content Placeholder 2">
            <a:extLst>
              <a:ext uri="{FF2B5EF4-FFF2-40B4-BE49-F238E27FC236}">
                <a16:creationId xmlns:a16="http://schemas.microsoft.com/office/drawing/2014/main" id="{698528A4-7A32-4989-88D9-8DF9349B69E1}"/>
              </a:ext>
            </a:extLst>
          </p:cNvPr>
          <p:cNvGraphicFramePr>
            <a:graphicFrameLocks noGrp="1"/>
          </p:cNvGraphicFramePr>
          <p:nvPr>
            <p:ph idx="1"/>
          </p:nvPr>
        </p:nvGraphicFramePr>
        <p:xfrm>
          <a:off x="838200" y="1449977"/>
          <a:ext cx="6842760" cy="52773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4" descr="Icon&#10;&#10;Description automatically generated">
            <a:extLst>
              <a:ext uri="{FF2B5EF4-FFF2-40B4-BE49-F238E27FC236}">
                <a16:creationId xmlns:a16="http://schemas.microsoft.com/office/drawing/2014/main" id="{1FE1B599-44BB-9A43-7858-4C97232219B6}"/>
              </a:ext>
            </a:extLst>
          </p:cNvPr>
          <p:cNvPicPr>
            <a:picLocks noChangeAspect="1"/>
          </p:cNvPicPr>
          <p:nvPr/>
        </p:nvPicPr>
        <p:blipFill>
          <a:blip r:embed="rId7"/>
          <a:stretch>
            <a:fillRect/>
          </a:stretch>
        </p:blipFill>
        <p:spPr>
          <a:xfrm>
            <a:off x="7850777" y="2093074"/>
            <a:ext cx="4151312" cy="4207738"/>
          </a:xfrm>
          <a:prstGeom prst="rect">
            <a:avLst/>
          </a:prstGeom>
        </p:spPr>
      </p:pic>
    </p:spTree>
    <p:extLst>
      <p:ext uri="{BB962C8B-B14F-4D97-AF65-F5344CB8AC3E}">
        <p14:creationId xmlns:p14="http://schemas.microsoft.com/office/powerpoint/2010/main" val="23564647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BFB2D-B659-C842-BADE-0F6F77A10ABA}"/>
              </a:ext>
            </a:extLst>
          </p:cNvPr>
          <p:cNvSpPr>
            <a:spLocks noGrp="1"/>
          </p:cNvSpPr>
          <p:nvPr>
            <p:ph type="title"/>
          </p:nvPr>
        </p:nvSpPr>
        <p:spPr>
          <a:xfrm>
            <a:off x="1371600" y="1267097"/>
            <a:ext cx="3024141" cy="1110343"/>
          </a:xfrm>
          <a:solidFill>
            <a:schemeClr val="accent1"/>
          </a:solidFill>
        </p:spPr>
        <p:txBody>
          <a:bodyPr>
            <a:normAutofit fontScale="90000"/>
          </a:bodyPr>
          <a:lstStyle/>
          <a:p>
            <a:r>
              <a:rPr lang="en-US" sz="3600" b="1" dirty="0">
                <a:solidFill>
                  <a:schemeClr val="bg1"/>
                </a:solidFill>
              </a:rPr>
              <a:t>Children with a disability</a:t>
            </a:r>
          </a:p>
        </p:txBody>
      </p:sp>
      <p:sp>
        <p:nvSpPr>
          <p:cNvPr id="3" name="Content Placeholder 2">
            <a:extLst>
              <a:ext uri="{FF2B5EF4-FFF2-40B4-BE49-F238E27FC236}">
                <a16:creationId xmlns:a16="http://schemas.microsoft.com/office/drawing/2014/main" id="{70BADA08-042B-F140-9F59-2776C028B8E2}"/>
              </a:ext>
            </a:extLst>
          </p:cNvPr>
          <p:cNvSpPr>
            <a:spLocks noGrp="1"/>
          </p:cNvSpPr>
          <p:nvPr>
            <p:ph idx="1"/>
          </p:nvPr>
        </p:nvSpPr>
        <p:spPr>
          <a:xfrm>
            <a:off x="590453" y="2495005"/>
            <a:ext cx="4008384" cy="4124071"/>
          </a:xfrm>
        </p:spPr>
        <p:txBody>
          <a:bodyPr vert="horz" lIns="91440" tIns="45720" rIns="91440" bIns="45720" rtlCol="0">
            <a:normAutofit/>
          </a:bodyPr>
          <a:lstStyle/>
          <a:p>
            <a:r>
              <a:rPr lang="en-US" sz="1800" dirty="0"/>
              <a:t>Children with disabilities are a diverse group of individuals who may have physical, intellectual, developmental, or sensory impairments.</a:t>
            </a:r>
          </a:p>
          <a:p>
            <a:pPr algn="just"/>
            <a:r>
              <a:rPr lang="en-US" sz="1800" dirty="0"/>
              <a:t> These children require special attention and support to ensure they can reach their full potential and live fulfilling lives</a:t>
            </a:r>
            <a:endParaRPr lang="en-US" sz="1800" dirty="0">
              <a:cs typeface="Calibri"/>
            </a:endParaRPr>
          </a:p>
          <a:p>
            <a:r>
              <a:rPr lang="en-US" sz="1800" dirty="0"/>
              <a:t>Here are some considerations when working with children with disabilities:</a:t>
            </a:r>
            <a:endParaRPr lang="en-US" sz="1800" dirty="0">
              <a:cs typeface="Calibri"/>
            </a:endParaRPr>
          </a:p>
        </p:txBody>
      </p:sp>
      <p:graphicFrame>
        <p:nvGraphicFramePr>
          <p:cNvPr id="4" name="Table 4">
            <a:extLst>
              <a:ext uri="{FF2B5EF4-FFF2-40B4-BE49-F238E27FC236}">
                <a16:creationId xmlns:a16="http://schemas.microsoft.com/office/drawing/2014/main" id="{70130045-DEDB-4017-9F19-3B9B5FFDFC13}"/>
              </a:ext>
            </a:extLst>
          </p:cNvPr>
          <p:cNvGraphicFramePr>
            <a:graphicFrameLocks noGrp="1"/>
          </p:cNvGraphicFramePr>
          <p:nvPr/>
        </p:nvGraphicFramePr>
        <p:xfrm>
          <a:off x="4935255" y="1"/>
          <a:ext cx="7256745" cy="6858000"/>
        </p:xfrm>
        <a:graphic>
          <a:graphicData uri="http://schemas.openxmlformats.org/drawingml/2006/table">
            <a:tbl>
              <a:tblPr firstRow="1" bandRow="1">
                <a:tableStyleId>{5C22544A-7EE6-4342-B048-85BDC9FD1C3A}</a:tableStyleId>
              </a:tblPr>
              <a:tblGrid>
                <a:gridCol w="3469710">
                  <a:extLst>
                    <a:ext uri="{9D8B030D-6E8A-4147-A177-3AD203B41FA5}">
                      <a16:colId xmlns:a16="http://schemas.microsoft.com/office/drawing/2014/main" val="929056838"/>
                    </a:ext>
                  </a:extLst>
                </a:gridCol>
                <a:gridCol w="3787035">
                  <a:extLst>
                    <a:ext uri="{9D8B030D-6E8A-4147-A177-3AD203B41FA5}">
                      <a16:colId xmlns:a16="http://schemas.microsoft.com/office/drawing/2014/main" val="1757357452"/>
                    </a:ext>
                  </a:extLst>
                </a:gridCol>
              </a:tblGrid>
              <a:tr h="594484">
                <a:tc>
                  <a:txBody>
                    <a:bodyPr/>
                    <a:lstStyle/>
                    <a:p>
                      <a:r>
                        <a:rPr lang="en-US" sz="1800" b="0" i="0" kern="1200" dirty="0">
                          <a:solidFill>
                            <a:schemeClr val="lt1"/>
                          </a:solidFill>
                          <a:effectLst/>
                          <a:latin typeface="+mn-lt"/>
                          <a:ea typeface="+mn-ea"/>
                          <a:cs typeface="+mn-cs"/>
                        </a:rPr>
                        <a:t>Early intervention</a:t>
                      </a:r>
                      <a:endParaRPr lang="en-US" sz="1500" dirty="0"/>
                    </a:p>
                  </a:txBody>
                  <a:tcPr marL="73633" marR="73633" marT="36817" marB="36817"/>
                </a:tc>
                <a:tc>
                  <a:txBody>
                    <a:bodyPr/>
                    <a:lstStyle/>
                    <a:p>
                      <a:r>
                        <a:rPr lang="en-US" sz="1800" b="0" i="0" kern="1200" dirty="0">
                          <a:solidFill>
                            <a:schemeClr val="lt1"/>
                          </a:solidFill>
                          <a:effectLst/>
                          <a:latin typeface="+mn-lt"/>
                          <a:ea typeface="+mn-ea"/>
                          <a:cs typeface="+mn-cs"/>
                        </a:rPr>
                        <a:t>Individualized education plans</a:t>
                      </a:r>
                      <a:endParaRPr lang="en-US" sz="1500" dirty="0"/>
                    </a:p>
                  </a:txBody>
                  <a:tcPr marL="73633" marR="73633" marT="36817" marB="36817"/>
                </a:tc>
                <a:extLst>
                  <a:ext uri="{0D108BD9-81ED-4DB2-BD59-A6C34878D82A}">
                    <a16:rowId xmlns:a16="http://schemas.microsoft.com/office/drawing/2014/main" val="2878909323"/>
                  </a:ext>
                </a:extLst>
              </a:tr>
              <a:tr h="1565891">
                <a:tc>
                  <a:txBody>
                    <a:bodyPr/>
                    <a:lstStyle/>
                    <a:p>
                      <a:pPr lvl="0">
                        <a:buNone/>
                      </a:pPr>
                      <a:r>
                        <a:rPr lang="en-US" sz="1800" b="0" i="0" kern="1200" dirty="0">
                          <a:solidFill>
                            <a:schemeClr val="dk1"/>
                          </a:solidFill>
                          <a:effectLst/>
                          <a:latin typeface="+mn-lt"/>
                          <a:ea typeface="+mn-ea"/>
                          <a:cs typeface="+mn-cs"/>
                        </a:rPr>
                        <a:t>Early intervention is critical to providing children with disabilities the support they need to thrive. </a:t>
                      </a:r>
                      <a:endParaRPr lang="en-US" sz="1400" dirty="0"/>
                    </a:p>
                  </a:txBody>
                  <a:tcPr marL="73633" marR="73633" marT="36817" marB="36817"/>
                </a:tc>
                <a:tc>
                  <a:txBody>
                    <a:bodyPr/>
                    <a:lstStyle/>
                    <a:p>
                      <a:pPr lvl="0">
                        <a:buNone/>
                      </a:pPr>
                      <a:r>
                        <a:rPr lang="en-US" sz="1800" b="0" i="0" kern="1200" dirty="0">
                          <a:solidFill>
                            <a:schemeClr val="dk1"/>
                          </a:solidFill>
                          <a:effectLst/>
                          <a:latin typeface="+mn-lt"/>
                          <a:ea typeface="+mn-ea"/>
                          <a:cs typeface="+mn-cs"/>
                        </a:rPr>
                        <a:t>Individualized education plans (IEPs) are tailored plans that outline goals, accommodations, and supports for children with disabilities.</a:t>
                      </a:r>
                      <a:endParaRPr lang="en-US" sz="1400" dirty="0"/>
                    </a:p>
                  </a:txBody>
                  <a:tcPr marL="73633" marR="73633" marT="36817" marB="36817"/>
                </a:tc>
                <a:extLst>
                  <a:ext uri="{0D108BD9-81ED-4DB2-BD59-A6C34878D82A}">
                    <a16:rowId xmlns:a16="http://schemas.microsoft.com/office/drawing/2014/main" val="1853230457"/>
                  </a:ext>
                </a:extLst>
              </a:tr>
              <a:tr h="1565891">
                <a:tc>
                  <a:txBody>
                    <a:bodyPr/>
                    <a:lstStyle/>
                    <a:p>
                      <a:pPr lvl="0">
                        <a:buNone/>
                      </a:pPr>
                      <a:r>
                        <a:rPr lang="en-US" sz="1800" b="0" i="0" kern="1200" dirty="0">
                          <a:solidFill>
                            <a:schemeClr val="dk1"/>
                          </a:solidFill>
                          <a:effectLst/>
                          <a:latin typeface="+mn-lt"/>
                          <a:ea typeface="+mn-ea"/>
                          <a:cs typeface="+mn-cs"/>
                        </a:rPr>
                        <a:t>This involves identifying disabilities early and providing interventions and therapies to address their unique needs.</a:t>
                      </a:r>
                      <a:endParaRPr lang="en-US" sz="1400" dirty="0"/>
                    </a:p>
                  </a:txBody>
                  <a:tcPr marL="73633" marR="73633" marT="36817" marB="36817"/>
                </a:tc>
                <a:tc>
                  <a:txBody>
                    <a:bodyPr/>
                    <a:lstStyle/>
                    <a:p>
                      <a:pPr lvl="0">
                        <a:buNone/>
                      </a:pPr>
                      <a:r>
                        <a:rPr lang="en-US" sz="1800" b="0" i="0" kern="1200" dirty="0">
                          <a:solidFill>
                            <a:schemeClr val="dk1"/>
                          </a:solidFill>
                          <a:effectLst/>
                          <a:latin typeface="+mn-lt"/>
                          <a:ea typeface="+mn-ea"/>
                          <a:cs typeface="+mn-cs"/>
                        </a:rPr>
                        <a:t>These plans are created with input from the child, their family, and education professionals.</a:t>
                      </a:r>
                      <a:endParaRPr lang="en-US" sz="900" dirty="0"/>
                    </a:p>
                  </a:txBody>
                  <a:tcPr marL="73633" marR="73633" marT="36817" marB="36817"/>
                </a:tc>
                <a:extLst>
                  <a:ext uri="{0D108BD9-81ED-4DB2-BD59-A6C34878D82A}">
                    <a16:rowId xmlns:a16="http://schemas.microsoft.com/office/drawing/2014/main" val="2708416762"/>
                  </a:ext>
                </a:extLst>
              </a:tr>
              <a:tr h="3131734">
                <a:tc>
                  <a:txBody>
                    <a:bodyPr/>
                    <a:lstStyle/>
                    <a:p>
                      <a:pPr lvl="0">
                        <a:buNone/>
                      </a:pPr>
                      <a:endParaRPr lang="en-US" sz="1400" dirty="0"/>
                    </a:p>
                  </a:txBody>
                  <a:tcPr marL="73633" marR="73633" marT="36817" marB="36817"/>
                </a:tc>
                <a:tc>
                  <a:txBody>
                    <a:bodyPr/>
                    <a:lstStyle/>
                    <a:p>
                      <a:r>
                        <a:rPr lang="en-US" sz="1800" b="0" i="0" kern="1200" dirty="0">
                          <a:solidFill>
                            <a:schemeClr val="dk1"/>
                          </a:solidFill>
                          <a:effectLst/>
                          <a:latin typeface="+mn-lt"/>
                          <a:ea typeface="+mn-ea"/>
                          <a:cs typeface="+mn-cs"/>
                        </a:rPr>
                        <a:t>Overall, working with children with disabilities requires a multi-faceted approach that involves early intervention, individualized plans, accessibility, inclusion, family-centered care, and advocacy. </a:t>
                      </a:r>
                      <a:endParaRPr lang="en-US" sz="1400" b="0" i="0" u="none" strike="noStrike" noProof="0" dirty="0">
                        <a:latin typeface="Calibri"/>
                      </a:endParaRPr>
                    </a:p>
                  </a:txBody>
                  <a:tcPr marL="73633" marR="73633" marT="36817" marB="36817"/>
                </a:tc>
                <a:extLst>
                  <a:ext uri="{0D108BD9-81ED-4DB2-BD59-A6C34878D82A}">
                    <a16:rowId xmlns:a16="http://schemas.microsoft.com/office/drawing/2014/main" val="3984902945"/>
                  </a:ext>
                </a:extLst>
              </a:tr>
            </a:tbl>
          </a:graphicData>
        </a:graphic>
      </p:graphicFrame>
    </p:spTree>
    <p:extLst>
      <p:ext uri="{BB962C8B-B14F-4D97-AF65-F5344CB8AC3E}">
        <p14:creationId xmlns:p14="http://schemas.microsoft.com/office/powerpoint/2010/main" val="39271591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0970" y="1358537"/>
            <a:ext cx="10737669" cy="1306285"/>
          </a:xfrm>
          <a:solidFill>
            <a:schemeClr val="accent1"/>
          </a:solidFill>
        </p:spPr>
        <p:txBody>
          <a:bodyPr>
            <a:noAutofit/>
          </a:bodyPr>
          <a:lstStyle/>
          <a:p>
            <a:r>
              <a:rPr lang="en-US" sz="4200" b="1" dirty="0">
                <a:solidFill>
                  <a:schemeClr val="bg1"/>
                </a:solidFill>
              </a:rPr>
              <a:t>Strategies for disable children protection from violence, abuse, and neglect</a:t>
            </a:r>
          </a:p>
        </p:txBody>
      </p:sp>
      <p:graphicFrame>
        <p:nvGraphicFramePr>
          <p:cNvPr id="4" name="Content Placeholder 3"/>
          <p:cNvGraphicFramePr>
            <a:graphicFrameLocks noGrp="1"/>
          </p:cNvGraphicFramePr>
          <p:nvPr>
            <p:ph idx="1"/>
          </p:nvPr>
        </p:nvGraphicFramePr>
        <p:xfrm>
          <a:off x="1397728" y="2272937"/>
          <a:ext cx="5146764" cy="3638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3"/>
          <p:cNvGraphicFramePr>
            <a:graphicFrameLocks/>
          </p:cNvGraphicFramePr>
          <p:nvPr/>
        </p:nvGraphicFramePr>
        <p:xfrm>
          <a:off x="6740434" y="1515292"/>
          <a:ext cx="5238205" cy="51598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4223244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1B982-A085-D65D-9D50-9FAF50138D99}"/>
              </a:ext>
            </a:extLst>
          </p:cNvPr>
          <p:cNvSpPr>
            <a:spLocks noGrp="1"/>
          </p:cNvSpPr>
          <p:nvPr>
            <p:ph type="title"/>
          </p:nvPr>
        </p:nvSpPr>
        <p:spPr>
          <a:xfrm>
            <a:off x="6657715" y="467271"/>
            <a:ext cx="4195674" cy="1074146"/>
          </a:xfrm>
        </p:spPr>
        <p:txBody>
          <a:bodyPr anchor="b">
            <a:normAutofit/>
          </a:bodyPr>
          <a:lstStyle/>
          <a:p>
            <a:r>
              <a:rPr lang="en-GB" sz="5600" b="1" dirty="0"/>
              <a:t>Conclusion</a:t>
            </a:r>
          </a:p>
        </p:txBody>
      </p:sp>
      <p:sp>
        <p:nvSpPr>
          <p:cNvPr id="3" name="Content Placeholder 2">
            <a:extLst>
              <a:ext uri="{FF2B5EF4-FFF2-40B4-BE49-F238E27FC236}">
                <a16:creationId xmlns:a16="http://schemas.microsoft.com/office/drawing/2014/main" id="{4E3FB1F1-CCBD-57F6-FE79-6333BAD343E5}"/>
              </a:ext>
            </a:extLst>
          </p:cNvPr>
          <p:cNvSpPr>
            <a:spLocks noGrp="1"/>
          </p:cNvSpPr>
          <p:nvPr>
            <p:ph idx="1"/>
          </p:nvPr>
        </p:nvSpPr>
        <p:spPr>
          <a:xfrm>
            <a:off x="5852160" y="1841863"/>
            <a:ext cx="5878285" cy="4454477"/>
          </a:xfrm>
        </p:spPr>
        <p:txBody>
          <a:bodyPr anchor="t">
            <a:noAutofit/>
          </a:bodyPr>
          <a:lstStyle/>
          <a:p>
            <a:pPr algn="just"/>
            <a:r>
              <a:rPr lang="en-US" dirty="0"/>
              <a:t>Protection from violence, abuse, and neglect involves a comprehensive approach that includes prevention, identification, response, accountability, support, and education. </a:t>
            </a:r>
          </a:p>
          <a:p>
            <a:pPr algn="just"/>
            <a:r>
              <a:rPr lang="en-US" dirty="0"/>
              <a:t>By addressing these elements, we can create safer, more supportive communities where everyone can live free from harm. </a:t>
            </a:r>
          </a:p>
          <a:p>
            <a:pPr algn="just"/>
            <a:r>
              <a:rPr lang="en-US" dirty="0"/>
              <a:t>Remember, everyone deserves to live a life free from violence, abuse, and neglect. </a:t>
            </a:r>
          </a:p>
          <a:p>
            <a:pPr algn="just"/>
            <a:r>
              <a:rPr lang="en-US" dirty="0"/>
              <a:t>By recognizing the signs of abuse, speaking up, and seeking help, you can help protect yourself and others.</a:t>
            </a:r>
            <a:endParaRPr lang="en-GB" dirty="0">
              <a:solidFill>
                <a:schemeClr val="tx1">
                  <a:alpha val="80000"/>
                </a:schemeClr>
              </a:solidFill>
            </a:endParaRPr>
          </a:p>
        </p:txBody>
      </p:sp>
      <p:pic>
        <p:nvPicPr>
          <p:cNvPr id="1026" name="Picture 2" descr="Conclusion - Free technology ic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0526" y="1841863"/>
            <a:ext cx="4627426" cy="4127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9388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3605349" y="235131"/>
            <a:ext cx="4271554" cy="849086"/>
          </a:xfrm>
        </p:spPr>
        <p:txBody>
          <a:bodyPr>
            <a:normAutofit/>
          </a:bodyPr>
          <a:lstStyle/>
          <a:p>
            <a:r>
              <a:rPr lang="en-US" sz="4400" b="1" dirty="0"/>
              <a:t>References</a:t>
            </a:r>
            <a:r>
              <a:rPr lang="en-GB" sz="4400" b="1" dirty="0"/>
              <a:t>   </a:t>
            </a:r>
            <a:endParaRPr lang="en-US" sz="4400" b="1" dirty="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1254034"/>
            <a:ext cx="10614838" cy="5282232"/>
          </a:xfrm>
        </p:spPr>
        <p:txBody>
          <a:bodyPr>
            <a:noAutofit/>
          </a:bodyPr>
          <a:lstStyle/>
          <a:p>
            <a:pPr algn="just"/>
            <a:r>
              <a:rPr lang="en-US" sz="1400" dirty="0"/>
              <a:t>Saini, N. (2013). Child abuse and neglect in India: Time to act. </a:t>
            </a:r>
            <a:r>
              <a:rPr lang="en-US" sz="1400" i="1" dirty="0"/>
              <a:t>Japan Medical Association Journal</a:t>
            </a:r>
            <a:r>
              <a:rPr lang="en-US" sz="1400" dirty="0"/>
              <a:t>, </a:t>
            </a:r>
            <a:r>
              <a:rPr lang="en-US" sz="1400" i="1" dirty="0"/>
              <a:t>56</a:t>
            </a:r>
            <a:r>
              <a:rPr lang="en-US" sz="1400" dirty="0"/>
              <a:t>(5), 302-309.</a:t>
            </a:r>
          </a:p>
          <a:p>
            <a:pPr algn="just"/>
            <a:r>
              <a:rPr lang="en-US" sz="1400" dirty="0"/>
              <a:t>Seth, R. (2015). Child abuse and neglect in India. </a:t>
            </a:r>
            <a:r>
              <a:rPr lang="en-US" sz="1400" i="1" dirty="0"/>
              <a:t>The Indian Journal of Pediatrics</a:t>
            </a:r>
            <a:r>
              <a:rPr lang="en-US" sz="1400" dirty="0"/>
              <a:t>, </a:t>
            </a:r>
            <a:r>
              <a:rPr lang="en-US" sz="1400" i="1" dirty="0"/>
              <a:t>82</a:t>
            </a:r>
            <a:r>
              <a:rPr lang="en-US" sz="1400" dirty="0"/>
              <a:t>(8), 707-714.</a:t>
            </a:r>
          </a:p>
          <a:p>
            <a:pPr algn="just"/>
            <a:r>
              <a:rPr lang="en-US" sz="1400" dirty="0" err="1"/>
              <a:t>Hundeide</a:t>
            </a:r>
            <a:r>
              <a:rPr lang="en-US" sz="1400" dirty="0"/>
              <a:t>, K., &amp; Armstrong, N. (2011). ICDP approach to awareness-raising about children's rights and preventing violence, child abuse, and neglect. </a:t>
            </a:r>
            <a:r>
              <a:rPr lang="en-US" sz="1400" i="1" dirty="0"/>
              <a:t>Child abuse &amp; neglect</a:t>
            </a:r>
            <a:r>
              <a:rPr lang="en-US" sz="1400" dirty="0"/>
              <a:t>, </a:t>
            </a:r>
            <a:r>
              <a:rPr lang="en-US" sz="1400" i="1" dirty="0"/>
              <a:t>35</a:t>
            </a:r>
            <a:r>
              <a:rPr lang="en-US" sz="1400" dirty="0"/>
              <a:t>(12), 1053-1062.</a:t>
            </a:r>
          </a:p>
          <a:p>
            <a:pPr algn="just"/>
            <a:r>
              <a:rPr lang="en-US" sz="1400" dirty="0" err="1"/>
              <a:t>Sossou</a:t>
            </a:r>
            <a:r>
              <a:rPr lang="en-US" sz="1400" dirty="0"/>
              <a:t>, M. A., &amp; </a:t>
            </a:r>
            <a:r>
              <a:rPr lang="en-US" sz="1400" dirty="0" err="1"/>
              <a:t>Yogtiba</a:t>
            </a:r>
            <a:r>
              <a:rPr lang="en-US" sz="1400" dirty="0"/>
              <a:t>, J. A. (2015). Abuse, neglect, and violence against elderly women in Ghana: Implications for social justice and human rights. </a:t>
            </a:r>
            <a:r>
              <a:rPr lang="en-US" sz="1400" i="1" dirty="0"/>
              <a:t>Journal of Elder Abuse &amp; Neglect</a:t>
            </a:r>
            <a:r>
              <a:rPr lang="en-US" sz="1400" dirty="0"/>
              <a:t>, </a:t>
            </a:r>
            <a:r>
              <a:rPr lang="en-US" sz="1400" i="1" dirty="0"/>
              <a:t>27</a:t>
            </a:r>
            <a:r>
              <a:rPr lang="en-US" sz="1400" dirty="0"/>
              <a:t>(4-5), 422-427.</a:t>
            </a:r>
          </a:p>
          <a:p>
            <a:pPr algn="just"/>
            <a:r>
              <a:rPr lang="en-US" sz="1400" dirty="0"/>
              <a:t>Stanley, J., </a:t>
            </a:r>
            <a:r>
              <a:rPr lang="en-US" sz="1400" dirty="0" err="1"/>
              <a:t>Tomison</a:t>
            </a:r>
            <a:r>
              <a:rPr lang="en-US" sz="1400" dirty="0"/>
              <a:t>, A. M., &amp; </a:t>
            </a:r>
            <a:r>
              <a:rPr lang="en-US" sz="1400" dirty="0" err="1"/>
              <a:t>Pocock</a:t>
            </a:r>
            <a:r>
              <a:rPr lang="en-US" sz="1400" dirty="0"/>
              <a:t>, J. (2004). Child abuse and neglect in Indigenous Australian communities.</a:t>
            </a:r>
          </a:p>
          <a:p>
            <a:pPr algn="just"/>
            <a:r>
              <a:rPr lang="en-US" sz="1400" dirty="0" err="1"/>
              <a:t>Almuneef</a:t>
            </a:r>
            <a:r>
              <a:rPr lang="en-US" sz="1400" dirty="0"/>
              <a:t>, M., &amp; Al-</a:t>
            </a:r>
            <a:r>
              <a:rPr lang="en-US" sz="1400" dirty="0" err="1"/>
              <a:t>Eissa</a:t>
            </a:r>
            <a:r>
              <a:rPr lang="en-US" sz="1400" dirty="0"/>
              <a:t>, M. (2011). Preventing child abuse and neglect in Saudi Arabia: are we ready?. </a:t>
            </a:r>
            <a:r>
              <a:rPr lang="en-US" sz="1400" i="1" dirty="0"/>
              <a:t>Annals of Saudi medicine</a:t>
            </a:r>
            <a:r>
              <a:rPr lang="en-US" sz="1400" dirty="0"/>
              <a:t>, </a:t>
            </a:r>
            <a:r>
              <a:rPr lang="en-US" sz="1400" i="1" dirty="0"/>
              <a:t>31</a:t>
            </a:r>
            <a:r>
              <a:rPr lang="en-US" sz="1400" dirty="0"/>
              <a:t>(6), 635-640.</a:t>
            </a:r>
          </a:p>
          <a:p>
            <a:pPr algn="just"/>
            <a:r>
              <a:rPr lang="en-US" sz="1400" dirty="0"/>
              <a:t>Robinson, S. (2012). Enabling and protecting: Proactive approaches to addressing the abuse and neglect of children and young people with disability.</a:t>
            </a:r>
          </a:p>
          <a:p>
            <a:pPr algn="just"/>
            <a:r>
              <a:rPr lang="en-US" sz="1400" dirty="0"/>
              <a:t>Brownell, P. (2010). Social issues and social policy response to abuse and neglect of older adults. In </a:t>
            </a:r>
            <a:r>
              <a:rPr lang="en-US" sz="1400" i="1" dirty="0"/>
              <a:t>Aging, Ageism and Abuse</a:t>
            </a:r>
            <a:r>
              <a:rPr lang="en-US" sz="1400" dirty="0"/>
              <a:t> (pp. 1-15). Elsevier.</a:t>
            </a:r>
          </a:p>
          <a:p>
            <a:pPr algn="just"/>
            <a:r>
              <a:rPr lang="en-US" sz="1400" dirty="0"/>
              <a:t>Hart, S. N., &amp; Glaser, D. (2011). Psychological maltreatment–Maltreatment of the mind: A catalyst for advancing child protection toward proactive primary prevention and promotion of personal well-being. </a:t>
            </a:r>
            <a:r>
              <a:rPr lang="en-US" sz="1400" i="1" dirty="0"/>
              <a:t>Child Abuse &amp; Neglect</a:t>
            </a:r>
            <a:r>
              <a:rPr lang="en-US" sz="1400" dirty="0"/>
              <a:t>, </a:t>
            </a:r>
            <a:r>
              <a:rPr lang="en-US" sz="1400" i="1" dirty="0"/>
              <a:t>35</a:t>
            </a:r>
            <a:r>
              <a:rPr lang="en-US" sz="1400" dirty="0"/>
              <a:t>(10), 758-766.</a:t>
            </a:r>
          </a:p>
          <a:p>
            <a:pPr algn="just"/>
            <a:r>
              <a:rPr lang="en-US" sz="1400" dirty="0" err="1"/>
              <a:t>Finzi</a:t>
            </a:r>
            <a:r>
              <a:rPr lang="en-US" sz="1400" dirty="0"/>
              <a:t>, R., Ram, A., </a:t>
            </a:r>
            <a:r>
              <a:rPr lang="en-US" sz="1400" dirty="0" err="1"/>
              <a:t>Har</a:t>
            </a:r>
            <a:r>
              <a:rPr lang="en-US" sz="1400" dirty="0"/>
              <a:t>-Even, D., </a:t>
            </a:r>
            <a:r>
              <a:rPr lang="en-US" sz="1400" dirty="0" err="1"/>
              <a:t>Shnit</a:t>
            </a:r>
            <a:r>
              <a:rPr lang="en-US" sz="1400" dirty="0"/>
              <a:t>, D., &amp; </a:t>
            </a:r>
            <a:r>
              <a:rPr lang="en-US" sz="1400" dirty="0" err="1"/>
              <a:t>Weizman</a:t>
            </a:r>
            <a:r>
              <a:rPr lang="en-US" sz="1400" dirty="0"/>
              <a:t>, A. (2001). Attachment styles and aggression in physically abused and neglected children. </a:t>
            </a:r>
            <a:r>
              <a:rPr lang="en-US" sz="1400" i="1" dirty="0"/>
              <a:t>Journal of youth and adolescence</a:t>
            </a:r>
            <a:r>
              <a:rPr lang="en-US" sz="1400" dirty="0"/>
              <a:t>, </a:t>
            </a:r>
            <a:r>
              <a:rPr lang="en-US" sz="1400" i="1" dirty="0"/>
              <a:t>30</a:t>
            </a:r>
            <a:r>
              <a:rPr lang="en-US" sz="1400" dirty="0"/>
              <a:t>, 769-786.</a:t>
            </a:r>
          </a:p>
          <a:p>
            <a:pPr algn="just"/>
            <a:endParaRPr lang="en-GB" sz="1400" b="0" i="0" u="none" strike="noStrike" dirty="0">
              <a:effectLst/>
              <a:latin typeface="+mj-lt"/>
            </a:endParaRPr>
          </a:p>
        </p:txBody>
      </p:sp>
    </p:spTree>
    <p:extLst>
      <p:ext uri="{BB962C8B-B14F-4D97-AF65-F5344CB8AC3E}">
        <p14:creationId xmlns:p14="http://schemas.microsoft.com/office/powerpoint/2010/main" val="30546617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1"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3"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5"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6"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7"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8"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9"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1" name="Group 20">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2"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3"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4"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5"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6"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7"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8"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9"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0"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1"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2"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3"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5" name="Rectangle 34">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7"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39" name="Rectangle 38">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46F1E992-B14A-4FD5-8E41-E19C83492C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42" name="Freeform 27">
              <a:extLst>
                <a:ext uri="{FF2B5EF4-FFF2-40B4-BE49-F238E27FC236}">
                  <a16:creationId xmlns:a16="http://schemas.microsoft.com/office/drawing/2014/main" id="{69C544B6-3EB8-40C0-BBA0-D6825A339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3" name="Freeform 28">
              <a:extLst>
                <a:ext uri="{FF2B5EF4-FFF2-40B4-BE49-F238E27FC236}">
                  <a16:creationId xmlns:a16="http://schemas.microsoft.com/office/drawing/2014/main" id="{008ED5F3-C2B0-4C4B-864A-381723C87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4" name="Freeform 29">
              <a:extLst>
                <a:ext uri="{FF2B5EF4-FFF2-40B4-BE49-F238E27FC236}">
                  <a16:creationId xmlns:a16="http://schemas.microsoft.com/office/drawing/2014/main" id="{23CC4B0B-BFBC-4B5D-87E1-9E6415263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5" name="Freeform 30">
              <a:extLst>
                <a:ext uri="{FF2B5EF4-FFF2-40B4-BE49-F238E27FC236}">
                  <a16:creationId xmlns:a16="http://schemas.microsoft.com/office/drawing/2014/main" id="{C346C5BB-C560-432B-B712-CC4188B6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6" name="Freeform 31">
              <a:extLst>
                <a:ext uri="{FF2B5EF4-FFF2-40B4-BE49-F238E27FC236}">
                  <a16:creationId xmlns:a16="http://schemas.microsoft.com/office/drawing/2014/main" id="{A5D527C1-B6DA-42CF-8499-7561AF3C1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7" name="Freeform 32">
              <a:extLst>
                <a:ext uri="{FF2B5EF4-FFF2-40B4-BE49-F238E27FC236}">
                  <a16:creationId xmlns:a16="http://schemas.microsoft.com/office/drawing/2014/main" id="{79811171-A408-48D1-B498-29EEB218D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8" name="Freeform 33">
              <a:extLst>
                <a:ext uri="{FF2B5EF4-FFF2-40B4-BE49-F238E27FC236}">
                  <a16:creationId xmlns:a16="http://schemas.microsoft.com/office/drawing/2014/main" id="{CAB35AA3-C384-40C1-972D-E9CF2ECEB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9" name="Freeform 34">
              <a:extLst>
                <a:ext uri="{FF2B5EF4-FFF2-40B4-BE49-F238E27FC236}">
                  <a16:creationId xmlns:a16="http://schemas.microsoft.com/office/drawing/2014/main" id="{F1FB2FB4-BDB4-49C0-B229-C44C3A652A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0" name="Freeform 35">
              <a:extLst>
                <a:ext uri="{FF2B5EF4-FFF2-40B4-BE49-F238E27FC236}">
                  <a16:creationId xmlns:a16="http://schemas.microsoft.com/office/drawing/2014/main" id="{911B13BF-C299-4EDA-AC49-B43C6E01B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1" name="Freeform 36">
              <a:extLst>
                <a:ext uri="{FF2B5EF4-FFF2-40B4-BE49-F238E27FC236}">
                  <a16:creationId xmlns:a16="http://schemas.microsoft.com/office/drawing/2014/main" id="{46744126-7C1B-4B5B-BBB2-8F25CE557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2" name="Freeform 37">
              <a:extLst>
                <a:ext uri="{FF2B5EF4-FFF2-40B4-BE49-F238E27FC236}">
                  <a16:creationId xmlns:a16="http://schemas.microsoft.com/office/drawing/2014/main" id="{5DCDFB75-55EC-4221-A026-2DF2C8ACB4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3" name="Freeform 38">
              <a:extLst>
                <a:ext uri="{FF2B5EF4-FFF2-40B4-BE49-F238E27FC236}">
                  <a16:creationId xmlns:a16="http://schemas.microsoft.com/office/drawing/2014/main" id="{F9DB045F-5C45-45BF-AFCB-2EA8DE14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55" name="Freeform 11">
            <a:extLst>
              <a:ext uri="{FF2B5EF4-FFF2-40B4-BE49-F238E27FC236}">
                <a16:creationId xmlns:a16="http://schemas.microsoft.com/office/drawing/2014/main" id="{1E86F813-D67B-409D-AA77-FA8878C2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7" name="Rectangle 56">
            <a:extLst>
              <a:ext uri="{FF2B5EF4-FFF2-40B4-BE49-F238E27FC236}">
                <a16:creationId xmlns:a16="http://schemas.microsoft.com/office/drawing/2014/main" id="{1F0BB6E0-44F4-4938-8070-5992040BD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D0FCA-7ED2-F3B6-392B-D618B6BCE5B5}"/>
              </a:ext>
            </a:extLst>
          </p:cNvPr>
          <p:cNvSpPr>
            <a:spLocks noGrp="1"/>
          </p:cNvSpPr>
          <p:nvPr>
            <p:ph type="title"/>
          </p:nvPr>
        </p:nvSpPr>
        <p:spPr>
          <a:xfrm>
            <a:off x="5618969" y="804335"/>
            <a:ext cx="5768697" cy="5249332"/>
          </a:xfrm>
        </p:spPr>
        <p:txBody>
          <a:bodyPr vert="horz" lIns="91440" tIns="45720" rIns="91440" bIns="45720" rtlCol="0" anchor="ctr">
            <a:normAutofit/>
          </a:bodyPr>
          <a:lstStyle/>
          <a:p>
            <a:r>
              <a:rPr lang="en-US" sz="5400">
                <a:solidFill>
                  <a:schemeClr val="tx1"/>
                </a:solidFill>
              </a:rPr>
              <a:t>Student name: Sevdalina Velinova</a:t>
            </a:r>
            <a:br>
              <a:rPr lang="en-US" sz="5400">
                <a:solidFill>
                  <a:schemeClr val="tx1"/>
                </a:solidFill>
              </a:rPr>
            </a:br>
            <a:r>
              <a:rPr lang="en-US" sz="5400">
                <a:solidFill>
                  <a:schemeClr val="tx1"/>
                </a:solidFill>
              </a:rPr>
              <a:t> 2017540</a:t>
            </a:r>
            <a:br>
              <a:rPr lang="en-US" sz="5400">
                <a:solidFill>
                  <a:schemeClr val="tx1"/>
                </a:solidFill>
              </a:rPr>
            </a:br>
            <a:br>
              <a:rPr lang="en-US" sz="5400">
                <a:solidFill>
                  <a:schemeClr val="tx1"/>
                </a:solidFill>
              </a:rPr>
            </a:br>
            <a:endParaRPr lang="en-US" sz="5400">
              <a:solidFill>
                <a:schemeClr val="tx1"/>
              </a:solidFill>
            </a:endParaRPr>
          </a:p>
        </p:txBody>
      </p:sp>
    </p:spTree>
    <p:extLst>
      <p:ext uri="{BB962C8B-B14F-4D97-AF65-F5344CB8AC3E}">
        <p14:creationId xmlns:p14="http://schemas.microsoft.com/office/powerpoint/2010/main" val="2077950895"/>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flip="none" rotWithShape="1">
          <a:gsLst>
            <a:gs pos="26640">
              <a:srgbClr val="92D050"/>
            </a:gs>
            <a:gs pos="0">
              <a:srgbClr val="FFCCFF"/>
            </a:gs>
            <a:gs pos="74000">
              <a:schemeClr val="accent6">
                <a:lumMod val="45000"/>
                <a:lumOff val="55000"/>
              </a:schemeClr>
            </a:gs>
            <a:gs pos="83000">
              <a:schemeClr val="accent6">
                <a:lumMod val="45000"/>
                <a:lumOff val="55000"/>
              </a:schemeClr>
            </a:gs>
            <a:gs pos="62000">
              <a:srgbClr val="D8E9F4"/>
            </a:gs>
          </a:gsLst>
          <a:lin ang="5400000" scaled="1"/>
          <a:tileRect/>
        </a:gra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1AA6329-7B1E-F04B-551F-9EC8121E1722}"/>
              </a:ext>
            </a:extLst>
          </p:cNvPr>
          <p:cNvSpPr>
            <a:spLocks noGrp="1"/>
          </p:cNvSpPr>
          <p:nvPr>
            <p:ph type="ctrTitle"/>
          </p:nvPr>
        </p:nvSpPr>
        <p:spPr/>
        <p:txBody>
          <a:bodyPr/>
          <a:lstStyle/>
          <a:p>
            <a:br>
              <a:rPr lang="en-GB" dirty="0"/>
            </a:br>
            <a:r>
              <a:rPr lang="en-GB" dirty="0"/>
              <a:t>Part 3  Group Presentation</a:t>
            </a:r>
          </a:p>
        </p:txBody>
      </p:sp>
      <p:sp>
        <p:nvSpPr>
          <p:cNvPr id="3" name="Подзаглавие 2">
            <a:extLst>
              <a:ext uri="{FF2B5EF4-FFF2-40B4-BE49-F238E27FC236}">
                <a16:creationId xmlns:a16="http://schemas.microsoft.com/office/drawing/2014/main" id="{EF7FA1F0-F620-1070-DA62-1FCE2B18C367}"/>
              </a:ext>
            </a:extLst>
          </p:cNvPr>
          <p:cNvSpPr>
            <a:spLocks noGrp="1"/>
          </p:cNvSpPr>
          <p:nvPr>
            <p:ph type="subTitle" idx="1"/>
          </p:nvPr>
        </p:nvSpPr>
        <p:spPr/>
        <p:txBody>
          <a:bodyPr>
            <a:normAutofit lnSpcReduction="10000"/>
          </a:bodyPr>
          <a:lstStyle/>
          <a:p>
            <a:r>
              <a:rPr lang="en-GB" dirty="0"/>
              <a:t>Student name and ID : Sevdalina Velinova  2017540</a:t>
            </a:r>
          </a:p>
          <a:p>
            <a:r>
              <a:rPr lang="en-GB" dirty="0"/>
              <a:t>Module name and  code: Children ,  young people and families BMHP5004</a:t>
            </a:r>
          </a:p>
          <a:p>
            <a:r>
              <a:rPr lang="en-GB" dirty="0"/>
              <a:t>Lecture’s name :Rachael Rivers </a:t>
            </a:r>
          </a:p>
          <a:p>
            <a:endParaRPr lang="en-GB" dirty="0"/>
          </a:p>
        </p:txBody>
      </p:sp>
    </p:spTree>
    <p:extLst>
      <p:ext uri="{BB962C8B-B14F-4D97-AF65-F5344CB8AC3E}">
        <p14:creationId xmlns:p14="http://schemas.microsoft.com/office/powerpoint/2010/main" val="30058033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flip="none" rotWithShape="1">
          <a:gsLst>
            <a:gs pos="11000">
              <a:srgbClr val="92D050"/>
            </a:gs>
            <a:gs pos="35000">
              <a:srgbClr val="FFCCFF"/>
            </a:gs>
            <a:gs pos="53000">
              <a:srgbClr val="D8E9F4"/>
            </a:gs>
          </a:gsLst>
          <a:path path="circle">
            <a:fillToRect t="100000" r="100000"/>
          </a:path>
          <a:tileRect l="-100000" b="-100000"/>
        </a:gradFill>
        <a:effectLst/>
      </p:bgPr>
    </p:bg>
    <p:spTree>
      <p:nvGrpSpPr>
        <p:cNvPr id="1" name=""/>
        <p:cNvGrpSpPr/>
        <p:nvPr/>
      </p:nvGrpSpPr>
      <p:grpSpPr>
        <a:xfrm>
          <a:off x="0" y="0"/>
          <a:ext cx="0" cy="0"/>
          <a:chOff x="0" y="0"/>
          <a:chExt cx="0" cy="0"/>
        </a:xfrm>
      </p:grpSpPr>
      <p:sp useBgFill="1">
        <p:nvSpPr>
          <p:cNvPr id="2" name="Заглавие 1">
            <a:extLst>
              <a:ext uri="{FF2B5EF4-FFF2-40B4-BE49-F238E27FC236}">
                <a16:creationId xmlns:a16="http://schemas.microsoft.com/office/drawing/2014/main" id="{48320628-3923-C840-755B-5C5707A893D3}"/>
              </a:ext>
            </a:extLst>
          </p:cNvPr>
          <p:cNvSpPr>
            <a:spLocks noGrp="1"/>
          </p:cNvSpPr>
          <p:nvPr>
            <p:ph type="title"/>
          </p:nvPr>
        </p:nvSpPr>
        <p:spPr/>
        <p:txBody>
          <a:bodyPr/>
          <a:lstStyle/>
          <a:p>
            <a:r>
              <a:rPr lang="en-GB" dirty="0"/>
              <a:t>What options should be considered to improve  the current situation ?</a:t>
            </a:r>
          </a:p>
        </p:txBody>
      </p:sp>
      <p:graphicFrame>
        <p:nvGraphicFramePr>
          <p:cNvPr id="12" name="Контейнер за съдържание 3">
            <a:extLst>
              <a:ext uri="{FF2B5EF4-FFF2-40B4-BE49-F238E27FC236}">
                <a16:creationId xmlns:a16="http://schemas.microsoft.com/office/drawing/2014/main" id="{658FD23E-3D21-2012-2785-93F77667777C}"/>
              </a:ext>
            </a:extLst>
          </p:cNvPr>
          <p:cNvGraphicFramePr>
            <a:graphicFrameLocks noGrp="1"/>
          </p:cNvGraphicFramePr>
          <p:nvPr>
            <p:ph sz="half" idx="1"/>
          </p:nvPr>
        </p:nvGraphicFramePr>
        <p:xfrm>
          <a:off x="4684295" y="2456268"/>
          <a:ext cx="6820316" cy="38964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Стрелка надясно 9">
            <a:extLst>
              <a:ext uri="{FF2B5EF4-FFF2-40B4-BE49-F238E27FC236}">
                <a16:creationId xmlns:a16="http://schemas.microsoft.com/office/drawing/2014/main" id="{B443D3DA-2CBA-9A0C-F5C4-D18E68EA00B5}"/>
              </a:ext>
            </a:extLst>
          </p:cNvPr>
          <p:cNvSpPr/>
          <p:nvPr/>
        </p:nvSpPr>
        <p:spPr>
          <a:xfrm>
            <a:off x="1679944" y="2456268"/>
            <a:ext cx="2840101" cy="3625555"/>
          </a:xfrm>
          <a:prstGeom prst="rightArrow">
            <a:avLst/>
          </a:prstGeom>
          <a:solidFill>
            <a:schemeClr val="accent1"/>
          </a:solidFill>
          <a:ln>
            <a:noFill/>
          </a:ln>
        </p:spPr>
        <p:style>
          <a:lnRef idx="0">
            <a:scrgbClr r="0" g="0" b="0"/>
          </a:lnRef>
          <a:fillRef idx="1001">
            <a:schemeClr val="dk2"/>
          </a:fillRef>
          <a:effectRef idx="0">
            <a:scrgbClr r="0" g="0" b="0"/>
          </a:effectRef>
          <a:fontRef idx="minor">
            <a:schemeClr val="lt1"/>
          </a:fontRef>
        </p:style>
        <p:txBody>
          <a:bodyPr rtlCol="0" anchor="ctr"/>
          <a:lstStyle/>
          <a:p>
            <a:pPr algn="ctr"/>
            <a:r>
              <a:rPr lang="en-GB" dirty="0"/>
              <a:t>Family wellbeing</a:t>
            </a:r>
          </a:p>
        </p:txBody>
      </p:sp>
    </p:spTree>
    <p:extLst>
      <p:ext uri="{BB962C8B-B14F-4D97-AF65-F5344CB8AC3E}">
        <p14:creationId xmlns:p14="http://schemas.microsoft.com/office/powerpoint/2010/main" val="19082172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D8E9F4"/>
            </a:gs>
            <a:gs pos="84000">
              <a:srgbClr val="FDC5F9"/>
            </a:gs>
            <a:gs pos="100000">
              <a:srgbClr val="D8E9F4"/>
            </a:gs>
            <a:gs pos="100000">
              <a:srgbClr val="D8E9F4"/>
            </a:gs>
            <a:gs pos="17000">
              <a:srgbClr val="92D050"/>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2373082" y="713874"/>
            <a:ext cx="10001442" cy="778933"/>
          </a:xfrm>
        </p:spPr>
        <p:txBody>
          <a:bodyPr vert="horz" lIns="91440" tIns="45720" rIns="91440" bIns="45720" rtlCol="0" anchor="ctr">
            <a:noAutofit/>
          </a:bodyPr>
          <a:lstStyle/>
          <a:p>
            <a:pPr>
              <a:lnSpc>
                <a:spcPct val="90000"/>
              </a:lnSpc>
            </a:pPr>
            <a:r>
              <a:rPr lang="en-US" dirty="0">
                <a:solidFill>
                  <a:schemeClr val="bg1"/>
                </a:solidFill>
              </a:rPr>
              <a:t>The content of protection from violence, abuse, and neglect </a:t>
            </a:r>
          </a:p>
        </p:txBody>
      </p:sp>
      <p:graphicFrame>
        <p:nvGraphicFramePr>
          <p:cNvPr id="18" name="Content Placeholder 2">
            <a:extLst>
              <a:ext uri="{FF2B5EF4-FFF2-40B4-BE49-F238E27FC236}">
                <a16:creationId xmlns:a16="http://schemas.microsoft.com/office/drawing/2014/main" id="{698528A4-7A32-4989-88D9-8DF9349B69E1}"/>
              </a:ext>
            </a:extLst>
          </p:cNvPr>
          <p:cNvGraphicFramePr>
            <a:graphicFrameLocks noGrp="1"/>
          </p:cNvGraphicFramePr>
          <p:nvPr>
            <p:ph idx="1"/>
          </p:nvPr>
        </p:nvGraphicFramePr>
        <p:xfrm>
          <a:off x="541866" y="2032000"/>
          <a:ext cx="7407179" cy="3879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Превъртане: хоризонтално 4">
            <a:extLst>
              <a:ext uri="{FF2B5EF4-FFF2-40B4-BE49-F238E27FC236}">
                <a16:creationId xmlns:a16="http://schemas.microsoft.com/office/drawing/2014/main" id="{64DA240D-ECE5-5F2F-1406-372A5AB6A695}"/>
              </a:ext>
            </a:extLst>
          </p:cNvPr>
          <p:cNvSpPr/>
          <p:nvPr/>
        </p:nvSpPr>
        <p:spPr>
          <a:xfrm flipH="1">
            <a:off x="8119455" y="1885207"/>
            <a:ext cx="3234343" cy="4258919"/>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t>POLICIES</a:t>
            </a:r>
          </a:p>
        </p:txBody>
      </p:sp>
    </p:spTree>
    <p:extLst>
      <p:ext uri="{BB962C8B-B14F-4D97-AF65-F5344CB8AC3E}">
        <p14:creationId xmlns:p14="http://schemas.microsoft.com/office/powerpoint/2010/main" val="31119638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3605349" y="235131"/>
            <a:ext cx="4271554" cy="849086"/>
          </a:xfrm>
        </p:spPr>
        <p:txBody>
          <a:bodyPr>
            <a:normAutofit/>
          </a:bodyPr>
          <a:lstStyle/>
          <a:p>
            <a:r>
              <a:rPr lang="en-US" sz="4400" b="1" dirty="0"/>
              <a:t>References</a:t>
            </a:r>
            <a:r>
              <a:rPr lang="en-GB" sz="4400" b="1" dirty="0"/>
              <a:t>   </a:t>
            </a:r>
            <a:endParaRPr lang="en-US" sz="4400" b="1" dirty="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1254034"/>
            <a:ext cx="10614838" cy="5282232"/>
          </a:xfrm>
        </p:spPr>
        <p:txBody>
          <a:bodyPr>
            <a:noAutofit/>
          </a:bodyPr>
          <a:lstStyle/>
          <a:p>
            <a:pPr algn="just"/>
            <a:r>
              <a:rPr lang="en-GB" sz="1400" b="0" i="0" u="none" strike="noStrike" dirty="0">
                <a:effectLst/>
                <a:latin typeface="+mj-lt"/>
              </a:rPr>
              <a:t> Goyal, S., &amp; Kumar, S. (2015). Child abuse and neglect: A need for more vigilant approach. Indian Journal of Psychiatry, 57(2), 127-130. </a:t>
            </a:r>
            <a:r>
              <a:rPr lang="en-GB" sz="1400" b="0" i="0" u="none" strike="noStrike" dirty="0" err="1">
                <a:effectLst/>
                <a:latin typeface="+mj-lt"/>
              </a:rPr>
              <a:t>doi</a:t>
            </a:r>
            <a:r>
              <a:rPr lang="en-GB" sz="1400" b="0" i="0" u="none" strike="noStrike" dirty="0">
                <a:effectLst/>
                <a:latin typeface="+mj-lt"/>
              </a:rPr>
              <a:t>: 10.4103/0019-5545.158203</a:t>
            </a:r>
          </a:p>
          <a:p>
            <a:pPr algn="just"/>
            <a:endParaRPr lang="en-GB" sz="1400" b="0" i="0" u="none" strike="noStrike" dirty="0">
              <a:effectLst/>
              <a:latin typeface="+mj-lt"/>
            </a:endParaRPr>
          </a:p>
          <a:p>
            <a:pPr algn="just"/>
            <a:r>
              <a:rPr lang="en-GB" sz="1400" b="0" i="0" u="none" strike="noStrike" dirty="0">
                <a:effectLst/>
                <a:latin typeface="+mj-lt"/>
              </a:rPr>
              <a:t>.</a:t>
            </a:r>
            <a:r>
              <a:rPr lang="en-GB" sz="1400" b="0" i="0" u="none" strike="noStrike" dirty="0" err="1">
                <a:effectLst/>
                <a:latin typeface="+mj-lt"/>
              </a:rPr>
              <a:t>Rispens</a:t>
            </a:r>
            <a:r>
              <a:rPr lang="en-GB" sz="1400" b="0" i="0" u="none" strike="noStrike" dirty="0">
                <a:effectLst/>
                <a:latin typeface="+mj-lt"/>
              </a:rPr>
              <a:t>, J., et al. (2016). The effectiveness of a home-visiting intervention aimed at preventing child maltreatment. Child Abuse &amp; Neglect, 51, 54-63. </a:t>
            </a:r>
            <a:r>
              <a:rPr lang="en-GB" sz="1400" b="0" i="0" u="none" strike="noStrike" dirty="0" err="1">
                <a:effectLst/>
                <a:latin typeface="+mj-lt"/>
              </a:rPr>
              <a:t>doi</a:t>
            </a:r>
            <a:r>
              <a:rPr lang="en-GB" sz="1400" b="0" i="0" u="none" strike="noStrike" dirty="0">
                <a:effectLst/>
                <a:latin typeface="+mj-lt"/>
              </a:rPr>
              <a:t>: 10.1016/j.chiabu.2015.09.011</a:t>
            </a:r>
          </a:p>
          <a:p>
            <a:pPr algn="just"/>
            <a:endParaRPr lang="en-GB" sz="1400" b="0" i="0" u="none" strike="noStrike" dirty="0">
              <a:effectLst/>
              <a:latin typeface="+mj-lt"/>
            </a:endParaRPr>
          </a:p>
          <a:p>
            <a:pPr algn="just"/>
            <a:r>
              <a:rPr lang="en-GB" sz="1400" b="0" i="0" u="none" strike="noStrike" dirty="0">
                <a:effectLst/>
                <a:latin typeface="+mj-lt"/>
              </a:rPr>
              <a:t> Shonkoff, J. P. (2016). Capitalizing on advances in science to reduce the health consequences of early childhood adversity. JAMA </a:t>
            </a:r>
            <a:r>
              <a:rPr lang="en-GB" sz="1400" b="0" i="0" u="none" strike="noStrike" dirty="0" err="1">
                <a:effectLst/>
                <a:latin typeface="+mj-lt"/>
              </a:rPr>
              <a:t>Pediatrics</a:t>
            </a:r>
            <a:r>
              <a:rPr lang="en-GB" sz="1400" b="0" i="0" u="none" strike="noStrike" dirty="0">
                <a:effectLst/>
                <a:latin typeface="+mj-lt"/>
              </a:rPr>
              <a:t>, 170(10), 1003-1007. </a:t>
            </a:r>
            <a:r>
              <a:rPr lang="en-GB" sz="1400" b="0" i="0" u="none" strike="noStrike" dirty="0" err="1">
                <a:effectLst/>
                <a:latin typeface="+mj-lt"/>
              </a:rPr>
              <a:t>doi</a:t>
            </a:r>
            <a:r>
              <a:rPr lang="en-GB" sz="1400" b="0" i="0" u="none" strike="noStrike" dirty="0">
                <a:effectLst/>
                <a:latin typeface="+mj-lt"/>
              </a:rPr>
              <a:t>: 10.1001/jamapediatrics.2016.1559</a:t>
            </a:r>
          </a:p>
          <a:p>
            <a:pPr algn="just"/>
            <a:endParaRPr lang="en-GB" sz="1400" b="0" i="0" u="none" strike="noStrike" dirty="0">
              <a:effectLst/>
              <a:latin typeface="+mj-lt"/>
            </a:endParaRPr>
          </a:p>
          <a:p>
            <a:pPr algn="just"/>
            <a:r>
              <a:rPr lang="en-GB" sz="1400" b="0" i="0" u="none" strike="noStrike" dirty="0">
                <a:effectLst/>
                <a:latin typeface="+mj-lt"/>
              </a:rPr>
              <a:t>Das, S., &amp; Ghosh, S. (2020). Child abuse in India: A silent epidemic. Journal of Public Affairs, 20(1), e2021. </a:t>
            </a:r>
            <a:r>
              <a:rPr lang="en-GB" sz="1400" b="0" i="0" u="none" strike="noStrike" dirty="0" err="1">
                <a:effectLst/>
                <a:latin typeface="+mj-lt"/>
              </a:rPr>
              <a:t>doi</a:t>
            </a:r>
            <a:r>
              <a:rPr lang="en-GB" sz="1400" b="0" i="0" u="none" strike="noStrike" dirty="0">
                <a:effectLst/>
                <a:latin typeface="+mj-lt"/>
              </a:rPr>
              <a:t>: 10.1002/pa.2021</a:t>
            </a:r>
          </a:p>
          <a:p>
            <a:pPr algn="just"/>
            <a:endParaRPr lang="en-GB" sz="1400" b="0" i="0" u="none" strike="noStrike" dirty="0">
              <a:effectLst/>
              <a:latin typeface="+mj-lt"/>
            </a:endParaRPr>
          </a:p>
          <a:p>
            <a:pPr algn="just"/>
            <a:endParaRPr lang="en-GB" sz="1400" b="0" i="0" u="none" strike="noStrike" dirty="0">
              <a:effectLst/>
              <a:latin typeface="+mj-lt"/>
            </a:endParaRPr>
          </a:p>
        </p:txBody>
      </p:sp>
    </p:spTree>
    <p:extLst>
      <p:ext uri="{BB962C8B-B14F-4D97-AF65-F5344CB8AC3E}">
        <p14:creationId xmlns:p14="http://schemas.microsoft.com/office/powerpoint/2010/main" val="6524259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1C104-F14E-332A-3F84-ADA9C9C1220A}"/>
              </a:ext>
            </a:extLst>
          </p:cNvPr>
          <p:cNvSpPr>
            <a:spLocks noGrp="1"/>
          </p:cNvSpPr>
          <p:nvPr>
            <p:ph type="title"/>
          </p:nvPr>
        </p:nvSpPr>
        <p:spPr>
          <a:xfrm>
            <a:off x="550862" y="488315"/>
            <a:ext cx="11091600" cy="276861"/>
          </a:xfrm>
        </p:spPr>
        <p:txBody>
          <a:bodyPr>
            <a:normAutofit/>
          </a:bodyPr>
          <a:lstStyle/>
          <a:p>
            <a:r>
              <a:rPr lang="en-GB" sz="1800" dirty="0"/>
              <a:t>Final reference list:</a:t>
            </a:r>
          </a:p>
        </p:txBody>
      </p:sp>
      <p:sp>
        <p:nvSpPr>
          <p:cNvPr id="3" name="Content Placeholder 2">
            <a:extLst>
              <a:ext uri="{FF2B5EF4-FFF2-40B4-BE49-F238E27FC236}">
                <a16:creationId xmlns:a16="http://schemas.microsoft.com/office/drawing/2014/main" id="{D879DA47-AC88-9F2E-C498-448015766002}"/>
              </a:ext>
            </a:extLst>
          </p:cNvPr>
          <p:cNvSpPr>
            <a:spLocks noGrp="1"/>
          </p:cNvSpPr>
          <p:nvPr>
            <p:ph idx="1"/>
          </p:nvPr>
        </p:nvSpPr>
        <p:spPr>
          <a:xfrm>
            <a:off x="439103" y="883839"/>
            <a:ext cx="11090274" cy="5710001"/>
          </a:xfrm>
        </p:spPr>
        <p:txBody>
          <a:bodyPr>
            <a:normAutofit lnSpcReduction="10000"/>
          </a:bodyPr>
          <a:lstStyle/>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Bolger, K. E., &amp; Patterson, C. J.(2003). </a:t>
            </a:r>
            <a:r>
              <a:rPr kumimoji="0" lang="en-GB" sz="1600" b="0" i="1" u="none" strike="noStrike" kern="1200" cap="none" spc="0" normalizeH="0" baseline="0" noProof="0" dirty="0">
                <a:ln>
                  <a:noFill/>
                </a:ln>
                <a:solidFill>
                  <a:srgbClr val="FFFFFF">
                    <a:alpha val="60000"/>
                  </a:srgbClr>
                </a:solidFill>
                <a:effectLst/>
                <a:uLnTx/>
                <a:uFillTx/>
                <a:latin typeface="Avenir Next LT Pro"/>
                <a:ea typeface="+mn-ea"/>
                <a:cs typeface="+mn-cs"/>
              </a:rPr>
              <a:t>Sequelae of child maltreatment: Vulnerability and resilience</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In S. S. </a:t>
            </a:r>
            <a:r>
              <a:rPr kumimoji="0" lang="en-GB" sz="1600" b="0" i="0" u="none" strike="noStrike" kern="1200" cap="none" spc="0" normalizeH="0" baseline="0" noProof="0" dirty="0" err="1">
                <a:ln>
                  <a:noFill/>
                </a:ln>
                <a:solidFill>
                  <a:srgbClr val="FFFFFF">
                    <a:alpha val="60000"/>
                  </a:srgbClr>
                </a:solidFill>
                <a:effectLst/>
                <a:uLnTx/>
                <a:uFillTx/>
                <a:latin typeface="Avenir Next LT Pro"/>
                <a:ea typeface="+mn-ea"/>
                <a:cs typeface="+mn-cs"/>
              </a:rPr>
              <a:t>Luthar</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(Ed.), Resilience and vulnerability: Adaptation in the context of childhood adversities (pp. 156–181). Cambridge, UK: Cambridge University Press</a:t>
            </a: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600" b="0" i="0" u="none" strike="noStrike" kern="1200" cap="none" spc="0" normalizeH="0" baseline="0" noProof="0" dirty="0" err="1">
                <a:ln>
                  <a:noFill/>
                </a:ln>
                <a:solidFill>
                  <a:srgbClr val="FFFFFF">
                    <a:alpha val="60000"/>
                  </a:srgbClr>
                </a:solidFill>
                <a:effectLst/>
                <a:uLnTx/>
                <a:uFillTx/>
                <a:latin typeface="Avenir Next LT Pro"/>
                <a:ea typeface="+mn-ea"/>
                <a:cs typeface="+mn-cs"/>
              </a:rPr>
              <a:t>Savla</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J.T. et al. (2013) ‘</a:t>
            </a:r>
            <a:r>
              <a:rPr kumimoji="0" lang="en-GB" sz="1600" b="0" i="1" u="none" strike="noStrike" kern="1200" cap="none" spc="0" normalizeH="0" baseline="0" noProof="0" dirty="0">
                <a:ln>
                  <a:noFill/>
                </a:ln>
                <a:solidFill>
                  <a:srgbClr val="FFFFFF">
                    <a:alpha val="60000"/>
                  </a:srgbClr>
                </a:solidFill>
                <a:effectLst/>
                <a:uLnTx/>
                <a:uFillTx/>
                <a:latin typeface="Avenir Next LT Pro"/>
                <a:ea typeface="+mn-ea"/>
                <a:cs typeface="+mn-cs"/>
              </a:rPr>
              <a:t>Childhood abuse affects emotional closeness with family in mid- and later life</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Child abuse &amp; neglect : the international journal., 37(6), pp. 388–399. Available at: </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hlinkClick r:id="rId2"/>
              </a:rPr>
              <a:t>https://doi.org/10.1016/j.chiabu.2012.12.009</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a:t>
            </a: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Davey, A., </a:t>
            </a:r>
            <a:r>
              <a:rPr kumimoji="0" lang="en-GB" sz="1400" b="0" i="0" u="none" strike="noStrike" kern="1200" cap="none" spc="0" normalizeH="0" baseline="0" noProof="0" dirty="0" err="1">
                <a:ln>
                  <a:noFill/>
                </a:ln>
                <a:solidFill>
                  <a:srgbClr val="FFFFFF">
                    <a:alpha val="60000"/>
                  </a:srgbClr>
                </a:solidFill>
                <a:effectLst/>
                <a:uLnTx/>
                <a:uFillTx/>
                <a:latin typeface="Avenir Next LT Pro"/>
                <a:ea typeface="+mn-ea"/>
                <a:cs typeface="+mn-cs"/>
              </a:rPr>
              <a:t>Eggebeen</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D. J., &amp; </a:t>
            </a:r>
            <a:r>
              <a:rPr kumimoji="0" lang="en-GB" sz="1400" b="0" i="0" u="none" strike="noStrike" kern="1200" cap="none" spc="0" normalizeH="0" baseline="0" noProof="0" dirty="0" err="1">
                <a:ln>
                  <a:noFill/>
                </a:ln>
                <a:solidFill>
                  <a:srgbClr val="FFFFFF">
                    <a:alpha val="60000"/>
                  </a:srgbClr>
                </a:solidFill>
                <a:effectLst/>
                <a:uLnTx/>
                <a:uFillTx/>
                <a:latin typeface="Avenir Next LT Pro"/>
                <a:ea typeface="+mn-ea"/>
                <a:cs typeface="+mn-cs"/>
              </a:rPr>
              <a:t>Savla</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J. (2007). </a:t>
            </a:r>
            <a:r>
              <a:rPr kumimoji="0" lang="en-GB" sz="1400" b="0" i="1" u="none" strike="noStrike" kern="1200" cap="none" spc="0" normalizeH="0" baseline="0" noProof="0" dirty="0">
                <a:ln>
                  <a:noFill/>
                </a:ln>
                <a:solidFill>
                  <a:srgbClr val="FFFFFF">
                    <a:alpha val="60000"/>
                  </a:srgbClr>
                </a:solidFill>
                <a:effectLst/>
                <a:uLnTx/>
                <a:uFillTx/>
                <a:latin typeface="Avenir Next LT Pro"/>
                <a:ea typeface="+mn-ea"/>
                <a:cs typeface="+mn-cs"/>
              </a:rPr>
              <a:t>Parental marital transitions and instrumental assistance between generations: A within-family longitudinal analysis.</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Advances in Life Course Research, 12, 221–242. </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hlinkClick r:id="rId3"/>
              </a:rPr>
              <a:t>http://dx.doi.org/10.1016/S1040-2608(07)12008-6</a:t>
            </a:r>
            <a:endPar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endParaRP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Mental Health Diagnosis Overlapping Symptoms Childhood Trauma. (n.d.). Available at: https://uwm.edu/icfw/wp-content/uploads/sites/384/2019/10/Trauma-and-mental-illness-handout_r8.pdf [Accessed 24 Feb. 2023].</a:t>
            </a: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WHISMAN, M.A. (2006), </a:t>
            </a:r>
            <a:r>
              <a:rPr kumimoji="0" lang="en-GB" sz="1400" b="0" i="1" u="none" strike="noStrike" kern="1200" cap="none" spc="0" normalizeH="0" baseline="0" noProof="0" dirty="0">
                <a:ln>
                  <a:noFill/>
                </a:ln>
                <a:solidFill>
                  <a:srgbClr val="FFFFFF">
                    <a:alpha val="60000"/>
                  </a:srgbClr>
                </a:solidFill>
                <a:effectLst/>
                <a:uLnTx/>
                <a:uFillTx/>
                <a:latin typeface="Avenir Next LT Pro"/>
                <a:ea typeface="+mn-ea"/>
                <a:cs typeface="+mn-cs"/>
              </a:rPr>
              <a:t>Childhood trauma and marital outcomes in adulthood</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Personal Relationships, 13: 375-386. </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hlinkClick r:id="rId4"/>
              </a:rPr>
              <a:t>https://doi.org/10.1111/j.1475-6811.2006.00124.x</a:t>
            </a:r>
            <a:endPar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endParaRPr>
          </a:p>
          <a:p>
            <a:pPr algn="just"/>
            <a:r>
              <a:rPr lang="en-US" sz="1400" dirty="0"/>
              <a:t>Saini, N. (2013). Child abuse and neglect in India: Time to act. </a:t>
            </a:r>
            <a:r>
              <a:rPr lang="en-US" sz="1400" i="1" dirty="0"/>
              <a:t>Japan Medical Association Journal</a:t>
            </a:r>
            <a:r>
              <a:rPr lang="en-US" sz="1400" dirty="0"/>
              <a:t>, </a:t>
            </a:r>
            <a:r>
              <a:rPr lang="en-US" sz="1400" i="1" dirty="0"/>
              <a:t>56</a:t>
            </a:r>
            <a:r>
              <a:rPr lang="en-US" sz="1400" dirty="0"/>
              <a:t>(5), 302-309.</a:t>
            </a:r>
          </a:p>
          <a:p>
            <a:pPr algn="just"/>
            <a:r>
              <a:rPr lang="en-US" sz="1400" dirty="0"/>
              <a:t>Seth, R. (2015). Child abuse and neglect in India. </a:t>
            </a:r>
            <a:r>
              <a:rPr lang="en-US" sz="1400" i="1" dirty="0"/>
              <a:t>The Indian Journal of Pediatrics</a:t>
            </a:r>
            <a:r>
              <a:rPr lang="en-US" sz="1400" dirty="0"/>
              <a:t>, </a:t>
            </a:r>
            <a:r>
              <a:rPr lang="en-US" sz="1400" i="1" dirty="0"/>
              <a:t>82</a:t>
            </a:r>
            <a:r>
              <a:rPr lang="en-US" sz="1400" dirty="0"/>
              <a:t>(8), 707-714.</a:t>
            </a:r>
          </a:p>
          <a:p>
            <a:pPr algn="just"/>
            <a:r>
              <a:rPr lang="en-US" sz="1400" dirty="0" err="1"/>
              <a:t>Hundeide</a:t>
            </a:r>
            <a:r>
              <a:rPr lang="en-US" sz="1400" dirty="0"/>
              <a:t>, K., &amp; Armstrong, N. (2011). ICDP approach to awareness-raising about children's rights and preventing violence, child abuse, and neglect. </a:t>
            </a:r>
            <a:r>
              <a:rPr lang="en-US" sz="1400" i="1" dirty="0"/>
              <a:t>Child abuse &amp; neglect</a:t>
            </a:r>
            <a:r>
              <a:rPr lang="en-US" sz="1400" dirty="0"/>
              <a:t>, </a:t>
            </a:r>
            <a:r>
              <a:rPr lang="en-US" sz="1400" i="1" dirty="0"/>
              <a:t>35</a:t>
            </a:r>
            <a:r>
              <a:rPr lang="en-US" sz="1400" dirty="0"/>
              <a:t>(12), 1053-1062.</a:t>
            </a:r>
          </a:p>
          <a:p>
            <a:pPr algn="just"/>
            <a:r>
              <a:rPr lang="en-US" sz="1400" dirty="0" err="1"/>
              <a:t>Sossou</a:t>
            </a:r>
            <a:r>
              <a:rPr lang="en-US" sz="1400" dirty="0"/>
              <a:t>, M. A., &amp; </a:t>
            </a:r>
            <a:r>
              <a:rPr lang="en-US" sz="1400" dirty="0" err="1"/>
              <a:t>Yogtiba</a:t>
            </a:r>
            <a:r>
              <a:rPr lang="en-US" sz="1400" dirty="0"/>
              <a:t>, J. A. (2015). Abuse, neglect, and violence against elderly</a:t>
            </a:r>
            <a:endPar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endParaRPr>
          </a:p>
          <a:p>
            <a:endParaRPr lang="en-GB" dirty="0"/>
          </a:p>
        </p:txBody>
      </p:sp>
    </p:spTree>
    <p:extLst>
      <p:ext uri="{BB962C8B-B14F-4D97-AF65-F5344CB8AC3E}">
        <p14:creationId xmlns:p14="http://schemas.microsoft.com/office/powerpoint/2010/main" val="8764223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0272B0-172D-EFB6-0F64-3AB93E41A3BC}"/>
              </a:ext>
            </a:extLst>
          </p:cNvPr>
          <p:cNvSpPr txBox="1"/>
          <p:nvPr/>
        </p:nvSpPr>
        <p:spPr>
          <a:xfrm>
            <a:off x="294640" y="477520"/>
            <a:ext cx="11501120" cy="6463308"/>
          </a:xfrm>
          <a:prstGeom prst="rect">
            <a:avLst/>
          </a:prstGeom>
          <a:noFill/>
        </p:spPr>
        <p:txBody>
          <a:bodyPr wrap="square" rtlCol="0">
            <a:spAutoFit/>
          </a:bodyPr>
          <a:lstStyle/>
          <a:p>
            <a:pPr marL="285750" indent="-285750" algn="just">
              <a:buFont typeface="Arial" panose="020B0604020202020204" pitchFamily="34" charset="0"/>
              <a:buChar char="•"/>
            </a:pPr>
            <a:r>
              <a:rPr lang="en-US" sz="1800" dirty="0"/>
              <a:t>Stanley, J., </a:t>
            </a:r>
            <a:r>
              <a:rPr lang="en-US" sz="1800" dirty="0" err="1"/>
              <a:t>Tomison</a:t>
            </a:r>
            <a:r>
              <a:rPr lang="en-US" sz="1800" dirty="0"/>
              <a:t>, A. M., &amp; Pocock, J. (2004). Child abuse and neglect in Indigenous Australian communities.</a:t>
            </a:r>
          </a:p>
          <a:p>
            <a:pPr marL="285750" indent="-285750" algn="just">
              <a:buFont typeface="Arial" panose="020B0604020202020204" pitchFamily="34" charset="0"/>
              <a:buChar char="•"/>
            </a:pPr>
            <a:r>
              <a:rPr lang="en-US" sz="1800" dirty="0" err="1"/>
              <a:t>Almuneef</a:t>
            </a:r>
            <a:r>
              <a:rPr lang="en-US" sz="1800" dirty="0"/>
              <a:t>, M., &amp; Al-</a:t>
            </a:r>
            <a:r>
              <a:rPr lang="en-US" sz="1800" dirty="0" err="1"/>
              <a:t>Eissa</a:t>
            </a:r>
            <a:r>
              <a:rPr lang="en-US" sz="1800" dirty="0"/>
              <a:t>, M. (2011). Preventing child abuse and neglect in Saudi Arabia: are we ready?. </a:t>
            </a:r>
            <a:r>
              <a:rPr lang="en-US" sz="1800" i="1" dirty="0"/>
              <a:t>Annals of Saudi medicine</a:t>
            </a:r>
            <a:r>
              <a:rPr lang="en-US" sz="1800" dirty="0"/>
              <a:t>, </a:t>
            </a:r>
            <a:r>
              <a:rPr lang="en-US" sz="1800" i="1" dirty="0"/>
              <a:t>31</a:t>
            </a:r>
            <a:r>
              <a:rPr lang="en-US" sz="1800" dirty="0"/>
              <a:t>(6), 635-640.</a:t>
            </a:r>
          </a:p>
          <a:p>
            <a:pPr marL="285750" indent="-285750" algn="just">
              <a:buFont typeface="Arial" panose="020B0604020202020204" pitchFamily="34" charset="0"/>
              <a:buChar char="•"/>
            </a:pPr>
            <a:r>
              <a:rPr lang="en-US" sz="1800" dirty="0"/>
              <a:t>Robinson, S. (2012). Enabling and protecting: Proactive approaches to addressing the abuse and neglect of children and young people with disability.</a:t>
            </a:r>
          </a:p>
          <a:p>
            <a:pPr marL="285750" indent="-285750" algn="just">
              <a:buFont typeface="Arial" panose="020B0604020202020204" pitchFamily="34" charset="0"/>
              <a:buChar char="•"/>
            </a:pPr>
            <a:r>
              <a:rPr lang="en-US" sz="1800" dirty="0"/>
              <a:t>Brownell, P. (2010). Social issues and social policy response to abuse and neglect of older adults. In </a:t>
            </a:r>
            <a:r>
              <a:rPr lang="en-US" sz="1800" i="1" dirty="0"/>
              <a:t>Aging, Ageism and Abuse</a:t>
            </a:r>
            <a:r>
              <a:rPr lang="en-US" sz="1800" dirty="0"/>
              <a:t> (pp. 1-15). Elsevier.</a:t>
            </a:r>
          </a:p>
          <a:p>
            <a:pPr marL="285750" indent="-285750" algn="just">
              <a:buFont typeface="Arial" panose="020B0604020202020204" pitchFamily="34" charset="0"/>
              <a:buChar char="•"/>
            </a:pPr>
            <a:r>
              <a:rPr lang="en-US" sz="1800" dirty="0"/>
              <a:t>Hart, S. N., &amp; Glaser, D. (2011). Psychological maltreatment–Maltreatment of the mind: A catalyst for advancing child protection toward proactive primary prevention and promotion of personal well-being. </a:t>
            </a:r>
            <a:r>
              <a:rPr lang="en-US" sz="1800" i="1" dirty="0"/>
              <a:t>Child Abuse &amp; Neglect</a:t>
            </a:r>
            <a:r>
              <a:rPr lang="en-US" sz="1800" dirty="0"/>
              <a:t>, </a:t>
            </a:r>
            <a:r>
              <a:rPr lang="en-US" sz="1800" i="1" dirty="0"/>
              <a:t>35</a:t>
            </a:r>
            <a:r>
              <a:rPr lang="en-US" sz="1800" dirty="0"/>
              <a:t>(10), 758-766.</a:t>
            </a:r>
          </a:p>
          <a:p>
            <a:pPr marL="285750" indent="-285750" algn="just">
              <a:buFont typeface="Arial" panose="020B0604020202020204" pitchFamily="34" charset="0"/>
              <a:buChar char="•"/>
            </a:pPr>
            <a:r>
              <a:rPr lang="en-US" sz="1800" dirty="0" err="1"/>
              <a:t>Finzi</a:t>
            </a:r>
            <a:r>
              <a:rPr lang="en-US" sz="1800" dirty="0"/>
              <a:t>, R., Ram, A., Har-Even, D., </a:t>
            </a:r>
            <a:r>
              <a:rPr lang="en-US" sz="1800" dirty="0" err="1"/>
              <a:t>Shnit</a:t>
            </a:r>
            <a:r>
              <a:rPr lang="en-US" sz="1800" dirty="0"/>
              <a:t>, D., &amp; </a:t>
            </a:r>
            <a:r>
              <a:rPr lang="en-US" sz="1800" dirty="0" err="1"/>
              <a:t>Weizman</a:t>
            </a:r>
            <a:r>
              <a:rPr lang="en-US" sz="1800" dirty="0"/>
              <a:t>, A. (2001). Attachment styles and aggression in physically abused and neglected children. </a:t>
            </a:r>
            <a:r>
              <a:rPr lang="en-US" sz="1800" i="1" dirty="0"/>
              <a:t>Journal of youth and adolescence</a:t>
            </a:r>
            <a:r>
              <a:rPr lang="en-US" sz="1800" dirty="0"/>
              <a:t>, </a:t>
            </a:r>
            <a:r>
              <a:rPr lang="en-US" sz="1800" i="1" dirty="0"/>
              <a:t>30</a:t>
            </a:r>
            <a:r>
              <a:rPr lang="en-US" sz="1800" dirty="0"/>
              <a:t>, 769-786.</a:t>
            </a:r>
          </a:p>
          <a:p>
            <a:pPr marL="285750" indent="-285750" algn="just">
              <a:buFont typeface="Arial" panose="020B0604020202020204" pitchFamily="34" charset="0"/>
              <a:buChar char="•"/>
            </a:pPr>
            <a:r>
              <a:rPr lang="en-GB" sz="1800" b="0" i="0" u="none" strike="noStrike" dirty="0">
                <a:effectLst/>
                <a:latin typeface="+mj-lt"/>
              </a:rPr>
              <a:t> Goyal, S., &amp; Kumar, S. (2015). Child abuse and neglect: A need for more vigilant approach. Indian Journal of Psychiatry, 57(2), 127-130. </a:t>
            </a:r>
            <a:r>
              <a:rPr lang="en-GB" sz="1800" b="0" i="0" u="none" strike="noStrike" dirty="0" err="1">
                <a:effectLst/>
                <a:latin typeface="+mj-lt"/>
              </a:rPr>
              <a:t>doi</a:t>
            </a:r>
            <a:r>
              <a:rPr lang="en-GB" sz="1800" b="0" i="0" u="none" strike="noStrike" dirty="0">
                <a:effectLst/>
                <a:latin typeface="+mj-lt"/>
              </a:rPr>
              <a:t>: 10.4103/0019-5545.158203</a:t>
            </a:r>
          </a:p>
          <a:p>
            <a:pPr marL="285750" indent="-285750" algn="just">
              <a:buFont typeface="Arial" panose="020B0604020202020204" pitchFamily="34" charset="0"/>
              <a:buChar char="•"/>
            </a:pPr>
            <a:r>
              <a:rPr lang="en-GB" sz="1800" b="0" i="0" u="none" strike="noStrike" dirty="0" err="1">
                <a:effectLst/>
                <a:latin typeface="+mj-lt"/>
              </a:rPr>
              <a:t>Rispens</a:t>
            </a:r>
            <a:r>
              <a:rPr lang="en-GB" sz="1800" b="0" i="0" u="none" strike="noStrike" dirty="0">
                <a:effectLst/>
                <a:latin typeface="+mj-lt"/>
              </a:rPr>
              <a:t>, J., et al. (2016). The effectiveness of a home-visiting intervention aimed at preventing child maltreatment. Child Abuse &amp; Neglect, 51, 54-63. </a:t>
            </a:r>
            <a:r>
              <a:rPr lang="en-GB" sz="1800" b="0" i="0" u="none" strike="noStrike" dirty="0" err="1">
                <a:effectLst/>
                <a:latin typeface="+mj-lt"/>
              </a:rPr>
              <a:t>doi</a:t>
            </a:r>
            <a:r>
              <a:rPr lang="en-GB" sz="1800" b="0" i="0" u="none" strike="noStrike" dirty="0">
                <a:effectLst/>
                <a:latin typeface="+mj-lt"/>
              </a:rPr>
              <a:t>: 10.1016/j.chiabu.2015.09.011</a:t>
            </a:r>
          </a:p>
          <a:p>
            <a:pPr marL="285750" indent="-285750" algn="just">
              <a:buFont typeface="Arial" panose="020B0604020202020204" pitchFamily="34" charset="0"/>
              <a:buChar char="•"/>
            </a:pPr>
            <a:r>
              <a:rPr lang="en-GB" sz="1800" b="0" i="0" u="none" strike="noStrike" dirty="0">
                <a:effectLst/>
                <a:latin typeface="+mj-lt"/>
              </a:rPr>
              <a:t>Shonkoff, J. P. (2016). Capitalizing on advances in science to reduce the health consequences of early childhood adversity. JAMA </a:t>
            </a:r>
            <a:r>
              <a:rPr lang="en-GB" sz="1800" b="0" i="0" u="none" strike="noStrike" dirty="0" err="1">
                <a:effectLst/>
                <a:latin typeface="+mj-lt"/>
              </a:rPr>
              <a:t>Pediatrics</a:t>
            </a:r>
            <a:r>
              <a:rPr lang="en-GB" sz="1800" b="0" i="0" u="none" strike="noStrike" dirty="0">
                <a:effectLst/>
                <a:latin typeface="+mj-lt"/>
              </a:rPr>
              <a:t>, 170(10), 1003-1007. </a:t>
            </a:r>
            <a:r>
              <a:rPr lang="en-GB" sz="1800" b="0" i="0" u="none" strike="noStrike" dirty="0" err="1">
                <a:effectLst/>
                <a:latin typeface="+mj-lt"/>
              </a:rPr>
              <a:t>doi</a:t>
            </a:r>
            <a:r>
              <a:rPr lang="en-GB" sz="1800" b="0" i="0" u="none" strike="noStrike" dirty="0">
                <a:effectLst/>
                <a:latin typeface="+mj-lt"/>
              </a:rPr>
              <a:t>: 10.1001/jamapediatrics.2016.1559</a:t>
            </a:r>
          </a:p>
          <a:p>
            <a:pPr marL="285750" indent="-285750" algn="just">
              <a:buFont typeface="Arial" panose="020B0604020202020204" pitchFamily="34" charset="0"/>
              <a:buChar char="•"/>
            </a:pPr>
            <a:r>
              <a:rPr lang="en-GB" sz="1800" b="0" i="0" u="none" strike="noStrike" dirty="0">
                <a:effectLst/>
                <a:latin typeface="+mj-lt"/>
              </a:rPr>
              <a:t>Das, S., &amp; Ghosh, S. (2020). Child abuse in India: A silent epidemic. Journal of Public Affairs, 20(1), e2021. </a:t>
            </a:r>
            <a:r>
              <a:rPr lang="en-GB" sz="1800" b="0" i="0" u="none" strike="noStrike" dirty="0" err="1">
                <a:effectLst/>
                <a:latin typeface="+mj-lt"/>
              </a:rPr>
              <a:t>doi</a:t>
            </a:r>
            <a:r>
              <a:rPr lang="en-GB" sz="1800" b="0" i="0" u="none" strike="noStrike" dirty="0">
                <a:effectLst/>
                <a:latin typeface="+mj-lt"/>
              </a:rPr>
              <a:t>: 10.1002/pa.2021</a:t>
            </a:r>
          </a:p>
          <a:p>
            <a:pPr marL="285750" indent="-285750" algn="just">
              <a:buFont typeface="Arial" panose="020B0604020202020204" pitchFamily="34" charset="0"/>
              <a:buChar char="•"/>
            </a:pPr>
            <a:endParaRPr lang="en-US" sz="1800" dirty="0"/>
          </a:p>
          <a:p>
            <a:pPr marL="285750" indent="-285750" algn="just">
              <a:buFont typeface="Arial" panose="020B0604020202020204" pitchFamily="34" charset="0"/>
              <a:buChar char="•"/>
            </a:pPr>
            <a:endParaRPr lang="en-US" sz="1800" dirty="0"/>
          </a:p>
        </p:txBody>
      </p:sp>
    </p:spTree>
    <p:extLst>
      <p:ext uri="{BB962C8B-B14F-4D97-AF65-F5344CB8AC3E}">
        <p14:creationId xmlns:p14="http://schemas.microsoft.com/office/powerpoint/2010/main" val="3097945480"/>
      </p:ext>
    </p:extLst>
  </p:cSld>
  <p:clrMapOvr>
    <a:masterClrMapping/>
  </p:clrMapOvr>
</p:sld>
</file>

<file path=ppt/theme/theme1.xml><?xml version="1.0" encoding="utf-8"?>
<a:theme xmlns:a="http://schemas.openxmlformats.org/drawingml/2006/main" name="3DFloatVTI">
  <a:themeElements>
    <a:clrScheme name="AnalogousFromRegularSeedRightStep">
      <a:dk1>
        <a:srgbClr val="000000"/>
      </a:dk1>
      <a:lt1>
        <a:srgbClr val="FFFFFF"/>
      </a:lt1>
      <a:dk2>
        <a:srgbClr val="21213D"/>
      </a:dk2>
      <a:lt2>
        <a:srgbClr val="E8E5E2"/>
      </a:lt2>
      <a:accent1>
        <a:srgbClr val="4D8BC3"/>
      </a:accent1>
      <a:accent2>
        <a:srgbClr val="3B48B1"/>
      </a:accent2>
      <a:accent3>
        <a:srgbClr val="714DC3"/>
      </a:accent3>
      <a:accent4>
        <a:srgbClr val="913BB1"/>
      </a:accent4>
      <a:accent5>
        <a:srgbClr val="C34DB2"/>
      </a:accent5>
      <a:accent6>
        <a:srgbClr val="B13B6F"/>
      </a:accent6>
      <a:hlink>
        <a:srgbClr val="B2733B"/>
      </a:hlink>
      <a:folHlink>
        <a:srgbClr val="7F7F7F"/>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Загатване">
  <a:themeElements>
    <a:clrScheme name="Загатване">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Загатване">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Загатване">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21326</TotalTime>
  <Words>3161</Words>
  <Application>Microsoft Office PowerPoint</Application>
  <PresentationFormat>Widescreen</PresentationFormat>
  <Paragraphs>206</Paragraphs>
  <Slides>29</Slides>
  <Notes>6</Notes>
  <HiddenSlides>0</HiddenSlides>
  <MMClips>1</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29</vt:i4>
      </vt:variant>
    </vt:vector>
  </HeadingPairs>
  <TitlesOfParts>
    <vt:vector size="37" baseType="lpstr">
      <vt:lpstr>Arial</vt:lpstr>
      <vt:lpstr>Avenir Next LT Pro</vt:lpstr>
      <vt:lpstr>Calibri</vt:lpstr>
      <vt:lpstr>Century Gothic</vt:lpstr>
      <vt:lpstr>Wingdings 3</vt:lpstr>
      <vt:lpstr>3DFloatVTI</vt:lpstr>
      <vt:lpstr>Wisp</vt:lpstr>
      <vt:lpstr>Загатване</vt:lpstr>
      <vt:lpstr>Group presentation (Part 1)</vt:lpstr>
      <vt:lpstr>PowerPoint Presentation</vt:lpstr>
      <vt:lpstr>Risk Factors:</vt:lpstr>
      <vt:lpstr>Implications of the situation in a case study:</vt:lpstr>
      <vt:lpstr>How family and individual has been impacted:</vt:lpstr>
      <vt:lpstr>How childhood trauma affect adulhood:</vt:lpstr>
      <vt:lpstr>PowerPoint Presentation</vt:lpstr>
      <vt:lpstr>Conclusion:</vt:lpstr>
      <vt:lpstr>References:</vt:lpstr>
      <vt:lpstr>Student name: Margarita Chaparova 21230156</vt:lpstr>
      <vt:lpstr>PowerPoint Presentation</vt:lpstr>
      <vt:lpstr>Contents</vt:lpstr>
      <vt:lpstr> </vt:lpstr>
      <vt:lpstr>PowerPoint Presentation</vt:lpstr>
      <vt:lpstr>PowerPoint Presentation</vt:lpstr>
      <vt:lpstr>PowerPoint Presentation</vt:lpstr>
      <vt:lpstr>Here are some ways to protect children from violence, abuse, and neglect:  </vt:lpstr>
      <vt:lpstr>The content of protection from violence, abuse, and neglect includes:</vt:lpstr>
      <vt:lpstr>Children with a disability</vt:lpstr>
      <vt:lpstr>Strategies for disable children protection from violence, abuse, and neglect</vt:lpstr>
      <vt:lpstr>Conclusion</vt:lpstr>
      <vt:lpstr>References   </vt:lpstr>
      <vt:lpstr>Student name: Sevdalina Velinova  2017540  </vt:lpstr>
      <vt:lpstr> Part 3  Group Presentation</vt:lpstr>
      <vt:lpstr>What options should be considered to improve  the current situation ?</vt:lpstr>
      <vt:lpstr>The content of protection from violence, abuse, and neglect </vt:lpstr>
      <vt:lpstr>References   </vt:lpstr>
      <vt:lpstr>Final 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(Part 1)</dc:title>
  <dc:creator>Mohammad</dc:creator>
  <cp:lastModifiedBy>Mohammad</cp:lastModifiedBy>
  <cp:revision>2</cp:revision>
  <dcterms:created xsi:type="dcterms:W3CDTF">2023-02-09T15:59:11Z</dcterms:created>
  <dcterms:modified xsi:type="dcterms:W3CDTF">2023-02-24T11:40:31Z</dcterms:modified>
</cp:coreProperties>
</file>