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</p:sldIdLst>
  <p:sldSz cx="9144000" cy="5143500" type="screen16x9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21" d="100"/>
          <a:sy n="121" d="100"/>
        </p:scale>
        <p:origin x="-952" y="-104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printerSettings" Target="printerSettings/printerSettings1.bin"/><Relationship Id="rId25" Type="http://schemas.openxmlformats.org/officeDocument/2006/relationships/presProps" Target="presProps.xml"/><Relationship Id="rId26" Type="http://schemas.openxmlformats.org/officeDocument/2006/relationships/viewProps" Target="viewProps.xml"/><Relationship Id="rId27" Type="http://schemas.openxmlformats.org/officeDocument/2006/relationships/theme" Target="theme/theme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34F6A-18E3-E045-900A-4A018E729D4E}" type="datetimeFigureOut">
              <a:rPr lang="en-US" smtClean="0"/>
              <a:t>13/03/18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102AA-E199-1A41-A934-73BD5CEE86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34F6A-18E3-E045-900A-4A018E729D4E}" type="datetimeFigureOut">
              <a:rPr lang="en-US" smtClean="0"/>
              <a:t>13/03/18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102AA-E199-1A41-A934-73BD5CEE86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34F6A-18E3-E045-900A-4A018E729D4E}" type="datetimeFigureOut">
              <a:rPr lang="en-US" smtClean="0"/>
              <a:t>13/03/18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102AA-E199-1A41-A934-73BD5CEE86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339447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34F6A-18E3-E045-900A-4A018E729D4E}" type="datetimeFigureOut">
              <a:rPr lang="en-US" smtClean="0"/>
              <a:t>13/03/18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102AA-E199-1A41-A934-73BD5CEE86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34F6A-18E3-E045-900A-4A018E729D4E}" type="datetimeFigureOut">
              <a:rPr lang="en-US" smtClean="0"/>
              <a:t>13/03/18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102AA-E199-1A41-A934-73BD5CEE86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34F6A-18E3-E045-900A-4A018E729D4E}" type="datetimeFigureOut">
              <a:rPr lang="en-US" smtClean="0"/>
              <a:t>13/03/18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102AA-E199-1A41-A934-73BD5CEE86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34F6A-18E3-E045-900A-4A018E729D4E}" type="datetimeFigureOut">
              <a:rPr lang="en-US" smtClean="0"/>
              <a:t>13/03/18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102AA-E199-1A41-A934-73BD5CEE86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34F6A-18E3-E045-900A-4A018E729D4E}" type="datetimeFigureOut">
              <a:rPr lang="en-US" smtClean="0"/>
              <a:t>13/03/18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102AA-E199-1A41-A934-73BD5CEE86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34F6A-18E3-E045-900A-4A018E729D4E}" type="datetimeFigureOut">
              <a:rPr lang="en-US" smtClean="0"/>
              <a:t>13/03/18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102AA-E199-1A41-A934-73BD5CEE86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34F6A-18E3-E045-900A-4A018E729D4E}" type="datetimeFigureOut">
              <a:rPr lang="en-US" smtClean="0"/>
              <a:t>13/03/18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102AA-E199-1A41-A934-73BD5CEE86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34F6A-18E3-E045-900A-4A018E729D4E}" type="datetimeFigureOut">
              <a:rPr lang="en-US" smtClean="0"/>
              <a:t>13/03/18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102AA-E199-1A41-A934-73BD5CEE86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E34F6A-18E3-E045-900A-4A018E729D4E}" type="datetimeFigureOut">
              <a:rPr lang="en-US" smtClean="0"/>
              <a:t>13/03/18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E102AA-E199-1A41-A934-73BD5CEE86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The Filmmaker as Manager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Entrepreneurship</a:t>
            </a:r>
          </a:p>
          <a:p>
            <a:r>
              <a:rPr lang="en-US" dirty="0"/>
              <a:t>M5X01572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11056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89698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Filmmaker as Manager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An employee works for someone else who tells them what to do and they have a limited range of responsibilities </a:t>
            </a:r>
          </a:p>
          <a:p>
            <a:r>
              <a:rPr lang="en-US" dirty="0" smtClean="0"/>
              <a:t>An entrepreneur is employing others and has ultimate responsibility for an entire production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34779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Filmmaker as Manager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Typically, the world does not need or think it needs whatever the entrepreneur is offering</a:t>
            </a:r>
          </a:p>
          <a:p>
            <a:r>
              <a:rPr lang="en-US" dirty="0" smtClean="0"/>
              <a:t>The entrepreneurial filmmaker is creating a prototype every time they make a new film</a:t>
            </a:r>
          </a:p>
          <a:p>
            <a:r>
              <a:rPr lang="en-US" dirty="0" smtClean="0"/>
              <a:t>Every step of the way there are problems to solve for the entrepreneurial filmmaker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81826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Filmmaker as Manager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The entrepreneur is a problem solver</a:t>
            </a:r>
          </a:p>
          <a:p>
            <a:pPr lvl="1"/>
            <a:r>
              <a:rPr lang="en-US" dirty="0"/>
              <a:t>In development, anticipating potential problems</a:t>
            </a:r>
          </a:p>
          <a:p>
            <a:pPr lvl="1"/>
            <a:r>
              <a:rPr lang="en-US" dirty="0"/>
              <a:t>When seeking finance &amp; distribution, anticipating what others might perceive as potential problems</a:t>
            </a:r>
          </a:p>
          <a:p>
            <a:pPr lvl="1"/>
            <a:r>
              <a:rPr lang="en-US" dirty="0" smtClean="0"/>
              <a:t>On set/location and in preproduction on a moment-by-moment basis</a:t>
            </a:r>
          </a:p>
          <a:p>
            <a:pPr lvl="1"/>
            <a:r>
              <a:rPr lang="en-US" dirty="0" smtClean="0"/>
              <a:t>When promoting and marketing, attempting to avoid problematic aspects of the production and focus on the positive</a:t>
            </a:r>
          </a:p>
          <a:p>
            <a:pPr lvl="1"/>
            <a:endParaRPr lang="en-US" dirty="0" smtClean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10158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Anticipate perceived problems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Financier – how do I make money from this?</a:t>
            </a:r>
          </a:p>
          <a:p>
            <a:r>
              <a:rPr lang="en-US" dirty="0" smtClean="0"/>
              <a:t>Distributor – how do I sell this?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14295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Anticipate perceived problems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Analyse</a:t>
            </a:r>
            <a:r>
              <a:rPr lang="en-US" dirty="0" smtClean="0"/>
              <a:t> your projects in brutal detail</a:t>
            </a:r>
          </a:p>
          <a:p>
            <a:r>
              <a:rPr lang="en-US" dirty="0" smtClean="0"/>
              <a:t>Anticipate the questions from others’ perspectives</a:t>
            </a:r>
          </a:p>
          <a:p>
            <a:r>
              <a:rPr lang="en-US" dirty="0" smtClean="0"/>
              <a:t>Be ready to answer concerns and show you have </a:t>
            </a:r>
            <a:r>
              <a:rPr lang="en-US" smtClean="0"/>
              <a:t>considered solutions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72696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Potential problems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US" dirty="0"/>
              <a:t>Budget </a:t>
            </a:r>
            <a:r>
              <a:rPr lang="en-US" dirty="0" smtClean="0"/>
              <a:t>&amp; Schedule</a:t>
            </a:r>
            <a:endParaRPr lang="en-US" dirty="0"/>
          </a:p>
          <a:p>
            <a:r>
              <a:rPr lang="en-US" dirty="0" smtClean="0"/>
              <a:t>Location(s)/studio</a:t>
            </a:r>
          </a:p>
          <a:p>
            <a:r>
              <a:rPr lang="en-US" dirty="0" smtClean="0"/>
              <a:t>Cast/extras</a:t>
            </a:r>
          </a:p>
          <a:p>
            <a:r>
              <a:rPr lang="en-US" dirty="0" smtClean="0"/>
              <a:t>Crew</a:t>
            </a:r>
          </a:p>
          <a:p>
            <a:r>
              <a:rPr lang="en-US" dirty="0" smtClean="0"/>
              <a:t>Equipment</a:t>
            </a:r>
          </a:p>
          <a:p>
            <a:r>
              <a:rPr lang="en-US" dirty="0" smtClean="0"/>
              <a:t>Transportation</a:t>
            </a:r>
          </a:p>
          <a:p>
            <a:r>
              <a:rPr lang="en-US" dirty="0"/>
              <a:t>Production </a:t>
            </a:r>
            <a:r>
              <a:rPr lang="en-US" dirty="0" smtClean="0"/>
              <a:t>design</a:t>
            </a:r>
          </a:p>
          <a:p>
            <a:r>
              <a:rPr lang="en-US" dirty="0" smtClean="0"/>
              <a:t>Special FX</a:t>
            </a:r>
          </a:p>
          <a:p>
            <a:r>
              <a:rPr lang="en-US" dirty="0" smtClean="0"/>
              <a:t>Weather</a:t>
            </a:r>
          </a:p>
          <a:p>
            <a:r>
              <a:rPr lang="en-US" dirty="0" smtClean="0"/>
              <a:t>Time of day</a:t>
            </a:r>
          </a:p>
          <a:p>
            <a:r>
              <a:rPr lang="en-US" dirty="0" smtClean="0"/>
              <a:t>Rights</a:t>
            </a:r>
          </a:p>
          <a:p>
            <a:pPr marL="0" indent="0">
              <a:buNone/>
            </a:pP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40196526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Location(s)/Studio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smtClean="0"/>
              <a:t>How many locations?</a:t>
            </a:r>
          </a:p>
          <a:p>
            <a:r>
              <a:rPr lang="en-US" dirty="0" smtClean="0"/>
              <a:t>How much do they cost?</a:t>
            </a:r>
          </a:p>
          <a:p>
            <a:r>
              <a:rPr lang="en-US" dirty="0" smtClean="0"/>
              <a:t>How many unit moves?</a:t>
            </a:r>
          </a:p>
          <a:p>
            <a:r>
              <a:rPr lang="en-US" dirty="0" smtClean="0"/>
              <a:t>How long are the unit moves?</a:t>
            </a:r>
          </a:p>
          <a:p>
            <a:r>
              <a:rPr lang="en-US" dirty="0" smtClean="0"/>
              <a:t>How accessible are the locations?</a:t>
            </a:r>
          </a:p>
          <a:p>
            <a:r>
              <a:rPr lang="en-US" dirty="0" smtClean="0"/>
              <a:t>How long does each location take to prepare for filming?</a:t>
            </a:r>
          </a:p>
          <a:p>
            <a:r>
              <a:rPr lang="en-US" dirty="0" smtClean="0"/>
              <a:t>What environmental factors are there?</a:t>
            </a:r>
          </a:p>
          <a:p>
            <a:r>
              <a:rPr lang="en-US" dirty="0" smtClean="0"/>
              <a:t>Do cast/crew need overnight accommodation?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832834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Cast/Extras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How many cast?</a:t>
            </a:r>
          </a:p>
          <a:p>
            <a:r>
              <a:rPr lang="en-US" dirty="0" smtClean="0"/>
              <a:t>How many days each?</a:t>
            </a:r>
          </a:p>
          <a:p>
            <a:r>
              <a:rPr lang="en-US" dirty="0" smtClean="0"/>
              <a:t>Any specialist skills?</a:t>
            </a:r>
          </a:p>
          <a:p>
            <a:r>
              <a:rPr lang="en-US" dirty="0" smtClean="0"/>
              <a:t>How many extras?</a:t>
            </a:r>
          </a:p>
          <a:p>
            <a:r>
              <a:rPr lang="en-US" dirty="0" smtClean="0"/>
              <a:t>How much rehearsal time?</a:t>
            </a:r>
          </a:p>
          <a:p>
            <a:r>
              <a:rPr lang="en-US" dirty="0" smtClean="0"/>
              <a:t>Are there Child protection issues?</a:t>
            </a:r>
          </a:p>
          <a:p>
            <a:r>
              <a:rPr lang="en-US" dirty="0" smtClean="0"/>
              <a:t>Any stunt performers?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33388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Crew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How many crew?</a:t>
            </a:r>
          </a:p>
          <a:p>
            <a:r>
              <a:rPr lang="en-US" dirty="0" smtClean="0"/>
              <a:t>How many days each?</a:t>
            </a:r>
          </a:p>
          <a:p>
            <a:r>
              <a:rPr lang="en-US" dirty="0" smtClean="0"/>
              <a:t>How much preproduction?</a:t>
            </a:r>
          </a:p>
          <a:p>
            <a:r>
              <a:rPr lang="en-US" dirty="0" smtClean="0"/>
              <a:t>Any specialist crew?</a:t>
            </a:r>
          </a:p>
          <a:p>
            <a:r>
              <a:rPr lang="en-US" dirty="0" smtClean="0"/>
              <a:t>Is there a second unit?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238850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Equipment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type of camera equipment?</a:t>
            </a:r>
          </a:p>
          <a:p>
            <a:r>
              <a:rPr lang="en-US" dirty="0"/>
              <a:t>What type of </a:t>
            </a:r>
            <a:r>
              <a:rPr lang="en-US" dirty="0" smtClean="0"/>
              <a:t>grip gear?</a:t>
            </a:r>
            <a:endParaRPr lang="en-US" dirty="0"/>
          </a:p>
          <a:p>
            <a:r>
              <a:rPr lang="en-US" dirty="0" smtClean="0"/>
              <a:t>How much lighting equipment is needed?</a:t>
            </a:r>
            <a:endParaRPr lang="en-US" dirty="0"/>
          </a:p>
          <a:p>
            <a:r>
              <a:rPr lang="en-US" dirty="0"/>
              <a:t>What type of camera equipment?</a:t>
            </a:r>
          </a:p>
          <a:p>
            <a:r>
              <a:rPr lang="en-US" dirty="0" smtClean="0"/>
              <a:t>Will specialist equipment be required?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62587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Transportation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smtClean="0"/>
              <a:t>How large is the crew? How many are local?</a:t>
            </a:r>
          </a:p>
          <a:p>
            <a:r>
              <a:rPr lang="en-US" dirty="0" smtClean="0"/>
              <a:t>How far away is/are the location(s)?</a:t>
            </a:r>
          </a:p>
          <a:p>
            <a:r>
              <a:rPr lang="en-US" dirty="0" smtClean="0"/>
              <a:t>How accessible is/are the location(s)?</a:t>
            </a:r>
          </a:p>
          <a:p>
            <a:r>
              <a:rPr lang="en-US" dirty="0" smtClean="0"/>
              <a:t>How much equipment needs to be transported?</a:t>
            </a:r>
          </a:p>
          <a:p>
            <a:r>
              <a:rPr lang="en-US" dirty="0" smtClean="0"/>
              <a:t>How much production design needs to be transported?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9414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Production </a:t>
            </a:r>
            <a:r>
              <a:rPr lang="en-US" dirty="0" smtClean="0"/>
              <a:t>design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Is it a period piece?</a:t>
            </a:r>
          </a:p>
          <a:p>
            <a:r>
              <a:rPr lang="en-US" dirty="0" smtClean="0"/>
              <a:t>How many sets? </a:t>
            </a:r>
          </a:p>
          <a:p>
            <a:r>
              <a:rPr lang="en-US" dirty="0" smtClean="0"/>
              <a:t>How much set construction?</a:t>
            </a:r>
          </a:p>
          <a:p>
            <a:r>
              <a:rPr lang="en-US" dirty="0" smtClean="0"/>
              <a:t>How many costumes? Hires or makes?</a:t>
            </a:r>
          </a:p>
          <a:p>
            <a:r>
              <a:rPr lang="en-US" dirty="0" smtClean="0"/>
              <a:t>What key props? Hires or makes?</a:t>
            </a:r>
          </a:p>
          <a:p>
            <a:r>
              <a:rPr lang="en-US" dirty="0" smtClean="0"/>
              <a:t>Are you dressing existing locations?</a:t>
            </a:r>
          </a:p>
        </p:txBody>
      </p:sp>
    </p:spTree>
    <p:extLst>
      <p:ext uri="{BB962C8B-B14F-4D97-AF65-F5344CB8AC3E}">
        <p14:creationId xmlns:p14="http://schemas.microsoft.com/office/powerpoint/2010/main" val="30915396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Special </a:t>
            </a:r>
            <a:r>
              <a:rPr lang="en-US" dirty="0" smtClean="0"/>
              <a:t>FX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How many practical effects?</a:t>
            </a:r>
          </a:p>
          <a:p>
            <a:r>
              <a:rPr lang="en-US" dirty="0" smtClean="0"/>
              <a:t>How many digital effects?</a:t>
            </a:r>
          </a:p>
          <a:p>
            <a:r>
              <a:rPr lang="en-US" dirty="0" smtClean="0"/>
              <a:t>How will effects affect prep?</a:t>
            </a:r>
          </a:p>
          <a:p>
            <a:r>
              <a:rPr lang="en-US" dirty="0" smtClean="0"/>
              <a:t>How long will post take?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78062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Weather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Are any scenes weather-dependent?</a:t>
            </a:r>
          </a:p>
          <a:p>
            <a:r>
              <a:rPr lang="en-US" dirty="0" smtClean="0"/>
              <a:t>How will you recreate any desired weather?</a:t>
            </a:r>
          </a:p>
          <a:p>
            <a:r>
              <a:rPr lang="en-US" dirty="0" smtClean="0"/>
              <a:t>What happens if it rains?</a:t>
            </a:r>
          </a:p>
          <a:p>
            <a:r>
              <a:rPr lang="en-US" dirty="0" smtClean="0"/>
              <a:t>What if weather changes during filming of a scene?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172559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Time of </a:t>
            </a:r>
            <a:r>
              <a:rPr lang="en-US" dirty="0" smtClean="0"/>
              <a:t>day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Are you filming at night?</a:t>
            </a:r>
          </a:p>
          <a:p>
            <a:r>
              <a:rPr lang="en-US" dirty="0" smtClean="0"/>
              <a:t>Do you need specific times of day for scenes (e.g. dawn or magic hour)?</a:t>
            </a:r>
          </a:p>
          <a:p>
            <a:r>
              <a:rPr lang="en-US" dirty="0" smtClean="0"/>
              <a:t>How would busy/quiet times of day impact on filming?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00086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Rights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Do you own all the underlying rights to make the film?</a:t>
            </a:r>
          </a:p>
          <a:p>
            <a:r>
              <a:rPr lang="en-US" dirty="0" smtClean="0"/>
              <a:t>Can you secure ‘chain of title’?</a:t>
            </a:r>
          </a:p>
          <a:p>
            <a:r>
              <a:rPr lang="en-US" dirty="0" smtClean="0"/>
              <a:t>Do you propose to use copyrighted music?</a:t>
            </a:r>
          </a:p>
          <a:p>
            <a:r>
              <a:rPr lang="en-US" dirty="0" smtClean="0"/>
              <a:t>Does your film involve/mention brands, companies or </a:t>
            </a:r>
            <a:r>
              <a:rPr lang="en-US" dirty="0" err="1" smtClean="0"/>
              <a:t>organisations</a:t>
            </a:r>
            <a:r>
              <a:rPr lang="en-US" dirty="0" smtClean="0"/>
              <a:t>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285132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The Filmmaker as Manager - Seminar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Pitch your project to at least two other groups</a:t>
            </a:r>
          </a:p>
          <a:p>
            <a:r>
              <a:rPr lang="en-US" dirty="0" err="1" smtClean="0"/>
              <a:t>Analyse</a:t>
            </a:r>
            <a:r>
              <a:rPr lang="en-US" dirty="0" smtClean="0"/>
              <a:t> the potential problems in the other groups pitches and feedback to them</a:t>
            </a:r>
          </a:p>
          <a:p>
            <a:r>
              <a:rPr lang="en-US" dirty="0" smtClean="0"/>
              <a:t>Present your project, the potential problems identified and your solutions to them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590295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The Filmmaker as Manager - Seminar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Create a draft schedule</a:t>
            </a:r>
          </a:p>
          <a:p>
            <a:r>
              <a:rPr lang="en-US" dirty="0" smtClean="0"/>
              <a:t>Create a draft budget</a:t>
            </a:r>
          </a:p>
          <a:p>
            <a:r>
              <a:rPr lang="en-US" dirty="0" smtClean="0"/>
              <a:t>Create a three-minute presentation that pitches the story of your film and discusses how scheduling and budgetary issues will be addressed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933022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Rip-o-</a:t>
            </a:r>
            <a:r>
              <a:rPr lang="en-US" dirty="0" err="1" smtClean="0"/>
              <a:t>matics</a:t>
            </a:r>
            <a:r>
              <a:rPr lang="en-US" dirty="0" smtClean="0"/>
              <a:t> - </a:t>
            </a:r>
            <a:r>
              <a:rPr lang="en-US" dirty="0" smtClean="0"/>
              <a:t>workshop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Workshop Thursday 2pm-4pm</a:t>
            </a:r>
          </a:p>
          <a:p>
            <a:r>
              <a:rPr lang="en-US" dirty="0" smtClean="0"/>
              <a:t>AC204</a:t>
            </a:r>
          </a:p>
          <a:p>
            <a:r>
              <a:rPr lang="en-US" dirty="0" smtClean="0"/>
              <a:t>Bring relevant image research along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496091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Next week - Presentations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/>
              <a:t>Create a </a:t>
            </a:r>
            <a:r>
              <a:rPr lang="en-US" dirty="0" smtClean="0"/>
              <a:t>ten-</a:t>
            </a:r>
            <a:r>
              <a:rPr lang="en-US" dirty="0"/>
              <a:t>minute presentation with </a:t>
            </a:r>
            <a:r>
              <a:rPr lang="en-US" dirty="0" smtClean="0"/>
              <a:t>PowerPoint</a:t>
            </a:r>
          </a:p>
          <a:p>
            <a:r>
              <a:rPr lang="en-US" dirty="0" smtClean="0"/>
              <a:t>This is </a:t>
            </a:r>
            <a:r>
              <a:rPr lang="en-US" dirty="0"/>
              <a:t>to include:</a:t>
            </a:r>
          </a:p>
          <a:p>
            <a:pPr lvl="1"/>
            <a:r>
              <a:rPr lang="en-US" dirty="0"/>
              <a:t>Pitch of film linked to genre</a:t>
            </a:r>
          </a:p>
          <a:p>
            <a:pPr lvl="1"/>
            <a:r>
              <a:rPr lang="en-US" dirty="0"/>
              <a:t>Analysis of relevant “comps”</a:t>
            </a:r>
          </a:p>
          <a:p>
            <a:pPr lvl="1"/>
            <a:r>
              <a:rPr lang="en-US" dirty="0"/>
              <a:t>Analysis of the market for your </a:t>
            </a:r>
            <a:r>
              <a:rPr lang="en-US" dirty="0" smtClean="0"/>
              <a:t>film</a:t>
            </a:r>
          </a:p>
          <a:p>
            <a:pPr lvl="1"/>
            <a:r>
              <a:rPr lang="en-US" dirty="0" smtClean="0"/>
              <a:t>Aesthetics and visual comps</a:t>
            </a:r>
          </a:p>
          <a:p>
            <a:pPr lvl="1"/>
            <a:r>
              <a:rPr lang="en-US" dirty="0" smtClean="0"/>
              <a:t>Details of budget/schedule</a:t>
            </a:r>
            <a:endParaRPr lang="en-US" dirty="0"/>
          </a:p>
          <a:p>
            <a:r>
              <a:rPr lang="en-US" dirty="0"/>
              <a:t>Create a four-page </a:t>
            </a:r>
            <a:r>
              <a:rPr lang="en-US" dirty="0" smtClean="0"/>
              <a:t>document</a:t>
            </a:r>
          </a:p>
          <a:p>
            <a:r>
              <a:rPr lang="en-US" dirty="0" smtClean="0"/>
              <a:t>Create mood boards</a:t>
            </a:r>
          </a:p>
          <a:p>
            <a:r>
              <a:rPr lang="en-US" dirty="0" smtClean="0"/>
              <a:t>Bring along your portfolio collating </a:t>
            </a:r>
            <a:r>
              <a:rPr lang="en-US" smtClean="0"/>
              <a:t>your work so </a:t>
            </a:r>
            <a:r>
              <a:rPr lang="en-US" dirty="0" smtClean="0"/>
              <a:t>far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1509235"/>
      </p:ext>
    </p:extLst>
  </p:cSld>
  <p:clrMapOvr>
    <a:masterClrMapping/>
  </p:clrMapOvr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98</TotalTime>
  <Words>765</Words>
  <Application>Microsoft Macintosh PowerPoint</Application>
  <PresentationFormat>On-screen Show (16:9)</PresentationFormat>
  <Paragraphs>119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Black</vt:lpstr>
      <vt:lpstr>The Filmmaker as Manager</vt:lpstr>
      <vt:lpstr>PowerPoint Presentation</vt:lpstr>
      <vt:lpstr>The Filmmaker as Manager</vt:lpstr>
      <vt:lpstr>The Filmmaker as Manager</vt:lpstr>
      <vt:lpstr>The Filmmaker as Manager</vt:lpstr>
      <vt:lpstr>Anticipate perceived problems</vt:lpstr>
      <vt:lpstr>Anticipate perceived problems</vt:lpstr>
      <vt:lpstr>Potential problems</vt:lpstr>
      <vt:lpstr>Location(s)/Studio</vt:lpstr>
      <vt:lpstr>Cast/Extras</vt:lpstr>
      <vt:lpstr>Crew</vt:lpstr>
      <vt:lpstr>Equipment</vt:lpstr>
      <vt:lpstr>Transportation</vt:lpstr>
      <vt:lpstr>Production design</vt:lpstr>
      <vt:lpstr>Special FX</vt:lpstr>
      <vt:lpstr>Weather</vt:lpstr>
      <vt:lpstr>Time of day</vt:lpstr>
      <vt:lpstr>Rights</vt:lpstr>
      <vt:lpstr>The Filmmaker as Manager - Seminar</vt:lpstr>
      <vt:lpstr>The Filmmaker as Manager - Seminar</vt:lpstr>
      <vt:lpstr>Rip-o-matics - workshop</vt:lpstr>
      <vt:lpstr>Next week - Presentations</vt:lpstr>
    </vt:vector>
  </TitlesOfParts>
  <Company>SMU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Filmmaker as Manager</dc:title>
  <dc:creator>Craig Evans</dc:creator>
  <cp:lastModifiedBy>Craig Evans</cp:lastModifiedBy>
  <cp:revision>6</cp:revision>
  <dcterms:created xsi:type="dcterms:W3CDTF">2018-03-13T11:10:34Z</dcterms:created>
  <dcterms:modified xsi:type="dcterms:W3CDTF">2018-03-13T12:49:06Z</dcterms:modified>
</cp:coreProperties>
</file>