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99FF"/>
    <a:srgbClr val="FFCCCC"/>
    <a:srgbClr val="CC00CC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>
  <p:normalViewPr>
    <p:restoredLeft sz="999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1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28F88-242F-437F-A140-7F5AFD4EA3A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E03600-EC99-4828-87BA-B050282DCF6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B7AD8-D284-4243-9AB7-F993554D8DD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A33BD0-182B-494A-87FA-5BB7E2F9BB9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945DE-809D-4674-AFB2-BA139F947037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891264-E324-46D2-AC04-287F3BBE166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4F2A12-57FA-462A-9098-3E33BBF923D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ABAD1E-9CB0-4264-866C-FBF320FBFFAD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2BCAFE-0CA2-4F1A-8DE3-7D08C65565C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E0BA0F-7B77-4DC0-BC28-938A2AA1EA3E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9BA9B6-A235-42E2-9C63-8F742E37F07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05A38A5-C032-4A1E-81B8-298EE3BC2A8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2236A224-33B6-4F32-927C-3B0F346777BD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Modd ac Amrediad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Rhowch y modd a'r amrediad </a:t>
            </a: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ar gyfer pob set o rifau. 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9" name="AutoShape 3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6" name="AutoShape 30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3, 4, 5, 5, 9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  <p:bldP spid="412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2, 2, 7, 9, 12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  <p:bldP spid="3072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4, 5, 7, 7, 11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/>
      <p:bldP spid="3175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8, 12, 14, 14, 14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nimBg="1"/>
      <p:bldP spid="3277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13, 15, 17, 24, 24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11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 animBg="1"/>
      <p:bldP spid="3380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7, 4, 9, 12, 4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 animBg="1"/>
      <p:bldP spid="3482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8, 19, 8, 3, 14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nimBg="1"/>
      <p:bldP spid="3584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9, 9, 9, 9, 9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 animBg="1"/>
      <p:bldP spid="3687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7, 7, 0, 7, 7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 animBg="1"/>
      <p:bldP spid="37897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26, 27, 21, 27, 27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 animBg="1"/>
      <p:bldP spid="38921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14, 7, 14, 16,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34, 34, 17, 14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  <p:bldP spid="39945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9, 23, 55, 21,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55, 45, 28, 33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55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46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nimBg="1"/>
      <p:bldP spid="40969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284163" y="617538"/>
            <a:ext cx="855027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66, 19, 23, 21, 80,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4, 66, 19, 66, 23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  <p:bldP spid="41993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252413" y="617538"/>
            <a:ext cx="863917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21, 56, 32, 56, 21,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32, 75, 54, 18, 32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32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57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 animBg="1"/>
      <p:bldP spid="43017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32, 7, 49, 86, 9,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49, 86, 32, 9, 86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86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79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nimBg="1"/>
      <p:bldP spid="44041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>
          <a:xfrm>
            <a:off x="195263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21, 65, 98, 78, 65,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45, 65, 78, 20, 22 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65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78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5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 animBg="1"/>
      <p:bldP spid="45065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204788" y="617538"/>
            <a:ext cx="8720137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13, 77, 56, 21, 77,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56, 13, 13, 22, 11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13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nimBg="1"/>
      <p:bldP spid="46089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>
          <a:xfrm>
            <a:off x="204788" y="617538"/>
            <a:ext cx="868997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54, 31, 46, 29, 8, 31, 55, 8, 78, 8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70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 animBg="1"/>
      <p:bldP spid="47113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>
          <a:xfrm>
            <a:off x="184150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19, 17, 18, 17, 19,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19, 18, 17, 19, 18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19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nimBg="1"/>
      <p:bldP spid="48137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165100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78, 98, 12, 66, 45,</a:t>
            </a:r>
          </a:p>
          <a:p>
            <a:pPr algn="ctr">
              <a:defRPr b="0" i="0"/>
            </a:pPr>
            <a:r>
              <a:rPr lang="1106" b="1">
                <a:solidFill>
                  <a:schemeClr val="accent2"/>
                </a:solidFill>
                <a:latin typeface="Comic Sans MS" pitchFamily="66" charset="0"/>
              </a:rPr>
              <a:t>12, 44, 66, 77, 66</a:t>
            </a:r>
            <a:endParaRPr lang="1106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Modd</a:t>
            </a: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schemeClr val="accent2"/>
                </a:solidFill>
                <a:latin typeface="Comic Sans MS" pitchFamily="66" charset="0"/>
              </a:rPr>
              <a:t>Amrediad </a:t>
            </a:r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9000" b="1">
                <a:solidFill>
                  <a:srgbClr val="FF0000"/>
                </a:solidFill>
                <a:latin typeface="Comic Sans MS" pitchFamily="66" charset="0"/>
              </a:rPr>
              <a:t>86</a:t>
            </a:r>
            <a:endParaRPr lang="1106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nimBg="1"/>
      <p:bldP spid="49161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133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2011-11-25T20:22:40Z</dcterms:modified>
</cp:coreProperties>
</file>