
<file path=[Content_Types].xml><?xml version="1.0" encoding="utf-8"?>
<Types xmlns="http://schemas.openxmlformats.org/package/2006/content-types">
  <Default Extension="rels" ContentType="application/vnd.openxmlformats-package.relationships+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!--Generated by Aspose.Slides for .NET 14.3.0.0--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</p:sldMasterIdLst>
  <p:sldIdLst>
    <p:sldId id="329" r:id="rId2"/>
    <p:sldId id="258" r:id="rId3"/>
    <p:sldId id="309" r:id="rId4"/>
    <p:sldId id="310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2" r:id="rId17"/>
    <p:sldId id="323" r:id="rId18"/>
    <p:sldId id="324" r:id="rId19"/>
    <p:sldId id="325" r:id="rId20"/>
    <p:sldId id="326" r:id="rId21"/>
    <p:sldId id="327" r:id="rId22"/>
    <p:sldId id="328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FF00"/>
    <a:srgbClr val="FF9999"/>
    <a:srgbClr val="FF66FF"/>
    <a:srgbClr val="FFCCFF"/>
    <a:srgbClr val="FF9933"/>
    <a:srgbClr val="009900"/>
    <a:srgbClr val="00CC00"/>
  </p:clrMru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r="http://schemas.openxmlformats.org/officeDocument/2006/relationships" xmlns:a="http://schemas.openxmlformats.org/drawingml/2006/main" xmlns:p="http://schemas.openxmlformats.org/presentationml/2006/main" lastView="sldThumbnailView">
  <p:normalViewPr>
    <p:restoredLeft sz="8289" autoAdjust="0"/>
    <p:restoredTop sz="93673" autoAdjust="0"/>
  </p:normalViewPr>
  <p:slideViewPr>
    <p:cSldViewPr snapToGrid="0">
      <p:cViewPr>
        <p:scale>
          <a:sx n="80" d="100"/>
          <a:sy n="80" d="100"/>
        </p:scale>
        <p:origin x="-1788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slide" Target="slides/slide19.xml" /><Relationship Id="rId21" Type="http://schemas.openxmlformats.org/officeDocument/2006/relationships/slide" Target="slides/slide20.xml" /><Relationship Id="rId22" Type="http://schemas.openxmlformats.org/officeDocument/2006/relationships/slide" Target="slides/slide21.xml" /><Relationship Id="rId23" Type="http://schemas.openxmlformats.org/officeDocument/2006/relationships/slide" Target="slides/slide22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C92B4F-780D-47BB-9B06-F3975C98980E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9D3181-6A77-4388-B213-6798EA4F7312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65E6B5-CF67-4AAD-AE12-D0EFA0D70CCA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699579-5BD9-4DC0-B1CC-F779CEC9DA3F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7F0315-2F33-4AD1-B3D4-31D22E161056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B70745-69AE-4C3D-8355-B22836237B6D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8FD695-7B5F-4257-8A10-B24FC7B3960C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2059B1-07DD-4602-9B37-D416CAF74C7F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A4577C-234B-4403-A3D2-08EDBB229C90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F86A8E-95C7-47EB-AC9A-3BEBEB9D97D2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B4718E-BC37-46AB-852E-487AD056BEA5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B2C55E1-4412-456D-B10B-AE5594CD2016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B64356A-5B45-45B9-B393-94D0F548F763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1106" sz="4200" b="1">
                <a:solidFill>
                  <a:srgbClr val="FFFF00"/>
                </a:solidFill>
                <a:latin typeface="Comic Sans MS" pitchFamily="66" charset="0"/>
              </a:rPr>
              <a:t>Rhannu Byr</a:t>
            </a:r>
          </a:p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3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Rhannwch y</a:t>
            </a: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rhif dau d</a:t>
            </a: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digid</a:t>
            </a: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 â'r rhif un digid </a:t>
            </a:r>
          </a:p>
        </p:txBody>
      </p:sp>
      <p:sp>
        <p:nvSpPr>
          <p:cNvPr id="102404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2" grpId="0" animBg="1"/>
      <p:bldP spid="102403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0" name="AutoShape 44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9" name="Oval 43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Oval 20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</a:p>
        </p:txBody>
      </p:sp>
      <p:sp>
        <p:nvSpPr>
          <p:cNvPr id="4127" name="Oval 31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8" name="Text Box 32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4135" name="Oval 39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6" name="Text Box 40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4137" name="Text Box 41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3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1931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1923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</p:txBody>
      </p:sp>
      <p:sp>
        <p:nvSpPr>
          <p:cNvPr id="81925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1927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2955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2947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52</a:t>
            </a:r>
          </a:p>
        </p:txBody>
      </p:sp>
      <p:sp>
        <p:nvSpPr>
          <p:cNvPr id="82949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82951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3979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3971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</p:txBody>
      </p:sp>
      <p:sp>
        <p:nvSpPr>
          <p:cNvPr id="83973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83975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5003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4995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84997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84999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6027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6019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</p:txBody>
      </p:sp>
      <p:sp>
        <p:nvSpPr>
          <p:cNvPr id="86021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86023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7051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7043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68</a:t>
            </a:r>
          </a:p>
        </p:txBody>
      </p:sp>
      <p:sp>
        <p:nvSpPr>
          <p:cNvPr id="87045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</p:txBody>
      </p:sp>
      <p:sp>
        <p:nvSpPr>
          <p:cNvPr id="87047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17</a:t>
            </a: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8075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8067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</p:txBody>
      </p:sp>
      <p:sp>
        <p:nvSpPr>
          <p:cNvPr id="88069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88071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9099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9091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95</a:t>
            </a:r>
          </a:p>
        </p:txBody>
      </p:sp>
      <p:sp>
        <p:nvSpPr>
          <p:cNvPr id="89093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89095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19</a:t>
            </a: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0123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0115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</p:txBody>
      </p:sp>
      <p:sp>
        <p:nvSpPr>
          <p:cNvPr id="90117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90119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1147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1139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42</a:t>
            </a:r>
          </a:p>
        </p:txBody>
      </p:sp>
      <p:sp>
        <p:nvSpPr>
          <p:cNvPr id="91141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91143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2171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2163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</a:p>
        </p:txBody>
      </p:sp>
      <p:sp>
        <p:nvSpPr>
          <p:cNvPr id="92165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92167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3195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3187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81</a:t>
            </a:r>
          </a:p>
        </p:txBody>
      </p:sp>
      <p:sp>
        <p:nvSpPr>
          <p:cNvPr id="93189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93191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4219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4211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4213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94215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5243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5235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</a:p>
        </p:txBody>
      </p:sp>
      <p:sp>
        <p:nvSpPr>
          <p:cNvPr id="95237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95239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4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6267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6259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</a:p>
        </p:txBody>
      </p:sp>
      <p:sp>
        <p:nvSpPr>
          <p:cNvPr id="96261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96263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0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7291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7283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</a:p>
        </p:txBody>
      </p:sp>
      <p:sp>
        <p:nvSpPr>
          <p:cNvPr id="97285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97287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4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8315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8307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</p:txBody>
      </p:sp>
      <p:sp>
        <p:nvSpPr>
          <p:cNvPr id="98309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98311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>
          <a:xfrm>
            <a:off x="4014788" y="3986213"/>
            <a:ext cx="1114425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8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9339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9331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</a:p>
        </p:txBody>
      </p:sp>
      <p:sp>
        <p:nvSpPr>
          <p:cNvPr id="99333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99335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2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00"/>
              </a:gs>
              <a:gs pos="100000">
                <a:srgbClr val="00CC00">
                  <a:gamma/>
                  <a:shade val="40000"/>
                  <a:invGamma/>
                </a:srgbClr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99FF3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00363" name="Oval 11"/>
          <p:cNvSpPr>
            <a:spLocks noChangeArrowheads="1"/>
          </p:cNvSpPr>
          <p:nvPr/>
        </p:nvSpPr>
        <p:spPr>
          <a:xfrm>
            <a:off x="419100" y="273050"/>
            <a:ext cx="8304213" cy="6311900"/>
          </a:xfrm>
          <a:prstGeom prst="ellipse">
            <a:avLst/>
          </a:prstGeom>
          <a:gradFill rotWithShape="1">
            <a:gsLst>
              <a:gs pos="0">
                <a:srgbClr val="99FF33"/>
              </a:gs>
              <a:gs pos="50000">
                <a:srgbClr val="CCFF99"/>
              </a:gs>
              <a:gs pos="100000">
                <a:srgbClr val="99FF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00355" name="Oval 3"/>
          <p:cNvSpPr>
            <a:spLocks noChangeArrowheads="1"/>
          </p:cNvSpPr>
          <p:nvPr/>
        </p:nvSpPr>
        <p:spPr>
          <a:xfrm>
            <a:off x="1562100" y="490538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>
          <a:xfrm>
            <a:off x="1997075" y="920750"/>
            <a:ext cx="142557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</a:p>
        </p:txBody>
      </p:sp>
      <p:sp>
        <p:nvSpPr>
          <p:cNvPr id="100357" name="Oval 5"/>
          <p:cNvSpPr>
            <a:spLocks noChangeArrowheads="1"/>
          </p:cNvSpPr>
          <p:nvPr/>
        </p:nvSpPr>
        <p:spPr>
          <a:xfrm>
            <a:off x="5284788" y="492125"/>
            <a:ext cx="2292350" cy="2292350"/>
          </a:xfrm>
          <a:prstGeom prst="ellipse">
            <a:avLst/>
          </a:prstGeom>
          <a:gradFill rotWithShape="1">
            <a:gsLst>
              <a:gs pos="0">
                <a:srgbClr val="CCFFFF"/>
              </a:gs>
              <a:gs pos="50000">
                <a:srgbClr val="FFFFFF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>
          <a:xfrm>
            <a:off x="6027738" y="920750"/>
            <a:ext cx="80486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>
          <a:xfrm>
            <a:off x="3014663" y="3408363"/>
            <a:ext cx="3113087" cy="3113087"/>
          </a:xfrm>
          <a:prstGeom prst="ellipse">
            <a:avLst/>
          </a:prstGeom>
          <a:gradFill rotWithShape="0">
            <a:gsLst>
              <a:gs pos="0">
                <a:srgbClr val="FF9933"/>
              </a:gs>
              <a:gs pos="50000">
                <a:srgbClr val="FFFFCC"/>
              </a:gs>
              <a:gs pos="100000">
                <a:srgbClr val="FF9933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>
          <a:xfrm>
            <a:off x="3549650" y="3986213"/>
            <a:ext cx="2044700" cy="1920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12000" b="1">
                <a:solidFill>
                  <a:srgbClr val="009900"/>
                </a:solidFill>
                <a:latin typeface="Comic Sans MS" pitchFamily="66" charset="0"/>
              </a:rPr>
              <a:t>14</a:t>
            </a:r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>
          <a:xfrm>
            <a:off x="4224338" y="1131888"/>
            <a:ext cx="6953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chemeClr val="accent2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6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©  B. </a:t>
            </a: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r="http://schemas.openxmlformats.org/officeDocument/2006/relationships"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>
  <PresentationFormat>On-screen Show (4:3)</PresentationFormat>
  <TotalTime>161</TotalTime>
  <SharedDoc>0</SharedDoc>
  <HyperlinkBase/>
  <Application>Microsoft Office PowerPoint</Application>
  <AppVersion>14.0000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dc:title>Slide 1</dc:title>
  <dc:creator>Brian Taylor</dc:creator>
  <cp:lastModifiedBy>Laptop</cp:lastModifiedBy>
  <cp:revision>25</cp:revision>
  <dcterms:created xsi:type="dcterms:W3CDTF">2006-03-03T16:34:11Z</dcterms:created>
  <dcterms:modified xsi:type="dcterms:W3CDTF">2011-11-25T20:30:38Z</dcterms:modified>
</cp:coreProperties>
</file>