
<file path=[Content_Types].xml><?xml version="1.0" encoding="utf-8"?>
<Types xmlns="http://schemas.openxmlformats.org/package/2006/content-types">
  <Default Extension="glb" ContentType="model/gltf.binary"/>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9" r:id="rId1"/>
  </p:sldMasterIdLst>
  <p:notesMasterIdLst>
    <p:notesMasterId r:id="rId15"/>
  </p:notesMasterIdLst>
  <p:sldIdLst>
    <p:sldId id="257" r:id="rId2"/>
    <p:sldId id="256"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BAC4E5-7FB1-41D3-BFF7-ADCF97BF7B27}" v="613" dt="2020-03-09T12:57:14.6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D6D6CA-D135-4198-9B41-41EA120B625B}" type="doc">
      <dgm:prSet loTypeId="urn:microsoft.com/office/officeart/2011/layout/HexagonRadial" loCatId="cycle" qsTypeId="urn:microsoft.com/office/officeart/2005/8/quickstyle/simple1" qsCatId="simple" csTypeId="urn:microsoft.com/office/officeart/2005/8/colors/colorful5" csCatId="colorful" phldr="1"/>
      <dgm:spPr/>
      <dgm:t>
        <a:bodyPr/>
        <a:lstStyle/>
        <a:p>
          <a:endParaRPr lang="en-US"/>
        </a:p>
      </dgm:t>
    </dgm:pt>
    <dgm:pt modelId="{DDAFE854-4E56-4301-94AB-EC132EDB1499}">
      <dgm:prSet phldrT="[Text]"/>
      <dgm:spPr/>
      <dgm:t>
        <a:bodyPr/>
        <a:lstStyle/>
        <a:p>
          <a:r>
            <a:rPr lang="en-US" dirty="0"/>
            <a:t>Respite</a:t>
          </a:r>
        </a:p>
      </dgm:t>
    </dgm:pt>
    <dgm:pt modelId="{014180ED-AF40-4DA8-B147-9D8C03576C42}" type="parTrans" cxnId="{75E6CD97-A5A2-4824-B377-A36320879114}">
      <dgm:prSet/>
      <dgm:spPr/>
      <dgm:t>
        <a:bodyPr/>
        <a:lstStyle/>
        <a:p>
          <a:endParaRPr lang="en-US"/>
        </a:p>
      </dgm:t>
    </dgm:pt>
    <dgm:pt modelId="{F625C0E4-F632-4554-94CB-71F136EA1DC9}" type="sibTrans" cxnId="{75E6CD97-A5A2-4824-B377-A36320879114}">
      <dgm:prSet/>
      <dgm:spPr/>
      <dgm:t>
        <a:bodyPr/>
        <a:lstStyle/>
        <a:p>
          <a:endParaRPr lang="en-US"/>
        </a:p>
      </dgm:t>
    </dgm:pt>
    <dgm:pt modelId="{86A8958F-88D7-4ED5-A911-2C406B0F47E4}">
      <dgm:prSet phldrT="[Text]"/>
      <dgm:spPr/>
      <dgm:t>
        <a:bodyPr/>
        <a:lstStyle/>
        <a:p>
          <a:r>
            <a:rPr lang="en-US" dirty="0"/>
            <a:t>Time- Out</a:t>
          </a:r>
        </a:p>
      </dgm:t>
    </dgm:pt>
    <dgm:pt modelId="{808179AA-4AFF-4A9A-A5A0-DD85FF1715AF}" type="parTrans" cxnId="{367C1A83-164F-4F5F-BFD7-19B2B2C2A26D}">
      <dgm:prSet/>
      <dgm:spPr/>
      <dgm:t>
        <a:bodyPr/>
        <a:lstStyle/>
        <a:p>
          <a:endParaRPr lang="en-US"/>
        </a:p>
      </dgm:t>
    </dgm:pt>
    <dgm:pt modelId="{9DB5226C-CDF8-41B6-AB85-B1F0D743936E}" type="sibTrans" cxnId="{367C1A83-164F-4F5F-BFD7-19B2B2C2A26D}">
      <dgm:prSet/>
      <dgm:spPr/>
      <dgm:t>
        <a:bodyPr/>
        <a:lstStyle/>
        <a:p>
          <a:endParaRPr lang="en-US"/>
        </a:p>
      </dgm:t>
    </dgm:pt>
    <dgm:pt modelId="{A2B3F96F-DD53-4C03-BE3C-CC50169DCBC2}">
      <dgm:prSet phldrT="[Text]"/>
      <dgm:spPr/>
      <dgm:t>
        <a:bodyPr/>
        <a:lstStyle/>
        <a:p>
          <a:r>
            <a:rPr lang="en-US" dirty="0"/>
            <a:t>Horse Riding</a:t>
          </a:r>
        </a:p>
      </dgm:t>
    </dgm:pt>
    <dgm:pt modelId="{3E16F4D3-D365-47B3-AF42-0A09214ACD3C}" type="parTrans" cxnId="{5DF5E907-C172-421C-861A-8D2B6981B29D}">
      <dgm:prSet/>
      <dgm:spPr/>
      <dgm:t>
        <a:bodyPr/>
        <a:lstStyle/>
        <a:p>
          <a:endParaRPr lang="en-US"/>
        </a:p>
      </dgm:t>
    </dgm:pt>
    <dgm:pt modelId="{C5E2D32E-C9D6-419B-9EC6-E69E123C0728}" type="sibTrans" cxnId="{5DF5E907-C172-421C-861A-8D2B6981B29D}">
      <dgm:prSet/>
      <dgm:spPr/>
      <dgm:t>
        <a:bodyPr/>
        <a:lstStyle/>
        <a:p>
          <a:endParaRPr lang="en-US"/>
        </a:p>
      </dgm:t>
    </dgm:pt>
    <dgm:pt modelId="{F875E000-0D08-45FB-85E3-57EF5AA7C794}">
      <dgm:prSet phldrT="[Text]"/>
      <dgm:spPr/>
      <dgm:t>
        <a:bodyPr/>
        <a:lstStyle/>
        <a:p>
          <a:r>
            <a:rPr lang="en-US" dirty="0" err="1"/>
            <a:t>Absailing</a:t>
          </a:r>
          <a:endParaRPr lang="en-US" dirty="0"/>
        </a:p>
      </dgm:t>
    </dgm:pt>
    <dgm:pt modelId="{FDB9B766-7AF0-448D-BFE0-7A06BE5CB50A}" type="parTrans" cxnId="{76F20673-8E18-4FD5-BEEC-723EA102AD45}">
      <dgm:prSet/>
      <dgm:spPr/>
      <dgm:t>
        <a:bodyPr/>
        <a:lstStyle/>
        <a:p>
          <a:endParaRPr lang="en-US"/>
        </a:p>
      </dgm:t>
    </dgm:pt>
    <dgm:pt modelId="{4BDCBDC9-2530-4A75-8232-9BC5142EA200}" type="sibTrans" cxnId="{76F20673-8E18-4FD5-BEEC-723EA102AD45}">
      <dgm:prSet/>
      <dgm:spPr/>
      <dgm:t>
        <a:bodyPr/>
        <a:lstStyle/>
        <a:p>
          <a:endParaRPr lang="en-US"/>
        </a:p>
      </dgm:t>
    </dgm:pt>
    <dgm:pt modelId="{AF503006-D2E8-4673-A9E0-6092D3096DE9}">
      <dgm:prSet phldrT="[Text]"/>
      <dgm:spPr/>
      <dgm:t>
        <a:bodyPr/>
        <a:lstStyle/>
        <a:p>
          <a:r>
            <a:rPr lang="en-US" dirty="0"/>
            <a:t>Rock Climbing</a:t>
          </a:r>
        </a:p>
      </dgm:t>
    </dgm:pt>
    <dgm:pt modelId="{16124A83-D4EE-4BA0-A7C7-37D4034DBB4A}" type="parTrans" cxnId="{CD70CFE0-994F-4851-8A98-2E475DD367FF}">
      <dgm:prSet/>
      <dgm:spPr/>
      <dgm:t>
        <a:bodyPr/>
        <a:lstStyle/>
        <a:p>
          <a:endParaRPr lang="en-US"/>
        </a:p>
      </dgm:t>
    </dgm:pt>
    <dgm:pt modelId="{8EEF4FC2-31C7-4148-8386-8DD662B50101}" type="sibTrans" cxnId="{CD70CFE0-994F-4851-8A98-2E475DD367FF}">
      <dgm:prSet/>
      <dgm:spPr/>
      <dgm:t>
        <a:bodyPr/>
        <a:lstStyle/>
        <a:p>
          <a:endParaRPr lang="en-US"/>
        </a:p>
      </dgm:t>
    </dgm:pt>
    <dgm:pt modelId="{51D4553B-83F1-4C8D-89B5-081CF44EC304}">
      <dgm:prSet phldrT="[Text]"/>
      <dgm:spPr/>
      <dgm:t>
        <a:bodyPr/>
        <a:lstStyle/>
        <a:p>
          <a:r>
            <a:rPr lang="en-US" dirty="0"/>
            <a:t>Team Building</a:t>
          </a:r>
        </a:p>
      </dgm:t>
    </dgm:pt>
    <dgm:pt modelId="{A60959C2-3D13-4B1C-9BBE-8D387886DA56}" type="parTrans" cxnId="{E8C60D77-02DD-47E7-859C-4D7A5290A78F}">
      <dgm:prSet/>
      <dgm:spPr/>
      <dgm:t>
        <a:bodyPr/>
        <a:lstStyle/>
        <a:p>
          <a:endParaRPr lang="en-US"/>
        </a:p>
      </dgm:t>
    </dgm:pt>
    <dgm:pt modelId="{863E633B-DB4E-46FC-855F-7AB5C4904F43}" type="sibTrans" cxnId="{E8C60D77-02DD-47E7-859C-4D7A5290A78F}">
      <dgm:prSet/>
      <dgm:spPr/>
      <dgm:t>
        <a:bodyPr/>
        <a:lstStyle/>
        <a:p>
          <a:endParaRPr lang="en-US"/>
        </a:p>
      </dgm:t>
    </dgm:pt>
    <dgm:pt modelId="{F4BC6E13-B8D2-451D-8800-5C7522D8B4A4}">
      <dgm:prSet phldrT="[Text]"/>
      <dgm:spPr/>
      <dgm:t>
        <a:bodyPr/>
        <a:lstStyle/>
        <a:p>
          <a:r>
            <a:rPr lang="en-US" dirty="0"/>
            <a:t>confidence</a:t>
          </a:r>
        </a:p>
      </dgm:t>
    </dgm:pt>
    <dgm:pt modelId="{5A5590BD-F0F5-40C7-89DC-D1972A925AB8}" type="parTrans" cxnId="{82AE3C38-594C-4B9F-9344-9C4ACA3EC46F}">
      <dgm:prSet/>
      <dgm:spPr/>
      <dgm:t>
        <a:bodyPr/>
        <a:lstStyle/>
        <a:p>
          <a:endParaRPr lang="en-US"/>
        </a:p>
      </dgm:t>
    </dgm:pt>
    <dgm:pt modelId="{164899E3-6CE2-4E73-A5C7-DEBA23233916}" type="sibTrans" cxnId="{82AE3C38-594C-4B9F-9344-9C4ACA3EC46F}">
      <dgm:prSet/>
      <dgm:spPr/>
      <dgm:t>
        <a:bodyPr/>
        <a:lstStyle/>
        <a:p>
          <a:endParaRPr lang="en-US"/>
        </a:p>
      </dgm:t>
    </dgm:pt>
    <dgm:pt modelId="{9F865640-79FD-4D9A-A47F-D6451DCA051F}" type="pres">
      <dgm:prSet presAssocID="{BED6D6CA-D135-4198-9B41-41EA120B625B}" presName="Name0" presStyleCnt="0">
        <dgm:presLayoutVars>
          <dgm:chMax val="1"/>
          <dgm:chPref val="1"/>
          <dgm:dir/>
          <dgm:animOne val="branch"/>
          <dgm:animLvl val="lvl"/>
        </dgm:presLayoutVars>
      </dgm:prSet>
      <dgm:spPr/>
    </dgm:pt>
    <dgm:pt modelId="{2FC9F258-2771-4C25-B24D-180DA4FFE843}" type="pres">
      <dgm:prSet presAssocID="{DDAFE854-4E56-4301-94AB-EC132EDB1499}" presName="Parent" presStyleLbl="node0" presStyleIdx="0" presStyleCnt="1">
        <dgm:presLayoutVars>
          <dgm:chMax val="6"/>
          <dgm:chPref val="6"/>
        </dgm:presLayoutVars>
      </dgm:prSet>
      <dgm:spPr/>
    </dgm:pt>
    <dgm:pt modelId="{0368EA32-4533-4058-B6A3-0845E9CACC32}" type="pres">
      <dgm:prSet presAssocID="{86A8958F-88D7-4ED5-A911-2C406B0F47E4}" presName="Accent1" presStyleCnt="0"/>
      <dgm:spPr/>
    </dgm:pt>
    <dgm:pt modelId="{AD3343FA-5651-434F-AFDE-1E6B7F8265BE}" type="pres">
      <dgm:prSet presAssocID="{86A8958F-88D7-4ED5-A911-2C406B0F47E4}" presName="Accent" presStyleLbl="bgShp" presStyleIdx="0" presStyleCnt="6"/>
      <dgm:spPr/>
    </dgm:pt>
    <dgm:pt modelId="{E0609939-B861-4CA2-A5DD-D9A00AA4B083}" type="pres">
      <dgm:prSet presAssocID="{86A8958F-88D7-4ED5-A911-2C406B0F47E4}" presName="Child1" presStyleLbl="node1" presStyleIdx="0" presStyleCnt="6">
        <dgm:presLayoutVars>
          <dgm:chMax val="0"/>
          <dgm:chPref val="0"/>
          <dgm:bulletEnabled val="1"/>
        </dgm:presLayoutVars>
      </dgm:prSet>
      <dgm:spPr/>
    </dgm:pt>
    <dgm:pt modelId="{6AA38704-DEC6-44AB-AE58-52BB103760A5}" type="pres">
      <dgm:prSet presAssocID="{A2B3F96F-DD53-4C03-BE3C-CC50169DCBC2}" presName="Accent2" presStyleCnt="0"/>
      <dgm:spPr/>
    </dgm:pt>
    <dgm:pt modelId="{42DA9307-EBF1-4A37-B764-6936C5DB0EDD}" type="pres">
      <dgm:prSet presAssocID="{A2B3F96F-DD53-4C03-BE3C-CC50169DCBC2}" presName="Accent" presStyleLbl="bgShp" presStyleIdx="1" presStyleCnt="6"/>
      <dgm:spPr/>
    </dgm:pt>
    <dgm:pt modelId="{CF56AB32-A4EB-4D3B-B1DD-22FB01C27A4B}" type="pres">
      <dgm:prSet presAssocID="{A2B3F96F-DD53-4C03-BE3C-CC50169DCBC2}" presName="Child2" presStyleLbl="node1" presStyleIdx="1" presStyleCnt="6">
        <dgm:presLayoutVars>
          <dgm:chMax val="0"/>
          <dgm:chPref val="0"/>
          <dgm:bulletEnabled val="1"/>
        </dgm:presLayoutVars>
      </dgm:prSet>
      <dgm:spPr/>
    </dgm:pt>
    <dgm:pt modelId="{1655D312-3F1A-4437-AB11-EA3FB3296FC1}" type="pres">
      <dgm:prSet presAssocID="{F875E000-0D08-45FB-85E3-57EF5AA7C794}" presName="Accent3" presStyleCnt="0"/>
      <dgm:spPr/>
    </dgm:pt>
    <dgm:pt modelId="{E9C64E67-AF1A-4172-AF91-79E3D34B1B43}" type="pres">
      <dgm:prSet presAssocID="{F875E000-0D08-45FB-85E3-57EF5AA7C794}" presName="Accent" presStyleLbl="bgShp" presStyleIdx="2" presStyleCnt="6"/>
      <dgm:spPr/>
    </dgm:pt>
    <dgm:pt modelId="{327CF0DF-BCCF-4838-A734-72ECDEA1ACB0}" type="pres">
      <dgm:prSet presAssocID="{F875E000-0D08-45FB-85E3-57EF5AA7C794}" presName="Child3" presStyleLbl="node1" presStyleIdx="2" presStyleCnt="6">
        <dgm:presLayoutVars>
          <dgm:chMax val="0"/>
          <dgm:chPref val="0"/>
          <dgm:bulletEnabled val="1"/>
        </dgm:presLayoutVars>
      </dgm:prSet>
      <dgm:spPr/>
    </dgm:pt>
    <dgm:pt modelId="{8BD562F3-8F7C-4F39-A5E9-3A90AC7515B8}" type="pres">
      <dgm:prSet presAssocID="{AF503006-D2E8-4673-A9E0-6092D3096DE9}" presName="Accent4" presStyleCnt="0"/>
      <dgm:spPr/>
    </dgm:pt>
    <dgm:pt modelId="{FD285FA6-6155-4A2D-934B-798E519ED5EF}" type="pres">
      <dgm:prSet presAssocID="{AF503006-D2E8-4673-A9E0-6092D3096DE9}" presName="Accent" presStyleLbl="bgShp" presStyleIdx="3" presStyleCnt="6"/>
      <dgm:spPr/>
    </dgm:pt>
    <dgm:pt modelId="{9F413AD2-F038-46DF-AEC5-45D73B55EBC7}" type="pres">
      <dgm:prSet presAssocID="{AF503006-D2E8-4673-A9E0-6092D3096DE9}" presName="Child4" presStyleLbl="node1" presStyleIdx="3" presStyleCnt="6">
        <dgm:presLayoutVars>
          <dgm:chMax val="0"/>
          <dgm:chPref val="0"/>
          <dgm:bulletEnabled val="1"/>
        </dgm:presLayoutVars>
      </dgm:prSet>
      <dgm:spPr/>
    </dgm:pt>
    <dgm:pt modelId="{080D78B0-5214-43C6-B244-5999724FA991}" type="pres">
      <dgm:prSet presAssocID="{51D4553B-83F1-4C8D-89B5-081CF44EC304}" presName="Accent5" presStyleCnt="0"/>
      <dgm:spPr/>
    </dgm:pt>
    <dgm:pt modelId="{BF7A1792-C406-44D8-B733-423FEC9295C1}" type="pres">
      <dgm:prSet presAssocID="{51D4553B-83F1-4C8D-89B5-081CF44EC304}" presName="Accent" presStyleLbl="bgShp" presStyleIdx="4" presStyleCnt="6"/>
      <dgm:spPr/>
    </dgm:pt>
    <dgm:pt modelId="{141CBDB6-CAC1-4329-86A3-8DDD476D4CAE}" type="pres">
      <dgm:prSet presAssocID="{51D4553B-83F1-4C8D-89B5-081CF44EC304}" presName="Child5" presStyleLbl="node1" presStyleIdx="4" presStyleCnt="6">
        <dgm:presLayoutVars>
          <dgm:chMax val="0"/>
          <dgm:chPref val="0"/>
          <dgm:bulletEnabled val="1"/>
        </dgm:presLayoutVars>
      </dgm:prSet>
      <dgm:spPr/>
    </dgm:pt>
    <dgm:pt modelId="{E50F8428-F08D-4961-899A-504DA824918A}" type="pres">
      <dgm:prSet presAssocID="{F4BC6E13-B8D2-451D-8800-5C7522D8B4A4}" presName="Accent6" presStyleCnt="0"/>
      <dgm:spPr/>
    </dgm:pt>
    <dgm:pt modelId="{6AAFC940-A184-40D0-A53E-8D0B3AC18FC0}" type="pres">
      <dgm:prSet presAssocID="{F4BC6E13-B8D2-451D-8800-5C7522D8B4A4}" presName="Accent" presStyleLbl="bgShp" presStyleIdx="5" presStyleCnt="6"/>
      <dgm:spPr/>
    </dgm:pt>
    <dgm:pt modelId="{2AA8528C-36BE-415B-A91D-A71CDDA6C510}" type="pres">
      <dgm:prSet presAssocID="{F4BC6E13-B8D2-451D-8800-5C7522D8B4A4}" presName="Child6" presStyleLbl="node1" presStyleIdx="5" presStyleCnt="6">
        <dgm:presLayoutVars>
          <dgm:chMax val="0"/>
          <dgm:chPref val="0"/>
          <dgm:bulletEnabled val="1"/>
        </dgm:presLayoutVars>
      </dgm:prSet>
      <dgm:spPr/>
    </dgm:pt>
  </dgm:ptLst>
  <dgm:cxnLst>
    <dgm:cxn modelId="{5DF5E907-C172-421C-861A-8D2B6981B29D}" srcId="{DDAFE854-4E56-4301-94AB-EC132EDB1499}" destId="{A2B3F96F-DD53-4C03-BE3C-CC50169DCBC2}" srcOrd="1" destOrd="0" parTransId="{3E16F4D3-D365-47B3-AF42-0A09214ACD3C}" sibTransId="{C5E2D32E-C9D6-419B-9EC6-E69E123C0728}"/>
    <dgm:cxn modelId="{A7105734-B512-44E5-BA68-0BA39DD7AF56}" type="presOf" srcId="{A2B3F96F-DD53-4C03-BE3C-CC50169DCBC2}" destId="{CF56AB32-A4EB-4D3B-B1DD-22FB01C27A4B}" srcOrd="0" destOrd="0" presId="urn:microsoft.com/office/officeart/2011/layout/HexagonRadial"/>
    <dgm:cxn modelId="{82AE3C38-594C-4B9F-9344-9C4ACA3EC46F}" srcId="{DDAFE854-4E56-4301-94AB-EC132EDB1499}" destId="{F4BC6E13-B8D2-451D-8800-5C7522D8B4A4}" srcOrd="5" destOrd="0" parTransId="{5A5590BD-F0F5-40C7-89DC-D1972A925AB8}" sibTransId="{164899E3-6CE2-4E73-A5C7-DEBA23233916}"/>
    <dgm:cxn modelId="{70F6EE3C-0185-4BE5-9063-0561EB08EFE6}" type="presOf" srcId="{DDAFE854-4E56-4301-94AB-EC132EDB1499}" destId="{2FC9F258-2771-4C25-B24D-180DA4FFE843}" srcOrd="0" destOrd="0" presId="urn:microsoft.com/office/officeart/2011/layout/HexagonRadial"/>
    <dgm:cxn modelId="{E72F386E-8B12-4296-BB5E-31F91CBECC3B}" type="presOf" srcId="{51D4553B-83F1-4C8D-89B5-081CF44EC304}" destId="{141CBDB6-CAC1-4329-86A3-8DDD476D4CAE}" srcOrd="0" destOrd="0" presId="urn:microsoft.com/office/officeart/2011/layout/HexagonRadial"/>
    <dgm:cxn modelId="{76F20673-8E18-4FD5-BEEC-723EA102AD45}" srcId="{DDAFE854-4E56-4301-94AB-EC132EDB1499}" destId="{F875E000-0D08-45FB-85E3-57EF5AA7C794}" srcOrd="2" destOrd="0" parTransId="{FDB9B766-7AF0-448D-BFE0-7A06BE5CB50A}" sibTransId="{4BDCBDC9-2530-4A75-8232-9BC5142EA200}"/>
    <dgm:cxn modelId="{5D78CA53-954C-4FD3-8385-1C541C158A03}" type="presOf" srcId="{F4BC6E13-B8D2-451D-8800-5C7522D8B4A4}" destId="{2AA8528C-36BE-415B-A91D-A71CDDA6C510}" srcOrd="0" destOrd="0" presId="urn:microsoft.com/office/officeart/2011/layout/HexagonRadial"/>
    <dgm:cxn modelId="{E8C60D77-02DD-47E7-859C-4D7A5290A78F}" srcId="{DDAFE854-4E56-4301-94AB-EC132EDB1499}" destId="{51D4553B-83F1-4C8D-89B5-081CF44EC304}" srcOrd="4" destOrd="0" parTransId="{A60959C2-3D13-4B1C-9BBE-8D387886DA56}" sibTransId="{863E633B-DB4E-46FC-855F-7AB5C4904F43}"/>
    <dgm:cxn modelId="{19AFB980-8FF8-4D57-B331-D64449F6E194}" type="presOf" srcId="{BED6D6CA-D135-4198-9B41-41EA120B625B}" destId="{9F865640-79FD-4D9A-A47F-D6451DCA051F}" srcOrd="0" destOrd="0" presId="urn:microsoft.com/office/officeart/2011/layout/HexagonRadial"/>
    <dgm:cxn modelId="{367C1A83-164F-4F5F-BFD7-19B2B2C2A26D}" srcId="{DDAFE854-4E56-4301-94AB-EC132EDB1499}" destId="{86A8958F-88D7-4ED5-A911-2C406B0F47E4}" srcOrd="0" destOrd="0" parTransId="{808179AA-4AFF-4A9A-A5A0-DD85FF1715AF}" sibTransId="{9DB5226C-CDF8-41B6-AB85-B1F0D743936E}"/>
    <dgm:cxn modelId="{75E6CD97-A5A2-4824-B377-A36320879114}" srcId="{BED6D6CA-D135-4198-9B41-41EA120B625B}" destId="{DDAFE854-4E56-4301-94AB-EC132EDB1499}" srcOrd="0" destOrd="0" parTransId="{014180ED-AF40-4DA8-B147-9D8C03576C42}" sibTransId="{F625C0E4-F632-4554-94CB-71F136EA1DC9}"/>
    <dgm:cxn modelId="{374F69B2-C053-4B2E-8C84-171210E45A60}" type="presOf" srcId="{86A8958F-88D7-4ED5-A911-2C406B0F47E4}" destId="{E0609939-B861-4CA2-A5DD-D9A00AA4B083}" srcOrd="0" destOrd="0" presId="urn:microsoft.com/office/officeart/2011/layout/HexagonRadial"/>
    <dgm:cxn modelId="{89057DD0-D933-4EA3-8C4A-935A89D0CB63}" type="presOf" srcId="{AF503006-D2E8-4673-A9E0-6092D3096DE9}" destId="{9F413AD2-F038-46DF-AEC5-45D73B55EBC7}" srcOrd="0" destOrd="0" presId="urn:microsoft.com/office/officeart/2011/layout/HexagonRadial"/>
    <dgm:cxn modelId="{CD70CFE0-994F-4851-8A98-2E475DD367FF}" srcId="{DDAFE854-4E56-4301-94AB-EC132EDB1499}" destId="{AF503006-D2E8-4673-A9E0-6092D3096DE9}" srcOrd="3" destOrd="0" parTransId="{16124A83-D4EE-4BA0-A7C7-37D4034DBB4A}" sibTransId="{8EEF4FC2-31C7-4148-8386-8DD662B50101}"/>
    <dgm:cxn modelId="{6E11D2F8-D41E-4C6B-893D-56DED88E03E9}" type="presOf" srcId="{F875E000-0D08-45FB-85E3-57EF5AA7C794}" destId="{327CF0DF-BCCF-4838-A734-72ECDEA1ACB0}" srcOrd="0" destOrd="0" presId="urn:microsoft.com/office/officeart/2011/layout/HexagonRadial"/>
    <dgm:cxn modelId="{8C4A3B83-8035-429A-A5CF-46AD3A9FB926}" type="presParOf" srcId="{9F865640-79FD-4D9A-A47F-D6451DCA051F}" destId="{2FC9F258-2771-4C25-B24D-180DA4FFE843}" srcOrd="0" destOrd="0" presId="urn:microsoft.com/office/officeart/2011/layout/HexagonRadial"/>
    <dgm:cxn modelId="{1381707F-3723-4D8D-B12F-6F1D26697D08}" type="presParOf" srcId="{9F865640-79FD-4D9A-A47F-D6451DCA051F}" destId="{0368EA32-4533-4058-B6A3-0845E9CACC32}" srcOrd="1" destOrd="0" presId="urn:microsoft.com/office/officeart/2011/layout/HexagonRadial"/>
    <dgm:cxn modelId="{F7EC5F99-4C84-450B-82C8-F6BBCAC9EF6D}" type="presParOf" srcId="{0368EA32-4533-4058-B6A3-0845E9CACC32}" destId="{AD3343FA-5651-434F-AFDE-1E6B7F8265BE}" srcOrd="0" destOrd="0" presId="urn:microsoft.com/office/officeart/2011/layout/HexagonRadial"/>
    <dgm:cxn modelId="{B3218F7B-02F7-404E-B61C-1A14C07ED465}" type="presParOf" srcId="{9F865640-79FD-4D9A-A47F-D6451DCA051F}" destId="{E0609939-B861-4CA2-A5DD-D9A00AA4B083}" srcOrd="2" destOrd="0" presId="urn:microsoft.com/office/officeart/2011/layout/HexagonRadial"/>
    <dgm:cxn modelId="{2BF99AC4-B25B-493B-B49F-EC19C4322F54}" type="presParOf" srcId="{9F865640-79FD-4D9A-A47F-D6451DCA051F}" destId="{6AA38704-DEC6-44AB-AE58-52BB103760A5}" srcOrd="3" destOrd="0" presId="urn:microsoft.com/office/officeart/2011/layout/HexagonRadial"/>
    <dgm:cxn modelId="{AD83717E-6185-483F-8BCE-9093D909092D}" type="presParOf" srcId="{6AA38704-DEC6-44AB-AE58-52BB103760A5}" destId="{42DA9307-EBF1-4A37-B764-6936C5DB0EDD}" srcOrd="0" destOrd="0" presId="urn:microsoft.com/office/officeart/2011/layout/HexagonRadial"/>
    <dgm:cxn modelId="{D1565097-B7D4-42C8-B283-25AAE230A3A3}" type="presParOf" srcId="{9F865640-79FD-4D9A-A47F-D6451DCA051F}" destId="{CF56AB32-A4EB-4D3B-B1DD-22FB01C27A4B}" srcOrd="4" destOrd="0" presId="urn:microsoft.com/office/officeart/2011/layout/HexagonRadial"/>
    <dgm:cxn modelId="{DCC73FCD-A507-47E5-8F9E-6615D28DD8BE}" type="presParOf" srcId="{9F865640-79FD-4D9A-A47F-D6451DCA051F}" destId="{1655D312-3F1A-4437-AB11-EA3FB3296FC1}" srcOrd="5" destOrd="0" presId="urn:microsoft.com/office/officeart/2011/layout/HexagonRadial"/>
    <dgm:cxn modelId="{6896A80A-0C67-4D42-88FB-DECC4EA94547}" type="presParOf" srcId="{1655D312-3F1A-4437-AB11-EA3FB3296FC1}" destId="{E9C64E67-AF1A-4172-AF91-79E3D34B1B43}" srcOrd="0" destOrd="0" presId="urn:microsoft.com/office/officeart/2011/layout/HexagonRadial"/>
    <dgm:cxn modelId="{44201E74-771F-4E87-91F8-038205AF0F17}" type="presParOf" srcId="{9F865640-79FD-4D9A-A47F-D6451DCA051F}" destId="{327CF0DF-BCCF-4838-A734-72ECDEA1ACB0}" srcOrd="6" destOrd="0" presId="urn:microsoft.com/office/officeart/2011/layout/HexagonRadial"/>
    <dgm:cxn modelId="{2355120A-256A-4EDD-BA7C-AF9943039442}" type="presParOf" srcId="{9F865640-79FD-4D9A-A47F-D6451DCA051F}" destId="{8BD562F3-8F7C-4F39-A5E9-3A90AC7515B8}" srcOrd="7" destOrd="0" presId="urn:microsoft.com/office/officeart/2011/layout/HexagonRadial"/>
    <dgm:cxn modelId="{9F69A212-E7C8-41A2-AF89-E7A06AF67916}" type="presParOf" srcId="{8BD562F3-8F7C-4F39-A5E9-3A90AC7515B8}" destId="{FD285FA6-6155-4A2D-934B-798E519ED5EF}" srcOrd="0" destOrd="0" presId="urn:microsoft.com/office/officeart/2011/layout/HexagonRadial"/>
    <dgm:cxn modelId="{98945E30-C08A-4260-9268-DB871EB0E05B}" type="presParOf" srcId="{9F865640-79FD-4D9A-A47F-D6451DCA051F}" destId="{9F413AD2-F038-46DF-AEC5-45D73B55EBC7}" srcOrd="8" destOrd="0" presId="urn:microsoft.com/office/officeart/2011/layout/HexagonRadial"/>
    <dgm:cxn modelId="{5301C67A-7C23-489B-8136-12852134C3FD}" type="presParOf" srcId="{9F865640-79FD-4D9A-A47F-D6451DCA051F}" destId="{080D78B0-5214-43C6-B244-5999724FA991}" srcOrd="9" destOrd="0" presId="urn:microsoft.com/office/officeart/2011/layout/HexagonRadial"/>
    <dgm:cxn modelId="{00A03270-015D-4E8E-993B-B8FDAF07B880}" type="presParOf" srcId="{080D78B0-5214-43C6-B244-5999724FA991}" destId="{BF7A1792-C406-44D8-B733-423FEC9295C1}" srcOrd="0" destOrd="0" presId="urn:microsoft.com/office/officeart/2011/layout/HexagonRadial"/>
    <dgm:cxn modelId="{15D699F5-0B8D-406A-95BB-9930F19607A6}" type="presParOf" srcId="{9F865640-79FD-4D9A-A47F-D6451DCA051F}" destId="{141CBDB6-CAC1-4329-86A3-8DDD476D4CAE}" srcOrd="10" destOrd="0" presId="urn:microsoft.com/office/officeart/2011/layout/HexagonRadial"/>
    <dgm:cxn modelId="{796BDBBB-D536-4394-AB03-8E75C1CC1473}" type="presParOf" srcId="{9F865640-79FD-4D9A-A47F-D6451DCA051F}" destId="{E50F8428-F08D-4961-899A-504DA824918A}" srcOrd="11" destOrd="0" presId="urn:microsoft.com/office/officeart/2011/layout/HexagonRadial"/>
    <dgm:cxn modelId="{A71004CE-5055-44B6-9F84-536E15CB1A96}" type="presParOf" srcId="{E50F8428-F08D-4961-899A-504DA824918A}" destId="{6AAFC940-A184-40D0-A53E-8D0B3AC18FC0}" srcOrd="0" destOrd="0" presId="urn:microsoft.com/office/officeart/2011/layout/HexagonRadial"/>
    <dgm:cxn modelId="{13C88E9A-5DE9-453D-8FEC-3A3FC00AFE2B}" type="presParOf" srcId="{9F865640-79FD-4D9A-A47F-D6451DCA051F}" destId="{2AA8528C-36BE-415B-A91D-A71CDDA6C510}"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D277FD8-A630-4F3E-92EA-1C991715781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BF7D67F5-8A13-4F2B-804D-18F2EEE287EB}">
      <dgm:prSet phldrT="[Text]" phldr="0"/>
      <dgm:spPr/>
      <dgm:t>
        <a:bodyPr/>
        <a:lstStyle/>
        <a:p>
          <a:pPr rtl="0"/>
          <a:r>
            <a:rPr lang="en-GB" b="0" i="0" u="none" strike="noStrike" cap="none" baseline="0" noProof="0">
              <a:latin typeface="Century Gothic"/>
            </a:rPr>
            <a:t>ASBO TEAM / METROPOLITAN POLICE</a:t>
          </a:r>
        </a:p>
      </dgm:t>
    </dgm:pt>
    <dgm:pt modelId="{F22AC018-79D5-43EB-9C3F-094645933FCA}" type="parTrans" cxnId="{8592041E-FDB7-4224-B974-733708BF3BD5}">
      <dgm:prSet/>
      <dgm:spPr/>
      <dgm:t>
        <a:bodyPr/>
        <a:lstStyle/>
        <a:p>
          <a:endParaRPr lang="en-GB"/>
        </a:p>
      </dgm:t>
    </dgm:pt>
    <dgm:pt modelId="{D63F38DD-D3E7-4D7B-8BF2-26AAC3BD3C4C}" type="sibTrans" cxnId="{8592041E-FDB7-4224-B974-733708BF3BD5}">
      <dgm:prSet/>
      <dgm:spPr/>
      <dgm:t>
        <a:bodyPr/>
        <a:lstStyle/>
        <a:p>
          <a:endParaRPr lang="en-GB"/>
        </a:p>
      </dgm:t>
    </dgm:pt>
    <dgm:pt modelId="{54FDE887-7E4A-4AC3-8122-C9331A1B22D3}">
      <dgm:prSet phldrT="[Text]" phldr="0"/>
      <dgm:spPr/>
      <dgm:t>
        <a:bodyPr/>
        <a:lstStyle/>
        <a:p>
          <a:pPr rtl="0"/>
          <a:r>
            <a:rPr lang="en-GB">
              <a:latin typeface="Century Gothic" panose="020B0502020202020204"/>
            </a:rPr>
            <a:t>EDUCATION  SERVICES</a:t>
          </a:r>
          <a:endParaRPr lang="en-GB"/>
        </a:p>
      </dgm:t>
    </dgm:pt>
    <dgm:pt modelId="{E9512A24-15A8-4B38-82B2-101404E4E2FE}" type="parTrans" cxnId="{2576023A-67A9-440F-8420-FB8934210632}">
      <dgm:prSet/>
      <dgm:spPr/>
      <dgm:t>
        <a:bodyPr/>
        <a:lstStyle/>
        <a:p>
          <a:endParaRPr lang="en-GB"/>
        </a:p>
      </dgm:t>
    </dgm:pt>
    <dgm:pt modelId="{97C0FF07-D395-4F4C-BAFB-5C2BE67B4A56}" type="sibTrans" cxnId="{2576023A-67A9-440F-8420-FB8934210632}">
      <dgm:prSet/>
      <dgm:spPr/>
      <dgm:t>
        <a:bodyPr/>
        <a:lstStyle/>
        <a:p>
          <a:endParaRPr lang="en-GB"/>
        </a:p>
      </dgm:t>
    </dgm:pt>
    <dgm:pt modelId="{FA83C4BB-5244-43F6-B7E3-5722A7DAD288}">
      <dgm:prSet phldrT="[Text]" phldr="0"/>
      <dgm:spPr/>
      <dgm:t>
        <a:bodyPr/>
        <a:lstStyle/>
        <a:p>
          <a:pPr rtl="0"/>
          <a:r>
            <a:rPr lang="en-GB">
              <a:latin typeface="Century Gothic" panose="020B0502020202020204"/>
            </a:rPr>
            <a:t>CAMHS/ CHILDREN &amp; YOUNG PEOPLES SERVICES</a:t>
          </a:r>
          <a:endParaRPr lang="en-GB"/>
        </a:p>
      </dgm:t>
    </dgm:pt>
    <dgm:pt modelId="{7E1CF558-4512-49DF-B91A-819FB21FB582}" type="parTrans" cxnId="{D15B0D37-BC56-497D-BDB8-707D09C55750}">
      <dgm:prSet/>
      <dgm:spPr/>
      <dgm:t>
        <a:bodyPr/>
        <a:lstStyle/>
        <a:p>
          <a:endParaRPr lang="en-GB"/>
        </a:p>
      </dgm:t>
    </dgm:pt>
    <dgm:pt modelId="{6F97C34A-4A4D-4EED-8278-4D27A233E10E}" type="sibTrans" cxnId="{D15B0D37-BC56-497D-BDB8-707D09C55750}">
      <dgm:prSet/>
      <dgm:spPr/>
      <dgm:t>
        <a:bodyPr/>
        <a:lstStyle/>
        <a:p>
          <a:endParaRPr lang="en-GB"/>
        </a:p>
      </dgm:t>
    </dgm:pt>
    <dgm:pt modelId="{7725A4AE-045C-4F73-8ACB-35D16753E315}">
      <dgm:prSet phldrT="[Text]" phldr="0"/>
      <dgm:spPr/>
      <dgm:t>
        <a:bodyPr/>
        <a:lstStyle/>
        <a:p>
          <a:pPr rtl="0"/>
          <a:r>
            <a:rPr lang="en-GB">
              <a:latin typeface="Century Gothic" panose="020B0502020202020204"/>
            </a:rPr>
            <a:t>NEIGHBOURHOOD SERVICES</a:t>
          </a:r>
          <a:endParaRPr lang="en-GB"/>
        </a:p>
      </dgm:t>
    </dgm:pt>
    <dgm:pt modelId="{714AD191-A1D3-4219-A712-5DCB51CA4BCF}" type="parTrans" cxnId="{DBACCDA3-9C73-44D9-BEEF-445D66C4A3E3}">
      <dgm:prSet/>
      <dgm:spPr/>
      <dgm:t>
        <a:bodyPr/>
        <a:lstStyle/>
        <a:p>
          <a:endParaRPr lang="en-GB"/>
        </a:p>
      </dgm:t>
    </dgm:pt>
    <dgm:pt modelId="{F857A204-2762-4D93-AEBC-D5BFF44921B1}" type="sibTrans" cxnId="{DBACCDA3-9C73-44D9-BEEF-445D66C4A3E3}">
      <dgm:prSet/>
      <dgm:spPr/>
      <dgm:t>
        <a:bodyPr/>
        <a:lstStyle/>
        <a:p>
          <a:endParaRPr lang="en-GB"/>
        </a:p>
      </dgm:t>
    </dgm:pt>
    <dgm:pt modelId="{B1557726-3C60-4B8B-A877-F7AC13E0EB15}">
      <dgm:prSet phldr="0"/>
      <dgm:spPr/>
      <dgm:t>
        <a:bodyPr/>
        <a:lstStyle/>
        <a:p>
          <a:pPr rtl="0"/>
          <a:r>
            <a:rPr lang="en-GB">
              <a:latin typeface="Century Gothic" panose="020B0502020202020204"/>
            </a:rPr>
            <a:t>JOBCENTRE PLUS/ CONNEXTIONS</a:t>
          </a:r>
        </a:p>
      </dgm:t>
    </dgm:pt>
    <dgm:pt modelId="{A03D7C63-0985-49C6-947C-6F8606903A82}" type="parTrans" cxnId="{72CEAF13-1992-497C-AC82-A665D60F9E71}">
      <dgm:prSet/>
      <dgm:spPr/>
    </dgm:pt>
    <dgm:pt modelId="{0740E185-779B-4BC1-83FD-066CDE2267C6}" type="sibTrans" cxnId="{72CEAF13-1992-497C-AC82-A665D60F9E71}">
      <dgm:prSet/>
      <dgm:spPr/>
      <dgm:t>
        <a:bodyPr/>
        <a:lstStyle/>
        <a:p>
          <a:endParaRPr lang="en-GB"/>
        </a:p>
      </dgm:t>
    </dgm:pt>
    <dgm:pt modelId="{6D2D195D-08DF-4481-B6AF-4B1D74958D45}" type="pres">
      <dgm:prSet presAssocID="{DD277FD8-A630-4F3E-92EA-1C991715781A}" presName="linear" presStyleCnt="0">
        <dgm:presLayoutVars>
          <dgm:animLvl val="lvl"/>
          <dgm:resizeHandles val="exact"/>
        </dgm:presLayoutVars>
      </dgm:prSet>
      <dgm:spPr/>
    </dgm:pt>
    <dgm:pt modelId="{2D6BD851-B457-480B-B6EB-6CA2ACC627CD}" type="pres">
      <dgm:prSet presAssocID="{BF7D67F5-8A13-4F2B-804D-18F2EEE287EB}" presName="parentText" presStyleLbl="node1" presStyleIdx="0" presStyleCnt="5">
        <dgm:presLayoutVars>
          <dgm:chMax val="0"/>
          <dgm:bulletEnabled val="1"/>
        </dgm:presLayoutVars>
      </dgm:prSet>
      <dgm:spPr/>
    </dgm:pt>
    <dgm:pt modelId="{7DAF0F77-9632-4591-8455-9CE8DC331A40}" type="pres">
      <dgm:prSet presAssocID="{D63F38DD-D3E7-4D7B-8BF2-26AAC3BD3C4C}" presName="spacer" presStyleCnt="0"/>
      <dgm:spPr/>
    </dgm:pt>
    <dgm:pt modelId="{58CBFB66-2D68-4292-8EE6-78804F454013}" type="pres">
      <dgm:prSet presAssocID="{54FDE887-7E4A-4AC3-8122-C9331A1B22D3}" presName="parentText" presStyleLbl="node1" presStyleIdx="1" presStyleCnt="5">
        <dgm:presLayoutVars>
          <dgm:chMax val="0"/>
          <dgm:bulletEnabled val="1"/>
        </dgm:presLayoutVars>
      </dgm:prSet>
      <dgm:spPr/>
    </dgm:pt>
    <dgm:pt modelId="{C121FED1-963B-49C0-93D6-D9A71053087E}" type="pres">
      <dgm:prSet presAssocID="{97C0FF07-D395-4F4C-BAFB-5C2BE67B4A56}" presName="spacer" presStyleCnt="0"/>
      <dgm:spPr/>
    </dgm:pt>
    <dgm:pt modelId="{26299C71-6925-4D18-89C5-82C00B62D90B}" type="pres">
      <dgm:prSet presAssocID="{FA83C4BB-5244-43F6-B7E3-5722A7DAD288}" presName="parentText" presStyleLbl="node1" presStyleIdx="2" presStyleCnt="5">
        <dgm:presLayoutVars>
          <dgm:chMax val="0"/>
          <dgm:bulletEnabled val="1"/>
        </dgm:presLayoutVars>
      </dgm:prSet>
      <dgm:spPr/>
    </dgm:pt>
    <dgm:pt modelId="{24F10081-94D9-4362-BECE-20F06D290945}" type="pres">
      <dgm:prSet presAssocID="{6F97C34A-4A4D-4EED-8278-4D27A233E10E}" presName="spacer" presStyleCnt="0"/>
      <dgm:spPr/>
    </dgm:pt>
    <dgm:pt modelId="{2ECD0F32-23FA-43F4-8AF2-A6D44B89DF97}" type="pres">
      <dgm:prSet presAssocID="{B1557726-3C60-4B8B-A877-F7AC13E0EB15}" presName="parentText" presStyleLbl="node1" presStyleIdx="3" presStyleCnt="5">
        <dgm:presLayoutVars>
          <dgm:chMax val="0"/>
          <dgm:bulletEnabled val="1"/>
        </dgm:presLayoutVars>
      </dgm:prSet>
      <dgm:spPr/>
    </dgm:pt>
    <dgm:pt modelId="{0BD343C5-5211-4AAE-BF14-C678621445C0}" type="pres">
      <dgm:prSet presAssocID="{0740E185-779B-4BC1-83FD-066CDE2267C6}" presName="spacer" presStyleCnt="0"/>
      <dgm:spPr/>
    </dgm:pt>
    <dgm:pt modelId="{D1B5190A-407D-4274-817A-3F183272E8B1}" type="pres">
      <dgm:prSet presAssocID="{7725A4AE-045C-4F73-8ACB-35D16753E315}" presName="parentText" presStyleLbl="node1" presStyleIdx="4" presStyleCnt="5">
        <dgm:presLayoutVars>
          <dgm:chMax val="0"/>
          <dgm:bulletEnabled val="1"/>
        </dgm:presLayoutVars>
      </dgm:prSet>
      <dgm:spPr/>
    </dgm:pt>
  </dgm:ptLst>
  <dgm:cxnLst>
    <dgm:cxn modelId="{83293703-54F4-462B-BA12-4E589E4AA815}" type="presOf" srcId="{FA83C4BB-5244-43F6-B7E3-5722A7DAD288}" destId="{26299C71-6925-4D18-89C5-82C00B62D90B}" srcOrd="0" destOrd="0" presId="urn:microsoft.com/office/officeart/2005/8/layout/vList2"/>
    <dgm:cxn modelId="{72CEAF13-1992-497C-AC82-A665D60F9E71}" srcId="{DD277FD8-A630-4F3E-92EA-1C991715781A}" destId="{B1557726-3C60-4B8B-A877-F7AC13E0EB15}" srcOrd="3" destOrd="0" parTransId="{A03D7C63-0985-49C6-947C-6F8606903A82}" sibTransId="{0740E185-779B-4BC1-83FD-066CDE2267C6}"/>
    <dgm:cxn modelId="{8592041E-FDB7-4224-B974-733708BF3BD5}" srcId="{DD277FD8-A630-4F3E-92EA-1C991715781A}" destId="{BF7D67F5-8A13-4F2B-804D-18F2EEE287EB}" srcOrd="0" destOrd="0" parTransId="{F22AC018-79D5-43EB-9C3F-094645933FCA}" sibTransId="{D63F38DD-D3E7-4D7B-8BF2-26AAC3BD3C4C}"/>
    <dgm:cxn modelId="{D15B0D37-BC56-497D-BDB8-707D09C55750}" srcId="{DD277FD8-A630-4F3E-92EA-1C991715781A}" destId="{FA83C4BB-5244-43F6-B7E3-5722A7DAD288}" srcOrd="2" destOrd="0" parTransId="{7E1CF558-4512-49DF-B91A-819FB21FB582}" sibTransId="{6F97C34A-4A4D-4EED-8278-4D27A233E10E}"/>
    <dgm:cxn modelId="{2576023A-67A9-440F-8420-FB8934210632}" srcId="{DD277FD8-A630-4F3E-92EA-1C991715781A}" destId="{54FDE887-7E4A-4AC3-8122-C9331A1B22D3}" srcOrd="1" destOrd="0" parTransId="{E9512A24-15A8-4B38-82B2-101404E4E2FE}" sibTransId="{97C0FF07-D395-4F4C-BAFB-5C2BE67B4A56}"/>
    <dgm:cxn modelId="{57C14B86-6327-4823-B929-C04AB9C459BD}" type="presOf" srcId="{54FDE887-7E4A-4AC3-8122-C9331A1B22D3}" destId="{58CBFB66-2D68-4292-8EE6-78804F454013}" srcOrd="0" destOrd="0" presId="urn:microsoft.com/office/officeart/2005/8/layout/vList2"/>
    <dgm:cxn modelId="{0188E098-AABD-49C9-A1B1-F09B1D1F9FEC}" type="presOf" srcId="{DD277FD8-A630-4F3E-92EA-1C991715781A}" destId="{6D2D195D-08DF-4481-B6AF-4B1D74958D45}" srcOrd="0" destOrd="0" presId="urn:microsoft.com/office/officeart/2005/8/layout/vList2"/>
    <dgm:cxn modelId="{DBACCDA3-9C73-44D9-BEEF-445D66C4A3E3}" srcId="{DD277FD8-A630-4F3E-92EA-1C991715781A}" destId="{7725A4AE-045C-4F73-8ACB-35D16753E315}" srcOrd="4" destOrd="0" parTransId="{714AD191-A1D3-4219-A712-5DCB51CA4BCF}" sibTransId="{F857A204-2762-4D93-AEBC-D5BFF44921B1}"/>
    <dgm:cxn modelId="{9CA1AFCE-D948-4B69-94DA-0B3B63703508}" type="presOf" srcId="{B1557726-3C60-4B8B-A877-F7AC13E0EB15}" destId="{2ECD0F32-23FA-43F4-8AF2-A6D44B89DF97}" srcOrd="0" destOrd="0" presId="urn:microsoft.com/office/officeart/2005/8/layout/vList2"/>
    <dgm:cxn modelId="{E63370E0-F73D-4FAD-A058-43A311F1A419}" type="presOf" srcId="{BF7D67F5-8A13-4F2B-804D-18F2EEE287EB}" destId="{2D6BD851-B457-480B-B6EB-6CA2ACC627CD}" srcOrd="0" destOrd="0" presId="urn:microsoft.com/office/officeart/2005/8/layout/vList2"/>
    <dgm:cxn modelId="{7FB24BED-59A7-421A-BB99-EE4B42FBAF24}" type="presOf" srcId="{7725A4AE-045C-4F73-8ACB-35D16753E315}" destId="{D1B5190A-407D-4274-817A-3F183272E8B1}" srcOrd="0" destOrd="0" presId="urn:microsoft.com/office/officeart/2005/8/layout/vList2"/>
    <dgm:cxn modelId="{CD0B3BB1-3BE2-4F84-9DF5-2ABCE1CDAFF8}" type="presParOf" srcId="{6D2D195D-08DF-4481-B6AF-4B1D74958D45}" destId="{2D6BD851-B457-480B-B6EB-6CA2ACC627CD}" srcOrd="0" destOrd="0" presId="urn:microsoft.com/office/officeart/2005/8/layout/vList2"/>
    <dgm:cxn modelId="{FD357282-5DB1-41AA-8749-FC40DF8F9A69}" type="presParOf" srcId="{6D2D195D-08DF-4481-B6AF-4B1D74958D45}" destId="{7DAF0F77-9632-4591-8455-9CE8DC331A40}" srcOrd="1" destOrd="0" presId="urn:microsoft.com/office/officeart/2005/8/layout/vList2"/>
    <dgm:cxn modelId="{A89AEA2D-9F73-418A-B17A-BEA979686F9E}" type="presParOf" srcId="{6D2D195D-08DF-4481-B6AF-4B1D74958D45}" destId="{58CBFB66-2D68-4292-8EE6-78804F454013}" srcOrd="2" destOrd="0" presId="urn:microsoft.com/office/officeart/2005/8/layout/vList2"/>
    <dgm:cxn modelId="{4DD817A7-052A-4103-9212-8FA02BAF33A3}" type="presParOf" srcId="{6D2D195D-08DF-4481-B6AF-4B1D74958D45}" destId="{C121FED1-963B-49C0-93D6-D9A71053087E}" srcOrd="3" destOrd="0" presId="urn:microsoft.com/office/officeart/2005/8/layout/vList2"/>
    <dgm:cxn modelId="{944ADAFE-6AA9-4355-AE41-84F1D797D2F4}" type="presParOf" srcId="{6D2D195D-08DF-4481-B6AF-4B1D74958D45}" destId="{26299C71-6925-4D18-89C5-82C00B62D90B}" srcOrd="4" destOrd="0" presId="urn:microsoft.com/office/officeart/2005/8/layout/vList2"/>
    <dgm:cxn modelId="{D5D54ADB-8235-4FD9-A126-9A60325C3535}" type="presParOf" srcId="{6D2D195D-08DF-4481-B6AF-4B1D74958D45}" destId="{24F10081-94D9-4362-BECE-20F06D290945}" srcOrd="5" destOrd="0" presId="urn:microsoft.com/office/officeart/2005/8/layout/vList2"/>
    <dgm:cxn modelId="{C9840EEF-82ED-416F-ACA2-F508E3ACCC17}" type="presParOf" srcId="{6D2D195D-08DF-4481-B6AF-4B1D74958D45}" destId="{2ECD0F32-23FA-43F4-8AF2-A6D44B89DF97}" srcOrd="6" destOrd="0" presId="urn:microsoft.com/office/officeart/2005/8/layout/vList2"/>
    <dgm:cxn modelId="{3C6311C7-4D28-4DCE-826B-5B0D2DB13D17}" type="presParOf" srcId="{6D2D195D-08DF-4481-B6AF-4B1D74958D45}" destId="{0BD343C5-5211-4AAE-BF14-C678621445C0}" srcOrd="7" destOrd="0" presId="urn:microsoft.com/office/officeart/2005/8/layout/vList2"/>
    <dgm:cxn modelId="{B073958B-BF2D-4D40-AC23-D31544552C70}" type="presParOf" srcId="{6D2D195D-08DF-4481-B6AF-4B1D74958D45}" destId="{D1B5190A-407D-4274-817A-3F183272E8B1}"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BD2FEA-0F70-4211-A4FE-BCFE198F84CB}"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GB"/>
        </a:p>
      </dgm:t>
    </dgm:pt>
    <dgm:pt modelId="{BF4CACD5-B2F0-4001-8A4B-64C175AFA4D3}" type="pres">
      <dgm:prSet presAssocID="{E8BD2FEA-0F70-4211-A4FE-BCFE198F84CB}" presName="outerComposite" presStyleCnt="0">
        <dgm:presLayoutVars>
          <dgm:chMax val="5"/>
          <dgm:dir/>
          <dgm:resizeHandles val="exact"/>
        </dgm:presLayoutVars>
      </dgm:prSet>
      <dgm:spPr/>
    </dgm:pt>
    <dgm:pt modelId="{55088FE6-69E3-4CA6-AE26-5420840253DD}" type="pres">
      <dgm:prSet presAssocID="{E8BD2FEA-0F70-4211-A4FE-BCFE198F84CB}" presName="dummyMaxCanvas" presStyleCnt="0">
        <dgm:presLayoutVars/>
      </dgm:prSet>
      <dgm:spPr/>
    </dgm:pt>
  </dgm:ptLst>
  <dgm:cxnLst>
    <dgm:cxn modelId="{A5BA2D3A-9FC9-44E2-86DA-C0FA668853A7}" type="presOf" srcId="{E8BD2FEA-0F70-4211-A4FE-BCFE198F84CB}" destId="{BF4CACD5-B2F0-4001-8A4B-64C175AFA4D3}" srcOrd="0" destOrd="0" presId="urn:microsoft.com/office/officeart/2005/8/layout/vProcess5"/>
    <dgm:cxn modelId="{651EBB3E-3B4C-45E3-AD3F-91935F406F80}" type="presParOf" srcId="{BF4CACD5-B2F0-4001-8A4B-64C175AFA4D3}" destId="{55088FE6-69E3-4CA6-AE26-5420840253DD}" srcOrd="0"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E0D91E6-029A-48E9-90CA-3F586F5BDF7D}" type="doc">
      <dgm:prSet loTypeId="urn:microsoft.com/office/officeart/2005/8/layout/pyramid1" loCatId="pyramid" qsTypeId="urn:microsoft.com/office/officeart/2005/8/quickstyle/simple1" qsCatId="simple" csTypeId="urn:microsoft.com/office/officeart/2005/8/colors/colorful5" csCatId="colorful" phldr="1"/>
      <dgm:spPr/>
    </dgm:pt>
    <dgm:pt modelId="{9C323180-B13C-42D4-8781-1FAD39E382D4}">
      <dgm:prSet phldrT="[Text]" custT="1"/>
      <dgm:spPr/>
      <dgm:t>
        <a:bodyPr/>
        <a:lstStyle/>
        <a:p>
          <a:r>
            <a:rPr lang="en-US" sz="2400" dirty="0">
              <a:solidFill>
                <a:schemeClr val="bg1"/>
              </a:solidFill>
            </a:rPr>
            <a:t>CAMHS</a:t>
          </a:r>
        </a:p>
      </dgm:t>
    </dgm:pt>
    <dgm:pt modelId="{96BC85B8-B4FD-406A-86C4-2B1FBB2DE34B}" type="parTrans" cxnId="{DBF2B69A-CF84-40E3-A5E2-CC711FF483FD}">
      <dgm:prSet/>
      <dgm:spPr/>
      <dgm:t>
        <a:bodyPr/>
        <a:lstStyle/>
        <a:p>
          <a:endParaRPr lang="en-US"/>
        </a:p>
      </dgm:t>
    </dgm:pt>
    <dgm:pt modelId="{B9437213-9D6C-4AE2-990C-FF6B9104345B}" type="sibTrans" cxnId="{DBF2B69A-CF84-40E3-A5E2-CC711FF483FD}">
      <dgm:prSet/>
      <dgm:spPr/>
      <dgm:t>
        <a:bodyPr/>
        <a:lstStyle/>
        <a:p>
          <a:endParaRPr lang="en-US"/>
        </a:p>
      </dgm:t>
    </dgm:pt>
    <dgm:pt modelId="{BA056474-E084-47DE-963D-A8CAFD217965}">
      <dgm:prSet phldrT="[Text]" custT="1"/>
      <dgm:spPr/>
      <dgm:t>
        <a:bodyPr/>
        <a:lstStyle/>
        <a:p>
          <a:r>
            <a:rPr lang="en-US" sz="3200" dirty="0" err="1">
              <a:solidFill>
                <a:schemeClr val="bg1"/>
              </a:solidFill>
            </a:rPr>
            <a:t>Neighbourhood</a:t>
          </a:r>
          <a:r>
            <a:rPr lang="en-US" sz="3200" dirty="0">
              <a:solidFill>
                <a:schemeClr val="bg1"/>
              </a:solidFill>
            </a:rPr>
            <a:t> Service</a:t>
          </a:r>
        </a:p>
      </dgm:t>
    </dgm:pt>
    <dgm:pt modelId="{20EDE5CB-E5F8-45F5-80E2-D6605A4F3DB2}" type="parTrans" cxnId="{7312B02C-11A5-4309-9C21-94151A2DC6C9}">
      <dgm:prSet/>
      <dgm:spPr/>
      <dgm:t>
        <a:bodyPr/>
        <a:lstStyle/>
        <a:p>
          <a:endParaRPr lang="en-US"/>
        </a:p>
      </dgm:t>
    </dgm:pt>
    <dgm:pt modelId="{DC781456-C4D7-40FB-8C7C-018304619283}" type="sibTrans" cxnId="{7312B02C-11A5-4309-9C21-94151A2DC6C9}">
      <dgm:prSet/>
      <dgm:spPr/>
      <dgm:t>
        <a:bodyPr/>
        <a:lstStyle/>
        <a:p>
          <a:endParaRPr lang="en-US"/>
        </a:p>
      </dgm:t>
    </dgm:pt>
    <dgm:pt modelId="{344DE8F1-FFCA-4676-99A1-A99AB2371F0D}">
      <dgm:prSet phldrT="[Text]" custT="1"/>
      <dgm:spPr/>
      <dgm:t>
        <a:bodyPr/>
        <a:lstStyle/>
        <a:p>
          <a:r>
            <a:rPr lang="en-US" sz="3600" dirty="0">
              <a:solidFill>
                <a:schemeClr val="bg1"/>
              </a:solidFill>
            </a:rPr>
            <a:t>Anti social </a:t>
          </a:r>
          <a:r>
            <a:rPr lang="en-US" sz="3600" dirty="0" err="1">
              <a:solidFill>
                <a:schemeClr val="bg1"/>
              </a:solidFill>
            </a:rPr>
            <a:t>Behaviour</a:t>
          </a:r>
          <a:r>
            <a:rPr lang="en-US" sz="3600" dirty="0">
              <a:solidFill>
                <a:schemeClr val="bg1"/>
              </a:solidFill>
            </a:rPr>
            <a:t> Team</a:t>
          </a:r>
        </a:p>
      </dgm:t>
    </dgm:pt>
    <dgm:pt modelId="{428C7EFF-E4DC-44C4-BEAE-628C150939EC}" type="parTrans" cxnId="{1F28D013-5C53-4663-A92F-AC22663E4616}">
      <dgm:prSet/>
      <dgm:spPr/>
      <dgm:t>
        <a:bodyPr/>
        <a:lstStyle/>
        <a:p>
          <a:endParaRPr lang="en-US"/>
        </a:p>
      </dgm:t>
    </dgm:pt>
    <dgm:pt modelId="{F72F64FF-1BFF-4D91-BC37-9F10AB63650F}" type="sibTrans" cxnId="{1F28D013-5C53-4663-A92F-AC22663E4616}">
      <dgm:prSet/>
      <dgm:spPr/>
      <dgm:t>
        <a:bodyPr/>
        <a:lstStyle/>
        <a:p>
          <a:endParaRPr lang="en-US"/>
        </a:p>
      </dgm:t>
    </dgm:pt>
    <dgm:pt modelId="{B6ECC0B4-2744-45CC-A084-B936A87E96BD}" type="pres">
      <dgm:prSet presAssocID="{DE0D91E6-029A-48E9-90CA-3F586F5BDF7D}" presName="Name0" presStyleCnt="0">
        <dgm:presLayoutVars>
          <dgm:dir/>
          <dgm:animLvl val="lvl"/>
          <dgm:resizeHandles val="exact"/>
        </dgm:presLayoutVars>
      </dgm:prSet>
      <dgm:spPr/>
    </dgm:pt>
    <dgm:pt modelId="{4364EEAB-18CB-4628-A6DF-6CD35B398EC6}" type="pres">
      <dgm:prSet presAssocID="{9C323180-B13C-42D4-8781-1FAD39E382D4}" presName="Name8" presStyleCnt="0"/>
      <dgm:spPr/>
    </dgm:pt>
    <dgm:pt modelId="{47C1FFD5-431B-4E23-A750-94A02758EE27}" type="pres">
      <dgm:prSet presAssocID="{9C323180-B13C-42D4-8781-1FAD39E382D4}" presName="level" presStyleLbl="node1" presStyleIdx="0" presStyleCnt="3">
        <dgm:presLayoutVars>
          <dgm:chMax val="1"/>
          <dgm:bulletEnabled val="1"/>
        </dgm:presLayoutVars>
      </dgm:prSet>
      <dgm:spPr/>
    </dgm:pt>
    <dgm:pt modelId="{D8F5C352-BCD9-4E33-9EA7-9FA3FCE801E6}" type="pres">
      <dgm:prSet presAssocID="{9C323180-B13C-42D4-8781-1FAD39E382D4}" presName="levelTx" presStyleLbl="revTx" presStyleIdx="0" presStyleCnt="0">
        <dgm:presLayoutVars>
          <dgm:chMax val="1"/>
          <dgm:bulletEnabled val="1"/>
        </dgm:presLayoutVars>
      </dgm:prSet>
      <dgm:spPr/>
    </dgm:pt>
    <dgm:pt modelId="{694F330D-4BCB-41AD-AAC0-BAACDF80BF6A}" type="pres">
      <dgm:prSet presAssocID="{BA056474-E084-47DE-963D-A8CAFD217965}" presName="Name8" presStyleCnt="0"/>
      <dgm:spPr/>
    </dgm:pt>
    <dgm:pt modelId="{6ECC5496-3A71-4136-99B1-B0A1E00B09E8}" type="pres">
      <dgm:prSet presAssocID="{BA056474-E084-47DE-963D-A8CAFD217965}" presName="level" presStyleLbl="node1" presStyleIdx="1" presStyleCnt="3">
        <dgm:presLayoutVars>
          <dgm:chMax val="1"/>
          <dgm:bulletEnabled val="1"/>
        </dgm:presLayoutVars>
      </dgm:prSet>
      <dgm:spPr/>
    </dgm:pt>
    <dgm:pt modelId="{56BF815F-40F6-4C77-B89C-97851C3C46E9}" type="pres">
      <dgm:prSet presAssocID="{BA056474-E084-47DE-963D-A8CAFD217965}" presName="levelTx" presStyleLbl="revTx" presStyleIdx="0" presStyleCnt="0">
        <dgm:presLayoutVars>
          <dgm:chMax val="1"/>
          <dgm:bulletEnabled val="1"/>
        </dgm:presLayoutVars>
      </dgm:prSet>
      <dgm:spPr/>
    </dgm:pt>
    <dgm:pt modelId="{C2CB1479-AE17-4418-9506-EF8617D672D2}" type="pres">
      <dgm:prSet presAssocID="{344DE8F1-FFCA-4676-99A1-A99AB2371F0D}" presName="Name8" presStyleCnt="0"/>
      <dgm:spPr/>
    </dgm:pt>
    <dgm:pt modelId="{C9578743-9EC2-4C30-BB5E-6482ECFCD4D9}" type="pres">
      <dgm:prSet presAssocID="{344DE8F1-FFCA-4676-99A1-A99AB2371F0D}" presName="level" presStyleLbl="node1" presStyleIdx="2" presStyleCnt="3">
        <dgm:presLayoutVars>
          <dgm:chMax val="1"/>
          <dgm:bulletEnabled val="1"/>
        </dgm:presLayoutVars>
      </dgm:prSet>
      <dgm:spPr/>
    </dgm:pt>
    <dgm:pt modelId="{808C13E4-90C1-4A91-9324-6DE7046001E1}" type="pres">
      <dgm:prSet presAssocID="{344DE8F1-FFCA-4676-99A1-A99AB2371F0D}" presName="levelTx" presStyleLbl="revTx" presStyleIdx="0" presStyleCnt="0">
        <dgm:presLayoutVars>
          <dgm:chMax val="1"/>
          <dgm:bulletEnabled val="1"/>
        </dgm:presLayoutVars>
      </dgm:prSet>
      <dgm:spPr/>
    </dgm:pt>
  </dgm:ptLst>
  <dgm:cxnLst>
    <dgm:cxn modelId="{1F28D013-5C53-4663-A92F-AC22663E4616}" srcId="{DE0D91E6-029A-48E9-90CA-3F586F5BDF7D}" destId="{344DE8F1-FFCA-4676-99A1-A99AB2371F0D}" srcOrd="2" destOrd="0" parTransId="{428C7EFF-E4DC-44C4-BEAE-628C150939EC}" sibTransId="{F72F64FF-1BFF-4D91-BC37-9F10AB63650F}"/>
    <dgm:cxn modelId="{98706D1D-5EC3-4215-ABB1-29104D6A38FD}" type="presOf" srcId="{344DE8F1-FFCA-4676-99A1-A99AB2371F0D}" destId="{C9578743-9EC2-4C30-BB5E-6482ECFCD4D9}" srcOrd="0" destOrd="0" presId="urn:microsoft.com/office/officeart/2005/8/layout/pyramid1"/>
    <dgm:cxn modelId="{7312B02C-11A5-4309-9C21-94151A2DC6C9}" srcId="{DE0D91E6-029A-48E9-90CA-3F586F5BDF7D}" destId="{BA056474-E084-47DE-963D-A8CAFD217965}" srcOrd="1" destOrd="0" parTransId="{20EDE5CB-E5F8-45F5-80E2-D6605A4F3DB2}" sibTransId="{DC781456-C4D7-40FB-8C7C-018304619283}"/>
    <dgm:cxn modelId="{1F66185E-EF70-417A-9B50-30FE7D396C31}" type="presOf" srcId="{DE0D91E6-029A-48E9-90CA-3F586F5BDF7D}" destId="{B6ECC0B4-2744-45CC-A084-B936A87E96BD}" srcOrd="0" destOrd="0" presId="urn:microsoft.com/office/officeart/2005/8/layout/pyramid1"/>
    <dgm:cxn modelId="{A54B0077-9291-4058-B449-53FF1C58EBCE}" type="presOf" srcId="{9C323180-B13C-42D4-8781-1FAD39E382D4}" destId="{47C1FFD5-431B-4E23-A750-94A02758EE27}" srcOrd="0" destOrd="0" presId="urn:microsoft.com/office/officeart/2005/8/layout/pyramid1"/>
    <dgm:cxn modelId="{BB22D98C-5366-456B-BE37-6246599D7C15}" type="presOf" srcId="{344DE8F1-FFCA-4676-99A1-A99AB2371F0D}" destId="{808C13E4-90C1-4A91-9324-6DE7046001E1}" srcOrd="1" destOrd="0" presId="urn:microsoft.com/office/officeart/2005/8/layout/pyramid1"/>
    <dgm:cxn modelId="{DBF2B69A-CF84-40E3-A5E2-CC711FF483FD}" srcId="{DE0D91E6-029A-48E9-90CA-3F586F5BDF7D}" destId="{9C323180-B13C-42D4-8781-1FAD39E382D4}" srcOrd="0" destOrd="0" parTransId="{96BC85B8-B4FD-406A-86C4-2B1FBB2DE34B}" sibTransId="{B9437213-9D6C-4AE2-990C-FF6B9104345B}"/>
    <dgm:cxn modelId="{A1597AA7-4131-4DE6-A0B4-664E1C75C259}" type="presOf" srcId="{BA056474-E084-47DE-963D-A8CAFD217965}" destId="{6ECC5496-3A71-4136-99B1-B0A1E00B09E8}" srcOrd="0" destOrd="0" presId="urn:microsoft.com/office/officeart/2005/8/layout/pyramid1"/>
    <dgm:cxn modelId="{BD1015B5-019D-4BF3-A96A-6BF6119C6731}" type="presOf" srcId="{BA056474-E084-47DE-963D-A8CAFD217965}" destId="{56BF815F-40F6-4C77-B89C-97851C3C46E9}" srcOrd="1" destOrd="0" presId="urn:microsoft.com/office/officeart/2005/8/layout/pyramid1"/>
    <dgm:cxn modelId="{D0EEC6FB-EB75-402C-AEE8-8500DFC11020}" type="presOf" srcId="{9C323180-B13C-42D4-8781-1FAD39E382D4}" destId="{D8F5C352-BCD9-4E33-9EA7-9FA3FCE801E6}" srcOrd="1" destOrd="0" presId="urn:microsoft.com/office/officeart/2005/8/layout/pyramid1"/>
    <dgm:cxn modelId="{FFE74AD1-5F0B-48C4-87CD-B323D3E728FC}" type="presParOf" srcId="{B6ECC0B4-2744-45CC-A084-B936A87E96BD}" destId="{4364EEAB-18CB-4628-A6DF-6CD35B398EC6}" srcOrd="0" destOrd="0" presId="urn:microsoft.com/office/officeart/2005/8/layout/pyramid1"/>
    <dgm:cxn modelId="{2FA55992-053B-4C10-BEAE-C22481BE2054}" type="presParOf" srcId="{4364EEAB-18CB-4628-A6DF-6CD35B398EC6}" destId="{47C1FFD5-431B-4E23-A750-94A02758EE27}" srcOrd="0" destOrd="0" presId="urn:microsoft.com/office/officeart/2005/8/layout/pyramid1"/>
    <dgm:cxn modelId="{35EC5177-34A1-4E54-864F-C6FC6D9C7D67}" type="presParOf" srcId="{4364EEAB-18CB-4628-A6DF-6CD35B398EC6}" destId="{D8F5C352-BCD9-4E33-9EA7-9FA3FCE801E6}" srcOrd="1" destOrd="0" presId="urn:microsoft.com/office/officeart/2005/8/layout/pyramid1"/>
    <dgm:cxn modelId="{A148BBC6-9825-408B-850E-49C3D4DA3848}" type="presParOf" srcId="{B6ECC0B4-2744-45CC-A084-B936A87E96BD}" destId="{694F330D-4BCB-41AD-AAC0-BAACDF80BF6A}" srcOrd="1" destOrd="0" presId="urn:microsoft.com/office/officeart/2005/8/layout/pyramid1"/>
    <dgm:cxn modelId="{8A85774A-F708-47F9-AEF3-327C8E01A6DB}" type="presParOf" srcId="{694F330D-4BCB-41AD-AAC0-BAACDF80BF6A}" destId="{6ECC5496-3A71-4136-99B1-B0A1E00B09E8}" srcOrd="0" destOrd="0" presId="urn:microsoft.com/office/officeart/2005/8/layout/pyramid1"/>
    <dgm:cxn modelId="{0136E01B-60AE-426B-A28E-B163C43A3DE7}" type="presParOf" srcId="{694F330D-4BCB-41AD-AAC0-BAACDF80BF6A}" destId="{56BF815F-40F6-4C77-B89C-97851C3C46E9}" srcOrd="1" destOrd="0" presId="urn:microsoft.com/office/officeart/2005/8/layout/pyramid1"/>
    <dgm:cxn modelId="{3B7FC0AC-EAED-4D1C-BCB6-78D179DEF4EE}" type="presParOf" srcId="{B6ECC0B4-2744-45CC-A084-B936A87E96BD}" destId="{C2CB1479-AE17-4418-9506-EF8617D672D2}" srcOrd="2" destOrd="0" presId="urn:microsoft.com/office/officeart/2005/8/layout/pyramid1"/>
    <dgm:cxn modelId="{16F12568-E2B9-4390-A1C9-4AF099924468}" type="presParOf" srcId="{C2CB1479-AE17-4418-9506-EF8617D672D2}" destId="{C9578743-9EC2-4C30-BB5E-6482ECFCD4D9}" srcOrd="0" destOrd="0" presId="urn:microsoft.com/office/officeart/2005/8/layout/pyramid1"/>
    <dgm:cxn modelId="{D8D42377-071D-4266-B1FC-8567BB786BB3}" type="presParOf" srcId="{C2CB1479-AE17-4418-9506-EF8617D672D2}" destId="{808C13E4-90C1-4A91-9324-6DE7046001E1}" srcOrd="1" destOrd="0" presId="urn:microsoft.com/office/officeart/2005/8/layout/pyramid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9F258-2771-4C25-B24D-180DA4FFE843}">
      <dsp:nvSpPr>
        <dsp:cNvPr id="0" name=""/>
        <dsp:cNvSpPr/>
      </dsp:nvSpPr>
      <dsp:spPr>
        <a:xfrm>
          <a:off x="2950080" y="1965056"/>
          <a:ext cx="2497671" cy="2160587"/>
        </a:xfrm>
        <a:prstGeom prst="hexagon">
          <a:avLst>
            <a:gd name="adj" fmla="val 28570"/>
            <a:gd name="vf" fmla="val 115470"/>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Respite</a:t>
          </a:r>
        </a:p>
      </dsp:txBody>
      <dsp:txXfrm>
        <a:off x="3363979" y="2323096"/>
        <a:ext cx="1669873" cy="1444507"/>
      </dsp:txXfrm>
    </dsp:sp>
    <dsp:sp modelId="{42DA9307-EBF1-4A37-B764-6936C5DB0EDD}">
      <dsp:nvSpPr>
        <dsp:cNvPr id="0" name=""/>
        <dsp:cNvSpPr/>
      </dsp:nvSpPr>
      <dsp:spPr>
        <a:xfrm>
          <a:off x="4514102" y="93136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09939-B861-4CA2-A5DD-D9A00AA4B083}">
      <dsp:nvSpPr>
        <dsp:cNvPr id="0" name=""/>
        <dsp:cNvSpPr/>
      </dsp:nvSpPr>
      <dsp:spPr>
        <a:xfrm>
          <a:off x="3180151" y="0"/>
          <a:ext cx="2046824" cy="1770743"/>
        </a:xfrm>
        <a:prstGeom prst="hexagon">
          <a:avLst>
            <a:gd name="adj" fmla="val 28570"/>
            <a:gd name="vf" fmla="val 11547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Time- Out</a:t>
          </a:r>
        </a:p>
      </dsp:txBody>
      <dsp:txXfrm>
        <a:off x="3519353" y="293450"/>
        <a:ext cx="1368420" cy="1183843"/>
      </dsp:txXfrm>
    </dsp:sp>
    <dsp:sp modelId="{E9C64E67-AF1A-4172-AF91-79E3D34B1B43}">
      <dsp:nvSpPr>
        <dsp:cNvPr id="0" name=""/>
        <dsp:cNvSpPr/>
      </dsp:nvSpPr>
      <dsp:spPr>
        <a:xfrm>
          <a:off x="5613914" y="2449315"/>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56AB32-A4EB-4D3B-B1DD-22FB01C27A4B}">
      <dsp:nvSpPr>
        <dsp:cNvPr id="0" name=""/>
        <dsp:cNvSpPr/>
      </dsp:nvSpPr>
      <dsp:spPr>
        <a:xfrm>
          <a:off x="5057327" y="1089126"/>
          <a:ext cx="2046824" cy="1770743"/>
        </a:xfrm>
        <a:prstGeom prst="hexagon">
          <a:avLst>
            <a:gd name="adj" fmla="val 28570"/>
            <a:gd name="vf" fmla="val 115470"/>
          </a:avLst>
        </a:prstGeom>
        <a:solidFill>
          <a:schemeClr val="accent5">
            <a:hueOff val="2235664"/>
            <a:satOff val="-1927"/>
            <a:lumOff val="25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Horse Riding</a:t>
          </a:r>
        </a:p>
      </dsp:txBody>
      <dsp:txXfrm>
        <a:off x="5396529" y="1382576"/>
        <a:ext cx="1368420" cy="1183843"/>
      </dsp:txXfrm>
    </dsp:sp>
    <dsp:sp modelId="{FD285FA6-6155-4A2D-934B-798E519ED5EF}">
      <dsp:nvSpPr>
        <dsp:cNvPr id="0" name=""/>
        <dsp:cNvSpPr/>
      </dsp:nvSpPr>
      <dsp:spPr>
        <a:xfrm>
          <a:off x="4849914" y="4162800"/>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CF0DF-BCCF-4838-A734-72ECDEA1ACB0}">
      <dsp:nvSpPr>
        <dsp:cNvPr id="0" name=""/>
        <dsp:cNvSpPr/>
      </dsp:nvSpPr>
      <dsp:spPr>
        <a:xfrm>
          <a:off x="5057327" y="3230221"/>
          <a:ext cx="2046824" cy="1770743"/>
        </a:xfrm>
        <a:prstGeom prst="hexagon">
          <a:avLst>
            <a:gd name="adj" fmla="val 28570"/>
            <a:gd name="vf" fmla="val 115470"/>
          </a:avLst>
        </a:prstGeom>
        <a:solidFill>
          <a:schemeClr val="accent5">
            <a:hueOff val="4471328"/>
            <a:satOff val="-3854"/>
            <a:lumOff val="509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err="1"/>
            <a:t>Absailing</a:t>
          </a:r>
          <a:endParaRPr lang="en-US" sz="2200" kern="1200" dirty="0"/>
        </a:p>
      </dsp:txBody>
      <dsp:txXfrm>
        <a:off x="5396529" y="3523671"/>
        <a:ext cx="1368420" cy="1183843"/>
      </dsp:txXfrm>
    </dsp:sp>
    <dsp:sp modelId="{BF7A1792-C406-44D8-B733-423FEC9295C1}">
      <dsp:nvSpPr>
        <dsp:cNvPr id="0" name=""/>
        <dsp:cNvSpPr/>
      </dsp:nvSpPr>
      <dsp:spPr>
        <a:xfrm>
          <a:off x="2954727" y="4340666"/>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13AD2-F038-46DF-AEC5-45D73B55EBC7}">
      <dsp:nvSpPr>
        <dsp:cNvPr id="0" name=""/>
        <dsp:cNvSpPr/>
      </dsp:nvSpPr>
      <dsp:spPr>
        <a:xfrm>
          <a:off x="3180151" y="4320565"/>
          <a:ext cx="2046824" cy="1770743"/>
        </a:xfrm>
        <a:prstGeom prst="hexagon">
          <a:avLst>
            <a:gd name="adj" fmla="val 28570"/>
            <a:gd name="vf" fmla="val 115470"/>
          </a:avLst>
        </a:prstGeom>
        <a:solidFill>
          <a:schemeClr val="accent5">
            <a:hueOff val="6706992"/>
            <a:satOff val="-5780"/>
            <a:lumOff val="764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Rock Climbing</a:t>
          </a:r>
        </a:p>
      </dsp:txBody>
      <dsp:txXfrm>
        <a:off x="3519353" y="4614015"/>
        <a:ext cx="1368420" cy="1183843"/>
      </dsp:txXfrm>
    </dsp:sp>
    <dsp:sp modelId="{6AAFC940-A184-40D0-A53E-8D0B3AC18FC0}">
      <dsp:nvSpPr>
        <dsp:cNvPr id="0" name=""/>
        <dsp:cNvSpPr/>
      </dsp:nvSpPr>
      <dsp:spPr>
        <a:xfrm>
          <a:off x="1836905" y="2823321"/>
          <a:ext cx="942364" cy="811971"/>
        </a:xfrm>
        <a:prstGeom prst="hexagon">
          <a:avLst>
            <a:gd name="adj" fmla="val 28900"/>
            <a:gd name="vf" fmla="val 11547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1CBDB6-CAC1-4329-86A3-8DDD476D4CAE}">
      <dsp:nvSpPr>
        <dsp:cNvPr id="0" name=""/>
        <dsp:cNvSpPr/>
      </dsp:nvSpPr>
      <dsp:spPr>
        <a:xfrm>
          <a:off x="1294261" y="3231439"/>
          <a:ext cx="2046824" cy="1770743"/>
        </a:xfrm>
        <a:prstGeom prst="hexagon">
          <a:avLst>
            <a:gd name="adj" fmla="val 28570"/>
            <a:gd name="vf" fmla="val 115470"/>
          </a:avLst>
        </a:prstGeom>
        <a:solidFill>
          <a:schemeClr val="accent5">
            <a:hueOff val="8942655"/>
            <a:satOff val="-7707"/>
            <a:lumOff val="101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Team Building</a:t>
          </a:r>
        </a:p>
      </dsp:txBody>
      <dsp:txXfrm>
        <a:off x="1633463" y="3524889"/>
        <a:ext cx="1368420" cy="1183843"/>
      </dsp:txXfrm>
    </dsp:sp>
    <dsp:sp modelId="{2AA8528C-36BE-415B-A91D-A71CDDA6C510}">
      <dsp:nvSpPr>
        <dsp:cNvPr id="0" name=""/>
        <dsp:cNvSpPr/>
      </dsp:nvSpPr>
      <dsp:spPr>
        <a:xfrm>
          <a:off x="1294261" y="1086689"/>
          <a:ext cx="2046824" cy="1770743"/>
        </a:xfrm>
        <a:prstGeom prst="hexagon">
          <a:avLst>
            <a:gd name="adj" fmla="val 28570"/>
            <a:gd name="vf" fmla="val 11547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t>confidence</a:t>
          </a:r>
        </a:p>
      </dsp:txBody>
      <dsp:txXfrm>
        <a:off x="1633463" y="1380139"/>
        <a:ext cx="1368420" cy="1183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BD851-B457-480B-B6EB-6CA2ACC627CD}">
      <dsp:nvSpPr>
        <dsp:cNvPr id="0" name=""/>
        <dsp:cNvSpPr/>
      </dsp:nvSpPr>
      <dsp:spPr>
        <a:xfrm>
          <a:off x="0" y="853753"/>
          <a:ext cx="7728267" cy="618363"/>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b="0" i="0" u="none" strike="noStrike" kern="1200" cap="none" baseline="0" noProof="0">
              <a:latin typeface="Century Gothic"/>
            </a:rPr>
            <a:t>ASBO TEAM / METROPOLITAN POLICE</a:t>
          </a:r>
        </a:p>
      </dsp:txBody>
      <dsp:txXfrm>
        <a:off x="30186" y="883939"/>
        <a:ext cx="7667895" cy="557991"/>
      </dsp:txXfrm>
    </dsp:sp>
    <dsp:sp modelId="{58CBFB66-2D68-4292-8EE6-78804F454013}">
      <dsp:nvSpPr>
        <dsp:cNvPr id="0" name=""/>
        <dsp:cNvSpPr/>
      </dsp:nvSpPr>
      <dsp:spPr>
        <a:xfrm>
          <a:off x="0" y="1544117"/>
          <a:ext cx="7728267" cy="618363"/>
        </a:xfrm>
        <a:prstGeom prst="roundRect">
          <a:avLst/>
        </a:prstGeom>
        <a:solidFill>
          <a:schemeClr val="accent5">
            <a:hueOff val="2794580"/>
            <a:satOff val="-2409"/>
            <a:lumOff val="318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EDUCATION  SERVICES</a:t>
          </a:r>
          <a:endParaRPr lang="en-GB" sz="2500" kern="1200"/>
        </a:p>
      </dsp:txBody>
      <dsp:txXfrm>
        <a:off x="30186" y="1574303"/>
        <a:ext cx="7667895" cy="557991"/>
      </dsp:txXfrm>
    </dsp:sp>
    <dsp:sp modelId="{26299C71-6925-4D18-89C5-82C00B62D90B}">
      <dsp:nvSpPr>
        <dsp:cNvPr id="0" name=""/>
        <dsp:cNvSpPr/>
      </dsp:nvSpPr>
      <dsp:spPr>
        <a:xfrm>
          <a:off x="0" y="2234480"/>
          <a:ext cx="7728267" cy="618363"/>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CAMHS/ CHILDREN &amp; YOUNG PEOPLES SERVICES</a:t>
          </a:r>
          <a:endParaRPr lang="en-GB" sz="2500" kern="1200"/>
        </a:p>
      </dsp:txBody>
      <dsp:txXfrm>
        <a:off x="30186" y="2264666"/>
        <a:ext cx="7667895" cy="557991"/>
      </dsp:txXfrm>
    </dsp:sp>
    <dsp:sp modelId="{2ECD0F32-23FA-43F4-8AF2-A6D44B89DF97}">
      <dsp:nvSpPr>
        <dsp:cNvPr id="0" name=""/>
        <dsp:cNvSpPr/>
      </dsp:nvSpPr>
      <dsp:spPr>
        <a:xfrm>
          <a:off x="0" y="2924843"/>
          <a:ext cx="7728267" cy="618363"/>
        </a:xfrm>
        <a:prstGeom prst="roundRect">
          <a:avLst/>
        </a:prstGeom>
        <a:solidFill>
          <a:schemeClr val="accent5">
            <a:hueOff val="8383739"/>
            <a:satOff val="-7226"/>
            <a:lumOff val="95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JOBCENTRE PLUS/ CONNEXTIONS</a:t>
          </a:r>
        </a:p>
      </dsp:txBody>
      <dsp:txXfrm>
        <a:off x="30186" y="2955029"/>
        <a:ext cx="7667895" cy="557991"/>
      </dsp:txXfrm>
    </dsp:sp>
    <dsp:sp modelId="{D1B5190A-407D-4274-817A-3F183272E8B1}">
      <dsp:nvSpPr>
        <dsp:cNvPr id="0" name=""/>
        <dsp:cNvSpPr/>
      </dsp:nvSpPr>
      <dsp:spPr>
        <a:xfrm>
          <a:off x="0" y="3615206"/>
          <a:ext cx="7728267" cy="618363"/>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a:latin typeface="Century Gothic" panose="020B0502020202020204"/>
            </a:rPr>
            <a:t>NEIGHBOURHOOD SERVICES</a:t>
          </a:r>
          <a:endParaRPr lang="en-GB" sz="2500" kern="1200"/>
        </a:p>
      </dsp:txBody>
      <dsp:txXfrm>
        <a:off x="30186" y="3645392"/>
        <a:ext cx="7667895" cy="5579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C1FFD5-431B-4E23-A750-94A02758EE27}">
      <dsp:nvSpPr>
        <dsp:cNvPr id="0" name=""/>
        <dsp:cNvSpPr/>
      </dsp:nvSpPr>
      <dsp:spPr>
        <a:xfrm>
          <a:off x="2438400" y="0"/>
          <a:ext cx="2438399" cy="1707091"/>
        </a:xfrm>
        <a:prstGeom prst="trapezoid">
          <a:avLst>
            <a:gd name="adj" fmla="val 71420"/>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CAMHS</a:t>
          </a:r>
        </a:p>
      </dsp:txBody>
      <dsp:txXfrm>
        <a:off x="2438400" y="0"/>
        <a:ext cx="2438399" cy="1707091"/>
      </dsp:txXfrm>
    </dsp:sp>
    <dsp:sp modelId="{6ECC5496-3A71-4136-99B1-B0A1E00B09E8}">
      <dsp:nvSpPr>
        <dsp:cNvPr id="0" name=""/>
        <dsp:cNvSpPr/>
      </dsp:nvSpPr>
      <dsp:spPr>
        <a:xfrm>
          <a:off x="1219200" y="1707091"/>
          <a:ext cx="4876799" cy="1707091"/>
        </a:xfrm>
        <a:prstGeom prst="trapezoid">
          <a:avLst>
            <a:gd name="adj" fmla="val 71420"/>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err="1">
              <a:solidFill>
                <a:schemeClr val="bg1"/>
              </a:solidFill>
            </a:rPr>
            <a:t>Neighbourhood</a:t>
          </a:r>
          <a:r>
            <a:rPr lang="en-US" sz="3200" kern="1200" dirty="0">
              <a:solidFill>
                <a:schemeClr val="bg1"/>
              </a:solidFill>
            </a:rPr>
            <a:t> Service</a:t>
          </a:r>
        </a:p>
      </dsp:txBody>
      <dsp:txXfrm>
        <a:off x="2072640" y="1707091"/>
        <a:ext cx="3169919" cy="1707091"/>
      </dsp:txXfrm>
    </dsp:sp>
    <dsp:sp modelId="{C9578743-9EC2-4C30-BB5E-6482ECFCD4D9}">
      <dsp:nvSpPr>
        <dsp:cNvPr id="0" name=""/>
        <dsp:cNvSpPr/>
      </dsp:nvSpPr>
      <dsp:spPr>
        <a:xfrm>
          <a:off x="0" y="3414183"/>
          <a:ext cx="7315200" cy="1707091"/>
        </a:xfrm>
        <a:prstGeom prst="trapezoid">
          <a:avLst>
            <a:gd name="adj" fmla="val 71420"/>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bg1"/>
              </a:solidFill>
            </a:rPr>
            <a:t>Anti social </a:t>
          </a:r>
          <a:r>
            <a:rPr lang="en-US" sz="3600" kern="1200" dirty="0" err="1">
              <a:solidFill>
                <a:schemeClr val="bg1"/>
              </a:solidFill>
            </a:rPr>
            <a:t>Behaviour</a:t>
          </a:r>
          <a:r>
            <a:rPr lang="en-US" sz="3600" kern="1200" dirty="0">
              <a:solidFill>
                <a:schemeClr val="bg1"/>
              </a:solidFill>
            </a:rPr>
            <a:t> Team</a:t>
          </a:r>
        </a:p>
      </dsp:txBody>
      <dsp:txXfrm>
        <a:off x="1280159" y="3414183"/>
        <a:ext cx="4754880" cy="1707091"/>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AFB44-EAE0-4FDE-9AB1-329373D1BFB9}" type="datetimeFigureOut">
              <a:rPr lang="en-US" smtClean="0"/>
              <a:t>3/24/2020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4AF46B-52CE-455F-8DAE-45DE006429A8}" type="slidenum">
              <a:rPr lang="en-US" smtClean="0"/>
              <a:t>‹#›</a:t>
            </a:fld>
            <a:endParaRPr lang="en-US"/>
          </a:p>
        </p:txBody>
      </p:sp>
    </p:spTree>
    <p:extLst>
      <p:ext uri="{BB962C8B-B14F-4D97-AF65-F5344CB8AC3E}">
        <p14:creationId xmlns:p14="http://schemas.microsoft.com/office/powerpoint/2010/main" val="1700828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ps.gov.uk/legal-guidance/criminal-behaviour-order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355103/anti-social-behaviour-order-statistical-notice-2013.pdf"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as a group</a:t>
            </a:r>
          </a:p>
        </p:txBody>
      </p:sp>
      <p:sp>
        <p:nvSpPr>
          <p:cNvPr id="4" name="Slide Number Placeholder 3"/>
          <p:cNvSpPr>
            <a:spLocks noGrp="1"/>
          </p:cNvSpPr>
          <p:nvPr>
            <p:ph type="sldNum" sz="quarter" idx="5"/>
          </p:nvPr>
        </p:nvSpPr>
        <p:spPr/>
        <p:txBody>
          <a:bodyPr/>
          <a:lstStyle/>
          <a:p>
            <a:fld id="{984AF46B-52CE-455F-8DAE-45DE006429A8}" type="slidenum">
              <a:rPr lang="en-US" smtClean="0"/>
              <a:t>1</a:t>
            </a:fld>
            <a:endParaRPr lang="en-US"/>
          </a:p>
        </p:txBody>
      </p:sp>
    </p:spTree>
    <p:extLst>
      <p:ext uri="{BB962C8B-B14F-4D97-AF65-F5344CB8AC3E}">
        <p14:creationId xmlns:p14="http://schemas.microsoft.com/office/powerpoint/2010/main" val="89185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Saima</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2</a:t>
            </a:fld>
            <a:endParaRPr lang="en-US"/>
          </a:p>
        </p:txBody>
      </p:sp>
    </p:spTree>
    <p:extLst>
      <p:ext uri="{BB962C8B-B14F-4D97-AF65-F5344CB8AC3E}">
        <p14:creationId xmlns:p14="http://schemas.microsoft.com/office/powerpoint/2010/main" val="547621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3</a:t>
            </a:fld>
            <a:endParaRPr lang="en-US"/>
          </a:p>
        </p:txBody>
      </p:sp>
    </p:spTree>
    <p:extLst>
      <p:ext uri="{BB962C8B-B14F-4D97-AF65-F5344CB8AC3E}">
        <p14:creationId xmlns:p14="http://schemas.microsoft.com/office/powerpoint/2010/main" val="18567038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Sahrah</a:t>
            </a:r>
            <a:endParaRPr lang="en-US" dirty="0"/>
          </a:p>
          <a:p>
            <a:r>
              <a:rPr lang="en-US" dirty="0"/>
              <a:t>&lt;a </a:t>
            </a:r>
            <a:r>
              <a:rPr lang="en-US" dirty="0" err="1"/>
              <a:t>href</a:t>
            </a:r>
            <a:r>
              <a:rPr lang="en-US" dirty="0"/>
              <a:t>="https://www.clipart.email/download/589582.html" title="Image from </a:t>
            </a:r>
            <a:r>
              <a:rPr lang="en-US" dirty="0" err="1"/>
              <a:t>clipart.email</a:t>
            </a:r>
            <a:r>
              <a:rPr lang="en-US" dirty="0"/>
              <a:t>"&gt;&lt;</a:t>
            </a:r>
            <a:r>
              <a:rPr lang="en-US" dirty="0" err="1"/>
              <a:t>img</a:t>
            </a:r>
            <a:r>
              <a:rPr lang="en-US" dirty="0"/>
              <a:t> </a:t>
            </a:r>
            <a:r>
              <a:rPr lang="en-US" dirty="0" err="1"/>
              <a:t>src</a:t>
            </a:r>
            <a:r>
              <a:rPr lang="en-US" dirty="0"/>
              <a:t>="https://cdn.clipart.email/1ed6834acef586fde70f50a115aa9cc4_rising-horizons-active-reasons-for-anger-among-children-and-their-_1300-1254.jpeg" width="350" alt="Child Angry Clipart" /&gt;&lt;/a&gt;</a:t>
            </a:r>
          </a:p>
        </p:txBody>
      </p:sp>
      <p:sp>
        <p:nvSpPr>
          <p:cNvPr id="4" name="Slide Number Placeholder 3"/>
          <p:cNvSpPr>
            <a:spLocks noGrp="1"/>
          </p:cNvSpPr>
          <p:nvPr>
            <p:ph type="sldNum" sz="quarter" idx="5"/>
          </p:nvPr>
        </p:nvSpPr>
        <p:spPr/>
        <p:txBody>
          <a:bodyPr/>
          <a:lstStyle/>
          <a:p>
            <a:fld id="{984AF46B-52CE-455F-8DAE-45DE006429A8}" type="slidenum">
              <a:rPr lang="en-US" smtClean="0"/>
              <a:t>4</a:t>
            </a:fld>
            <a:endParaRPr lang="en-US"/>
          </a:p>
        </p:txBody>
      </p:sp>
    </p:spTree>
    <p:extLst>
      <p:ext uri="{BB962C8B-B14F-4D97-AF65-F5344CB8AC3E}">
        <p14:creationId xmlns:p14="http://schemas.microsoft.com/office/powerpoint/2010/main" val="2320256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endParaRPr lang="en-US" dirty="0"/>
          </a:p>
          <a:p>
            <a:r>
              <a:rPr lang="en-US" dirty="0"/>
              <a:t> What is safeguarding@Learning.nspcc.org.uk</a:t>
            </a:r>
          </a:p>
        </p:txBody>
      </p:sp>
      <p:sp>
        <p:nvSpPr>
          <p:cNvPr id="4" name="Slide Number Placeholder 3"/>
          <p:cNvSpPr>
            <a:spLocks noGrp="1"/>
          </p:cNvSpPr>
          <p:nvPr>
            <p:ph type="sldNum" sz="quarter" idx="5"/>
          </p:nvPr>
        </p:nvSpPr>
        <p:spPr/>
        <p:txBody>
          <a:bodyPr/>
          <a:lstStyle/>
          <a:p>
            <a:fld id="{984AF46B-52CE-455F-8DAE-45DE006429A8}" type="slidenum">
              <a:rPr lang="en-US" smtClean="0"/>
              <a:t>5</a:t>
            </a:fld>
            <a:endParaRPr lang="en-US"/>
          </a:p>
        </p:txBody>
      </p:sp>
    </p:spTree>
    <p:extLst>
      <p:ext uri="{BB962C8B-B14F-4D97-AF65-F5344CB8AC3E}">
        <p14:creationId xmlns:p14="http://schemas.microsoft.com/office/powerpoint/2010/main" val="1520463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t>
            </a:r>
            <a:r>
              <a:rPr lang="en-US" dirty="0" err="1"/>
              <a:t>Firzana</a:t>
            </a:r>
            <a:r>
              <a:rPr lang="en-US" dirty="0"/>
              <a:t> Turn2us</a:t>
            </a:r>
          </a:p>
          <a:p>
            <a:r>
              <a:rPr lang="en-US" dirty="0"/>
              <a:t>Grants-search.turn2us.org.uk</a:t>
            </a:r>
          </a:p>
        </p:txBody>
      </p:sp>
      <p:sp>
        <p:nvSpPr>
          <p:cNvPr id="4" name="Slide Number Placeholder 3"/>
          <p:cNvSpPr>
            <a:spLocks noGrp="1"/>
          </p:cNvSpPr>
          <p:nvPr>
            <p:ph type="sldNum" sz="quarter" idx="5"/>
          </p:nvPr>
        </p:nvSpPr>
        <p:spPr/>
        <p:txBody>
          <a:bodyPr/>
          <a:lstStyle/>
          <a:p>
            <a:fld id="{984AF46B-52CE-455F-8DAE-45DE006429A8}" type="slidenum">
              <a:rPr lang="en-US" smtClean="0"/>
              <a:t>6</a:t>
            </a:fld>
            <a:endParaRPr lang="en-US"/>
          </a:p>
        </p:txBody>
      </p:sp>
    </p:spTree>
    <p:extLst>
      <p:ext uri="{BB962C8B-B14F-4D97-AF65-F5344CB8AC3E}">
        <p14:creationId xmlns:p14="http://schemas.microsoft.com/office/powerpoint/2010/main" val="93906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7</a:t>
            </a:fld>
            <a:endParaRPr lang="en-US"/>
          </a:p>
        </p:txBody>
      </p:sp>
    </p:spTree>
    <p:extLst>
      <p:ext uri="{BB962C8B-B14F-4D97-AF65-F5344CB8AC3E}">
        <p14:creationId xmlns:p14="http://schemas.microsoft.com/office/powerpoint/2010/main" val="4033411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Slide done by Ayesha</a:t>
            </a:r>
          </a:p>
        </p:txBody>
      </p:sp>
      <p:sp>
        <p:nvSpPr>
          <p:cNvPr id="4" name="Slide Number Placeholder 3"/>
          <p:cNvSpPr>
            <a:spLocks noGrp="1"/>
          </p:cNvSpPr>
          <p:nvPr>
            <p:ph type="sldNum" sz="quarter" idx="5"/>
          </p:nvPr>
        </p:nvSpPr>
        <p:spPr/>
        <p:txBody>
          <a:bodyPr/>
          <a:lstStyle/>
          <a:p>
            <a:fld id="{984AF46B-52CE-455F-8DAE-45DE006429A8}" type="slidenum">
              <a:rPr lang="en-US" smtClean="0"/>
              <a:t>8</a:t>
            </a:fld>
            <a:endParaRPr lang="en-US"/>
          </a:p>
        </p:txBody>
      </p:sp>
    </p:spTree>
    <p:extLst>
      <p:ext uri="{BB962C8B-B14F-4D97-AF65-F5344CB8AC3E}">
        <p14:creationId xmlns:p14="http://schemas.microsoft.com/office/powerpoint/2010/main" val="32798482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a:p>
            <a:r>
              <a:rPr lang="en-US" dirty="0"/>
              <a:t>Cps (</a:t>
            </a:r>
            <a:r>
              <a:rPr lang="en-US" dirty="0" err="1"/>
              <a:t>n.d</a:t>
            </a:r>
            <a:r>
              <a:rPr lang="en-US" dirty="0"/>
              <a:t>)  </a:t>
            </a:r>
            <a:r>
              <a:rPr lang="en-US" dirty="0" err="1"/>
              <a:t>Asbo</a:t>
            </a:r>
            <a:r>
              <a:rPr lang="en-US" dirty="0"/>
              <a:t> revised Available at: </a:t>
            </a:r>
            <a:r>
              <a:rPr lang="en-US" dirty="0">
                <a:hlinkClick r:id="rId3"/>
              </a:rPr>
              <a:t>https://www.cps.gov.uk/legal-guidance/criminal-behaviour-orders</a:t>
            </a:r>
            <a:endParaRPr lang="en-US" dirty="0"/>
          </a:p>
          <a:p>
            <a:endParaRPr lang="en-US" dirty="0"/>
          </a:p>
          <a:p>
            <a:r>
              <a:rPr lang="en-US" dirty="0"/>
              <a:t>Statistical Notice: Anti-Social </a:t>
            </a:r>
            <a:r>
              <a:rPr lang="en-US" dirty="0" err="1"/>
              <a:t>Behaviour</a:t>
            </a:r>
            <a:r>
              <a:rPr lang="en-US" dirty="0"/>
              <a:t> Order (ASBO) Statistics – England and</a:t>
            </a:r>
          </a:p>
          <a:p>
            <a:r>
              <a:rPr lang="en-US" dirty="0"/>
              <a:t>Wales 2013 Available at: </a:t>
            </a:r>
            <a:r>
              <a:rPr lang="en-US" dirty="0">
                <a:hlinkClick r:id="rId4"/>
              </a:rPr>
              <a:t>https://assets.publishing.service.gov.uk/government/uploads/system/uploads/attachment_data/file/355103/anti-social-behaviour-order-statistical-notice-2013.pdf</a:t>
            </a: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9</a:t>
            </a:fld>
            <a:endParaRPr lang="en-US"/>
          </a:p>
        </p:txBody>
      </p:sp>
    </p:spTree>
    <p:extLst>
      <p:ext uri="{BB962C8B-B14F-4D97-AF65-F5344CB8AC3E}">
        <p14:creationId xmlns:p14="http://schemas.microsoft.com/office/powerpoint/2010/main" val="24619100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a:t>
            </a:r>
            <a:r>
              <a:rPr lang="en-US" dirty="0" err="1"/>
              <a:t>latimer</a:t>
            </a:r>
            <a:endParaRPr lang="en-US" dirty="0"/>
          </a:p>
        </p:txBody>
      </p:sp>
      <p:sp>
        <p:nvSpPr>
          <p:cNvPr id="4" name="Slide Number Placeholder 3"/>
          <p:cNvSpPr>
            <a:spLocks noGrp="1"/>
          </p:cNvSpPr>
          <p:nvPr>
            <p:ph type="sldNum" sz="quarter" idx="5"/>
          </p:nvPr>
        </p:nvSpPr>
        <p:spPr/>
        <p:txBody>
          <a:bodyPr/>
          <a:lstStyle/>
          <a:p>
            <a:fld id="{984AF46B-52CE-455F-8DAE-45DE006429A8}" type="slidenum">
              <a:rPr lang="en-US" smtClean="0"/>
              <a:t>10</a:t>
            </a:fld>
            <a:endParaRPr lang="en-US"/>
          </a:p>
        </p:txBody>
      </p:sp>
    </p:spTree>
    <p:extLst>
      <p:ext uri="{BB962C8B-B14F-4D97-AF65-F5344CB8AC3E}">
        <p14:creationId xmlns:p14="http://schemas.microsoft.com/office/powerpoint/2010/main" val="42138594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Kim Latimer</a:t>
            </a:r>
          </a:p>
        </p:txBody>
      </p:sp>
      <p:sp>
        <p:nvSpPr>
          <p:cNvPr id="4" name="Slide Number Placeholder 3"/>
          <p:cNvSpPr>
            <a:spLocks noGrp="1"/>
          </p:cNvSpPr>
          <p:nvPr>
            <p:ph type="sldNum" sz="quarter" idx="5"/>
          </p:nvPr>
        </p:nvSpPr>
        <p:spPr/>
        <p:txBody>
          <a:bodyPr/>
          <a:lstStyle/>
          <a:p>
            <a:fld id="{984AF46B-52CE-455F-8DAE-45DE006429A8}" type="slidenum">
              <a:rPr lang="en-US" smtClean="0"/>
              <a:t>11</a:t>
            </a:fld>
            <a:endParaRPr lang="en-US"/>
          </a:p>
        </p:txBody>
      </p:sp>
    </p:spTree>
    <p:extLst>
      <p:ext uri="{BB962C8B-B14F-4D97-AF65-F5344CB8AC3E}">
        <p14:creationId xmlns:p14="http://schemas.microsoft.com/office/powerpoint/2010/main" val="8587892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Saima</a:t>
            </a:r>
            <a:r>
              <a:rPr lang="en-US" dirty="0"/>
              <a:t> Hussain</a:t>
            </a:r>
          </a:p>
        </p:txBody>
      </p:sp>
      <p:sp>
        <p:nvSpPr>
          <p:cNvPr id="4" name="Slide Number Placeholder 3"/>
          <p:cNvSpPr>
            <a:spLocks noGrp="1"/>
          </p:cNvSpPr>
          <p:nvPr>
            <p:ph type="sldNum" sz="quarter" idx="5"/>
          </p:nvPr>
        </p:nvSpPr>
        <p:spPr/>
        <p:txBody>
          <a:bodyPr/>
          <a:lstStyle/>
          <a:p>
            <a:fld id="{984AF46B-52CE-455F-8DAE-45DE006429A8}" type="slidenum">
              <a:rPr lang="en-US" smtClean="0"/>
              <a:t>12</a:t>
            </a:fld>
            <a:endParaRPr lang="en-US"/>
          </a:p>
        </p:txBody>
      </p:sp>
    </p:spTree>
    <p:extLst>
      <p:ext uri="{BB962C8B-B14F-4D97-AF65-F5344CB8AC3E}">
        <p14:creationId xmlns:p14="http://schemas.microsoft.com/office/powerpoint/2010/main" val="1931126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A</a:t>
            </a:r>
          </a:p>
        </p:txBody>
      </p:sp>
      <p:sp>
        <p:nvSpPr>
          <p:cNvPr id="4" name="Slide Number Placeholder 3"/>
          <p:cNvSpPr>
            <a:spLocks noGrp="1"/>
          </p:cNvSpPr>
          <p:nvPr>
            <p:ph type="sldNum" sz="quarter" idx="5"/>
          </p:nvPr>
        </p:nvSpPr>
        <p:spPr/>
        <p:txBody>
          <a:bodyPr/>
          <a:lstStyle/>
          <a:p>
            <a:fld id="{984AF46B-52CE-455F-8DAE-45DE006429A8}" type="slidenum">
              <a:rPr lang="en-US" smtClean="0"/>
              <a:t>13</a:t>
            </a:fld>
            <a:endParaRPr lang="en-US"/>
          </a:p>
        </p:txBody>
      </p:sp>
    </p:spTree>
    <p:extLst>
      <p:ext uri="{BB962C8B-B14F-4D97-AF65-F5344CB8AC3E}">
        <p14:creationId xmlns:p14="http://schemas.microsoft.com/office/powerpoint/2010/main" val="39132656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6660811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2439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03613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98639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3/24/2020</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71133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3/24/2020</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98988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3/24/2020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7499699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480117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3/24/2020</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210766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89750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3/24/2020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814048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3/24/2020</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58577628"/>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4702C-B230-4BC8-97C3-1A46315A2F61}"/>
              </a:ext>
            </a:extLst>
          </p:cNvPr>
          <p:cNvSpPr>
            <a:spLocks noGrp="1"/>
          </p:cNvSpPr>
          <p:nvPr>
            <p:ph type="title"/>
          </p:nvPr>
        </p:nvSpPr>
        <p:spPr/>
        <p:txBody>
          <a:bodyPr/>
          <a:lstStyle/>
          <a:p>
            <a:r>
              <a:rPr lang="en-US" dirty="0"/>
              <a:t>Group A</a:t>
            </a:r>
            <a:br>
              <a:rPr lang="en-US" dirty="0"/>
            </a:br>
            <a:br>
              <a:rPr lang="en-US" dirty="0"/>
            </a:br>
            <a:endParaRPr lang="en-US" dirty="0"/>
          </a:p>
        </p:txBody>
      </p:sp>
      <p:pic>
        <p:nvPicPr>
          <p:cNvPr id="7" name="Content Placeholder 6" descr="Group of women">
            <a:extLst>
              <a:ext uri="{FF2B5EF4-FFF2-40B4-BE49-F238E27FC236}">
                <a16:creationId xmlns:a16="http://schemas.microsoft.com/office/drawing/2014/main" id="{AB85CA27-1AC5-41AD-92DA-D9DC41FB02A2}"/>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734968" y="2707308"/>
            <a:ext cx="3576650" cy="2413331"/>
          </a:xfrm>
        </p:spPr>
      </p:pic>
      <p:sp>
        <p:nvSpPr>
          <p:cNvPr id="5" name="Content Placeholder 2">
            <a:extLst>
              <a:ext uri="{FF2B5EF4-FFF2-40B4-BE49-F238E27FC236}">
                <a16:creationId xmlns:a16="http://schemas.microsoft.com/office/drawing/2014/main" id="{7663F5B6-BE30-4716-92D2-71E80652DF24}"/>
              </a:ext>
            </a:extLst>
          </p:cNvPr>
          <p:cNvSpPr txBox="1">
            <a:spLocks/>
          </p:cNvSpPr>
          <p:nvPr/>
        </p:nvSpPr>
        <p:spPr>
          <a:xfrm>
            <a:off x="-98474" y="3429000"/>
            <a:ext cx="3193366" cy="2555748"/>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a:lstStyle>
          <a:p>
            <a:r>
              <a:rPr lang="en-US">
                <a:latin typeface="Arial" panose="020B0604020202020204" pitchFamily="34" charset="0"/>
                <a:cs typeface="Arial" panose="020B0604020202020204" pitchFamily="34" charset="0"/>
              </a:rPr>
              <a:t>Saima Hussain 18109067</a:t>
            </a:r>
          </a:p>
          <a:p>
            <a:r>
              <a:rPr lang="en-US">
                <a:latin typeface="Arial" panose="020B0604020202020204" pitchFamily="34" charset="0"/>
                <a:cs typeface="Arial" panose="020B0604020202020204" pitchFamily="34" charset="0"/>
              </a:rPr>
              <a:t>Sahrah Jabeen 1810157</a:t>
            </a:r>
          </a:p>
          <a:p>
            <a:r>
              <a:rPr lang="en-US">
                <a:latin typeface="Arial" panose="020B0604020202020204" pitchFamily="34" charset="0"/>
                <a:cs typeface="Arial" panose="020B0604020202020204" pitchFamily="34" charset="0"/>
              </a:rPr>
              <a:t>Ayesha Begum 1810150</a:t>
            </a:r>
          </a:p>
          <a:p>
            <a:r>
              <a:rPr lang="en-US">
                <a:latin typeface="Arial" panose="020B0604020202020204" pitchFamily="34" charset="0"/>
                <a:cs typeface="Arial" panose="020B0604020202020204" pitchFamily="34" charset="0"/>
              </a:rPr>
              <a:t>Firzana Akhtar 1808829</a:t>
            </a:r>
          </a:p>
          <a:p>
            <a:r>
              <a:rPr lang="en-US">
                <a:latin typeface="Arial" panose="020B0604020202020204" pitchFamily="34" charset="0"/>
                <a:cs typeface="Arial" panose="020B0604020202020204" pitchFamily="34" charset="0"/>
              </a:rPr>
              <a:t>Kim Latimer 1808515</a:t>
            </a:r>
          </a:p>
          <a:p>
            <a:endParaRPr lang="en-US" dirty="0">
              <a:latin typeface="Arial" panose="020B0604020202020204" pitchFamily="34" charset="0"/>
              <a:cs typeface="Arial" panose="020B0604020202020204" pitchFamily="34" charset="0"/>
            </a:endParaRPr>
          </a:p>
        </p:txBody>
      </p:sp>
      <p:pic>
        <p:nvPicPr>
          <p:cNvPr id="9" name="Graphic 8" descr="Two women">
            <a:extLst>
              <a:ext uri="{FF2B5EF4-FFF2-40B4-BE49-F238E27FC236}">
                <a16:creationId xmlns:a16="http://schemas.microsoft.com/office/drawing/2014/main" id="{F254FCC6-16F2-4125-B044-E6862A235D0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200401" y="2846948"/>
            <a:ext cx="4521413" cy="2134049"/>
          </a:xfrm>
          <a:prstGeom prst="rect">
            <a:avLst/>
          </a:prstGeom>
        </p:spPr>
      </p:pic>
    </p:spTree>
    <p:extLst>
      <p:ext uri="{BB962C8B-B14F-4D97-AF65-F5344CB8AC3E}">
        <p14:creationId xmlns:p14="http://schemas.microsoft.com/office/powerpoint/2010/main" val="1769332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9" y="1298448"/>
            <a:ext cx="3258688" cy="3255264"/>
          </a:xfrm>
        </p:spPr>
        <p:txBody>
          <a:bodyPr>
            <a:normAutofit/>
          </a:bodyPr>
          <a:lstStyle/>
          <a:p>
            <a:br>
              <a:rPr lang="en-US" sz="5500" dirty="0"/>
            </a:br>
            <a:r>
              <a:rPr lang="en-US" sz="5500" dirty="0"/>
              <a:t>Family Case Study A</a:t>
            </a:r>
          </a:p>
        </p:txBody>
      </p:sp>
      <p:sp>
        <p:nvSpPr>
          <p:cNvPr id="3" name="Subtitle 2"/>
          <p:cNvSpPr>
            <a:spLocks noGrp="1"/>
          </p:cNvSpPr>
          <p:nvPr>
            <p:ph type="subTitle" idx="1"/>
          </p:nvPr>
        </p:nvSpPr>
        <p:spPr>
          <a:xfrm>
            <a:off x="1100015" y="4670246"/>
            <a:ext cx="3228521" cy="914400"/>
          </a:xfrm>
        </p:spPr>
        <p:txBody>
          <a:bodyPr>
            <a:normAutofit/>
          </a:bodyPr>
          <a:lstStyle/>
          <a:p>
            <a:r>
              <a:rPr lang="en-US" sz="3200">
                <a:latin typeface="Arial"/>
                <a:cs typeface="Arial"/>
              </a:rPr>
              <a:t>Parental Issues</a:t>
            </a:r>
          </a:p>
        </p:txBody>
      </p:sp>
      <p:pic>
        <p:nvPicPr>
          <p:cNvPr id="4" name="Graphic 4" descr="Man">
            <a:extLst>
              <a:ext uri="{FF2B5EF4-FFF2-40B4-BE49-F238E27FC236}">
                <a16:creationId xmlns:a16="http://schemas.microsoft.com/office/drawing/2014/main" id="{779908DD-2B06-4870-9C5C-761F81431E2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509553" y="615825"/>
            <a:ext cx="3619745" cy="3619745"/>
          </a:xfrm>
          <a:prstGeom prst="rect">
            <a:avLst/>
          </a:prstGeom>
        </p:spPr>
      </p:pic>
      <p:sp>
        <p:nvSpPr>
          <p:cNvPr id="8" name="Rectangle 12">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Graphic 11" descr="Woman">
            <a:extLst>
              <a:ext uri="{FF2B5EF4-FFF2-40B4-BE49-F238E27FC236}">
                <a16:creationId xmlns:a16="http://schemas.microsoft.com/office/drawing/2014/main" id="{B0FD019C-A493-457D-BFDD-12C28DBF283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034951" y="4265763"/>
            <a:ext cx="2438400" cy="2165229"/>
          </a:xfrm>
          <a:prstGeom prst="rect">
            <a:avLst/>
          </a:prstGeom>
        </p:spPr>
      </p:pic>
      <p:pic>
        <p:nvPicPr>
          <p:cNvPr id="14" name="Graphic 11" descr="Woman">
            <a:extLst>
              <a:ext uri="{FF2B5EF4-FFF2-40B4-BE49-F238E27FC236}">
                <a16:creationId xmlns:a16="http://schemas.microsoft.com/office/drawing/2014/main" id="{1F818FC4-256C-4EA4-9D70-8F0EB2D2FB2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7723516" y="642668"/>
            <a:ext cx="3559834" cy="3631719"/>
          </a:xfrm>
          <a:prstGeom prst="rect">
            <a:avLst/>
          </a:prstGeom>
        </p:spPr>
      </p:pic>
      <p:pic>
        <p:nvPicPr>
          <p:cNvPr id="15" name="Graphic 11" descr="Woman">
            <a:extLst>
              <a:ext uri="{FF2B5EF4-FFF2-40B4-BE49-F238E27FC236}">
                <a16:creationId xmlns:a16="http://schemas.microsoft.com/office/drawing/2014/main" id="{B118AC31-B5F9-4E11-BCE7-E43E0590E0D7}"/>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974347" y="4797725"/>
            <a:ext cx="2438400" cy="1633267"/>
          </a:xfrm>
          <a:prstGeom prst="rect">
            <a:avLst/>
          </a:prstGeom>
        </p:spPr>
      </p:pic>
      <p:pic>
        <p:nvPicPr>
          <p:cNvPr id="16" name="Graphic 4" descr="Man">
            <a:extLst>
              <a:ext uri="{FF2B5EF4-FFF2-40B4-BE49-F238E27FC236}">
                <a16:creationId xmlns:a16="http://schemas.microsoft.com/office/drawing/2014/main" id="{DA4B9A0B-2F15-4B8B-82E7-D7031E7C217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17251" y="4497710"/>
            <a:ext cx="2915255" cy="1923218"/>
          </a:xfrm>
          <a:prstGeom prst="rect">
            <a:avLst/>
          </a:prstGeom>
        </p:spPr>
      </p:pic>
    </p:spTree>
    <p:extLst>
      <p:ext uri="{BB962C8B-B14F-4D97-AF65-F5344CB8AC3E}">
        <p14:creationId xmlns:p14="http://schemas.microsoft.com/office/powerpoint/2010/main" val="229973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
                                        </p:tgtEl>
                                        <p:attrNameLst>
                                          <p:attrName>style.visibility</p:attrName>
                                        </p:attrNameLst>
                                      </p:cBhvr>
                                      <p:to>
                                        <p:strVal val="visible"/>
                                      </p:to>
                                    </p:set>
                                    <p:animEffect transition="in" filter="fade">
                                      <p:cBhvr>
                                        <p:cTn id="14" dur="1000"/>
                                        <p:tgtEl>
                                          <p:spTgt spid="14"/>
                                        </p:tgtEl>
                                      </p:cBhvr>
                                    </p:animEffect>
                                    <p:anim calcmode="lin" valueType="num">
                                      <p:cBhvr>
                                        <p:cTn id="15" dur="1000" fill="hold"/>
                                        <p:tgtEl>
                                          <p:spTgt spid="14"/>
                                        </p:tgtEl>
                                        <p:attrNameLst>
                                          <p:attrName>ppt_x</p:attrName>
                                        </p:attrNameLst>
                                      </p:cBhvr>
                                      <p:tavLst>
                                        <p:tav tm="0">
                                          <p:val>
                                            <p:strVal val="#ppt_x"/>
                                          </p:val>
                                        </p:tav>
                                        <p:tav tm="100000">
                                          <p:val>
                                            <p:strVal val="#ppt_x"/>
                                          </p:val>
                                        </p:tav>
                                      </p:tavLst>
                                    </p:anim>
                                    <p:anim calcmode="lin" valueType="num">
                                      <p:cBhvr>
                                        <p:cTn id="16"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1000"/>
                                        <p:tgtEl>
                                          <p:spTgt spid="15"/>
                                        </p:tgtEl>
                                      </p:cBhvr>
                                    </p:animEffect>
                                    <p:anim calcmode="lin" valueType="num">
                                      <p:cBhvr>
                                        <p:cTn id="29" dur="1000" fill="hold"/>
                                        <p:tgtEl>
                                          <p:spTgt spid="15"/>
                                        </p:tgtEl>
                                        <p:attrNameLst>
                                          <p:attrName>ppt_x</p:attrName>
                                        </p:attrNameLst>
                                      </p:cBhvr>
                                      <p:tavLst>
                                        <p:tav tm="0">
                                          <p:val>
                                            <p:strVal val="#ppt_x"/>
                                          </p:val>
                                        </p:tav>
                                        <p:tav tm="100000">
                                          <p:val>
                                            <p:strVal val="#ppt_x"/>
                                          </p:val>
                                        </p:tav>
                                      </p:tavLst>
                                    </p:anim>
                                    <p:anim calcmode="lin" valueType="num">
                                      <p:cBhvr>
                                        <p:cTn id="30"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6D78A-68F5-43A3-AD94-348C947AFD00}"/>
              </a:ext>
            </a:extLst>
          </p:cNvPr>
          <p:cNvSpPr>
            <a:spLocks noGrp="1"/>
          </p:cNvSpPr>
          <p:nvPr>
            <p:ph type="title"/>
          </p:nvPr>
        </p:nvSpPr>
        <p:spPr/>
        <p:txBody>
          <a:bodyPr/>
          <a:lstStyle/>
          <a:p>
            <a:r>
              <a:rPr lang="en-GB" dirty="0"/>
              <a:t>What are the concerns?</a:t>
            </a:r>
          </a:p>
        </p:txBody>
      </p:sp>
      <mc:AlternateContent xmlns:mc="http://schemas.openxmlformats.org/markup-compatibility/2006">
        <mc:Choice xmlns:am3d="http://schemas.microsoft.com/office/drawing/2017/model3d" Requires="am3d">
          <p:graphicFrame>
            <p:nvGraphicFramePr>
              <p:cNvPr id="4" name="Content Placeholder 3" descr="Sphere">
                <a:extLst>
                  <a:ext uri="{FF2B5EF4-FFF2-40B4-BE49-F238E27FC236}">
                    <a16:creationId xmlns:a16="http://schemas.microsoft.com/office/drawing/2014/main" id="{25160A85-1C66-40B8-AFD1-8C1019488C07}"/>
                  </a:ext>
                </a:extLst>
              </p:cNvPr>
              <p:cNvGraphicFramePr>
                <a:graphicFrameLocks noGrp="1" noChangeAspect="1"/>
              </p:cNvGraphicFramePr>
              <p:nvPr>
                <p:ph idx="1"/>
                <p:extLst>
                  <p:ext uri="{D42A27DB-BD31-4B8C-83A1-F6EECF244321}">
                    <p14:modId xmlns:p14="http://schemas.microsoft.com/office/powerpoint/2010/main" val="922000800"/>
                  </p:ext>
                </p:extLst>
              </p:nvPr>
            </p:nvGraphicFramePr>
            <p:xfrm>
              <a:off x="6088953" y="1977334"/>
              <a:ext cx="2874768" cy="2893805"/>
            </p:xfrm>
            <a:graphic>
              <a:graphicData uri="http://schemas.microsoft.com/office/drawing/2017/model3d">
                <am3d:model3d r:embed="rId3">
                  <am3d:spPr>
                    <a:xfrm>
                      <a:off x="0" y="0"/>
                      <a:ext cx="2874768" cy="2893805"/>
                    </a:xfrm>
                    <a:prstGeom prst="rect">
                      <a:avLst/>
                    </a:prstGeom>
                  </am3d:spPr>
                  <am3d:camera>
                    <am3d:pos x="0" y="0" z="81469184"/>
                    <am3d:up dx="0" dy="36000000" dz="0"/>
                    <am3d:lookAt x="0" y="0" z="0"/>
                    <am3d:perspective fov="2700000"/>
                  </am3d:camera>
                  <am3d:trans>
                    <am3d:meterPerModelUnit n="7143146" d="1000000"/>
                    <am3d:preTrans dx="-2" dy="-18000000" dz="3"/>
                    <am3d:scale>
                      <am3d:sx n="1000000" d="1000000"/>
                      <am3d:sy n="1000000" d="1000000"/>
                      <am3d:sz n="1000000" d="1000000"/>
                    </am3d:scale>
                    <am3d:rot/>
                    <am3d:postTrans dx="0" dy="0" dz="0"/>
                  </am3d:trans>
                  <am3d:raster rName="Office3DRenderer" rVer="16.0.8326">
                    <am3d:blip r:embed="rId4"/>
                  </am3d:raster>
                  <am3d:objViewport viewportSz="5121273"/>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Content Placeholder 3" descr="Sphere">
                <a:extLst>
                  <a:ext uri="{FF2B5EF4-FFF2-40B4-BE49-F238E27FC236}">
                    <a16:creationId xmlns:a16="http://schemas.microsoft.com/office/drawing/2014/main" id="{25160A85-1C66-40B8-AFD1-8C1019488C07}"/>
                  </a:ext>
                </a:extLst>
              </p:cNvPr>
              <p:cNvPicPr>
                <a:picLocks noGrp="1" noRot="1" noChangeAspect="1" noMove="1" noResize="1" noEditPoints="1" noAdjustHandles="1" noChangeArrowheads="1" noChangeShapeType="1" noCrop="1"/>
              </p:cNvPicPr>
              <p:nvPr/>
            </p:nvPicPr>
            <p:blipFill>
              <a:blip r:embed="rId4"/>
              <a:stretch>
                <a:fillRect/>
              </a:stretch>
            </p:blipFill>
            <p:spPr>
              <a:xfrm>
                <a:off x="6088953" y="1977334"/>
                <a:ext cx="2874768" cy="2893805"/>
              </a:xfrm>
              <a:prstGeom prst="rect">
                <a:avLst/>
              </a:prstGeom>
            </p:spPr>
          </p:pic>
        </mc:Fallback>
      </mc:AlternateContent>
      <p:sp>
        <p:nvSpPr>
          <p:cNvPr id="5" name="TextBox 4">
            <a:extLst>
              <a:ext uri="{FF2B5EF4-FFF2-40B4-BE49-F238E27FC236}">
                <a16:creationId xmlns:a16="http://schemas.microsoft.com/office/drawing/2014/main" id="{E9BB69C4-0B8B-4BB9-9E01-50FA80E1E3B5}"/>
              </a:ext>
            </a:extLst>
          </p:cNvPr>
          <p:cNvSpPr txBox="1"/>
          <p:nvPr/>
        </p:nvSpPr>
        <p:spPr>
          <a:xfrm>
            <a:off x="6443125" y="2885627"/>
            <a:ext cx="2166424" cy="1077218"/>
          </a:xfrm>
          <a:prstGeom prst="rect">
            <a:avLst/>
          </a:prstGeom>
          <a:noFill/>
        </p:spPr>
        <p:txBody>
          <a:bodyPr wrap="square" rtlCol="0">
            <a:spAutoFit/>
          </a:bodyPr>
          <a:lstStyle/>
          <a:p>
            <a:r>
              <a:rPr lang="en-US" sz="3200" dirty="0">
                <a:solidFill>
                  <a:schemeClr val="bg1"/>
                </a:solidFill>
              </a:rPr>
              <a:t>DOMESTIC VIOLENCE</a:t>
            </a:r>
          </a:p>
        </p:txBody>
      </p:sp>
      <p:cxnSp>
        <p:nvCxnSpPr>
          <p:cNvPr id="7" name="Straight Connector 6">
            <a:extLst>
              <a:ext uri="{FF2B5EF4-FFF2-40B4-BE49-F238E27FC236}">
                <a16:creationId xmlns:a16="http://schemas.microsoft.com/office/drawing/2014/main" id="{091B00EF-ED26-4C32-B49C-D00392B276E3}"/>
              </a:ext>
            </a:extLst>
          </p:cNvPr>
          <p:cNvCxnSpPr>
            <a:cxnSpLocks/>
          </p:cNvCxnSpPr>
          <p:nvPr/>
        </p:nvCxnSpPr>
        <p:spPr>
          <a:xfrm flipH="1" flipV="1">
            <a:off x="5526246" y="1520659"/>
            <a:ext cx="1099637" cy="814206"/>
          </a:xfrm>
          <a:prstGeom prst="line">
            <a:avLst/>
          </a:prstGeom>
        </p:spPr>
        <p:style>
          <a:lnRef idx="1">
            <a:schemeClr val="accent1"/>
          </a:lnRef>
          <a:fillRef idx="0">
            <a:schemeClr val="accent1"/>
          </a:fillRef>
          <a:effectRef idx="0">
            <a:schemeClr val="accent1"/>
          </a:effectRef>
          <a:fontRef idx="minor">
            <a:schemeClr val="tx1"/>
          </a:fontRef>
        </p:style>
      </p:cxnSp>
      <p:sp>
        <p:nvSpPr>
          <p:cNvPr id="9" name="Oval 8">
            <a:extLst>
              <a:ext uri="{FF2B5EF4-FFF2-40B4-BE49-F238E27FC236}">
                <a16:creationId xmlns:a16="http://schemas.microsoft.com/office/drawing/2014/main" id="{269E5B92-D53D-4C24-9B39-CA84D82F5605}"/>
              </a:ext>
            </a:extLst>
          </p:cNvPr>
          <p:cNvSpPr/>
          <p:nvPr/>
        </p:nvSpPr>
        <p:spPr>
          <a:xfrm>
            <a:off x="3554573" y="366577"/>
            <a:ext cx="2449325" cy="81420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EMOTIONAL</a:t>
            </a:r>
          </a:p>
        </p:txBody>
      </p:sp>
      <p:cxnSp>
        <p:nvCxnSpPr>
          <p:cNvPr id="11" name="Straight Connector 10">
            <a:extLst>
              <a:ext uri="{FF2B5EF4-FFF2-40B4-BE49-F238E27FC236}">
                <a16:creationId xmlns:a16="http://schemas.microsoft.com/office/drawing/2014/main" id="{ECC5234B-8A2F-472B-91D2-C789F8CB4141}"/>
              </a:ext>
            </a:extLst>
          </p:cNvPr>
          <p:cNvCxnSpPr>
            <a:cxnSpLocks/>
          </p:cNvCxnSpPr>
          <p:nvPr/>
        </p:nvCxnSpPr>
        <p:spPr>
          <a:xfrm flipV="1">
            <a:off x="8187397" y="1109771"/>
            <a:ext cx="1155098" cy="1143449"/>
          </a:xfrm>
          <a:prstGeom prst="line">
            <a:avLst/>
          </a:prstGeom>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1F63C99A-8CDB-4A2D-9133-DAE10AAAB835}"/>
              </a:ext>
            </a:extLst>
          </p:cNvPr>
          <p:cNvSpPr/>
          <p:nvPr/>
        </p:nvSpPr>
        <p:spPr>
          <a:xfrm>
            <a:off x="3554573" y="3070169"/>
            <a:ext cx="1721710" cy="892676"/>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PHYSICAL</a:t>
            </a:r>
          </a:p>
        </p:txBody>
      </p:sp>
      <p:cxnSp>
        <p:nvCxnSpPr>
          <p:cNvPr id="16" name="Straight Connector 15">
            <a:extLst>
              <a:ext uri="{FF2B5EF4-FFF2-40B4-BE49-F238E27FC236}">
                <a16:creationId xmlns:a16="http://schemas.microsoft.com/office/drawing/2014/main" id="{6E99AD49-DAC3-42CA-9584-351FED000B13}"/>
              </a:ext>
            </a:extLst>
          </p:cNvPr>
          <p:cNvCxnSpPr/>
          <p:nvPr/>
        </p:nvCxnSpPr>
        <p:spPr>
          <a:xfrm>
            <a:off x="8963721" y="3429000"/>
            <a:ext cx="951645" cy="0"/>
          </a:xfrm>
          <a:prstGeom prst="line">
            <a:avLst/>
          </a:prstGeom>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F8DBD4A8-CDDD-4696-B6FF-437F0C22D1B7}"/>
              </a:ext>
            </a:extLst>
          </p:cNvPr>
          <p:cNvSpPr/>
          <p:nvPr/>
        </p:nvSpPr>
        <p:spPr>
          <a:xfrm>
            <a:off x="9875763" y="2870015"/>
            <a:ext cx="1817089" cy="1051532"/>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FINANCIAL</a:t>
            </a:r>
          </a:p>
        </p:txBody>
      </p:sp>
      <p:cxnSp>
        <p:nvCxnSpPr>
          <p:cNvPr id="19" name="Straight Connector 18">
            <a:extLst>
              <a:ext uri="{FF2B5EF4-FFF2-40B4-BE49-F238E27FC236}">
                <a16:creationId xmlns:a16="http://schemas.microsoft.com/office/drawing/2014/main" id="{E266CF28-7850-4117-A171-8A62F0B7CC98}"/>
              </a:ext>
            </a:extLst>
          </p:cNvPr>
          <p:cNvCxnSpPr>
            <a:cxnSpLocks/>
            <a:stCxn id="4" idx="2"/>
          </p:cNvCxnSpPr>
          <p:nvPr/>
        </p:nvCxnSpPr>
        <p:spPr>
          <a:xfrm>
            <a:off x="7526337" y="4871139"/>
            <a:ext cx="0" cy="1058393"/>
          </a:xfrm>
          <a:prstGeom prst="line">
            <a:avLst/>
          </a:prstGeom>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06665A82-E10F-4F2A-86BD-6A749B14B18C}"/>
              </a:ext>
            </a:extLst>
          </p:cNvPr>
          <p:cNvSpPr/>
          <p:nvPr/>
        </p:nvSpPr>
        <p:spPr>
          <a:xfrm>
            <a:off x="6148721" y="5725021"/>
            <a:ext cx="2874768" cy="75143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SEXUAL</a:t>
            </a:r>
          </a:p>
        </p:txBody>
      </p:sp>
      <p:cxnSp>
        <p:nvCxnSpPr>
          <p:cNvPr id="23" name="Straight Connector 22">
            <a:extLst>
              <a:ext uri="{FF2B5EF4-FFF2-40B4-BE49-F238E27FC236}">
                <a16:creationId xmlns:a16="http://schemas.microsoft.com/office/drawing/2014/main" id="{98A7E95E-2BF8-446A-B88B-E94450E13413}"/>
              </a:ext>
            </a:extLst>
          </p:cNvPr>
          <p:cNvCxnSpPr>
            <a:cxnSpLocks/>
            <a:endCxn id="14" idx="6"/>
          </p:cNvCxnSpPr>
          <p:nvPr/>
        </p:nvCxnSpPr>
        <p:spPr>
          <a:xfrm flipH="1">
            <a:off x="5276283" y="3516507"/>
            <a:ext cx="87243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Oval 23">
            <a:extLst>
              <a:ext uri="{FF2B5EF4-FFF2-40B4-BE49-F238E27FC236}">
                <a16:creationId xmlns:a16="http://schemas.microsoft.com/office/drawing/2014/main" id="{30A3F7DA-88E4-4C7D-81B7-A2DA54684C95}"/>
              </a:ext>
            </a:extLst>
          </p:cNvPr>
          <p:cNvSpPr/>
          <p:nvPr/>
        </p:nvSpPr>
        <p:spPr>
          <a:xfrm>
            <a:off x="8403027" y="346666"/>
            <a:ext cx="3024677" cy="825342"/>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PSYCHOLOGICAL</a:t>
            </a:r>
          </a:p>
        </p:txBody>
      </p:sp>
      <p:sp>
        <p:nvSpPr>
          <p:cNvPr id="35" name="Star: 5 Points 34">
            <a:extLst>
              <a:ext uri="{FF2B5EF4-FFF2-40B4-BE49-F238E27FC236}">
                <a16:creationId xmlns:a16="http://schemas.microsoft.com/office/drawing/2014/main" id="{F94F7324-92E7-4A41-BC4D-281547E3189D}"/>
              </a:ext>
            </a:extLst>
          </p:cNvPr>
          <p:cNvSpPr/>
          <p:nvPr/>
        </p:nvSpPr>
        <p:spPr>
          <a:xfrm>
            <a:off x="2045303" y="4234376"/>
            <a:ext cx="669762" cy="432252"/>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71DA7CBF-E005-4BBE-8DF2-E0A2BC6FA070}"/>
              </a:ext>
            </a:extLst>
          </p:cNvPr>
          <p:cNvPicPr>
            <a:picLocks noChangeAspect="1"/>
          </p:cNvPicPr>
          <p:nvPr/>
        </p:nvPicPr>
        <p:blipFill>
          <a:blip r:embed="rId5"/>
          <a:stretch>
            <a:fillRect/>
          </a:stretch>
        </p:blipFill>
        <p:spPr>
          <a:xfrm>
            <a:off x="2124018" y="1913278"/>
            <a:ext cx="725487" cy="469433"/>
          </a:xfrm>
          <a:prstGeom prst="rect">
            <a:avLst/>
          </a:prstGeom>
        </p:spPr>
      </p:pic>
      <p:pic>
        <p:nvPicPr>
          <p:cNvPr id="38" name="Picture 37">
            <a:extLst>
              <a:ext uri="{FF2B5EF4-FFF2-40B4-BE49-F238E27FC236}">
                <a16:creationId xmlns:a16="http://schemas.microsoft.com/office/drawing/2014/main" id="{55067673-8C6B-4B72-B991-C4E54ED46FFE}"/>
              </a:ext>
            </a:extLst>
          </p:cNvPr>
          <p:cNvPicPr>
            <a:picLocks noChangeAspect="1"/>
          </p:cNvPicPr>
          <p:nvPr/>
        </p:nvPicPr>
        <p:blipFill>
          <a:blip r:embed="rId5"/>
          <a:stretch>
            <a:fillRect/>
          </a:stretch>
        </p:blipFill>
        <p:spPr>
          <a:xfrm>
            <a:off x="239991" y="5264730"/>
            <a:ext cx="725487" cy="469433"/>
          </a:xfrm>
          <a:prstGeom prst="rect">
            <a:avLst/>
          </a:prstGeom>
        </p:spPr>
      </p:pic>
      <p:pic>
        <p:nvPicPr>
          <p:cNvPr id="40" name="Picture 39">
            <a:extLst>
              <a:ext uri="{FF2B5EF4-FFF2-40B4-BE49-F238E27FC236}">
                <a16:creationId xmlns:a16="http://schemas.microsoft.com/office/drawing/2014/main" id="{3C1B89A9-C5CF-48A8-B1E1-94EAF68210C4}"/>
              </a:ext>
            </a:extLst>
          </p:cNvPr>
          <p:cNvPicPr>
            <a:picLocks noChangeAspect="1"/>
          </p:cNvPicPr>
          <p:nvPr/>
        </p:nvPicPr>
        <p:blipFill>
          <a:blip r:embed="rId5"/>
          <a:stretch>
            <a:fillRect/>
          </a:stretch>
        </p:blipFill>
        <p:spPr>
          <a:xfrm>
            <a:off x="38809" y="1046607"/>
            <a:ext cx="725487" cy="469433"/>
          </a:xfrm>
          <a:prstGeom prst="rect">
            <a:avLst/>
          </a:prstGeom>
        </p:spPr>
      </p:pic>
    </p:spTree>
    <p:extLst>
      <p:ext uri="{BB962C8B-B14F-4D97-AF65-F5344CB8AC3E}">
        <p14:creationId xmlns:p14="http://schemas.microsoft.com/office/powerpoint/2010/main" val="9316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ppt_x"/>
                                          </p:val>
                                        </p:tav>
                                        <p:tav tm="100000">
                                          <p:val>
                                            <p:strVal val="#ppt_x"/>
                                          </p:val>
                                        </p:tav>
                                      </p:tavLst>
                                    </p:anim>
                                    <p:anim calcmode="lin" valueType="num">
                                      <p:cBhvr additive="base">
                                        <p:cTn id="20"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
                                        </p:tgtEl>
                                        <p:attrNameLst>
                                          <p:attrName>style.visibility</p:attrName>
                                        </p:attrNameLst>
                                      </p:cBhvr>
                                      <p:to>
                                        <p:strVal val="visible"/>
                                      </p:to>
                                    </p:set>
                                    <p:anim calcmode="lin" valueType="num">
                                      <p:cBhvr additive="base">
                                        <p:cTn id="25" dur="500" fill="hold"/>
                                        <p:tgtEl>
                                          <p:spTgt spid="21"/>
                                        </p:tgtEl>
                                        <p:attrNameLst>
                                          <p:attrName>ppt_x</p:attrName>
                                        </p:attrNameLst>
                                      </p:cBhvr>
                                      <p:tavLst>
                                        <p:tav tm="0">
                                          <p:val>
                                            <p:strVal val="#ppt_x"/>
                                          </p:val>
                                        </p:tav>
                                        <p:tav tm="100000">
                                          <p:val>
                                            <p:strVal val="#ppt_x"/>
                                          </p:val>
                                        </p:tav>
                                      </p:tavLst>
                                    </p:anim>
                                    <p:anim calcmode="lin" valueType="num">
                                      <p:cBhvr additive="base">
                                        <p:cTn id="26"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4" grpId="0" animBg="1"/>
      <p:bldP spid="17" grpId="0" animBg="1"/>
      <p:bldP spid="21" grpId="0" animBg="1"/>
      <p:bldP spid="2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887229"/>
            <a:ext cx="3095192" cy="4837791"/>
          </a:xfrm>
        </p:spPr>
        <p:txBody>
          <a:bodyPr/>
          <a:lstStyle/>
          <a:p>
            <a:r>
              <a:rPr lang="en-GB" dirty="0">
                <a:solidFill>
                  <a:srgbClr val="FF0000"/>
                </a:solidFill>
              </a:rPr>
              <a:t>NAUGHTY OR FRUSTRATED?</a:t>
            </a:r>
          </a:p>
        </p:txBody>
      </p:sp>
      <p:pic>
        <p:nvPicPr>
          <p:cNvPr id="5" name="Content Placeholder 4" descr="A drawing of a cartoon character&#10;&#10;Description automatically generated">
            <a:extLst>
              <a:ext uri="{FF2B5EF4-FFF2-40B4-BE49-F238E27FC236}">
                <a16:creationId xmlns:a16="http://schemas.microsoft.com/office/drawing/2014/main" id="{1BD1FB82-3FF3-44DF-B8A5-B28012659FB8}"/>
              </a:ext>
            </a:extLst>
          </p:cNvPr>
          <p:cNvPicPr>
            <a:picLocks noGrp="1" noChangeAspect="1"/>
          </p:cNvPicPr>
          <p:nvPr>
            <p:ph idx="1"/>
          </p:nvPr>
        </p:nvPicPr>
        <p:blipFill>
          <a:blip r:embed="rId3"/>
          <a:stretch>
            <a:fillRect/>
          </a:stretch>
        </p:blipFill>
        <p:spPr>
          <a:xfrm>
            <a:off x="4344219" y="2610815"/>
            <a:ext cx="5134708" cy="4247185"/>
          </a:xfrm>
        </p:spPr>
      </p:pic>
      <p:pic>
        <p:nvPicPr>
          <p:cNvPr id="7" name="Graphic 6" descr="Thought bubble">
            <a:extLst>
              <a:ext uri="{FF2B5EF4-FFF2-40B4-BE49-F238E27FC236}">
                <a16:creationId xmlns:a16="http://schemas.microsoft.com/office/drawing/2014/main" id="{B83F7295-A668-41E6-9E08-1617B67707A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960091" y="1394798"/>
            <a:ext cx="2801342" cy="2085536"/>
          </a:xfrm>
          <a:prstGeom prst="rect">
            <a:avLst/>
          </a:prstGeom>
        </p:spPr>
      </p:pic>
      <p:sp>
        <p:nvSpPr>
          <p:cNvPr id="8" name="TextBox 7">
            <a:extLst>
              <a:ext uri="{FF2B5EF4-FFF2-40B4-BE49-F238E27FC236}">
                <a16:creationId xmlns:a16="http://schemas.microsoft.com/office/drawing/2014/main" id="{C6EB3288-8BA3-4C35-92ED-AEF5948420FB}"/>
              </a:ext>
            </a:extLst>
          </p:cNvPr>
          <p:cNvSpPr txBox="1"/>
          <p:nvPr/>
        </p:nvSpPr>
        <p:spPr>
          <a:xfrm>
            <a:off x="9881998" y="1929997"/>
            <a:ext cx="1673107" cy="646331"/>
          </a:xfrm>
          <a:prstGeom prst="rect">
            <a:avLst/>
          </a:prstGeom>
          <a:noFill/>
        </p:spPr>
        <p:txBody>
          <a:bodyPr wrap="square" rtlCol="0">
            <a:spAutoFit/>
          </a:bodyPr>
          <a:lstStyle/>
          <a:p>
            <a:r>
              <a:rPr lang="en-US" dirty="0"/>
              <a:t>Domestic Violence</a:t>
            </a:r>
          </a:p>
        </p:txBody>
      </p:sp>
      <p:pic>
        <p:nvPicPr>
          <p:cNvPr id="9" name="Graphic 8" descr="Thought bubble">
            <a:extLst>
              <a:ext uri="{FF2B5EF4-FFF2-40B4-BE49-F238E27FC236}">
                <a16:creationId xmlns:a16="http://schemas.microsoft.com/office/drawing/2014/main" id="{40D981DF-3A51-4977-B7DE-D219D3D0164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176779" y="167626"/>
            <a:ext cx="2358208" cy="2085536"/>
          </a:xfrm>
          <a:prstGeom prst="rect">
            <a:avLst/>
          </a:prstGeom>
        </p:spPr>
      </p:pic>
      <p:sp>
        <p:nvSpPr>
          <p:cNvPr id="10" name="TextBox 9">
            <a:extLst>
              <a:ext uri="{FF2B5EF4-FFF2-40B4-BE49-F238E27FC236}">
                <a16:creationId xmlns:a16="http://schemas.microsoft.com/office/drawing/2014/main" id="{B7D0D0A4-68C5-4C77-9E03-CA87A4760FF7}"/>
              </a:ext>
            </a:extLst>
          </p:cNvPr>
          <p:cNvSpPr txBox="1"/>
          <p:nvPr/>
        </p:nvSpPr>
        <p:spPr>
          <a:xfrm flipH="1">
            <a:off x="8869188" y="852479"/>
            <a:ext cx="1491574" cy="369332"/>
          </a:xfrm>
          <a:prstGeom prst="rect">
            <a:avLst/>
          </a:prstGeom>
          <a:noFill/>
        </p:spPr>
        <p:txBody>
          <a:bodyPr wrap="square" rtlCol="0">
            <a:spAutoFit/>
          </a:bodyPr>
          <a:lstStyle/>
          <a:p>
            <a:r>
              <a:rPr lang="en-US" dirty="0"/>
              <a:t>Unheard</a:t>
            </a:r>
          </a:p>
        </p:txBody>
      </p:sp>
      <p:pic>
        <p:nvPicPr>
          <p:cNvPr id="11" name="Picture 10">
            <a:extLst>
              <a:ext uri="{FF2B5EF4-FFF2-40B4-BE49-F238E27FC236}">
                <a16:creationId xmlns:a16="http://schemas.microsoft.com/office/drawing/2014/main" id="{7B1AF81C-50FB-47AA-AF97-216B36B38B93}"/>
              </a:ext>
            </a:extLst>
          </p:cNvPr>
          <p:cNvPicPr>
            <a:picLocks noChangeAspect="1"/>
          </p:cNvPicPr>
          <p:nvPr/>
        </p:nvPicPr>
        <p:blipFill>
          <a:blip r:embed="rId6"/>
          <a:stretch>
            <a:fillRect/>
          </a:stretch>
        </p:blipFill>
        <p:spPr>
          <a:xfrm>
            <a:off x="5947079" y="721623"/>
            <a:ext cx="2950720" cy="2085013"/>
          </a:xfrm>
          <a:prstGeom prst="rect">
            <a:avLst/>
          </a:prstGeom>
        </p:spPr>
      </p:pic>
      <p:sp>
        <p:nvSpPr>
          <p:cNvPr id="12" name="TextBox 11">
            <a:extLst>
              <a:ext uri="{FF2B5EF4-FFF2-40B4-BE49-F238E27FC236}">
                <a16:creationId xmlns:a16="http://schemas.microsoft.com/office/drawing/2014/main" id="{61558CFC-0CAB-425E-8C5C-D1F851069107}"/>
              </a:ext>
            </a:extLst>
          </p:cNvPr>
          <p:cNvSpPr txBox="1"/>
          <p:nvPr/>
        </p:nvSpPr>
        <p:spPr>
          <a:xfrm>
            <a:off x="6668098" y="1394798"/>
            <a:ext cx="1665152" cy="369332"/>
          </a:xfrm>
          <a:prstGeom prst="rect">
            <a:avLst/>
          </a:prstGeom>
          <a:noFill/>
        </p:spPr>
        <p:txBody>
          <a:bodyPr wrap="square" rtlCol="0">
            <a:spAutoFit/>
          </a:bodyPr>
          <a:lstStyle/>
          <a:p>
            <a:r>
              <a:rPr lang="en-US" dirty="0"/>
              <a:t>Emotional</a:t>
            </a:r>
          </a:p>
        </p:txBody>
      </p:sp>
    </p:spTree>
    <p:extLst>
      <p:ext uri="{BB962C8B-B14F-4D97-AF65-F5344CB8AC3E}">
        <p14:creationId xmlns:p14="http://schemas.microsoft.com/office/powerpoint/2010/main" val="302846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additive="base">
                                        <p:cTn id="37" dur="500" fill="hold"/>
                                        <p:tgtEl>
                                          <p:spTgt spid="7"/>
                                        </p:tgtEl>
                                        <p:attrNameLst>
                                          <p:attrName>ppt_x</p:attrName>
                                        </p:attrNameLst>
                                      </p:cBhvr>
                                      <p:tavLst>
                                        <p:tav tm="0">
                                          <p:val>
                                            <p:strVal val="#ppt_x"/>
                                          </p:val>
                                        </p:tav>
                                        <p:tav tm="100000">
                                          <p:val>
                                            <p:strVal val="#ppt_x"/>
                                          </p:val>
                                        </p:tav>
                                      </p:tavLst>
                                    </p:anim>
                                    <p:anim calcmode="lin" valueType="num">
                                      <p:cBhvr additive="base">
                                        <p:cTn id="3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 calcmode="lin" valueType="num">
                                      <p:cBhvr additive="base">
                                        <p:cTn id="43" dur="500" fill="hold"/>
                                        <p:tgtEl>
                                          <p:spTgt spid="8"/>
                                        </p:tgtEl>
                                        <p:attrNameLst>
                                          <p:attrName>ppt_x</p:attrName>
                                        </p:attrNameLst>
                                      </p:cBhvr>
                                      <p:tavLst>
                                        <p:tav tm="0">
                                          <p:val>
                                            <p:strVal val="#ppt_x"/>
                                          </p:val>
                                        </p:tav>
                                        <p:tav tm="100000">
                                          <p:val>
                                            <p:strVal val="#ppt_x"/>
                                          </p:val>
                                        </p:tav>
                                      </p:tavLst>
                                    </p:anim>
                                    <p:anim calcmode="lin" valueType="num">
                                      <p:cBhvr additive="base">
                                        <p:cTn id="4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lstStyle/>
          <a:p>
            <a:r>
              <a:rPr lang="en-GB" dirty="0"/>
              <a:t>What is Safeguarding?</a:t>
            </a:r>
          </a:p>
        </p:txBody>
      </p:sp>
      <p:sp>
        <p:nvSpPr>
          <p:cNvPr id="5" name="TextBox 4">
            <a:extLst>
              <a:ext uri="{FF2B5EF4-FFF2-40B4-BE49-F238E27FC236}">
                <a16:creationId xmlns:a16="http://schemas.microsoft.com/office/drawing/2014/main" id="{EAC7B9BC-7FFD-4A80-820B-2C24F135023A}"/>
              </a:ext>
            </a:extLst>
          </p:cNvPr>
          <p:cNvSpPr txBox="1"/>
          <p:nvPr/>
        </p:nvSpPr>
        <p:spPr>
          <a:xfrm>
            <a:off x="6836898" y="3239571"/>
            <a:ext cx="2602524" cy="461665"/>
          </a:xfrm>
          <a:prstGeom prst="rect">
            <a:avLst/>
          </a:prstGeom>
          <a:noFill/>
        </p:spPr>
        <p:txBody>
          <a:bodyPr wrap="square" rtlCol="0">
            <a:spAutoFit/>
          </a:bodyPr>
          <a:lstStyle/>
          <a:p>
            <a:r>
              <a:rPr lang="en-US" sz="2400" b="1" dirty="0">
                <a:solidFill>
                  <a:schemeClr val="bg1"/>
                </a:solidFill>
              </a:rPr>
              <a:t>SAFEGUARDING</a:t>
            </a:r>
          </a:p>
        </p:txBody>
      </p:sp>
      <p:sp>
        <p:nvSpPr>
          <p:cNvPr id="7" name="Oval 6">
            <a:extLst>
              <a:ext uri="{FF2B5EF4-FFF2-40B4-BE49-F238E27FC236}">
                <a16:creationId xmlns:a16="http://schemas.microsoft.com/office/drawing/2014/main" id="{B5C45860-DFD3-4433-B26E-030AFBFB66F7}"/>
              </a:ext>
            </a:extLst>
          </p:cNvPr>
          <p:cNvSpPr/>
          <p:nvPr/>
        </p:nvSpPr>
        <p:spPr>
          <a:xfrm>
            <a:off x="3718109" y="674013"/>
            <a:ext cx="1730326" cy="1495094"/>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Abuse</a:t>
            </a:r>
          </a:p>
        </p:txBody>
      </p:sp>
      <p:sp>
        <p:nvSpPr>
          <p:cNvPr id="11" name="Oval 10">
            <a:extLst>
              <a:ext uri="{FF2B5EF4-FFF2-40B4-BE49-F238E27FC236}">
                <a16:creationId xmlns:a16="http://schemas.microsoft.com/office/drawing/2014/main" id="{56B1D8CA-E217-431D-8295-14C8DC5B4216}"/>
              </a:ext>
            </a:extLst>
          </p:cNvPr>
          <p:cNvSpPr/>
          <p:nvPr/>
        </p:nvSpPr>
        <p:spPr>
          <a:xfrm>
            <a:off x="9439422" y="408067"/>
            <a:ext cx="1931964" cy="1751514"/>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Action for best  outcome</a:t>
            </a:r>
          </a:p>
        </p:txBody>
      </p:sp>
      <p:sp>
        <p:nvSpPr>
          <p:cNvPr id="12" name="Oval 11">
            <a:extLst>
              <a:ext uri="{FF2B5EF4-FFF2-40B4-BE49-F238E27FC236}">
                <a16:creationId xmlns:a16="http://schemas.microsoft.com/office/drawing/2014/main" id="{C8B34B54-2009-4284-933E-12FECD7B39DA}"/>
              </a:ext>
            </a:extLst>
          </p:cNvPr>
          <p:cNvSpPr/>
          <p:nvPr/>
        </p:nvSpPr>
        <p:spPr>
          <a:xfrm>
            <a:off x="3551189" y="4643744"/>
            <a:ext cx="2318825" cy="1751514"/>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Prevention</a:t>
            </a:r>
          </a:p>
        </p:txBody>
      </p:sp>
      <p:sp>
        <p:nvSpPr>
          <p:cNvPr id="13" name="Oval 12">
            <a:extLst>
              <a:ext uri="{FF2B5EF4-FFF2-40B4-BE49-F238E27FC236}">
                <a16:creationId xmlns:a16="http://schemas.microsoft.com/office/drawing/2014/main" id="{F5000639-1FE2-44A7-8E9A-267136768E68}"/>
              </a:ext>
            </a:extLst>
          </p:cNvPr>
          <p:cNvSpPr/>
          <p:nvPr/>
        </p:nvSpPr>
        <p:spPr>
          <a:xfrm>
            <a:off x="9439422" y="4927033"/>
            <a:ext cx="1931964" cy="1468225"/>
          </a:xfrm>
          <a:prstGeom prst="ellips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 effective care</a:t>
            </a:r>
          </a:p>
        </p:txBody>
      </p:sp>
      <p:sp>
        <p:nvSpPr>
          <p:cNvPr id="16" name="Oval 15">
            <a:extLst>
              <a:ext uri="{FF2B5EF4-FFF2-40B4-BE49-F238E27FC236}">
                <a16:creationId xmlns:a16="http://schemas.microsoft.com/office/drawing/2014/main" id="{2B7ADAC2-8CF6-4586-9AB3-FF542A56A5EB}"/>
              </a:ext>
            </a:extLst>
          </p:cNvPr>
          <p:cNvSpPr/>
          <p:nvPr/>
        </p:nvSpPr>
        <p:spPr>
          <a:xfrm>
            <a:off x="6184345" y="2492024"/>
            <a:ext cx="2947482" cy="1495094"/>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Safeguarding</a:t>
            </a:r>
          </a:p>
        </p:txBody>
      </p:sp>
    </p:spTree>
    <p:extLst>
      <p:ext uri="{BB962C8B-B14F-4D97-AF65-F5344CB8AC3E}">
        <p14:creationId xmlns:p14="http://schemas.microsoft.com/office/powerpoint/2010/main" val="598312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barn(inVertic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barn(inVertical)">
                                      <p:cBhvr>
                                        <p:cTn id="17" dur="500"/>
                                        <p:tgtEl>
                                          <p:spTgt spid="12"/>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barn(inVertical)">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barn(inVertical)">
                                      <p:cBhvr>
                                        <p:cTn id="2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2" grpId="0" animBg="1"/>
      <p:bldP spid="13" grpId="0" animBg="1"/>
      <p:bldP spid="1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Children’s</a:t>
            </a:r>
            <a:br>
              <a:rPr lang="en-GB" dirty="0"/>
            </a:br>
            <a:r>
              <a:rPr lang="en-GB" dirty="0"/>
              <a:t>Well-Being</a:t>
            </a:r>
          </a:p>
        </p:txBody>
      </p:sp>
      <p:graphicFrame>
        <p:nvGraphicFramePr>
          <p:cNvPr id="4" name="Content Placeholder 3">
            <a:extLst>
              <a:ext uri="{FF2B5EF4-FFF2-40B4-BE49-F238E27FC236}">
                <a16:creationId xmlns:a16="http://schemas.microsoft.com/office/drawing/2014/main" id="{038231A1-4612-4765-B87F-CA9403E40250}"/>
              </a:ext>
            </a:extLst>
          </p:cNvPr>
          <p:cNvGraphicFramePr>
            <a:graphicFrameLocks noGrp="1"/>
          </p:cNvGraphicFramePr>
          <p:nvPr>
            <p:ph idx="1"/>
            <p:extLst>
              <p:ext uri="{D42A27DB-BD31-4B8C-83A1-F6EECF244321}">
                <p14:modId xmlns:p14="http://schemas.microsoft.com/office/powerpoint/2010/main" val="2252056457"/>
              </p:ext>
            </p:extLst>
          </p:nvPr>
        </p:nvGraphicFramePr>
        <p:xfrm>
          <a:off x="3362177" y="337625"/>
          <a:ext cx="8398413" cy="60913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437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a:t>These services aim to help and support the family </a:t>
            </a:r>
          </a:p>
        </p:txBody>
      </p:sp>
      <p:graphicFrame>
        <p:nvGraphicFramePr>
          <p:cNvPr id="4" name="Diagram 4">
            <a:extLst>
              <a:ext uri="{FF2B5EF4-FFF2-40B4-BE49-F238E27FC236}">
                <a16:creationId xmlns:a16="http://schemas.microsoft.com/office/drawing/2014/main" id="{BADC01AF-6651-491B-BAED-0C2E58ADE74F}"/>
              </a:ext>
            </a:extLst>
          </p:cNvPr>
          <p:cNvGraphicFramePr>
            <a:graphicFrameLocks noGrp="1"/>
          </p:cNvGraphicFramePr>
          <p:nvPr>
            <p:ph idx="1"/>
            <p:extLst>
              <p:ext uri="{D42A27DB-BD31-4B8C-83A1-F6EECF244321}">
                <p14:modId xmlns:p14="http://schemas.microsoft.com/office/powerpoint/2010/main" val="126824535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1663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252919" y="1123837"/>
            <a:ext cx="2947482" cy="4601183"/>
          </a:xfrm>
        </p:spPr>
        <p:txBody>
          <a:bodyPr>
            <a:normAutofit/>
          </a:bodyPr>
          <a:lstStyle/>
          <a:p>
            <a:r>
              <a:rPr lang="en-GB" dirty="0"/>
              <a:t>Key Agencies:</a:t>
            </a:r>
            <a:br>
              <a:rPr lang="en-GB" dirty="0"/>
            </a:br>
            <a:endParaRPr lang="en-GB" dirty="0"/>
          </a:p>
        </p:txBody>
      </p:sp>
      <p:graphicFrame>
        <p:nvGraphicFramePr>
          <p:cNvPr id="3" name="Diagram 4">
            <a:extLst>
              <a:ext uri="{FF2B5EF4-FFF2-40B4-BE49-F238E27FC236}">
                <a16:creationId xmlns:a16="http://schemas.microsoft.com/office/drawing/2014/main" id="{F2362E9B-5EB9-495D-8BB5-E9452A121765}"/>
              </a:ext>
            </a:extLst>
          </p:cNvPr>
          <p:cNvGraphicFramePr/>
          <p:nvPr>
            <p:extLst>
              <p:ext uri="{D42A27DB-BD31-4B8C-83A1-F6EECF244321}">
                <p14:modId xmlns:p14="http://schemas.microsoft.com/office/powerpoint/2010/main" val="2900741705"/>
              </p:ext>
            </p:extLst>
          </p:nvPr>
        </p:nvGraphicFramePr>
        <p:xfrm>
          <a:off x="3869267" y="864108"/>
          <a:ext cx="3585891"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6">
            <a:extLst>
              <a:ext uri="{FF2B5EF4-FFF2-40B4-BE49-F238E27FC236}">
                <a16:creationId xmlns:a16="http://schemas.microsoft.com/office/drawing/2014/main" id="{EAFBC5C0-6444-4909-BB83-293281079C45}"/>
              </a:ext>
            </a:extLst>
          </p:cNvPr>
          <p:cNvGraphicFramePr>
            <a:graphicFrameLocks noGrp="1"/>
          </p:cNvGraphicFramePr>
          <p:nvPr>
            <p:ph idx="1"/>
            <p:extLst>
              <p:ext uri="{D42A27DB-BD31-4B8C-83A1-F6EECF244321}">
                <p14:modId xmlns:p14="http://schemas.microsoft.com/office/powerpoint/2010/main" val="2776435623"/>
              </p:ext>
            </p:extLst>
          </p:nvPr>
        </p:nvGraphicFramePr>
        <p:xfrm>
          <a:off x="3868738" y="863600"/>
          <a:ext cx="7315200" cy="512127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014566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p:txBody>
          <a:bodyPr/>
          <a:lstStyle/>
          <a:p>
            <a:r>
              <a:rPr lang="en-GB" dirty="0"/>
              <a:t>Anti Social Behaviour </a:t>
            </a:r>
          </a:p>
        </p:txBody>
      </p:sp>
      <p:sp>
        <p:nvSpPr>
          <p:cNvPr id="4" name="TextBox 3">
            <a:extLst>
              <a:ext uri="{FF2B5EF4-FFF2-40B4-BE49-F238E27FC236}">
                <a16:creationId xmlns:a16="http://schemas.microsoft.com/office/drawing/2014/main" id="{86E834AE-DE9A-4804-9C7C-2AD153A68E43}"/>
              </a:ext>
            </a:extLst>
          </p:cNvPr>
          <p:cNvSpPr txBox="1"/>
          <p:nvPr/>
        </p:nvSpPr>
        <p:spPr>
          <a:xfrm flipH="1">
            <a:off x="3516923" y="1343574"/>
            <a:ext cx="2686930" cy="5078313"/>
          </a:xfrm>
          <a:prstGeom prst="rect">
            <a:avLst/>
          </a:prstGeom>
          <a:noFill/>
        </p:spPr>
        <p:txBody>
          <a:bodyPr wrap="square" rtlCol="0">
            <a:spAutoFit/>
          </a:bodyPr>
          <a:lstStyle/>
          <a:p>
            <a:pPr marL="285750" indent="-285750">
              <a:buFont typeface="Wingdings" panose="05000000000000000000" pitchFamily="2" charset="2"/>
              <a:buChar char="v"/>
            </a:pPr>
            <a:r>
              <a:rPr lang="en-US" dirty="0"/>
              <a:t>	ASBOs were introduced by section 1 of the Crime and Disorder Act 1998 in England and Wales and have been available since April 1999. The Police Reform Act 2002 introduced the power to make similar orders on conviction in criminal proceedings – these are sometimes referred to as CRASBOs and became available in December 2002. 	  </a:t>
            </a:r>
          </a:p>
          <a:p>
            <a:r>
              <a:rPr lang="en-US" dirty="0"/>
              <a:t> </a:t>
            </a:r>
          </a:p>
        </p:txBody>
      </p:sp>
      <p:sp>
        <p:nvSpPr>
          <p:cNvPr id="3" name="TextBox 2">
            <a:extLst>
              <a:ext uri="{FF2B5EF4-FFF2-40B4-BE49-F238E27FC236}">
                <a16:creationId xmlns:a16="http://schemas.microsoft.com/office/drawing/2014/main" id="{AA50DB74-2660-4139-BB25-60AB69714E9B}"/>
              </a:ext>
            </a:extLst>
          </p:cNvPr>
          <p:cNvSpPr txBox="1"/>
          <p:nvPr/>
        </p:nvSpPr>
        <p:spPr>
          <a:xfrm flipH="1">
            <a:off x="7051430" y="1659988"/>
            <a:ext cx="2103122" cy="369332"/>
          </a:xfrm>
          <a:prstGeom prst="rect">
            <a:avLst/>
          </a:prstGeom>
          <a:noFill/>
        </p:spPr>
        <p:txBody>
          <a:bodyPr wrap="square" rtlCol="0">
            <a:spAutoFit/>
          </a:bodyPr>
          <a:lstStyle/>
          <a:p>
            <a:endParaRPr lang="en-US" dirty="0"/>
          </a:p>
        </p:txBody>
      </p:sp>
      <p:sp>
        <p:nvSpPr>
          <p:cNvPr id="5" name="TextBox 4">
            <a:extLst>
              <a:ext uri="{FF2B5EF4-FFF2-40B4-BE49-F238E27FC236}">
                <a16:creationId xmlns:a16="http://schemas.microsoft.com/office/drawing/2014/main" id="{686C6BC1-1E45-48E4-A2F8-26E7BF407514}"/>
              </a:ext>
            </a:extLst>
          </p:cNvPr>
          <p:cNvSpPr txBox="1"/>
          <p:nvPr/>
        </p:nvSpPr>
        <p:spPr>
          <a:xfrm>
            <a:off x="8050236" y="1245100"/>
            <a:ext cx="1951893" cy="4801314"/>
          </a:xfrm>
          <a:prstGeom prst="rect">
            <a:avLst/>
          </a:prstGeom>
          <a:noFill/>
        </p:spPr>
        <p:txBody>
          <a:bodyPr wrap="square" rtlCol="0">
            <a:spAutoFit/>
          </a:bodyPr>
          <a:lstStyle/>
          <a:p>
            <a:pPr marL="285750" indent="-285750">
              <a:buFont typeface="Wingdings" panose="05000000000000000000" pitchFamily="2" charset="2"/>
              <a:buChar char="v"/>
            </a:pPr>
            <a:r>
              <a:rPr lang="en-US" dirty="0" err="1">
                <a:solidFill>
                  <a:srgbClr val="444444"/>
                </a:solidFill>
                <a:latin typeface="+mj-lt"/>
              </a:rPr>
              <a:t>Asbo</a:t>
            </a:r>
            <a:r>
              <a:rPr lang="en-US" dirty="0">
                <a:solidFill>
                  <a:srgbClr val="444444"/>
                </a:solidFill>
                <a:latin typeface="+mj-lt"/>
              </a:rPr>
              <a:t> changed to Criminal </a:t>
            </a:r>
            <a:r>
              <a:rPr lang="en-US" dirty="0" err="1">
                <a:solidFill>
                  <a:srgbClr val="444444"/>
                </a:solidFill>
                <a:latin typeface="+mj-lt"/>
              </a:rPr>
              <a:t>Behaviour</a:t>
            </a:r>
            <a:r>
              <a:rPr lang="en-US" dirty="0">
                <a:solidFill>
                  <a:srgbClr val="444444"/>
                </a:solidFill>
                <a:latin typeface="+mj-lt"/>
              </a:rPr>
              <a:t> Orders (CBOs). The provisions relating to the CBO are in Part 2 of the Anti-social </a:t>
            </a:r>
            <a:r>
              <a:rPr lang="en-US" dirty="0" err="1">
                <a:solidFill>
                  <a:srgbClr val="444444"/>
                </a:solidFill>
                <a:latin typeface="+mj-lt"/>
              </a:rPr>
              <a:t>Behaviour</a:t>
            </a:r>
            <a:r>
              <a:rPr lang="en-US" dirty="0">
                <a:solidFill>
                  <a:srgbClr val="444444"/>
                </a:solidFill>
                <a:latin typeface="+mj-lt"/>
              </a:rPr>
              <a:t>, Crime and Policing Act 2014. The provisions came into force on 20 October 2014.</a:t>
            </a:r>
            <a:endParaRPr lang="en-US" dirty="0">
              <a:latin typeface="+mj-lt"/>
            </a:endParaRPr>
          </a:p>
        </p:txBody>
      </p:sp>
    </p:spTree>
    <p:extLst>
      <p:ext uri="{BB962C8B-B14F-4D97-AF65-F5344CB8AC3E}">
        <p14:creationId xmlns:p14="http://schemas.microsoft.com/office/powerpoint/2010/main" val="42133906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9ADB08DE-019D-4270-8790-D0F8DFF90833}"/>
              </a:ext>
            </a:extLst>
          </p:cNvPr>
          <p:cNvSpPr>
            <a:spLocks noGrp="1"/>
          </p:cNvSpPr>
          <p:nvPr>
            <p:ph type="title"/>
          </p:nvPr>
        </p:nvSpPr>
        <p:spPr>
          <a:xfrm>
            <a:off x="1600754" y="1087374"/>
            <a:ext cx="8983489" cy="1000978"/>
          </a:xfrm>
        </p:spPr>
        <p:txBody>
          <a:bodyPr>
            <a:normAutofit/>
          </a:bodyPr>
          <a:lstStyle/>
          <a:p>
            <a:br>
              <a:rPr lang="en-GB" sz="3300" dirty="0"/>
            </a:br>
            <a:r>
              <a:rPr lang="en-GB" sz="3300" dirty="0"/>
              <a:t>Children and Adolescents Mental Health Service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428F7121-7EC3-45BB-ACEE-1944E9D9CC0F}"/>
              </a:ext>
            </a:extLst>
          </p:cNvPr>
          <p:cNvSpPr>
            <a:spLocks noGrp="1"/>
          </p:cNvSpPr>
          <p:nvPr>
            <p:ph idx="1"/>
          </p:nvPr>
        </p:nvSpPr>
        <p:spPr>
          <a:xfrm>
            <a:off x="1600753" y="2535446"/>
            <a:ext cx="8983489" cy="3554457"/>
          </a:xfrm>
        </p:spPr>
        <p:txBody>
          <a:bodyPr>
            <a:normAutofit/>
          </a:bodyPr>
          <a:lstStyle/>
          <a:p>
            <a:pPr marL="0" indent="0">
              <a:buNone/>
            </a:pPr>
            <a:endParaRPr lang="en-GB" dirty="0">
              <a:solidFill>
                <a:schemeClr val="tx1"/>
              </a:solidFill>
            </a:endParaRPr>
          </a:p>
          <a:p>
            <a:endParaRPr lang="en-GB" dirty="0">
              <a:solidFill>
                <a:schemeClr val="tx1"/>
              </a:solidFill>
            </a:endParaRPr>
          </a:p>
          <a:p>
            <a:endParaRPr lang="en-GB" dirty="0">
              <a:solidFill>
                <a:schemeClr val="tx1"/>
              </a:solidFill>
            </a:endParaRPr>
          </a:p>
        </p:txBody>
      </p:sp>
      <p:sp>
        <p:nvSpPr>
          <p:cNvPr id="4" name="Oval 3">
            <a:extLst>
              <a:ext uri="{FF2B5EF4-FFF2-40B4-BE49-F238E27FC236}">
                <a16:creationId xmlns:a16="http://schemas.microsoft.com/office/drawing/2014/main" id="{E98CF0AD-5D86-43F1-90FE-6244C92F2834}"/>
              </a:ext>
            </a:extLst>
          </p:cNvPr>
          <p:cNvSpPr/>
          <p:nvPr/>
        </p:nvSpPr>
        <p:spPr>
          <a:xfrm>
            <a:off x="557463" y="3066757"/>
            <a:ext cx="2833761" cy="1548121"/>
          </a:xfrm>
          <a:prstGeom prst="ellips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Eating Disorders</a:t>
            </a:r>
          </a:p>
        </p:txBody>
      </p:sp>
      <p:sp>
        <p:nvSpPr>
          <p:cNvPr id="11" name="Oval 10">
            <a:extLst>
              <a:ext uri="{FF2B5EF4-FFF2-40B4-BE49-F238E27FC236}">
                <a16:creationId xmlns:a16="http://schemas.microsoft.com/office/drawing/2014/main" id="{84BB7424-AE6D-4275-AFB4-EF6EAA07166E}"/>
              </a:ext>
            </a:extLst>
          </p:cNvPr>
          <p:cNvSpPr/>
          <p:nvPr/>
        </p:nvSpPr>
        <p:spPr>
          <a:xfrm>
            <a:off x="5452989" y="2654939"/>
            <a:ext cx="3477974" cy="1548121"/>
          </a:xfrm>
          <a:prstGeom prst="ellipse">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Self - Harm</a:t>
            </a:r>
          </a:p>
        </p:txBody>
      </p:sp>
      <p:sp>
        <p:nvSpPr>
          <p:cNvPr id="13" name="Oval 12">
            <a:extLst>
              <a:ext uri="{FF2B5EF4-FFF2-40B4-BE49-F238E27FC236}">
                <a16:creationId xmlns:a16="http://schemas.microsoft.com/office/drawing/2014/main" id="{7C85CA4C-E7E7-442D-8C4B-2EF0D626FBF0}"/>
              </a:ext>
            </a:extLst>
          </p:cNvPr>
          <p:cNvSpPr/>
          <p:nvPr/>
        </p:nvSpPr>
        <p:spPr>
          <a:xfrm>
            <a:off x="2205696" y="5198454"/>
            <a:ext cx="2833761" cy="1548121"/>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Suicide</a:t>
            </a:r>
          </a:p>
        </p:txBody>
      </p:sp>
      <p:sp>
        <p:nvSpPr>
          <p:cNvPr id="15" name="Oval 14">
            <a:extLst>
              <a:ext uri="{FF2B5EF4-FFF2-40B4-BE49-F238E27FC236}">
                <a16:creationId xmlns:a16="http://schemas.microsoft.com/office/drawing/2014/main" id="{68C6D74E-8BAF-476B-AC1F-AB0EE2DB4644}"/>
              </a:ext>
            </a:extLst>
          </p:cNvPr>
          <p:cNvSpPr/>
          <p:nvPr/>
        </p:nvSpPr>
        <p:spPr>
          <a:xfrm>
            <a:off x="8386898" y="4864155"/>
            <a:ext cx="2833761" cy="15481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t>Emotional </a:t>
            </a:r>
            <a:r>
              <a:rPr lang="en-US" sz="3200" dirty="0" err="1"/>
              <a:t>Behaviour</a:t>
            </a:r>
            <a:endParaRPr lang="en-US" sz="3200" dirty="0"/>
          </a:p>
        </p:txBody>
      </p:sp>
    </p:spTree>
    <p:extLst>
      <p:ext uri="{BB962C8B-B14F-4D97-AF65-F5344CB8AC3E}">
        <p14:creationId xmlns:p14="http://schemas.microsoft.com/office/powerpoint/2010/main" val="2657176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8473F9-E471-4233-BAD8-9ABD1AABF98B}"/>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500" spc="-100"/>
              <a:t>Neighbour Hood Services</a:t>
            </a:r>
          </a:p>
        </p:txBody>
      </p:sp>
      <p:pic>
        <p:nvPicPr>
          <p:cNvPr id="5" name="Content Placeholder 4" descr="House">
            <a:extLst>
              <a:ext uri="{FF2B5EF4-FFF2-40B4-BE49-F238E27FC236}">
                <a16:creationId xmlns:a16="http://schemas.microsoft.com/office/drawing/2014/main" id="{80E2B0CC-30CE-4F61-B877-41308F465417}"/>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6329218" y="2137944"/>
            <a:ext cx="3951960" cy="3951960"/>
          </a:xfrm>
          <a:prstGeom prst="rect">
            <a:avLst/>
          </a:prstGeom>
        </p:spPr>
      </p:pic>
      <p:sp>
        <p:nvSpPr>
          <p:cNvPr id="18" name="Rectangle 17">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Pound">
            <a:extLst>
              <a:ext uri="{FF2B5EF4-FFF2-40B4-BE49-F238E27FC236}">
                <a16:creationId xmlns:a16="http://schemas.microsoft.com/office/drawing/2014/main" id="{9FB46EE2-E2AF-4708-BC0A-9012AEFF873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180293" y="1628335"/>
            <a:ext cx="1363983" cy="1297745"/>
          </a:xfrm>
          <a:prstGeom prst="rect">
            <a:avLst/>
          </a:prstGeom>
        </p:spPr>
      </p:pic>
      <p:pic>
        <p:nvPicPr>
          <p:cNvPr id="13" name="Graphic 12" descr="Pound">
            <a:extLst>
              <a:ext uri="{FF2B5EF4-FFF2-40B4-BE49-F238E27FC236}">
                <a16:creationId xmlns:a16="http://schemas.microsoft.com/office/drawing/2014/main" id="{B51A6A2F-4B8B-4929-8932-A31F2B1780F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70954" y="2228563"/>
            <a:ext cx="1363983" cy="1297745"/>
          </a:xfrm>
          <a:prstGeom prst="rect">
            <a:avLst/>
          </a:prstGeom>
        </p:spPr>
      </p:pic>
      <p:pic>
        <p:nvPicPr>
          <p:cNvPr id="15" name="Graphic 14" descr="Pound">
            <a:extLst>
              <a:ext uri="{FF2B5EF4-FFF2-40B4-BE49-F238E27FC236}">
                <a16:creationId xmlns:a16="http://schemas.microsoft.com/office/drawing/2014/main" id="{D7F8687A-DE4D-4418-BE5F-34E5C3E0D11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643621" y="902511"/>
            <a:ext cx="1363983" cy="1297745"/>
          </a:xfrm>
          <a:prstGeom prst="rect">
            <a:avLst/>
          </a:prstGeom>
        </p:spPr>
      </p:pic>
    </p:spTree>
    <p:extLst>
      <p:ext uri="{BB962C8B-B14F-4D97-AF65-F5344CB8AC3E}">
        <p14:creationId xmlns:p14="http://schemas.microsoft.com/office/powerpoint/2010/main" val="1586218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2A73E-5199-4AF7-B151-BE93E5B07BBE}"/>
              </a:ext>
            </a:extLst>
          </p:cNvPr>
          <p:cNvSpPr>
            <a:spLocks noGrp="1"/>
          </p:cNvSpPr>
          <p:nvPr>
            <p:ph type="ctrTitle"/>
          </p:nvPr>
        </p:nvSpPr>
        <p:spPr>
          <a:xfrm>
            <a:off x="1069848" y="1298448"/>
            <a:ext cx="7315200" cy="3255264"/>
          </a:xfrm>
        </p:spPr>
        <p:txBody>
          <a:bodyPr/>
          <a:lstStyle/>
          <a:p>
            <a:r>
              <a:rPr lang="en-US" dirty="0"/>
              <a:t>Conclusion</a:t>
            </a:r>
          </a:p>
        </p:txBody>
      </p:sp>
    </p:spTree>
    <p:extLst>
      <p:ext uri="{BB962C8B-B14F-4D97-AF65-F5344CB8AC3E}">
        <p14:creationId xmlns:p14="http://schemas.microsoft.com/office/powerpoint/2010/main" val="3810295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6316-464C-4FA4-BBD6-271841E87173}"/>
              </a:ext>
            </a:extLst>
          </p:cNvPr>
          <p:cNvSpPr>
            <a:spLocks noGrp="1"/>
          </p:cNvSpPr>
          <p:nvPr>
            <p:ph type="ctrTitle"/>
          </p:nvPr>
        </p:nvSpPr>
        <p:spPr/>
        <p:txBody>
          <a:bodyPr/>
          <a:lstStyle/>
          <a:p>
            <a:r>
              <a:rPr lang="en-US" dirty="0"/>
              <a:t>Thank You</a:t>
            </a:r>
          </a:p>
        </p:txBody>
      </p:sp>
    </p:spTree>
    <p:extLst>
      <p:ext uri="{BB962C8B-B14F-4D97-AF65-F5344CB8AC3E}">
        <p14:creationId xmlns:p14="http://schemas.microsoft.com/office/powerpoint/2010/main" val="123540935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447</Words>
  <Application>Microsoft Office PowerPoint</Application>
  <PresentationFormat>Widescreen</PresentationFormat>
  <Paragraphs>90</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Corbel</vt:lpstr>
      <vt:lpstr>Wingdings</vt:lpstr>
      <vt:lpstr>Wingdings 2</vt:lpstr>
      <vt:lpstr>Frame</vt:lpstr>
      <vt:lpstr>Group A  </vt:lpstr>
      <vt:lpstr> Family Case Study A</vt:lpstr>
      <vt:lpstr>What are the concerns?</vt:lpstr>
      <vt:lpstr>NAUGHTY OR FRUSTRATED?</vt:lpstr>
      <vt:lpstr>What is Safeguarding?</vt:lpstr>
      <vt:lpstr>Children’s Well-Being</vt:lpstr>
      <vt:lpstr>These services aim to help and support the family </vt:lpstr>
      <vt:lpstr>Key Agencies: </vt:lpstr>
      <vt:lpstr>Anti Social Behaviour </vt:lpstr>
      <vt:lpstr> Children and Adolescents Mental Health Service</vt:lpstr>
      <vt:lpstr>Neighbour Hood Services</vt:lpstr>
      <vt:lpstr>Conclusion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A  </dc:title>
  <dc:creator>Kim Latimer (1808515)</dc:creator>
  <cp:lastModifiedBy>Stevie Davidson</cp:lastModifiedBy>
  <cp:revision>2</cp:revision>
  <dcterms:created xsi:type="dcterms:W3CDTF">2020-03-09T12:55:09Z</dcterms:created>
  <dcterms:modified xsi:type="dcterms:W3CDTF">2020-03-24T10:52:40Z</dcterms:modified>
</cp:coreProperties>
</file>