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9" r:id="rId3"/>
    <p:sldId id="260" r:id="rId4"/>
    <p:sldId id="28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80008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80" autoAdjust="0"/>
    <p:restoredTop sz="94660"/>
  </p:normalViewPr>
  <p:slideViewPr>
    <p:cSldViewPr snapToGrid="0">
      <p:cViewPr>
        <p:scale>
          <a:sx n="80" d="100"/>
          <a:sy n="80" d="100"/>
        </p:scale>
        <p:origin x="-1194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E42999-36C3-4296-976A-3FB989BECD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4700D8-03C3-4F2B-BC9D-45C6B55C2F1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7ABC9A-7C7D-4773-8ED5-FEDBB7C6BAA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7B914F-BD61-4396-BAFF-236F1D1394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29897C-E64F-4D8F-A8E7-B75E3C3DAD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EA643E-F57F-46AE-8368-5A064991FF3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7174B3-A8EF-4CB5-9C0F-5E6C0917AD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E0C9EF-88B7-4978-8A37-1DFF3E0274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6A15EE-7101-42C8-842E-8E2EC036CC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5E5028-6C98-4C6F-BF32-7BD877720F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CAF5B5-69CE-4A16-877A-DF48736F21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D0D081C-4459-4D65-8ACF-7D17540103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C24F480-78DA-48CD-915B-7E43BCCC06F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Arian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Defnyddiwch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rheol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roddir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weithio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allan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beth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yw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arian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poced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person,o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ystyried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eu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hoedran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hanner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blwyddyn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agosaf</a:t>
            </a:r>
            <a:r>
              <a:rPr lang="en-GB" sz="3000" b="1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462694" y="593725"/>
            <a:ext cx="2114682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259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4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5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50c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3" name="AutoShape 1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1620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3104520" y="1127125"/>
            <a:ext cx="518603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 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+30</a:t>
            </a:r>
            <a:endParaRPr lang="en-US" sz="4000" b="1" dirty="0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8" name="AutoShape 14"/>
          <p:cNvSpPr>
            <a:spLocks noChangeArrowheads="1"/>
          </p:cNvSpPr>
          <p:nvPr/>
        </p:nvSpPr>
        <p:spPr bwMode="auto">
          <a:xfrm>
            <a:off x="3367088" y="4187000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9" name="Text Box 15"/>
          <p:cNvSpPr txBox="1">
            <a:spLocks noChangeArrowheads="1"/>
          </p:cNvSpPr>
          <p:nvPr/>
        </p:nvSpPr>
        <p:spPr bwMode="auto">
          <a:xfrm>
            <a:off x="3589198" y="4664075"/>
            <a:ext cx="147348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2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2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2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2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80" name="AutoShape 16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42c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295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271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Text Box 11"/>
          <p:cNvSpPr txBox="1">
            <a:spLocks noChangeArrowheads="1"/>
          </p:cNvSpPr>
          <p:nvPr/>
        </p:nvSpPr>
        <p:spPr bwMode="auto">
          <a:xfrm>
            <a:off x="3654117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41c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3116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544315" y="4664075"/>
            <a:ext cx="156324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44c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5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3148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36c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6.5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31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43c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2056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4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5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39c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9.5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3880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627671" y="4664075"/>
            <a:ext cx="1396536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49c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3.5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2764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627669" y="4664075"/>
            <a:ext cx="1396536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37c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7.5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407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654119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45c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10.5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654120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51c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1620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627671" y="4664075"/>
            <a:ext cx="1396536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38c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627671" y="4664075"/>
            <a:ext cx="1396536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52c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407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46c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-532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40c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8.5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1648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654119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4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5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47c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11.5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654117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8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9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53c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9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2792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2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3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48c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3327338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654118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6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7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54c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/>
              </a:gs>
              <a:gs pos="50000">
                <a:srgbClr val="CCECFF"/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39713" y="404813"/>
            <a:ext cx="8532812" cy="21463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>
                  <a:gamma/>
                  <a:shade val="56078"/>
                  <a:invGamma/>
                </a:srgbClr>
              </a:gs>
              <a:gs pos="50000">
                <a:srgbClr val="000082"/>
              </a:gs>
              <a:gs pos="100000">
                <a:srgbClr val="000082">
                  <a:gamma/>
                  <a:shade val="56078"/>
                  <a:invGamma/>
                </a:srgbClr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846513" y="946150"/>
            <a:ext cx="4667250" cy="10636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ECFF"/>
              </a:gs>
              <a:gs pos="50000">
                <a:schemeClr val="bg1"/>
              </a:gs>
              <a:gs pos="100000">
                <a:srgbClr val="CCECFF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462691" y="593725"/>
            <a:ext cx="2114681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4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4000" b="1" dirty="0" smtClean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sz="3000" b="1" dirty="0" smtClean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5913438" y="2770188"/>
            <a:ext cx="2913062" cy="12176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24550" y="2798763"/>
            <a:ext cx="289083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800080"/>
                </a:solidFill>
                <a:latin typeface="Comic Sans MS" pitchFamily="66" charset="0"/>
              </a:rPr>
              <a:t>12.5</a:t>
            </a:r>
            <a:endParaRPr lang="en-US" sz="7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271463" y="2967038"/>
            <a:ext cx="2914650" cy="291465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3327335" y="1127125"/>
            <a:ext cx="47404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40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2 x </a:t>
            </a:r>
            <a:r>
              <a:rPr lang="en-GB" sz="4000" b="1" dirty="0" err="1" smtClean="0">
                <a:solidFill>
                  <a:srgbClr val="FF3300"/>
                </a:solidFill>
                <a:latin typeface="Comic Sans MS" pitchFamily="66" charset="0"/>
              </a:rPr>
              <a:t>Oedran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 +</a:t>
            </a:r>
            <a:r>
              <a:rPr lang="en-GB" sz="4000" b="1" dirty="0" smtClean="0">
                <a:solidFill>
                  <a:srgbClr val="FF3300"/>
                </a:solidFill>
                <a:latin typeface="Comic Sans MS" pitchFamily="66" charset="0"/>
              </a:rPr>
              <a:t>30</a:t>
            </a:r>
            <a:endParaRPr lang="en-US" sz="4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367088" y="4175125"/>
            <a:ext cx="2409825" cy="2259013"/>
          </a:xfrm>
          <a:prstGeom prst="rightArrow">
            <a:avLst>
              <a:gd name="adj1" fmla="val 67111"/>
              <a:gd name="adj2" fmla="val 2712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654119" y="4664075"/>
            <a:ext cx="1343638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3000" b="1" dirty="0" smtClean="0">
                <a:solidFill>
                  <a:srgbClr val="FFFF00"/>
                </a:solidFill>
                <a:latin typeface="Comic Sans MS" pitchFamily="66" charset="0"/>
              </a:rPr>
              <a:t>Arian</a:t>
            </a:r>
          </a:p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Poced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ceiniogau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>
            <a:off x="3367088" y="2695575"/>
            <a:ext cx="2409825" cy="1366838"/>
          </a:xfrm>
          <a:prstGeom prst="rightArrow">
            <a:avLst>
              <a:gd name="adj1" fmla="val 67111"/>
              <a:gd name="adj2" fmla="val 44828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454400" y="2967038"/>
            <a:ext cx="17462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FFFF00"/>
                </a:solidFill>
                <a:latin typeface="Comic Sans MS" pitchFamily="66" charset="0"/>
              </a:rPr>
              <a:t>Oedran</a:t>
            </a:r>
            <a:endParaRPr lang="en-GB" sz="30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(</a:t>
            </a:r>
            <a:r>
              <a:rPr lang="en-GB" b="1" dirty="0" err="1" smtClean="0">
                <a:solidFill>
                  <a:srgbClr val="FFFF00"/>
                </a:solidFill>
                <a:latin typeface="Comic Sans MS" pitchFamily="66" charset="0"/>
              </a:rPr>
              <a:t>blynyddoedd</a:t>
            </a:r>
            <a:r>
              <a:rPr lang="en-GB" b="1" dirty="0" smtClean="0">
                <a:solidFill>
                  <a:srgbClr val="FFFF00"/>
                </a:solidFill>
                <a:latin typeface="Comic Sans MS" pitchFamily="66" charset="0"/>
              </a:rPr>
              <a:t>)</a:t>
            </a:r>
            <a:endParaRPr lang="en-US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0" name="AutoShape 14"/>
          <p:cNvSpPr>
            <a:spLocks noChangeArrowheads="1"/>
          </p:cNvSpPr>
          <p:nvPr/>
        </p:nvSpPr>
        <p:spPr bwMode="auto">
          <a:xfrm>
            <a:off x="5913438" y="4432300"/>
            <a:ext cx="2913062" cy="174466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1" name="Text Box 15"/>
          <p:cNvSpPr txBox="1">
            <a:spLocks noChangeArrowheads="1"/>
          </p:cNvSpPr>
          <p:nvPr/>
        </p:nvSpPr>
        <p:spPr bwMode="auto">
          <a:xfrm>
            <a:off x="5978525" y="4572000"/>
            <a:ext cx="27813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 dirty="0" smtClean="0">
                <a:solidFill>
                  <a:srgbClr val="FF3300"/>
                </a:solidFill>
                <a:latin typeface="Comic Sans MS" pitchFamily="66" charset="0"/>
              </a:rPr>
              <a:t>55c</a:t>
            </a:r>
            <a:endParaRPr lang="en-US" sz="90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472</Words>
  <Application>Microsoft Office PowerPoint</Application>
  <PresentationFormat>On-screen Show (4:3)</PresentationFormat>
  <Paragraphs>225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65</cp:revision>
  <dcterms:created xsi:type="dcterms:W3CDTF">2006-03-03T16:34:11Z</dcterms:created>
  <dcterms:modified xsi:type="dcterms:W3CDTF">2014-09-04T10:08:39Z</dcterms:modified>
</cp:coreProperties>
</file>