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7528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23962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89593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47719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4502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3040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9784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35747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5801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2623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2241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C1657-D7AA-4856-BAD8-505C7B9E4619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2F9161-60AD-4D9E-9651-BAFB142B72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8882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IN" dirty="0" smtClean="0"/>
              <a:t>Job Description &amp; Specification for HR co-ordinator – Apple  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IN" dirty="0" smtClean="0"/>
              <a:t>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92676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/>
              <a:t>Position Overview 		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We are seeking a highly organised and proactive HR co-ordinator to join Apple’s People Team. </a:t>
            </a:r>
          </a:p>
          <a:p>
            <a:r>
              <a:rPr lang="en-IN" dirty="0" smtClean="0"/>
              <a:t>This role will support the HR function in delivering a seamless employee experience, co-ordinating HR processes, and ensuring compliance with company policies and employment law.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52930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/>
              <a:t>Job Description </a:t>
            </a:r>
            <a:r>
              <a:rPr lang="en-IN" dirty="0" smtClean="0"/>
              <a:t>Duties 	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Maintain accurate and confidential employee records and HR documentation.</a:t>
            </a:r>
          </a:p>
          <a:p>
            <a:r>
              <a:rPr lang="en-IN" dirty="0" smtClean="0"/>
              <a:t>Support day to day HR administrative activities and ensure deadlines are met.</a:t>
            </a:r>
          </a:p>
          <a:p>
            <a:r>
              <a:rPr lang="en-IN" dirty="0" smtClean="0"/>
              <a:t>Schedule interviews and communicate with candidates </a:t>
            </a:r>
            <a:r>
              <a:rPr lang="en-IN" dirty="0" err="1" smtClean="0"/>
              <a:t>throught</a:t>
            </a:r>
            <a:r>
              <a:rPr lang="en-IN" dirty="0" smtClean="0"/>
              <a:t> the recruitment process.</a:t>
            </a:r>
          </a:p>
          <a:p>
            <a:r>
              <a:rPr lang="en-IN" dirty="0" smtClean="0"/>
              <a:t>Co-ordinate new hire </a:t>
            </a:r>
            <a:r>
              <a:rPr lang="en-IN" dirty="0" err="1" smtClean="0"/>
              <a:t>onboarding</a:t>
            </a:r>
            <a:r>
              <a:rPr lang="en-IN" dirty="0" smtClean="0"/>
              <a:t>, including documentation, orientation, and system access.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71885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/>
              <a:t>Job Description </a:t>
            </a:r>
            <a:r>
              <a:rPr lang="en-IN" dirty="0" smtClean="0"/>
              <a:t>Responsibilities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Recruitment and selection process </a:t>
            </a:r>
          </a:p>
          <a:p>
            <a:r>
              <a:rPr lang="en-IN" dirty="0" smtClean="0"/>
              <a:t>Assist with payroll, benefits and compensation administration.</a:t>
            </a:r>
          </a:p>
          <a:p>
            <a:r>
              <a:rPr lang="en-IN" dirty="0" smtClean="0"/>
              <a:t>Monitor HR processes and deadlines to ensure tasks are completed accurately and on time 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2215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Job Specification Qualifications and Experience: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Master’s degree in Human Resources, Business Administration, or related field.</a:t>
            </a:r>
          </a:p>
          <a:p>
            <a:r>
              <a:rPr lang="en-US" dirty="0" smtClean="0"/>
              <a:t>Previous experience in an HR administrative or </a:t>
            </a:r>
            <a:r>
              <a:rPr lang="en-US" dirty="0" err="1" smtClean="0"/>
              <a:t>co-ordinator</a:t>
            </a:r>
            <a:r>
              <a:rPr lang="en-US" dirty="0" smtClean="0"/>
              <a:t> role is preferred.</a:t>
            </a:r>
          </a:p>
          <a:p>
            <a:r>
              <a:rPr lang="en-US" dirty="0" smtClean="0"/>
              <a:t>Strong knowledge of HR processes, policies, and employment law.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36592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/>
              <a:t>Job Specification Skills 	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Excellent </a:t>
            </a:r>
            <a:r>
              <a:rPr lang="en-US" dirty="0" err="1" smtClean="0"/>
              <a:t>organisational</a:t>
            </a:r>
            <a:r>
              <a:rPr lang="en-US" dirty="0" smtClean="0"/>
              <a:t> and time management skills.</a:t>
            </a:r>
          </a:p>
          <a:p>
            <a:r>
              <a:rPr lang="en-US" dirty="0" smtClean="0"/>
              <a:t>Strong attention to detail and a high level of accuracy.</a:t>
            </a:r>
          </a:p>
          <a:p>
            <a:r>
              <a:rPr lang="en-US" dirty="0" smtClean="0"/>
              <a:t>Proficiency in Microsoft Office Suite.</a:t>
            </a:r>
          </a:p>
          <a:p>
            <a:r>
              <a:rPr lang="en-US" dirty="0" smtClean="0"/>
              <a:t>Excellent communication and interpersonal skills.</a:t>
            </a:r>
          </a:p>
          <a:p>
            <a:r>
              <a:rPr lang="en-US" dirty="0" smtClean="0"/>
              <a:t>Ability to handle confidential information with discretion.</a:t>
            </a:r>
          </a:p>
          <a:p>
            <a:r>
              <a:rPr lang="en-US" dirty="0" smtClean="0"/>
              <a:t>Proactive, adaptable, and able to work in a fast-paced environment.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64168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/>
              <a:t>Attributes required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</a:t>
            </a:r>
            <a:r>
              <a:rPr lang="en-US" dirty="0" smtClean="0"/>
              <a:t>xcellent communication skills: able to communicate clearly and professionally with employees.</a:t>
            </a:r>
          </a:p>
          <a:p>
            <a:r>
              <a:rPr lang="en-US" dirty="0" smtClean="0"/>
              <a:t>Attention to detail: accurate when handling data, HR documentation and reports.</a:t>
            </a:r>
          </a:p>
          <a:p>
            <a:r>
              <a:rPr lang="en-US" dirty="0" smtClean="0"/>
              <a:t> Team work and collaboration: comfortable working with HR managers, recruiters and other departments.</a:t>
            </a:r>
          </a:p>
          <a:p>
            <a:r>
              <a:rPr lang="en-US" dirty="0" smtClean="0"/>
              <a:t> Problem solving ability: able to identify issues and find practical solution of it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65115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296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Job Description &amp; Specification for HR co-ordinator – Apple  </vt:lpstr>
      <vt:lpstr>Position Overview    </vt:lpstr>
      <vt:lpstr>Job Description Duties  </vt:lpstr>
      <vt:lpstr>Job Description Responsibilities</vt:lpstr>
      <vt:lpstr>Job Specification Qualifications and Experience:</vt:lpstr>
      <vt:lpstr>Job Specification Skills  </vt:lpstr>
      <vt:lpstr>Attributes required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Job Description &amp; Specification for HR co-ordinator – Apple</dc:title>
  <dc:creator>HP</dc:creator>
  <cp:lastModifiedBy>HP</cp:lastModifiedBy>
  <cp:revision>4</cp:revision>
  <dcterms:created xsi:type="dcterms:W3CDTF">2026-08-10T14:42:02Z</dcterms:created>
  <dcterms:modified xsi:type="dcterms:W3CDTF">2026-08-10T14:51:03Z</dcterms:modified>
</cp:coreProperties>
</file>