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128" r:id="rId1"/>
  </p:sldMasterIdLst>
  <p:notesMasterIdLst>
    <p:notesMasterId r:id="rId11"/>
  </p:notesMasterIdLst>
  <p:handoutMasterIdLst>
    <p:handoutMasterId r:id="rId12"/>
  </p:handoutMasterIdLst>
  <p:sldIdLst>
    <p:sldId id="257" r:id="rId2"/>
    <p:sldId id="258" r:id="rId3"/>
    <p:sldId id="261" r:id="rId4"/>
    <p:sldId id="259" r:id="rId5"/>
    <p:sldId id="262" r:id="rId6"/>
    <p:sldId id="264" r:id="rId7"/>
    <p:sldId id="263" r:id="rId8"/>
    <p:sldId id="265"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0BC562-2FC4-41A5-A5D6-6D7B0B53A60D}" v="836" dt="2023-12-13T22:26:24.1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50237" autoAdjust="0"/>
  </p:normalViewPr>
  <p:slideViewPr>
    <p:cSldViewPr snapToGrid="0">
      <p:cViewPr>
        <p:scale>
          <a:sx n="75" d="100"/>
          <a:sy n="75" d="100"/>
        </p:scale>
        <p:origin x="1776" y="-102"/>
      </p:cViewPr>
      <p:guideLst/>
    </p:cSldViewPr>
  </p:slideViewPr>
  <p:outlineViewPr>
    <p:cViewPr>
      <p:scale>
        <a:sx n="33" d="100"/>
        <a:sy n="33" d="100"/>
      </p:scale>
      <p:origin x="0" y="-7404"/>
    </p:cViewPr>
  </p:outlineViewPr>
  <p:notesTextViewPr>
    <p:cViewPr>
      <p:scale>
        <a:sx n="1" d="1"/>
        <a:sy n="1" d="1"/>
      </p:scale>
      <p:origin x="0" y="0"/>
    </p:cViewPr>
  </p:notesTextViewPr>
  <p:notesViewPr>
    <p:cSldViewPr snapToGrid="0">
      <p:cViewPr varScale="1">
        <p:scale>
          <a:sx n="98" d="100"/>
          <a:sy n="98" d="100"/>
        </p:scale>
        <p:origin x="3594"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Kenrick (1910613)" userId="7aa6a15d-a1dc-42ab-ab78-1d2bffea51ae" providerId="ADAL" clId="{6A0BC562-2FC4-41A5-A5D6-6D7B0B53A60D}"/>
    <pc:docChg chg="undo custSel addSld delSld modSld sldOrd">
      <pc:chgData name="Peter Kenrick (1910613)" userId="7aa6a15d-a1dc-42ab-ab78-1d2bffea51ae" providerId="ADAL" clId="{6A0BC562-2FC4-41A5-A5D6-6D7B0B53A60D}" dt="2023-12-15T02:36:58.487" v="7794" actId="20577"/>
      <pc:docMkLst>
        <pc:docMk/>
      </pc:docMkLst>
      <pc:sldChg chg="addSp delSp modSp mod setBg setClrOvrMap delDesignElem">
        <pc:chgData name="Peter Kenrick (1910613)" userId="7aa6a15d-a1dc-42ab-ab78-1d2bffea51ae" providerId="ADAL" clId="{6A0BC562-2FC4-41A5-A5D6-6D7B0B53A60D}" dt="2023-11-15T17:36:45.290" v="589" actId="26606"/>
        <pc:sldMkLst>
          <pc:docMk/>
          <pc:sldMk cId="3920881529" sldId="257"/>
        </pc:sldMkLst>
        <pc:spChg chg="del mod">
          <ac:chgData name="Peter Kenrick (1910613)" userId="7aa6a15d-a1dc-42ab-ab78-1d2bffea51ae" providerId="ADAL" clId="{6A0BC562-2FC4-41A5-A5D6-6D7B0B53A60D}" dt="2023-11-15T17:36:12.065" v="586" actId="478"/>
          <ac:spMkLst>
            <pc:docMk/>
            <pc:sldMk cId="3920881529" sldId="257"/>
            <ac:spMk id="4" creationId="{100A6316-7A17-DAE6-1C64-13FD660A79DA}"/>
          </ac:spMkLst>
        </pc:spChg>
        <pc:spChg chg="mod">
          <ac:chgData name="Peter Kenrick (1910613)" userId="7aa6a15d-a1dc-42ab-ab78-1d2bffea51ae" providerId="ADAL" clId="{6A0BC562-2FC4-41A5-A5D6-6D7B0B53A60D}" dt="2023-11-15T17:36:45.290" v="589" actId="26606"/>
          <ac:spMkLst>
            <pc:docMk/>
            <pc:sldMk cId="3920881529" sldId="257"/>
            <ac:spMk id="5" creationId="{825B0DD2-7F91-8C7A-7377-F4854E7C0F82}"/>
          </ac:spMkLst>
        </pc:spChg>
        <pc:spChg chg="mod">
          <ac:chgData name="Peter Kenrick (1910613)" userId="7aa6a15d-a1dc-42ab-ab78-1d2bffea51ae" providerId="ADAL" clId="{6A0BC562-2FC4-41A5-A5D6-6D7B0B53A60D}" dt="2023-11-15T17:36:45.290" v="589" actId="26606"/>
          <ac:spMkLst>
            <pc:docMk/>
            <pc:sldMk cId="3920881529" sldId="257"/>
            <ac:spMk id="6" creationId="{77F8D28B-77C1-3370-8D39-208DC3381E79}"/>
          </ac:spMkLst>
        </pc:spChg>
        <pc:spChg chg="mod">
          <ac:chgData name="Peter Kenrick (1910613)" userId="7aa6a15d-a1dc-42ab-ab78-1d2bffea51ae" providerId="ADAL" clId="{6A0BC562-2FC4-41A5-A5D6-6D7B0B53A60D}" dt="2023-11-15T17:36:45.290" v="589" actId="26606"/>
          <ac:spMkLst>
            <pc:docMk/>
            <pc:sldMk cId="3920881529" sldId="257"/>
            <ac:spMk id="1031" creationId="{AAF79320-0059-41A6-4712-AF1EEDE4DDBB}"/>
          </ac:spMkLst>
        </pc:spChg>
        <pc:spChg chg="mod">
          <ac:chgData name="Peter Kenrick (1910613)" userId="7aa6a15d-a1dc-42ab-ab78-1d2bffea51ae" providerId="ADAL" clId="{6A0BC562-2FC4-41A5-A5D6-6D7B0B53A60D}" dt="2023-11-15T17:36:45.290" v="589" actId="26606"/>
          <ac:spMkLst>
            <pc:docMk/>
            <pc:sldMk cId="3920881529" sldId="257"/>
            <ac:spMk id="1033" creationId="{55153F66-3C9E-C236-6133-E3B5F48C8F56}"/>
          </ac:spMkLst>
        </pc:spChg>
        <pc:spChg chg="add del">
          <ac:chgData name="Peter Kenrick (1910613)" userId="7aa6a15d-a1dc-42ab-ab78-1d2bffea51ae" providerId="ADAL" clId="{6A0BC562-2FC4-41A5-A5D6-6D7B0B53A60D}" dt="2023-11-15T17:36:45.175" v="588" actId="26606"/>
          <ac:spMkLst>
            <pc:docMk/>
            <pc:sldMk cId="3920881529" sldId="257"/>
            <ac:spMk id="1035" creationId="{9B347087-DEE1-4F23-8486-A2690AA195E5}"/>
          </ac:spMkLst>
        </pc:spChg>
        <pc:spChg chg="add del">
          <ac:chgData name="Peter Kenrick (1910613)" userId="7aa6a15d-a1dc-42ab-ab78-1d2bffea51ae" providerId="ADAL" clId="{6A0BC562-2FC4-41A5-A5D6-6D7B0B53A60D}" dt="2023-11-15T17:36:45.175" v="588" actId="26606"/>
          <ac:spMkLst>
            <pc:docMk/>
            <pc:sldMk cId="3920881529" sldId="257"/>
            <ac:spMk id="1036" creationId="{44BB81AE-EE4A-4AA4-8941-104B6C943598}"/>
          </ac:spMkLst>
        </pc:spChg>
        <pc:spChg chg="add del">
          <ac:chgData name="Peter Kenrick (1910613)" userId="7aa6a15d-a1dc-42ab-ab78-1d2bffea51ae" providerId="ADAL" clId="{6A0BC562-2FC4-41A5-A5D6-6D7B0B53A60D}" dt="2023-11-15T17:30:27.073" v="582"/>
          <ac:spMkLst>
            <pc:docMk/>
            <pc:sldMk cId="3920881529" sldId="257"/>
            <ac:spMk id="1038" creationId="{7042EFBE-2479-42E0-B033-B4C93E7DF8DF}"/>
          </ac:spMkLst>
        </pc:spChg>
        <pc:spChg chg="add del">
          <ac:chgData name="Peter Kenrick (1910613)" userId="7aa6a15d-a1dc-42ab-ab78-1d2bffea51ae" providerId="ADAL" clId="{6A0BC562-2FC4-41A5-A5D6-6D7B0B53A60D}" dt="2023-11-15T17:30:27.073" v="582"/>
          <ac:spMkLst>
            <pc:docMk/>
            <pc:sldMk cId="3920881529" sldId="257"/>
            <ac:spMk id="1040" creationId="{56A55210-1E23-432D-8F9D-D5026E302943}"/>
          </ac:spMkLst>
        </pc:spChg>
        <pc:spChg chg="add del">
          <ac:chgData name="Peter Kenrick (1910613)" userId="7aa6a15d-a1dc-42ab-ab78-1d2bffea51ae" providerId="ADAL" clId="{6A0BC562-2FC4-41A5-A5D6-6D7B0B53A60D}" dt="2023-11-15T17:36:45.175" v="588" actId="26606"/>
          <ac:spMkLst>
            <pc:docMk/>
            <pc:sldMk cId="3920881529" sldId="257"/>
            <ac:spMk id="1044" creationId="{AAA2202F-2A68-464D-8E53-CEBE9303D848}"/>
          </ac:spMkLst>
        </pc:spChg>
        <pc:spChg chg="add">
          <ac:chgData name="Peter Kenrick (1910613)" userId="7aa6a15d-a1dc-42ab-ab78-1d2bffea51ae" providerId="ADAL" clId="{6A0BC562-2FC4-41A5-A5D6-6D7B0B53A60D}" dt="2023-11-15T17:36:45.290" v="589" actId="26606"/>
          <ac:spMkLst>
            <pc:docMk/>
            <pc:sldMk cId="3920881529" sldId="257"/>
            <ac:spMk id="1052" creationId="{FDF8837B-BAE2-489A-8F93-69216307D5A5}"/>
          </ac:spMkLst>
        </pc:spChg>
        <pc:spChg chg="del">
          <ac:chgData name="Peter Kenrick (1910613)" userId="7aa6a15d-a1dc-42ab-ab78-1d2bffea51ae" providerId="ADAL" clId="{6A0BC562-2FC4-41A5-A5D6-6D7B0B53A60D}" dt="2023-11-11T20:37:54.279" v="65"/>
          <ac:spMkLst>
            <pc:docMk/>
            <pc:sldMk cId="3920881529" sldId="257"/>
            <ac:spMk id="1064" creationId="{7A18C9FB-EC4C-4DAE-8F7D-C6E5AF607958}"/>
          </ac:spMkLst>
        </pc:spChg>
        <pc:spChg chg="del">
          <ac:chgData name="Peter Kenrick (1910613)" userId="7aa6a15d-a1dc-42ab-ab78-1d2bffea51ae" providerId="ADAL" clId="{6A0BC562-2FC4-41A5-A5D6-6D7B0B53A60D}" dt="2023-11-11T20:37:54.279" v="65"/>
          <ac:spMkLst>
            <pc:docMk/>
            <pc:sldMk cId="3920881529" sldId="257"/>
            <ac:spMk id="1066" creationId="{3B2B1500-BB55-471C-8A9E-67288297ECE1}"/>
          </ac:spMkLst>
        </pc:spChg>
        <pc:spChg chg="del">
          <ac:chgData name="Peter Kenrick (1910613)" userId="7aa6a15d-a1dc-42ab-ab78-1d2bffea51ae" providerId="ADAL" clId="{6A0BC562-2FC4-41A5-A5D6-6D7B0B53A60D}" dt="2023-11-11T20:37:54.279" v="65"/>
          <ac:spMkLst>
            <pc:docMk/>
            <pc:sldMk cId="3920881529" sldId="257"/>
            <ac:spMk id="1068" creationId="{3045E22C-A99D-41BB-AF14-EF1B1E745A70}"/>
          </ac:spMkLst>
        </pc:spChg>
        <pc:grpChg chg="add del">
          <ac:chgData name="Peter Kenrick (1910613)" userId="7aa6a15d-a1dc-42ab-ab78-1d2bffea51ae" providerId="ADAL" clId="{6A0BC562-2FC4-41A5-A5D6-6D7B0B53A60D}" dt="2023-11-15T17:36:45.175" v="588" actId="26606"/>
          <ac:grpSpMkLst>
            <pc:docMk/>
            <pc:sldMk cId="3920881529" sldId="257"/>
            <ac:grpSpMk id="1046" creationId="{5B129734-DF6D-46B8-A0E0-4F178B3AD2FC}"/>
          </ac:grpSpMkLst>
        </pc:grpChg>
        <pc:picChg chg="mod">
          <ac:chgData name="Peter Kenrick (1910613)" userId="7aa6a15d-a1dc-42ab-ab78-1d2bffea51ae" providerId="ADAL" clId="{6A0BC562-2FC4-41A5-A5D6-6D7B0B53A60D}" dt="2023-11-15T17:36:45.290" v="589" actId="26606"/>
          <ac:picMkLst>
            <pc:docMk/>
            <pc:sldMk cId="3920881529" sldId="257"/>
            <ac:picMk id="1032" creationId="{D79B7F1B-8359-4432-DD2A-1900359EB8DD}"/>
          </ac:picMkLst>
        </pc:picChg>
        <pc:cxnChg chg="add del">
          <ac:chgData name="Peter Kenrick (1910613)" userId="7aa6a15d-a1dc-42ab-ab78-1d2bffea51ae" providerId="ADAL" clId="{6A0BC562-2FC4-41A5-A5D6-6D7B0B53A60D}" dt="2023-11-15T17:36:45.175" v="588" actId="26606"/>
          <ac:cxnSpMkLst>
            <pc:docMk/>
            <pc:sldMk cId="3920881529" sldId="257"/>
            <ac:cxnSpMk id="1037" creationId="{4AA791FC-1AEF-4561-93B5-6B9E981BBB74}"/>
          </ac:cxnSpMkLst>
        </pc:cxnChg>
        <pc:cxnChg chg="add del">
          <ac:chgData name="Peter Kenrick (1910613)" userId="7aa6a15d-a1dc-42ab-ab78-1d2bffea51ae" providerId="ADAL" clId="{6A0BC562-2FC4-41A5-A5D6-6D7B0B53A60D}" dt="2023-11-15T17:30:27.073" v="582"/>
          <ac:cxnSpMkLst>
            <pc:docMk/>
            <pc:sldMk cId="3920881529" sldId="257"/>
            <ac:cxnSpMk id="1042" creationId="{E3142939-72F5-4C57-A02D-E773E69EF8BF}"/>
          </ac:cxnSpMkLst>
        </pc:cxnChg>
        <pc:cxnChg chg="add">
          <ac:chgData name="Peter Kenrick (1910613)" userId="7aa6a15d-a1dc-42ab-ab78-1d2bffea51ae" providerId="ADAL" clId="{6A0BC562-2FC4-41A5-A5D6-6D7B0B53A60D}" dt="2023-11-15T17:36:45.290" v="589" actId="26606"/>
          <ac:cxnSpMkLst>
            <pc:docMk/>
            <pc:sldMk cId="3920881529" sldId="257"/>
            <ac:cxnSpMk id="1053" creationId="{B48BEE9B-A2F4-4BF3-9EAD-16E1A7FC2DC6}"/>
          </ac:cxnSpMkLst>
        </pc:cxnChg>
      </pc:sldChg>
      <pc:sldChg chg="addSp delSp modSp mod modTransition setBg modAnim delDesignElem modNotesTx">
        <pc:chgData name="Peter Kenrick (1910613)" userId="7aa6a15d-a1dc-42ab-ab78-1d2bffea51ae" providerId="ADAL" clId="{6A0BC562-2FC4-41A5-A5D6-6D7B0B53A60D}" dt="2023-11-16T13:07:28.084" v="3696"/>
        <pc:sldMkLst>
          <pc:docMk/>
          <pc:sldMk cId="185681497" sldId="258"/>
        </pc:sldMkLst>
        <pc:spChg chg="mod ord">
          <ac:chgData name="Peter Kenrick (1910613)" userId="7aa6a15d-a1dc-42ab-ab78-1d2bffea51ae" providerId="ADAL" clId="{6A0BC562-2FC4-41A5-A5D6-6D7B0B53A60D}" dt="2023-11-15T17:40:33.260" v="678" actId="20577"/>
          <ac:spMkLst>
            <pc:docMk/>
            <pc:sldMk cId="185681497" sldId="258"/>
            <ac:spMk id="4" creationId="{455D0973-B94C-9CB1-2F3E-4017A9924F61}"/>
          </ac:spMkLst>
        </pc:spChg>
        <pc:spChg chg="mod ord">
          <ac:chgData name="Peter Kenrick (1910613)" userId="7aa6a15d-a1dc-42ab-ab78-1d2bffea51ae" providerId="ADAL" clId="{6A0BC562-2FC4-41A5-A5D6-6D7B0B53A60D}" dt="2023-11-15T22:05:12.752" v="3326" actId="20577"/>
          <ac:spMkLst>
            <pc:docMk/>
            <pc:sldMk cId="185681497" sldId="258"/>
            <ac:spMk id="5" creationId="{9E1A8659-EEC2-B534-5A55-42302E8D6853}"/>
          </ac:spMkLst>
        </pc:spChg>
        <pc:spChg chg="add">
          <ac:chgData name="Peter Kenrick (1910613)" userId="7aa6a15d-a1dc-42ab-ab78-1d2bffea51ae" providerId="ADAL" clId="{6A0BC562-2FC4-41A5-A5D6-6D7B0B53A60D}" dt="2023-11-15T17:30:39.198" v="584" actId="26606"/>
          <ac:spMkLst>
            <pc:docMk/>
            <pc:sldMk cId="185681497" sldId="258"/>
            <ac:spMk id="7" creationId="{11C7711F-3983-4AB1-AFDE-96F7C06514D3}"/>
          </ac:spMkLst>
        </pc:spChg>
        <pc:spChg chg="add del">
          <ac:chgData name="Peter Kenrick (1910613)" userId="7aa6a15d-a1dc-42ab-ab78-1d2bffea51ae" providerId="ADAL" clId="{6A0BC562-2FC4-41A5-A5D6-6D7B0B53A60D}" dt="2023-11-11T20:37:20.417" v="51" actId="26606"/>
          <ac:spMkLst>
            <pc:docMk/>
            <pc:sldMk cId="185681497" sldId="258"/>
            <ac:spMk id="10" creationId="{987A0FBA-CC04-4256-A8EB-BB3C543E989C}"/>
          </ac:spMkLst>
        </pc:spChg>
        <pc:spChg chg="add del">
          <ac:chgData name="Peter Kenrick (1910613)" userId="7aa6a15d-a1dc-42ab-ab78-1d2bffea51ae" providerId="ADAL" clId="{6A0BC562-2FC4-41A5-A5D6-6D7B0B53A60D}" dt="2023-11-11T20:37:20.417" v="51" actId="26606"/>
          <ac:spMkLst>
            <pc:docMk/>
            <pc:sldMk cId="185681497" sldId="258"/>
            <ac:spMk id="12" creationId="{E633B38B-B87A-4288-A20F-0223A6C27A5A}"/>
          </ac:spMkLst>
        </pc:spChg>
        <pc:spChg chg="add del">
          <ac:chgData name="Peter Kenrick (1910613)" userId="7aa6a15d-a1dc-42ab-ab78-1d2bffea51ae" providerId="ADAL" clId="{6A0BC562-2FC4-41A5-A5D6-6D7B0B53A60D}" dt="2023-11-11T20:37:25.818" v="53" actId="26606"/>
          <ac:spMkLst>
            <pc:docMk/>
            <pc:sldMk cId="185681497" sldId="258"/>
            <ac:spMk id="14" creationId="{987A0FBA-CC04-4256-A8EB-BB3C543E989C}"/>
          </ac:spMkLst>
        </pc:spChg>
        <pc:spChg chg="add del">
          <ac:chgData name="Peter Kenrick (1910613)" userId="7aa6a15d-a1dc-42ab-ab78-1d2bffea51ae" providerId="ADAL" clId="{6A0BC562-2FC4-41A5-A5D6-6D7B0B53A60D}" dt="2023-11-11T20:37:25.818" v="53" actId="26606"/>
          <ac:spMkLst>
            <pc:docMk/>
            <pc:sldMk cId="185681497" sldId="258"/>
            <ac:spMk id="15" creationId="{3362A0EA-3E81-4464-94B8-70BE5870EDC0}"/>
          </ac:spMkLst>
        </pc:spChg>
        <pc:spChg chg="add del">
          <ac:chgData name="Peter Kenrick (1910613)" userId="7aa6a15d-a1dc-42ab-ab78-1d2bffea51ae" providerId="ADAL" clId="{6A0BC562-2FC4-41A5-A5D6-6D7B0B53A60D}" dt="2023-11-11T20:37:30.786" v="55" actId="26606"/>
          <ac:spMkLst>
            <pc:docMk/>
            <pc:sldMk cId="185681497" sldId="258"/>
            <ac:spMk id="17" creationId="{987A0FBA-CC04-4256-A8EB-BB3C543E989C}"/>
          </ac:spMkLst>
        </pc:spChg>
        <pc:spChg chg="add del">
          <ac:chgData name="Peter Kenrick (1910613)" userId="7aa6a15d-a1dc-42ab-ab78-1d2bffea51ae" providerId="ADAL" clId="{6A0BC562-2FC4-41A5-A5D6-6D7B0B53A60D}" dt="2023-11-11T20:37:30.786" v="55" actId="26606"/>
          <ac:spMkLst>
            <pc:docMk/>
            <pc:sldMk cId="185681497" sldId="258"/>
            <ac:spMk id="18" creationId="{B423BB46-9386-40B6-B6A8-70CDDE73419B}"/>
          </ac:spMkLst>
        </pc:spChg>
        <pc:spChg chg="add">
          <ac:chgData name="Peter Kenrick (1910613)" userId="7aa6a15d-a1dc-42ab-ab78-1d2bffea51ae" providerId="ADAL" clId="{6A0BC562-2FC4-41A5-A5D6-6D7B0B53A60D}" dt="2023-11-15T17:30:39.198" v="584" actId="26606"/>
          <ac:spMkLst>
            <pc:docMk/>
            <pc:sldMk cId="185681497" sldId="258"/>
            <ac:spMk id="19" creationId="{B3085476-B49E-49ED-87D2-1165E69D2605}"/>
          </ac:spMkLst>
        </pc:spChg>
        <pc:spChg chg="add del">
          <ac:chgData name="Peter Kenrick (1910613)" userId="7aa6a15d-a1dc-42ab-ab78-1d2bffea51ae" providerId="ADAL" clId="{6A0BC562-2FC4-41A5-A5D6-6D7B0B53A60D}" dt="2023-11-11T20:37:36.742" v="57" actId="26606"/>
          <ac:spMkLst>
            <pc:docMk/>
            <pc:sldMk cId="185681497" sldId="258"/>
            <ac:spMk id="20" creationId="{987A0FBA-CC04-4256-A8EB-BB3C543E989C}"/>
          </ac:spMkLst>
        </pc:spChg>
        <pc:spChg chg="add del">
          <ac:chgData name="Peter Kenrick (1910613)" userId="7aa6a15d-a1dc-42ab-ab78-1d2bffea51ae" providerId="ADAL" clId="{6A0BC562-2FC4-41A5-A5D6-6D7B0B53A60D}" dt="2023-11-11T20:37:36.742" v="57" actId="26606"/>
          <ac:spMkLst>
            <pc:docMk/>
            <pc:sldMk cId="185681497" sldId="258"/>
            <ac:spMk id="21" creationId="{87733DA8-1BFC-4737-831B-54DCFE42D60A}"/>
          </ac:spMkLst>
        </pc:spChg>
        <pc:spChg chg="add del">
          <ac:chgData name="Peter Kenrick (1910613)" userId="7aa6a15d-a1dc-42ab-ab78-1d2bffea51ae" providerId="ADAL" clId="{6A0BC562-2FC4-41A5-A5D6-6D7B0B53A60D}" dt="2023-11-11T20:37:36.742" v="57" actId="26606"/>
          <ac:spMkLst>
            <pc:docMk/>
            <pc:sldMk cId="185681497" sldId="258"/>
            <ac:spMk id="22" creationId="{63165769-7A47-4E0F-825D-AF1179DF680B}"/>
          </ac:spMkLst>
        </pc:spChg>
        <pc:spChg chg="add del">
          <ac:chgData name="Peter Kenrick (1910613)" userId="7aa6a15d-a1dc-42ab-ab78-1d2bffea51ae" providerId="ADAL" clId="{6A0BC562-2FC4-41A5-A5D6-6D7B0B53A60D}" dt="2023-11-11T20:37:38.651" v="59" actId="26606"/>
          <ac:spMkLst>
            <pc:docMk/>
            <pc:sldMk cId="185681497" sldId="258"/>
            <ac:spMk id="24" creationId="{987A0FBA-CC04-4256-A8EB-BB3C543E989C}"/>
          </ac:spMkLst>
        </pc:spChg>
        <pc:spChg chg="add del">
          <ac:chgData name="Peter Kenrick (1910613)" userId="7aa6a15d-a1dc-42ab-ab78-1d2bffea51ae" providerId="ADAL" clId="{6A0BC562-2FC4-41A5-A5D6-6D7B0B53A60D}" dt="2023-11-11T20:37:38.651" v="59" actId="26606"/>
          <ac:spMkLst>
            <pc:docMk/>
            <pc:sldMk cId="185681497" sldId="258"/>
            <ac:spMk id="25" creationId="{3B415D11-6899-4C75-BEAD-79C4656DC0A2}"/>
          </ac:spMkLst>
        </pc:spChg>
        <pc:spChg chg="add del">
          <ac:chgData name="Peter Kenrick (1910613)" userId="7aa6a15d-a1dc-42ab-ab78-1d2bffea51ae" providerId="ADAL" clId="{6A0BC562-2FC4-41A5-A5D6-6D7B0B53A60D}" dt="2023-11-11T20:37:38.651" v="59" actId="26606"/>
          <ac:spMkLst>
            <pc:docMk/>
            <pc:sldMk cId="185681497" sldId="258"/>
            <ac:spMk id="26" creationId="{A3BFB3E6-2D9E-4A5C-826F-44A91F59778D}"/>
          </ac:spMkLst>
        </pc:spChg>
        <pc:spChg chg="add del">
          <ac:chgData name="Peter Kenrick (1910613)" userId="7aa6a15d-a1dc-42ab-ab78-1d2bffea51ae" providerId="ADAL" clId="{6A0BC562-2FC4-41A5-A5D6-6D7B0B53A60D}" dt="2023-11-11T20:37:40.241" v="61" actId="26606"/>
          <ac:spMkLst>
            <pc:docMk/>
            <pc:sldMk cId="185681497" sldId="258"/>
            <ac:spMk id="28" creationId="{987A0FBA-CC04-4256-A8EB-BB3C543E989C}"/>
          </ac:spMkLst>
        </pc:spChg>
        <pc:spChg chg="add del">
          <ac:chgData name="Peter Kenrick (1910613)" userId="7aa6a15d-a1dc-42ab-ab78-1d2bffea51ae" providerId="ADAL" clId="{6A0BC562-2FC4-41A5-A5D6-6D7B0B53A60D}" dt="2023-11-11T20:37:40.241" v="61" actId="26606"/>
          <ac:spMkLst>
            <pc:docMk/>
            <pc:sldMk cId="185681497" sldId="258"/>
            <ac:spMk id="29" creationId="{A3BFB3E6-2D9E-4A5C-826F-44A91F59778D}"/>
          </ac:spMkLst>
        </pc:spChg>
        <pc:spChg chg="add del">
          <ac:chgData name="Peter Kenrick (1910613)" userId="7aa6a15d-a1dc-42ab-ab78-1d2bffea51ae" providerId="ADAL" clId="{6A0BC562-2FC4-41A5-A5D6-6D7B0B53A60D}" dt="2023-11-11T20:37:54.279" v="65"/>
          <ac:spMkLst>
            <pc:docMk/>
            <pc:sldMk cId="185681497" sldId="258"/>
            <ac:spMk id="31" creationId="{987A0FBA-CC04-4256-A8EB-BB3C543E989C}"/>
          </ac:spMkLst>
        </pc:spChg>
        <pc:spChg chg="add del">
          <ac:chgData name="Peter Kenrick (1910613)" userId="7aa6a15d-a1dc-42ab-ab78-1d2bffea51ae" providerId="ADAL" clId="{6A0BC562-2FC4-41A5-A5D6-6D7B0B53A60D}" dt="2023-11-11T20:37:54.279" v="65"/>
          <ac:spMkLst>
            <pc:docMk/>
            <pc:sldMk cId="185681497" sldId="258"/>
            <ac:spMk id="32" creationId="{B423BB46-9386-40B6-B6A8-70CDDE73419B}"/>
          </ac:spMkLst>
        </pc:spChg>
        <pc:grpChg chg="add">
          <ac:chgData name="Peter Kenrick (1910613)" userId="7aa6a15d-a1dc-42ab-ab78-1d2bffea51ae" providerId="ADAL" clId="{6A0BC562-2FC4-41A5-A5D6-6D7B0B53A60D}" dt="2023-11-15T17:30:39.198" v="584" actId="26606"/>
          <ac:grpSpMkLst>
            <pc:docMk/>
            <pc:sldMk cId="185681497" sldId="258"/>
            <ac:grpSpMk id="8" creationId="{89BC9D38-9241-4F71-9B45-73827299E4C5}"/>
          </ac:grpSpMkLst>
        </pc:grpChg>
        <pc:picChg chg="add mod">
          <ac:chgData name="Peter Kenrick (1910613)" userId="7aa6a15d-a1dc-42ab-ab78-1d2bffea51ae" providerId="ADAL" clId="{6A0BC562-2FC4-41A5-A5D6-6D7B0B53A60D}" dt="2023-11-15T17:30:39.198" v="584" actId="26606"/>
          <ac:picMkLst>
            <pc:docMk/>
            <pc:sldMk cId="185681497" sldId="258"/>
            <ac:picMk id="3" creationId="{E7E36058-54F8-BBD7-B6F5-3ECD1EE1E6CB}"/>
          </ac:picMkLst>
        </pc:picChg>
        <pc:picChg chg="add del">
          <ac:chgData name="Peter Kenrick (1910613)" userId="7aa6a15d-a1dc-42ab-ab78-1d2bffea51ae" providerId="ADAL" clId="{6A0BC562-2FC4-41A5-A5D6-6D7B0B53A60D}" dt="2023-11-11T20:32:06.523" v="3"/>
          <ac:picMkLst>
            <pc:docMk/>
            <pc:sldMk cId="185681497" sldId="258"/>
            <ac:picMk id="1026" creationId="{D71AEA31-30BA-405F-9BAD-173F2CEF1742}"/>
          </ac:picMkLst>
        </pc:picChg>
        <pc:picChg chg="add del mod">
          <ac:chgData name="Peter Kenrick (1910613)" userId="7aa6a15d-a1dc-42ab-ab78-1d2bffea51ae" providerId="ADAL" clId="{6A0BC562-2FC4-41A5-A5D6-6D7B0B53A60D}" dt="2023-11-11T20:32:20.330" v="7"/>
          <ac:picMkLst>
            <pc:docMk/>
            <pc:sldMk cId="185681497" sldId="258"/>
            <ac:picMk id="1028" creationId="{69480B94-4483-DB79-17DA-2442FB64831A}"/>
          </ac:picMkLst>
        </pc:picChg>
        <pc:picChg chg="add del mod">
          <ac:chgData name="Peter Kenrick (1910613)" userId="7aa6a15d-a1dc-42ab-ab78-1d2bffea51ae" providerId="ADAL" clId="{6A0BC562-2FC4-41A5-A5D6-6D7B0B53A60D}" dt="2023-11-11T20:33:08.807" v="13" actId="478"/>
          <ac:picMkLst>
            <pc:docMk/>
            <pc:sldMk cId="185681497" sldId="258"/>
            <ac:picMk id="1030" creationId="{36435A86-F58E-4784-AEAB-9F932DEB4E55}"/>
          </ac:picMkLst>
        </pc:picChg>
        <pc:picChg chg="add del mod">
          <ac:chgData name="Peter Kenrick (1910613)" userId="7aa6a15d-a1dc-42ab-ab78-1d2bffea51ae" providerId="ADAL" clId="{6A0BC562-2FC4-41A5-A5D6-6D7B0B53A60D}" dt="2023-11-11T20:35:31.468" v="36" actId="478"/>
          <ac:picMkLst>
            <pc:docMk/>
            <pc:sldMk cId="185681497" sldId="258"/>
            <ac:picMk id="1032" creationId="{2C1DB5CC-67CA-B8B3-A7CE-621CD29E30E4}"/>
          </ac:picMkLst>
        </pc:picChg>
        <pc:cxnChg chg="add">
          <ac:chgData name="Peter Kenrick (1910613)" userId="7aa6a15d-a1dc-42ab-ab78-1d2bffea51ae" providerId="ADAL" clId="{6A0BC562-2FC4-41A5-A5D6-6D7B0B53A60D}" dt="2023-11-15T17:30:39.198" v="584" actId="26606"/>
          <ac:cxnSpMkLst>
            <pc:docMk/>
            <pc:sldMk cId="185681497" sldId="258"/>
            <ac:cxnSpMk id="23" creationId="{59BA5C68-DFCC-4101-8403-F96781CDDD7A}"/>
          </ac:cxnSpMkLst>
        </pc:cxnChg>
      </pc:sldChg>
      <pc:sldChg chg="addSp modSp new mod modTransition modClrScheme modAnim chgLayout modNotesTx">
        <pc:chgData name="Peter Kenrick (1910613)" userId="7aa6a15d-a1dc-42ab-ab78-1d2bffea51ae" providerId="ADAL" clId="{6A0BC562-2FC4-41A5-A5D6-6D7B0B53A60D}" dt="2023-11-16T14:17:42.482" v="7773" actId="20577"/>
        <pc:sldMkLst>
          <pc:docMk/>
          <pc:sldMk cId="2750893633" sldId="259"/>
        </pc:sldMkLst>
        <pc:spChg chg="mod ord">
          <ac:chgData name="Peter Kenrick (1910613)" userId="7aa6a15d-a1dc-42ab-ab78-1d2bffea51ae" providerId="ADAL" clId="{6A0BC562-2FC4-41A5-A5D6-6D7B0B53A60D}" dt="2023-11-15T17:30:30.849" v="583"/>
          <ac:spMkLst>
            <pc:docMk/>
            <pc:sldMk cId="2750893633" sldId="259"/>
            <ac:spMk id="2" creationId="{7953AD98-29C3-DC46-A671-A0F9B83D6C5C}"/>
          </ac:spMkLst>
        </pc:spChg>
        <pc:spChg chg="mod ord">
          <ac:chgData name="Peter Kenrick (1910613)" userId="7aa6a15d-a1dc-42ab-ab78-1d2bffea51ae" providerId="ADAL" clId="{6A0BC562-2FC4-41A5-A5D6-6D7B0B53A60D}" dt="2023-11-15T17:30:30.849" v="583"/>
          <ac:spMkLst>
            <pc:docMk/>
            <pc:sldMk cId="2750893633" sldId="259"/>
            <ac:spMk id="3" creationId="{48A983B2-34F7-BF27-E3F9-5291AA8BA024}"/>
          </ac:spMkLst>
        </pc:spChg>
        <pc:spChg chg="add mod ord">
          <ac:chgData name="Peter Kenrick (1910613)" userId="7aa6a15d-a1dc-42ab-ab78-1d2bffea51ae" providerId="ADAL" clId="{6A0BC562-2FC4-41A5-A5D6-6D7B0B53A60D}" dt="2023-11-16T14:15:14.427" v="7387" actId="20577"/>
          <ac:spMkLst>
            <pc:docMk/>
            <pc:sldMk cId="2750893633" sldId="259"/>
            <ac:spMk id="4" creationId="{02D1D2BA-9CC9-4141-BC7E-F132B290D6FB}"/>
          </ac:spMkLst>
        </pc:spChg>
        <pc:picChg chg="add mod">
          <ac:chgData name="Peter Kenrick (1910613)" userId="7aa6a15d-a1dc-42ab-ab78-1d2bffea51ae" providerId="ADAL" clId="{6A0BC562-2FC4-41A5-A5D6-6D7B0B53A60D}" dt="2023-11-11T23:03:39.446" v="505" actId="1076"/>
          <ac:picMkLst>
            <pc:docMk/>
            <pc:sldMk cId="2750893633" sldId="259"/>
            <ac:picMk id="2050" creationId="{1AA1C021-54B9-F314-09D4-4F0027FED521}"/>
          </ac:picMkLst>
        </pc:picChg>
      </pc:sldChg>
      <pc:sldChg chg="modSp new del mod">
        <pc:chgData name="Peter Kenrick (1910613)" userId="7aa6a15d-a1dc-42ab-ab78-1d2bffea51ae" providerId="ADAL" clId="{6A0BC562-2FC4-41A5-A5D6-6D7B0B53A60D}" dt="2023-11-11T22:37:20.561" v="418" actId="47"/>
        <pc:sldMkLst>
          <pc:docMk/>
          <pc:sldMk cId="3631034583" sldId="260"/>
        </pc:sldMkLst>
        <pc:spChg chg="mod">
          <ac:chgData name="Peter Kenrick (1910613)" userId="7aa6a15d-a1dc-42ab-ab78-1d2bffea51ae" providerId="ADAL" clId="{6A0BC562-2FC4-41A5-A5D6-6D7B0B53A60D}" dt="2023-11-11T22:27:25.657" v="223" actId="20577"/>
          <ac:spMkLst>
            <pc:docMk/>
            <pc:sldMk cId="3631034583" sldId="260"/>
            <ac:spMk id="2" creationId="{13E8C8B5-684C-64A6-6A78-9AB17356F155}"/>
          </ac:spMkLst>
        </pc:spChg>
        <pc:spChg chg="mod">
          <ac:chgData name="Peter Kenrick (1910613)" userId="7aa6a15d-a1dc-42ab-ab78-1d2bffea51ae" providerId="ADAL" clId="{6A0BC562-2FC4-41A5-A5D6-6D7B0B53A60D}" dt="2023-11-11T22:27:43.705" v="253" actId="20577"/>
          <ac:spMkLst>
            <pc:docMk/>
            <pc:sldMk cId="3631034583" sldId="260"/>
            <ac:spMk id="3" creationId="{D7C19734-1595-94B0-7788-C1704C6753EB}"/>
          </ac:spMkLst>
        </pc:spChg>
      </pc:sldChg>
      <pc:sldChg chg="addSp delSp modSp add mod ord modTransition modClrScheme modAnim chgLayout modNotesTx">
        <pc:chgData name="Peter Kenrick (1910613)" userId="7aa6a15d-a1dc-42ab-ab78-1d2bffea51ae" providerId="ADAL" clId="{6A0BC562-2FC4-41A5-A5D6-6D7B0B53A60D}" dt="2023-11-16T14:06:25.814" v="7178" actId="20577"/>
        <pc:sldMkLst>
          <pc:docMk/>
          <pc:sldMk cId="2564631131" sldId="261"/>
        </pc:sldMkLst>
        <pc:spChg chg="mod ord">
          <ac:chgData name="Peter Kenrick (1910613)" userId="7aa6a15d-a1dc-42ab-ab78-1d2bffea51ae" providerId="ADAL" clId="{6A0BC562-2FC4-41A5-A5D6-6D7B0B53A60D}" dt="2023-11-15T17:30:30.849" v="583"/>
          <ac:spMkLst>
            <pc:docMk/>
            <pc:sldMk cId="2564631131" sldId="261"/>
            <ac:spMk id="2" creationId="{13E8C8B5-684C-64A6-6A78-9AB17356F155}"/>
          </ac:spMkLst>
        </pc:spChg>
        <pc:spChg chg="mod ord">
          <ac:chgData name="Peter Kenrick (1910613)" userId="7aa6a15d-a1dc-42ab-ab78-1d2bffea51ae" providerId="ADAL" clId="{6A0BC562-2FC4-41A5-A5D6-6D7B0B53A60D}" dt="2023-11-15T17:30:30.849" v="583"/>
          <ac:spMkLst>
            <pc:docMk/>
            <pc:sldMk cId="2564631131" sldId="261"/>
            <ac:spMk id="3" creationId="{D7C19734-1595-94B0-7788-C1704C6753EB}"/>
          </ac:spMkLst>
        </pc:spChg>
        <pc:spChg chg="add mod ord">
          <ac:chgData name="Peter Kenrick (1910613)" userId="7aa6a15d-a1dc-42ab-ab78-1d2bffea51ae" providerId="ADAL" clId="{6A0BC562-2FC4-41A5-A5D6-6D7B0B53A60D}" dt="2023-11-15T17:30:30.849" v="583"/>
          <ac:spMkLst>
            <pc:docMk/>
            <pc:sldMk cId="2564631131" sldId="261"/>
            <ac:spMk id="4" creationId="{48C0E5AA-BCD4-3E0A-EF6B-0B574E3E2CB9}"/>
          </ac:spMkLst>
        </pc:spChg>
        <pc:spChg chg="add mod ord">
          <ac:chgData name="Peter Kenrick (1910613)" userId="7aa6a15d-a1dc-42ab-ab78-1d2bffea51ae" providerId="ADAL" clId="{6A0BC562-2FC4-41A5-A5D6-6D7B0B53A60D}" dt="2023-11-15T17:30:30.849" v="583"/>
          <ac:spMkLst>
            <pc:docMk/>
            <pc:sldMk cId="2564631131" sldId="261"/>
            <ac:spMk id="5" creationId="{322E74F2-ADD0-5C5D-6E13-96423C7AD430}"/>
          </ac:spMkLst>
        </pc:spChg>
        <pc:spChg chg="add mod ord">
          <ac:chgData name="Peter Kenrick (1910613)" userId="7aa6a15d-a1dc-42ab-ab78-1d2bffea51ae" providerId="ADAL" clId="{6A0BC562-2FC4-41A5-A5D6-6D7B0B53A60D}" dt="2023-11-15T17:30:30.849" v="583"/>
          <ac:spMkLst>
            <pc:docMk/>
            <pc:sldMk cId="2564631131" sldId="261"/>
            <ac:spMk id="6" creationId="{6A46E4D6-4E9E-87F5-C09E-4688C41EF8F5}"/>
          </ac:spMkLst>
        </pc:spChg>
        <pc:picChg chg="add del mod">
          <ac:chgData name="Peter Kenrick (1910613)" userId="7aa6a15d-a1dc-42ab-ab78-1d2bffea51ae" providerId="ADAL" clId="{6A0BC562-2FC4-41A5-A5D6-6D7B0B53A60D}" dt="2023-11-11T22:40:02.794" v="460" actId="478"/>
          <ac:picMkLst>
            <pc:docMk/>
            <pc:sldMk cId="2564631131" sldId="261"/>
            <ac:picMk id="7" creationId="{58D06468-40C2-02CB-B45E-7990D58CA4E8}"/>
          </ac:picMkLst>
        </pc:picChg>
        <pc:picChg chg="add del mod ord">
          <ac:chgData name="Peter Kenrick (1910613)" userId="7aa6a15d-a1dc-42ab-ab78-1d2bffea51ae" providerId="ADAL" clId="{6A0BC562-2FC4-41A5-A5D6-6D7B0B53A60D}" dt="2023-11-11T22:40:41.354" v="467" actId="478"/>
          <ac:picMkLst>
            <pc:docMk/>
            <pc:sldMk cId="2564631131" sldId="261"/>
            <ac:picMk id="8" creationId="{9B086467-6D03-ADCF-E7B8-A316BECE01D6}"/>
          </ac:picMkLst>
        </pc:picChg>
        <pc:picChg chg="add del mod ord modCrop">
          <ac:chgData name="Peter Kenrick (1910613)" userId="7aa6a15d-a1dc-42ab-ab78-1d2bffea51ae" providerId="ADAL" clId="{6A0BC562-2FC4-41A5-A5D6-6D7B0B53A60D}" dt="2023-11-11T23:06:45.252" v="560" actId="14100"/>
          <ac:picMkLst>
            <pc:docMk/>
            <pc:sldMk cId="2564631131" sldId="261"/>
            <ac:picMk id="9" creationId="{F0BB5FC2-2458-2C04-3EE5-688B35910929}"/>
          </ac:picMkLst>
        </pc:picChg>
        <pc:picChg chg="add mod ord">
          <ac:chgData name="Peter Kenrick (1910613)" userId="7aa6a15d-a1dc-42ab-ab78-1d2bffea51ae" providerId="ADAL" clId="{6A0BC562-2FC4-41A5-A5D6-6D7B0B53A60D}" dt="2023-11-11T23:07:33.900" v="566" actId="167"/>
          <ac:picMkLst>
            <pc:docMk/>
            <pc:sldMk cId="2564631131" sldId="261"/>
            <ac:picMk id="10" creationId="{D31656F8-4AFE-04D3-6AEC-CEDB2A3E0558}"/>
          </ac:picMkLst>
        </pc:picChg>
      </pc:sldChg>
      <pc:sldChg chg="addSp delSp modSp new mod modClrScheme modAnim chgLayout modNotesTx">
        <pc:chgData name="Peter Kenrick (1910613)" userId="7aa6a15d-a1dc-42ab-ab78-1d2bffea51ae" providerId="ADAL" clId="{6A0BC562-2FC4-41A5-A5D6-6D7B0B53A60D}" dt="2023-11-16T14:11:38.802" v="7354" actId="20577"/>
        <pc:sldMkLst>
          <pc:docMk/>
          <pc:sldMk cId="1196867574" sldId="262"/>
        </pc:sldMkLst>
        <pc:spChg chg="del mod ord">
          <ac:chgData name="Peter Kenrick (1910613)" userId="7aa6a15d-a1dc-42ab-ab78-1d2bffea51ae" providerId="ADAL" clId="{6A0BC562-2FC4-41A5-A5D6-6D7B0B53A60D}" dt="2023-11-11T22:36:46.903" v="402" actId="700"/>
          <ac:spMkLst>
            <pc:docMk/>
            <pc:sldMk cId="1196867574" sldId="262"/>
            <ac:spMk id="2" creationId="{88225630-F7B2-A530-3DD2-20317CD0C1E7}"/>
          </ac:spMkLst>
        </pc:spChg>
        <pc:spChg chg="del mod ord">
          <ac:chgData name="Peter Kenrick (1910613)" userId="7aa6a15d-a1dc-42ab-ab78-1d2bffea51ae" providerId="ADAL" clId="{6A0BC562-2FC4-41A5-A5D6-6D7B0B53A60D}" dt="2023-11-11T22:36:46.903" v="402" actId="700"/>
          <ac:spMkLst>
            <pc:docMk/>
            <pc:sldMk cId="1196867574" sldId="262"/>
            <ac:spMk id="3" creationId="{E8376565-D8A5-844B-5D50-E4552A64D97A}"/>
          </ac:spMkLst>
        </pc:spChg>
        <pc:spChg chg="add mod ord">
          <ac:chgData name="Peter Kenrick (1910613)" userId="7aa6a15d-a1dc-42ab-ab78-1d2bffea51ae" providerId="ADAL" clId="{6A0BC562-2FC4-41A5-A5D6-6D7B0B53A60D}" dt="2023-11-15T17:30:30.849" v="583"/>
          <ac:spMkLst>
            <pc:docMk/>
            <pc:sldMk cId="1196867574" sldId="262"/>
            <ac:spMk id="4" creationId="{B55EEC0F-4F20-1EE6-062E-56DA10FF557F}"/>
          </ac:spMkLst>
        </pc:spChg>
        <pc:spChg chg="add mod ord">
          <ac:chgData name="Peter Kenrick (1910613)" userId="7aa6a15d-a1dc-42ab-ab78-1d2bffea51ae" providerId="ADAL" clId="{6A0BC562-2FC4-41A5-A5D6-6D7B0B53A60D}" dt="2023-11-15T17:30:30.849" v="583"/>
          <ac:spMkLst>
            <pc:docMk/>
            <pc:sldMk cId="1196867574" sldId="262"/>
            <ac:spMk id="5" creationId="{EA4A0E01-28D9-97D4-393A-582710AD0297}"/>
          </ac:spMkLst>
        </pc:spChg>
        <pc:spChg chg="add mod ord">
          <ac:chgData name="Peter Kenrick (1910613)" userId="7aa6a15d-a1dc-42ab-ab78-1d2bffea51ae" providerId="ADAL" clId="{6A0BC562-2FC4-41A5-A5D6-6D7B0B53A60D}" dt="2023-11-15T17:30:30.849" v="583"/>
          <ac:spMkLst>
            <pc:docMk/>
            <pc:sldMk cId="1196867574" sldId="262"/>
            <ac:spMk id="6" creationId="{6CD22219-D743-AB87-A4E5-0DD49543F94D}"/>
          </ac:spMkLst>
        </pc:spChg>
      </pc:sldChg>
      <pc:sldChg chg="addSp delSp modSp new mod delAnim modAnim modNotesTx">
        <pc:chgData name="Peter Kenrick (1910613)" userId="7aa6a15d-a1dc-42ab-ab78-1d2bffea51ae" providerId="ADAL" clId="{6A0BC562-2FC4-41A5-A5D6-6D7B0B53A60D}" dt="2023-11-16T13:54:57.854" v="6237" actId="313"/>
        <pc:sldMkLst>
          <pc:docMk/>
          <pc:sldMk cId="1644596620" sldId="263"/>
        </pc:sldMkLst>
        <pc:spChg chg="mod">
          <ac:chgData name="Peter Kenrick (1910613)" userId="7aa6a15d-a1dc-42ab-ab78-1d2bffea51ae" providerId="ADAL" clId="{6A0BC562-2FC4-41A5-A5D6-6D7B0B53A60D}" dt="2023-11-15T19:10:21.184" v="784" actId="20577"/>
          <ac:spMkLst>
            <pc:docMk/>
            <pc:sldMk cId="1644596620" sldId="263"/>
            <ac:spMk id="2" creationId="{0B56FC20-1456-1027-C3DD-A539E7B44B4A}"/>
          </ac:spMkLst>
        </pc:spChg>
        <pc:spChg chg="mod">
          <ac:chgData name="Peter Kenrick (1910613)" userId="7aa6a15d-a1dc-42ab-ab78-1d2bffea51ae" providerId="ADAL" clId="{6A0BC562-2FC4-41A5-A5D6-6D7B0B53A60D}" dt="2023-11-16T13:50:17.733" v="5678" actId="20577"/>
          <ac:spMkLst>
            <pc:docMk/>
            <pc:sldMk cId="1644596620" sldId="263"/>
            <ac:spMk id="7" creationId="{E7681336-1E6E-BA3D-77BB-F3771552E4D1}"/>
          </ac:spMkLst>
        </pc:spChg>
        <pc:picChg chg="add del mod ord modCrop">
          <ac:chgData name="Peter Kenrick (1910613)" userId="7aa6a15d-a1dc-42ab-ab78-1d2bffea51ae" providerId="ADAL" clId="{6A0BC562-2FC4-41A5-A5D6-6D7B0B53A60D}" dt="2023-11-16T13:45:00.191" v="5069" actId="478"/>
          <ac:picMkLst>
            <pc:docMk/>
            <pc:sldMk cId="1644596620" sldId="263"/>
            <ac:picMk id="3" creationId="{393FABF4-3EC4-1301-B7C5-156A69656F0F}"/>
          </ac:picMkLst>
        </pc:picChg>
        <pc:picChg chg="add del mod modCrop">
          <ac:chgData name="Peter Kenrick (1910613)" userId="7aa6a15d-a1dc-42ab-ab78-1d2bffea51ae" providerId="ADAL" clId="{6A0BC562-2FC4-41A5-A5D6-6D7B0B53A60D}" dt="2023-11-16T13:34:11.893" v="4555" actId="478"/>
          <ac:picMkLst>
            <pc:docMk/>
            <pc:sldMk cId="1644596620" sldId="263"/>
            <ac:picMk id="4" creationId="{411B6EF4-24CF-7775-B14A-B3657C520D20}"/>
          </ac:picMkLst>
        </pc:picChg>
        <pc:picChg chg="add mod ord">
          <ac:chgData name="Peter Kenrick (1910613)" userId="7aa6a15d-a1dc-42ab-ab78-1d2bffea51ae" providerId="ADAL" clId="{6A0BC562-2FC4-41A5-A5D6-6D7B0B53A60D}" dt="2023-11-16T13:44:58.855" v="5068" actId="167"/>
          <ac:picMkLst>
            <pc:docMk/>
            <pc:sldMk cId="1644596620" sldId="263"/>
            <ac:picMk id="8" creationId="{B76E6D3D-BA83-EDE1-46FF-C8BB909C2A65}"/>
          </ac:picMkLst>
        </pc:picChg>
        <pc:picChg chg="add mod ord modCrop">
          <ac:chgData name="Peter Kenrick (1910613)" userId="7aa6a15d-a1dc-42ab-ab78-1d2bffea51ae" providerId="ADAL" clId="{6A0BC562-2FC4-41A5-A5D6-6D7B0B53A60D}" dt="2023-11-16T13:44:56.683" v="5067" actId="167"/>
          <ac:picMkLst>
            <pc:docMk/>
            <pc:sldMk cId="1644596620" sldId="263"/>
            <ac:picMk id="9" creationId="{4313FA67-B5B3-4A6C-7398-9FC6DE0D0917}"/>
          </ac:picMkLst>
        </pc:picChg>
        <pc:picChg chg="add mod ord modCrop">
          <ac:chgData name="Peter Kenrick (1910613)" userId="7aa6a15d-a1dc-42ab-ab78-1d2bffea51ae" providerId="ADAL" clId="{6A0BC562-2FC4-41A5-A5D6-6D7B0B53A60D}" dt="2023-11-16T13:44:54.190" v="5066" actId="167"/>
          <ac:picMkLst>
            <pc:docMk/>
            <pc:sldMk cId="1644596620" sldId="263"/>
            <ac:picMk id="10" creationId="{50B6E1B9-82DA-2604-683E-3D3252A5C81E}"/>
          </ac:picMkLst>
        </pc:picChg>
      </pc:sldChg>
      <pc:sldChg chg="addSp delSp modSp new mod modAnim modNotesTx">
        <pc:chgData name="Peter Kenrick (1910613)" userId="7aa6a15d-a1dc-42ab-ab78-1d2bffea51ae" providerId="ADAL" clId="{6A0BC562-2FC4-41A5-A5D6-6D7B0B53A60D}" dt="2023-11-16T14:14:43.507" v="7375"/>
        <pc:sldMkLst>
          <pc:docMk/>
          <pc:sldMk cId="767029281" sldId="264"/>
        </pc:sldMkLst>
        <pc:spChg chg="mod">
          <ac:chgData name="Peter Kenrick (1910613)" userId="7aa6a15d-a1dc-42ab-ab78-1d2bffea51ae" providerId="ADAL" clId="{6A0BC562-2FC4-41A5-A5D6-6D7B0B53A60D}" dt="2023-11-16T13:30:00.022" v="4402" actId="26606"/>
          <ac:spMkLst>
            <pc:docMk/>
            <pc:sldMk cId="767029281" sldId="264"/>
            <ac:spMk id="2" creationId="{5B5B9EBC-2D9E-D9DF-9873-5DA76D76DBFE}"/>
          </ac:spMkLst>
        </pc:spChg>
        <pc:spChg chg="mod">
          <ac:chgData name="Peter Kenrick (1910613)" userId="7aa6a15d-a1dc-42ab-ab78-1d2bffea51ae" providerId="ADAL" clId="{6A0BC562-2FC4-41A5-A5D6-6D7B0B53A60D}" dt="2023-11-16T14:10:50.789" v="7326" actId="20577"/>
          <ac:spMkLst>
            <pc:docMk/>
            <pc:sldMk cId="767029281" sldId="264"/>
            <ac:spMk id="8" creationId="{276A4568-004E-CEBB-C933-C59F2905B08A}"/>
          </ac:spMkLst>
        </pc:spChg>
        <pc:spChg chg="add">
          <ac:chgData name="Peter Kenrick (1910613)" userId="7aa6a15d-a1dc-42ab-ab78-1d2bffea51ae" providerId="ADAL" clId="{6A0BC562-2FC4-41A5-A5D6-6D7B0B53A60D}" dt="2023-11-16T13:30:00.022" v="4402" actId="26606"/>
          <ac:spMkLst>
            <pc:docMk/>
            <pc:sldMk cId="767029281" sldId="264"/>
            <ac:spMk id="34" creationId="{7E61F402-3445-458A-9A2B-D28FD288390C}"/>
          </ac:spMkLst>
        </pc:spChg>
        <pc:grpChg chg="del">
          <ac:chgData name="Peter Kenrick (1910613)" userId="7aa6a15d-a1dc-42ab-ab78-1d2bffea51ae" providerId="ADAL" clId="{6A0BC562-2FC4-41A5-A5D6-6D7B0B53A60D}" dt="2023-11-16T13:30:00.022" v="4402" actId="26606"/>
          <ac:grpSpMkLst>
            <pc:docMk/>
            <pc:sldMk cId="767029281" sldId="264"/>
            <ac:grpSpMk id="15" creationId="{3F6D81C7-B083-478E-82FE-089A8CB72EB8}"/>
          </ac:grpSpMkLst>
        </pc:grpChg>
        <pc:grpChg chg="add">
          <ac:chgData name="Peter Kenrick (1910613)" userId="7aa6a15d-a1dc-42ab-ab78-1d2bffea51ae" providerId="ADAL" clId="{6A0BC562-2FC4-41A5-A5D6-6D7B0B53A60D}" dt="2023-11-16T13:30:00.022" v="4402" actId="26606"/>
          <ac:grpSpMkLst>
            <pc:docMk/>
            <pc:sldMk cId="767029281" sldId="264"/>
            <ac:grpSpMk id="26" creationId="{3F6D81C7-B083-478E-82FE-089A8CB72EB8}"/>
          </ac:grpSpMkLst>
        </pc:grpChg>
        <pc:grpChg chg="add">
          <ac:chgData name="Peter Kenrick (1910613)" userId="7aa6a15d-a1dc-42ab-ab78-1d2bffea51ae" providerId="ADAL" clId="{6A0BC562-2FC4-41A5-A5D6-6D7B0B53A60D}" dt="2023-11-16T13:30:00.022" v="4402" actId="26606"/>
          <ac:grpSpMkLst>
            <pc:docMk/>
            <pc:sldMk cId="767029281" sldId="264"/>
            <ac:grpSpMk id="36" creationId="{A673C096-95AE-4644-B76C-1DF1B667DC44}"/>
          </ac:grpSpMkLst>
        </pc:grpChg>
        <pc:picChg chg="add mod ord">
          <ac:chgData name="Peter Kenrick (1910613)" userId="7aa6a15d-a1dc-42ab-ab78-1d2bffea51ae" providerId="ADAL" clId="{6A0BC562-2FC4-41A5-A5D6-6D7B0B53A60D}" dt="2023-11-16T13:30:03.589" v="4404" actId="27614"/>
          <ac:picMkLst>
            <pc:docMk/>
            <pc:sldMk cId="767029281" sldId="264"/>
            <ac:picMk id="3" creationId="{05814C54-EB9F-689F-1742-95ACB9B2D227}"/>
          </ac:picMkLst>
        </pc:picChg>
        <pc:picChg chg="del">
          <ac:chgData name="Peter Kenrick (1910613)" userId="7aa6a15d-a1dc-42ab-ab78-1d2bffea51ae" providerId="ADAL" clId="{6A0BC562-2FC4-41A5-A5D6-6D7B0B53A60D}" dt="2023-11-16T13:29:42.904" v="4399" actId="478"/>
          <ac:picMkLst>
            <pc:docMk/>
            <pc:sldMk cId="767029281" sldId="264"/>
            <ac:picMk id="12" creationId="{78E13C10-097F-A239-6CFD-F95DD17F9DD3}"/>
          </ac:picMkLst>
        </pc:picChg>
        <pc:cxnChg chg="del">
          <ac:chgData name="Peter Kenrick (1910613)" userId="7aa6a15d-a1dc-42ab-ab78-1d2bffea51ae" providerId="ADAL" clId="{6A0BC562-2FC4-41A5-A5D6-6D7B0B53A60D}" dt="2023-11-16T13:30:00.022" v="4402" actId="26606"/>
          <ac:cxnSpMkLst>
            <pc:docMk/>
            <pc:sldMk cId="767029281" sldId="264"/>
            <ac:cxnSpMk id="21" creationId="{F06B54F2-CD11-4359-A7D6-DA7C76C091A6}"/>
          </ac:cxnSpMkLst>
        </pc:cxnChg>
        <pc:cxnChg chg="add">
          <ac:chgData name="Peter Kenrick (1910613)" userId="7aa6a15d-a1dc-42ab-ab78-1d2bffea51ae" providerId="ADAL" clId="{6A0BC562-2FC4-41A5-A5D6-6D7B0B53A60D}" dt="2023-11-16T13:30:00.022" v="4402" actId="26606"/>
          <ac:cxnSpMkLst>
            <pc:docMk/>
            <pc:sldMk cId="767029281" sldId="264"/>
            <ac:cxnSpMk id="32" creationId="{F06B54F2-CD11-4359-A7D6-DA7C76C091A6}"/>
          </ac:cxnSpMkLst>
        </pc:cxnChg>
        <pc:cxnChg chg="add">
          <ac:chgData name="Peter Kenrick (1910613)" userId="7aa6a15d-a1dc-42ab-ab78-1d2bffea51ae" providerId="ADAL" clId="{6A0BC562-2FC4-41A5-A5D6-6D7B0B53A60D}" dt="2023-11-16T13:30:00.022" v="4402" actId="26606"/>
          <ac:cxnSpMkLst>
            <pc:docMk/>
            <pc:sldMk cId="767029281" sldId="264"/>
            <ac:cxnSpMk id="42" creationId="{2BE880E9-2B86-4CDB-B5B7-308745CDD19D}"/>
          </ac:cxnSpMkLst>
        </pc:cxnChg>
      </pc:sldChg>
      <pc:sldChg chg="addSp delSp modSp new mod modClrScheme modAnim chgLayout">
        <pc:chgData name="Peter Kenrick (1910613)" userId="7aa6a15d-a1dc-42ab-ab78-1d2bffea51ae" providerId="ADAL" clId="{6A0BC562-2FC4-41A5-A5D6-6D7B0B53A60D}" dt="2023-11-16T14:13:48.788" v="7359"/>
        <pc:sldMkLst>
          <pc:docMk/>
          <pc:sldMk cId="2479908535" sldId="265"/>
        </pc:sldMkLst>
        <pc:spChg chg="del mod ord">
          <ac:chgData name="Peter Kenrick (1910613)" userId="7aa6a15d-a1dc-42ab-ab78-1d2bffea51ae" providerId="ADAL" clId="{6A0BC562-2FC4-41A5-A5D6-6D7B0B53A60D}" dt="2023-11-16T01:04:53.039" v="3657" actId="700"/>
          <ac:spMkLst>
            <pc:docMk/>
            <pc:sldMk cId="2479908535" sldId="265"/>
            <ac:spMk id="2" creationId="{CA6B7470-A603-DF6C-908D-6B5956D64A71}"/>
          </ac:spMkLst>
        </pc:spChg>
        <pc:spChg chg="del mod ord">
          <ac:chgData name="Peter Kenrick (1910613)" userId="7aa6a15d-a1dc-42ab-ab78-1d2bffea51ae" providerId="ADAL" clId="{6A0BC562-2FC4-41A5-A5D6-6D7B0B53A60D}" dt="2023-11-16T01:04:53.039" v="3657" actId="700"/>
          <ac:spMkLst>
            <pc:docMk/>
            <pc:sldMk cId="2479908535" sldId="265"/>
            <ac:spMk id="3" creationId="{1675AABF-B863-78F1-EA2D-63CF4646CBFC}"/>
          </ac:spMkLst>
        </pc:spChg>
        <pc:spChg chg="del">
          <ac:chgData name="Peter Kenrick (1910613)" userId="7aa6a15d-a1dc-42ab-ab78-1d2bffea51ae" providerId="ADAL" clId="{6A0BC562-2FC4-41A5-A5D6-6D7B0B53A60D}" dt="2023-11-16T01:04:53.039" v="3657" actId="700"/>
          <ac:spMkLst>
            <pc:docMk/>
            <pc:sldMk cId="2479908535" sldId="265"/>
            <ac:spMk id="4" creationId="{6B3224E2-3C8F-0BA6-E598-40AAD98C4487}"/>
          </ac:spMkLst>
        </pc:spChg>
        <pc:spChg chg="mod ord">
          <ac:chgData name="Peter Kenrick (1910613)" userId="7aa6a15d-a1dc-42ab-ab78-1d2bffea51ae" providerId="ADAL" clId="{6A0BC562-2FC4-41A5-A5D6-6D7B0B53A60D}" dt="2023-11-16T01:04:53.039" v="3657" actId="700"/>
          <ac:spMkLst>
            <pc:docMk/>
            <pc:sldMk cId="2479908535" sldId="265"/>
            <ac:spMk id="5" creationId="{CB0D3C6F-7AE6-AD5E-9FA6-4187C3B7BC6A}"/>
          </ac:spMkLst>
        </pc:spChg>
        <pc:spChg chg="mod ord">
          <ac:chgData name="Peter Kenrick (1910613)" userId="7aa6a15d-a1dc-42ab-ab78-1d2bffea51ae" providerId="ADAL" clId="{6A0BC562-2FC4-41A5-A5D6-6D7B0B53A60D}" dt="2023-11-16T01:04:53.039" v="3657" actId="700"/>
          <ac:spMkLst>
            <pc:docMk/>
            <pc:sldMk cId="2479908535" sldId="265"/>
            <ac:spMk id="6" creationId="{BFF8D82E-4685-1459-79BE-4525434A19BD}"/>
          </ac:spMkLst>
        </pc:spChg>
        <pc:spChg chg="add mod ord">
          <ac:chgData name="Peter Kenrick (1910613)" userId="7aa6a15d-a1dc-42ab-ab78-1d2bffea51ae" providerId="ADAL" clId="{6A0BC562-2FC4-41A5-A5D6-6D7B0B53A60D}" dt="2023-11-16T01:09:10.034" v="3675" actId="20577"/>
          <ac:spMkLst>
            <pc:docMk/>
            <pc:sldMk cId="2479908535" sldId="265"/>
            <ac:spMk id="7" creationId="{77DE246C-4D45-AC30-BF9B-D6E9747143CA}"/>
          </ac:spMkLst>
        </pc:spChg>
        <pc:spChg chg="add mod ord">
          <ac:chgData name="Peter Kenrick (1910613)" userId="7aa6a15d-a1dc-42ab-ab78-1d2bffea51ae" providerId="ADAL" clId="{6A0BC562-2FC4-41A5-A5D6-6D7B0B53A60D}" dt="2023-11-16T13:48:55.400" v="5562" actId="20577"/>
          <ac:spMkLst>
            <pc:docMk/>
            <pc:sldMk cId="2479908535" sldId="265"/>
            <ac:spMk id="8" creationId="{6FAE0D71-B9FC-1FED-CEB7-AFA561D282F9}"/>
          </ac:spMkLst>
        </pc:spChg>
      </pc:sldChg>
      <pc:sldChg chg="addSp delSp modSp new mod ord modClrScheme chgLayout">
        <pc:chgData name="Peter Kenrick (1910613)" userId="7aa6a15d-a1dc-42ab-ab78-1d2bffea51ae" providerId="ADAL" clId="{6A0BC562-2FC4-41A5-A5D6-6D7B0B53A60D}" dt="2023-12-15T02:36:58.487" v="7794" actId="20577"/>
        <pc:sldMkLst>
          <pc:docMk/>
          <pc:sldMk cId="3165898732" sldId="266"/>
        </pc:sldMkLst>
        <pc:spChg chg="del">
          <ac:chgData name="Peter Kenrick (1910613)" userId="7aa6a15d-a1dc-42ab-ab78-1d2bffea51ae" providerId="ADAL" clId="{6A0BC562-2FC4-41A5-A5D6-6D7B0B53A60D}" dt="2023-12-15T02:36:11.231" v="7777" actId="700"/>
          <ac:spMkLst>
            <pc:docMk/>
            <pc:sldMk cId="3165898732" sldId="266"/>
            <ac:spMk id="2" creationId="{9E757594-021C-E2A3-A395-78D638672D67}"/>
          </ac:spMkLst>
        </pc:spChg>
        <pc:spChg chg="del">
          <ac:chgData name="Peter Kenrick (1910613)" userId="7aa6a15d-a1dc-42ab-ab78-1d2bffea51ae" providerId="ADAL" clId="{6A0BC562-2FC4-41A5-A5D6-6D7B0B53A60D}" dt="2023-12-15T02:36:11.231" v="7777" actId="700"/>
          <ac:spMkLst>
            <pc:docMk/>
            <pc:sldMk cId="3165898732" sldId="266"/>
            <ac:spMk id="3" creationId="{8A3FF87B-2770-7099-8E03-F5D97C8F663F}"/>
          </ac:spMkLst>
        </pc:spChg>
        <pc:spChg chg="mod ord">
          <ac:chgData name="Peter Kenrick (1910613)" userId="7aa6a15d-a1dc-42ab-ab78-1d2bffea51ae" providerId="ADAL" clId="{6A0BC562-2FC4-41A5-A5D6-6D7B0B53A60D}" dt="2023-12-15T02:36:11.231" v="7777" actId="700"/>
          <ac:spMkLst>
            <pc:docMk/>
            <pc:sldMk cId="3165898732" sldId="266"/>
            <ac:spMk id="4" creationId="{59A4D974-9CEB-8E1F-5928-7759B4C7CA08}"/>
          </ac:spMkLst>
        </pc:spChg>
        <pc:spChg chg="mod ord">
          <ac:chgData name="Peter Kenrick (1910613)" userId="7aa6a15d-a1dc-42ab-ab78-1d2bffea51ae" providerId="ADAL" clId="{6A0BC562-2FC4-41A5-A5D6-6D7B0B53A60D}" dt="2023-12-15T02:36:11.231" v="7777" actId="700"/>
          <ac:spMkLst>
            <pc:docMk/>
            <pc:sldMk cId="3165898732" sldId="266"/>
            <ac:spMk id="5" creationId="{021ABD8C-1845-12CB-660A-7EDF816F2619}"/>
          </ac:spMkLst>
        </pc:spChg>
        <pc:spChg chg="add mod">
          <ac:chgData name="Peter Kenrick (1910613)" userId="7aa6a15d-a1dc-42ab-ab78-1d2bffea51ae" providerId="ADAL" clId="{6A0BC562-2FC4-41A5-A5D6-6D7B0B53A60D}" dt="2023-12-15T02:36:58.487" v="7794" actId="20577"/>
          <ac:spMkLst>
            <pc:docMk/>
            <pc:sldMk cId="3165898732" sldId="266"/>
            <ac:spMk id="7" creationId="{D13F75D2-9183-6058-BA1A-679A326DD2BD}"/>
          </ac:spMkLst>
        </pc:spChg>
      </pc:sldChg>
      <pc:sldChg chg="new">
        <pc:chgData name="Peter Kenrick (1910613)" userId="7aa6a15d-a1dc-42ab-ab78-1d2bffea51ae" providerId="ADAL" clId="{6A0BC562-2FC4-41A5-A5D6-6D7B0B53A60D}" dt="2023-11-16T01:36:18.475" v="3686" actId="680"/>
        <pc:sldMkLst>
          <pc:docMk/>
          <pc:sldMk cId="3857667838" sldId="266"/>
        </pc:sldMkLst>
      </pc:sldChg>
    </pc:docChg>
  </pc:docChgLst>
  <pc:docChgLst>
    <pc:chgData name="Peter Kenrick (1910613)" userId="7aa6a15d-a1dc-42ab-ab78-1d2bffea51ae" providerId="ADAL" clId="{C9CDA049-B38B-479E-8B55-0E439C2B1A9F}"/>
    <pc:docChg chg="undo redo custSel delSld modSld">
      <pc:chgData name="Peter Kenrick (1910613)" userId="7aa6a15d-a1dc-42ab-ab78-1d2bffea51ae" providerId="ADAL" clId="{C9CDA049-B38B-479E-8B55-0E439C2B1A9F}" dt="2023-11-16T12:59:30.794" v="4160" actId="20577"/>
      <pc:docMkLst>
        <pc:docMk/>
      </pc:docMkLst>
      <pc:sldChg chg="modNotesTx">
        <pc:chgData name="Peter Kenrick (1910613)" userId="7aa6a15d-a1dc-42ab-ab78-1d2bffea51ae" providerId="ADAL" clId="{C9CDA049-B38B-479E-8B55-0E439C2B1A9F}" dt="2023-11-16T12:49:01.819" v="3269" actId="20577"/>
        <pc:sldMkLst>
          <pc:docMk/>
          <pc:sldMk cId="2750893633" sldId="259"/>
        </pc:sldMkLst>
      </pc:sldChg>
      <pc:sldChg chg="modSp mod modNotesTx">
        <pc:chgData name="Peter Kenrick (1910613)" userId="7aa6a15d-a1dc-42ab-ab78-1d2bffea51ae" providerId="ADAL" clId="{C9CDA049-B38B-479E-8B55-0E439C2B1A9F}" dt="2023-11-16T12:59:30.794" v="4160" actId="20577"/>
        <pc:sldMkLst>
          <pc:docMk/>
          <pc:sldMk cId="2564631131" sldId="261"/>
        </pc:sldMkLst>
        <pc:spChg chg="mod">
          <ac:chgData name="Peter Kenrick (1910613)" userId="7aa6a15d-a1dc-42ab-ab78-1d2bffea51ae" providerId="ADAL" clId="{C9CDA049-B38B-479E-8B55-0E439C2B1A9F}" dt="2023-11-16T10:42:05.383" v="762" actId="20577"/>
          <ac:spMkLst>
            <pc:docMk/>
            <pc:sldMk cId="2564631131" sldId="261"/>
            <ac:spMk id="3" creationId="{D7C19734-1595-94B0-7788-C1704C6753EB}"/>
          </ac:spMkLst>
        </pc:spChg>
        <pc:spChg chg="mod">
          <ac:chgData name="Peter Kenrick (1910613)" userId="7aa6a15d-a1dc-42ab-ab78-1d2bffea51ae" providerId="ADAL" clId="{C9CDA049-B38B-479E-8B55-0E439C2B1A9F}" dt="2023-11-16T10:30:51.680" v="161" actId="20577"/>
          <ac:spMkLst>
            <pc:docMk/>
            <pc:sldMk cId="2564631131" sldId="261"/>
            <ac:spMk id="4" creationId="{48C0E5AA-BCD4-3E0A-EF6B-0B574E3E2CB9}"/>
          </ac:spMkLst>
        </pc:spChg>
        <pc:spChg chg="mod">
          <ac:chgData name="Peter Kenrick (1910613)" userId="7aa6a15d-a1dc-42ab-ab78-1d2bffea51ae" providerId="ADAL" clId="{C9CDA049-B38B-479E-8B55-0E439C2B1A9F}" dt="2023-11-16T10:40:23.135" v="756" actId="20577"/>
          <ac:spMkLst>
            <pc:docMk/>
            <pc:sldMk cId="2564631131" sldId="261"/>
            <ac:spMk id="6" creationId="{6A46E4D6-4E9E-87F5-C09E-4688C41EF8F5}"/>
          </ac:spMkLst>
        </pc:spChg>
      </pc:sldChg>
      <pc:sldChg chg="addSp delSp modSp mod modClrScheme chgLayout modNotesTx">
        <pc:chgData name="Peter Kenrick (1910613)" userId="7aa6a15d-a1dc-42ab-ab78-1d2bffea51ae" providerId="ADAL" clId="{C9CDA049-B38B-479E-8B55-0E439C2B1A9F}" dt="2023-11-16T12:39:10.492" v="2020" actId="313"/>
        <pc:sldMkLst>
          <pc:docMk/>
          <pc:sldMk cId="1196867574" sldId="262"/>
        </pc:sldMkLst>
        <pc:spChg chg="mod ord">
          <ac:chgData name="Peter Kenrick (1910613)" userId="7aa6a15d-a1dc-42ab-ab78-1d2bffea51ae" providerId="ADAL" clId="{C9CDA049-B38B-479E-8B55-0E439C2B1A9F}" dt="2023-11-16T12:22:16.476" v="952" actId="700"/>
          <ac:spMkLst>
            <pc:docMk/>
            <pc:sldMk cId="1196867574" sldId="262"/>
            <ac:spMk id="2" creationId="{F1B5113B-F0BB-B102-013A-9A34DF26FD04}"/>
          </ac:spMkLst>
        </pc:spChg>
        <pc:spChg chg="mod ord">
          <ac:chgData name="Peter Kenrick (1910613)" userId="7aa6a15d-a1dc-42ab-ab78-1d2bffea51ae" providerId="ADAL" clId="{C9CDA049-B38B-479E-8B55-0E439C2B1A9F}" dt="2023-11-16T12:22:16.476" v="952" actId="700"/>
          <ac:spMkLst>
            <pc:docMk/>
            <pc:sldMk cId="1196867574" sldId="262"/>
            <ac:spMk id="3" creationId="{E893BD27-B292-B8A1-5B1C-A896929E9508}"/>
          </ac:spMkLst>
        </pc:spChg>
        <pc:spChg chg="mod ord">
          <ac:chgData name="Peter Kenrick (1910613)" userId="7aa6a15d-a1dc-42ab-ab78-1d2bffea51ae" providerId="ADAL" clId="{C9CDA049-B38B-479E-8B55-0E439C2B1A9F}" dt="2023-11-16T12:22:16.476" v="952" actId="700"/>
          <ac:spMkLst>
            <pc:docMk/>
            <pc:sldMk cId="1196867574" sldId="262"/>
            <ac:spMk id="4" creationId="{B55EEC0F-4F20-1EE6-062E-56DA10FF557F}"/>
          </ac:spMkLst>
        </pc:spChg>
        <pc:spChg chg="del mod ord">
          <ac:chgData name="Peter Kenrick (1910613)" userId="7aa6a15d-a1dc-42ab-ab78-1d2bffea51ae" providerId="ADAL" clId="{C9CDA049-B38B-479E-8B55-0E439C2B1A9F}" dt="2023-11-16T12:22:16.476" v="952" actId="700"/>
          <ac:spMkLst>
            <pc:docMk/>
            <pc:sldMk cId="1196867574" sldId="262"/>
            <ac:spMk id="5" creationId="{EA4A0E01-28D9-97D4-393A-582710AD0297}"/>
          </ac:spMkLst>
        </pc:spChg>
        <pc:spChg chg="mod ord">
          <ac:chgData name="Peter Kenrick (1910613)" userId="7aa6a15d-a1dc-42ab-ab78-1d2bffea51ae" providerId="ADAL" clId="{C9CDA049-B38B-479E-8B55-0E439C2B1A9F}" dt="2023-11-16T12:27:26.963" v="1040" actId="20577"/>
          <ac:spMkLst>
            <pc:docMk/>
            <pc:sldMk cId="1196867574" sldId="262"/>
            <ac:spMk id="6" creationId="{6CD22219-D743-AB87-A4E5-0DD49543F94D}"/>
          </ac:spMkLst>
        </pc:spChg>
        <pc:spChg chg="add del mod ord">
          <ac:chgData name="Peter Kenrick (1910613)" userId="7aa6a15d-a1dc-42ab-ab78-1d2bffea51ae" providerId="ADAL" clId="{C9CDA049-B38B-479E-8B55-0E439C2B1A9F}" dt="2023-11-16T12:24:26.459" v="953"/>
          <ac:spMkLst>
            <pc:docMk/>
            <pc:sldMk cId="1196867574" sldId="262"/>
            <ac:spMk id="7" creationId="{8008FE37-5391-24D1-FDD6-80CCE7BEA4A9}"/>
          </ac:spMkLst>
        </pc:spChg>
        <pc:picChg chg="add mod modCrop">
          <ac:chgData name="Peter Kenrick (1910613)" userId="7aa6a15d-a1dc-42ab-ab78-1d2bffea51ae" providerId="ADAL" clId="{C9CDA049-B38B-479E-8B55-0E439C2B1A9F}" dt="2023-11-16T12:24:34.900" v="954" actId="18131"/>
          <ac:picMkLst>
            <pc:docMk/>
            <pc:sldMk cId="1196867574" sldId="262"/>
            <ac:picMk id="8" creationId="{D41A7E8D-93DD-FE3C-00AE-3F1D85F0627A}"/>
          </ac:picMkLst>
        </pc:picChg>
      </pc:sldChg>
      <pc:sldChg chg="addSp delSp modSp mod modClrScheme chgLayout">
        <pc:chgData name="Peter Kenrick (1910613)" userId="7aa6a15d-a1dc-42ab-ab78-1d2bffea51ae" providerId="ADAL" clId="{C9CDA049-B38B-479E-8B55-0E439C2B1A9F}" dt="2023-11-16T12:17:04.472" v="823" actId="20577"/>
        <pc:sldMkLst>
          <pc:docMk/>
          <pc:sldMk cId="1644596620" sldId="263"/>
        </pc:sldMkLst>
        <pc:spChg chg="mod ord">
          <ac:chgData name="Peter Kenrick (1910613)" userId="7aa6a15d-a1dc-42ab-ab78-1d2bffea51ae" providerId="ADAL" clId="{C9CDA049-B38B-479E-8B55-0E439C2B1A9F}" dt="2023-11-16T11:05:56.447" v="768" actId="700"/>
          <ac:spMkLst>
            <pc:docMk/>
            <pc:sldMk cId="1644596620" sldId="263"/>
            <ac:spMk id="2" creationId="{0B56FC20-1456-1027-C3DD-A539E7B44B4A}"/>
          </ac:spMkLst>
        </pc:spChg>
        <pc:spChg chg="del mod ord">
          <ac:chgData name="Peter Kenrick (1910613)" userId="7aa6a15d-a1dc-42ab-ab78-1d2bffea51ae" providerId="ADAL" clId="{C9CDA049-B38B-479E-8B55-0E439C2B1A9F}" dt="2023-11-16T11:05:56.447" v="768" actId="700"/>
          <ac:spMkLst>
            <pc:docMk/>
            <pc:sldMk cId="1644596620" sldId="263"/>
            <ac:spMk id="3" creationId="{A805515E-2750-842C-C24A-77CCE02C5E34}"/>
          </ac:spMkLst>
        </pc:spChg>
        <pc:spChg chg="del">
          <ac:chgData name="Peter Kenrick (1910613)" userId="7aa6a15d-a1dc-42ab-ab78-1d2bffea51ae" providerId="ADAL" clId="{C9CDA049-B38B-479E-8B55-0E439C2B1A9F}" dt="2023-11-16T11:05:56.447" v="768" actId="700"/>
          <ac:spMkLst>
            <pc:docMk/>
            <pc:sldMk cId="1644596620" sldId="263"/>
            <ac:spMk id="4" creationId="{79FE07A8-D86C-2395-D027-42D22D3A11DF}"/>
          </ac:spMkLst>
        </pc:spChg>
        <pc:spChg chg="mod ord">
          <ac:chgData name="Peter Kenrick (1910613)" userId="7aa6a15d-a1dc-42ab-ab78-1d2bffea51ae" providerId="ADAL" clId="{C9CDA049-B38B-479E-8B55-0E439C2B1A9F}" dt="2023-11-16T11:05:56.447" v="768" actId="700"/>
          <ac:spMkLst>
            <pc:docMk/>
            <pc:sldMk cId="1644596620" sldId="263"/>
            <ac:spMk id="5" creationId="{0D80D4E8-C81A-2011-4E11-3886190EA876}"/>
          </ac:spMkLst>
        </pc:spChg>
        <pc:spChg chg="mod ord">
          <ac:chgData name="Peter Kenrick (1910613)" userId="7aa6a15d-a1dc-42ab-ab78-1d2bffea51ae" providerId="ADAL" clId="{C9CDA049-B38B-479E-8B55-0E439C2B1A9F}" dt="2023-11-16T11:05:56.447" v="768" actId="700"/>
          <ac:spMkLst>
            <pc:docMk/>
            <pc:sldMk cId="1644596620" sldId="263"/>
            <ac:spMk id="6" creationId="{99EEDEF1-80E2-58AB-CDE7-56C8BA921695}"/>
          </ac:spMkLst>
        </pc:spChg>
        <pc:spChg chg="add mod ord">
          <ac:chgData name="Peter Kenrick (1910613)" userId="7aa6a15d-a1dc-42ab-ab78-1d2bffea51ae" providerId="ADAL" clId="{C9CDA049-B38B-479E-8B55-0E439C2B1A9F}" dt="2023-11-16T12:17:04.472" v="823" actId="20577"/>
          <ac:spMkLst>
            <pc:docMk/>
            <pc:sldMk cId="1644596620" sldId="263"/>
            <ac:spMk id="7" creationId="{E7681336-1E6E-BA3D-77BB-F3771552E4D1}"/>
          </ac:spMkLst>
        </pc:spChg>
      </pc:sldChg>
      <pc:sldChg chg="addSp delSp modSp mod setBg modClrScheme chgLayout">
        <pc:chgData name="Peter Kenrick (1910613)" userId="7aa6a15d-a1dc-42ab-ab78-1d2bffea51ae" providerId="ADAL" clId="{C9CDA049-B38B-479E-8B55-0E439C2B1A9F}" dt="2023-11-16T12:53:43.537" v="3406" actId="20577"/>
        <pc:sldMkLst>
          <pc:docMk/>
          <pc:sldMk cId="767029281" sldId="264"/>
        </pc:sldMkLst>
        <pc:spChg chg="mod ord">
          <ac:chgData name="Peter Kenrick (1910613)" userId="7aa6a15d-a1dc-42ab-ab78-1d2bffea51ae" providerId="ADAL" clId="{C9CDA049-B38B-479E-8B55-0E439C2B1A9F}" dt="2023-11-16T12:49:31.011" v="3271" actId="26606"/>
          <ac:spMkLst>
            <pc:docMk/>
            <pc:sldMk cId="767029281" sldId="264"/>
            <ac:spMk id="2" creationId="{5B5B9EBC-2D9E-D9DF-9873-5DA76D76DBFE}"/>
          </ac:spMkLst>
        </pc:spChg>
        <pc:spChg chg="del mod ord">
          <ac:chgData name="Peter Kenrick (1910613)" userId="7aa6a15d-a1dc-42ab-ab78-1d2bffea51ae" providerId="ADAL" clId="{C9CDA049-B38B-479E-8B55-0E439C2B1A9F}" dt="2023-11-16T12:49:16.147" v="3270" actId="700"/>
          <ac:spMkLst>
            <pc:docMk/>
            <pc:sldMk cId="767029281" sldId="264"/>
            <ac:spMk id="3" creationId="{294906CB-C3D9-0124-2A7C-D250B270149C}"/>
          </ac:spMkLst>
        </pc:spChg>
        <pc:spChg chg="del mod ord">
          <ac:chgData name="Peter Kenrick (1910613)" userId="7aa6a15d-a1dc-42ab-ab78-1d2bffea51ae" providerId="ADAL" clId="{C9CDA049-B38B-479E-8B55-0E439C2B1A9F}" dt="2023-11-16T12:49:16.147" v="3270" actId="700"/>
          <ac:spMkLst>
            <pc:docMk/>
            <pc:sldMk cId="767029281" sldId="264"/>
            <ac:spMk id="4" creationId="{D6EB23CE-9C0E-D82A-E2E0-95CAF340ED9D}"/>
          </ac:spMkLst>
        </pc:spChg>
        <pc:spChg chg="mod ord">
          <ac:chgData name="Peter Kenrick (1910613)" userId="7aa6a15d-a1dc-42ab-ab78-1d2bffea51ae" providerId="ADAL" clId="{C9CDA049-B38B-479E-8B55-0E439C2B1A9F}" dt="2023-11-16T12:49:31.011" v="3271" actId="26606"/>
          <ac:spMkLst>
            <pc:docMk/>
            <pc:sldMk cId="767029281" sldId="264"/>
            <ac:spMk id="5" creationId="{5E217ABF-2499-39CA-6D09-EFD4CCA6F22E}"/>
          </ac:spMkLst>
        </pc:spChg>
        <pc:spChg chg="mod ord">
          <ac:chgData name="Peter Kenrick (1910613)" userId="7aa6a15d-a1dc-42ab-ab78-1d2bffea51ae" providerId="ADAL" clId="{C9CDA049-B38B-479E-8B55-0E439C2B1A9F}" dt="2023-11-16T12:49:31.011" v="3271" actId="26606"/>
          <ac:spMkLst>
            <pc:docMk/>
            <pc:sldMk cId="767029281" sldId="264"/>
            <ac:spMk id="6" creationId="{E8C044CF-33C5-B044-489F-865AF85B3A09}"/>
          </ac:spMkLst>
        </pc:spChg>
        <pc:spChg chg="add del mod ord">
          <ac:chgData name="Peter Kenrick (1910613)" userId="7aa6a15d-a1dc-42ab-ab78-1d2bffea51ae" providerId="ADAL" clId="{C9CDA049-B38B-479E-8B55-0E439C2B1A9F}" dt="2023-11-16T12:49:31.011" v="3271" actId="26606"/>
          <ac:spMkLst>
            <pc:docMk/>
            <pc:sldMk cId="767029281" sldId="264"/>
            <ac:spMk id="7" creationId="{CDB9C139-CBF5-9805-CDEE-8AB1BA95A36C}"/>
          </ac:spMkLst>
        </pc:spChg>
        <pc:spChg chg="add mod ord">
          <ac:chgData name="Peter Kenrick (1910613)" userId="7aa6a15d-a1dc-42ab-ab78-1d2bffea51ae" providerId="ADAL" clId="{C9CDA049-B38B-479E-8B55-0E439C2B1A9F}" dt="2023-11-16T12:53:43.537" v="3406" actId="20577"/>
          <ac:spMkLst>
            <pc:docMk/>
            <pc:sldMk cId="767029281" sldId="264"/>
            <ac:spMk id="8" creationId="{276A4568-004E-CEBB-C933-C59F2905B08A}"/>
          </ac:spMkLst>
        </pc:spChg>
        <pc:grpChg chg="add">
          <ac:chgData name="Peter Kenrick (1910613)" userId="7aa6a15d-a1dc-42ab-ab78-1d2bffea51ae" providerId="ADAL" clId="{C9CDA049-B38B-479E-8B55-0E439C2B1A9F}" dt="2023-11-16T12:49:31.011" v="3271" actId="26606"/>
          <ac:grpSpMkLst>
            <pc:docMk/>
            <pc:sldMk cId="767029281" sldId="264"/>
            <ac:grpSpMk id="15" creationId="{3F6D81C7-B083-478E-82FE-089A8CB72EB8}"/>
          </ac:grpSpMkLst>
        </pc:grpChg>
        <pc:picChg chg="add">
          <ac:chgData name="Peter Kenrick (1910613)" userId="7aa6a15d-a1dc-42ab-ab78-1d2bffea51ae" providerId="ADAL" clId="{C9CDA049-B38B-479E-8B55-0E439C2B1A9F}" dt="2023-11-16T12:49:31.011" v="3271" actId="26606"/>
          <ac:picMkLst>
            <pc:docMk/>
            <pc:sldMk cId="767029281" sldId="264"/>
            <ac:picMk id="12" creationId="{78E13C10-097F-A239-6CFD-F95DD17F9DD3}"/>
          </ac:picMkLst>
        </pc:picChg>
        <pc:cxnChg chg="add">
          <ac:chgData name="Peter Kenrick (1910613)" userId="7aa6a15d-a1dc-42ab-ab78-1d2bffea51ae" providerId="ADAL" clId="{C9CDA049-B38B-479E-8B55-0E439C2B1A9F}" dt="2023-11-16T12:49:31.011" v="3271" actId="26606"/>
          <ac:cxnSpMkLst>
            <pc:docMk/>
            <pc:sldMk cId="767029281" sldId="264"/>
            <ac:cxnSpMk id="21" creationId="{F06B54F2-CD11-4359-A7D6-DA7C76C091A6}"/>
          </ac:cxnSpMkLst>
        </pc:cxnChg>
      </pc:sldChg>
      <pc:sldChg chg="modSp del mod">
        <pc:chgData name="Peter Kenrick (1910613)" userId="7aa6a15d-a1dc-42ab-ab78-1d2bffea51ae" providerId="ADAL" clId="{C9CDA049-B38B-479E-8B55-0E439C2B1A9F}" dt="2023-11-16T12:19:29.462" v="824" actId="2696"/>
        <pc:sldMkLst>
          <pc:docMk/>
          <pc:sldMk cId="3857667838" sldId="266"/>
        </pc:sldMkLst>
        <pc:spChg chg="mod">
          <ac:chgData name="Peter Kenrick (1910613)" userId="7aa6a15d-a1dc-42ab-ab78-1d2bffea51ae" providerId="ADAL" clId="{C9CDA049-B38B-479E-8B55-0E439C2B1A9F}" dt="2023-11-16T10:55:48.332" v="767" actId="20577"/>
          <ac:spMkLst>
            <pc:docMk/>
            <pc:sldMk cId="3857667838" sldId="266"/>
            <ac:spMk id="2" creationId="{30AA2E9E-BEA3-F9B5-ECB8-37754D38A67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41FC20C-967B-D79C-C499-FF33720B7AC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26A73957-4EDF-65EC-6B17-E940A5AAD9B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7221AD9-7A53-4404-996F-67171EBD5DB3}" type="datetimeFigureOut">
              <a:rPr lang="en-GB" smtClean="0"/>
              <a:t>15/12/2023</a:t>
            </a:fld>
            <a:endParaRPr lang="en-GB" dirty="0"/>
          </a:p>
        </p:txBody>
      </p:sp>
      <p:sp>
        <p:nvSpPr>
          <p:cNvPr id="4" name="Footer Placeholder 3">
            <a:extLst>
              <a:ext uri="{FF2B5EF4-FFF2-40B4-BE49-F238E27FC236}">
                <a16:creationId xmlns:a16="http://schemas.microsoft.com/office/drawing/2014/main" id="{51FF288E-7576-DBEE-3587-9D6DDA3318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dirty="0"/>
              <a:t>1910613 - Peter Kenrick</a:t>
            </a:r>
          </a:p>
        </p:txBody>
      </p:sp>
      <p:sp>
        <p:nvSpPr>
          <p:cNvPr id="5" name="Slide Number Placeholder 4">
            <a:extLst>
              <a:ext uri="{FF2B5EF4-FFF2-40B4-BE49-F238E27FC236}">
                <a16:creationId xmlns:a16="http://schemas.microsoft.com/office/drawing/2014/main" id="{AC6099D7-B929-46A0-4988-B6D9B2493A1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AB72E02-42E9-4B4A-A068-D68337EDBF89}" type="slidenum">
              <a:rPr lang="en-GB" smtClean="0"/>
              <a:t>‹#›</a:t>
            </a:fld>
            <a:endParaRPr lang="en-GB" dirty="0"/>
          </a:p>
        </p:txBody>
      </p:sp>
    </p:spTree>
    <p:extLst>
      <p:ext uri="{BB962C8B-B14F-4D97-AF65-F5344CB8AC3E}">
        <p14:creationId xmlns:p14="http://schemas.microsoft.com/office/powerpoint/2010/main" val="228995009"/>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AEEFF5-7A1E-46F3-8969-CC4405E3B7C7}" type="datetimeFigureOut">
              <a:rPr lang="en-GB" smtClean="0"/>
              <a:t>15/12/2023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dirty="0"/>
              <a:t>1910613 - Peter Kenrick</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FEC6D4-6B11-460A-B599-0631F6D8D267}" type="slidenum">
              <a:rPr lang="en-GB" smtClean="0"/>
              <a:t>‹#›</a:t>
            </a:fld>
            <a:endParaRPr lang="en-GB" dirty="0"/>
          </a:p>
        </p:txBody>
      </p:sp>
    </p:spTree>
    <p:extLst>
      <p:ext uri="{BB962C8B-B14F-4D97-AF65-F5344CB8AC3E}">
        <p14:creationId xmlns:p14="http://schemas.microsoft.com/office/powerpoint/2010/main" val="4082280201"/>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GB" dirty="0"/>
              <a:t>1910613 - Peter Kenrick</a:t>
            </a:r>
          </a:p>
        </p:txBody>
      </p:sp>
      <p:sp>
        <p:nvSpPr>
          <p:cNvPr id="5" name="Slide Number Placeholder 4"/>
          <p:cNvSpPr>
            <a:spLocks noGrp="1"/>
          </p:cNvSpPr>
          <p:nvPr>
            <p:ph type="sldNum" sz="quarter" idx="5"/>
          </p:nvPr>
        </p:nvSpPr>
        <p:spPr/>
        <p:txBody>
          <a:bodyPr/>
          <a:lstStyle/>
          <a:p>
            <a:fld id="{AFFEC6D4-6B11-460A-B599-0631F6D8D267}" type="slidenum">
              <a:rPr lang="en-GB" smtClean="0"/>
              <a:t>1</a:t>
            </a:fld>
            <a:endParaRPr lang="en-GB" dirty="0"/>
          </a:p>
        </p:txBody>
      </p:sp>
    </p:spTree>
    <p:extLst>
      <p:ext uri="{BB962C8B-B14F-4D97-AF65-F5344CB8AC3E}">
        <p14:creationId xmlns:p14="http://schemas.microsoft.com/office/powerpoint/2010/main" val="930357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to start with I have some things to consider when looking at this topic.</a:t>
            </a:r>
          </a:p>
          <a:p>
            <a:r>
              <a:rPr lang="en-GB" dirty="0"/>
              <a:t>First: It is very rare that a single factor be the deciding one when it comes to anything, before looking into this topic I only really knew that the Battle of Agincourt was an English victory over the French and credits the longbow as the reason the battle was won. There are many other things which people might not be aware of happening such as:</a:t>
            </a:r>
          </a:p>
          <a:p>
            <a:r>
              <a:rPr lang="en-GB" dirty="0"/>
              <a:t>	- Tactics, did Henry’s army carry out an ambush or just use their troops more efficiently?</a:t>
            </a:r>
          </a:p>
          <a:p>
            <a:r>
              <a:rPr lang="en-GB" dirty="0"/>
              <a:t>	- Weather, if it was wet the fact that the French would have had to charge the longbows through a muddy battlefield might have slowed them down enough to make a difference or conversely, had it been windy or at least not sheltered from the wind, would the longbows have been vastly less effective?</a:t>
            </a:r>
          </a:p>
          <a:p>
            <a:r>
              <a:rPr lang="en-GB" dirty="0"/>
              <a:t>	- Topography and Geography, did the Archers have the high ground?</a:t>
            </a:r>
          </a:p>
          <a:p>
            <a:r>
              <a:rPr lang="en-GB" dirty="0"/>
              <a:t>	- Conditions, was the sun at the archer’s backs, blinding the French charge?</a:t>
            </a:r>
          </a:p>
          <a:p>
            <a:endParaRPr lang="en-GB" dirty="0"/>
          </a:p>
          <a:p>
            <a:r>
              <a:rPr lang="en-GB" dirty="0"/>
              <a:t>Second: I find it difficult to believe there will be many if not any credible sources</a:t>
            </a:r>
          </a:p>
          <a:p>
            <a:r>
              <a:rPr lang="en-GB" dirty="0"/>
              <a:t>	- Anyone who was at the battle would have exaggerated the numbers and conditions, even subconsciously. Henry’s army would have wanted to seem more impressive by beating so many with so few and the French army would exaggerated Henry’s numbers to explain the loss with one source stating there were seventeen thousand in Henry’s army.</a:t>
            </a:r>
          </a:p>
          <a:p>
            <a:r>
              <a:rPr lang="en-GB" dirty="0"/>
              <a:t>	- In an era where not a lot of people were literate (roughly 10-15% of the English population) most of this would have recorded second, third or even fourth hand in a similar way to how myths and legends are started.</a:t>
            </a:r>
          </a:p>
          <a:p>
            <a:endParaRPr lang="en-GB" dirty="0"/>
          </a:p>
          <a:p>
            <a:r>
              <a:rPr lang="en-GB" dirty="0"/>
              <a:t>Drawing any meaningful conclusion from this will be interesting and potentially a point of contention with different groups of people.</a:t>
            </a:r>
          </a:p>
          <a:p>
            <a:endParaRPr lang="en-GB" dirty="0"/>
          </a:p>
          <a:p>
            <a:r>
              <a:rPr lang="en-GB" dirty="0"/>
              <a:t>Finally, as has been alluded to already, people say that history is written by the winners, I don’t entirely agree with this, it’s written by the survivors, there were a lot of French survivors aswell as the English and Welsh from Henry’s army who will all have written their own account of the battle with their own bias’.  </a:t>
            </a:r>
          </a:p>
          <a:p>
            <a:endParaRPr lang="en-GB" dirty="0"/>
          </a:p>
          <a:p>
            <a:r>
              <a:rPr lang="en-GB" dirty="0"/>
              <a:t>The best we can do is group corroborating information together and see if we arrive at the same conclusions.</a:t>
            </a:r>
          </a:p>
        </p:txBody>
      </p:sp>
      <p:sp>
        <p:nvSpPr>
          <p:cNvPr id="4" name="Footer Placeholder 3"/>
          <p:cNvSpPr>
            <a:spLocks noGrp="1"/>
          </p:cNvSpPr>
          <p:nvPr>
            <p:ph type="ftr" sz="quarter" idx="4"/>
          </p:nvPr>
        </p:nvSpPr>
        <p:spPr/>
        <p:txBody>
          <a:bodyPr/>
          <a:lstStyle/>
          <a:p>
            <a:r>
              <a:rPr lang="en-GB" dirty="0"/>
              <a:t>1910613 - Peter Kenrick</a:t>
            </a:r>
          </a:p>
        </p:txBody>
      </p:sp>
      <p:sp>
        <p:nvSpPr>
          <p:cNvPr id="5" name="Slide Number Placeholder 4"/>
          <p:cNvSpPr>
            <a:spLocks noGrp="1"/>
          </p:cNvSpPr>
          <p:nvPr>
            <p:ph type="sldNum" sz="quarter" idx="5"/>
          </p:nvPr>
        </p:nvSpPr>
        <p:spPr/>
        <p:txBody>
          <a:bodyPr/>
          <a:lstStyle/>
          <a:p>
            <a:fld id="{AFFEC6D4-6B11-460A-B599-0631F6D8D267}" type="slidenum">
              <a:rPr lang="en-GB" smtClean="0"/>
              <a:t>2</a:t>
            </a:fld>
            <a:endParaRPr lang="en-GB" dirty="0"/>
          </a:p>
        </p:txBody>
      </p:sp>
    </p:spTree>
    <p:extLst>
      <p:ext uri="{BB962C8B-B14F-4D97-AF65-F5344CB8AC3E}">
        <p14:creationId xmlns:p14="http://schemas.microsoft.com/office/powerpoint/2010/main" val="2330500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first major points of contention is the quantity of soldiers on each side, specifically the English and Welsh. </a:t>
            </a:r>
          </a:p>
          <a:p>
            <a:r>
              <a:rPr lang="en-GB" dirty="0"/>
              <a:t>Henry V was actually leading his army, which would have given them a significant moral boost, which some sources say comprised of roughly Six Thousand soldiers. Five thousand being archers and between Five hundred and one thousand men-at-arms.</a:t>
            </a:r>
          </a:p>
          <a:p>
            <a:r>
              <a:rPr lang="en-GB" dirty="0"/>
              <a:t>There are some doubts about this with some historians claiming Henry’s army had closer to Eight to Nine Thousand soldiers, but the number was reduced for propaganda. </a:t>
            </a:r>
          </a:p>
          <a:p>
            <a:r>
              <a:rPr lang="en-GB" dirty="0"/>
              <a:t>The accounts of the French army seem to be a little more consistent with the exception that some sources will not record the armed servants who were also mounted, and any other who might have been with them like squires, who could have been mistaken for combatants.</a:t>
            </a:r>
          </a:p>
          <a:p>
            <a:r>
              <a:rPr lang="en-GB" dirty="0"/>
              <a:t>The French were led by Charles D’Albret because King Charles VI was ill with psychosis. This won’t have helped with regards to moral for the French</a:t>
            </a:r>
          </a:p>
          <a:p>
            <a:r>
              <a:rPr lang="en-GB" dirty="0"/>
              <a:t>They consisted of 10,000 men-at-arms, 5,000 archers/crossbowmen and roughly each of the men-at-arms had an armed Servant or Valet</a:t>
            </a:r>
          </a:p>
          <a:p>
            <a:endParaRPr lang="en-GB" dirty="0"/>
          </a:p>
          <a:p>
            <a:r>
              <a:rPr lang="en-GB" dirty="0"/>
              <a:t>Interesting to note that the French had the same number of archers which would indicate that either they were using an inferior weapon, thus giving credence to the longbow being vital to Henry’s army, or they were less skilled with the longbow meaning it was more due to skills and tactics that Henry’s army won.</a:t>
            </a:r>
          </a:p>
          <a:p>
            <a:endParaRPr lang="en-GB" dirty="0"/>
          </a:p>
          <a:p>
            <a:r>
              <a:rPr lang="en-GB" dirty="0"/>
              <a:t>In the end Henry’s army suffered the loss of about 600 whereas the French lost closer to 6-7000, about half of the 15,000 official fighting force.</a:t>
            </a:r>
          </a:p>
        </p:txBody>
      </p:sp>
      <p:sp>
        <p:nvSpPr>
          <p:cNvPr id="4" name="Footer Placeholder 3"/>
          <p:cNvSpPr>
            <a:spLocks noGrp="1"/>
          </p:cNvSpPr>
          <p:nvPr>
            <p:ph type="ftr" sz="quarter" idx="4"/>
          </p:nvPr>
        </p:nvSpPr>
        <p:spPr/>
        <p:txBody>
          <a:bodyPr/>
          <a:lstStyle/>
          <a:p>
            <a:r>
              <a:rPr lang="en-GB" dirty="0"/>
              <a:t>1910613 - Peter Kenrick</a:t>
            </a:r>
          </a:p>
        </p:txBody>
      </p:sp>
      <p:sp>
        <p:nvSpPr>
          <p:cNvPr id="5" name="Slide Number Placeholder 4"/>
          <p:cNvSpPr>
            <a:spLocks noGrp="1"/>
          </p:cNvSpPr>
          <p:nvPr>
            <p:ph type="sldNum" sz="quarter" idx="5"/>
          </p:nvPr>
        </p:nvSpPr>
        <p:spPr/>
        <p:txBody>
          <a:bodyPr/>
          <a:lstStyle/>
          <a:p>
            <a:fld id="{AFFEC6D4-6B11-460A-B599-0631F6D8D267}" type="slidenum">
              <a:rPr lang="en-GB" smtClean="0"/>
              <a:t>3</a:t>
            </a:fld>
            <a:endParaRPr lang="en-GB" dirty="0"/>
          </a:p>
        </p:txBody>
      </p:sp>
    </p:spTree>
    <p:extLst>
      <p:ext uri="{BB962C8B-B14F-4D97-AF65-F5344CB8AC3E}">
        <p14:creationId xmlns:p14="http://schemas.microsoft.com/office/powerpoint/2010/main" val="38620060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battle was reportedly fought on the 25</a:t>
            </a:r>
            <a:r>
              <a:rPr lang="en-GB" baseline="30000" dirty="0"/>
              <a:t>th</a:t>
            </a:r>
            <a:r>
              <a:rPr lang="en-GB" dirty="0"/>
              <a:t> October 1415, St Crispin’s Day. I have seen one instance of someone questioning this online as I was researching but have not been able to find anything more on this so it would seem the date at least is very well corroborated.</a:t>
            </a:r>
          </a:p>
          <a:p>
            <a:r>
              <a:rPr lang="en-GB" dirty="0"/>
              <a:t>The location depicted in the map shown is the most agreed on I could find. The validity of the armies’ formations is questionable though it seems the English and Welsh archers placed spikes into the ground around them to stop the French’s horseback charges. When the archers ran out of arrows, or the enemy came too close, they would drop their bows and draw swords and daggers while falling back through the Men-at-arms behind them. This is not an uncommon tactic and has been used in other battles which does indicate some validity to this depiction.</a:t>
            </a:r>
          </a:p>
          <a:p>
            <a:endParaRPr lang="en-GB" dirty="0"/>
          </a:p>
          <a:p>
            <a:r>
              <a:rPr lang="en-GB" dirty="0"/>
              <a:t>Weather; accounts differ on whether the weather was raining or not, with the English reports surprisingly not mentioning the weather much if at all, but most did indicate there had been rainfall on the 24</a:t>
            </a:r>
            <a:r>
              <a:rPr lang="en-GB" baseline="30000" dirty="0"/>
              <a:t>th</a:t>
            </a:r>
            <a:r>
              <a:rPr lang="en-GB" dirty="0"/>
              <a:t>, the eve of the battle. Given Henry’s army was stationary and letting the French charge them, this would have given them the advantage, one which would have been easily capitalised on by the use of the longbow. Slow moving troops trying to wade through mud would have been an easy target and the chance of a horse falling over one the slick ground would have been very high.</a:t>
            </a:r>
          </a:p>
          <a:p>
            <a:endParaRPr lang="en-GB" dirty="0"/>
          </a:p>
          <a:p>
            <a:r>
              <a:rPr lang="en-GB" dirty="0"/>
              <a:t>Henry’s army had been in enemy territory for about 3 months at this point so there is a good chance they were running low on stocks and moral.</a:t>
            </a:r>
          </a:p>
          <a:p>
            <a:r>
              <a:rPr lang="en-GB" dirty="0"/>
              <a:t>Several sources also state that the ground had been tilled which would have made moving across it more treacherous. Anyone who fell over in plate armour would have had difficulty getting back up.</a:t>
            </a:r>
          </a:p>
        </p:txBody>
      </p:sp>
      <p:sp>
        <p:nvSpPr>
          <p:cNvPr id="4" name="Footer Placeholder 3"/>
          <p:cNvSpPr>
            <a:spLocks noGrp="1"/>
          </p:cNvSpPr>
          <p:nvPr>
            <p:ph type="ftr" sz="quarter" idx="4"/>
          </p:nvPr>
        </p:nvSpPr>
        <p:spPr/>
        <p:txBody>
          <a:bodyPr/>
          <a:lstStyle/>
          <a:p>
            <a:r>
              <a:rPr lang="en-GB" dirty="0"/>
              <a:t>1910613 - Peter Kenrick</a:t>
            </a:r>
          </a:p>
        </p:txBody>
      </p:sp>
      <p:sp>
        <p:nvSpPr>
          <p:cNvPr id="5" name="Slide Number Placeholder 4"/>
          <p:cNvSpPr>
            <a:spLocks noGrp="1"/>
          </p:cNvSpPr>
          <p:nvPr>
            <p:ph type="sldNum" sz="quarter" idx="5"/>
          </p:nvPr>
        </p:nvSpPr>
        <p:spPr/>
        <p:txBody>
          <a:bodyPr/>
          <a:lstStyle/>
          <a:p>
            <a:fld id="{AFFEC6D4-6B11-460A-B599-0631F6D8D267}" type="slidenum">
              <a:rPr lang="en-GB" smtClean="0"/>
              <a:t>4</a:t>
            </a:fld>
            <a:endParaRPr lang="en-GB" dirty="0"/>
          </a:p>
        </p:txBody>
      </p:sp>
    </p:spTree>
    <p:extLst>
      <p:ext uri="{BB962C8B-B14F-4D97-AF65-F5344CB8AC3E}">
        <p14:creationId xmlns:p14="http://schemas.microsoft.com/office/powerpoint/2010/main" val="38226395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Longbow is a notorious weapon throughout the hundred years war even without the battle of Agincourt, with a draw weight of anywhere between 80-140lbs</a:t>
            </a:r>
          </a:p>
          <a:p>
            <a:endParaRPr lang="en-GB" dirty="0"/>
          </a:p>
          <a:p>
            <a:r>
              <a:rPr lang="en-GB" dirty="0"/>
              <a:t>The English and Welsh were required by law to practice regularly, a law passed by King Edward in 1363 that stated “</a:t>
            </a:r>
            <a:r>
              <a:rPr lang="en-GB" b="0" i="1" dirty="0">
                <a:solidFill>
                  <a:srgbClr val="2A2A2A"/>
                </a:solidFill>
                <a:effectLst/>
                <a:latin typeface="Droid Serif"/>
              </a:rPr>
              <a:t>… every man ... if he be able-bodied, shall, upon holidays, make use, in his games, of bows and arrows... and so learn and practise archery.” </a:t>
            </a:r>
            <a:r>
              <a:rPr lang="en-GB" b="0" i="0" dirty="0">
                <a:solidFill>
                  <a:srgbClr val="2A2A2A"/>
                </a:solidFill>
                <a:effectLst/>
                <a:latin typeface="Droid Serif"/>
              </a:rPr>
              <a:t>Which is one of the reasons the English and Welsh were so proficient.</a:t>
            </a:r>
          </a:p>
          <a:p>
            <a:endParaRPr lang="en-GB" b="0" i="0" dirty="0">
              <a:solidFill>
                <a:srgbClr val="2A2A2A"/>
              </a:solidFill>
              <a:effectLst/>
              <a:latin typeface="Droid Serif"/>
            </a:endParaRPr>
          </a:p>
          <a:p>
            <a:r>
              <a:rPr lang="en-GB" dirty="0"/>
              <a:t>With an effective range of 320m and with most competent bowmen being able to fire an arrow every 10 seconds, 5000 longbowmen could put about 30,000 arrows in the air every minute. This of course wouldn’t have been exact but given that there were about 25,000 French troops a couple of minutes of shooting</a:t>
            </a:r>
            <a:r>
              <a:rPr lang="en-GB" baseline="0" dirty="0"/>
              <a:t> arrows would have probably decimated a good portion of the army. Though there would have been a lot of misses, and some targets would have been hit multiple times.</a:t>
            </a:r>
            <a:endParaRPr lang="en-GB" dirty="0"/>
          </a:p>
          <a:p>
            <a:endParaRPr lang="en-GB" dirty="0"/>
          </a:p>
          <a:p>
            <a:r>
              <a:rPr lang="en-GB" dirty="0"/>
              <a:t>A Horse’s gallop tops out at about 13 meters per second, meaning they could cover the range of the bow in a minimum of about 25 seconds. A good archer should be able to fire at least two arrows while being charged at by a mounted knight. This number would be an underestimate given the fact the horses wouldn’t have been able to ride at full gallop and the archer would have probably not stuck around if they were being charged down. Also, the Horse is a much larger target than a person so shooting the horse from under a charging knight would have been catastrophic falling on the rider and potentially their allies too.</a:t>
            </a:r>
          </a:p>
        </p:txBody>
      </p:sp>
      <p:sp>
        <p:nvSpPr>
          <p:cNvPr id="4" name="Footer Placeholder 3"/>
          <p:cNvSpPr>
            <a:spLocks noGrp="1"/>
          </p:cNvSpPr>
          <p:nvPr>
            <p:ph type="ftr" sz="quarter" idx="4"/>
          </p:nvPr>
        </p:nvSpPr>
        <p:spPr/>
        <p:txBody>
          <a:bodyPr/>
          <a:lstStyle/>
          <a:p>
            <a:r>
              <a:rPr lang="en-GB" dirty="0"/>
              <a:t>1910613 - Peter Kenrick</a:t>
            </a:r>
          </a:p>
        </p:txBody>
      </p:sp>
      <p:sp>
        <p:nvSpPr>
          <p:cNvPr id="5" name="Slide Number Placeholder 4"/>
          <p:cNvSpPr>
            <a:spLocks noGrp="1"/>
          </p:cNvSpPr>
          <p:nvPr>
            <p:ph type="sldNum" sz="quarter" idx="5"/>
          </p:nvPr>
        </p:nvSpPr>
        <p:spPr/>
        <p:txBody>
          <a:bodyPr/>
          <a:lstStyle/>
          <a:p>
            <a:fld id="{AFFEC6D4-6B11-460A-B599-0631F6D8D267}" type="slidenum">
              <a:rPr lang="en-GB" smtClean="0"/>
              <a:t>5</a:t>
            </a:fld>
            <a:endParaRPr lang="en-GB" dirty="0"/>
          </a:p>
        </p:txBody>
      </p:sp>
    </p:spTree>
    <p:extLst>
      <p:ext uri="{BB962C8B-B14F-4D97-AF65-F5344CB8AC3E}">
        <p14:creationId xmlns:p14="http://schemas.microsoft.com/office/powerpoint/2010/main" val="805185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Needle Bodkin arrowhead is the type of arrow that would have been most useful in this situation, firing at armoured targets.</a:t>
            </a:r>
            <a:r>
              <a:rPr lang="en-GB" b="0" i="0" dirty="0">
                <a:solidFill>
                  <a:srgbClr val="ECECF1"/>
                </a:solidFill>
                <a:effectLst/>
                <a:latin typeface="Söhne"/>
              </a:rPr>
              <a:t> The bodkin arrow's effectiveness lies in the way it focuses the force. The narrow, needle-like tip concentrates the energy of the arrow into a small area, enhancing its ability to pierce through the toughest of armour.</a:t>
            </a:r>
          </a:p>
          <a:p>
            <a:endParaRPr lang="en-GB" b="0" i="0" dirty="0">
              <a:solidFill>
                <a:srgbClr val="ECECF1"/>
              </a:solidFill>
              <a:effectLst/>
              <a:latin typeface="Söhne"/>
            </a:endParaRPr>
          </a:p>
          <a:p>
            <a:r>
              <a:rPr lang="en-GB" dirty="0"/>
              <a:t>The arrowhead are about 10cm long and would have acted like a long rod penetrator</a:t>
            </a:r>
          </a:p>
          <a:p>
            <a:endParaRPr lang="en-GB" dirty="0"/>
          </a:p>
        </p:txBody>
      </p:sp>
      <p:sp>
        <p:nvSpPr>
          <p:cNvPr id="4" name="Footer Placeholder 3"/>
          <p:cNvSpPr>
            <a:spLocks noGrp="1"/>
          </p:cNvSpPr>
          <p:nvPr>
            <p:ph type="ftr" sz="quarter" idx="4"/>
          </p:nvPr>
        </p:nvSpPr>
        <p:spPr/>
        <p:txBody>
          <a:bodyPr/>
          <a:lstStyle/>
          <a:p>
            <a:r>
              <a:rPr lang="en-GB"/>
              <a:t>1910613 - Peter Kenrick</a:t>
            </a:r>
            <a:endParaRPr lang="en-GB" dirty="0"/>
          </a:p>
        </p:txBody>
      </p:sp>
      <p:sp>
        <p:nvSpPr>
          <p:cNvPr id="5" name="Slide Number Placeholder 4"/>
          <p:cNvSpPr>
            <a:spLocks noGrp="1"/>
          </p:cNvSpPr>
          <p:nvPr>
            <p:ph type="sldNum" sz="quarter" idx="5"/>
          </p:nvPr>
        </p:nvSpPr>
        <p:spPr/>
        <p:txBody>
          <a:bodyPr/>
          <a:lstStyle/>
          <a:p>
            <a:fld id="{AFFEC6D4-6B11-460A-B599-0631F6D8D267}" type="slidenum">
              <a:rPr lang="en-GB" smtClean="0"/>
              <a:t>6</a:t>
            </a:fld>
            <a:endParaRPr lang="en-GB" dirty="0"/>
          </a:p>
        </p:txBody>
      </p:sp>
    </p:spTree>
    <p:extLst>
      <p:ext uri="{BB962C8B-B14F-4D97-AF65-F5344CB8AC3E}">
        <p14:creationId xmlns:p14="http://schemas.microsoft.com/office/powerpoint/2010/main" val="2139343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Chain armour is good against slashing attacks and the gambeson, a padded jacket, would have added extra protection against projectiles.  This would have been worn by the Archers for maximum </a:t>
            </a:r>
            <a:r>
              <a:rPr lang="en-GB" dirty="0" err="1"/>
              <a:t>manuverabuility</a:t>
            </a:r>
            <a:r>
              <a:rPr lang="en-GB" dirty="0"/>
              <a:t>.</a:t>
            </a:r>
          </a:p>
          <a:p>
            <a:endParaRPr lang="en-GB" dirty="0"/>
          </a:p>
          <a:p>
            <a:r>
              <a:rPr lang="en-GB" dirty="0"/>
              <a:t>Brigandine gives the benefits of plate with additional flexibility, with the downside of being particularly expensive for a good set. The Infantry would have worn these.</a:t>
            </a:r>
          </a:p>
          <a:p>
            <a:endParaRPr lang="en-GB" dirty="0"/>
          </a:p>
          <a:p>
            <a:r>
              <a:rPr lang="en-GB" dirty="0"/>
              <a:t>Plate, very good all-round protection, not as good manoeuvrability but would typically be worn on horseback and by the nobles. Would have been extortionately expensive. </a:t>
            </a:r>
          </a:p>
        </p:txBody>
      </p:sp>
      <p:sp>
        <p:nvSpPr>
          <p:cNvPr id="4" name="Footer Placeholder 3"/>
          <p:cNvSpPr>
            <a:spLocks noGrp="1"/>
          </p:cNvSpPr>
          <p:nvPr>
            <p:ph type="ftr" sz="quarter" idx="4"/>
          </p:nvPr>
        </p:nvSpPr>
        <p:spPr/>
        <p:txBody>
          <a:bodyPr/>
          <a:lstStyle/>
          <a:p>
            <a:r>
              <a:rPr lang="en-GB"/>
              <a:t>1910613 - Peter Kenrick</a:t>
            </a:r>
            <a:endParaRPr lang="en-GB" dirty="0"/>
          </a:p>
        </p:txBody>
      </p:sp>
      <p:sp>
        <p:nvSpPr>
          <p:cNvPr id="5" name="Slide Number Placeholder 4"/>
          <p:cNvSpPr>
            <a:spLocks noGrp="1"/>
          </p:cNvSpPr>
          <p:nvPr>
            <p:ph type="sldNum" sz="quarter" idx="5"/>
          </p:nvPr>
        </p:nvSpPr>
        <p:spPr/>
        <p:txBody>
          <a:bodyPr/>
          <a:lstStyle/>
          <a:p>
            <a:fld id="{AFFEC6D4-6B11-460A-B599-0631F6D8D267}" type="slidenum">
              <a:rPr lang="en-GB" smtClean="0"/>
              <a:t>7</a:t>
            </a:fld>
            <a:endParaRPr lang="en-GB" dirty="0"/>
          </a:p>
        </p:txBody>
      </p:sp>
    </p:spTree>
    <p:extLst>
      <p:ext uri="{BB962C8B-B14F-4D97-AF65-F5344CB8AC3E}">
        <p14:creationId xmlns:p14="http://schemas.microsoft.com/office/powerpoint/2010/main" val="34007870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5F508D0-063F-4D52-8939-E46EE5295D07}" type="datetime1">
              <a:rPr lang="en-US" smtClean="0"/>
              <a:t>12/15/2023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r>
              <a:rPr lang="en-US" dirty="0"/>
              <a:t>1910613 -  Peter Kenrick</a:t>
            </a:r>
          </a:p>
        </p:txBody>
      </p:sp>
      <p:sp>
        <p:nvSpPr>
          <p:cNvPr id="6" name="Slide Number Placeholder 5"/>
          <p:cNvSpPr>
            <a:spLocks noGrp="1"/>
          </p:cNvSpPr>
          <p:nvPr>
            <p:ph type="sldNum" sz="quarter" idx="12"/>
          </p:nvPr>
        </p:nvSpPr>
        <p:spPr>
          <a:xfrm>
            <a:off x="8956900" y="5037663"/>
            <a:ext cx="551167" cy="279400"/>
          </a:xfrm>
        </p:spPr>
        <p:txBody>
          <a:bodyPr/>
          <a:lstStyle/>
          <a:p>
            <a:fld id="{07CE569E-9B7C-4CB9-AB80-C0841F922CFF}"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1788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AB64D8-F0D0-4B94-99B7-CFCC3E386C74}" type="datetime1">
              <a:rPr lang="en-US" smtClean="0"/>
              <a:t>12/15/2023</a:t>
            </a:fld>
            <a:endParaRPr lang="en-US" dirty="0"/>
          </a:p>
        </p:txBody>
      </p:sp>
      <p:sp>
        <p:nvSpPr>
          <p:cNvPr id="5" name="Footer Placeholder 4"/>
          <p:cNvSpPr>
            <a:spLocks noGrp="1"/>
          </p:cNvSpPr>
          <p:nvPr>
            <p:ph type="ftr" sz="quarter" idx="11"/>
          </p:nvPr>
        </p:nvSpPr>
        <p:spPr/>
        <p:txBody>
          <a:bodyPr/>
          <a:lstStyle/>
          <a:p>
            <a:r>
              <a:rPr lang="en-US" dirty="0"/>
              <a:t>1910613 -  Peter Kenrick</a:t>
            </a:r>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dirty="0"/>
          </a:p>
        </p:txBody>
      </p:sp>
    </p:spTree>
    <p:extLst>
      <p:ext uri="{BB962C8B-B14F-4D97-AF65-F5344CB8AC3E}">
        <p14:creationId xmlns:p14="http://schemas.microsoft.com/office/powerpoint/2010/main" val="471637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DA1838E-8252-47BB-BE39-BD52F5F1C282}" type="datetime1">
              <a:rPr lang="en-US" smtClean="0"/>
              <a:t>12/15/2023</a:t>
            </a:fld>
            <a:endParaRPr lang="en-US" dirty="0"/>
          </a:p>
        </p:txBody>
      </p:sp>
      <p:sp>
        <p:nvSpPr>
          <p:cNvPr id="5" name="Footer Placeholder 4"/>
          <p:cNvSpPr>
            <a:spLocks noGrp="1"/>
          </p:cNvSpPr>
          <p:nvPr>
            <p:ph type="ftr" sz="quarter" idx="11"/>
          </p:nvPr>
        </p:nvSpPr>
        <p:spPr/>
        <p:txBody>
          <a:bodyPr/>
          <a:lstStyle/>
          <a:p>
            <a:r>
              <a:rPr lang="en-US" dirty="0"/>
              <a:t>1910613 -  Peter Kenrick</a:t>
            </a:r>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4270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AF7C4B-24A9-4333-83F4-1438D2F19C09}" type="datetime1">
              <a:rPr lang="en-US" smtClean="0"/>
              <a:t>12/15/2023</a:t>
            </a:fld>
            <a:endParaRPr lang="en-US" dirty="0"/>
          </a:p>
        </p:txBody>
      </p:sp>
      <p:sp>
        <p:nvSpPr>
          <p:cNvPr id="6" name="Footer Placeholder 5"/>
          <p:cNvSpPr>
            <a:spLocks noGrp="1"/>
          </p:cNvSpPr>
          <p:nvPr>
            <p:ph type="ftr" sz="quarter" idx="11"/>
          </p:nvPr>
        </p:nvSpPr>
        <p:spPr/>
        <p:txBody>
          <a:bodyPr/>
          <a:lstStyle/>
          <a:p>
            <a:r>
              <a:rPr lang="en-US" dirty="0"/>
              <a:t>1910613 -  Peter Kenrick</a:t>
            </a:r>
          </a:p>
        </p:txBody>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dirty="0"/>
          </a:p>
        </p:txBody>
      </p:sp>
    </p:spTree>
    <p:extLst>
      <p:ext uri="{BB962C8B-B14F-4D97-AF65-F5344CB8AC3E}">
        <p14:creationId xmlns:p14="http://schemas.microsoft.com/office/powerpoint/2010/main" val="1698202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A6347D2-31B2-4F8C-8AC9-4BB3B822CB5D}" type="datetime1">
              <a:rPr lang="en-US" smtClean="0"/>
              <a:t>12/15/2023</a:t>
            </a:fld>
            <a:endParaRPr lang="en-US" dirty="0"/>
          </a:p>
        </p:txBody>
      </p:sp>
      <p:sp>
        <p:nvSpPr>
          <p:cNvPr id="8" name="Footer Placeholder 7"/>
          <p:cNvSpPr>
            <a:spLocks noGrp="1"/>
          </p:cNvSpPr>
          <p:nvPr>
            <p:ph type="ftr" sz="quarter" idx="11"/>
          </p:nvPr>
        </p:nvSpPr>
        <p:spPr/>
        <p:txBody>
          <a:bodyPr/>
          <a:lstStyle/>
          <a:p>
            <a:r>
              <a:rPr lang="en-US" dirty="0"/>
              <a:t>1910613 -  Peter Kenrick</a:t>
            </a:r>
          </a:p>
        </p:txBody>
      </p:sp>
      <p:sp>
        <p:nvSpPr>
          <p:cNvPr id="9" name="Slide Number Placeholder 8"/>
          <p:cNvSpPr>
            <a:spLocks noGrp="1"/>
          </p:cNvSpPr>
          <p:nvPr>
            <p:ph type="sldNum" sz="quarter" idx="12"/>
          </p:nvPr>
        </p:nvSpPr>
        <p:spPr/>
        <p:txBody>
          <a:bodyPr/>
          <a:lstStyle/>
          <a:p>
            <a:fld id="{07CE569E-9B7C-4CB9-AB80-C0841F922CFF}"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1139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A54A2C3-AA5A-4F41-8393-F6827EB4FF31}" type="datetime1">
              <a:rPr lang="en-US" smtClean="0"/>
              <a:t>12/15/2023</a:t>
            </a:fld>
            <a:endParaRPr lang="en-US" dirty="0"/>
          </a:p>
        </p:txBody>
      </p:sp>
      <p:sp>
        <p:nvSpPr>
          <p:cNvPr id="4" name="Footer Placeholder 3"/>
          <p:cNvSpPr>
            <a:spLocks noGrp="1"/>
          </p:cNvSpPr>
          <p:nvPr>
            <p:ph type="ftr" sz="quarter" idx="11"/>
          </p:nvPr>
        </p:nvSpPr>
        <p:spPr/>
        <p:txBody>
          <a:bodyPr/>
          <a:lstStyle/>
          <a:p>
            <a:r>
              <a:rPr lang="en-US" dirty="0"/>
              <a:t>1910613 -  Peter Kenrick</a:t>
            </a:r>
          </a:p>
        </p:txBody>
      </p:sp>
      <p:sp>
        <p:nvSpPr>
          <p:cNvPr id="5" name="Slide Number Placeholder 4"/>
          <p:cNvSpPr>
            <a:spLocks noGrp="1"/>
          </p:cNvSpPr>
          <p:nvPr>
            <p:ph type="sldNum" sz="quarter" idx="12"/>
          </p:nvPr>
        </p:nvSpPr>
        <p:spPr/>
        <p:txBody>
          <a:bodyPr/>
          <a:lstStyle/>
          <a:p>
            <a:fld id="{07CE569E-9B7C-4CB9-AB80-C0841F922CFF}"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9071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87F641-484D-49ED-AE75-B2F520D83FE3}" type="datetime1">
              <a:rPr lang="en-US" smtClean="0"/>
              <a:t>12/15/2023</a:t>
            </a:fld>
            <a:endParaRPr lang="en-US" dirty="0"/>
          </a:p>
        </p:txBody>
      </p:sp>
      <p:sp>
        <p:nvSpPr>
          <p:cNvPr id="3" name="Footer Placeholder 2"/>
          <p:cNvSpPr>
            <a:spLocks noGrp="1"/>
          </p:cNvSpPr>
          <p:nvPr>
            <p:ph type="ftr" sz="quarter" idx="11"/>
          </p:nvPr>
        </p:nvSpPr>
        <p:spPr/>
        <p:txBody>
          <a:bodyPr/>
          <a:lstStyle/>
          <a:p>
            <a:r>
              <a:rPr lang="en-US" dirty="0"/>
              <a:t>1910613 -  Peter Kenrick</a:t>
            </a:r>
          </a:p>
        </p:txBody>
      </p:sp>
      <p:sp>
        <p:nvSpPr>
          <p:cNvPr id="4" name="Slide Number Placeholder 3"/>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541055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F8AC76E-1691-41A0-A0DE-D3E572D3A2DD}" type="datetime1">
              <a:rPr lang="en-US" smtClean="0"/>
              <a:t>12/15/2023</a:t>
            </a:fld>
            <a:endParaRPr lang="en-US" dirty="0"/>
          </a:p>
        </p:txBody>
      </p:sp>
      <p:sp>
        <p:nvSpPr>
          <p:cNvPr id="6" name="Footer Placeholder 5"/>
          <p:cNvSpPr>
            <a:spLocks noGrp="1"/>
          </p:cNvSpPr>
          <p:nvPr>
            <p:ph type="ftr" sz="quarter" idx="11"/>
          </p:nvPr>
        </p:nvSpPr>
        <p:spPr/>
        <p:txBody>
          <a:bodyPr/>
          <a:lstStyle/>
          <a:p>
            <a:r>
              <a:rPr lang="en-US" dirty="0"/>
              <a:t>1910613 -  Peter Kenrick</a:t>
            </a:r>
          </a:p>
        </p:txBody>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2890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FC4591E-F4B7-44D5-A394-DA457B5963B8}" type="datetime1">
              <a:rPr lang="en-US" smtClean="0"/>
              <a:t>12/15/2023</a:t>
            </a:fld>
            <a:endParaRPr lang="en-US" dirty="0"/>
          </a:p>
        </p:txBody>
      </p:sp>
      <p:sp>
        <p:nvSpPr>
          <p:cNvPr id="6" name="Footer Placeholder 5"/>
          <p:cNvSpPr>
            <a:spLocks noGrp="1"/>
          </p:cNvSpPr>
          <p:nvPr>
            <p:ph type="ftr" sz="quarter" idx="11"/>
          </p:nvPr>
        </p:nvSpPr>
        <p:spPr/>
        <p:txBody>
          <a:bodyPr/>
          <a:lstStyle/>
          <a:p>
            <a:r>
              <a:rPr lang="en-US" dirty="0"/>
              <a:t>1910613 -  Peter Kenrick</a:t>
            </a:r>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1790279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20E1453-D74A-46EA-9BBE-D1DA9BCDD4D8}" type="datetime1">
              <a:rPr lang="en-US" smtClean="0"/>
              <a:t>12/15/2023</a:t>
            </a:fld>
            <a:endParaRPr lang="en-US" dirty="0"/>
          </a:p>
        </p:txBody>
      </p:sp>
      <p:sp>
        <p:nvSpPr>
          <p:cNvPr id="6" name="Footer Placeholder 5"/>
          <p:cNvSpPr>
            <a:spLocks noGrp="1"/>
          </p:cNvSpPr>
          <p:nvPr>
            <p:ph type="ftr" sz="quarter" idx="11"/>
          </p:nvPr>
        </p:nvSpPr>
        <p:spPr/>
        <p:txBody>
          <a:bodyPr/>
          <a:lstStyle/>
          <a:p>
            <a:r>
              <a:rPr lang="en-US" dirty="0"/>
              <a:t>1910613 -  Peter Kenrick</a:t>
            </a:r>
          </a:p>
        </p:txBody>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dirty="0"/>
          </a:p>
        </p:txBody>
      </p:sp>
    </p:spTree>
    <p:extLst>
      <p:ext uri="{BB962C8B-B14F-4D97-AF65-F5344CB8AC3E}">
        <p14:creationId xmlns:p14="http://schemas.microsoft.com/office/powerpoint/2010/main" val="93447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707782-6D59-42BA-90DE-FF64C024B96C}" type="datetime1">
              <a:rPr lang="en-US" smtClean="0"/>
              <a:t>12/15/2023</a:t>
            </a:fld>
            <a:endParaRPr lang="en-US" dirty="0"/>
          </a:p>
        </p:txBody>
      </p:sp>
      <p:sp>
        <p:nvSpPr>
          <p:cNvPr id="5" name="Footer Placeholder 4"/>
          <p:cNvSpPr>
            <a:spLocks noGrp="1"/>
          </p:cNvSpPr>
          <p:nvPr>
            <p:ph type="ftr" sz="quarter" idx="11"/>
          </p:nvPr>
        </p:nvSpPr>
        <p:spPr/>
        <p:txBody>
          <a:bodyPr/>
          <a:lstStyle/>
          <a:p>
            <a:r>
              <a:rPr lang="en-US" dirty="0"/>
              <a:t>1910613 -  Peter Kenrick</a:t>
            </a:r>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23509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CB262F-CE45-484C-AA64-448B2AF46124}" type="datetime1">
              <a:rPr lang="en-US" smtClean="0"/>
              <a:t>12/15/2023</a:t>
            </a:fld>
            <a:endParaRPr lang="en-US" dirty="0"/>
          </a:p>
        </p:txBody>
      </p:sp>
      <p:sp>
        <p:nvSpPr>
          <p:cNvPr id="5" name="Footer Placeholder 4"/>
          <p:cNvSpPr>
            <a:spLocks noGrp="1"/>
          </p:cNvSpPr>
          <p:nvPr>
            <p:ph type="ftr" sz="quarter" idx="11"/>
          </p:nvPr>
        </p:nvSpPr>
        <p:spPr/>
        <p:txBody>
          <a:bodyPr/>
          <a:lstStyle/>
          <a:p>
            <a:r>
              <a:rPr lang="en-US" dirty="0"/>
              <a:t>1910613 -  Peter Kenrick</a:t>
            </a:r>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84307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05A7AF-684C-490C-8CED-95197F879C38}" type="datetime1">
              <a:rPr lang="en-US" smtClean="0"/>
              <a:t>12/15/2023</a:t>
            </a:fld>
            <a:endParaRPr lang="en-US" dirty="0"/>
          </a:p>
        </p:txBody>
      </p:sp>
      <p:sp>
        <p:nvSpPr>
          <p:cNvPr id="5" name="Footer Placeholder 4"/>
          <p:cNvSpPr>
            <a:spLocks noGrp="1"/>
          </p:cNvSpPr>
          <p:nvPr>
            <p:ph type="ftr" sz="quarter" idx="11"/>
          </p:nvPr>
        </p:nvSpPr>
        <p:spPr/>
        <p:txBody>
          <a:bodyPr/>
          <a:lstStyle/>
          <a:p>
            <a:r>
              <a:rPr lang="en-US" dirty="0"/>
              <a:t>1910613 -  Peter Kenrick</a:t>
            </a:r>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dirty="0"/>
          </a:p>
        </p:txBody>
      </p:sp>
    </p:spTree>
    <p:extLst>
      <p:ext uri="{BB962C8B-B14F-4D97-AF65-F5344CB8AC3E}">
        <p14:creationId xmlns:p14="http://schemas.microsoft.com/office/powerpoint/2010/main" val="7453042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315881-70E3-432F-AB6E-17E3088651AE}" type="datetime1">
              <a:rPr lang="en-US" smtClean="0"/>
              <a:t>12/15/2023</a:t>
            </a:fld>
            <a:endParaRPr lang="en-US" dirty="0"/>
          </a:p>
        </p:txBody>
      </p:sp>
      <p:sp>
        <p:nvSpPr>
          <p:cNvPr id="5" name="Footer Placeholder 4"/>
          <p:cNvSpPr>
            <a:spLocks noGrp="1"/>
          </p:cNvSpPr>
          <p:nvPr>
            <p:ph type="ftr" sz="quarter" idx="11"/>
          </p:nvPr>
        </p:nvSpPr>
        <p:spPr/>
        <p:txBody>
          <a:bodyPr/>
          <a:lstStyle/>
          <a:p>
            <a:r>
              <a:rPr lang="en-US" dirty="0"/>
              <a:t>1910613 -  Peter Kenrick</a:t>
            </a:r>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0074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74F8FC-0EC2-479E-96E5-96CF208F9AC8}" type="datetime1">
              <a:rPr lang="en-US" smtClean="0"/>
              <a:t>12/15/2023</a:t>
            </a:fld>
            <a:endParaRPr lang="en-US" dirty="0"/>
          </a:p>
        </p:txBody>
      </p:sp>
      <p:sp>
        <p:nvSpPr>
          <p:cNvPr id="5" name="Footer Placeholder 4"/>
          <p:cNvSpPr>
            <a:spLocks noGrp="1"/>
          </p:cNvSpPr>
          <p:nvPr>
            <p:ph type="ftr" sz="quarter" idx="11"/>
          </p:nvPr>
        </p:nvSpPr>
        <p:spPr/>
        <p:txBody>
          <a:bodyPr/>
          <a:lstStyle/>
          <a:p>
            <a:r>
              <a:rPr lang="en-US" dirty="0"/>
              <a:t>1910613 -  Peter Kenrick</a:t>
            </a:r>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75999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5B460F5-F514-4506-8E1F-9EAD0BE60448}" type="datetime1">
              <a:rPr lang="en-US" smtClean="0"/>
              <a:t>12/15/2023</a:t>
            </a:fld>
            <a:endParaRPr lang="en-US" dirty="0"/>
          </a:p>
        </p:txBody>
      </p:sp>
      <p:sp>
        <p:nvSpPr>
          <p:cNvPr id="5" name="Footer Placeholder 4"/>
          <p:cNvSpPr>
            <a:spLocks noGrp="1"/>
          </p:cNvSpPr>
          <p:nvPr>
            <p:ph type="ftr" sz="quarter" idx="11"/>
          </p:nvPr>
        </p:nvSpPr>
        <p:spPr/>
        <p:txBody>
          <a:bodyPr/>
          <a:lstStyle/>
          <a:p>
            <a:r>
              <a:rPr lang="en-US" dirty="0"/>
              <a:t>1910613 -  Peter Kenrick</a:t>
            </a:r>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43543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9B6E11-6467-4C67-BEFC-E0C6C98C4EB7}" type="datetime1">
              <a:rPr lang="en-US" smtClean="0"/>
              <a:t>12/15/2023</a:t>
            </a:fld>
            <a:endParaRPr lang="en-US" dirty="0"/>
          </a:p>
        </p:txBody>
      </p:sp>
      <p:sp>
        <p:nvSpPr>
          <p:cNvPr id="5" name="Footer Placeholder 4"/>
          <p:cNvSpPr>
            <a:spLocks noGrp="1"/>
          </p:cNvSpPr>
          <p:nvPr>
            <p:ph type="ftr" sz="quarter" idx="11"/>
          </p:nvPr>
        </p:nvSpPr>
        <p:spPr/>
        <p:txBody>
          <a:bodyPr/>
          <a:lstStyle/>
          <a:p>
            <a:r>
              <a:rPr lang="en-US" dirty="0"/>
              <a:t>1910613 -  Peter Kenrick</a:t>
            </a:r>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6099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1F8EBB1-CFED-4EDE-95DD-5F5D895481A6}" type="datetime1">
              <a:rPr lang="en-US" smtClean="0"/>
              <a:t>12/15/2023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dirty="0"/>
              <a:t>1910613 -  Peter Kenrick</a:t>
            </a:r>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7CE569E-9B7C-4CB9-AB80-C0841F922CFF}" type="slidenum">
              <a:rPr lang="en-US" smtClean="0"/>
              <a:pPr/>
              <a:t>‹#›</a:t>
            </a:fld>
            <a:endParaRPr lang="en-US" dirty="0"/>
          </a:p>
        </p:txBody>
      </p:sp>
    </p:spTree>
    <p:extLst>
      <p:ext uri="{BB962C8B-B14F-4D97-AF65-F5344CB8AC3E}">
        <p14:creationId xmlns:p14="http://schemas.microsoft.com/office/powerpoint/2010/main" val="1931479091"/>
      </p:ext>
    </p:extLst>
  </p:cSld>
  <p:clrMap bg1="lt1" tx1="dk1" bg2="lt2" tx2="dk2" accent1="accent1" accent2="accent2" accent3="accent3" accent4="accent4" accent5="accent5" accent6="accent6" hlink="hlink" folHlink="folHlink"/>
  <p:sldLayoutIdLst>
    <p:sldLayoutId id="2147484129" r:id="rId1"/>
    <p:sldLayoutId id="2147484130" r:id="rId2"/>
    <p:sldLayoutId id="2147484131" r:id="rId3"/>
    <p:sldLayoutId id="2147484132" r:id="rId4"/>
    <p:sldLayoutId id="2147484133" r:id="rId5"/>
    <p:sldLayoutId id="2147484134" r:id="rId6"/>
    <p:sldLayoutId id="2147484135" r:id="rId7"/>
    <p:sldLayoutId id="2147484136" r:id="rId8"/>
    <p:sldLayoutId id="2147484137" r:id="rId9"/>
    <p:sldLayoutId id="2147484138" r:id="rId10"/>
    <p:sldLayoutId id="2147484139" r:id="rId11"/>
    <p:sldLayoutId id="2147484140" r:id="rId12"/>
    <p:sldLayoutId id="2147484141" r:id="rId13"/>
    <p:sldLayoutId id="2147484142" r:id="rId14"/>
    <p:sldLayoutId id="2147484143" r:id="rId15"/>
    <p:sldLayoutId id="2147484144" r:id="rId16"/>
    <p:sldLayoutId id="2147484145" r:id="rId17"/>
  </p:sldLayoutIdLst>
  <p:hf hd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image" Target="../media/image13.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2" name="Rectangle 1051">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32" name="Picture 8" descr="Pinterest">
            <a:extLst>
              <a:ext uri="{FF2B5EF4-FFF2-40B4-BE49-F238E27FC236}">
                <a16:creationId xmlns:a16="http://schemas.microsoft.com/office/drawing/2014/main" id="{D79B7F1B-8359-4432-DD2A-1900359EB8DD}"/>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t="174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Title 1">
            <a:extLst>
              <a:ext uri="{FF2B5EF4-FFF2-40B4-BE49-F238E27FC236}">
                <a16:creationId xmlns:a16="http://schemas.microsoft.com/office/drawing/2014/main" id="{AAF79320-0059-41A6-4712-AF1EEDE4DDBB}"/>
              </a:ext>
            </a:extLst>
          </p:cNvPr>
          <p:cNvSpPr>
            <a:spLocks noGrp="1"/>
          </p:cNvSpPr>
          <p:nvPr>
            <p:ph type="ctrTitle"/>
          </p:nvPr>
        </p:nvSpPr>
        <p:spPr>
          <a:xfrm>
            <a:off x="2692398" y="1871131"/>
            <a:ext cx="6815669" cy="1515533"/>
          </a:xfrm>
        </p:spPr>
        <p:txBody>
          <a:bodyPr>
            <a:normAutofit/>
          </a:bodyPr>
          <a:lstStyle/>
          <a:p>
            <a:r>
              <a:rPr lang="en-US" dirty="0">
                <a:solidFill>
                  <a:srgbClr val="FFFFFF"/>
                </a:solidFill>
                <a:effectLst>
                  <a:outerShdw blurRad="38100" dist="38100" dir="2700000" algn="tl">
                    <a:srgbClr val="000000">
                      <a:alpha val="43137"/>
                    </a:srgbClr>
                  </a:outerShdw>
                </a:effectLst>
              </a:rPr>
              <a:t>The Longbow</a:t>
            </a:r>
          </a:p>
        </p:txBody>
      </p:sp>
      <p:sp>
        <p:nvSpPr>
          <p:cNvPr id="1033" name="Subtitle 2">
            <a:extLst>
              <a:ext uri="{FF2B5EF4-FFF2-40B4-BE49-F238E27FC236}">
                <a16:creationId xmlns:a16="http://schemas.microsoft.com/office/drawing/2014/main" id="{55153F66-3C9E-C236-6133-E3B5F48C8F56}"/>
              </a:ext>
            </a:extLst>
          </p:cNvPr>
          <p:cNvSpPr>
            <a:spLocks noGrp="1"/>
          </p:cNvSpPr>
          <p:nvPr>
            <p:ph type="subTitle" idx="1"/>
          </p:nvPr>
        </p:nvSpPr>
        <p:spPr>
          <a:xfrm>
            <a:off x="2692398" y="3657597"/>
            <a:ext cx="6815669" cy="1320802"/>
          </a:xfrm>
        </p:spPr>
        <p:txBody>
          <a:bodyPr>
            <a:normAutofit/>
          </a:bodyPr>
          <a:lstStyle/>
          <a:p>
            <a:r>
              <a:rPr lang="en-GB" b="1" dirty="0">
                <a:solidFill>
                  <a:srgbClr val="FFFFFF"/>
                </a:solidFill>
                <a:effectLst/>
                <a:latin typeface="Arial" panose="020B0604020202020204" pitchFamily="34" charset="0"/>
                <a:ea typeface="Times New Roman" panose="02020603050405020304" pitchFamily="18" charset="0"/>
              </a:rPr>
              <a:t>Was the longbow the decisive weapon at the Battle of Agincourt?</a:t>
            </a:r>
            <a:endParaRPr lang="en-US" dirty="0">
              <a:solidFill>
                <a:srgbClr val="FFFFFF"/>
              </a:solidFill>
              <a:effectLst>
                <a:outerShdw blurRad="38100" dist="38100" dir="2700000" algn="tl">
                  <a:srgbClr val="000000">
                    <a:alpha val="43137"/>
                  </a:srgbClr>
                </a:outerShdw>
              </a:effectLst>
            </a:endParaRPr>
          </a:p>
        </p:txBody>
      </p:sp>
      <p:cxnSp>
        <p:nvCxnSpPr>
          <p:cNvPr id="1053" name="Straight Connector 1052">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08815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31"/>
                                        </p:tgtEl>
                                        <p:attrNameLst>
                                          <p:attrName>style.visibility</p:attrName>
                                        </p:attrNameLst>
                                      </p:cBhvr>
                                      <p:to>
                                        <p:strVal val="visible"/>
                                      </p:to>
                                    </p:set>
                                    <p:animEffect transition="in" filter="fade">
                                      <p:cBhvr>
                                        <p:cTn id="7" dur="700"/>
                                        <p:tgtEl>
                                          <p:spTgt spid="1031"/>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1033">
                                            <p:txEl>
                                              <p:pRg st="0" end="0"/>
                                            </p:txEl>
                                          </p:spTgt>
                                        </p:tgtEl>
                                        <p:attrNameLst>
                                          <p:attrName>style.visibility</p:attrName>
                                        </p:attrNameLst>
                                      </p:cBhvr>
                                      <p:to>
                                        <p:strVal val="visible"/>
                                      </p:to>
                                    </p:set>
                                    <p:animEffect transition="in" filter="fade">
                                      <p:cBhvr>
                                        <p:cTn id="10" dur="700"/>
                                        <p:tgtEl>
                                          <p:spTgt spid="103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1" grpId="0"/>
      <p:bldP spid="103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1C7711F-3983-4AB1-AFDE-96F7C0651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89BC9D38-9241-4F71-9B45-73827299E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13" name="Picture 12">
              <a:extLst>
                <a:ext uri="{FF2B5EF4-FFF2-40B4-BE49-F238E27FC236}">
                  <a16:creationId xmlns:a16="http://schemas.microsoft.com/office/drawing/2014/main" id="{0D302979-39A3-4421-821D-94D6E00BCE8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a:extLst>
                <a:ext uri="{FF2B5EF4-FFF2-40B4-BE49-F238E27FC236}">
                  <a16:creationId xmlns:a16="http://schemas.microsoft.com/office/drawing/2014/main" id="{68E001BA-C181-4F47-9ABC-DF4C85AB4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dirty="0"/>
            </a:p>
          </p:txBody>
        </p:sp>
        <p:pic>
          <p:nvPicPr>
            <p:cNvPr id="11" name="Picture 10">
              <a:extLst>
                <a:ext uri="{FF2B5EF4-FFF2-40B4-BE49-F238E27FC236}">
                  <a16:creationId xmlns:a16="http://schemas.microsoft.com/office/drawing/2014/main" id="{7EF07F1E-BD52-4B06-A38E-BF29F8E285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A68BE646-889B-49C2-95AF-90BAE5D29A9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4" name="Title 3">
            <a:extLst>
              <a:ext uri="{FF2B5EF4-FFF2-40B4-BE49-F238E27FC236}">
                <a16:creationId xmlns:a16="http://schemas.microsoft.com/office/drawing/2014/main" id="{455D0973-B94C-9CB1-2F3E-4017A9924F61}"/>
              </a:ext>
            </a:extLst>
          </p:cNvPr>
          <p:cNvSpPr>
            <a:spLocks noGrp="1"/>
          </p:cNvSpPr>
          <p:nvPr>
            <p:ph type="title"/>
          </p:nvPr>
        </p:nvSpPr>
        <p:spPr>
          <a:xfrm>
            <a:off x="4626508" y="982132"/>
            <a:ext cx="6270090" cy="1303867"/>
          </a:xfrm>
        </p:spPr>
        <p:txBody>
          <a:bodyPr>
            <a:normAutofit/>
          </a:bodyPr>
          <a:lstStyle/>
          <a:p>
            <a:pPr>
              <a:lnSpc>
                <a:spcPct val="90000"/>
              </a:lnSpc>
            </a:pPr>
            <a:r>
              <a:rPr lang="en-GB" sz="4100" dirty="0"/>
              <a:t>Initial thoughts:</a:t>
            </a:r>
          </a:p>
        </p:txBody>
      </p:sp>
      <p:sp>
        <p:nvSpPr>
          <p:cNvPr id="19" name="Rectangle 18">
            <a:extLst>
              <a:ext uri="{FF2B5EF4-FFF2-40B4-BE49-F238E27FC236}">
                <a16:creationId xmlns:a16="http://schemas.microsoft.com/office/drawing/2014/main" id="{B3085476-B49E-49ED-87D2-1165E69D2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E7E36058-54F8-BBD7-B6F5-3ECD1EE1E6CB}"/>
              </a:ext>
            </a:extLst>
          </p:cNvPr>
          <p:cNvPicPr>
            <a:picLocks noChangeAspect="1"/>
          </p:cNvPicPr>
          <p:nvPr/>
        </p:nvPicPr>
        <p:blipFill rotWithShape="1">
          <a:blip r:embed="rId6"/>
          <a:srcRect l="3441" r="3438" b="-4"/>
          <a:stretch/>
        </p:blipFill>
        <p:spPr>
          <a:xfrm>
            <a:off x="1412683" y="1410208"/>
            <a:ext cx="2433793" cy="3858780"/>
          </a:xfrm>
          <a:prstGeom prst="rect">
            <a:avLst/>
          </a:prstGeom>
        </p:spPr>
      </p:pic>
      <p:cxnSp>
        <p:nvCxnSpPr>
          <p:cNvPr id="23" name="Straight Connector 22">
            <a:extLst>
              <a:ext uri="{FF2B5EF4-FFF2-40B4-BE49-F238E27FC236}">
                <a16:creationId xmlns:a16="http://schemas.microsoft.com/office/drawing/2014/main" id="{59BA5C68-DFCC-4101-8403-F96781CDDD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5" name="Content Placeholder 4">
            <a:extLst>
              <a:ext uri="{FF2B5EF4-FFF2-40B4-BE49-F238E27FC236}">
                <a16:creationId xmlns:a16="http://schemas.microsoft.com/office/drawing/2014/main" id="{9E1A8659-EEC2-B534-5A55-42302E8D6853}"/>
              </a:ext>
            </a:extLst>
          </p:cNvPr>
          <p:cNvSpPr>
            <a:spLocks noGrp="1"/>
          </p:cNvSpPr>
          <p:nvPr>
            <p:ph idx="1"/>
          </p:nvPr>
        </p:nvSpPr>
        <p:spPr>
          <a:xfrm>
            <a:off x="4166515" y="2556932"/>
            <a:ext cx="6730081" cy="3318936"/>
          </a:xfrm>
        </p:spPr>
        <p:txBody>
          <a:bodyPr>
            <a:normAutofit/>
          </a:bodyPr>
          <a:lstStyle/>
          <a:p>
            <a:pPr>
              <a:lnSpc>
                <a:spcPct val="90000"/>
              </a:lnSpc>
              <a:spcBef>
                <a:spcPts val="0"/>
              </a:spcBef>
            </a:pPr>
            <a:r>
              <a:rPr lang="en-GB" sz="2000" dirty="0">
                <a:effectLst/>
                <a:latin typeface="Calibri" panose="020F0502020204030204" pitchFamily="34" charset="0"/>
              </a:rPr>
              <a:t>It's doubtful it’s </a:t>
            </a:r>
            <a:r>
              <a:rPr lang="en-GB" sz="2000" b="1" u="sng" dirty="0">
                <a:effectLst/>
                <a:latin typeface="Calibri" panose="020F0502020204030204" pitchFamily="34" charset="0"/>
              </a:rPr>
              <a:t>the</a:t>
            </a:r>
            <a:r>
              <a:rPr lang="en-GB" sz="2000" dirty="0">
                <a:effectLst/>
                <a:latin typeface="Calibri" panose="020F0502020204030204" pitchFamily="34" charset="0"/>
              </a:rPr>
              <a:t> decisive factor, but a contributing factor. </a:t>
            </a:r>
          </a:p>
          <a:p>
            <a:pPr lvl="1">
              <a:lnSpc>
                <a:spcPct val="90000"/>
              </a:lnSpc>
              <a:spcBef>
                <a:spcPts val="0"/>
              </a:spcBef>
              <a:spcAft>
                <a:spcPts val="0"/>
              </a:spcAft>
            </a:pPr>
            <a:r>
              <a:rPr lang="en-GB" sz="1600" dirty="0">
                <a:effectLst/>
                <a:latin typeface="Calibri" panose="020F0502020204030204" pitchFamily="34" charset="0"/>
              </a:rPr>
              <a:t>Things are rarely decided by one thing in battles (Tactics, Weather, Topography/geography, Conditions)</a:t>
            </a:r>
          </a:p>
          <a:p>
            <a:pPr>
              <a:lnSpc>
                <a:spcPct val="90000"/>
              </a:lnSpc>
              <a:spcBef>
                <a:spcPts val="0"/>
              </a:spcBef>
              <a:spcAft>
                <a:spcPts val="0"/>
              </a:spcAft>
            </a:pPr>
            <a:r>
              <a:rPr lang="en-GB" sz="2000" dirty="0">
                <a:effectLst/>
                <a:latin typeface="Calibri" panose="020F0502020204030204" pitchFamily="34" charset="0"/>
              </a:rPr>
              <a:t>There will be little information which can be truly trusted due to the way records were kept. </a:t>
            </a:r>
          </a:p>
          <a:p>
            <a:pPr lvl="1">
              <a:lnSpc>
                <a:spcPct val="90000"/>
              </a:lnSpc>
              <a:spcBef>
                <a:spcPts val="0"/>
              </a:spcBef>
              <a:spcAft>
                <a:spcPts val="0"/>
              </a:spcAft>
            </a:pPr>
            <a:r>
              <a:rPr lang="en-GB" dirty="0">
                <a:latin typeface="Calibri" panose="020F0502020204030204" pitchFamily="34" charset="0"/>
              </a:rPr>
              <a:t>It would be </a:t>
            </a:r>
            <a:r>
              <a:rPr lang="en-GB" dirty="0">
                <a:effectLst/>
                <a:latin typeface="Calibri" panose="020F0502020204030204" pitchFamily="34" charset="0"/>
              </a:rPr>
              <a:t>exaggerated by people who recorded it. </a:t>
            </a:r>
          </a:p>
          <a:p>
            <a:pPr lvl="1">
              <a:lnSpc>
                <a:spcPct val="90000"/>
              </a:lnSpc>
              <a:spcBef>
                <a:spcPts val="0"/>
              </a:spcBef>
              <a:spcAft>
                <a:spcPts val="0"/>
              </a:spcAft>
            </a:pPr>
            <a:r>
              <a:rPr lang="en-GB" dirty="0">
                <a:effectLst/>
                <a:latin typeface="Calibri" panose="020F0502020204030204" pitchFamily="34" charset="0"/>
              </a:rPr>
              <a:t>Most people weren’t literate.</a:t>
            </a:r>
          </a:p>
          <a:p>
            <a:pPr lvl="1">
              <a:lnSpc>
                <a:spcPct val="90000"/>
              </a:lnSpc>
              <a:spcBef>
                <a:spcPts val="0"/>
              </a:spcBef>
              <a:spcAft>
                <a:spcPts val="0"/>
              </a:spcAft>
            </a:pPr>
            <a:r>
              <a:rPr lang="en-GB" dirty="0">
                <a:effectLst/>
                <a:latin typeface="Calibri" panose="020F0502020204030204" pitchFamily="34" charset="0"/>
              </a:rPr>
              <a:t>Drawing a conclusion from this information will be interesting.</a:t>
            </a:r>
            <a:endParaRPr lang="en-GB" dirty="0">
              <a:latin typeface="Calibri" panose="020F0502020204030204" pitchFamily="34" charset="0"/>
            </a:endParaRPr>
          </a:p>
          <a:p>
            <a:pPr>
              <a:lnSpc>
                <a:spcPct val="90000"/>
              </a:lnSpc>
              <a:spcBef>
                <a:spcPts val="0"/>
              </a:spcBef>
              <a:spcAft>
                <a:spcPts val="0"/>
              </a:spcAft>
            </a:pPr>
            <a:r>
              <a:rPr lang="en-GB" sz="2000" dirty="0">
                <a:effectLst/>
                <a:latin typeface="Calibri" panose="020F0502020204030204" pitchFamily="34" charset="0"/>
              </a:rPr>
              <a:t>History is written by the survivors who can write, and all of them will have a bias.</a:t>
            </a:r>
          </a:p>
          <a:p>
            <a:pPr>
              <a:lnSpc>
                <a:spcPct val="90000"/>
              </a:lnSpc>
            </a:pPr>
            <a:endParaRPr lang="en-GB" sz="1500" dirty="0"/>
          </a:p>
        </p:txBody>
      </p:sp>
      <p:sp>
        <p:nvSpPr>
          <p:cNvPr id="2" name="Footer Placeholder 1">
            <a:extLst>
              <a:ext uri="{FF2B5EF4-FFF2-40B4-BE49-F238E27FC236}">
                <a16:creationId xmlns:a16="http://schemas.microsoft.com/office/drawing/2014/main" id="{26F2CE6C-B8D9-C3DE-7753-28AFA7F8E2B2}"/>
              </a:ext>
            </a:extLst>
          </p:cNvPr>
          <p:cNvSpPr>
            <a:spLocks noGrp="1"/>
          </p:cNvSpPr>
          <p:nvPr>
            <p:ph type="ftr" sz="quarter" idx="11"/>
          </p:nvPr>
        </p:nvSpPr>
        <p:spPr/>
        <p:txBody>
          <a:bodyPr/>
          <a:lstStyle/>
          <a:p>
            <a:r>
              <a:rPr lang="en-US" dirty="0"/>
              <a:t>1910613 -  Peter Kenrick</a:t>
            </a:r>
          </a:p>
        </p:txBody>
      </p:sp>
      <p:sp>
        <p:nvSpPr>
          <p:cNvPr id="6" name="Slide Number Placeholder 5">
            <a:extLst>
              <a:ext uri="{FF2B5EF4-FFF2-40B4-BE49-F238E27FC236}">
                <a16:creationId xmlns:a16="http://schemas.microsoft.com/office/drawing/2014/main" id="{62FC81DC-94C4-8EBB-27E7-5D33F3DFC56F}"/>
              </a:ext>
            </a:extLst>
          </p:cNvPr>
          <p:cNvSpPr>
            <a:spLocks noGrp="1"/>
          </p:cNvSpPr>
          <p:nvPr>
            <p:ph type="sldNum" sz="quarter" idx="12"/>
          </p:nvPr>
        </p:nvSpPr>
        <p:spPr/>
        <p:txBody>
          <a:bodyPr/>
          <a:lstStyle/>
          <a:p>
            <a:fld id="{07CE569E-9B7C-4CB9-AB80-C0841F922CFF}" type="slidenum">
              <a:rPr lang="en-US" smtClean="0"/>
              <a:pPr/>
              <a:t>2</a:t>
            </a:fld>
            <a:endParaRPr lang="en-US" dirty="0"/>
          </a:p>
        </p:txBody>
      </p:sp>
    </p:spTree>
    <p:extLst>
      <p:ext uri="{BB962C8B-B14F-4D97-AF65-F5344CB8AC3E}">
        <p14:creationId xmlns:p14="http://schemas.microsoft.com/office/powerpoint/2010/main" val="1856814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randombar(horizontal)">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randombar(horizontal)">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randombar(horizontal)">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randombar(horizontal)">
                                      <p:cBhvr>
                                        <p:cTn id="3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31656F8-4AFE-04D3-6AEC-CEDB2A3E0558}"/>
              </a:ext>
            </a:extLst>
          </p:cNvPr>
          <p:cNvPicPr>
            <a:picLocks noChangeAspect="1"/>
          </p:cNvPicPr>
          <p:nvPr/>
        </p:nvPicPr>
        <p:blipFill>
          <a:blip r:embed="rId3">
            <a:alphaModFix amt="20000"/>
          </a:blip>
          <a:stretch>
            <a:fillRect/>
          </a:stretch>
        </p:blipFill>
        <p:spPr>
          <a:xfrm>
            <a:off x="6178298" y="2485884"/>
            <a:ext cx="5280877" cy="3246047"/>
          </a:xfrm>
          <a:prstGeom prst="rect">
            <a:avLst/>
          </a:prstGeom>
        </p:spPr>
      </p:pic>
      <p:pic>
        <p:nvPicPr>
          <p:cNvPr id="9" name="Picture 8">
            <a:extLst>
              <a:ext uri="{FF2B5EF4-FFF2-40B4-BE49-F238E27FC236}">
                <a16:creationId xmlns:a16="http://schemas.microsoft.com/office/drawing/2014/main" id="{F0BB5FC2-2458-2C04-3EE5-688B35910929}"/>
              </a:ext>
            </a:extLst>
          </p:cNvPr>
          <p:cNvPicPr>
            <a:picLocks noChangeAspect="1"/>
          </p:cNvPicPr>
          <p:nvPr/>
        </p:nvPicPr>
        <p:blipFill rotWithShape="1">
          <a:blip r:embed="rId4">
            <a:alphaModFix amt="20000"/>
          </a:blip>
          <a:srcRect l="3333"/>
          <a:stretch/>
        </p:blipFill>
        <p:spPr>
          <a:xfrm>
            <a:off x="783961" y="2468951"/>
            <a:ext cx="5229743" cy="3246047"/>
          </a:xfrm>
          <a:prstGeom prst="rect">
            <a:avLst/>
          </a:prstGeom>
        </p:spPr>
      </p:pic>
      <p:sp>
        <p:nvSpPr>
          <p:cNvPr id="2" name="Title 1">
            <a:extLst>
              <a:ext uri="{FF2B5EF4-FFF2-40B4-BE49-F238E27FC236}">
                <a16:creationId xmlns:a16="http://schemas.microsoft.com/office/drawing/2014/main" id="{13E8C8B5-684C-64A6-6A78-9AB17356F155}"/>
              </a:ext>
            </a:extLst>
          </p:cNvPr>
          <p:cNvSpPr>
            <a:spLocks noGrp="1"/>
          </p:cNvSpPr>
          <p:nvPr>
            <p:ph type="title"/>
          </p:nvPr>
        </p:nvSpPr>
        <p:spPr/>
        <p:txBody>
          <a:bodyPr/>
          <a:lstStyle/>
          <a:p>
            <a:r>
              <a:rPr lang="en-GB" dirty="0"/>
              <a:t>The Armies</a:t>
            </a:r>
          </a:p>
        </p:txBody>
      </p:sp>
      <p:sp>
        <p:nvSpPr>
          <p:cNvPr id="4" name="Text Placeholder 3">
            <a:extLst>
              <a:ext uri="{FF2B5EF4-FFF2-40B4-BE49-F238E27FC236}">
                <a16:creationId xmlns:a16="http://schemas.microsoft.com/office/drawing/2014/main" id="{48C0E5AA-BCD4-3E0A-EF6B-0B574E3E2CB9}"/>
              </a:ext>
            </a:extLst>
          </p:cNvPr>
          <p:cNvSpPr>
            <a:spLocks noGrp="1"/>
          </p:cNvSpPr>
          <p:nvPr>
            <p:ph type="body" idx="1"/>
          </p:nvPr>
        </p:nvSpPr>
        <p:spPr/>
        <p:txBody>
          <a:bodyPr/>
          <a:lstStyle/>
          <a:p>
            <a:r>
              <a:rPr lang="en-GB" dirty="0">
                <a:solidFill>
                  <a:schemeClr val="tx1"/>
                </a:solidFill>
              </a:rPr>
              <a:t>The English and Welsh</a:t>
            </a:r>
          </a:p>
        </p:txBody>
      </p:sp>
      <p:sp>
        <p:nvSpPr>
          <p:cNvPr id="3" name="Content Placeholder 2">
            <a:extLst>
              <a:ext uri="{FF2B5EF4-FFF2-40B4-BE49-F238E27FC236}">
                <a16:creationId xmlns:a16="http://schemas.microsoft.com/office/drawing/2014/main" id="{D7C19734-1595-94B0-7788-C1704C6753EB}"/>
              </a:ext>
            </a:extLst>
          </p:cNvPr>
          <p:cNvSpPr>
            <a:spLocks noGrp="1"/>
          </p:cNvSpPr>
          <p:nvPr>
            <p:ph sz="half" idx="2"/>
          </p:nvPr>
        </p:nvSpPr>
        <p:spPr/>
        <p:txBody>
          <a:bodyPr/>
          <a:lstStyle/>
          <a:p>
            <a:pPr>
              <a:buClr>
                <a:schemeClr val="tx1"/>
              </a:buClr>
            </a:pPr>
            <a:r>
              <a:rPr lang="en-GB" dirty="0"/>
              <a:t>Led by King Henry V</a:t>
            </a:r>
          </a:p>
          <a:p>
            <a:pPr>
              <a:buClr>
                <a:schemeClr val="tx1"/>
              </a:buClr>
            </a:pPr>
            <a:r>
              <a:rPr lang="en-GB" dirty="0"/>
              <a:t>5,000 Archers</a:t>
            </a:r>
          </a:p>
          <a:p>
            <a:pPr>
              <a:buClr>
                <a:schemeClr val="tx1"/>
              </a:buClr>
            </a:pPr>
            <a:r>
              <a:rPr lang="en-GB" dirty="0"/>
              <a:t>500-1,000 Men-at-arms</a:t>
            </a:r>
          </a:p>
        </p:txBody>
      </p:sp>
      <p:sp>
        <p:nvSpPr>
          <p:cNvPr id="5" name="Text Placeholder 4">
            <a:extLst>
              <a:ext uri="{FF2B5EF4-FFF2-40B4-BE49-F238E27FC236}">
                <a16:creationId xmlns:a16="http://schemas.microsoft.com/office/drawing/2014/main" id="{322E74F2-ADD0-5C5D-6E13-96423C7AD430}"/>
              </a:ext>
            </a:extLst>
          </p:cNvPr>
          <p:cNvSpPr>
            <a:spLocks noGrp="1"/>
          </p:cNvSpPr>
          <p:nvPr>
            <p:ph type="body" sz="quarter" idx="3"/>
          </p:nvPr>
        </p:nvSpPr>
        <p:spPr/>
        <p:txBody>
          <a:bodyPr/>
          <a:lstStyle/>
          <a:p>
            <a:r>
              <a:rPr lang="en-GB" dirty="0">
                <a:solidFill>
                  <a:schemeClr val="tx1"/>
                </a:solidFill>
              </a:rPr>
              <a:t>The French</a:t>
            </a:r>
          </a:p>
        </p:txBody>
      </p:sp>
      <p:sp>
        <p:nvSpPr>
          <p:cNvPr id="6" name="Content Placeholder 5">
            <a:extLst>
              <a:ext uri="{FF2B5EF4-FFF2-40B4-BE49-F238E27FC236}">
                <a16:creationId xmlns:a16="http://schemas.microsoft.com/office/drawing/2014/main" id="{6A46E4D6-4E9E-87F5-C09E-4688C41EF8F5}"/>
              </a:ext>
            </a:extLst>
          </p:cNvPr>
          <p:cNvSpPr>
            <a:spLocks noGrp="1"/>
          </p:cNvSpPr>
          <p:nvPr>
            <p:ph sz="quarter" idx="4"/>
          </p:nvPr>
        </p:nvSpPr>
        <p:spPr/>
        <p:txBody>
          <a:bodyPr/>
          <a:lstStyle/>
          <a:p>
            <a:pPr>
              <a:buClrTx/>
            </a:pPr>
            <a:r>
              <a:rPr lang="en-GB" dirty="0"/>
              <a:t>Led by Charles D’Albret (King Charles VI was ill)</a:t>
            </a:r>
          </a:p>
          <a:p>
            <a:pPr>
              <a:buClrTx/>
            </a:pPr>
            <a:r>
              <a:rPr lang="en-GB" dirty="0"/>
              <a:t>10,000 Men-at-arms</a:t>
            </a:r>
          </a:p>
          <a:p>
            <a:pPr>
              <a:buClrTx/>
            </a:pPr>
            <a:r>
              <a:rPr lang="en-GB" dirty="0"/>
              <a:t>5,000 Archers/Crossbows</a:t>
            </a:r>
          </a:p>
          <a:p>
            <a:pPr>
              <a:buClrTx/>
            </a:pPr>
            <a:r>
              <a:rPr lang="en-GB" dirty="0"/>
              <a:t>10,000 Armed servants</a:t>
            </a:r>
          </a:p>
          <a:p>
            <a:pPr>
              <a:buClrTx/>
            </a:pPr>
            <a:endParaRPr lang="en-GB" dirty="0"/>
          </a:p>
          <a:p>
            <a:pPr>
              <a:buClrTx/>
            </a:pPr>
            <a:endParaRPr lang="en-GB" dirty="0"/>
          </a:p>
        </p:txBody>
      </p:sp>
      <p:sp>
        <p:nvSpPr>
          <p:cNvPr id="7" name="Footer Placeholder 6">
            <a:extLst>
              <a:ext uri="{FF2B5EF4-FFF2-40B4-BE49-F238E27FC236}">
                <a16:creationId xmlns:a16="http://schemas.microsoft.com/office/drawing/2014/main" id="{9D9F0939-BCEE-0751-0E0A-1500A336937C}"/>
              </a:ext>
            </a:extLst>
          </p:cNvPr>
          <p:cNvSpPr>
            <a:spLocks noGrp="1"/>
          </p:cNvSpPr>
          <p:nvPr>
            <p:ph type="ftr" sz="quarter" idx="11"/>
          </p:nvPr>
        </p:nvSpPr>
        <p:spPr/>
        <p:txBody>
          <a:bodyPr/>
          <a:lstStyle/>
          <a:p>
            <a:r>
              <a:rPr lang="en-US" dirty="0"/>
              <a:t>1910613 -  Peter Kenrick</a:t>
            </a:r>
          </a:p>
        </p:txBody>
      </p:sp>
      <p:sp>
        <p:nvSpPr>
          <p:cNvPr id="8" name="Slide Number Placeholder 7">
            <a:extLst>
              <a:ext uri="{FF2B5EF4-FFF2-40B4-BE49-F238E27FC236}">
                <a16:creationId xmlns:a16="http://schemas.microsoft.com/office/drawing/2014/main" id="{20036C27-D05F-4AA8-E9DE-7FD2C64FB31A}"/>
              </a:ext>
            </a:extLst>
          </p:cNvPr>
          <p:cNvSpPr>
            <a:spLocks noGrp="1"/>
          </p:cNvSpPr>
          <p:nvPr>
            <p:ph type="sldNum" sz="quarter" idx="12"/>
          </p:nvPr>
        </p:nvSpPr>
        <p:spPr/>
        <p:txBody>
          <a:bodyPr/>
          <a:lstStyle/>
          <a:p>
            <a:fld id="{07CE569E-9B7C-4CB9-AB80-C0841F922CFF}" type="slidenum">
              <a:rPr lang="en-US" smtClean="0"/>
              <a:pPr/>
              <a:t>3</a:t>
            </a:fld>
            <a:endParaRPr lang="en-US" dirty="0"/>
          </a:p>
        </p:txBody>
      </p:sp>
    </p:spTree>
    <p:extLst>
      <p:ext uri="{BB962C8B-B14F-4D97-AF65-F5344CB8AC3E}">
        <p14:creationId xmlns:p14="http://schemas.microsoft.com/office/powerpoint/2010/main" val="256463113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 calcmode="lin" valueType="num">
                                      <p:cBhvr>
                                        <p:cTn id="15"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5">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Effect transition="in" filter="fade">
                                      <p:cBhvr>
                                        <p:cTn id="23" dur="1000"/>
                                        <p:tgtEl>
                                          <p:spTgt spid="3">
                                            <p:txEl>
                                              <p:pRg st="0" end="0"/>
                                            </p:txEl>
                                          </p:spTgt>
                                        </p:tgtEl>
                                      </p:cBhvr>
                                    </p:animEffect>
                                    <p:anim calcmode="lin" valueType="num">
                                      <p:cBhvr>
                                        <p:cTn id="2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fade">
                                      <p:cBhvr>
                                        <p:cTn id="30" dur="1000"/>
                                        <p:tgtEl>
                                          <p:spTgt spid="3">
                                            <p:txEl>
                                              <p:pRg st="1" end="1"/>
                                            </p:txEl>
                                          </p:spTgt>
                                        </p:tgtEl>
                                      </p:cBhvr>
                                    </p:animEffect>
                                    <p:anim calcmode="lin" valueType="num">
                                      <p:cBhvr>
                                        <p:cTn id="3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Effect transition="in" filter="fade">
                                      <p:cBhvr>
                                        <p:cTn id="37" dur="1000"/>
                                        <p:tgtEl>
                                          <p:spTgt spid="3">
                                            <p:txEl>
                                              <p:pRg st="2" end="2"/>
                                            </p:txEl>
                                          </p:spTgt>
                                        </p:tgtEl>
                                      </p:cBhvr>
                                    </p:animEffect>
                                    <p:anim calcmode="lin" valueType="num">
                                      <p:cBhvr>
                                        <p:cTn id="3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6">
                                            <p:txEl>
                                              <p:pRg st="0" end="0"/>
                                            </p:txEl>
                                          </p:spTgt>
                                        </p:tgtEl>
                                        <p:attrNameLst>
                                          <p:attrName>style.visibility</p:attrName>
                                        </p:attrNameLst>
                                      </p:cBhvr>
                                      <p:to>
                                        <p:strVal val="visible"/>
                                      </p:to>
                                    </p:set>
                                    <p:animEffect transition="in" filter="fade">
                                      <p:cBhvr>
                                        <p:cTn id="44" dur="1000"/>
                                        <p:tgtEl>
                                          <p:spTgt spid="6">
                                            <p:txEl>
                                              <p:pRg st="0" end="0"/>
                                            </p:txEl>
                                          </p:spTgt>
                                        </p:tgtEl>
                                      </p:cBhvr>
                                    </p:animEffect>
                                    <p:anim calcmode="lin" valueType="num">
                                      <p:cBhvr>
                                        <p:cTn id="4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6">
                                            <p:txEl>
                                              <p:pRg st="1" end="1"/>
                                            </p:txEl>
                                          </p:spTgt>
                                        </p:tgtEl>
                                        <p:attrNameLst>
                                          <p:attrName>style.visibility</p:attrName>
                                        </p:attrNameLst>
                                      </p:cBhvr>
                                      <p:to>
                                        <p:strVal val="visible"/>
                                      </p:to>
                                    </p:set>
                                    <p:animEffect transition="in" filter="fade">
                                      <p:cBhvr>
                                        <p:cTn id="51" dur="1000"/>
                                        <p:tgtEl>
                                          <p:spTgt spid="6">
                                            <p:txEl>
                                              <p:pRg st="1" end="1"/>
                                            </p:txEl>
                                          </p:spTgt>
                                        </p:tgtEl>
                                      </p:cBhvr>
                                    </p:animEffect>
                                    <p:anim calcmode="lin" valueType="num">
                                      <p:cBhvr>
                                        <p:cTn id="52"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3"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6">
                                            <p:txEl>
                                              <p:pRg st="2" end="2"/>
                                            </p:txEl>
                                          </p:spTgt>
                                        </p:tgtEl>
                                        <p:attrNameLst>
                                          <p:attrName>style.visibility</p:attrName>
                                        </p:attrNameLst>
                                      </p:cBhvr>
                                      <p:to>
                                        <p:strVal val="visible"/>
                                      </p:to>
                                    </p:set>
                                    <p:animEffect transition="in" filter="fade">
                                      <p:cBhvr>
                                        <p:cTn id="58" dur="1000"/>
                                        <p:tgtEl>
                                          <p:spTgt spid="6">
                                            <p:txEl>
                                              <p:pRg st="2" end="2"/>
                                            </p:txEl>
                                          </p:spTgt>
                                        </p:tgtEl>
                                      </p:cBhvr>
                                    </p:animEffect>
                                    <p:anim calcmode="lin" valueType="num">
                                      <p:cBhvr>
                                        <p:cTn id="5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6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grpId="0" nodeType="clickEffect">
                                  <p:stCondLst>
                                    <p:cond delay="0"/>
                                  </p:stCondLst>
                                  <p:childTnLst>
                                    <p:set>
                                      <p:cBhvr>
                                        <p:cTn id="64" dur="1" fill="hold">
                                          <p:stCondLst>
                                            <p:cond delay="0"/>
                                          </p:stCondLst>
                                        </p:cTn>
                                        <p:tgtEl>
                                          <p:spTgt spid="6">
                                            <p:txEl>
                                              <p:pRg st="3" end="3"/>
                                            </p:txEl>
                                          </p:spTgt>
                                        </p:tgtEl>
                                        <p:attrNameLst>
                                          <p:attrName>style.visibility</p:attrName>
                                        </p:attrNameLst>
                                      </p:cBhvr>
                                      <p:to>
                                        <p:strVal val="visible"/>
                                      </p:to>
                                    </p:set>
                                    <p:animEffect transition="in" filter="fade">
                                      <p:cBhvr>
                                        <p:cTn id="65" dur="1000"/>
                                        <p:tgtEl>
                                          <p:spTgt spid="6">
                                            <p:txEl>
                                              <p:pRg st="3" end="3"/>
                                            </p:txEl>
                                          </p:spTgt>
                                        </p:tgtEl>
                                      </p:cBhvr>
                                    </p:animEffect>
                                    <p:anim calcmode="lin" valueType="num">
                                      <p:cBhvr>
                                        <p:cTn id="6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6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build="p"/>
      <p:bldP spid="5" grpId="0" build="p"/>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3AD98-29C3-DC46-A671-A0F9B83D6C5C}"/>
              </a:ext>
            </a:extLst>
          </p:cNvPr>
          <p:cNvSpPr>
            <a:spLocks noGrp="1"/>
          </p:cNvSpPr>
          <p:nvPr>
            <p:ph type="title"/>
          </p:nvPr>
        </p:nvSpPr>
        <p:spPr/>
        <p:txBody>
          <a:bodyPr/>
          <a:lstStyle/>
          <a:p>
            <a:r>
              <a:rPr lang="en-GB" dirty="0"/>
              <a:t>The Battle</a:t>
            </a:r>
          </a:p>
        </p:txBody>
      </p:sp>
      <p:sp>
        <p:nvSpPr>
          <p:cNvPr id="3" name="Content Placeholder 2">
            <a:extLst>
              <a:ext uri="{FF2B5EF4-FFF2-40B4-BE49-F238E27FC236}">
                <a16:creationId xmlns:a16="http://schemas.microsoft.com/office/drawing/2014/main" id="{48A983B2-34F7-BF27-E3F9-5291AA8BA024}"/>
              </a:ext>
            </a:extLst>
          </p:cNvPr>
          <p:cNvSpPr>
            <a:spLocks noGrp="1"/>
          </p:cNvSpPr>
          <p:nvPr>
            <p:ph idx="1"/>
          </p:nvPr>
        </p:nvSpPr>
        <p:spPr/>
        <p:txBody>
          <a:bodyPr/>
          <a:lstStyle/>
          <a:p>
            <a:pPr lvl="1"/>
            <a:endParaRPr lang="en-GB" dirty="0"/>
          </a:p>
          <a:p>
            <a:endParaRPr lang="en-GB" dirty="0"/>
          </a:p>
        </p:txBody>
      </p:sp>
      <p:sp>
        <p:nvSpPr>
          <p:cNvPr id="4" name="Text Placeholder 3">
            <a:extLst>
              <a:ext uri="{FF2B5EF4-FFF2-40B4-BE49-F238E27FC236}">
                <a16:creationId xmlns:a16="http://schemas.microsoft.com/office/drawing/2014/main" id="{02D1D2BA-9CC9-4141-BC7E-F132B290D6FB}"/>
              </a:ext>
            </a:extLst>
          </p:cNvPr>
          <p:cNvSpPr>
            <a:spLocks noGrp="1"/>
          </p:cNvSpPr>
          <p:nvPr>
            <p:ph type="body" sz="half" idx="2"/>
          </p:nvPr>
        </p:nvSpPr>
        <p:spPr/>
        <p:txBody>
          <a:bodyPr>
            <a:normAutofit/>
          </a:bodyPr>
          <a:lstStyle/>
          <a:p>
            <a:pPr algn="l"/>
            <a:r>
              <a:rPr lang="en-GB" dirty="0"/>
              <a:t>Date: 25th October 1415</a:t>
            </a:r>
          </a:p>
          <a:p>
            <a:pPr algn="l"/>
            <a:r>
              <a:rPr lang="en-GB" dirty="0"/>
              <a:t>Location: Agincourt </a:t>
            </a:r>
          </a:p>
          <a:p>
            <a:pPr algn="l"/>
            <a:r>
              <a:rPr lang="en-GB" dirty="0"/>
              <a:t>Weather: Wet – Conflicting accounts</a:t>
            </a:r>
          </a:p>
          <a:p>
            <a:pPr algn="l"/>
            <a:r>
              <a:rPr lang="en-GB" dirty="0"/>
              <a:t>Other considerations: </a:t>
            </a:r>
          </a:p>
          <a:p>
            <a:pPr marL="285750" indent="-285750" algn="l">
              <a:buFont typeface="Arial" panose="020B0604020202020204" pitchFamily="34" charset="0"/>
              <a:buChar char="•"/>
            </a:pPr>
            <a:r>
              <a:rPr lang="en-GB" dirty="0"/>
              <a:t>Henry’s Army had been marching for months</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endParaRPr lang="en-GB" dirty="0"/>
          </a:p>
        </p:txBody>
      </p:sp>
      <p:pic>
        <p:nvPicPr>
          <p:cNvPr id="2050" name="Picture 2" descr="agin map">
            <a:extLst>
              <a:ext uri="{FF2B5EF4-FFF2-40B4-BE49-F238E27FC236}">
                <a16:creationId xmlns:a16="http://schemas.microsoft.com/office/drawing/2014/main" id="{1AA1C021-54B9-F314-09D4-4F0027FED5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7516" y="1388531"/>
            <a:ext cx="6438900" cy="4333875"/>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FE10E1E3-0BA3-A2CF-3B6F-533F478DA8EA}"/>
              </a:ext>
            </a:extLst>
          </p:cNvPr>
          <p:cNvSpPr>
            <a:spLocks noGrp="1"/>
          </p:cNvSpPr>
          <p:nvPr>
            <p:ph type="ftr" sz="quarter" idx="11"/>
          </p:nvPr>
        </p:nvSpPr>
        <p:spPr/>
        <p:txBody>
          <a:bodyPr/>
          <a:lstStyle/>
          <a:p>
            <a:r>
              <a:rPr lang="en-US" dirty="0"/>
              <a:t>1910613 -  Peter Kenrick</a:t>
            </a:r>
          </a:p>
        </p:txBody>
      </p:sp>
      <p:sp>
        <p:nvSpPr>
          <p:cNvPr id="6" name="Slide Number Placeholder 5">
            <a:extLst>
              <a:ext uri="{FF2B5EF4-FFF2-40B4-BE49-F238E27FC236}">
                <a16:creationId xmlns:a16="http://schemas.microsoft.com/office/drawing/2014/main" id="{C6A0FD62-26F1-813A-D8CF-F28EBDC8956C}"/>
              </a:ext>
            </a:extLst>
          </p:cNvPr>
          <p:cNvSpPr>
            <a:spLocks noGrp="1"/>
          </p:cNvSpPr>
          <p:nvPr>
            <p:ph type="sldNum" sz="quarter" idx="12"/>
          </p:nvPr>
        </p:nvSpPr>
        <p:spPr/>
        <p:txBody>
          <a:bodyPr/>
          <a:lstStyle/>
          <a:p>
            <a:fld id="{07CE569E-9B7C-4CB9-AB80-C0841F922CFF}" type="slidenum">
              <a:rPr lang="en-US" smtClean="0"/>
              <a:pPr/>
              <a:t>4</a:t>
            </a:fld>
            <a:endParaRPr lang="en-US" dirty="0"/>
          </a:p>
        </p:txBody>
      </p:sp>
    </p:spTree>
    <p:extLst>
      <p:ext uri="{BB962C8B-B14F-4D97-AF65-F5344CB8AC3E}">
        <p14:creationId xmlns:p14="http://schemas.microsoft.com/office/powerpoint/2010/main" val="27508936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4">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 calcmode="lin" valueType="num">
                                      <p:cBhvr>
                                        <p:cTn id="14"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 calcmode="lin" valueType="num">
                                      <p:cBhvr>
                                        <p:cTn id="21"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 calcmode="lin" valueType="num">
                                      <p:cBhvr>
                                        <p:cTn id="28"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4">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 calcmode="lin" valueType="num">
                                      <p:cBhvr>
                                        <p:cTn id="35" dur="500" fill="hold"/>
                                        <p:tgtEl>
                                          <p:spTgt spid="4">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4">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5EEC0F-4F20-1EE6-062E-56DA10FF557F}"/>
              </a:ext>
            </a:extLst>
          </p:cNvPr>
          <p:cNvSpPr>
            <a:spLocks noGrp="1"/>
          </p:cNvSpPr>
          <p:nvPr>
            <p:ph type="title"/>
          </p:nvPr>
        </p:nvSpPr>
        <p:spPr/>
        <p:txBody>
          <a:bodyPr/>
          <a:lstStyle/>
          <a:p>
            <a:r>
              <a:rPr lang="en-GB" dirty="0"/>
              <a:t>The Weapon</a:t>
            </a:r>
          </a:p>
        </p:txBody>
      </p:sp>
      <p:pic>
        <p:nvPicPr>
          <p:cNvPr id="8" name="Picture Placeholder 7">
            <a:extLst>
              <a:ext uri="{FF2B5EF4-FFF2-40B4-BE49-F238E27FC236}">
                <a16:creationId xmlns:a16="http://schemas.microsoft.com/office/drawing/2014/main" id="{D41A7E8D-93DD-FE3C-00AE-3F1D85F0627A}"/>
              </a:ext>
            </a:extLst>
          </p:cNvPr>
          <p:cNvPicPr>
            <a:picLocks noGrp="1" noChangeAspect="1"/>
          </p:cNvPicPr>
          <p:nvPr>
            <p:ph type="pic" idx="1"/>
          </p:nvPr>
        </p:nvPicPr>
        <p:blipFill rotWithShape="1">
          <a:blip r:embed="rId3"/>
          <a:srcRect l="41239" r="5769"/>
          <a:stretch/>
        </p:blipFill>
        <p:spPr>
          <a:xfrm>
            <a:off x="8094831" y="1041400"/>
            <a:ext cx="3063347" cy="4775200"/>
          </a:xfrm>
          <a:prstGeom prst="rect">
            <a:avLst/>
          </a:prstGeom>
        </p:spPr>
      </p:pic>
      <p:sp>
        <p:nvSpPr>
          <p:cNvPr id="6" name="Text Placeholder 5">
            <a:extLst>
              <a:ext uri="{FF2B5EF4-FFF2-40B4-BE49-F238E27FC236}">
                <a16:creationId xmlns:a16="http://schemas.microsoft.com/office/drawing/2014/main" id="{6CD22219-D743-AB87-A4E5-0DD49543F94D}"/>
              </a:ext>
            </a:extLst>
          </p:cNvPr>
          <p:cNvSpPr>
            <a:spLocks noGrp="1"/>
          </p:cNvSpPr>
          <p:nvPr>
            <p:ph type="body" sz="half" idx="2"/>
          </p:nvPr>
        </p:nvSpPr>
        <p:spPr/>
        <p:txBody>
          <a:bodyPr>
            <a:normAutofit fontScale="92500" lnSpcReduction="10000"/>
          </a:bodyPr>
          <a:lstStyle/>
          <a:p>
            <a:r>
              <a:rPr lang="en-GB" dirty="0"/>
              <a:t>The English/Welsh Longbow</a:t>
            </a:r>
          </a:p>
          <a:p>
            <a:r>
              <a:rPr lang="en-GB" dirty="0"/>
              <a:t>Draw weight of 140lbs</a:t>
            </a:r>
          </a:p>
          <a:p>
            <a:r>
              <a:rPr lang="en-GB" dirty="0"/>
              <a:t>English and Welsh would practice archery from a young age by law</a:t>
            </a:r>
          </a:p>
          <a:p>
            <a:r>
              <a:rPr lang="en-GB" dirty="0"/>
              <a:t>Effective range of 320m </a:t>
            </a:r>
          </a:p>
          <a:p>
            <a:r>
              <a:rPr lang="en-GB" dirty="0"/>
              <a:t>Rate of fire – 1 arrow every 10 seconds</a:t>
            </a:r>
          </a:p>
        </p:txBody>
      </p:sp>
      <p:sp>
        <p:nvSpPr>
          <p:cNvPr id="2" name="Footer Placeholder 1">
            <a:extLst>
              <a:ext uri="{FF2B5EF4-FFF2-40B4-BE49-F238E27FC236}">
                <a16:creationId xmlns:a16="http://schemas.microsoft.com/office/drawing/2014/main" id="{F1B5113B-F0BB-B102-013A-9A34DF26FD04}"/>
              </a:ext>
            </a:extLst>
          </p:cNvPr>
          <p:cNvSpPr>
            <a:spLocks noGrp="1"/>
          </p:cNvSpPr>
          <p:nvPr>
            <p:ph type="ftr" sz="quarter" idx="11"/>
          </p:nvPr>
        </p:nvSpPr>
        <p:spPr/>
        <p:txBody>
          <a:bodyPr/>
          <a:lstStyle/>
          <a:p>
            <a:r>
              <a:rPr lang="en-US" dirty="0"/>
              <a:t>1910613 -  Peter Kenrick</a:t>
            </a:r>
          </a:p>
        </p:txBody>
      </p:sp>
      <p:sp>
        <p:nvSpPr>
          <p:cNvPr id="3" name="Slide Number Placeholder 2">
            <a:extLst>
              <a:ext uri="{FF2B5EF4-FFF2-40B4-BE49-F238E27FC236}">
                <a16:creationId xmlns:a16="http://schemas.microsoft.com/office/drawing/2014/main" id="{E893BD27-B292-B8A1-5B1C-A896929E9508}"/>
              </a:ext>
            </a:extLst>
          </p:cNvPr>
          <p:cNvSpPr>
            <a:spLocks noGrp="1"/>
          </p:cNvSpPr>
          <p:nvPr>
            <p:ph type="sldNum" sz="quarter" idx="12"/>
          </p:nvPr>
        </p:nvSpPr>
        <p:spPr/>
        <p:txBody>
          <a:bodyPr/>
          <a:lstStyle/>
          <a:p>
            <a:fld id="{07CE569E-9B7C-4CB9-AB80-C0841F922CFF}" type="slidenum">
              <a:rPr lang="en-US" smtClean="0"/>
              <a:pPr/>
              <a:t>5</a:t>
            </a:fld>
            <a:endParaRPr lang="en-US" dirty="0"/>
          </a:p>
        </p:txBody>
      </p:sp>
    </p:spTree>
    <p:extLst>
      <p:ext uri="{BB962C8B-B14F-4D97-AF65-F5344CB8AC3E}">
        <p14:creationId xmlns:p14="http://schemas.microsoft.com/office/powerpoint/2010/main" val="119686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7" name="Picture 26">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8" name="Rectangle 27">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9" name="Picture 28">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0" name="Picture 29">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32" name="Straight Connector 31">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34" name="Rectangle 33">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7" name="Picture 36">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8" name="Rectangle 37">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9" name="Picture 38">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0" name="Picture 39">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B5B9EBC-2D9E-D9DF-9873-5DA76D76DBFE}"/>
              </a:ext>
            </a:extLst>
          </p:cNvPr>
          <p:cNvSpPr>
            <a:spLocks noGrp="1"/>
          </p:cNvSpPr>
          <p:nvPr>
            <p:ph type="title"/>
          </p:nvPr>
        </p:nvSpPr>
        <p:spPr>
          <a:xfrm>
            <a:off x="1295402" y="982132"/>
            <a:ext cx="3660056" cy="1325373"/>
          </a:xfrm>
        </p:spPr>
        <p:txBody>
          <a:bodyPr vert="horz" lIns="91440" tIns="45720" rIns="91440" bIns="45720" rtlCol="0" anchor="b">
            <a:normAutofit/>
          </a:bodyPr>
          <a:lstStyle/>
          <a:p>
            <a:r>
              <a:rPr lang="en-US">
                <a:solidFill>
                  <a:srgbClr val="262626"/>
                </a:solidFill>
              </a:rPr>
              <a:t>Ammunition</a:t>
            </a:r>
          </a:p>
        </p:txBody>
      </p:sp>
      <p:cxnSp>
        <p:nvCxnSpPr>
          <p:cNvPr id="42" name="Straight Connector 41">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Text Placeholder 7">
            <a:extLst>
              <a:ext uri="{FF2B5EF4-FFF2-40B4-BE49-F238E27FC236}">
                <a16:creationId xmlns:a16="http://schemas.microsoft.com/office/drawing/2014/main" id="{276A4568-004E-CEBB-C933-C59F2905B08A}"/>
              </a:ext>
            </a:extLst>
          </p:cNvPr>
          <p:cNvSpPr>
            <a:spLocks noGrp="1"/>
          </p:cNvSpPr>
          <p:nvPr>
            <p:ph type="body" sz="half" idx="2"/>
          </p:nvPr>
        </p:nvSpPr>
        <p:spPr>
          <a:xfrm>
            <a:off x="1295401" y="2493774"/>
            <a:ext cx="3660057" cy="3382094"/>
          </a:xfrm>
        </p:spPr>
        <p:txBody>
          <a:bodyPr vert="horz" lIns="91440" tIns="45720" rIns="91440" bIns="45720" rtlCol="0" anchor="t">
            <a:normAutofit/>
          </a:bodyPr>
          <a:lstStyle/>
          <a:p>
            <a:pPr algn="l">
              <a:buFont typeface="Arial"/>
              <a:buChar char="•"/>
            </a:pPr>
            <a:r>
              <a:rPr lang="en-US" dirty="0"/>
              <a:t>The Long Needle Bodkin arrow</a:t>
            </a:r>
          </a:p>
          <a:p>
            <a:pPr lvl="1">
              <a:buFont typeface="Arial"/>
              <a:buChar char="•"/>
            </a:pPr>
            <a:r>
              <a:rPr lang="en-US" dirty="0"/>
              <a:t>Approximately 10cm long</a:t>
            </a:r>
          </a:p>
          <a:p>
            <a:pPr lvl="1">
              <a:buFont typeface="Arial"/>
              <a:buChar char="•"/>
            </a:pPr>
            <a:r>
              <a:rPr lang="en-US" dirty="0"/>
              <a:t>Useful against Chain </a:t>
            </a:r>
            <a:r>
              <a:rPr lang="en-US" dirty="0" err="1"/>
              <a:t>armour</a:t>
            </a:r>
            <a:endParaRPr lang="en-US" dirty="0"/>
          </a:p>
          <a:p>
            <a:pPr lvl="1">
              <a:buFont typeface="Arial"/>
              <a:buChar char="•"/>
            </a:pPr>
            <a:r>
              <a:rPr lang="en-US" dirty="0"/>
              <a:t>Useful against Plate</a:t>
            </a:r>
          </a:p>
          <a:p>
            <a:pPr lvl="2">
              <a:buFont typeface="Arial"/>
              <a:buChar char="•"/>
            </a:pPr>
            <a:r>
              <a:rPr lang="en-US" dirty="0"/>
              <a:t>If hit at the right angle</a:t>
            </a:r>
          </a:p>
          <a:p>
            <a:pPr algn="l">
              <a:buFont typeface="Arial"/>
              <a:buChar char="•"/>
            </a:pPr>
            <a:r>
              <a:rPr lang="en-US" dirty="0"/>
              <a:t>Plenty of testing has been done to prove the arrow could penetrate typical </a:t>
            </a:r>
            <a:r>
              <a:rPr lang="en-US" dirty="0" err="1"/>
              <a:t>armour</a:t>
            </a:r>
            <a:r>
              <a:rPr lang="en-US" dirty="0"/>
              <a:t> of the age.</a:t>
            </a:r>
          </a:p>
          <a:p>
            <a:pPr lvl="1">
              <a:buFont typeface="Arial"/>
              <a:buChar char="•"/>
            </a:pPr>
            <a:r>
              <a:rPr lang="en-US" dirty="0"/>
              <a:t>This would have only been effective at ranges of about 40m</a:t>
            </a:r>
          </a:p>
        </p:txBody>
      </p:sp>
      <p:pic>
        <p:nvPicPr>
          <p:cNvPr id="3" name="Picture 2" descr="A metal tool on a carpet&#10;&#10;Description automatically generated">
            <a:extLst>
              <a:ext uri="{FF2B5EF4-FFF2-40B4-BE49-F238E27FC236}">
                <a16:creationId xmlns:a16="http://schemas.microsoft.com/office/drawing/2014/main" id="{05814C54-EB9F-689F-1742-95ACB9B2D227}"/>
              </a:ext>
            </a:extLst>
          </p:cNvPr>
          <p:cNvPicPr>
            <a:picLocks noChangeAspect="1"/>
          </p:cNvPicPr>
          <p:nvPr/>
        </p:nvPicPr>
        <p:blipFill>
          <a:blip r:embed="rId6"/>
          <a:stretch>
            <a:fillRect/>
          </a:stretch>
        </p:blipFill>
        <p:spPr>
          <a:xfrm>
            <a:off x="5418668" y="2078832"/>
            <a:ext cx="5469466" cy="2700333"/>
          </a:xfrm>
          <a:prstGeom prst="rect">
            <a:avLst/>
          </a:prstGeom>
          <a:ln w="57150" cmpd="thickThin">
            <a:solidFill>
              <a:srgbClr val="7F7F7F"/>
            </a:solidFill>
            <a:miter lim="800000"/>
          </a:ln>
        </p:spPr>
      </p:pic>
      <p:sp>
        <p:nvSpPr>
          <p:cNvPr id="5" name="Footer Placeholder 4">
            <a:extLst>
              <a:ext uri="{FF2B5EF4-FFF2-40B4-BE49-F238E27FC236}">
                <a16:creationId xmlns:a16="http://schemas.microsoft.com/office/drawing/2014/main" id="{5E217ABF-2499-39CA-6D09-EFD4CCA6F22E}"/>
              </a:ext>
            </a:extLst>
          </p:cNvPr>
          <p:cNvSpPr>
            <a:spLocks noGrp="1"/>
          </p:cNvSpPr>
          <p:nvPr>
            <p:ph type="ftr" sz="quarter" idx="11"/>
          </p:nvPr>
        </p:nvSpPr>
        <p:spPr>
          <a:xfrm>
            <a:off x="1295401" y="5969000"/>
            <a:ext cx="7305900" cy="279400"/>
          </a:xfrm>
        </p:spPr>
        <p:txBody>
          <a:bodyPr vert="horz" lIns="91440" tIns="45720" rIns="91440" bIns="45720" rtlCol="0" anchor="ctr">
            <a:normAutofit/>
          </a:bodyPr>
          <a:lstStyle/>
          <a:p>
            <a:pPr defTabSz="914400">
              <a:spcAft>
                <a:spcPts val="600"/>
              </a:spcAft>
            </a:pPr>
            <a:r>
              <a:rPr lang="en-US" b="0" i="0" kern="1200">
                <a:solidFill>
                  <a:srgbClr val="000000"/>
                </a:solidFill>
                <a:effectLst/>
                <a:latin typeface="+mn-lt"/>
                <a:ea typeface="+mn-ea"/>
                <a:cs typeface="+mn-cs"/>
              </a:rPr>
              <a:t>1910613 -  Peter Kenrick</a:t>
            </a:r>
          </a:p>
        </p:txBody>
      </p:sp>
      <p:sp>
        <p:nvSpPr>
          <p:cNvPr id="6" name="Slide Number Placeholder 5">
            <a:extLst>
              <a:ext uri="{FF2B5EF4-FFF2-40B4-BE49-F238E27FC236}">
                <a16:creationId xmlns:a16="http://schemas.microsoft.com/office/drawing/2014/main" id="{E8C044CF-33C5-B044-489F-865AF85B3A09}"/>
              </a:ext>
            </a:extLst>
          </p:cNvPr>
          <p:cNvSpPr>
            <a:spLocks noGrp="1"/>
          </p:cNvSpPr>
          <p:nvPr>
            <p:ph type="sldNum" sz="quarter" idx="12"/>
          </p:nvPr>
        </p:nvSpPr>
        <p:spPr>
          <a:xfrm>
            <a:off x="10353901" y="5969000"/>
            <a:ext cx="542697" cy="279400"/>
          </a:xfrm>
        </p:spPr>
        <p:txBody>
          <a:bodyPr vert="horz" lIns="91440" tIns="45720" rIns="91440" bIns="45720" rtlCol="0" anchor="ctr">
            <a:normAutofit/>
          </a:bodyPr>
          <a:lstStyle/>
          <a:p>
            <a:pPr defTabSz="914400">
              <a:spcAft>
                <a:spcPts val="600"/>
              </a:spcAft>
            </a:pPr>
            <a:fld id="{07CE569E-9B7C-4CB9-AB80-C0841F922CFF}" type="slidenum">
              <a:rPr lang="en-US">
                <a:solidFill>
                  <a:srgbClr val="000000"/>
                </a:solidFill>
              </a:rPr>
              <a:pPr defTabSz="914400">
                <a:spcAft>
                  <a:spcPts val="600"/>
                </a:spcAft>
              </a:pPr>
              <a:t>6</a:t>
            </a:fld>
            <a:endParaRPr lang="en-US">
              <a:solidFill>
                <a:srgbClr val="000000"/>
              </a:solidFill>
            </a:endParaRPr>
          </a:p>
        </p:txBody>
      </p:sp>
    </p:spTree>
    <p:extLst>
      <p:ext uri="{BB962C8B-B14F-4D97-AF65-F5344CB8AC3E}">
        <p14:creationId xmlns:p14="http://schemas.microsoft.com/office/powerpoint/2010/main" val="767029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down)">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wipe(down)">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wipe(down)">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wipe(down)">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wipe(down)">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8">
                                            <p:txEl>
                                              <p:pRg st="5" end="5"/>
                                            </p:txEl>
                                          </p:spTgt>
                                        </p:tgtEl>
                                        <p:attrNameLst>
                                          <p:attrName>style.visibility</p:attrName>
                                        </p:attrNameLst>
                                      </p:cBhvr>
                                      <p:to>
                                        <p:strVal val="visible"/>
                                      </p:to>
                                    </p:set>
                                    <p:animEffect transition="in" filter="wipe(down)">
                                      <p:cBhvr>
                                        <p:cTn id="32" dur="500"/>
                                        <p:tgtEl>
                                          <p:spTgt spid="8">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8">
                                            <p:txEl>
                                              <p:pRg st="6" end="6"/>
                                            </p:txEl>
                                          </p:spTgt>
                                        </p:tgtEl>
                                        <p:attrNameLst>
                                          <p:attrName>style.visibility</p:attrName>
                                        </p:attrNameLst>
                                      </p:cBhvr>
                                      <p:to>
                                        <p:strVal val="visible"/>
                                      </p:to>
                                    </p:set>
                                    <p:animEffect transition="in" filter="wipe(down)">
                                      <p:cBhvr>
                                        <p:cTn id="37"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6E6D3D-BA83-EDE1-46FF-C8BB909C2A65}"/>
              </a:ext>
            </a:extLst>
          </p:cNvPr>
          <p:cNvPicPr>
            <a:picLocks noChangeAspect="1"/>
          </p:cNvPicPr>
          <p:nvPr/>
        </p:nvPicPr>
        <p:blipFill>
          <a:blip r:embed="rId3"/>
          <a:stretch>
            <a:fillRect/>
          </a:stretch>
        </p:blipFill>
        <p:spPr>
          <a:xfrm>
            <a:off x="8449272" y="2280722"/>
            <a:ext cx="2447324" cy="3693559"/>
          </a:xfrm>
          <a:prstGeom prst="rect">
            <a:avLst/>
          </a:prstGeom>
        </p:spPr>
      </p:pic>
      <p:pic>
        <p:nvPicPr>
          <p:cNvPr id="9" name="Picture 8">
            <a:extLst>
              <a:ext uri="{FF2B5EF4-FFF2-40B4-BE49-F238E27FC236}">
                <a16:creationId xmlns:a16="http://schemas.microsoft.com/office/drawing/2014/main" id="{4313FA67-B5B3-4A6C-7398-9FC6DE0D0917}"/>
              </a:ext>
            </a:extLst>
          </p:cNvPr>
          <p:cNvPicPr>
            <a:picLocks noChangeAspect="1"/>
          </p:cNvPicPr>
          <p:nvPr/>
        </p:nvPicPr>
        <p:blipFill rotWithShape="1">
          <a:blip r:embed="rId4"/>
          <a:srcRect r="12445"/>
          <a:stretch/>
        </p:blipFill>
        <p:spPr>
          <a:xfrm>
            <a:off x="8449272" y="2280720"/>
            <a:ext cx="2447324" cy="3693559"/>
          </a:xfrm>
          <a:prstGeom prst="rect">
            <a:avLst/>
          </a:prstGeom>
        </p:spPr>
      </p:pic>
      <p:pic>
        <p:nvPicPr>
          <p:cNvPr id="10" name="Picture 9">
            <a:extLst>
              <a:ext uri="{FF2B5EF4-FFF2-40B4-BE49-F238E27FC236}">
                <a16:creationId xmlns:a16="http://schemas.microsoft.com/office/drawing/2014/main" id="{50B6E1B9-82DA-2604-683E-3D3252A5C81E}"/>
              </a:ext>
            </a:extLst>
          </p:cNvPr>
          <p:cNvPicPr>
            <a:picLocks noChangeAspect="1"/>
          </p:cNvPicPr>
          <p:nvPr/>
        </p:nvPicPr>
        <p:blipFill rotWithShape="1">
          <a:blip r:embed="rId5"/>
          <a:srcRect l="23847" r="20971"/>
          <a:stretch/>
        </p:blipFill>
        <p:spPr>
          <a:xfrm>
            <a:off x="8449272" y="2280718"/>
            <a:ext cx="2447325" cy="3693561"/>
          </a:xfrm>
          <a:prstGeom prst="rect">
            <a:avLst/>
          </a:prstGeom>
        </p:spPr>
      </p:pic>
      <p:sp>
        <p:nvSpPr>
          <p:cNvPr id="2" name="Title 1">
            <a:extLst>
              <a:ext uri="{FF2B5EF4-FFF2-40B4-BE49-F238E27FC236}">
                <a16:creationId xmlns:a16="http://schemas.microsoft.com/office/drawing/2014/main" id="{0B56FC20-1456-1027-C3DD-A539E7B44B4A}"/>
              </a:ext>
            </a:extLst>
          </p:cNvPr>
          <p:cNvSpPr>
            <a:spLocks noGrp="1"/>
          </p:cNvSpPr>
          <p:nvPr>
            <p:ph type="title"/>
          </p:nvPr>
        </p:nvSpPr>
        <p:spPr/>
        <p:txBody>
          <a:bodyPr/>
          <a:lstStyle/>
          <a:p>
            <a:r>
              <a:rPr lang="en-GB" dirty="0"/>
              <a:t>Armour</a:t>
            </a:r>
          </a:p>
        </p:txBody>
      </p:sp>
      <p:sp>
        <p:nvSpPr>
          <p:cNvPr id="7" name="Content Placeholder 6">
            <a:extLst>
              <a:ext uri="{FF2B5EF4-FFF2-40B4-BE49-F238E27FC236}">
                <a16:creationId xmlns:a16="http://schemas.microsoft.com/office/drawing/2014/main" id="{E7681336-1E6E-BA3D-77BB-F3771552E4D1}"/>
              </a:ext>
            </a:extLst>
          </p:cNvPr>
          <p:cNvSpPr>
            <a:spLocks noGrp="1"/>
          </p:cNvSpPr>
          <p:nvPr>
            <p:ph idx="1"/>
          </p:nvPr>
        </p:nvSpPr>
        <p:spPr/>
        <p:txBody>
          <a:bodyPr>
            <a:normAutofit fontScale="92500" lnSpcReduction="10000"/>
          </a:bodyPr>
          <a:lstStyle/>
          <a:p>
            <a:r>
              <a:rPr lang="en-GB" dirty="0"/>
              <a:t>Chainmail</a:t>
            </a:r>
          </a:p>
          <a:p>
            <a:pPr lvl="1"/>
            <a:r>
              <a:rPr lang="en-GB" dirty="0"/>
              <a:t>Made from metal hoops linked together</a:t>
            </a:r>
          </a:p>
          <a:p>
            <a:pPr lvl="1"/>
            <a:r>
              <a:rPr lang="en-GB" dirty="0"/>
              <a:t>Typically worn over a Gambeson</a:t>
            </a:r>
          </a:p>
          <a:p>
            <a:r>
              <a:rPr lang="en-GB" dirty="0"/>
              <a:t>Brigandine</a:t>
            </a:r>
          </a:p>
          <a:p>
            <a:pPr lvl="1"/>
            <a:r>
              <a:rPr lang="en-GB" dirty="0"/>
              <a:t>Small plates of armour held together by fabric and leather</a:t>
            </a:r>
          </a:p>
          <a:p>
            <a:r>
              <a:rPr lang="en-GB" dirty="0"/>
              <a:t>Plate</a:t>
            </a:r>
          </a:p>
          <a:p>
            <a:pPr lvl="1"/>
            <a:r>
              <a:rPr lang="en-GB" dirty="0"/>
              <a:t>Large Metal plates</a:t>
            </a:r>
          </a:p>
          <a:p>
            <a:pPr lvl="1"/>
            <a:r>
              <a:rPr lang="en-GB" dirty="0"/>
              <a:t>Typically worn over a Gambeson</a:t>
            </a:r>
          </a:p>
        </p:txBody>
      </p:sp>
      <p:sp>
        <p:nvSpPr>
          <p:cNvPr id="5" name="Footer Placeholder 4">
            <a:extLst>
              <a:ext uri="{FF2B5EF4-FFF2-40B4-BE49-F238E27FC236}">
                <a16:creationId xmlns:a16="http://schemas.microsoft.com/office/drawing/2014/main" id="{0D80D4E8-C81A-2011-4E11-3886190EA876}"/>
              </a:ext>
            </a:extLst>
          </p:cNvPr>
          <p:cNvSpPr>
            <a:spLocks noGrp="1"/>
          </p:cNvSpPr>
          <p:nvPr>
            <p:ph type="ftr" sz="quarter" idx="11"/>
          </p:nvPr>
        </p:nvSpPr>
        <p:spPr/>
        <p:txBody>
          <a:bodyPr/>
          <a:lstStyle/>
          <a:p>
            <a:r>
              <a:rPr lang="en-US" dirty="0"/>
              <a:t>1910613 -  Peter Kenrick</a:t>
            </a:r>
          </a:p>
        </p:txBody>
      </p:sp>
      <p:sp>
        <p:nvSpPr>
          <p:cNvPr id="6" name="Slide Number Placeholder 5">
            <a:extLst>
              <a:ext uri="{FF2B5EF4-FFF2-40B4-BE49-F238E27FC236}">
                <a16:creationId xmlns:a16="http://schemas.microsoft.com/office/drawing/2014/main" id="{99EEDEF1-80E2-58AB-CDE7-56C8BA921695}"/>
              </a:ext>
            </a:extLst>
          </p:cNvPr>
          <p:cNvSpPr>
            <a:spLocks noGrp="1"/>
          </p:cNvSpPr>
          <p:nvPr>
            <p:ph type="sldNum" sz="quarter" idx="12"/>
          </p:nvPr>
        </p:nvSpPr>
        <p:spPr/>
        <p:txBody>
          <a:bodyPr/>
          <a:lstStyle/>
          <a:p>
            <a:fld id="{07CE569E-9B7C-4CB9-AB80-C0841F922CFF}" type="slidenum">
              <a:rPr lang="en-US" smtClean="0"/>
              <a:pPr/>
              <a:t>7</a:t>
            </a:fld>
            <a:endParaRPr lang="en-US" dirty="0"/>
          </a:p>
        </p:txBody>
      </p:sp>
    </p:spTree>
    <p:extLst>
      <p:ext uri="{BB962C8B-B14F-4D97-AF65-F5344CB8AC3E}">
        <p14:creationId xmlns:p14="http://schemas.microsoft.com/office/powerpoint/2010/main" val="1644596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fade">
                                      <p:cBhvr>
                                        <p:cTn id="13" dur="500"/>
                                        <p:tgtEl>
                                          <p:spTgt spid="7">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heel(1)">
                                      <p:cBhvr>
                                        <p:cTn id="18" dur="20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Effect transition="in" filter="fade">
                                      <p:cBhvr>
                                        <p:cTn id="23" dur="500"/>
                                        <p:tgtEl>
                                          <p:spTgt spid="7">
                                            <p:txEl>
                                              <p:pRg st="3" end="3"/>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animEffect transition="in" filter="fade">
                                      <p:cBhvr>
                                        <p:cTn id="26" dur="500"/>
                                        <p:tgtEl>
                                          <p:spTgt spid="7">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heel(1)">
                                      <p:cBhvr>
                                        <p:cTn id="31" dur="20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txEl>
                                              <p:pRg st="5" end="5"/>
                                            </p:txEl>
                                          </p:spTgt>
                                        </p:tgtEl>
                                        <p:attrNameLst>
                                          <p:attrName>style.visibility</p:attrName>
                                        </p:attrNameLst>
                                      </p:cBhvr>
                                      <p:to>
                                        <p:strVal val="visible"/>
                                      </p:to>
                                    </p:set>
                                    <p:animEffect transition="in" filter="fade">
                                      <p:cBhvr>
                                        <p:cTn id="36" dur="500"/>
                                        <p:tgtEl>
                                          <p:spTgt spid="7">
                                            <p:txEl>
                                              <p:pRg st="5" end="5"/>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7">
                                            <p:txEl>
                                              <p:pRg st="6" end="6"/>
                                            </p:txEl>
                                          </p:spTgt>
                                        </p:tgtEl>
                                        <p:attrNameLst>
                                          <p:attrName>style.visibility</p:attrName>
                                        </p:attrNameLst>
                                      </p:cBhvr>
                                      <p:to>
                                        <p:strVal val="visible"/>
                                      </p:to>
                                    </p:set>
                                    <p:animEffect transition="in" filter="fade">
                                      <p:cBhvr>
                                        <p:cTn id="39" dur="500"/>
                                        <p:tgtEl>
                                          <p:spTgt spid="7">
                                            <p:txEl>
                                              <p:pRg st="6" end="6"/>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txEl>
                                              <p:pRg st="7" end="7"/>
                                            </p:txEl>
                                          </p:spTgt>
                                        </p:tgtEl>
                                        <p:attrNameLst>
                                          <p:attrName>style.visibility</p:attrName>
                                        </p:attrNameLst>
                                      </p:cBhvr>
                                      <p:to>
                                        <p:strVal val="visible"/>
                                      </p:to>
                                    </p:set>
                                    <p:animEffect transition="in" filter="fade">
                                      <p:cBhvr>
                                        <p:cTn id="42" dur="500"/>
                                        <p:tgtEl>
                                          <p:spTgt spid="7">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wheel(1)">
                                      <p:cBhvr>
                                        <p:cTn id="4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7DE246C-4D45-AC30-BF9B-D6E9747143CA}"/>
              </a:ext>
            </a:extLst>
          </p:cNvPr>
          <p:cNvSpPr>
            <a:spLocks noGrp="1"/>
          </p:cNvSpPr>
          <p:nvPr>
            <p:ph type="title"/>
          </p:nvPr>
        </p:nvSpPr>
        <p:spPr/>
        <p:txBody>
          <a:bodyPr/>
          <a:lstStyle/>
          <a:p>
            <a:r>
              <a:rPr lang="en-GB" dirty="0"/>
              <a:t>Conclusion</a:t>
            </a:r>
          </a:p>
        </p:txBody>
      </p:sp>
      <p:sp>
        <p:nvSpPr>
          <p:cNvPr id="8" name="Content Placeholder 7">
            <a:extLst>
              <a:ext uri="{FF2B5EF4-FFF2-40B4-BE49-F238E27FC236}">
                <a16:creationId xmlns:a16="http://schemas.microsoft.com/office/drawing/2014/main" id="{6FAE0D71-B9FC-1FED-CEB7-AFA561D282F9}"/>
              </a:ext>
            </a:extLst>
          </p:cNvPr>
          <p:cNvSpPr>
            <a:spLocks noGrp="1"/>
          </p:cNvSpPr>
          <p:nvPr>
            <p:ph idx="1"/>
          </p:nvPr>
        </p:nvSpPr>
        <p:spPr/>
        <p:txBody>
          <a:bodyPr/>
          <a:lstStyle/>
          <a:p>
            <a:r>
              <a:rPr lang="en-GB" dirty="0"/>
              <a:t>The Longbow clearly played a vital part in the Battle</a:t>
            </a:r>
          </a:p>
          <a:p>
            <a:pPr lvl="1"/>
            <a:r>
              <a:rPr lang="en-GB" dirty="0"/>
              <a:t>By dint of being the main weapon for Henry’s army</a:t>
            </a:r>
          </a:p>
          <a:p>
            <a:pPr lvl="1"/>
            <a:r>
              <a:rPr lang="en-GB" dirty="0"/>
              <a:t>It was used because the English and Welsh were so proficient – tactics would have been formed heavily around this</a:t>
            </a:r>
          </a:p>
          <a:p>
            <a:r>
              <a:rPr lang="en-GB" dirty="0"/>
              <a:t>The Longbow wasn’t the only factor at play</a:t>
            </a:r>
          </a:p>
          <a:p>
            <a:pPr lvl="1"/>
            <a:r>
              <a:rPr lang="en-GB" dirty="0"/>
              <a:t>Weather, Moral, Tactics</a:t>
            </a:r>
          </a:p>
        </p:txBody>
      </p:sp>
      <p:sp>
        <p:nvSpPr>
          <p:cNvPr id="5" name="Footer Placeholder 4">
            <a:extLst>
              <a:ext uri="{FF2B5EF4-FFF2-40B4-BE49-F238E27FC236}">
                <a16:creationId xmlns:a16="http://schemas.microsoft.com/office/drawing/2014/main" id="{CB0D3C6F-7AE6-AD5E-9FA6-4187C3B7BC6A}"/>
              </a:ext>
            </a:extLst>
          </p:cNvPr>
          <p:cNvSpPr>
            <a:spLocks noGrp="1"/>
          </p:cNvSpPr>
          <p:nvPr>
            <p:ph type="ftr" sz="quarter" idx="11"/>
          </p:nvPr>
        </p:nvSpPr>
        <p:spPr/>
        <p:txBody>
          <a:bodyPr/>
          <a:lstStyle/>
          <a:p>
            <a:r>
              <a:rPr lang="en-US" dirty="0"/>
              <a:t>1910613 -  Peter Kenrick</a:t>
            </a:r>
          </a:p>
        </p:txBody>
      </p:sp>
      <p:sp>
        <p:nvSpPr>
          <p:cNvPr id="6" name="Slide Number Placeholder 5">
            <a:extLst>
              <a:ext uri="{FF2B5EF4-FFF2-40B4-BE49-F238E27FC236}">
                <a16:creationId xmlns:a16="http://schemas.microsoft.com/office/drawing/2014/main" id="{BFF8D82E-4685-1459-79BE-4525434A19BD}"/>
              </a:ext>
            </a:extLst>
          </p:cNvPr>
          <p:cNvSpPr>
            <a:spLocks noGrp="1"/>
          </p:cNvSpPr>
          <p:nvPr>
            <p:ph type="sldNum" sz="quarter" idx="12"/>
          </p:nvPr>
        </p:nvSpPr>
        <p:spPr/>
        <p:txBody>
          <a:bodyPr/>
          <a:lstStyle/>
          <a:p>
            <a:fld id="{07CE569E-9B7C-4CB9-AB80-C0841F922CFF}" type="slidenum">
              <a:rPr lang="en-US" smtClean="0"/>
              <a:pPr/>
              <a:t>8</a:t>
            </a:fld>
            <a:endParaRPr lang="en-US" dirty="0"/>
          </a:p>
        </p:txBody>
      </p:sp>
    </p:spTree>
    <p:extLst>
      <p:ext uri="{BB962C8B-B14F-4D97-AF65-F5344CB8AC3E}">
        <p14:creationId xmlns:p14="http://schemas.microsoft.com/office/powerpoint/2010/main" val="2479908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9A4D974-9CEB-8E1F-5928-7759B4C7CA08}"/>
              </a:ext>
            </a:extLst>
          </p:cNvPr>
          <p:cNvSpPr>
            <a:spLocks noGrp="1"/>
          </p:cNvSpPr>
          <p:nvPr>
            <p:ph type="ftr" sz="quarter" idx="11"/>
          </p:nvPr>
        </p:nvSpPr>
        <p:spPr/>
        <p:txBody>
          <a:bodyPr/>
          <a:lstStyle/>
          <a:p>
            <a:r>
              <a:rPr lang="en-US"/>
              <a:t>1910613 -  Peter Kenrick</a:t>
            </a:r>
            <a:endParaRPr lang="en-US" dirty="0"/>
          </a:p>
        </p:txBody>
      </p:sp>
      <p:sp>
        <p:nvSpPr>
          <p:cNvPr id="5" name="Slide Number Placeholder 4">
            <a:extLst>
              <a:ext uri="{FF2B5EF4-FFF2-40B4-BE49-F238E27FC236}">
                <a16:creationId xmlns:a16="http://schemas.microsoft.com/office/drawing/2014/main" id="{021ABD8C-1845-12CB-660A-7EDF816F2619}"/>
              </a:ext>
            </a:extLst>
          </p:cNvPr>
          <p:cNvSpPr>
            <a:spLocks noGrp="1"/>
          </p:cNvSpPr>
          <p:nvPr>
            <p:ph type="sldNum" sz="quarter" idx="12"/>
          </p:nvPr>
        </p:nvSpPr>
        <p:spPr/>
        <p:txBody>
          <a:bodyPr/>
          <a:lstStyle/>
          <a:p>
            <a:fld id="{07CE569E-9B7C-4CB9-AB80-C0841F922CFF}" type="slidenum">
              <a:rPr lang="en-US" smtClean="0"/>
              <a:pPr/>
              <a:t>9</a:t>
            </a:fld>
            <a:endParaRPr lang="en-US" dirty="0"/>
          </a:p>
        </p:txBody>
      </p:sp>
      <p:sp>
        <p:nvSpPr>
          <p:cNvPr id="7" name="TextBox 6">
            <a:extLst>
              <a:ext uri="{FF2B5EF4-FFF2-40B4-BE49-F238E27FC236}">
                <a16:creationId xmlns:a16="http://schemas.microsoft.com/office/drawing/2014/main" id="{D13F75D2-9183-6058-BA1A-679A326DD2BD}"/>
              </a:ext>
            </a:extLst>
          </p:cNvPr>
          <p:cNvSpPr txBox="1"/>
          <p:nvPr/>
        </p:nvSpPr>
        <p:spPr>
          <a:xfrm>
            <a:off x="736600" y="609600"/>
            <a:ext cx="10822796" cy="4593437"/>
          </a:xfrm>
          <a:prstGeom prst="rect">
            <a:avLst/>
          </a:prstGeom>
          <a:noFill/>
        </p:spPr>
        <p:txBody>
          <a:bodyPr wrap="square">
            <a:spAutoFit/>
          </a:bodyPr>
          <a:lstStyle/>
          <a:p>
            <a:pPr indent="-406400">
              <a:lnSpc>
                <a:spcPct val="107000"/>
              </a:lnSpc>
              <a:spcAft>
                <a:spcPts val="800"/>
              </a:spcAft>
            </a:pP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‘Literacy and Print in Early Modern Germany and England – Medieval Forum’. Accessed: Dec. 15, 2023. [Online]. Available: https://blogs.qub.ac.uk/medievalforum/2015/08/19/literacy-and-print-in-early-modern-germany-and-england/</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indent="-406400">
              <a:lnSpc>
                <a:spcPct val="107000"/>
              </a:lnSpc>
              <a:spcAft>
                <a:spcPts val="800"/>
              </a:spcAft>
            </a:pP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R. Hardy and M. Strickland, </a:t>
            </a:r>
            <a:r>
              <a:rPr lang="en-GB" sz="1400" i="1" kern="100" dirty="0">
                <a:effectLst/>
                <a:latin typeface="Aptos" panose="020B0004020202020204" pitchFamily="34" charset="0"/>
                <a:ea typeface="Times New Roman" panose="02020603050405020304" pitchFamily="18" charset="0"/>
                <a:cs typeface="Times New Roman" panose="02020603050405020304" pitchFamily="18" charset="0"/>
              </a:rPr>
              <a:t>The Great </a:t>
            </a:r>
            <a:r>
              <a:rPr lang="en-GB" sz="1400" i="1" kern="100" dirty="0" err="1">
                <a:effectLst/>
                <a:latin typeface="Aptos" panose="020B0004020202020204" pitchFamily="34" charset="0"/>
                <a:ea typeface="Times New Roman" panose="02020603050405020304" pitchFamily="18" charset="0"/>
                <a:cs typeface="Times New Roman" panose="02020603050405020304" pitchFamily="18" charset="0"/>
              </a:rPr>
              <a:t>Warbow</a:t>
            </a:r>
            <a:r>
              <a:rPr lang="en-GB" sz="1400" i="1" kern="100" dirty="0">
                <a:effectLst/>
                <a:latin typeface="Aptos" panose="020B0004020202020204" pitchFamily="34" charset="0"/>
                <a:ea typeface="Times New Roman" panose="02020603050405020304" pitchFamily="18" charset="0"/>
                <a:cs typeface="Times New Roman" panose="02020603050405020304" pitchFamily="18" charset="0"/>
              </a:rPr>
              <a:t>: From Hastings to the Mary Rose</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Reprint edition. J H Haynes &amp; Co Ltd, 2011.</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indent="-406400">
              <a:lnSpc>
                <a:spcPct val="107000"/>
              </a:lnSpc>
              <a:spcAft>
                <a:spcPts val="800"/>
              </a:spcAft>
            </a:pP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A. Curry, ‘Agincourt’. Accessed: Nov. 15, 2023. [Online]. Available: https://books.google.co.uk/books?hl=en&amp;lr=&amp;id=O3jhCQAAQBAJ&amp;oi=fnd&amp;pg=PP1&amp;dq=Great+Battles+Agincourt&amp;ots=VJtfsK4XST&amp;sig=5Bc5onGF5GeKoiBClCAJq7ysIBE&amp;redir_esc=y#v=onepage&amp;q&amp;f=false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indent="-406400">
              <a:lnSpc>
                <a:spcPct val="107000"/>
              </a:lnSpc>
              <a:spcAft>
                <a:spcPts val="800"/>
              </a:spcAft>
            </a:pP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D. W. Allen and P. T. Leeson, ‘Institutionally Constrained Technology Adoption: Resolving the Longbow Puzzle’, </a:t>
            </a:r>
            <a:r>
              <a:rPr lang="en-GB" sz="1400" i="1" kern="100" dirty="0">
                <a:effectLst/>
                <a:latin typeface="Aptos" panose="020B0004020202020204" pitchFamily="34" charset="0"/>
                <a:ea typeface="Times New Roman" panose="02020603050405020304" pitchFamily="18" charset="0"/>
                <a:cs typeface="Times New Roman" panose="02020603050405020304" pitchFamily="18" charset="0"/>
              </a:rPr>
              <a:t>J Law Econ</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vol. 58, no. 3, pp. 683–715, 2015, doi: 10.1086/684231.</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indent="-406400">
              <a:lnSpc>
                <a:spcPct val="107000"/>
              </a:lnSpc>
              <a:spcAft>
                <a:spcPts val="800"/>
              </a:spcAft>
            </a:pP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S. Gunn, ‘ARCHERY PRACTICE IN EARLY TUDOR ENGLAND’, </a:t>
            </a:r>
            <a:r>
              <a:rPr lang="en-GB" sz="1400" i="1" kern="100" dirty="0">
                <a:effectLst/>
                <a:latin typeface="Aptos" panose="020B0004020202020204" pitchFamily="34" charset="0"/>
                <a:ea typeface="Times New Roman" panose="02020603050405020304" pitchFamily="18" charset="0"/>
                <a:cs typeface="Times New Roman" panose="02020603050405020304" pitchFamily="18" charset="0"/>
              </a:rPr>
              <a:t>Past Present</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no. 209, pp. 53–81, 2010, [Online]. Available: http://www.jstor.org.ezproxy.uwtsd.ac.uk/stable/40960933</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indent="-406400">
              <a:lnSpc>
                <a:spcPct val="107000"/>
              </a:lnSpc>
              <a:spcAft>
                <a:spcPts val="800"/>
              </a:spcAft>
            </a:pP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G. Collett, ‘Technical Authoring Coursework Assignment ’. UWTSD, 2023.</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indent="-406400">
              <a:lnSpc>
                <a:spcPct val="107000"/>
              </a:lnSpc>
              <a:spcAft>
                <a:spcPts val="800"/>
              </a:spcAft>
            </a:pP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P. Monte, J. L. Forgeng, K. DeVries, R. W. Jones, and R. C.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Woosnam</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-Savage, </a:t>
            </a:r>
            <a:r>
              <a:rPr lang="en-GB" sz="1400" i="1" kern="100" dirty="0">
                <a:effectLst/>
                <a:latin typeface="Aptos" panose="020B0004020202020204" pitchFamily="34" charset="0"/>
                <a:ea typeface="Times New Roman" panose="02020603050405020304" pitchFamily="18" charset="0"/>
                <a:cs typeface="Times New Roman" panose="02020603050405020304" pitchFamily="18" charset="0"/>
              </a:rPr>
              <a:t>Pietro Monte’s &lt;</a:t>
            </a:r>
            <a:r>
              <a:rPr lang="en-GB" sz="1400" i="1" kern="100" dirty="0" err="1">
                <a:effectLst/>
                <a:latin typeface="Aptos" panose="020B0004020202020204" pitchFamily="34" charset="0"/>
                <a:ea typeface="Times New Roman" panose="02020603050405020304" pitchFamily="18" charset="0"/>
                <a:cs typeface="Times New Roman" panose="02020603050405020304" pitchFamily="18" charset="0"/>
              </a:rPr>
              <a:t>em</a:t>
            </a:r>
            <a:r>
              <a:rPr lang="en-GB" sz="1400" i="1" kern="100" dirty="0">
                <a:effectLst/>
                <a:latin typeface="Aptos" panose="020B0004020202020204" pitchFamily="34" charset="0"/>
                <a:ea typeface="Times New Roman" panose="02020603050405020304" pitchFamily="18" charset="0"/>
                <a:cs typeface="Times New Roman" panose="02020603050405020304" pitchFamily="18" charset="0"/>
              </a:rPr>
              <a:t>&gt;Collectanea&lt;/</a:t>
            </a:r>
            <a:r>
              <a:rPr lang="en-GB" sz="1400" i="1" kern="100" dirty="0" err="1">
                <a:effectLst/>
                <a:latin typeface="Aptos" panose="020B0004020202020204" pitchFamily="34" charset="0"/>
                <a:ea typeface="Times New Roman" panose="02020603050405020304" pitchFamily="18" charset="0"/>
                <a:cs typeface="Times New Roman" panose="02020603050405020304" pitchFamily="18" charset="0"/>
              </a:rPr>
              <a:t>em</a:t>
            </a:r>
            <a:r>
              <a:rPr lang="en-GB" sz="1400" i="1" kern="100" dirty="0">
                <a:effectLst/>
                <a:latin typeface="Aptos" panose="020B0004020202020204" pitchFamily="34" charset="0"/>
                <a:ea typeface="Times New Roman" panose="02020603050405020304" pitchFamily="18" charset="0"/>
                <a:cs typeface="Times New Roman" panose="02020603050405020304" pitchFamily="18" charset="0"/>
              </a:rPr>
              <a:t>&gt; The Arms, Armour and Fighting Techniques of a Fifteenth-Century Soldier</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NED-New edition. Boydell &amp; Brewer, 2018. [Online]. Available: http://www.jstor.org/stable/10.7722/j.ctt1wx923v</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indent="-406400">
              <a:lnSpc>
                <a:spcPct val="107000"/>
              </a:lnSpc>
              <a:spcAft>
                <a:spcPts val="800"/>
              </a:spcAft>
            </a:pP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C. J.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Ffoulkes</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400" i="1" kern="100" dirty="0">
                <a:effectLst/>
                <a:latin typeface="Aptos" panose="020B0004020202020204" pitchFamily="34" charset="0"/>
                <a:ea typeface="Times New Roman" panose="02020603050405020304" pitchFamily="18" charset="0"/>
                <a:cs typeface="Times New Roman" panose="02020603050405020304" pitchFamily="18" charset="0"/>
              </a:rPr>
              <a:t>Armour &amp; Weapons</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Project Gutenberg.</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indent="-406400">
              <a:lnSpc>
                <a:spcPct val="107000"/>
              </a:lnSpc>
              <a:spcAft>
                <a:spcPts val="800"/>
              </a:spcAft>
            </a:pPr>
            <a:r>
              <a:rPr lang="en-GB" sz="1400" kern="100">
                <a:effectLst/>
                <a:latin typeface="Aptos" panose="020B0004020202020204" pitchFamily="34" charset="0"/>
                <a:ea typeface="Times New Roman" panose="02020603050405020304" pitchFamily="18" charset="0"/>
                <a:cs typeface="Times New Roman" panose="02020603050405020304" pitchFamily="18" charset="0"/>
              </a:rPr>
              <a:t>M</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Bane, ‘English Longbow Testing against various </a:t>
            </a:r>
            <a:r>
              <a:rPr lang="en-GB" sz="1400" kern="100" dirty="0" err="1">
                <a:effectLst/>
                <a:latin typeface="Aptos" panose="020B0004020202020204" pitchFamily="34" charset="0"/>
                <a:ea typeface="Times New Roman" panose="02020603050405020304" pitchFamily="18" charset="0"/>
                <a:cs typeface="Times New Roman" panose="02020603050405020304" pitchFamily="18" charset="0"/>
              </a:rPr>
              <a:t>armor</a:t>
            </a:r>
            <a:r>
              <a:rPr lang="en-GB" sz="1400" kern="100" dirty="0">
                <a:effectLst/>
                <a:latin typeface="Aptos" panose="020B0004020202020204" pitchFamily="34" charset="0"/>
                <a:ea typeface="Times New Roman" panose="02020603050405020304" pitchFamily="18" charset="0"/>
                <a:cs typeface="Times New Roman" panose="02020603050405020304" pitchFamily="18" charset="0"/>
              </a:rPr>
              <a:t> circa 1400’, 2006.</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6589873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1431</TotalTime>
  <Words>2302</Words>
  <Application>Microsoft Office PowerPoint</Application>
  <PresentationFormat>Widescreen</PresentationFormat>
  <Paragraphs>143</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Arial</vt:lpstr>
      <vt:lpstr>Calibri</vt:lpstr>
      <vt:lpstr>Droid Serif</vt:lpstr>
      <vt:lpstr>Garamond</vt:lpstr>
      <vt:lpstr>Söhne</vt:lpstr>
      <vt:lpstr>Organic</vt:lpstr>
      <vt:lpstr>The Longbow</vt:lpstr>
      <vt:lpstr>Initial thoughts:</vt:lpstr>
      <vt:lpstr>The Armies</vt:lpstr>
      <vt:lpstr>The Battle</vt:lpstr>
      <vt:lpstr>The Weapon</vt:lpstr>
      <vt:lpstr>Ammunition</vt:lpstr>
      <vt:lpstr>Armour</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Longbow</dc:title>
  <dc:creator>Peter Kenrick</dc:creator>
  <cp:lastModifiedBy>Peter Kenrick (1910613)</cp:lastModifiedBy>
  <cp:revision>1</cp:revision>
  <dcterms:created xsi:type="dcterms:W3CDTF">2023-11-11T15:24:27Z</dcterms:created>
  <dcterms:modified xsi:type="dcterms:W3CDTF">2023-12-15T02:37:00Z</dcterms:modified>
</cp:coreProperties>
</file>