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0" r:id="rId4"/>
    <p:sldId id="262" r:id="rId5"/>
    <p:sldId id="268" r:id="rId6"/>
    <p:sldId id="263" r:id="rId7"/>
    <p:sldId id="269" r:id="rId8"/>
    <p:sldId id="264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12894&amp;section=1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12894&amp;section=1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12894&amp;section=1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8569#section-1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ECSO5004 Reflective Practice: Maintaining Professional Standards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2195736" y="56761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Tutorial: Module Overview &amp; Assessments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ECSO5004 Module Format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CE5B3A-F38F-16C7-A7B2-F2B6A97F4CDE}"/>
              </a:ext>
            </a:extLst>
          </p:cNvPr>
          <p:cNvSpPr txBox="1"/>
          <p:nvPr/>
        </p:nvSpPr>
        <p:spPr>
          <a:xfrm>
            <a:off x="323528" y="1844824"/>
            <a:ext cx="822960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Module is slightly different from other Modules at Level 5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Module will run from Block 3 through to Block 6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because it involves an element of ‘work related’ experience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teaching will occur in Block 3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assignment submission is in Block 6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There will be Tutorial support for you throughout this Module</a:t>
            </a:r>
          </a:p>
        </p:txBody>
      </p:sp>
    </p:spTree>
    <p:extLst>
      <p:ext uri="{BB962C8B-B14F-4D97-AF65-F5344CB8AC3E}">
        <p14:creationId xmlns:p14="http://schemas.microsoft.com/office/powerpoint/2010/main" val="279094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ECSO5004 Module Outline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128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ECSO5004 Assessment 1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887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76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ECSO5004 Assessment 2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870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118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2B1F-B6F5-4267-AA74-90F97E8D6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ECGE5002Q Tutorial Plan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A2A3EB2-0F86-4AD9-80C0-6027231E95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725" y="2028825"/>
            <a:ext cx="287655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02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6E32D-E29E-4D41-856C-180E2EAD48E3}"/>
              </a:ext>
            </a:extLst>
          </p:cNvPr>
          <p:cNvSpPr txBox="1"/>
          <p:nvPr/>
        </p:nvSpPr>
        <p:spPr>
          <a:xfrm>
            <a:off x="1403648" y="162880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4C1E5A3-EE30-4C22-AAA8-D10391E80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85293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0222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400</TotalTime>
  <Words>105</Words>
  <Application>Microsoft Office PowerPoint</Application>
  <PresentationFormat>On-screen Show (4:3)</PresentationFormat>
  <Paragraphs>17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UWTSD blue background</vt:lpstr>
      <vt:lpstr>PowerPoint Presentation</vt:lpstr>
      <vt:lpstr>ECSO5004 Module Format</vt:lpstr>
      <vt:lpstr>ECSO5004 Module Outline</vt:lpstr>
      <vt:lpstr>ECSO5004 Assessment 1</vt:lpstr>
      <vt:lpstr>PowerPoint Presentation</vt:lpstr>
      <vt:lpstr>ECSO5004 Assessment 2</vt:lpstr>
      <vt:lpstr>PowerPoint Presentation</vt:lpstr>
      <vt:lpstr>ECGE5002Q Tutorial Plan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33</cp:revision>
  <dcterms:created xsi:type="dcterms:W3CDTF">2018-09-29T14:18:48Z</dcterms:created>
  <dcterms:modified xsi:type="dcterms:W3CDTF">2024-11-14T10:34:12Z</dcterms:modified>
</cp:coreProperties>
</file>