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60" r:id="rId4"/>
    <p:sldId id="259" r:id="rId5"/>
    <p:sldId id="263" r:id="rId6"/>
    <p:sldId id="261" r:id="rId7"/>
    <p:sldId id="262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60"/>
    <p:restoredTop sz="94646"/>
  </p:normalViewPr>
  <p:slideViewPr>
    <p:cSldViewPr snapToGrid="0" snapToObjects="1">
      <p:cViewPr varScale="1">
        <p:scale>
          <a:sx n="64" d="100"/>
          <a:sy n="64" d="100"/>
        </p:scale>
        <p:origin x="9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CA6058-F67D-6A43-BEDC-59589E464942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D187544-B648-BE43-B733-10F200F61491}">
      <dgm:prSet/>
      <dgm:spPr/>
      <dgm:t>
        <a:bodyPr/>
        <a:lstStyle/>
        <a:p>
          <a:pPr rtl="0"/>
          <a:r>
            <a:rPr lang="en-US" b="1"/>
            <a:t>3 Minute Thesis Competition</a:t>
          </a:r>
          <a:endParaRPr lang="en-US"/>
        </a:p>
      </dgm:t>
    </dgm:pt>
    <dgm:pt modelId="{41D56E1F-E0CC-1B48-A6F1-9B25FEA6ECAD}" type="parTrans" cxnId="{24EABE90-FE85-D747-B945-2CAC7E5AC17C}">
      <dgm:prSet/>
      <dgm:spPr/>
      <dgm:t>
        <a:bodyPr/>
        <a:lstStyle/>
        <a:p>
          <a:endParaRPr lang="en-US"/>
        </a:p>
      </dgm:t>
    </dgm:pt>
    <dgm:pt modelId="{009AD8AB-A991-5249-88A6-503A3DC7D889}" type="sibTrans" cxnId="{24EABE90-FE85-D747-B945-2CAC7E5AC17C}">
      <dgm:prSet/>
      <dgm:spPr/>
      <dgm:t>
        <a:bodyPr/>
        <a:lstStyle/>
        <a:p>
          <a:endParaRPr lang="en-US"/>
        </a:p>
      </dgm:t>
    </dgm:pt>
    <dgm:pt modelId="{EEA22776-5193-474B-85AD-1E84BD91406B}" type="pres">
      <dgm:prSet presAssocID="{AACA6058-F67D-6A43-BEDC-59589E464942}" presName="linear" presStyleCnt="0">
        <dgm:presLayoutVars>
          <dgm:animLvl val="lvl"/>
          <dgm:resizeHandles val="exact"/>
        </dgm:presLayoutVars>
      </dgm:prSet>
      <dgm:spPr/>
    </dgm:pt>
    <dgm:pt modelId="{4BBACAAB-4026-D847-913B-E05E45EC4C5A}" type="pres">
      <dgm:prSet presAssocID="{AD187544-B648-BE43-B733-10F200F6149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4EABE90-FE85-D747-B945-2CAC7E5AC17C}" srcId="{AACA6058-F67D-6A43-BEDC-59589E464942}" destId="{AD187544-B648-BE43-B733-10F200F61491}" srcOrd="0" destOrd="0" parTransId="{41D56E1F-E0CC-1B48-A6F1-9B25FEA6ECAD}" sibTransId="{009AD8AB-A991-5249-88A6-503A3DC7D889}"/>
    <dgm:cxn modelId="{9094196D-ED22-664B-ADEF-FFC45DC6442C}" type="presOf" srcId="{AACA6058-F67D-6A43-BEDC-59589E464942}" destId="{EEA22776-5193-474B-85AD-1E84BD91406B}" srcOrd="0" destOrd="0" presId="urn:microsoft.com/office/officeart/2005/8/layout/vList2"/>
    <dgm:cxn modelId="{04F0AD61-274A-834B-ACE8-080AF10BFD7E}" type="presOf" srcId="{AD187544-B648-BE43-B733-10F200F61491}" destId="{4BBACAAB-4026-D847-913B-E05E45EC4C5A}" srcOrd="0" destOrd="0" presId="urn:microsoft.com/office/officeart/2005/8/layout/vList2"/>
    <dgm:cxn modelId="{31E6F11D-759C-9C4B-BF62-7BA14423D3E0}" type="presParOf" srcId="{EEA22776-5193-474B-85AD-1E84BD91406B}" destId="{4BBACAAB-4026-D847-913B-E05E45EC4C5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3339E0-57BF-394B-915D-26FD4741FA7C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8BB802-E932-D34D-AD6A-316DF48E24CC}">
      <dgm:prSet/>
      <dgm:spPr/>
      <dgm:t>
        <a:bodyPr/>
        <a:lstStyle/>
        <a:p>
          <a:r>
            <a:rPr lang="en-US" dirty="0" err="1"/>
            <a:t>Dr</a:t>
          </a:r>
          <a:r>
            <a:rPr lang="en-US" dirty="0"/>
            <a:t> Catriona Ryan</a:t>
          </a:r>
        </a:p>
      </dgm:t>
    </dgm:pt>
    <dgm:pt modelId="{7AF6A000-E10D-4F43-9D16-D022907EF10B}" type="parTrans" cxnId="{4B4B6DD1-9773-3441-8723-DE36DB703F1A}">
      <dgm:prSet/>
      <dgm:spPr/>
      <dgm:t>
        <a:bodyPr/>
        <a:lstStyle/>
        <a:p>
          <a:endParaRPr lang="en-US"/>
        </a:p>
      </dgm:t>
    </dgm:pt>
    <dgm:pt modelId="{D45D8ED7-A0A9-FD4C-9700-8B308449CDE6}" type="sibTrans" cxnId="{4B4B6DD1-9773-3441-8723-DE36DB703F1A}">
      <dgm:prSet/>
      <dgm:spPr/>
      <dgm:t>
        <a:bodyPr/>
        <a:lstStyle/>
        <a:p>
          <a:endParaRPr lang="en-US"/>
        </a:p>
      </dgm:t>
    </dgm:pt>
    <dgm:pt modelId="{51B37E97-67C7-1343-9251-1A5EBECBEC31}" type="pres">
      <dgm:prSet presAssocID="{A63339E0-57BF-394B-915D-26FD4741FA7C}" presName="linear" presStyleCnt="0">
        <dgm:presLayoutVars>
          <dgm:animLvl val="lvl"/>
          <dgm:resizeHandles val="exact"/>
        </dgm:presLayoutVars>
      </dgm:prSet>
      <dgm:spPr/>
    </dgm:pt>
    <dgm:pt modelId="{640B93FC-25D9-CB42-A75F-158D4F0BF3E7}" type="pres">
      <dgm:prSet presAssocID="{888BB802-E932-D34D-AD6A-316DF48E24CC}" presName="parentText" presStyleLbl="node1" presStyleIdx="0" presStyleCnt="1" custLinFactNeighborX="-9286" custLinFactNeighborY="-2514">
        <dgm:presLayoutVars>
          <dgm:chMax val="0"/>
          <dgm:bulletEnabled val="1"/>
        </dgm:presLayoutVars>
      </dgm:prSet>
      <dgm:spPr/>
    </dgm:pt>
  </dgm:ptLst>
  <dgm:cxnLst>
    <dgm:cxn modelId="{467493A0-EE9E-9B4F-B42C-C79970695B47}" type="presOf" srcId="{888BB802-E932-D34D-AD6A-316DF48E24CC}" destId="{640B93FC-25D9-CB42-A75F-158D4F0BF3E7}" srcOrd="0" destOrd="0" presId="urn:microsoft.com/office/officeart/2005/8/layout/vList2"/>
    <dgm:cxn modelId="{4B4B6DD1-9773-3441-8723-DE36DB703F1A}" srcId="{A63339E0-57BF-394B-915D-26FD4741FA7C}" destId="{888BB802-E932-D34D-AD6A-316DF48E24CC}" srcOrd="0" destOrd="0" parTransId="{7AF6A000-E10D-4F43-9D16-D022907EF10B}" sibTransId="{D45D8ED7-A0A9-FD4C-9700-8B308449CDE6}"/>
    <dgm:cxn modelId="{F56E81EC-9C23-3642-A8C0-A3E040A0AD2F}" type="presOf" srcId="{A63339E0-57BF-394B-915D-26FD4741FA7C}" destId="{51B37E97-67C7-1343-9251-1A5EBECBEC31}" srcOrd="0" destOrd="0" presId="urn:microsoft.com/office/officeart/2005/8/layout/vList2"/>
    <dgm:cxn modelId="{D95C66CD-3E3A-6D4C-A1C1-70C308D5D27C}" type="presParOf" srcId="{51B37E97-67C7-1343-9251-1A5EBECBEC31}" destId="{640B93FC-25D9-CB42-A75F-158D4F0BF3E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ACAAB-4026-D847-913B-E05E45EC4C5A}">
      <dsp:nvSpPr>
        <dsp:cNvPr id="0" name=""/>
        <dsp:cNvSpPr/>
      </dsp:nvSpPr>
      <dsp:spPr>
        <a:xfrm>
          <a:off x="0" y="400"/>
          <a:ext cx="9144000" cy="2386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l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b="1" kern="1200"/>
            <a:t>3 Minute Thesis Competition</a:t>
          </a:r>
          <a:endParaRPr lang="en-US" sz="6000" kern="1200"/>
        </a:p>
      </dsp:txBody>
      <dsp:txXfrm>
        <a:off x="116514" y="116914"/>
        <a:ext cx="8910972" cy="21537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0B93FC-25D9-CB42-A75F-158D4F0BF3E7}">
      <dsp:nvSpPr>
        <dsp:cNvPr id="0" name=""/>
        <dsp:cNvSpPr/>
      </dsp:nvSpPr>
      <dsp:spPr>
        <a:xfrm>
          <a:off x="0" y="0"/>
          <a:ext cx="8321040" cy="9354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 err="1"/>
            <a:t>Dr</a:t>
          </a:r>
          <a:r>
            <a:rPr lang="en-US" sz="3900" kern="1200" dirty="0"/>
            <a:t> Catriona Ryan</a:t>
          </a:r>
        </a:p>
      </dsp:txBody>
      <dsp:txXfrm>
        <a:off x="45663" y="45663"/>
        <a:ext cx="8229714" cy="84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61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4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932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99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324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743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037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11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934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385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577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EAC3D-4E15-2247-A708-CC5484162F37}" type="datetimeFigureOut">
              <a:rPr lang="en-US" smtClean="0"/>
              <a:t>2/14/2017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69FB7-F21A-F249-BE9D-FB5627E70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417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vjPzsLIyGw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-mvo9jUjCw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AxJDxePVG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vjPzsLIyG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1344385" y="746805"/>
          <a:ext cx="9144000" cy="238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1861159"/>
              </p:ext>
            </p:extLst>
          </p:nvPr>
        </p:nvGraphicFramePr>
        <p:xfrm>
          <a:off x="1946366" y="3683727"/>
          <a:ext cx="8321040" cy="953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726919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is 3 Min 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Why you’re doing it</a:t>
            </a:r>
          </a:p>
          <a:p>
            <a:r>
              <a:rPr lang="en-US" dirty="0"/>
              <a:t>How you’re doing it</a:t>
            </a:r>
          </a:p>
          <a:p>
            <a:r>
              <a:rPr lang="en-US" dirty="0"/>
              <a:t>How it relates to the real world</a:t>
            </a:r>
          </a:p>
          <a:p>
            <a:endParaRPr lang="en-US" dirty="0"/>
          </a:p>
          <a:p>
            <a:r>
              <a:rPr lang="en-US" dirty="0"/>
              <a:t>Example of a winner in 2011    </a:t>
            </a:r>
            <a:r>
              <a:rPr lang="en-US" dirty="0">
                <a:hlinkClick r:id="rId2"/>
              </a:rPr>
              <a:t>https://www.youtube.com/watch?v=pvjPzsLIyGw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934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of a Bad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>
                <a:hlinkClick r:id="rId2"/>
              </a:rPr>
              <a:t>https://www.youtube.com/watch?v=-mvo9jUjCwA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89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Makes a Presentation Bad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Too technical</a:t>
            </a:r>
          </a:p>
          <a:p>
            <a:r>
              <a:rPr lang="en-US" dirty="0"/>
              <a:t>Too much on each slide</a:t>
            </a:r>
          </a:p>
          <a:p>
            <a:r>
              <a:rPr lang="en-US" dirty="0"/>
              <a:t>No structure to talk</a:t>
            </a:r>
          </a:p>
          <a:p>
            <a:r>
              <a:rPr lang="en-US" dirty="0"/>
              <a:t>Reading from notes</a:t>
            </a:r>
          </a:p>
          <a:p>
            <a:r>
              <a:rPr lang="en-US" dirty="0"/>
              <a:t>Unclear speech</a:t>
            </a:r>
          </a:p>
          <a:p>
            <a:r>
              <a:rPr lang="en-US" dirty="0"/>
              <a:t>Nervous speaker</a:t>
            </a:r>
          </a:p>
          <a:p>
            <a:r>
              <a:rPr lang="en-US" dirty="0"/>
              <a:t>Too simple</a:t>
            </a:r>
          </a:p>
          <a:p>
            <a:r>
              <a:rPr lang="en-US" dirty="0"/>
              <a:t>Strange body language</a:t>
            </a:r>
          </a:p>
        </p:txBody>
      </p:sp>
    </p:spTree>
    <p:extLst>
      <p:ext uri="{BB962C8B-B14F-4D97-AF65-F5344CB8AC3E}">
        <p14:creationId xmlns:p14="http://schemas.microsoft.com/office/powerpoint/2010/main" val="860552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Leave out Unnecessary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Don’t introduce yourself</a:t>
            </a:r>
          </a:p>
          <a:p>
            <a:r>
              <a:rPr lang="en-US" dirty="0"/>
              <a:t>Don’t acknowledge your lab members or funding bodies and don’t show data! </a:t>
            </a:r>
          </a:p>
          <a:p>
            <a:r>
              <a:rPr lang="en-US" dirty="0"/>
              <a:t>We really don’t care about the intricacies of your results. </a:t>
            </a:r>
          </a:p>
          <a:p>
            <a:r>
              <a:rPr lang="en-US" dirty="0"/>
              <a:t>Your audience for this presentation wants to know the bigger picture.</a:t>
            </a:r>
          </a:p>
        </p:txBody>
      </p:sp>
    </p:spTree>
    <p:extLst>
      <p:ext uri="{BB962C8B-B14F-4D97-AF65-F5344CB8AC3E}">
        <p14:creationId xmlns:p14="http://schemas.microsoft.com/office/powerpoint/2010/main" val="1353047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of a good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u="sng" dirty="0">
                <a:hlinkClick r:id="rId2"/>
              </a:rPr>
              <a:t>https://www.youtube.com/watch?v=mAxJDxePVGQ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68954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Introduction: Exciting general idea</a:t>
            </a:r>
          </a:p>
          <a:p>
            <a:r>
              <a:rPr lang="en-US" dirty="0"/>
              <a:t>Link idea to your research</a:t>
            </a:r>
          </a:p>
          <a:p>
            <a:r>
              <a:rPr lang="en-US" dirty="0"/>
              <a:t>What you did to gather your data</a:t>
            </a:r>
          </a:p>
          <a:p>
            <a:r>
              <a:rPr lang="en-US" dirty="0"/>
              <a:t>Conclusions</a:t>
            </a:r>
          </a:p>
          <a:p>
            <a:r>
              <a:rPr lang="en-US" dirty="0"/>
              <a:t>Future application/conclusive summary of research</a:t>
            </a:r>
          </a:p>
          <a:p>
            <a:endParaRPr lang="en-US" b="1" dirty="0"/>
          </a:p>
          <a:p>
            <a:r>
              <a:rPr lang="en-US" b="1" dirty="0"/>
              <a:t>Example of structure:</a:t>
            </a:r>
          </a:p>
          <a:p>
            <a:r>
              <a:rPr lang="en-US" dirty="0">
                <a:hlinkClick r:id="rId2"/>
              </a:rPr>
              <a:t>https://www.youtube.com/watch?v=pvjPzsLIyGw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215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 Engaging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Speak in an engaging manner. If you don’t sound like you’re interested in the topic, why would we be?</a:t>
            </a:r>
          </a:p>
          <a:p>
            <a:r>
              <a:rPr lang="en-US" dirty="0"/>
              <a:t>Directly engage with the audience by looking at them.  </a:t>
            </a:r>
          </a:p>
          <a:p>
            <a:r>
              <a:rPr lang="en-US" dirty="0"/>
              <a:t>Don’t be flailing your arms too much as that can be distracting</a:t>
            </a:r>
          </a:p>
        </p:txBody>
      </p:sp>
    </p:spTree>
    <p:extLst>
      <p:ext uri="{BB962C8B-B14F-4D97-AF65-F5344CB8AC3E}">
        <p14:creationId xmlns:p14="http://schemas.microsoft.com/office/powerpoint/2010/main" val="816289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Powerpoint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you use power point use one or two slides with a visual impact and small amount of text.  </a:t>
            </a:r>
          </a:p>
          <a:p>
            <a:r>
              <a:rPr lang="en-US" dirty="0"/>
              <a:t>Make sure visual images are good quality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139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Writing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Write a three min thesis structure:</a:t>
            </a:r>
          </a:p>
          <a:p>
            <a:endParaRPr lang="en-US" b="1" dirty="0"/>
          </a:p>
          <a:p>
            <a:r>
              <a:rPr lang="en-US" dirty="0"/>
              <a:t>Introduction: Exciting general idea</a:t>
            </a:r>
          </a:p>
          <a:p>
            <a:r>
              <a:rPr lang="en-US" dirty="0"/>
              <a:t>Link idea to your research</a:t>
            </a:r>
          </a:p>
          <a:p>
            <a:r>
              <a:rPr lang="en-US" dirty="0"/>
              <a:t>What you did to gather your data</a:t>
            </a:r>
          </a:p>
          <a:p>
            <a:r>
              <a:rPr lang="en-US" dirty="0"/>
              <a:t>Conclusions</a:t>
            </a:r>
          </a:p>
          <a:p>
            <a:r>
              <a:rPr lang="en-US" dirty="0"/>
              <a:t>Future application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417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See if you can transform that into a 3 min performance.  </a:t>
            </a:r>
          </a:p>
          <a:p>
            <a:r>
              <a:rPr lang="en-US" dirty="0"/>
              <a:t>Read through it a number of times and have a go.</a:t>
            </a:r>
          </a:p>
        </p:txBody>
      </p:sp>
    </p:spTree>
    <p:extLst>
      <p:ext uri="{BB962C8B-B14F-4D97-AF65-F5344CB8AC3E}">
        <p14:creationId xmlns:p14="http://schemas.microsoft.com/office/powerpoint/2010/main" val="1367163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287</Words>
  <Application>Microsoft Office PowerPoint</Application>
  <PresentationFormat>Widescreen</PresentationFormat>
  <Paragraphs>55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What is 3 Min Thesis</vt:lpstr>
      <vt:lpstr>Example of a Bad Presentation</vt:lpstr>
      <vt:lpstr>What Makes a Presentation Bad</vt:lpstr>
      <vt:lpstr>Leave out Unnecessary Detail</vt:lpstr>
      <vt:lpstr>Example of a good presentation</vt:lpstr>
      <vt:lpstr>Presentation Structure</vt:lpstr>
      <vt:lpstr>Be Engaging</vt:lpstr>
      <vt:lpstr>Powerpoint</vt:lpstr>
      <vt:lpstr>Writing exercise</vt:lpstr>
      <vt:lpstr>Performance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Chris Fleming</cp:lastModifiedBy>
  <cp:revision>13</cp:revision>
  <dcterms:created xsi:type="dcterms:W3CDTF">2017-01-18T12:59:28Z</dcterms:created>
  <dcterms:modified xsi:type="dcterms:W3CDTF">2017-02-14T15:33:49Z</dcterms:modified>
</cp:coreProperties>
</file>