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.xml" ContentType="application/vnd.openxmlformats-officedocument.presentationml.notesSlide+xml"/>
  <Override PartName="/ppt/handoutMasters/handoutMaster1.xml" ContentType="application/vnd.openxmlformats-officedocument.presentationml.handoutMaster+xml"/>
  <Override PartName="/ppt/theme/theme3.xml" ContentType="application/vnd.openxmlformats-officedocument.theme+xml"/>
  <Override PartName="/ppt/theme/theme2.xml" ContentType="application/vnd.openxmlformats-officedocument.theme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9" r:id="rId1"/>
  </p:sldMasterIdLst>
  <p:notesMasterIdLst>
    <p:notesMasterId r:id="rId4"/>
  </p:notesMasterIdLst>
  <p:handoutMasterIdLst>
    <p:handoutMasterId r:id="rId5"/>
  </p:handoutMasterIdLst>
  <p:sldIdLst>
    <p:sldId id="2168" r:id="rId2"/>
    <p:sldId id="225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676"/>
    <p:restoredTop sz="78474"/>
  </p:normalViewPr>
  <p:slideViewPr>
    <p:cSldViewPr snapToGrid="0" snapToObjects="1">
      <p:cViewPr varScale="1">
        <p:scale>
          <a:sx n="88" d="100"/>
          <a:sy n="88" d="100"/>
        </p:scale>
        <p:origin x="1304" y="184"/>
      </p:cViewPr>
      <p:guideLst/>
    </p:cSldViewPr>
  </p:slideViewPr>
  <p:outlineViewPr>
    <p:cViewPr>
      <p:scale>
        <a:sx n="33" d="100"/>
        <a:sy n="33" d="100"/>
      </p:scale>
      <p:origin x="-24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12" Type="http://schemas.openxmlformats.org/officeDocument/2006/relationships/customXml" Target="../customXml/item3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openxmlformats.org/officeDocument/2006/relationships/customXml" Target="../customXml/item2.xml"/><Relationship Id="rId5" Type="http://schemas.openxmlformats.org/officeDocument/2006/relationships/handoutMaster" Target="handoutMasters/handoutMaster1.xml"/><Relationship Id="rId10" Type="http://schemas.openxmlformats.org/officeDocument/2006/relationships/customXml" Target="../customXml/item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28FB4ED-E8F5-974E-ABA5-B44FE23CBE9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F3A810-8CDE-1D4E-9549-DB45F8B251A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28DDB-7AE8-BB42-A6D8-E1F81F93515B}" type="datetimeFigureOut">
              <a:rPr lang="en-US" smtClean="0"/>
              <a:t>2/7/25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08227D-B859-CE4A-B298-807787BAD7F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792C1B-2A7F-CE40-ACC2-0DB206B24C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61DE4C-D86E-3344-8899-17BAA1B5AA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0705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AD03B6-C382-FC43-B344-8433CE4EA896}" type="datetimeFigureOut">
              <a:rPr lang="en-US" smtClean="0"/>
              <a:t>2/7/25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D04C9-0A3A-3B49-AB07-2246B6F90D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001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F7E39F-98F1-C589-9EB5-FD586AE4D6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3">
            <a:extLst>
              <a:ext uri="{FF2B5EF4-FFF2-40B4-BE49-F238E27FC236}">
                <a16:creationId xmlns:a16="http://schemas.microsoft.com/office/drawing/2014/main" id="{E121627C-8AB0-258F-16DC-17BC262ABCAC}"/>
              </a:ext>
            </a:extLst>
          </p:cNvPr>
          <p:cNvSpPr txBox="1"/>
          <p:nvPr/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7B0347A-E6DB-C248-81CD-57C12E576454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07005F-8E5F-0D47-B892-77B2FD91DF95}"/>
              </a:ext>
            </a:extLst>
          </p:cNvPr>
          <p:cNvSpPr txBox="1"/>
          <p:nvPr/>
        </p:nvSpPr>
        <p:spPr>
          <a:xfrm>
            <a:off x="3884755" y="0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EF0F603-1A58-CC4E-99D8-B6FBBDB69376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Segoe UI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2/7/25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4" name="Slide Number Placeholder 6">
            <a:extLst>
              <a:ext uri="{FF2B5EF4-FFF2-40B4-BE49-F238E27FC236}">
                <a16:creationId xmlns:a16="http://schemas.microsoft.com/office/drawing/2014/main" id="{E0DBB844-1E81-2A5A-B324-E0756C823B10}"/>
              </a:ext>
            </a:extLst>
          </p:cNvPr>
          <p:cNvSpPr txBox="1"/>
          <p:nvPr/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5C8FA7-F5EC-034B-B178-40741A0DAC80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5" name="Slide Image Placeholder 1">
            <a:extLst>
              <a:ext uri="{FF2B5EF4-FFF2-40B4-BE49-F238E27FC236}">
                <a16:creationId xmlns:a16="http://schemas.microsoft.com/office/drawing/2014/main" id="{B17625DB-DE26-8794-42B9-A67D733A29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solidFill>
            <a:srgbClr val="5B9BD5"/>
          </a:solidFill>
          <a:ln w="12600" cap="flat">
            <a:solidFill>
              <a:srgbClr val="41719C"/>
            </a:solidFill>
            <a:prstDash val="solid"/>
            <a:miter/>
          </a:ln>
        </p:spPr>
      </p:sp>
      <p:sp>
        <p:nvSpPr>
          <p:cNvPr id="6" name="Notes Placeholder 2">
            <a:extLst>
              <a:ext uri="{FF2B5EF4-FFF2-40B4-BE49-F238E27FC236}">
                <a16:creationId xmlns:a16="http://schemas.microsoft.com/office/drawing/2014/main" id="{9C816911-ACB6-5D93-125A-F5CB0F653DB3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535683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97A38-0A4D-6A42-B30D-4B27DE9208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DEAB16-42DD-D04A-9F37-C4A03C8583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99BB2B-F860-5A4C-B61A-EBB591755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35C61-585C-8B47-B2EB-3065F0DDA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1FDF32-24D8-4B4D-86DD-DF599A6DD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69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0823D-B55B-6447-94A6-97DA7C93C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02CEB-69C6-1A4F-80A1-564E38D198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A75288-5C15-5241-9144-8AD674318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4CDE0B-7393-4D4E-8CB0-1E5A9BECB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175F45-E8BE-5C44-A4C8-ADB165878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07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35940-5964-0B44-BC4D-9982C83D0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EB17D5-13E0-554E-9018-45C495394D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52EAA-FF23-4147-8813-E024E5EC8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E8360B-1C43-D645-82BB-49EC6339F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D7BF3-7969-9449-852C-C10793964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72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7C860-4376-A14B-9726-F92D5DAD7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B6687-3E73-7E44-B9AD-3FB29EF4B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884AEA-2034-F542-85A6-C1E409A91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EB334C-3F5B-A54A-B50F-C52CED962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F3B191-0D43-6945-B769-C1E186449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E9C712-5E77-E14B-A59B-56F122A46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119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424B6-42D3-5447-B768-5A9A5E382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1D0A3C-59C0-3849-96E9-302CBECF2F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481E58-94A6-994E-8321-E70B699BDF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32CFC9-791F-FC4C-B429-3D1209E16A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29C5DC-FEB8-D340-ACB6-4403654590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5D0A6-C346-F746-812E-89F44BD21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2/7/25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9B4E12-229E-B34A-84CA-EB2C7ED83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8CBA23-50BC-F74A-A4BB-B5589F259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25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DE71B-3CBD-1145-9082-CB3C876F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AFBCA3-0B57-1142-A7AC-0202C438E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2/7/25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FAFF20-8FE1-814E-B64D-35453664F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9C3BCE-A85E-B944-8ADA-250B81652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284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90408B-4FA7-ED46-937B-7E4E112B7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2/7/25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FBF2A1-70C5-244C-B806-08D154A53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C2CFE7-663F-1B4B-B56C-8DB0A5DD7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04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82B4C-5B27-F846-8EBA-33ABDFD21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1784A-FA4C-AC47-B873-202DD81CB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5089F7-2AD2-1C40-ACF0-D249E2DDDB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500E4D-9770-4348-AFF5-A788804F5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5F1B8C-73DF-CF44-81B9-CDCE607CE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A90354-EC0C-1240-B9ED-6E4F08241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420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F606F-3BEC-554B-A834-50D159B85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3E0F50-AB31-3646-8836-A70EF0B364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5F6B9E-4FE9-2849-B25D-38DAF2568A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B29424-6014-8548-BB13-D91C75B35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D8F14A-ECCA-ED47-AD60-320F5D589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E73979-E7AD-E140-BA8A-43C719DF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24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05B14-301C-784E-8CE2-E3A06C65D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FAFF9C-B0FE-3C4C-A0C5-CAB93616DA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A29B1F-B67D-DB42-925B-C992E0E88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FE2F9-E423-7A44-A895-BC2E537DF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6A2F2-F91F-2A49-A7C2-F7641BE8D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07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7291D6-D031-5645-BE39-C84225F875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CD49CC-A7F1-204E-9F25-E1D69EDC6A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74317-C23E-184C-B6F7-F20E9D7A7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0CCE7-85C1-054A-8968-3A82A48B6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55D99-B6F8-1B42-9C77-D907C3F63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9321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413855-F87A-027A-616F-DC824BC52B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5E4DA6-D322-BA46-8CE8-48B4A8544594}" type="datetime1">
              <a:rPr lang="en-US"/>
              <a:pPr lvl="0"/>
              <a:t>2/7/25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8E78F9-9BA9-0EF4-A87A-2BC9FEE238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999750-B184-77FC-4F39-F4202CB26F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9B4C6B-CE77-E24F-B687-43AE2C9C0C15}" type="slidenum">
              <a:t>‹#›</a:t>
            </a:fld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31B6237-BB19-063A-AE61-41B72E973983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609484" y="273597"/>
            <a:ext cx="10972443" cy="1144801"/>
          </a:xfrm>
        </p:spPr>
        <p:txBody>
          <a:bodyPr lIns="0" tIns="0" rIns="0" bIns="0" anchorCtr="1"/>
          <a:lstStyle>
            <a:lvl1pPr algn="ctr" hangingPunct="0">
              <a:defRPr lang="cy-GB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55153B3-146A-508D-C872-7507F13CF88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09484" y="1604515"/>
            <a:ext cx="10972443" cy="3977283"/>
          </a:xfrm>
        </p:spPr>
        <p:txBody>
          <a:bodyPr lIns="0" tIns="0" rIns="0" bIns="0"/>
          <a:lstStyle>
            <a:lvl1pPr hangingPunct="0">
              <a:spcBef>
                <a:spcPts val="1415"/>
              </a:spcBef>
              <a:defRPr lang="cy-GB" sz="3200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59766967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CE9CED-49D2-E143-840E-FD86CD0B8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EBA1B6-489A-8B46-B5EF-F9D103ACE9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22B0E-83C6-B743-B5A9-56ED5054F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E98E7-CD54-5744-8A9F-961D2641C34F}" type="datetimeFigureOut">
              <a:rPr lang="en-US" smtClean="0"/>
              <a:t>2/7/25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BF247-4286-0B4E-9C94-B0346DE18C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12BDC-0B27-BD46-9696-730BED8C85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251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86DEDF-6578-F962-EAB3-DF6F79D3A6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D396AB18-DD82-FDAF-3CD3-8ECA667D0D2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077"/>
          <a:stretch>
            <a:fillRect/>
          </a:stretch>
        </p:blipFill>
        <p:spPr>
          <a:xfrm>
            <a:off x="0" y="0"/>
            <a:ext cx="12192115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9F7CD0CF-B94D-E452-A2A4-6038B68D3030}"/>
              </a:ext>
            </a:extLst>
          </p:cNvPr>
          <p:cNvSpPr txBox="1"/>
          <p:nvPr/>
        </p:nvSpPr>
        <p:spPr>
          <a:xfrm>
            <a:off x="2667000" y="161664"/>
            <a:ext cx="6938682" cy="159940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315" cap="flat">
            <a:solidFill>
              <a:srgbClr val="002060"/>
            </a:solidFill>
            <a:prstDash val="solid"/>
            <a:miter/>
          </a:ln>
        </p:spPr>
        <p:txBody>
          <a:bodyPr vert="horz" wrap="square" lIns="68762" tIns="34198" rIns="68762" bIns="34198" anchor="b" anchorCtr="1" compatLnSpc="0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4050" b="1" i="0" u="none" strike="noStrike" kern="1200" cap="none" spc="0" baseline="0" dirty="0">
                <a:uFillTx/>
                <a:latin typeface="Calibri Light" pitchFamily="18"/>
                <a:ea typeface="Microsoft YaHei" pitchFamily="2"/>
                <a:cs typeface="Lucida Sans" pitchFamily="2"/>
              </a:rPr>
            </a:br>
            <a:endParaRPr lang="en-GB" sz="4050" b="1" i="0" u="none" strike="noStrike" kern="1200" cap="none" spc="0" baseline="0" dirty="0">
              <a:uFillTx/>
              <a:latin typeface="Calibri Light" pitchFamily="18"/>
              <a:ea typeface="Microsoft YaHei" pitchFamily="2"/>
              <a:cs typeface="Lucida Sans" pitchFamily="2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050" b="1" dirty="0">
              <a:solidFill>
                <a:srgbClr val="002060"/>
              </a:solidFill>
              <a:latin typeface="Calibri Light" pitchFamily="18"/>
              <a:ea typeface="Microsoft YaHei" pitchFamily="2"/>
              <a:cs typeface="Lucida Sans" pitchFamily="2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050" b="1" dirty="0">
              <a:solidFill>
                <a:srgbClr val="002060"/>
              </a:solidFill>
              <a:latin typeface="Calibri Light" pitchFamily="18"/>
              <a:ea typeface="Microsoft YaHei" pitchFamily="2"/>
              <a:cs typeface="Lucida Sans" pitchFamily="2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dirty="0">
                <a:solidFill>
                  <a:srgbClr val="002060"/>
                </a:solidFill>
                <a:latin typeface="Calibri"/>
                <a:ea typeface="Microsoft YaHei"/>
                <a:cs typeface="Lucida Sans" pitchFamily="2"/>
              </a:rPr>
              <a:t>Cymraeg </a:t>
            </a:r>
            <a:r>
              <a:rPr lang="en-GB" sz="2400" b="1" dirty="0" err="1">
                <a:solidFill>
                  <a:srgbClr val="002060"/>
                </a:solidFill>
                <a:latin typeface="Calibri"/>
                <a:ea typeface="Microsoft YaHei"/>
                <a:cs typeface="Lucida Sans" pitchFamily="2"/>
              </a:rPr>
              <a:t>Mewn</a:t>
            </a:r>
            <a:r>
              <a:rPr lang="en-GB" sz="2400" b="1" dirty="0">
                <a:solidFill>
                  <a:srgbClr val="002060"/>
                </a:solidFill>
                <a:latin typeface="Calibri"/>
                <a:ea typeface="Microsoft YaHei"/>
                <a:cs typeface="Lucida Sans" pitchFamily="2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alibri"/>
                <a:ea typeface="Microsoft YaHei"/>
                <a:cs typeface="Lucida Sans" pitchFamily="2"/>
              </a:rPr>
              <a:t>Ymarfer</a:t>
            </a:r>
            <a:r>
              <a:rPr lang="en-GB" sz="2400" b="1" dirty="0">
                <a:solidFill>
                  <a:srgbClr val="002060"/>
                </a:solidFill>
                <a:latin typeface="Calibri"/>
                <a:ea typeface="Microsoft YaHei"/>
                <a:cs typeface="Lucida Sans" pitchFamily="2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alibri"/>
                <a:ea typeface="Microsoft YaHei"/>
                <a:cs typeface="Lucida Sans" pitchFamily="2"/>
              </a:rPr>
              <a:t>Proffesiynol</a:t>
            </a:r>
            <a:endParaRPr lang="en-GB" sz="2400" b="1" dirty="0">
              <a:solidFill>
                <a:srgbClr val="002060"/>
              </a:solidFill>
              <a:latin typeface="Calibri"/>
              <a:ea typeface="Microsoft YaHei"/>
              <a:cs typeface="Lucida Sans" pitchFamily="2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dirty="0">
                <a:solidFill>
                  <a:srgbClr val="002060"/>
                </a:solidFill>
                <a:latin typeface="Calibri"/>
                <a:ea typeface="Microsoft YaHei"/>
                <a:cs typeface="Lucida Sans" pitchFamily="2"/>
              </a:rPr>
              <a:t>Welsh in Professional Practice </a:t>
            </a:r>
            <a:endParaRPr lang="en-GB" sz="2400" b="1" i="0" u="none" strike="noStrike" kern="1200" cap="none" spc="0" baseline="0" dirty="0">
              <a:solidFill>
                <a:srgbClr val="002060"/>
              </a:solidFill>
              <a:uFillTx/>
              <a:latin typeface="Calibri"/>
              <a:ea typeface="Microsoft YaHei"/>
              <a:cs typeface="Lucida Sans" pitchFamily="2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 dirty="0">
                <a:solidFill>
                  <a:srgbClr val="002060"/>
                </a:solidFill>
                <a:uFillTx/>
                <a:latin typeface="Calibri" pitchFamily="18"/>
                <a:ea typeface="Microsoft YaHei" pitchFamily="2"/>
                <a:cs typeface="Lucida Sans" pitchFamily="2"/>
              </a:rPr>
              <a:t>ECAD6052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dirty="0">
                <a:solidFill>
                  <a:srgbClr val="002060"/>
                </a:solidFill>
                <a:latin typeface="Calibri"/>
                <a:ea typeface="Microsoft YaHei"/>
                <a:cs typeface="Lucida Sans" pitchFamily="2"/>
              </a:rPr>
              <a:t>2024-25</a:t>
            </a:r>
            <a:endParaRPr lang="en-GB" sz="2400" b="1" i="0" u="none" strike="noStrike" kern="1200" cap="none" spc="0" baseline="0" dirty="0">
              <a:solidFill>
                <a:srgbClr val="002060"/>
              </a:solidFill>
              <a:uFillTx/>
              <a:latin typeface="Calibri" pitchFamily="18"/>
              <a:ea typeface="Microsoft YaHei" pitchFamily="2"/>
              <a:cs typeface="Lucida Sans" pitchFamily="2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D9B04EB-BF6B-5382-2ED2-14DF5B9EC2B7}"/>
              </a:ext>
            </a:extLst>
          </p:cNvPr>
          <p:cNvSpPr txBox="1"/>
          <p:nvPr/>
        </p:nvSpPr>
        <p:spPr>
          <a:xfrm>
            <a:off x="3599543" y="5096933"/>
            <a:ext cx="5007427" cy="159940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315" cap="flat">
            <a:solidFill>
              <a:srgbClr val="002060"/>
            </a:solidFill>
            <a:prstDash val="solid"/>
            <a:miter/>
          </a:ln>
        </p:spPr>
        <p:txBody>
          <a:bodyPr vert="horz" wrap="square" lIns="68762" tIns="34198" rIns="68762" bIns="34198" anchor="b" anchorCtr="1" compatLnSpc="0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ea typeface="Microsoft YaHei" pitchFamily="2"/>
                <a:cs typeface="Arial" panose="020B0604020202020204" pitchFamily="34" charset="0"/>
              </a:rPr>
              <a:t>Lecture</a:t>
            </a:r>
            <a:r>
              <a:rPr lang="en-GB" sz="2400" b="1" i="0" u="none" strike="noStrike" kern="1200" cap="none" spc="0" baseline="0" dirty="0">
                <a:solidFill>
                  <a:srgbClr val="002060"/>
                </a:solidFill>
                <a:uFillTx/>
                <a:latin typeface="Arial" panose="020B0604020202020204" pitchFamily="34" charset="0"/>
                <a:ea typeface="Microsoft YaHei" pitchFamily="2"/>
                <a:cs typeface="Arial" panose="020B0604020202020204" pitchFamily="34" charset="0"/>
              </a:rPr>
              <a:t> 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ea typeface="Microsoft YaHei" pitchFamily="2"/>
                <a:cs typeface="Arial" panose="020B0604020202020204" pitchFamily="34" charset="0"/>
              </a:rPr>
              <a:t>16 &amp; 17</a:t>
            </a:r>
            <a:r>
              <a:rPr lang="en-GB" sz="2400" b="1" i="0" u="none" strike="noStrike" kern="1200" cap="none" spc="0" baseline="0" dirty="0">
                <a:solidFill>
                  <a:srgbClr val="002060"/>
                </a:solidFill>
                <a:uFillTx/>
                <a:latin typeface="Arial" panose="020B0604020202020204" pitchFamily="34" charset="0"/>
                <a:ea typeface="Microsoft YaHei" pitchFamily="2"/>
                <a:cs typeface="Arial" panose="020B0604020202020204" pitchFamily="34" charset="0"/>
              </a:rPr>
              <a:t>: 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ea typeface="Microsoft YaHei" pitchFamily="2"/>
                <a:cs typeface="Arial" panose="020B0604020202020204" pitchFamily="34" charset="0"/>
              </a:rPr>
              <a:t> 11.2.2025</a:t>
            </a:r>
          </a:p>
          <a:p>
            <a:pPr marL="342900" marR="0" lvl="0" indent="-34290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ea typeface="Microsoft YaHei" pitchFamily="2"/>
                <a:cs typeface="Arial" panose="020B0604020202020204" pitchFamily="34" charset="0"/>
              </a:rPr>
              <a:t>Assessment </a:t>
            </a:r>
          </a:p>
          <a:p>
            <a:pPr marL="342900" marR="0" lvl="0" indent="-34290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ea typeface="Microsoft YaHei" pitchFamily="2"/>
                <a:cs typeface="Arial" panose="020B0604020202020204" pitchFamily="34" charset="0"/>
              </a:rPr>
              <a:t>Welsh Language Competency Portfolio</a:t>
            </a:r>
            <a:endParaRPr lang="en-GB" sz="1000" b="1" dirty="0">
              <a:solidFill>
                <a:srgbClr val="002060"/>
              </a:solidFill>
              <a:latin typeface="Arial" panose="020B0604020202020204" pitchFamily="34" charset="0"/>
              <a:ea typeface="Microsoft YaHei"/>
              <a:cs typeface="Arial" panose="020B0604020202020204" pitchFamily="34" charset="0"/>
            </a:endParaRPr>
          </a:p>
        </p:txBody>
      </p:sp>
      <p:pic>
        <p:nvPicPr>
          <p:cNvPr id="9" name="Picture 8" descr="A pink and white logo&#10;&#10;Description automatically generated">
            <a:extLst>
              <a:ext uri="{FF2B5EF4-FFF2-40B4-BE49-F238E27FC236}">
                <a16:creationId xmlns:a16="http://schemas.microsoft.com/office/drawing/2014/main" id="{324896B8-25F1-F1B8-3606-74A036D245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0828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604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08F40A-AB3F-E4A8-FBAC-E50DF466AB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D511CA0-7BA0-58C1-D262-84133AD0700C}"/>
              </a:ext>
            </a:extLst>
          </p:cNvPr>
          <p:cNvGraphicFramePr>
            <a:graphicFrameLocks noGrp="1"/>
          </p:cNvGraphicFramePr>
          <p:nvPr/>
        </p:nvGraphicFramePr>
        <p:xfrm>
          <a:off x="144167" y="709537"/>
          <a:ext cx="11903658" cy="52772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03705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3438144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5061809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84844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lang="cy-GB" sz="18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 Dysgu a Phrofiad /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Area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Experience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Amcan y wers /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Aims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the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lesson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2027937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Previous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knowledge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vocabulary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Language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 addysgu a dysgu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Teaching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Activities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40085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Resources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8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F8816EA3-B307-DCC1-ADA6-C3A760AD30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143871"/>
            <a:ext cx="12192000" cy="7681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D82EBB6-618D-C1AA-2CB2-E1A2264D3154}"/>
              </a:ext>
            </a:extLst>
          </p:cNvPr>
          <p:cNvSpPr txBox="1"/>
          <p:nvPr/>
        </p:nvSpPr>
        <p:spPr>
          <a:xfrm>
            <a:off x="2235760" y="0"/>
            <a:ext cx="77204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latin typeface="Arial" panose="020B0604020202020204" pitchFamily="34" charset="0"/>
                <a:cs typeface="Arial" panose="020B0604020202020204" pitchFamily="34" charset="0"/>
              </a:rPr>
              <a:t>Cynllun gwers / lesson plan</a:t>
            </a:r>
          </a:p>
        </p:txBody>
      </p:sp>
    </p:spTree>
    <p:extLst>
      <p:ext uri="{BB962C8B-B14F-4D97-AF65-F5344CB8AC3E}">
        <p14:creationId xmlns:p14="http://schemas.microsoft.com/office/powerpoint/2010/main" val="41775170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32978FBD0EAF74FACDB1C5A1673B1C8" ma:contentTypeVersion="4" ma:contentTypeDescription="Create a new document." ma:contentTypeScope="" ma:versionID="7816edb7b513d218a908e3dc477c59cf">
  <xsd:schema xmlns:xsd="http://www.w3.org/2001/XMLSchema" xmlns:xs="http://www.w3.org/2001/XMLSchema" xmlns:p="http://schemas.microsoft.com/office/2006/metadata/properties" xmlns:ns2="1684eeaa-63d5-4a8a-805f-2a73dd5a7c6a" targetNamespace="http://schemas.microsoft.com/office/2006/metadata/properties" ma:root="true" ma:fieldsID="6550020c9a50fb444327a26b92b945dc" ns2:_="">
    <xsd:import namespace="1684eeaa-63d5-4a8a-805f-2a73dd5a7c6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84eeaa-63d5-4a8a-805f-2a73dd5a7c6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B9CD097-D638-47CB-8062-5CAD2A361FBB}"/>
</file>

<file path=customXml/itemProps2.xml><?xml version="1.0" encoding="utf-8"?>
<ds:datastoreItem xmlns:ds="http://schemas.openxmlformats.org/officeDocument/2006/customXml" ds:itemID="{367D8D31-2F14-436F-91E2-6C48E40151BC}"/>
</file>

<file path=customXml/itemProps3.xml><?xml version="1.0" encoding="utf-8"?>
<ds:datastoreItem xmlns:ds="http://schemas.openxmlformats.org/officeDocument/2006/customXml" ds:itemID="{3E81BCC7-4F6C-4D57-8882-080F40640EF1}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12939</TotalTime>
  <Words>86</Words>
  <Application>Microsoft Macintosh PowerPoint</Application>
  <PresentationFormat>Widescreen</PresentationFormat>
  <Paragraphs>27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Liberation Sans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97</cp:revision>
  <cp:lastPrinted>2021-10-08T07:29:29Z</cp:lastPrinted>
  <dcterms:created xsi:type="dcterms:W3CDTF">2021-09-26T10:48:16Z</dcterms:created>
  <dcterms:modified xsi:type="dcterms:W3CDTF">2025-02-07T14:22:04Z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0x010100332978FBD0EAF74FACDB1C5A1673B1C8</vt:lpwstr>
  </property>
</Properties>
</file>