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0A3C51-4000-45F2-BAA4-BE6D683094DB}" v="8" dt="2022-11-17T17:29:58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Edmunds (2100303)" userId="e4c0e9ab-17a8-404b-bca6-9409936dc8eb" providerId="ADAL" clId="{B80A3C51-4000-45F2-BAA4-BE6D683094DB}"/>
    <pc:docChg chg="custSel modSld">
      <pc:chgData name="Sophie Edmunds (2100303)" userId="e4c0e9ab-17a8-404b-bca6-9409936dc8eb" providerId="ADAL" clId="{B80A3C51-4000-45F2-BAA4-BE6D683094DB}" dt="2022-11-17T17:31:01.883" v="83" actId="1076"/>
      <pc:docMkLst>
        <pc:docMk/>
      </pc:docMkLst>
      <pc:sldChg chg="addSp delSp modSp mod">
        <pc:chgData name="Sophie Edmunds (2100303)" userId="e4c0e9ab-17a8-404b-bca6-9409936dc8eb" providerId="ADAL" clId="{B80A3C51-4000-45F2-BAA4-BE6D683094DB}" dt="2022-11-17T17:31:01.883" v="83" actId="1076"/>
        <pc:sldMkLst>
          <pc:docMk/>
          <pc:sldMk cId="411398483" sldId="257"/>
        </pc:sldMkLst>
        <pc:spChg chg="mod">
          <ac:chgData name="Sophie Edmunds (2100303)" userId="e4c0e9ab-17a8-404b-bca6-9409936dc8eb" providerId="ADAL" clId="{B80A3C51-4000-45F2-BAA4-BE6D683094DB}" dt="2022-11-17T16:55:23.689" v="53" actId="20577"/>
          <ac:spMkLst>
            <pc:docMk/>
            <pc:sldMk cId="411398483" sldId="257"/>
            <ac:spMk id="10" creationId="{9A92CC2E-5FF5-BF7D-B55E-AC5F15A6FC5F}"/>
          </ac:spMkLst>
        </pc:spChg>
        <pc:spChg chg="mod">
          <ac:chgData name="Sophie Edmunds (2100303)" userId="e4c0e9ab-17a8-404b-bca6-9409936dc8eb" providerId="ADAL" clId="{B80A3C51-4000-45F2-BAA4-BE6D683094DB}" dt="2022-11-17T16:41:02.473" v="20" actId="1076"/>
          <ac:spMkLst>
            <pc:docMk/>
            <pc:sldMk cId="411398483" sldId="257"/>
            <ac:spMk id="13" creationId="{38DE43B6-8DC1-F755-80A3-6C467C7B600B}"/>
          </ac:spMkLst>
        </pc:spChg>
        <pc:picChg chg="add del mod">
          <ac:chgData name="Sophie Edmunds (2100303)" userId="e4c0e9ab-17a8-404b-bca6-9409936dc8eb" providerId="ADAL" clId="{B80A3C51-4000-45F2-BAA4-BE6D683094DB}" dt="2022-11-17T16:53:57.936" v="22" actId="478"/>
          <ac:picMkLst>
            <pc:docMk/>
            <pc:sldMk cId="411398483" sldId="257"/>
            <ac:picMk id="3" creationId="{2AD8F5EA-F131-5173-4387-709CAEFDC54C}"/>
          </ac:picMkLst>
        </pc:picChg>
        <pc:picChg chg="add mod">
          <ac:chgData name="Sophie Edmunds (2100303)" userId="e4c0e9ab-17a8-404b-bca6-9409936dc8eb" providerId="ADAL" clId="{B80A3C51-4000-45F2-BAA4-BE6D683094DB}" dt="2022-11-17T17:28:31.814" v="65" actId="14100"/>
          <ac:picMkLst>
            <pc:docMk/>
            <pc:sldMk cId="411398483" sldId="257"/>
            <ac:picMk id="4" creationId="{A9F27210-DC01-F062-318A-2F5A71E2E178}"/>
          </ac:picMkLst>
        </pc:picChg>
        <pc:picChg chg="add del mod">
          <ac:chgData name="Sophie Edmunds (2100303)" userId="e4c0e9ab-17a8-404b-bca6-9409936dc8eb" providerId="ADAL" clId="{B80A3C51-4000-45F2-BAA4-BE6D683094DB}" dt="2022-11-17T16:53:56.942" v="21" actId="478"/>
          <ac:picMkLst>
            <pc:docMk/>
            <pc:sldMk cId="411398483" sldId="257"/>
            <ac:picMk id="5" creationId="{5B967884-E22B-2CA7-075A-22BB1E366ACD}"/>
          </ac:picMkLst>
        </pc:picChg>
        <pc:picChg chg="del mod">
          <ac:chgData name="Sophie Edmunds (2100303)" userId="e4c0e9ab-17a8-404b-bca6-9409936dc8eb" providerId="ADAL" clId="{B80A3C51-4000-45F2-BAA4-BE6D683094DB}" dt="2022-11-17T16:39:49.398" v="16" actId="478"/>
          <ac:picMkLst>
            <pc:docMk/>
            <pc:sldMk cId="411398483" sldId="257"/>
            <ac:picMk id="7" creationId="{38E89D4C-224F-C276-92E6-B755F4193818}"/>
          </ac:picMkLst>
        </pc:picChg>
        <pc:picChg chg="add mod ord">
          <ac:chgData name="Sophie Edmunds (2100303)" userId="e4c0e9ab-17a8-404b-bca6-9409936dc8eb" providerId="ADAL" clId="{B80A3C51-4000-45F2-BAA4-BE6D683094DB}" dt="2022-11-17T17:31:01.883" v="83" actId="1076"/>
          <ac:picMkLst>
            <pc:docMk/>
            <pc:sldMk cId="411398483" sldId="257"/>
            <ac:picMk id="7" creationId="{7254030B-DF42-E7EC-533A-8B2880D1616A}"/>
          </ac:picMkLst>
        </pc:picChg>
        <pc:picChg chg="add mod">
          <ac:chgData name="Sophie Edmunds (2100303)" userId="e4c0e9ab-17a8-404b-bca6-9409936dc8eb" providerId="ADAL" clId="{B80A3C51-4000-45F2-BAA4-BE6D683094DB}" dt="2022-11-17T17:30:50.146" v="82" actId="1076"/>
          <ac:picMkLst>
            <pc:docMk/>
            <pc:sldMk cId="411398483" sldId="257"/>
            <ac:picMk id="12" creationId="{0687454B-3FF0-EEB1-BF8E-ABDC9D0C3282}"/>
          </ac:picMkLst>
        </pc:picChg>
        <pc:picChg chg="add del mod">
          <ac:chgData name="Sophie Edmunds (2100303)" userId="e4c0e9ab-17a8-404b-bca6-9409936dc8eb" providerId="ADAL" clId="{B80A3C51-4000-45F2-BAA4-BE6D683094DB}" dt="2022-11-17T17:29:44.271" v="75" actId="478"/>
          <ac:picMkLst>
            <pc:docMk/>
            <pc:sldMk cId="411398483" sldId="257"/>
            <ac:picMk id="14" creationId="{8AAC7B58-88CE-CF31-94C8-4363C60D6DB2}"/>
          </ac:picMkLst>
        </pc:picChg>
        <pc:picChg chg="add mod">
          <ac:chgData name="Sophie Edmunds (2100303)" userId="e4c0e9ab-17a8-404b-bca6-9409936dc8eb" providerId="ADAL" clId="{B80A3C51-4000-45F2-BAA4-BE6D683094DB}" dt="2022-11-17T17:30:10.793" v="81" actId="1076"/>
          <ac:picMkLst>
            <pc:docMk/>
            <pc:sldMk cId="411398483" sldId="257"/>
            <ac:picMk id="15" creationId="{A4458DB1-7D6A-DBE3-A6D2-F6999399A0B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29F99-CA98-B0F4-E478-6D85A6297D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745F36-0197-3E7A-5E17-BC8E975F2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D2072-0B2C-BD0B-0835-2499E7C4C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50D2B-7230-85E0-0142-1262B7B06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8502B-6DDC-9B22-BA74-BEA92F41F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87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AA11C-888F-98F1-CED4-49E79A8CE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5EE77-DD1E-30CD-ACF5-3AB827256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2AC86-C139-13D3-6123-C5BDB6F86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D5089-F10F-9A61-55D0-B498D56FD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87FFD-E6D9-057F-0BF6-895C382AB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40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BDE64-D071-7D36-7CFC-84B1306B1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71B57-FB20-F5A7-C9A8-0F89B4BDF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5E7E4-FB48-6F84-4983-DEBC0BACC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26C51-5E63-CA56-F798-D05D87C2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D2F43-3E8D-0DA1-F9F2-A5ADE983A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71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2AF06-A1CE-FFB2-A60B-692AFD66C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2E304-FF46-C46A-0AC6-DC24A3A249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EDBAB-CA63-2854-261B-A2619EC44E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EDE3D-5368-2658-A70D-4864EB8F1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94FBBC-8B54-814D-6344-2C498509E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55FB2-D451-C257-ED34-FFC2272E1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483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99BFC-B1B1-9216-8577-F4677A6C2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402F5-8B70-3AC1-1CCC-5751163C4F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B0F0ED-3898-4110-7AD4-BE799ABF62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1DAAE2-5401-8EFD-1287-F002C2B17F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7F536C-46DC-665E-E489-505F5220B2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5FE0F0-B229-E2F1-6A48-FAC084CF9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4CE529-BD8F-00E6-C935-CA25B159B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3DF021-3FA1-D2FE-B86C-E0077653A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766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9BCE2-C1F3-0E05-C6B8-87CCDAD79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66361-6F46-2A32-4B37-DDBB4491F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8B1A9B-B252-0637-F8DB-42C3D1209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7AAED-6E3A-B9A0-D622-3017BE21C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771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A87F21-5BCD-B2E7-ECFE-6FCBAF3AF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055CEF-AB76-D1E8-2333-34F6C3641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0AD06F-4CEB-23BD-FCEA-98C0B2E46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89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FEB48-87AD-B0C8-1533-5F2BC9DFE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D74F8-7F2A-952F-DD94-82AD5A463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256851-2056-9499-BF57-A32BDFB9FB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52C8A9-8C0D-ECFC-130B-43F371195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2DEDF-9465-C224-4F94-765C59C3A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2D84F-533B-7DBA-5243-90173114B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31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BA00F-9A60-664D-3060-A76FE5375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313C74-E73C-A24A-EBF8-05C7623FFC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0BA411-0360-8C51-A678-CE9B5F422F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42F7B-3C7F-6A1D-19E1-A71759ED0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759E2A-8B5B-56A5-E021-67AD1EAA9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5016C3-1F65-8C27-10AE-CD20F46C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28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B172F-505C-96E9-1839-7751D9FAC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B10831-A5F8-6AE1-2F19-55AA4B89B7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2B4C1-D6F3-06E4-288D-E2AAA756F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65A71-6163-8BAC-84BA-542A6D7E2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DC7AD-8610-C3D5-25E3-D4CB5DB4A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178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446754-EF55-0F61-DC33-A5FCCC1B9F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5905A6-6A2B-6EDC-BE3E-0FDDCB5256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771E7-16A1-1F56-7F66-1EC20E349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48C69-B9B1-E976-70B8-718255328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36F3F-C830-8009-A1F0-22C03BD56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891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B61E4A-E0A0-37C6-44EA-74DF0B884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2B8E23-20B6-61B1-2DB8-3AF193AD3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0A1F2-C78E-A1C5-3821-B926934EBF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707E5-D8FE-4F50-AE36-3AE4592CAA94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951D3-8E09-090C-BA3F-882EE66178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470DD-8639-9E9F-6D28-129DDEFA90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E767C-0612-4759-B258-9842E8A319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875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2F82C02-7386-CD24-5B54-6DE7331295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113" y="2779717"/>
            <a:ext cx="3913971" cy="12985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878A0-0599-BD51-1E7C-5F1F9781E689}"/>
              </a:ext>
            </a:extLst>
          </p:cNvPr>
          <p:cNvSpPr txBox="1"/>
          <p:nvPr/>
        </p:nvSpPr>
        <p:spPr>
          <a:xfrm>
            <a:off x="537988" y="2369732"/>
            <a:ext cx="6097554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Sophie Edmunds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2100303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B8B0E4-FB3F-73F0-F2D5-31C0B6D17A4D}"/>
              </a:ext>
            </a:extLst>
          </p:cNvPr>
          <p:cNvSpPr txBox="1"/>
          <p:nvPr/>
        </p:nvSpPr>
        <p:spPr>
          <a:xfrm>
            <a:off x="4581332" y="653143"/>
            <a:ext cx="223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Spanish: Caution Sign</a:t>
            </a:r>
          </a:p>
        </p:txBody>
      </p:sp>
    </p:spTree>
    <p:extLst>
      <p:ext uri="{BB962C8B-B14F-4D97-AF65-F5344CB8AC3E}">
        <p14:creationId xmlns:p14="http://schemas.microsoft.com/office/powerpoint/2010/main" val="367022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8DE43B6-8DC1-F755-80A3-6C467C7B600B}"/>
              </a:ext>
            </a:extLst>
          </p:cNvPr>
          <p:cNvSpPr/>
          <p:nvPr/>
        </p:nvSpPr>
        <p:spPr>
          <a:xfrm>
            <a:off x="1113453" y="975047"/>
            <a:ext cx="9965094" cy="4907902"/>
          </a:xfrm>
          <a:custGeom>
            <a:avLst/>
            <a:gdLst>
              <a:gd name="connsiteX0" fmla="*/ 0 w 9965094"/>
              <a:gd name="connsiteY0" fmla="*/ 0 h 4907902"/>
              <a:gd name="connsiteX1" fmla="*/ 763991 w 9965094"/>
              <a:gd name="connsiteY1" fmla="*/ 0 h 4907902"/>
              <a:gd name="connsiteX2" fmla="*/ 1627632 w 9965094"/>
              <a:gd name="connsiteY2" fmla="*/ 0 h 4907902"/>
              <a:gd name="connsiteX3" fmla="*/ 2092670 w 9965094"/>
              <a:gd name="connsiteY3" fmla="*/ 0 h 4907902"/>
              <a:gd name="connsiteX4" fmla="*/ 2657358 w 9965094"/>
              <a:gd name="connsiteY4" fmla="*/ 0 h 4907902"/>
              <a:gd name="connsiteX5" fmla="*/ 3421349 w 9965094"/>
              <a:gd name="connsiteY5" fmla="*/ 0 h 4907902"/>
              <a:gd name="connsiteX6" fmla="*/ 4284990 w 9965094"/>
              <a:gd name="connsiteY6" fmla="*/ 0 h 4907902"/>
              <a:gd name="connsiteX7" fmla="*/ 4949330 w 9965094"/>
              <a:gd name="connsiteY7" fmla="*/ 0 h 4907902"/>
              <a:gd name="connsiteX8" fmla="*/ 5514019 w 9965094"/>
              <a:gd name="connsiteY8" fmla="*/ 0 h 4907902"/>
              <a:gd name="connsiteX9" fmla="*/ 6377660 w 9965094"/>
              <a:gd name="connsiteY9" fmla="*/ 0 h 4907902"/>
              <a:gd name="connsiteX10" fmla="*/ 7241302 w 9965094"/>
              <a:gd name="connsiteY10" fmla="*/ 0 h 4907902"/>
              <a:gd name="connsiteX11" fmla="*/ 7606688 w 9965094"/>
              <a:gd name="connsiteY11" fmla="*/ 0 h 4907902"/>
              <a:gd name="connsiteX12" fmla="*/ 8271028 w 9965094"/>
              <a:gd name="connsiteY12" fmla="*/ 0 h 4907902"/>
              <a:gd name="connsiteX13" fmla="*/ 8935368 w 9965094"/>
              <a:gd name="connsiteY13" fmla="*/ 0 h 4907902"/>
              <a:gd name="connsiteX14" fmla="*/ 9300754 w 9965094"/>
              <a:gd name="connsiteY14" fmla="*/ 0 h 4907902"/>
              <a:gd name="connsiteX15" fmla="*/ 9965094 w 9965094"/>
              <a:gd name="connsiteY15" fmla="*/ 0 h 4907902"/>
              <a:gd name="connsiteX16" fmla="*/ 9965094 w 9965094"/>
              <a:gd name="connsiteY16" fmla="*/ 564409 h 4907902"/>
              <a:gd name="connsiteX17" fmla="*/ 9965094 w 9965094"/>
              <a:gd name="connsiteY17" fmla="*/ 1079738 h 4907902"/>
              <a:gd name="connsiteX18" fmla="*/ 9965094 w 9965094"/>
              <a:gd name="connsiteY18" fmla="*/ 1595068 h 4907902"/>
              <a:gd name="connsiteX19" fmla="*/ 9965094 w 9965094"/>
              <a:gd name="connsiteY19" fmla="*/ 2110398 h 4907902"/>
              <a:gd name="connsiteX20" fmla="*/ 9965094 w 9965094"/>
              <a:gd name="connsiteY20" fmla="*/ 2674807 h 4907902"/>
              <a:gd name="connsiteX21" fmla="*/ 9965094 w 9965094"/>
              <a:gd name="connsiteY21" fmla="*/ 3386452 h 4907902"/>
              <a:gd name="connsiteX22" fmla="*/ 9965094 w 9965094"/>
              <a:gd name="connsiteY22" fmla="*/ 3901782 h 4907902"/>
              <a:gd name="connsiteX23" fmla="*/ 9965094 w 9965094"/>
              <a:gd name="connsiteY23" fmla="*/ 4907902 h 4907902"/>
              <a:gd name="connsiteX24" fmla="*/ 9599707 w 9965094"/>
              <a:gd name="connsiteY24" fmla="*/ 4907902 h 4907902"/>
              <a:gd name="connsiteX25" fmla="*/ 9035019 w 9965094"/>
              <a:gd name="connsiteY25" fmla="*/ 4907902 h 4907902"/>
              <a:gd name="connsiteX26" fmla="*/ 8669632 w 9965094"/>
              <a:gd name="connsiteY26" fmla="*/ 4907902 h 4907902"/>
              <a:gd name="connsiteX27" fmla="*/ 8304245 w 9965094"/>
              <a:gd name="connsiteY27" fmla="*/ 4907902 h 4907902"/>
              <a:gd name="connsiteX28" fmla="*/ 7540254 w 9965094"/>
              <a:gd name="connsiteY28" fmla="*/ 4907902 h 4907902"/>
              <a:gd name="connsiteX29" fmla="*/ 7174868 w 9965094"/>
              <a:gd name="connsiteY29" fmla="*/ 4907902 h 4907902"/>
              <a:gd name="connsiteX30" fmla="*/ 6610179 w 9965094"/>
              <a:gd name="connsiteY30" fmla="*/ 4907902 h 4907902"/>
              <a:gd name="connsiteX31" fmla="*/ 6045490 w 9965094"/>
              <a:gd name="connsiteY31" fmla="*/ 4907902 h 4907902"/>
              <a:gd name="connsiteX32" fmla="*/ 5381151 w 9965094"/>
              <a:gd name="connsiteY32" fmla="*/ 4907902 h 4907902"/>
              <a:gd name="connsiteX33" fmla="*/ 4716811 w 9965094"/>
              <a:gd name="connsiteY33" fmla="*/ 4907902 h 4907902"/>
              <a:gd name="connsiteX34" fmla="*/ 4251773 w 9965094"/>
              <a:gd name="connsiteY34" fmla="*/ 4907902 h 4907902"/>
              <a:gd name="connsiteX35" fmla="*/ 3587434 w 9965094"/>
              <a:gd name="connsiteY35" fmla="*/ 4907902 h 4907902"/>
              <a:gd name="connsiteX36" fmla="*/ 2823443 w 9965094"/>
              <a:gd name="connsiteY36" fmla="*/ 4907902 h 4907902"/>
              <a:gd name="connsiteX37" fmla="*/ 2159104 w 9965094"/>
              <a:gd name="connsiteY37" fmla="*/ 4907902 h 4907902"/>
              <a:gd name="connsiteX38" fmla="*/ 1494764 w 9965094"/>
              <a:gd name="connsiteY38" fmla="*/ 4907902 h 4907902"/>
              <a:gd name="connsiteX39" fmla="*/ 1029726 w 9965094"/>
              <a:gd name="connsiteY39" fmla="*/ 4907902 h 4907902"/>
              <a:gd name="connsiteX40" fmla="*/ 0 w 9965094"/>
              <a:gd name="connsiteY40" fmla="*/ 4907902 h 4907902"/>
              <a:gd name="connsiteX41" fmla="*/ 0 w 9965094"/>
              <a:gd name="connsiteY41" fmla="*/ 4441651 h 4907902"/>
              <a:gd name="connsiteX42" fmla="*/ 0 w 9965094"/>
              <a:gd name="connsiteY42" fmla="*/ 3877243 h 4907902"/>
              <a:gd name="connsiteX43" fmla="*/ 0 w 9965094"/>
              <a:gd name="connsiteY43" fmla="*/ 3361913 h 4907902"/>
              <a:gd name="connsiteX44" fmla="*/ 0 w 9965094"/>
              <a:gd name="connsiteY44" fmla="*/ 2650267 h 4907902"/>
              <a:gd name="connsiteX45" fmla="*/ 0 w 9965094"/>
              <a:gd name="connsiteY45" fmla="*/ 1987700 h 4907902"/>
              <a:gd name="connsiteX46" fmla="*/ 0 w 9965094"/>
              <a:gd name="connsiteY46" fmla="*/ 1325134 h 4907902"/>
              <a:gd name="connsiteX47" fmla="*/ 0 w 9965094"/>
              <a:gd name="connsiteY47" fmla="*/ 858883 h 4907902"/>
              <a:gd name="connsiteX48" fmla="*/ 0 w 9965094"/>
              <a:gd name="connsiteY48" fmla="*/ 0 h 4907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9965094" h="4907902" extrusionOk="0">
                <a:moveTo>
                  <a:pt x="0" y="0"/>
                </a:moveTo>
                <a:cubicBezTo>
                  <a:pt x="282050" y="16261"/>
                  <a:pt x="390822" y="15934"/>
                  <a:pt x="763991" y="0"/>
                </a:cubicBezTo>
                <a:cubicBezTo>
                  <a:pt x="1137160" y="-15934"/>
                  <a:pt x="1279665" y="-16583"/>
                  <a:pt x="1627632" y="0"/>
                </a:cubicBezTo>
                <a:cubicBezTo>
                  <a:pt x="1975599" y="16583"/>
                  <a:pt x="1960871" y="-19065"/>
                  <a:pt x="2092670" y="0"/>
                </a:cubicBezTo>
                <a:cubicBezTo>
                  <a:pt x="2224469" y="19065"/>
                  <a:pt x="2399678" y="15478"/>
                  <a:pt x="2657358" y="0"/>
                </a:cubicBezTo>
                <a:cubicBezTo>
                  <a:pt x="2915038" y="-15478"/>
                  <a:pt x="3109982" y="-32992"/>
                  <a:pt x="3421349" y="0"/>
                </a:cubicBezTo>
                <a:cubicBezTo>
                  <a:pt x="3732716" y="32992"/>
                  <a:pt x="4046211" y="-3618"/>
                  <a:pt x="4284990" y="0"/>
                </a:cubicBezTo>
                <a:cubicBezTo>
                  <a:pt x="4523769" y="3618"/>
                  <a:pt x="4737493" y="23854"/>
                  <a:pt x="4949330" y="0"/>
                </a:cubicBezTo>
                <a:cubicBezTo>
                  <a:pt x="5161167" y="-23854"/>
                  <a:pt x="5366432" y="2099"/>
                  <a:pt x="5514019" y="0"/>
                </a:cubicBezTo>
                <a:cubicBezTo>
                  <a:pt x="5661606" y="-2099"/>
                  <a:pt x="5959380" y="-29039"/>
                  <a:pt x="6377660" y="0"/>
                </a:cubicBezTo>
                <a:cubicBezTo>
                  <a:pt x="6795940" y="29039"/>
                  <a:pt x="6812292" y="15205"/>
                  <a:pt x="7241302" y="0"/>
                </a:cubicBezTo>
                <a:cubicBezTo>
                  <a:pt x="7670312" y="-15205"/>
                  <a:pt x="7425709" y="14093"/>
                  <a:pt x="7606688" y="0"/>
                </a:cubicBezTo>
                <a:cubicBezTo>
                  <a:pt x="7787667" y="-14093"/>
                  <a:pt x="8019927" y="-22303"/>
                  <a:pt x="8271028" y="0"/>
                </a:cubicBezTo>
                <a:cubicBezTo>
                  <a:pt x="8522129" y="22303"/>
                  <a:pt x="8742914" y="-27382"/>
                  <a:pt x="8935368" y="0"/>
                </a:cubicBezTo>
                <a:cubicBezTo>
                  <a:pt x="9127822" y="27382"/>
                  <a:pt x="9209948" y="13200"/>
                  <a:pt x="9300754" y="0"/>
                </a:cubicBezTo>
                <a:cubicBezTo>
                  <a:pt x="9391560" y="-13200"/>
                  <a:pt x="9662017" y="-3479"/>
                  <a:pt x="9965094" y="0"/>
                </a:cubicBezTo>
                <a:cubicBezTo>
                  <a:pt x="9973476" y="282068"/>
                  <a:pt x="9941071" y="332600"/>
                  <a:pt x="9965094" y="564409"/>
                </a:cubicBezTo>
                <a:cubicBezTo>
                  <a:pt x="9989117" y="796218"/>
                  <a:pt x="9945787" y="878096"/>
                  <a:pt x="9965094" y="1079738"/>
                </a:cubicBezTo>
                <a:cubicBezTo>
                  <a:pt x="9984401" y="1281380"/>
                  <a:pt x="9980943" y="1473109"/>
                  <a:pt x="9965094" y="1595068"/>
                </a:cubicBezTo>
                <a:cubicBezTo>
                  <a:pt x="9949246" y="1717027"/>
                  <a:pt x="9959933" y="1957025"/>
                  <a:pt x="9965094" y="2110398"/>
                </a:cubicBezTo>
                <a:cubicBezTo>
                  <a:pt x="9970256" y="2263771"/>
                  <a:pt x="9962711" y="2395097"/>
                  <a:pt x="9965094" y="2674807"/>
                </a:cubicBezTo>
                <a:cubicBezTo>
                  <a:pt x="9967477" y="2954517"/>
                  <a:pt x="9995407" y="3075527"/>
                  <a:pt x="9965094" y="3386452"/>
                </a:cubicBezTo>
                <a:cubicBezTo>
                  <a:pt x="9934781" y="3697378"/>
                  <a:pt x="9967491" y="3650604"/>
                  <a:pt x="9965094" y="3901782"/>
                </a:cubicBezTo>
                <a:cubicBezTo>
                  <a:pt x="9962698" y="4152960"/>
                  <a:pt x="9927093" y="4623231"/>
                  <a:pt x="9965094" y="4907902"/>
                </a:cubicBezTo>
                <a:cubicBezTo>
                  <a:pt x="9842129" y="4890193"/>
                  <a:pt x="9680938" y="4898642"/>
                  <a:pt x="9599707" y="4907902"/>
                </a:cubicBezTo>
                <a:cubicBezTo>
                  <a:pt x="9518476" y="4917162"/>
                  <a:pt x="9163837" y="4921638"/>
                  <a:pt x="9035019" y="4907902"/>
                </a:cubicBezTo>
                <a:cubicBezTo>
                  <a:pt x="8906201" y="4894166"/>
                  <a:pt x="8810867" y="4905730"/>
                  <a:pt x="8669632" y="4907902"/>
                </a:cubicBezTo>
                <a:cubicBezTo>
                  <a:pt x="8528397" y="4910074"/>
                  <a:pt x="8411141" y="4896804"/>
                  <a:pt x="8304245" y="4907902"/>
                </a:cubicBezTo>
                <a:cubicBezTo>
                  <a:pt x="8197349" y="4919000"/>
                  <a:pt x="7713227" y="4884536"/>
                  <a:pt x="7540254" y="4907902"/>
                </a:cubicBezTo>
                <a:cubicBezTo>
                  <a:pt x="7367281" y="4931268"/>
                  <a:pt x="7347792" y="4925615"/>
                  <a:pt x="7174868" y="4907902"/>
                </a:cubicBezTo>
                <a:cubicBezTo>
                  <a:pt x="7001944" y="4890189"/>
                  <a:pt x="6746924" y="4908980"/>
                  <a:pt x="6610179" y="4907902"/>
                </a:cubicBezTo>
                <a:cubicBezTo>
                  <a:pt x="6473434" y="4906824"/>
                  <a:pt x="6238634" y="4924903"/>
                  <a:pt x="6045490" y="4907902"/>
                </a:cubicBezTo>
                <a:cubicBezTo>
                  <a:pt x="5852346" y="4890901"/>
                  <a:pt x="5702346" y="4895981"/>
                  <a:pt x="5381151" y="4907902"/>
                </a:cubicBezTo>
                <a:cubicBezTo>
                  <a:pt x="5059956" y="4919823"/>
                  <a:pt x="4863447" y="4916628"/>
                  <a:pt x="4716811" y="4907902"/>
                </a:cubicBezTo>
                <a:cubicBezTo>
                  <a:pt x="4570175" y="4899176"/>
                  <a:pt x="4390047" y="4909421"/>
                  <a:pt x="4251773" y="4907902"/>
                </a:cubicBezTo>
                <a:cubicBezTo>
                  <a:pt x="4113499" y="4906383"/>
                  <a:pt x="3816283" y="4918002"/>
                  <a:pt x="3587434" y="4907902"/>
                </a:cubicBezTo>
                <a:cubicBezTo>
                  <a:pt x="3358585" y="4897802"/>
                  <a:pt x="3038787" y="4920235"/>
                  <a:pt x="2823443" y="4907902"/>
                </a:cubicBezTo>
                <a:cubicBezTo>
                  <a:pt x="2608099" y="4895569"/>
                  <a:pt x="2444135" y="4899727"/>
                  <a:pt x="2159104" y="4907902"/>
                </a:cubicBezTo>
                <a:cubicBezTo>
                  <a:pt x="1874073" y="4916077"/>
                  <a:pt x="1677950" y="4898644"/>
                  <a:pt x="1494764" y="4907902"/>
                </a:cubicBezTo>
                <a:cubicBezTo>
                  <a:pt x="1311578" y="4917160"/>
                  <a:pt x="1183567" y="4919505"/>
                  <a:pt x="1029726" y="4907902"/>
                </a:cubicBezTo>
                <a:cubicBezTo>
                  <a:pt x="875885" y="4896299"/>
                  <a:pt x="230696" y="4875817"/>
                  <a:pt x="0" y="4907902"/>
                </a:cubicBezTo>
                <a:cubicBezTo>
                  <a:pt x="-13978" y="4794294"/>
                  <a:pt x="19405" y="4603971"/>
                  <a:pt x="0" y="4441651"/>
                </a:cubicBezTo>
                <a:cubicBezTo>
                  <a:pt x="-19405" y="4279331"/>
                  <a:pt x="-12341" y="4010867"/>
                  <a:pt x="0" y="3877243"/>
                </a:cubicBezTo>
                <a:cubicBezTo>
                  <a:pt x="12341" y="3743619"/>
                  <a:pt x="11198" y="3469503"/>
                  <a:pt x="0" y="3361913"/>
                </a:cubicBezTo>
                <a:cubicBezTo>
                  <a:pt x="-11198" y="3254323"/>
                  <a:pt x="-9372" y="2856183"/>
                  <a:pt x="0" y="2650267"/>
                </a:cubicBezTo>
                <a:cubicBezTo>
                  <a:pt x="9372" y="2444351"/>
                  <a:pt x="28528" y="2316200"/>
                  <a:pt x="0" y="1987700"/>
                </a:cubicBezTo>
                <a:cubicBezTo>
                  <a:pt x="-28528" y="1659200"/>
                  <a:pt x="-16140" y="1463599"/>
                  <a:pt x="0" y="1325134"/>
                </a:cubicBezTo>
                <a:cubicBezTo>
                  <a:pt x="16140" y="1186669"/>
                  <a:pt x="-3797" y="961939"/>
                  <a:pt x="0" y="858883"/>
                </a:cubicBezTo>
                <a:cubicBezTo>
                  <a:pt x="3797" y="755827"/>
                  <a:pt x="2886" y="314827"/>
                  <a:pt x="0" y="0"/>
                </a:cubicBezTo>
                <a:close/>
              </a:path>
            </a:pathLst>
          </a:custGeom>
          <a:noFill/>
          <a:ln w="571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979838920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ircle: Hollow 7">
            <a:extLst>
              <a:ext uri="{FF2B5EF4-FFF2-40B4-BE49-F238E27FC236}">
                <a16:creationId xmlns:a16="http://schemas.microsoft.com/office/drawing/2014/main" id="{89D48ECF-030E-F706-0D65-DD06D503D92E}"/>
              </a:ext>
            </a:extLst>
          </p:cNvPr>
          <p:cNvSpPr/>
          <p:nvPr/>
        </p:nvSpPr>
        <p:spPr>
          <a:xfrm>
            <a:off x="2208245" y="1707502"/>
            <a:ext cx="4077477" cy="3442996"/>
          </a:xfrm>
          <a:prstGeom prst="donut">
            <a:avLst>
              <a:gd name="adj" fmla="val 817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C964B4D1-C1B3-EF18-23F5-26C39602A666}"/>
              </a:ext>
            </a:extLst>
          </p:cNvPr>
          <p:cNvSpPr/>
          <p:nvPr/>
        </p:nvSpPr>
        <p:spPr>
          <a:xfrm rot="2026992">
            <a:off x="1864282" y="2617636"/>
            <a:ext cx="4757720" cy="1794588"/>
          </a:xfrm>
          <a:prstGeom prst="mathMinus">
            <a:avLst/>
          </a:prstGeom>
          <a:solidFill>
            <a:srgbClr val="FF000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92CC2E-5FF5-BF7D-B55E-AC5F15A6FC5F}"/>
              </a:ext>
            </a:extLst>
          </p:cNvPr>
          <p:cNvSpPr txBox="1"/>
          <p:nvPr/>
        </p:nvSpPr>
        <p:spPr>
          <a:xfrm>
            <a:off x="6400793" y="2136337"/>
            <a:ext cx="33030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u="sng" dirty="0"/>
              <a:t>PROHIBICIÓN</a:t>
            </a:r>
          </a:p>
          <a:p>
            <a:pPr algn="ctr"/>
            <a:endParaRPr lang="es-ES" b="1" u="sng" dirty="0"/>
          </a:p>
          <a:p>
            <a:r>
              <a:rPr lang="es-ES" b="1" dirty="0"/>
              <a:t>NO PELEAR POR LAS TUMBONAS</a:t>
            </a:r>
          </a:p>
          <a:p>
            <a:endParaRPr lang="es-ES" b="1" dirty="0"/>
          </a:p>
          <a:p>
            <a:pPr algn="ctr"/>
            <a:r>
              <a:rPr lang="es-ES" b="1" u="sng" dirty="0"/>
              <a:t>PROHIBITION</a:t>
            </a:r>
            <a:r>
              <a:rPr lang="es-ES" b="1" dirty="0"/>
              <a:t> </a:t>
            </a:r>
          </a:p>
          <a:p>
            <a:pPr algn="ctr"/>
            <a:endParaRPr lang="es-ES" b="1" dirty="0"/>
          </a:p>
          <a:p>
            <a:pPr algn="ctr"/>
            <a:r>
              <a:rPr lang="es-ES" b="1" dirty="0"/>
              <a:t>NO FIGHTING FOR SUNBEDS</a:t>
            </a:r>
          </a:p>
          <a:p>
            <a:pPr algn="ctr"/>
            <a:endParaRPr lang="en-GB" b="1" dirty="0"/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434C5D4E-D8A7-90AD-18AC-FD424DEF20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30313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Graphic 6" descr="Run with solid fill">
            <a:extLst>
              <a:ext uri="{FF2B5EF4-FFF2-40B4-BE49-F238E27FC236}">
                <a16:creationId xmlns:a16="http://schemas.microsoft.com/office/drawing/2014/main" id="{7254030B-DF42-E7EC-533A-8B2880D161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55092" y="3180960"/>
            <a:ext cx="914400" cy="914400"/>
          </a:xfrm>
          <a:prstGeom prst="rect">
            <a:avLst/>
          </a:prstGeom>
        </p:spPr>
      </p:pic>
      <p:pic>
        <p:nvPicPr>
          <p:cNvPr id="4" name="Graphic 3" descr="Vacation with solid fill">
            <a:extLst>
              <a:ext uri="{FF2B5EF4-FFF2-40B4-BE49-F238E27FC236}">
                <a16:creationId xmlns:a16="http://schemas.microsoft.com/office/drawing/2014/main" id="{A9F27210-DC01-F062-318A-2F5A71E2E1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16225" y="2351095"/>
            <a:ext cx="1984972" cy="1984972"/>
          </a:xfrm>
          <a:prstGeom prst="rect">
            <a:avLst/>
          </a:prstGeom>
        </p:spPr>
      </p:pic>
      <p:pic>
        <p:nvPicPr>
          <p:cNvPr id="12" name="Graphic 11" descr="Run with solid fill">
            <a:extLst>
              <a:ext uri="{FF2B5EF4-FFF2-40B4-BE49-F238E27FC236}">
                <a16:creationId xmlns:a16="http://schemas.microsoft.com/office/drawing/2014/main" id="{0687454B-3FF0-EEB1-BF8E-ABDC9D0C32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4985229" y="2952714"/>
            <a:ext cx="456492" cy="456492"/>
          </a:xfrm>
          <a:prstGeom prst="rect">
            <a:avLst/>
          </a:prstGeom>
        </p:spPr>
      </p:pic>
      <p:pic>
        <p:nvPicPr>
          <p:cNvPr id="15" name="Graphic 14" descr="Vacation with solid fill">
            <a:extLst>
              <a:ext uri="{FF2B5EF4-FFF2-40B4-BE49-F238E27FC236}">
                <a16:creationId xmlns:a16="http://schemas.microsoft.com/office/drawing/2014/main" id="{A4458DB1-7D6A-DBE3-A6D2-F6999399A0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4383904" y="2920145"/>
            <a:ext cx="508853" cy="508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98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3" ma:contentTypeDescription="Create a new document." ma:contentTypeScope="" ma:versionID="ccb7ed6df948439b1f40778b323c3b21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612812cf02e44e86bc96a49f7903dd8d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5ABA155-FE41-4F11-AAEF-CD5580EFA7A3}">
  <ds:schemaRefs>
    <ds:schemaRef ds:uri="http://purl.org/dc/terms/"/>
    <ds:schemaRef ds:uri="0129b9fd-52ee-4735-801a-8d39556133ce"/>
    <ds:schemaRef ds:uri="http://www.w3.org/XML/1998/namespace"/>
    <ds:schemaRef ds:uri="b0fe3e24-d995-423c-a7fa-dbcb21490404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DDD0D10F-ABBD-4A04-8D6B-A7178A5E09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7E15B3F-DF34-4330-80AC-AF3469AF8D3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42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Edmunds (2100303)</dc:creator>
  <cp:lastModifiedBy>Sophie Edmunds (2100303)</cp:lastModifiedBy>
  <cp:revision>1</cp:revision>
  <dcterms:created xsi:type="dcterms:W3CDTF">2022-11-17T16:11:07Z</dcterms:created>
  <dcterms:modified xsi:type="dcterms:W3CDTF">2022-11-17T17:31:10Z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