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1" r:id="rId1"/>
  </p:sldMasterIdLst>
  <p:notesMasterIdLst>
    <p:notesMasterId r:id="rId13"/>
  </p:notesMasterIdLst>
  <p:sldIdLst>
    <p:sldId id="256" r:id="rId2"/>
    <p:sldId id="295" r:id="rId3"/>
    <p:sldId id="296" r:id="rId4"/>
    <p:sldId id="261" r:id="rId5"/>
    <p:sldId id="298" r:id="rId6"/>
    <p:sldId id="299" r:id="rId7"/>
    <p:sldId id="300" r:id="rId8"/>
    <p:sldId id="260" r:id="rId9"/>
    <p:sldId id="302" r:id="rId10"/>
    <p:sldId id="303" r:id="rId11"/>
    <p:sldId id="304" r:id="rId12"/>
  </p:sldIdLst>
  <p:sldSz cx="9144000" cy="5143500" type="screen16x9"/>
  <p:notesSz cx="6858000" cy="9144000"/>
  <p:embeddedFontLst>
    <p:embeddedFont>
      <p:font typeface="IBM Plex Sans" panose="020B0503050203000203" pitchFamily="34" charset="0"/>
      <p:regular r:id="rId14"/>
      <p:bold r:id="rId15"/>
      <p:italic r:id="rId16"/>
      <p:boldItalic r:id="rId17"/>
    </p:embeddedFont>
    <p:embeddedFont>
      <p:font typeface="Inter" panose="020B0604020202020204" charset="0"/>
      <p:regular r:id="rId18"/>
      <p:bold r:id="rId19"/>
      <p:italic r:id="rId20"/>
      <p:boldItalic r:id="rId21"/>
    </p:embeddedFont>
    <p:embeddedFont>
      <p:font typeface="Raleway" pitchFamily="2" charset="0"/>
      <p:regular r:id="rId22"/>
      <p:bold r:id="rId23"/>
      <p:italic r:id="rId24"/>
      <p:boldItalic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6E9887-D063-4EB2-B8FD-0574FED1FFBB}" v="89" dt="2025-10-31T15:39:48.290"/>
  </p1510:revLst>
</p1510:revInfo>
</file>

<file path=ppt/tableStyles.xml><?xml version="1.0" encoding="utf-8"?>
<a:tblStyleLst xmlns:a="http://schemas.openxmlformats.org/drawingml/2006/main" def="{8E32CE12-D0D0-48FB-9DDD-14E1DA5AE6E3}">
  <a:tblStyle styleId="{8E32CE12-D0D0-48FB-9DDD-14E1DA5AE6E3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961" autoAdjust="0"/>
  </p:normalViewPr>
  <p:slideViewPr>
    <p:cSldViewPr snapToGrid="0">
      <p:cViewPr>
        <p:scale>
          <a:sx n="66" d="100"/>
          <a:sy n="66" d="100"/>
        </p:scale>
        <p:origin x="701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fgh fg" userId="4fe3b308729a5b50" providerId="LiveId" clId="{4F1739F3-7505-44BB-8823-ADE2DA5930D2}"/>
    <pc:docChg chg="undo custSel addSld delSld modSld sldOrd delMainMaster">
      <pc:chgData name="gfgh fg" userId="4fe3b308729a5b50" providerId="LiveId" clId="{4F1739F3-7505-44BB-8823-ADE2DA5930D2}" dt="2025-10-31T15:41:57.100" v="907" actId="1036"/>
      <pc:docMkLst>
        <pc:docMk/>
      </pc:docMkLst>
      <pc:sldChg chg="addSp modSp mod modNotes modNotesTx">
        <pc:chgData name="gfgh fg" userId="4fe3b308729a5b50" providerId="LiveId" clId="{4F1739F3-7505-44BB-8823-ADE2DA5930D2}" dt="2025-10-31T13:53:05.891" v="226" actId="20577"/>
        <pc:sldMkLst>
          <pc:docMk/>
          <pc:sldMk cId="0" sldId="256"/>
        </pc:sldMkLst>
        <pc:spChg chg="add mod">
          <ac:chgData name="gfgh fg" userId="4fe3b308729a5b50" providerId="LiveId" clId="{4F1739F3-7505-44BB-8823-ADE2DA5930D2}" dt="2025-10-31T13:49:00.440" v="50" actId="1076"/>
          <ac:spMkLst>
            <pc:docMk/>
            <pc:sldMk cId="0" sldId="256"/>
            <ac:spMk id="2" creationId="{DDEDF94E-33F3-9E39-FD8C-EE7EE8030447}"/>
          </ac:spMkLst>
        </pc:spChg>
        <pc:spChg chg="mod">
          <ac:chgData name="gfgh fg" userId="4fe3b308729a5b50" providerId="LiveId" clId="{4F1739F3-7505-44BB-8823-ADE2DA5930D2}" dt="2025-10-31T13:48:41.598" v="25" actId="1076"/>
          <ac:spMkLst>
            <pc:docMk/>
            <pc:sldMk cId="0" sldId="256"/>
            <ac:spMk id="110" creationId="{00000000-0000-0000-0000-000000000000}"/>
          </ac:spMkLst>
        </pc:spChg>
        <pc:spChg chg="mod">
          <ac:chgData name="gfgh fg" userId="4fe3b308729a5b50" providerId="LiveId" clId="{4F1739F3-7505-44BB-8823-ADE2DA5930D2}" dt="2025-10-31T13:49:34.294" v="55" actId="20577"/>
          <ac:spMkLst>
            <pc:docMk/>
            <pc:sldMk cId="0" sldId="256"/>
            <ac:spMk id="111" creationId="{00000000-0000-0000-0000-000000000000}"/>
          </ac:spMkLst>
        </pc:spChg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57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58"/>
        </pc:sldMkLst>
      </pc:sldChg>
      <pc:sldChg chg="modSp del mod">
        <pc:chgData name="gfgh fg" userId="4fe3b308729a5b50" providerId="LiveId" clId="{4F1739F3-7505-44BB-8823-ADE2DA5930D2}" dt="2025-10-31T15:39:38.999" v="879" actId="47"/>
        <pc:sldMkLst>
          <pc:docMk/>
          <pc:sldMk cId="0" sldId="259"/>
        </pc:sldMkLst>
        <pc:picChg chg="mod modCrop">
          <ac:chgData name="gfgh fg" userId="4fe3b308729a5b50" providerId="LiveId" clId="{4F1739F3-7505-44BB-8823-ADE2DA5930D2}" dt="2025-10-31T13:54:37.038" v="233" actId="732"/>
          <ac:picMkLst>
            <pc:docMk/>
            <pc:sldMk cId="0" sldId="259"/>
            <ac:picMk id="143" creationId="{00000000-0000-0000-0000-000000000000}"/>
          </ac:picMkLst>
        </pc:picChg>
      </pc:sldChg>
      <pc:sldChg chg="addSp modSp mod ord modNotes modNotesTx">
        <pc:chgData name="gfgh fg" userId="4fe3b308729a5b50" providerId="LiveId" clId="{4F1739F3-7505-44BB-8823-ADE2DA5930D2}" dt="2025-10-31T15:26:21.483" v="752" actId="1076"/>
        <pc:sldMkLst>
          <pc:docMk/>
          <pc:sldMk cId="0" sldId="260"/>
        </pc:sldMkLst>
        <pc:spChg chg="add">
          <ac:chgData name="gfgh fg" userId="4fe3b308729a5b50" providerId="LiveId" clId="{4F1739F3-7505-44BB-8823-ADE2DA5930D2}" dt="2025-10-31T15:24:36.344" v="734"/>
          <ac:spMkLst>
            <pc:docMk/>
            <pc:sldMk cId="0" sldId="260"/>
            <ac:spMk id="2" creationId="{2986506C-97FA-AD50-02E2-9B26AD511E7C}"/>
          </ac:spMkLst>
        </pc:spChg>
        <pc:spChg chg="add mod">
          <ac:chgData name="gfgh fg" userId="4fe3b308729a5b50" providerId="LiveId" clId="{4F1739F3-7505-44BB-8823-ADE2DA5930D2}" dt="2025-10-31T15:26:21.483" v="752" actId="1076"/>
          <ac:spMkLst>
            <pc:docMk/>
            <pc:sldMk cId="0" sldId="260"/>
            <ac:spMk id="4" creationId="{F6AC7981-9EEE-5668-9097-F81A18B5F8BE}"/>
          </ac:spMkLst>
        </pc:spChg>
        <pc:spChg chg="mod">
          <ac:chgData name="gfgh fg" userId="4fe3b308729a5b50" providerId="LiveId" clId="{4F1739F3-7505-44BB-8823-ADE2DA5930D2}" dt="2025-10-31T15:25:32.539" v="746" actId="1076"/>
          <ac:spMkLst>
            <pc:docMk/>
            <pc:sldMk cId="0" sldId="260"/>
            <ac:spMk id="152" creationId="{00000000-0000-0000-0000-000000000000}"/>
          </ac:spMkLst>
        </pc:spChg>
        <pc:spChg chg="mod">
          <ac:chgData name="gfgh fg" userId="4fe3b308729a5b50" providerId="LiveId" clId="{4F1739F3-7505-44BB-8823-ADE2DA5930D2}" dt="2025-10-31T15:25:15.827" v="744" actId="1076"/>
          <ac:spMkLst>
            <pc:docMk/>
            <pc:sldMk cId="0" sldId="260"/>
            <ac:spMk id="153" creationId="{00000000-0000-0000-0000-000000000000}"/>
          </ac:spMkLst>
        </pc:spChg>
      </pc:sldChg>
      <pc:sldChg chg="addSp delSp modSp mod ord modNotes modNotesTx">
        <pc:chgData name="gfgh fg" userId="4fe3b308729a5b50" providerId="LiveId" clId="{4F1739F3-7505-44BB-8823-ADE2DA5930D2}" dt="2025-10-31T14:58:16.636" v="536" actId="14100"/>
        <pc:sldMkLst>
          <pc:docMk/>
          <pc:sldMk cId="0" sldId="261"/>
        </pc:sldMkLst>
        <pc:spChg chg="add del mod">
          <ac:chgData name="gfgh fg" userId="4fe3b308729a5b50" providerId="LiveId" clId="{4F1739F3-7505-44BB-8823-ADE2DA5930D2}" dt="2025-10-31T14:45:21.352" v="467" actId="478"/>
          <ac:spMkLst>
            <pc:docMk/>
            <pc:sldMk cId="0" sldId="261"/>
            <ac:spMk id="3" creationId="{F7C35E30-99D3-FC09-C68C-32BCE883C5BA}"/>
          </ac:spMkLst>
        </pc:spChg>
        <pc:spChg chg="add del mod">
          <ac:chgData name="gfgh fg" userId="4fe3b308729a5b50" providerId="LiveId" clId="{4F1739F3-7505-44BB-8823-ADE2DA5930D2}" dt="2025-10-31T14:45:25.733" v="469" actId="478"/>
          <ac:spMkLst>
            <pc:docMk/>
            <pc:sldMk cId="0" sldId="261"/>
            <ac:spMk id="5" creationId="{C1694634-1B48-7C05-8A34-D190B0F9C679}"/>
          </ac:spMkLst>
        </pc:spChg>
        <pc:spChg chg="add mod">
          <ac:chgData name="gfgh fg" userId="4fe3b308729a5b50" providerId="LiveId" clId="{4F1739F3-7505-44BB-8823-ADE2DA5930D2}" dt="2025-10-31T14:52:36.449" v="488" actId="20577"/>
          <ac:spMkLst>
            <pc:docMk/>
            <pc:sldMk cId="0" sldId="261"/>
            <ac:spMk id="6" creationId="{816F65D4-FBE7-F419-BBB9-A18CF382B94A}"/>
          </ac:spMkLst>
        </pc:spChg>
        <pc:spChg chg="add del mod">
          <ac:chgData name="gfgh fg" userId="4fe3b308729a5b50" providerId="LiveId" clId="{4F1739F3-7505-44BB-8823-ADE2DA5930D2}" dt="2025-10-31T14:52:45.114" v="490" actId="478"/>
          <ac:spMkLst>
            <pc:docMk/>
            <pc:sldMk cId="0" sldId="261"/>
            <ac:spMk id="8" creationId="{52FE5FA9-3CF2-0C39-9886-2B2671C14556}"/>
          </ac:spMkLst>
        </pc:spChg>
        <pc:spChg chg="add">
          <ac:chgData name="gfgh fg" userId="4fe3b308729a5b50" providerId="LiveId" clId="{4F1739F3-7505-44BB-8823-ADE2DA5930D2}" dt="2025-10-31T14:52:52.986" v="491"/>
          <ac:spMkLst>
            <pc:docMk/>
            <pc:sldMk cId="0" sldId="261"/>
            <ac:spMk id="9" creationId="{56C0EFF9-5E83-7155-C812-5BE78C470215}"/>
          </ac:spMkLst>
        </pc:spChg>
        <pc:spChg chg="mod">
          <ac:chgData name="gfgh fg" userId="4fe3b308729a5b50" providerId="LiveId" clId="{4F1739F3-7505-44BB-8823-ADE2DA5930D2}" dt="2025-10-31T14:45:15.540" v="465" actId="1076"/>
          <ac:spMkLst>
            <pc:docMk/>
            <pc:sldMk cId="0" sldId="261"/>
            <ac:spMk id="159" creationId="{00000000-0000-0000-0000-000000000000}"/>
          </ac:spMkLst>
        </pc:spChg>
        <pc:spChg chg="del">
          <ac:chgData name="gfgh fg" userId="4fe3b308729a5b50" providerId="LiveId" clId="{4F1739F3-7505-44BB-8823-ADE2DA5930D2}" dt="2025-10-31T14:45:19.693" v="466" actId="478"/>
          <ac:spMkLst>
            <pc:docMk/>
            <pc:sldMk cId="0" sldId="261"/>
            <ac:spMk id="160" creationId="{00000000-0000-0000-0000-000000000000}"/>
          </ac:spMkLst>
        </pc:spChg>
        <pc:spChg chg="mod">
          <ac:chgData name="gfgh fg" userId="4fe3b308729a5b50" providerId="LiveId" clId="{4F1739F3-7505-44BB-8823-ADE2DA5930D2}" dt="2025-10-31T14:58:16.636" v="536" actId="14100"/>
          <ac:spMkLst>
            <pc:docMk/>
            <pc:sldMk cId="0" sldId="261"/>
            <ac:spMk id="161" creationId="{00000000-0000-0000-0000-000000000000}"/>
          </ac:spMkLst>
        </pc:spChg>
        <pc:spChg chg="del">
          <ac:chgData name="gfgh fg" userId="4fe3b308729a5b50" providerId="LiveId" clId="{4F1739F3-7505-44BB-8823-ADE2DA5930D2}" dt="2025-10-31T14:45:23.773" v="468" actId="478"/>
          <ac:spMkLst>
            <pc:docMk/>
            <pc:sldMk cId="0" sldId="261"/>
            <ac:spMk id="162" creationId="{00000000-0000-0000-0000-000000000000}"/>
          </ac:spMkLst>
        </pc:spChg>
        <pc:spChg chg="del">
          <ac:chgData name="gfgh fg" userId="4fe3b308729a5b50" providerId="LiveId" clId="{4F1739F3-7505-44BB-8823-ADE2DA5930D2}" dt="2025-10-31T14:52:43.307" v="489" actId="478"/>
          <ac:spMkLst>
            <pc:docMk/>
            <pc:sldMk cId="0" sldId="261"/>
            <ac:spMk id="163" creationId="{00000000-0000-0000-0000-000000000000}"/>
          </ac:spMkLst>
        </pc:spChg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62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63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64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65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66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67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68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69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70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71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72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73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74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75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76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77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78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79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80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81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82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83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84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85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86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87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88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89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90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91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92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93"/>
        </pc:sldMkLst>
      </pc:sldChg>
      <pc:sldChg chg="del">
        <pc:chgData name="gfgh fg" userId="4fe3b308729a5b50" providerId="LiveId" clId="{4F1739F3-7505-44BB-8823-ADE2DA5930D2}" dt="2025-10-31T15:39:38.999" v="879" actId="47"/>
        <pc:sldMkLst>
          <pc:docMk/>
          <pc:sldMk cId="0" sldId="294"/>
        </pc:sldMkLst>
      </pc:sldChg>
      <pc:sldChg chg="addSp delSp modSp add mod ord modNotesTx">
        <pc:chgData name="gfgh fg" userId="4fe3b308729a5b50" providerId="LiveId" clId="{4F1739F3-7505-44BB-8823-ADE2DA5930D2}" dt="2025-10-31T14:51:42.299" v="482" actId="14100"/>
        <pc:sldMkLst>
          <pc:docMk/>
          <pc:sldMk cId="3186441978" sldId="295"/>
        </pc:sldMkLst>
        <pc:spChg chg="add">
          <ac:chgData name="gfgh fg" userId="4fe3b308729a5b50" providerId="LiveId" clId="{4F1739F3-7505-44BB-8823-ADE2DA5930D2}" dt="2025-10-31T13:57:56.822" v="259"/>
          <ac:spMkLst>
            <pc:docMk/>
            <pc:sldMk cId="3186441978" sldId="295"/>
            <ac:spMk id="2" creationId="{8540D405-B6C8-2411-73AF-4B13EEBDF701}"/>
          </ac:spMkLst>
        </pc:spChg>
        <pc:spChg chg="add mod">
          <ac:chgData name="gfgh fg" userId="4fe3b308729a5b50" providerId="LiveId" clId="{4F1739F3-7505-44BB-8823-ADE2DA5930D2}" dt="2025-10-31T14:51:42.299" v="482" actId="14100"/>
          <ac:spMkLst>
            <pc:docMk/>
            <pc:sldMk cId="3186441978" sldId="295"/>
            <ac:spMk id="3" creationId="{F6586F97-9DB4-10AB-D56E-60F11A44D263}"/>
          </ac:spMkLst>
        </pc:spChg>
        <pc:spChg chg="mod">
          <ac:chgData name="gfgh fg" userId="4fe3b308729a5b50" providerId="LiveId" clId="{4F1739F3-7505-44BB-8823-ADE2DA5930D2}" dt="2025-10-31T14:07:33.539" v="392" actId="108"/>
          <ac:spMkLst>
            <pc:docMk/>
            <pc:sldMk cId="3186441978" sldId="295"/>
            <ac:spMk id="205" creationId="{6FDA711A-2453-DBCB-8E3D-BBBA359B876C}"/>
          </ac:spMkLst>
        </pc:spChg>
        <pc:spChg chg="del">
          <ac:chgData name="gfgh fg" userId="4fe3b308729a5b50" providerId="LiveId" clId="{4F1739F3-7505-44BB-8823-ADE2DA5930D2}" dt="2025-10-31T13:55:23.439" v="243" actId="478"/>
          <ac:spMkLst>
            <pc:docMk/>
            <pc:sldMk cId="3186441978" sldId="295"/>
            <ac:spMk id="206" creationId="{ED32FC15-2643-0C8C-3BE4-D95B923C529C}"/>
          </ac:spMkLst>
        </pc:spChg>
        <pc:spChg chg="del">
          <ac:chgData name="gfgh fg" userId="4fe3b308729a5b50" providerId="LiveId" clId="{4F1739F3-7505-44BB-8823-ADE2DA5930D2}" dt="2025-10-31T13:55:23.439" v="243" actId="478"/>
          <ac:spMkLst>
            <pc:docMk/>
            <pc:sldMk cId="3186441978" sldId="295"/>
            <ac:spMk id="207" creationId="{2CFDC320-116E-30AF-05BF-5BCF87396CB1}"/>
          </ac:spMkLst>
        </pc:spChg>
        <pc:spChg chg="del">
          <ac:chgData name="gfgh fg" userId="4fe3b308729a5b50" providerId="LiveId" clId="{4F1739F3-7505-44BB-8823-ADE2DA5930D2}" dt="2025-10-31T13:55:23.439" v="243" actId="478"/>
          <ac:spMkLst>
            <pc:docMk/>
            <pc:sldMk cId="3186441978" sldId="295"/>
            <ac:spMk id="208" creationId="{5E9B6110-E351-1193-A1FF-CE59F7C0FF03}"/>
          </ac:spMkLst>
        </pc:spChg>
        <pc:spChg chg="del">
          <ac:chgData name="gfgh fg" userId="4fe3b308729a5b50" providerId="LiveId" clId="{4F1739F3-7505-44BB-8823-ADE2DA5930D2}" dt="2025-10-31T13:55:23.439" v="243" actId="478"/>
          <ac:spMkLst>
            <pc:docMk/>
            <pc:sldMk cId="3186441978" sldId="295"/>
            <ac:spMk id="209" creationId="{73DFAC9D-779C-7319-F212-594576140AA9}"/>
          </ac:spMkLst>
        </pc:spChg>
        <pc:spChg chg="del">
          <ac:chgData name="gfgh fg" userId="4fe3b308729a5b50" providerId="LiveId" clId="{4F1739F3-7505-44BB-8823-ADE2DA5930D2}" dt="2025-10-31T13:55:23.439" v="243" actId="478"/>
          <ac:spMkLst>
            <pc:docMk/>
            <pc:sldMk cId="3186441978" sldId="295"/>
            <ac:spMk id="211" creationId="{2C787A43-BBB9-CAA9-A2C7-22FA5F878CE0}"/>
          </ac:spMkLst>
        </pc:spChg>
        <pc:spChg chg="del">
          <ac:chgData name="gfgh fg" userId="4fe3b308729a5b50" providerId="LiveId" clId="{4F1739F3-7505-44BB-8823-ADE2DA5930D2}" dt="2025-10-31T13:55:23.439" v="243" actId="478"/>
          <ac:spMkLst>
            <pc:docMk/>
            <pc:sldMk cId="3186441978" sldId="295"/>
            <ac:spMk id="213" creationId="{3FBE089D-F76C-1514-D1FC-1E8C49A25D9E}"/>
          </ac:spMkLst>
        </pc:spChg>
        <pc:spChg chg="del">
          <ac:chgData name="gfgh fg" userId="4fe3b308729a5b50" providerId="LiveId" clId="{4F1739F3-7505-44BB-8823-ADE2DA5930D2}" dt="2025-10-31T13:55:23.439" v="243" actId="478"/>
          <ac:spMkLst>
            <pc:docMk/>
            <pc:sldMk cId="3186441978" sldId="295"/>
            <ac:spMk id="215" creationId="{3713945A-3FF4-993A-6AF9-84F3259AF207}"/>
          </ac:spMkLst>
        </pc:spChg>
        <pc:spChg chg="mod">
          <ac:chgData name="gfgh fg" userId="4fe3b308729a5b50" providerId="LiveId" clId="{4F1739F3-7505-44BB-8823-ADE2DA5930D2}" dt="2025-10-31T14:01:05.550" v="294" actId="1076"/>
          <ac:spMkLst>
            <pc:docMk/>
            <pc:sldMk cId="3186441978" sldId="295"/>
            <ac:spMk id="216" creationId="{310AA001-8BDD-1B05-E5CA-9415DAFA7C17}"/>
          </ac:spMkLst>
        </pc:spChg>
        <pc:spChg chg="del">
          <ac:chgData name="gfgh fg" userId="4fe3b308729a5b50" providerId="LiveId" clId="{4F1739F3-7505-44BB-8823-ADE2DA5930D2}" dt="2025-10-31T13:55:23.439" v="243" actId="478"/>
          <ac:spMkLst>
            <pc:docMk/>
            <pc:sldMk cId="3186441978" sldId="295"/>
            <ac:spMk id="217" creationId="{76C93A27-5794-AE0F-4097-DD860238FC4F}"/>
          </ac:spMkLst>
        </pc:spChg>
        <pc:spChg chg="del">
          <ac:chgData name="gfgh fg" userId="4fe3b308729a5b50" providerId="LiveId" clId="{4F1739F3-7505-44BB-8823-ADE2DA5930D2}" dt="2025-10-31T13:55:23.439" v="243" actId="478"/>
          <ac:spMkLst>
            <pc:docMk/>
            <pc:sldMk cId="3186441978" sldId="295"/>
            <ac:spMk id="218" creationId="{5D69F1FA-7C17-1E10-75B7-22ECD1194F5D}"/>
          </ac:spMkLst>
        </pc:spChg>
        <pc:spChg chg="del">
          <ac:chgData name="gfgh fg" userId="4fe3b308729a5b50" providerId="LiveId" clId="{4F1739F3-7505-44BB-8823-ADE2DA5930D2}" dt="2025-10-31T13:55:23.439" v="243" actId="478"/>
          <ac:spMkLst>
            <pc:docMk/>
            <pc:sldMk cId="3186441978" sldId="295"/>
            <ac:spMk id="219" creationId="{6DD17EF3-EBB3-06C3-485A-2AC0CE2B54E6}"/>
          </ac:spMkLst>
        </pc:spChg>
        <pc:spChg chg="add del mod">
          <ac:chgData name="gfgh fg" userId="4fe3b308729a5b50" providerId="LiveId" clId="{4F1739F3-7505-44BB-8823-ADE2DA5930D2}" dt="2025-10-31T13:58:03.193" v="262" actId="478"/>
          <ac:spMkLst>
            <pc:docMk/>
            <pc:sldMk cId="3186441978" sldId="295"/>
            <ac:spMk id="220" creationId="{DF0F3905-0DF9-5110-8548-59B553089666}"/>
          </ac:spMkLst>
        </pc:spChg>
        <pc:picChg chg="mod">
          <ac:chgData name="gfgh fg" userId="4fe3b308729a5b50" providerId="LiveId" clId="{4F1739F3-7505-44BB-8823-ADE2DA5930D2}" dt="2025-10-31T14:00:52.620" v="292" actId="14100"/>
          <ac:picMkLst>
            <pc:docMk/>
            <pc:sldMk cId="3186441978" sldId="295"/>
            <ac:picMk id="203" creationId="{CB4AF8CE-2023-B232-7F24-6682596DC935}"/>
          </ac:picMkLst>
        </pc:picChg>
        <pc:cxnChg chg="add del">
          <ac:chgData name="gfgh fg" userId="4fe3b308729a5b50" providerId="LiveId" clId="{4F1739F3-7505-44BB-8823-ADE2DA5930D2}" dt="2025-10-31T13:55:35.928" v="246" actId="478"/>
          <ac:cxnSpMkLst>
            <pc:docMk/>
            <pc:sldMk cId="3186441978" sldId="295"/>
            <ac:cxnSpMk id="212" creationId="{1B0F2DDA-79AD-F270-2B1F-AEE2981BA9BD}"/>
          </ac:cxnSpMkLst>
        </pc:cxnChg>
        <pc:cxnChg chg="add del">
          <ac:chgData name="gfgh fg" userId="4fe3b308729a5b50" providerId="LiveId" clId="{4F1739F3-7505-44BB-8823-ADE2DA5930D2}" dt="2025-10-31T13:55:35.928" v="246" actId="478"/>
          <ac:cxnSpMkLst>
            <pc:docMk/>
            <pc:sldMk cId="3186441978" sldId="295"/>
            <ac:cxnSpMk id="214" creationId="{7C6A652C-A577-3184-EEF4-6FF2D9155CAD}"/>
          </ac:cxnSpMkLst>
        </pc:cxnChg>
      </pc:sldChg>
      <pc:sldChg chg="addSp delSp modSp add mod ord modNotesTx">
        <pc:chgData name="gfgh fg" userId="4fe3b308729a5b50" providerId="LiveId" clId="{4F1739F3-7505-44BB-8823-ADE2DA5930D2}" dt="2025-10-31T14:51:06.132" v="479" actId="20577"/>
        <pc:sldMkLst>
          <pc:docMk/>
          <pc:sldMk cId="1362718197" sldId="296"/>
        </pc:sldMkLst>
        <pc:spChg chg="add">
          <ac:chgData name="gfgh fg" userId="4fe3b308729a5b50" providerId="LiveId" clId="{4F1739F3-7505-44BB-8823-ADE2DA5930D2}" dt="2025-10-31T14:09:36.353" v="393"/>
          <ac:spMkLst>
            <pc:docMk/>
            <pc:sldMk cId="1362718197" sldId="296"/>
            <ac:spMk id="2" creationId="{7DCA8A63-92BA-8975-E57E-A7FBDE2AC8D5}"/>
          </ac:spMkLst>
        </pc:spChg>
        <pc:spChg chg="add mod">
          <ac:chgData name="gfgh fg" userId="4fe3b308729a5b50" providerId="LiveId" clId="{4F1739F3-7505-44BB-8823-ADE2DA5930D2}" dt="2025-10-31T14:51:06.132" v="479" actId="20577"/>
          <ac:spMkLst>
            <pc:docMk/>
            <pc:sldMk cId="1362718197" sldId="296"/>
            <ac:spMk id="12" creationId="{3B0E0F67-3F52-E9AC-9DB1-8047B4E48782}"/>
          </ac:spMkLst>
        </pc:spChg>
        <pc:spChg chg="mod">
          <ac:chgData name="gfgh fg" userId="4fe3b308729a5b50" providerId="LiveId" clId="{4F1739F3-7505-44BB-8823-ADE2DA5930D2}" dt="2025-10-31T14:11:08.817" v="412" actId="1076"/>
          <ac:spMkLst>
            <pc:docMk/>
            <pc:sldMk cId="1362718197" sldId="296"/>
            <ac:spMk id="227" creationId="{23BEEACA-3E1A-56B8-5D72-121CF57EA3B3}"/>
          </ac:spMkLst>
        </pc:spChg>
        <pc:spChg chg="del">
          <ac:chgData name="gfgh fg" userId="4fe3b308729a5b50" providerId="LiveId" clId="{4F1739F3-7505-44BB-8823-ADE2DA5930D2}" dt="2025-10-31T14:12:44.943" v="427" actId="478"/>
          <ac:spMkLst>
            <pc:docMk/>
            <pc:sldMk cId="1362718197" sldId="296"/>
            <ac:spMk id="228" creationId="{2A19F84D-9D0D-518C-AE85-3888B8C13C8F}"/>
          </ac:spMkLst>
        </pc:spChg>
        <pc:spChg chg="mod">
          <ac:chgData name="gfgh fg" userId="4fe3b308729a5b50" providerId="LiveId" clId="{4F1739F3-7505-44BB-8823-ADE2DA5930D2}" dt="2025-10-31T14:14:13.092" v="447" actId="14100"/>
          <ac:spMkLst>
            <pc:docMk/>
            <pc:sldMk cId="1362718197" sldId="296"/>
            <ac:spMk id="229" creationId="{6A23E5A7-30E6-4E4C-477A-459DD67B8F53}"/>
          </ac:spMkLst>
        </pc:spChg>
        <pc:spChg chg="del">
          <ac:chgData name="gfgh fg" userId="4fe3b308729a5b50" providerId="LiveId" clId="{4F1739F3-7505-44BB-8823-ADE2DA5930D2}" dt="2025-10-31T14:13:28.603" v="433" actId="478"/>
          <ac:spMkLst>
            <pc:docMk/>
            <pc:sldMk cId="1362718197" sldId="296"/>
            <ac:spMk id="230" creationId="{85AD5C07-C14B-C674-5F9F-0DAC8FAA861D}"/>
          </ac:spMkLst>
        </pc:spChg>
        <pc:spChg chg="mod">
          <ac:chgData name="gfgh fg" userId="4fe3b308729a5b50" providerId="LiveId" clId="{4F1739F3-7505-44BB-8823-ADE2DA5930D2}" dt="2025-10-31T14:14:26.699" v="450" actId="1076"/>
          <ac:spMkLst>
            <pc:docMk/>
            <pc:sldMk cId="1362718197" sldId="296"/>
            <ac:spMk id="231" creationId="{E27F9D02-5A70-6051-479E-11081DBE6FEE}"/>
          </ac:spMkLst>
        </pc:spChg>
        <pc:spChg chg="mod">
          <ac:chgData name="gfgh fg" userId="4fe3b308729a5b50" providerId="LiveId" clId="{4F1739F3-7505-44BB-8823-ADE2DA5930D2}" dt="2025-10-31T14:13:04.195" v="431" actId="1076"/>
          <ac:spMkLst>
            <pc:docMk/>
            <pc:sldMk cId="1362718197" sldId="296"/>
            <ac:spMk id="232" creationId="{820B3C0A-83E0-4E98-1DC6-D8EE66DE9170}"/>
          </ac:spMkLst>
        </pc:spChg>
        <pc:spChg chg="del">
          <ac:chgData name="gfgh fg" userId="4fe3b308729a5b50" providerId="LiveId" clId="{4F1739F3-7505-44BB-8823-ADE2DA5930D2}" dt="2025-10-31T14:12:05.686" v="420" actId="478"/>
          <ac:spMkLst>
            <pc:docMk/>
            <pc:sldMk cId="1362718197" sldId="296"/>
            <ac:spMk id="233" creationId="{97EA935A-E5DD-06FD-B49F-89CAF1791B74}"/>
          </ac:spMkLst>
        </pc:spChg>
        <pc:spChg chg="mod">
          <ac:chgData name="gfgh fg" userId="4fe3b308729a5b50" providerId="LiveId" clId="{4F1739F3-7505-44BB-8823-ADE2DA5930D2}" dt="2025-10-31T14:11:29.217" v="417" actId="20577"/>
          <ac:spMkLst>
            <pc:docMk/>
            <pc:sldMk cId="1362718197" sldId="296"/>
            <ac:spMk id="234" creationId="{B7341D21-F871-74B8-32A0-7E96294001A7}"/>
          </ac:spMkLst>
        </pc:spChg>
        <pc:spChg chg="del">
          <ac:chgData name="gfgh fg" userId="4fe3b308729a5b50" providerId="LiveId" clId="{4F1739F3-7505-44BB-8823-ADE2DA5930D2}" dt="2025-10-31T14:09:42.252" v="396" actId="478"/>
          <ac:spMkLst>
            <pc:docMk/>
            <pc:sldMk cId="1362718197" sldId="296"/>
            <ac:spMk id="235" creationId="{B929AF93-DB47-32CE-F44B-B1DFD0FFBE74}"/>
          </ac:spMkLst>
        </pc:spChg>
        <pc:picChg chg="mod">
          <ac:chgData name="gfgh fg" userId="4fe3b308729a5b50" providerId="LiveId" clId="{4F1739F3-7505-44BB-8823-ADE2DA5930D2}" dt="2025-10-31T14:50:55.696" v="476" actId="1076"/>
          <ac:picMkLst>
            <pc:docMk/>
            <pc:sldMk cId="1362718197" sldId="296"/>
            <ac:picMk id="240" creationId="{B23DC7B7-3C10-DBB8-DACA-2DB59816EE63}"/>
          </ac:picMkLst>
        </pc:picChg>
        <pc:cxnChg chg="mod">
          <ac:chgData name="gfgh fg" userId="4fe3b308729a5b50" providerId="LiveId" clId="{4F1739F3-7505-44BB-8823-ADE2DA5930D2}" dt="2025-10-31T14:11:14.098" v="413" actId="14100"/>
          <ac:cxnSpMkLst>
            <pc:docMk/>
            <pc:sldMk cId="1362718197" sldId="296"/>
            <ac:cxnSpMk id="236" creationId="{BA6FDE0B-8885-419D-2FE2-795498BC1895}"/>
          </ac:cxnSpMkLst>
        </pc:cxnChg>
        <pc:cxnChg chg="mod">
          <ac:chgData name="gfgh fg" userId="4fe3b308729a5b50" providerId="LiveId" clId="{4F1739F3-7505-44BB-8823-ADE2DA5930D2}" dt="2025-10-31T14:13:56.336" v="443" actId="1036"/>
          <ac:cxnSpMkLst>
            <pc:docMk/>
            <pc:sldMk cId="1362718197" sldId="296"/>
            <ac:cxnSpMk id="237" creationId="{954FFE7E-21F0-41E3-C186-2C8270C0A715}"/>
          </ac:cxnSpMkLst>
        </pc:cxnChg>
        <pc:cxnChg chg="mod">
          <ac:chgData name="gfgh fg" userId="4fe3b308729a5b50" providerId="LiveId" clId="{4F1739F3-7505-44BB-8823-ADE2DA5930D2}" dt="2025-10-31T14:12:05.686" v="420" actId="478"/>
          <ac:cxnSpMkLst>
            <pc:docMk/>
            <pc:sldMk cId="1362718197" sldId="296"/>
            <ac:cxnSpMk id="238" creationId="{3B65AE89-59AE-8DC6-341B-790D444A2760}"/>
          </ac:cxnSpMkLst>
        </pc:cxnChg>
        <pc:cxnChg chg="mod">
          <ac:chgData name="gfgh fg" userId="4fe3b308729a5b50" providerId="LiveId" clId="{4F1739F3-7505-44BB-8823-ADE2DA5930D2}" dt="2025-10-31T14:12:44.943" v="427" actId="478"/>
          <ac:cxnSpMkLst>
            <pc:docMk/>
            <pc:sldMk cId="1362718197" sldId="296"/>
            <ac:cxnSpMk id="239" creationId="{0631BD2F-6B4B-EE2D-9258-CD863773EB3D}"/>
          </ac:cxnSpMkLst>
        </pc:cxnChg>
      </pc:sldChg>
      <pc:sldChg chg="add del">
        <pc:chgData name="gfgh fg" userId="4fe3b308729a5b50" providerId="LiveId" clId="{4F1739F3-7505-44BB-8823-ADE2DA5930D2}" dt="2025-10-31T15:39:38.999" v="879" actId="47"/>
        <pc:sldMkLst>
          <pc:docMk/>
          <pc:sldMk cId="3421774424" sldId="297"/>
        </pc:sldMkLst>
      </pc:sldChg>
      <pc:sldChg chg="addSp delSp modSp add mod ord modNotesTx">
        <pc:chgData name="gfgh fg" userId="4fe3b308729a5b50" providerId="LiveId" clId="{4F1739F3-7505-44BB-8823-ADE2DA5930D2}" dt="2025-10-31T15:04:30.332" v="598" actId="20577"/>
        <pc:sldMkLst>
          <pc:docMk/>
          <pc:sldMk cId="3177883970" sldId="298"/>
        </pc:sldMkLst>
        <pc:spChg chg="add del mod">
          <ac:chgData name="gfgh fg" userId="4fe3b308729a5b50" providerId="LiveId" clId="{4F1739F3-7505-44BB-8823-ADE2DA5930D2}" dt="2025-10-31T14:56:47.649" v="516" actId="478"/>
          <ac:spMkLst>
            <pc:docMk/>
            <pc:sldMk cId="3177883970" sldId="298"/>
            <ac:spMk id="3" creationId="{739DECA6-70CD-5B14-3F4D-D1B7EA43A80E}"/>
          </ac:spMkLst>
        </pc:spChg>
        <pc:spChg chg="add">
          <ac:chgData name="gfgh fg" userId="4fe3b308729a5b50" providerId="LiveId" clId="{4F1739F3-7505-44BB-8823-ADE2DA5930D2}" dt="2025-10-31T14:58:04.529" v="533"/>
          <ac:spMkLst>
            <pc:docMk/>
            <pc:sldMk cId="3177883970" sldId="298"/>
            <ac:spMk id="4" creationId="{75D49CAD-B9F5-71A2-CCE2-E110BADD38E0}"/>
          </ac:spMkLst>
        </pc:spChg>
        <pc:spChg chg="add mod">
          <ac:chgData name="gfgh fg" userId="4fe3b308729a5b50" providerId="LiveId" clId="{4F1739F3-7505-44BB-8823-ADE2DA5930D2}" dt="2025-10-31T15:01:34.518" v="557" actId="14100"/>
          <ac:spMkLst>
            <pc:docMk/>
            <pc:sldMk cId="3177883970" sldId="298"/>
            <ac:spMk id="6" creationId="{82BDDB4D-AE28-C4B9-4736-33BCD46FB1AF}"/>
          </ac:spMkLst>
        </pc:spChg>
        <pc:spChg chg="mod">
          <ac:chgData name="gfgh fg" userId="4fe3b308729a5b50" providerId="LiveId" clId="{4F1739F3-7505-44BB-8823-ADE2DA5930D2}" dt="2025-10-31T15:01:45.222" v="583" actId="1036"/>
          <ac:spMkLst>
            <pc:docMk/>
            <pc:sldMk cId="3177883970" sldId="298"/>
            <ac:spMk id="144" creationId="{661AE89A-48D1-98A8-AAFB-10B62E7FB4AB}"/>
          </ac:spMkLst>
        </pc:spChg>
        <pc:spChg chg="mod">
          <ac:chgData name="gfgh fg" userId="4fe3b308729a5b50" providerId="LiveId" clId="{4F1739F3-7505-44BB-8823-ADE2DA5930D2}" dt="2025-10-31T14:57:20.907" v="531" actId="1076"/>
          <ac:spMkLst>
            <pc:docMk/>
            <pc:sldMk cId="3177883970" sldId="298"/>
            <ac:spMk id="145" creationId="{D486C5ED-79F0-3819-7008-24996BE659CD}"/>
          </ac:spMkLst>
        </pc:spChg>
        <pc:spChg chg="del">
          <ac:chgData name="gfgh fg" userId="4fe3b308729a5b50" providerId="LiveId" clId="{4F1739F3-7505-44BB-8823-ADE2DA5930D2}" dt="2025-10-31T14:56:44.678" v="515" actId="478"/>
          <ac:spMkLst>
            <pc:docMk/>
            <pc:sldMk cId="3177883970" sldId="298"/>
            <ac:spMk id="146" creationId="{BDD478F6-F3E8-3EEF-1D80-E2155081ACFE}"/>
          </ac:spMkLst>
        </pc:spChg>
        <pc:picChg chg="mod modCrop">
          <ac:chgData name="gfgh fg" userId="4fe3b308729a5b50" providerId="LiveId" clId="{4F1739F3-7505-44BB-8823-ADE2DA5930D2}" dt="2025-10-31T15:00:45.665" v="547" actId="732"/>
          <ac:picMkLst>
            <pc:docMk/>
            <pc:sldMk cId="3177883970" sldId="298"/>
            <ac:picMk id="143" creationId="{2AA8331E-715F-4FEA-6F57-10D12A52C417}"/>
          </ac:picMkLst>
        </pc:picChg>
      </pc:sldChg>
      <pc:sldChg chg="addSp delSp modSp add mod ord modNotesTx">
        <pc:chgData name="gfgh fg" userId="4fe3b308729a5b50" providerId="LiveId" clId="{4F1739F3-7505-44BB-8823-ADE2DA5930D2}" dt="2025-10-31T15:11:37.155" v="638" actId="1076"/>
        <pc:sldMkLst>
          <pc:docMk/>
          <pc:sldMk cId="59945053" sldId="299"/>
        </pc:sldMkLst>
        <pc:spChg chg="add del mod">
          <ac:chgData name="gfgh fg" userId="4fe3b308729a5b50" providerId="LiveId" clId="{4F1739F3-7505-44BB-8823-ADE2DA5930D2}" dt="2025-10-31T15:06:32.855" v="600" actId="478"/>
          <ac:spMkLst>
            <pc:docMk/>
            <pc:sldMk cId="59945053" sldId="299"/>
            <ac:spMk id="3" creationId="{C6A2F8D2-9CB7-A133-7588-E6CAF53D7D41}"/>
          </ac:spMkLst>
        </pc:spChg>
        <pc:spChg chg="add del mod">
          <ac:chgData name="gfgh fg" userId="4fe3b308729a5b50" providerId="LiveId" clId="{4F1739F3-7505-44BB-8823-ADE2DA5930D2}" dt="2025-10-31T15:06:38.293" v="602" actId="478"/>
          <ac:spMkLst>
            <pc:docMk/>
            <pc:sldMk cId="59945053" sldId="299"/>
            <ac:spMk id="5" creationId="{E5118EED-85E5-A803-ABCB-ABF6E4578DF9}"/>
          </ac:spMkLst>
        </pc:spChg>
        <pc:spChg chg="add del mod">
          <ac:chgData name="gfgh fg" userId="4fe3b308729a5b50" providerId="LiveId" clId="{4F1739F3-7505-44BB-8823-ADE2DA5930D2}" dt="2025-10-31T15:06:41.347" v="604" actId="478"/>
          <ac:spMkLst>
            <pc:docMk/>
            <pc:sldMk cId="59945053" sldId="299"/>
            <ac:spMk id="7" creationId="{FFAB9F64-74B9-827F-DF7B-30EBF8489762}"/>
          </ac:spMkLst>
        </pc:spChg>
        <pc:spChg chg="add">
          <ac:chgData name="gfgh fg" userId="4fe3b308729a5b50" providerId="LiveId" clId="{4F1739F3-7505-44BB-8823-ADE2DA5930D2}" dt="2025-10-31T15:06:44.843" v="605"/>
          <ac:spMkLst>
            <pc:docMk/>
            <pc:sldMk cId="59945053" sldId="299"/>
            <ac:spMk id="8" creationId="{6265AB15-98FD-F157-D823-9AC6890157AA}"/>
          </ac:spMkLst>
        </pc:spChg>
        <pc:spChg chg="add mod">
          <ac:chgData name="gfgh fg" userId="4fe3b308729a5b50" providerId="LiveId" clId="{4F1739F3-7505-44BB-8823-ADE2DA5930D2}" dt="2025-10-31T15:11:37.155" v="638" actId="1076"/>
          <ac:spMkLst>
            <pc:docMk/>
            <pc:sldMk cId="59945053" sldId="299"/>
            <ac:spMk id="10" creationId="{29A35B9A-4A23-9BB2-E151-1706B79CF182}"/>
          </ac:spMkLst>
        </pc:spChg>
        <pc:spChg chg="mod">
          <ac:chgData name="gfgh fg" userId="4fe3b308729a5b50" providerId="LiveId" clId="{4F1739F3-7505-44BB-8823-ADE2DA5930D2}" dt="2025-10-31T15:07:11.977" v="610" actId="1076"/>
          <ac:spMkLst>
            <pc:docMk/>
            <pc:sldMk cId="59945053" sldId="299"/>
            <ac:spMk id="159" creationId="{2407781F-5F95-F2C2-0B71-A03BFC4079BE}"/>
          </ac:spMkLst>
        </pc:spChg>
        <pc:spChg chg="del">
          <ac:chgData name="gfgh fg" userId="4fe3b308729a5b50" providerId="LiveId" clId="{4F1739F3-7505-44BB-8823-ADE2DA5930D2}" dt="2025-10-31T15:06:39.728" v="603" actId="478"/>
          <ac:spMkLst>
            <pc:docMk/>
            <pc:sldMk cId="59945053" sldId="299"/>
            <ac:spMk id="160" creationId="{04A22A57-A395-4E79-EA20-3BB050E3BBCE}"/>
          </ac:spMkLst>
        </pc:spChg>
        <pc:spChg chg="mod">
          <ac:chgData name="gfgh fg" userId="4fe3b308729a5b50" providerId="LiveId" clId="{4F1739F3-7505-44BB-8823-ADE2DA5930D2}" dt="2025-10-31T15:08:55.207" v="627" actId="20577"/>
          <ac:spMkLst>
            <pc:docMk/>
            <pc:sldMk cId="59945053" sldId="299"/>
            <ac:spMk id="161" creationId="{AD683FDA-20CA-D89C-9F0A-94BD3D8230B3}"/>
          </ac:spMkLst>
        </pc:spChg>
        <pc:spChg chg="del">
          <ac:chgData name="gfgh fg" userId="4fe3b308729a5b50" providerId="LiveId" clId="{4F1739F3-7505-44BB-8823-ADE2DA5930D2}" dt="2025-10-31T15:06:36.296" v="601" actId="478"/>
          <ac:spMkLst>
            <pc:docMk/>
            <pc:sldMk cId="59945053" sldId="299"/>
            <ac:spMk id="162" creationId="{3A3BA901-EAE7-C5B8-43A7-DDC38E6FD8E1}"/>
          </ac:spMkLst>
        </pc:spChg>
        <pc:spChg chg="del">
          <ac:chgData name="gfgh fg" userId="4fe3b308729a5b50" providerId="LiveId" clId="{4F1739F3-7505-44BB-8823-ADE2DA5930D2}" dt="2025-10-31T15:06:23.545" v="599" actId="478"/>
          <ac:spMkLst>
            <pc:docMk/>
            <pc:sldMk cId="59945053" sldId="299"/>
            <ac:spMk id="163" creationId="{F3C26FDC-2ADA-4091-9B68-87CC9BAAE4A7}"/>
          </ac:spMkLst>
        </pc:spChg>
      </pc:sldChg>
      <pc:sldChg chg="addSp modSp add mod ord modNotesTx">
        <pc:chgData name="gfgh fg" userId="4fe3b308729a5b50" providerId="LiveId" clId="{4F1739F3-7505-44BB-8823-ADE2DA5930D2}" dt="2025-10-31T15:19:20.806" v="702"/>
        <pc:sldMkLst>
          <pc:docMk/>
          <pc:sldMk cId="201907500" sldId="300"/>
        </pc:sldMkLst>
        <pc:spChg chg="add">
          <ac:chgData name="gfgh fg" userId="4fe3b308729a5b50" providerId="LiveId" clId="{4F1739F3-7505-44BB-8823-ADE2DA5930D2}" dt="2025-10-31T15:12:35.157" v="642"/>
          <ac:spMkLst>
            <pc:docMk/>
            <pc:sldMk cId="201907500" sldId="300"/>
            <ac:spMk id="2" creationId="{68AB4212-1736-C9B8-7074-31A585C2F797}"/>
          </ac:spMkLst>
        </pc:spChg>
        <pc:spChg chg="add mod">
          <ac:chgData name="gfgh fg" userId="4fe3b308729a5b50" providerId="LiveId" clId="{4F1739F3-7505-44BB-8823-ADE2DA5930D2}" dt="2025-10-31T15:19:16.638" v="700" actId="6549"/>
          <ac:spMkLst>
            <pc:docMk/>
            <pc:sldMk cId="201907500" sldId="300"/>
            <ac:spMk id="4" creationId="{DFAF8DAD-3779-B995-2774-040A7AC72B5A}"/>
          </ac:spMkLst>
        </pc:spChg>
        <pc:spChg chg="mod">
          <ac:chgData name="gfgh fg" userId="4fe3b308729a5b50" providerId="LiveId" clId="{4F1739F3-7505-44BB-8823-ADE2DA5930D2}" dt="2025-10-31T15:13:35.112" v="653" actId="313"/>
          <ac:spMkLst>
            <pc:docMk/>
            <pc:sldMk cId="201907500" sldId="300"/>
            <ac:spMk id="126" creationId="{E155A8FE-C4C5-3140-722C-5F760CCED94D}"/>
          </ac:spMkLst>
        </pc:spChg>
        <pc:spChg chg="mod">
          <ac:chgData name="gfgh fg" userId="4fe3b308729a5b50" providerId="LiveId" clId="{4F1739F3-7505-44BB-8823-ADE2DA5930D2}" dt="2025-10-31T15:16:27.206" v="681" actId="14100"/>
          <ac:spMkLst>
            <pc:docMk/>
            <pc:sldMk cId="201907500" sldId="300"/>
            <ac:spMk id="127" creationId="{B0A7B783-DDA9-16C9-A020-C13F4D2F0C88}"/>
          </ac:spMkLst>
        </pc:spChg>
        <pc:spChg chg="mod">
          <ac:chgData name="gfgh fg" userId="4fe3b308729a5b50" providerId="LiveId" clId="{4F1739F3-7505-44BB-8823-ADE2DA5930D2}" dt="2025-10-31T15:16:58.280" v="688"/>
          <ac:spMkLst>
            <pc:docMk/>
            <pc:sldMk cId="201907500" sldId="300"/>
            <ac:spMk id="128" creationId="{462C00A0-3813-7B22-6774-6E56CD0F578B}"/>
          </ac:spMkLst>
        </pc:spChg>
        <pc:spChg chg="mod">
          <ac:chgData name="gfgh fg" userId="4fe3b308729a5b50" providerId="LiveId" clId="{4F1739F3-7505-44BB-8823-ADE2DA5930D2}" dt="2025-10-31T15:17:25.607" v="691" actId="14100"/>
          <ac:spMkLst>
            <pc:docMk/>
            <pc:sldMk cId="201907500" sldId="300"/>
            <ac:spMk id="129" creationId="{84136FD2-511C-2C03-1B8A-DCDF12C9767F}"/>
          </ac:spMkLst>
        </pc:spChg>
        <pc:spChg chg="mod">
          <ac:chgData name="gfgh fg" userId="4fe3b308729a5b50" providerId="LiveId" clId="{4F1739F3-7505-44BB-8823-ADE2DA5930D2}" dt="2025-10-31T15:16:16.544" v="678" actId="1037"/>
          <ac:spMkLst>
            <pc:docMk/>
            <pc:sldMk cId="201907500" sldId="300"/>
            <ac:spMk id="131" creationId="{A1452DB4-10D7-8B12-44AF-749E6BB39756}"/>
          </ac:spMkLst>
        </pc:spChg>
        <pc:spChg chg="mod">
          <ac:chgData name="gfgh fg" userId="4fe3b308729a5b50" providerId="LiveId" clId="{4F1739F3-7505-44BB-8823-ADE2DA5930D2}" dt="2025-10-31T15:15:59.995" v="662" actId="403"/>
          <ac:spMkLst>
            <pc:docMk/>
            <pc:sldMk cId="201907500" sldId="300"/>
            <ac:spMk id="134" creationId="{85341EAD-DEE7-75B7-1618-2B4FF82C00C4}"/>
          </ac:spMkLst>
        </pc:spChg>
        <pc:spChg chg="mod">
          <ac:chgData name="gfgh fg" userId="4fe3b308729a5b50" providerId="LiveId" clId="{4F1739F3-7505-44BB-8823-ADE2DA5930D2}" dt="2025-10-31T15:16:10.255" v="665" actId="14100"/>
          <ac:spMkLst>
            <pc:docMk/>
            <pc:sldMk cId="201907500" sldId="300"/>
            <ac:spMk id="135" creationId="{9F21EB0A-6BBF-4971-1221-8497EBF83EAE}"/>
          </ac:spMkLst>
        </pc:spChg>
        <pc:spChg chg="mod">
          <ac:chgData name="gfgh fg" userId="4fe3b308729a5b50" providerId="LiveId" clId="{4F1739F3-7505-44BB-8823-ADE2DA5930D2}" dt="2025-10-31T15:16:20.028" v="679" actId="403"/>
          <ac:spMkLst>
            <pc:docMk/>
            <pc:sldMk cId="201907500" sldId="300"/>
            <ac:spMk id="136" creationId="{4870ADA4-46F3-A22B-E660-2D16F9818EA1}"/>
          </ac:spMkLst>
        </pc:spChg>
        <pc:spChg chg="mod">
          <ac:chgData name="gfgh fg" userId="4fe3b308729a5b50" providerId="LiveId" clId="{4F1739F3-7505-44BB-8823-ADE2DA5930D2}" dt="2025-10-31T15:16:31.390" v="683" actId="14100"/>
          <ac:spMkLst>
            <pc:docMk/>
            <pc:sldMk cId="201907500" sldId="300"/>
            <ac:spMk id="137" creationId="{DE423467-985E-EA3B-1485-86C2B99E877F}"/>
          </ac:spMkLst>
        </pc:spChg>
        <pc:spChg chg="mod">
          <ac:chgData name="gfgh fg" userId="4fe3b308729a5b50" providerId="LiveId" clId="{4F1739F3-7505-44BB-8823-ADE2DA5930D2}" dt="2025-10-31T15:16:03.193" v="663" actId="403"/>
          <ac:spMkLst>
            <pc:docMk/>
            <pc:sldMk cId="201907500" sldId="300"/>
            <ac:spMk id="138" creationId="{30422399-615A-284E-1B94-AF05DEE0A51B}"/>
          </ac:spMkLst>
        </pc:spChg>
        <pc:picChg chg="mod">
          <ac:chgData name="gfgh fg" userId="4fe3b308729a5b50" providerId="LiveId" clId="{4F1739F3-7505-44BB-8823-ADE2DA5930D2}" dt="2025-10-31T15:13:29.964" v="652" actId="1076"/>
          <ac:picMkLst>
            <pc:docMk/>
            <pc:sldMk cId="201907500" sldId="300"/>
            <ac:picMk id="125" creationId="{F62B70FE-D113-F6A2-196D-F6890501A4A1}"/>
          </ac:picMkLst>
        </pc:picChg>
      </pc:sldChg>
      <pc:sldChg chg="add del">
        <pc:chgData name="gfgh fg" userId="4fe3b308729a5b50" providerId="LiveId" clId="{4F1739F3-7505-44BB-8823-ADE2DA5930D2}" dt="2025-10-31T15:39:38.999" v="879" actId="47"/>
        <pc:sldMkLst>
          <pc:docMk/>
          <pc:sldMk cId="3083449343" sldId="301"/>
        </pc:sldMkLst>
      </pc:sldChg>
      <pc:sldChg chg="addSp modSp add mod ord">
        <pc:chgData name="gfgh fg" userId="4fe3b308729a5b50" providerId="LiveId" clId="{4F1739F3-7505-44BB-8823-ADE2DA5930D2}" dt="2025-10-31T15:30:37.810" v="790" actId="113"/>
        <pc:sldMkLst>
          <pc:docMk/>
          <pc:sldMk cId="3640496265" sldId="302"/>
        </pc:sldMkLst>
        <pc:spChg chg="add">
          <ac:chgData name="gfgh fg" userId="4fe3b308729a5b50" providerId="LiveId" clId="{4F1739F3-7505-44BB-8823-ADE2DA5930D2}" dt="2025-10-31T15:29:58.240" v="769"/>
          <ac:spMkLst>
            <pc:docMk/>
            <pc:sldMk cId="3640496265" sldId="302"/>
            <ac:spMk id="2" creationId="{32C6EF6C-B278-9AEB-B29E-B9030E727B44}"/>
          </ac:spMkLst>
        </pc:spChg>
        <pc:spChg chg="mod">
          <ac:chgData name="gfgh fg" userId="4fe3b308729a5b50" providerId="LiveId" clId="{4F1739F3-7505-44BB-8823-ADE2DA5930D2}" dt="2025-10-31T15:29:46.761" v="768" actId="1076"/>
          <ac:spMkLst>
            <pc:docMk/>
            <pc:sldMk cId="3640496265" sldId="302"/>
            <ac:spMk id="3" creationId="{8D657116-8036-D910-0472-2CB8EEABDA43}"/>
          </ac:spMkLst>
        </pc:spChg>
        <pc:spChg chg="mod">
          <ac:chgData name="gfgh fg" userId="4fe3b308729a5b50" providerId="LiveId" clId="{4F1739F3-7505-44BB-8823-ADE2DA5930D2}" dt="2025-10-31T15:27:50.116" v="760" actId="1076"/>
          <ac:spMkLst>
            <pc:docMk/>
            <pc:sldMk cId="3640496265" sldId="302"/>
            <ac:spMk id="205" creationId="{B3A0E54B-169E-F23C-FC24-A9467DA5EC0A}"/>
          </ac:spMkLst>
        </pc:spChg>
        <pc:spChg chg="mod">
          <ac:chgData name="gfgh fg" userId="4fe3b308729a5b50" providerId="LiveId" clId="{4F1739F3-7505-44BB-8823-ADE2DA5930D2}" dt="2025-10-31T15:30:37.810" v="790" actId="113"/>
          <ac:spMkLst>
            <pc:docMk/>
            <pc:sldMk cId="3640496265" sldId="302"/>
            <ac:spMk id="216" creationId="{A5B8B5B6-89CE-1442-BEF7-C51A4ACE72EB}"/>
          </ac:spMkLst>
        </pc:spChg>
      </pc:sldChg>
      <pc:sldChg chg="addSp delSp modSp add mod ord modNotesTx">
        <pc:chgData name="gfgh fg" userId="4fe3b308729a5b50" providerId="LiveId" clId="{4F1739F3-7505-44BB-8823-ADE2DA5930D2}" dt="2025-10-31T15:40:09.317" v="884" actId="6549"/>
        <pc:sldMkLst>
          <pc:docMk/>
          <pc:sldMk cId="2566622374" sldId="303"/>
        </pc:sldMkLst>
        <pc:spChg chg="add del mod">
          <ac:chgData name="gfgh fg" userId="4fe3b308729a5b50" providerId="LiveId" clId="{4F1739F3-7505-44BB-8823-ADE2DA5930D2}" dt="2025-10-31T15:32:24.636" v="799" actId="478"/>
          <ac:spMkLst>
            <pc:docMk/>
            <pc:sldMk cId="2566622374" sldId="303"/>
            <ac:spMk id="3" creationId="{8A06A196-95D2-B9C7-D89F-33227CA170D0}"/>
          </ac:spMkLst>
        </pc:spChg>
        <pc:spChg chg="add del mod">
          <ac:chgData name="gfgh fg" userId="4fe3b308729a5b50" providerId="LiveId" clId="{4F1739F3-7505-44BB-8823-ADE2DA5930D2}" dt="2025-10-31T15:33:27.275" v="813" actId="478"/>
          <ac:spMkLst>
            <pc:docMk/>
            <pc:sldMk cId="2566622374" sldId="303"/>
            <ac:spMk id="5" creationId="{849AD2E8-E6F8-1C42-B136-7CA460356671}"/>
          </ac:spMkLst>
        </pc:spChg>
        <pc:spChg chg="add mod">
          <ac:chgData name="gfgh fg" userId="4fe3b308729a5b50" providerId="LiveId" clId="{4F1739F3-7505-44BB-8823-ADE2DA5930D2}" dt="2025-10-31T15:40:09.317" v="884" actId="6549"/>
          <ac:spMkLst>
            <pc:docMk/>
            <pc:sldMk cId="2566622374" sldId="303"/>
            <ac:spMk id="6" creationId="{E3D83EE7-2490-6156-1F86-FE450ADFB33A}"/>
          </ac:spMkLst>
        </pc:spChg>
        <pc:spChg chg="mod">
          <ac:chgData name="gfgh fg" userId="4fe3b308729a5b50" providerId="LiveId" clId="{4F1739F3-7505-44BB-8823-ADE2DA5930D2}" dt="2025-10-31T15:33:16.062" v="811" actId="14100"/>
          <ac:spMkLst>
            <pc:docMk/>
            <pc:sldMk cId="2566622374" sldId="303"/>
            <ac:spMk id="255" creationId="{3EBE8B3F-A3E1-9B20-4ECA-51DC18CD441C}"/>
          </ac:spMkLst>
        </pc:spChg>
        <pc:spChg chg="del">
          <ac:chgData name="gfgh fg" userId="4fe3b308729a5b50" providerId="LiveId" clId="{4F1739F3-7505-44BB-8823-ADE2DA5930D2}" dt="2025-10-31T15:32:23.427" v="798" actId="478"/>
          <ac:spMkLst>
            <pc:docMk/>
            <pc:sldMk cId="2566622374" sldId="303"/>
            <ac:spMk id="256" creationId="{D2B64669-1C5F-23B5-B6B9-305107BF7141}"/>
          </ac:spMkLst>
        </pc:spChg>
        <pc:spChg chg="del">
          <ac:chgData name="gfgh fg" userId="4fe3b308729a5b50" providerId="LiveId" clId="{4F1739F3-7505-44BB-8823-ADE2DA5930D2}" dt="2025-10-31T15:33:25.811" v="812" actId="478"/>
          <ac:spMkLst>
            <pc:docMk/>
            <pc:sldMk cId="2566622374" sldId="303"/>
            <ac:spMk id="257" creationId="{CD72BEDA-072F-92FC-1682-04AAA096EA1F}"/>
          </ac:spMkLst>
        </pc:spChg>
        <pc:spChg chg="mod">
          <ac:chgData name="gfgh fg" userId="4fe3b308729a5b50" providerId="LiveId" clId="{4F1739F3-7505-44BB-8823-ADE2DA5930D2}" dt="2025-10-31T15:37:36.569" v="853" actId="1037"/>
          <ac:spMkLst>
            <pc:docMk/>
            <pc:sldMk cId="2566622374" sldId="303"/>
            <ac:spMk id="258" creationId="{37E0C8CA-9E04-27BA-2BF1-4A376C38C41C}"/>
          </ac:spMkLst>
        </pc:spChg>
        <pc:picChg chg="mod">
          <ac:chgData name="gfgh fg" userId="4fe3b308729a5b50" providerId="LiveId" clId="{4F1739F3-7505-44BB-8823-ADE2DA5930D2}" dt="2025-10-31T15:37:30.561" v="836" actId="14100"/>
          <ac:picMkLst>
            <pc:docMk/>
            <pc:sldMk cId="2566622374" sldId="303"/>
            <ac:picMk id="259" creationId="{396B8856-30D8-B3B6-B032-CABB8BDEC68F}"/>
          </ac:picMkLst>
        </pc:picChg>
      </pc:sldChg>
      <pc:sldChg chg="modSp add mod ord">
        <pc:chgData name="gfgh fg" userId="4fe3b308729a5b50" providerId="LiveId" clId="{4F1739F3-7505-44BB-8823-ADE2DA5930D2}" dt="2025-10-31T15:41:57.100" v="907" actId="1036"/>
        <pc:sldMkLst>
          <pc:docMk/>
          <pc:sldMk cId="2456125227" sldId="304"/>
        </pc:sldMkLst>
        <pc:spChg chg="mod">
          <ac:chgData name="gfgh fg" userId="4fe3b308729a5b50" providerId="LiveId" clId="{4F1739F3-7505-44BB-8823-ADE2DA5930D2}" dt="2025-10-31T15:41:57.100" v="907" actId="1036"/>
          <ac:spMkLst>
            <pc:docMk/>
            <pc:sldMk cId="2456125227" sldId="304"/>
            <ac:spMk id="290" creationId="{D5217324-A5A9-EDF9-2F9E-CC84A31F63BB}"/>
          </ac:spMkLst>
        </pc:spChg>
        <pc:spChg chg="mod">
          <ac:chgData name="gfgh fg" userId="4fe3b308729a5b50" providerId="LiveId" clId="{4F1739F3-7505-44BB-8823-ADE2DA5930D2}" dt="2025-10-31T15:41:50.732" v="900" actId="1076"/>
          <ac:spMkLst>
            <pc:docMk/>
            <pc:sldMk cId="2456125227" sldId="304"/>
            <ac:spMk id="291" creationId="{CA0B0F73-972C-2046-C775-09442BFB9ECC}"/>
          </ac:spMkLst>
        </pc:spChg>
      </pc:sldChg>
      <pc:sldMasterChg chg="delSldLayout">
        <pc:chgData name="gfgh fg" userId="4fe3b308729a5b50" providerId="LiveId" clId="{4F1739F3-7505-44BB-8823-ADE2DA5930D2}" dt="2025-10-31T15:39:38.999" v="879" actId="47"/>
        <pc:sldMasterMkLst>
          <pc:docMk/>
          <pc:sldMasterMk cId="0" sldId="2147483671"/>
        </pc:sldMasterMkLst>
        <pc:sldLayoutChg chg="del">
          <pc:chgData name="gfgh fg" userId="4fe3b308729a5b50" providerId="LiveId" clId="{4F1739F3-7505-44BB-8823-ADE2DA5930D2}" dt="2025-10-31T15:39:38.999" v="879" actId="47"/>
          <pc:sldLayoutMkLst>
            <pc:docMk/>
            <pc:sldMasterMk cId="0" sldId="2147483671"/>
            <pc:sldLayoutMk cId="0" sldId="2147483652"/>
          </pc:sldLayoutMkLst>
        </pc:sldLayoutChg>
        <pc:sldLayoutChg chg="del">
          <pc:chgData name="gfgh fg" userId="4fe3b308729a5b50" providerId="LiveId" clId="{4F1739F3-7505-44BB-8823-ADE2DA5930D2}" dt="2025-10-31T15:39:38.999" v="879" actId="47"/>
          <pc:sldLayoutMkLst>
            <pc:docMk/>
            <pc:sldMasterMk cId="0" sldId="2147483671"/>
            <pc:sldLayoutMk cId="0" sldId="2147483656"/>
          </pc:sldLayoutMkLst>
        </pc:sldLayoutChg>
        <pc:sldLayoutChg chg="del">
          <pc:chgData name="gfgh fg" userId="4fe3b308729a5b50" providerId="LiveId" clId="{4F1739F3-7505-44BB-8823-ADE2DA5930D2}" dt="2025-10-31T15:39:38.999" v="879" actId="47"/>
          <pc:sldLayoutMkLst>
            <pc:docMk/>
            <pc:sldMasterMk cId="0" sldId="2147483671"/>
            <pc:sldLayoutMk cId="0" sldId="2147483662"/>
          </pc:sldLayoutMkLst>
        </pc:sldLayoutChg>
        <pc:sldLayoutChg chg="del">
          <pc:chgData name="gfgh fg" userId="4fe3b308729a5b50" providerId="LiveId" clId="{4F1739F3-7505-44BB-8823-ADE2DA5930D2}" dt="2025-10-31T15:39:38.999" v="879" actId="47"/>
          <pc:sldLayoutMkLst>
            <pc:docMk/>
            <pc:sldMasterMk cId="0" sldId="2147483671"/>
            <pc:sldLayoutMk cId="0" sldId="2147483663"/>
          </pc:sldLayoutMkLst>
        </pc:sldLayoutChg>
        <pc:sldLayoutChg chg="del">
          <pc:chgData name="gfgh fg" userId="4fe3b308729a5b50" providerId="LiveId" clId="{4F1739F3-7505-44BB-8823-ADE2DA5930D2}" dt="2025-10-31T15:39:38.999" v="879" actId="47"/>
          <pc:sldLayoutMkLst>
            <pc:docMk/>
            <pc:sldMasterMk cId="0" sldId="2147483671"/>
            <pc:sldLayoutMk cId="0" sldId="2147483665"/>
          </pc:sldLayoutMkLst>
        </pc:sldLayoutChg>
      </pc:sldMasterChg>
      <pc:sldMasterChg chg="del delSldLayout">
        <pc:chgData name="gfgh fg" userId="4fe3b308729a5b50" providerId="LiveId" clId="{4F1739F3-7505-44BB-8823-ADE2DA5930D2}" dt="2025-10-31T15:39:38.999" v="879" actId="47"/>
        <pc:sldMasterMkLst>
          <pc:docMk/>
          <pc:sldMasterMk cId="0" sldId="2147483672"/>
        </pc:sldMasterMkLst>
        <pc:sldLayoutChg chg="del">
          <pc:chgData name="gfgh fg" userId="4fe3b308729a5b50" providerId="LiveId" clId="{4F1739F3-7505-44BB-8823-ADE2DA5930D2}" dt="2025-10-31T15:39:38.999" v="879" actId="47"/>
          <pc:sldLayoutMkLst>
            <pc:docMk/>
            <pc:sldMasterMk cId="0" sldId="2147483672"/>
            <pc:sldLayoutMk cId="0" sldId="2147483668"/>
          </pc:sldLayoutMkLst>
        </pc:sldLayoutChg>
        <pc:sldLayoutChg chg="del">
          <pc:chgData name="gfgh fg" userId="4fe3b308729a5b50" providerId="LiveId" clId="{4F1739F3-7505-44BB-8823-ADE2DA5930D2}" dt="2025-10-31T15:39:38.999" v="879" actId="47"/>
          <pc:sldLayoutMkLst>
            <pc:docMk/>
            <pc:sldMasterMk cId="0" sldId="2147483672"/>
            <pc:sldLayoutMk cId="0" sldId="2147483669"/>
          </pc:sldLayoutMkLst>
        </pc:sldLayoutChg>
        <pc:sldLayoutChg chg="del">
          <pc:chgData name="gfgh fg" userId="4fe3b308729a5b50" providerId="LiveId" clId="{4F1739F3-7505-44BB-8823-ADE2DA5930D2}" dt="2025-10-31T15:39:38.999" v="879" actId="47"/>
          <pc:sldLayoutMkLst>
            <pc:docMk/>
            <pc:sldMasterMk cId="0" sldId="2147483672"/>
            <pc:sldLayoutMk cId="0" sldId="214748367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32a572c1095_0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32a572c1095_0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>
          <a:extLst>
            <a:ext uri="{FF2B5EF4-FFF2-40B4-BE49-F238E27FC236}">
              <a16:creationId xmlns:a16="http://schemas.microsoft.com/office/drawing/2014/main" id="{7433B51A-86F7-A329-0369-3139A92380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e1d838b627_4_53:notes">
            <a:extLst>
              <a:ext uri="{FF2B5EF4-FFF2-40B4-BE49-F238E27FC236}">
                <a16:creationId xmlns:a16="http://schemas.microsoft.com/office/drawing/2014/main" id="{4AAFE44A-883B-BE2E-AFB8-0C9DC46BF0A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1" name="Google Shape;201;ge1d838b627_4_53:notes">
            <a:extLst>
              <a:ext uri="{FF2B5EF4-FFF2-40B4-BE49-F238E27FC236}">
                <a16:creationId xmlns:a16="http://schemas.microsoft.com/office/drawing/2014/main" id="{612C8064-B394-52BB-CD35-A403C456966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953856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>
          <a:extLst>
            <a:ext uri="{FF2B5EF4-FFF2-40B4-BE49-F238E27FC236}">
              <a16:creationId xmlns:a16="http://schemas.microsoft.com/office/drawing/2014/main" id="{18B055C8-0DF7-20E9-4C0D-E68ADC5F9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e20d9cf87a_0_4:notes">
            <a:extLst>
              <a:ext uri="{FF2B5EF4-FFF2-40B4-BE49-F238E27FC236}">
                <a16:creationId xmlns:a16="http://schemas.microsoft.com/office/drawing/2014/main" id="{58DD42A4-2090-73A6-BBCF-BD3BDFF3C9C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4" name="Google Shape;224;ge20d9cf87a_0_4:notes">
            <a:extLst>
              <a:ext uri="{FF2B5EF4-FFF2-40B4-BE49-F238E27FC236}">
                <a16:creationId xmlns:a16="http://schemas.microsoft.com/office/drawing/2014/main" id="{7D04BDEA-2389-AD82-E6FB-15538342BF2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 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554833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e1d838b627_4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e1d838b627_4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5FB0441D-0264-DF6A-61FE-793B94D21D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e1d838b627_4_0:notes">
            <a:extLst>
              <a:ext uri="{FF2B5EF4-FFF2-40B4-BE49-F238E27FC236}">
                <a16:creationId xmlns:a16="http://schemas.microsoft.com/office/drawing/2014/main" id="{A87EDE64-BF89-8BB2-84AD-3D1FB482CBC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" name="Google Shape;141;ge1d838b627_4_0:notes">
            <a:extLst>
              <a:ext uri="{FF2B5EF4-FFF2-40B4-BE49-F238E27FC236}">
                <a16:creationId xmlns:a16="http://schemas.microsoft.com/office/drawing/2014/main" id="{F6F61C3F-098F-9F79-694D-521D4319C1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798322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>
          <a:extLst>
            <a:ext uri="{FF2B5EF4-FFF2-40B4-BE49-F238E27FC236}">
              <a16:creationId xmlns:a16="http://schemas.microsoft.com/office/drawing/2014/main" id="{8F4BBFA5-5D16-AE8F-B738-598B3D537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e1d838b627_4_38:notes">
            <a:extLst>
              <a:ext uri="{FF2B5EF4-FFF2-40B4-BE49-F238E27FC236}">
                <a16:creationId xmlns:a16="http://schemas.microsoft.com/office/drawing/2014/main" id="{CC0FF527-45A0-ABAA-44B1-E9112FA9BFA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e1d838b627_4_38:notes">
            <a:extLst>
              <a:ext uri="{FF2B5EF4-FFF2-40B4-BE49-F238E27FC236}">
                <a16:creationId xmlns:a16="http://schemas.microsoft.com/office/drawing/2014/main" id="{1A079463-FFBD-8003-2586-43A9D77286E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421831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>
          <a:extLst>
            <a:ext uri="{FF2B5EF4-FFF2-40B4-BE49-F238E27FC236}">
              <a16:creationId xmlns:a16="http://schemas.microsoft.com/office/drawing/2014/main" id="{B3C76126-E38A-C96F-A45E-935AA4A146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e1d838b627_0_34:notes">
            <a:extLst>
              <a:ext uri="{FF2B5EF4-FFF2-40B4-BE49-F238E27FC236}">
                <a16:creationId xmlns:a16="http://schemas.microsoft.com/office/drawing/2014/main" id="{096BD8A8-9209-A1D2-5295-8856E6F1B80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e1d838b627_0_34:notes">
            <a:extLst>
              <a:ext uri="{FF2B5EF4-FFF2-40B4-BE49-F238E27FC236}">
                <a16:creationId xmlns:a16="http://schemas.microsoft.com/office/drawing/2014/main" id="{2713B1F6-D33F-666D-787B-63A9ACA9AB3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000729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32a572c1095_0_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32a572c1095_0_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>
          <a:extLst>
            <a:ext uri="{FF2B5EF4-FFF2-40B4-BE49-F238E27FC236}">
              <a16:creationId xmlns:a16="http://schemas.microsoft.com/office/drawing/2014/main" id="{EA1948FE-DF51-7B5C-5CF0-8ECDCD692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e1d838b627_4_53:notes">
            <a:extLst>
              <a:ext uri="{FF2B5EF4-FFF2-40B4-BE49-F238E27FC236}">
                <a16:creationId xmlns:a16="http://schemas.microsoft.com/office/drawing/2014/main" id="{3BE99E41-E268-9E8D-A191-5CD33A603E8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1" name="Google Shape;201;ge1d838b627_4_53:notes">
            <a:extLst>
              <a:ext uri="{FF2B5EF4-FFF2-40B4-BE49-F238E27FC236}">
                <a16:creationId xmlns:a16="http://schemas.microsoft.com/office/drawing/2014/main" id="{A9346871-26C1-5F84-87D3-0B81176CB4C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820284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1">
          <a:extLst>
            <a:ext uri="{FF2B5EF4-FFF2-40B4-BE49-F238E27FC236}">
              <a16:creationId xmlns:a16="http://schemas.microsoft.com/office/drawing/2014/main" id="{447806E7-8265-06F2-00A2-1B20DACFEF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ge1d838b627_4_239:notes">
            <a:extLst>
              <a:ext uri="{FF2B5EF4-FFF2-40B4-BE49-F238E27FC236}">
                <a16:creationId xmlns:a16="http://schemas.microsoft.com/office/drawing/2014/main" id="{423A443A-CF47-D2CF-60F1-4AA0E2CD4BD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" name="Google Shape;253;ge1d838b627_4_239:notes">
            <a:extLst>
              <a:ext uri="{FF2B5EF4-FFF2-40B4-BE49-F238E27FC236}">
                <a16:creationId xmlns:a16="http://schemas.microsoft.com/office/drawing/2014/main" id="{AC7656E3-FC05-19D6-0DD5-DA34E01742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898814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6">
          <a:extLst>
            <a:ext uri="{FF2B5EF4-FFF2-40B4-BE49-F238E27FC236}">
              <a16:creationId xmlns:a16="http://schemas.microsoft.com/office/drawing/2014/main" id="{EDC93D0D-B769-52FD-F037-0C5CB57ADC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32b62fc81a1_2_2:notes">
            <a:extLst>
              <a:ext uri="{FF2B5EF4-FFF2-40B4-BE49-F238E27FC236}">
                <a16:creationId xmlns:a16="http://schemas.microsoft.com/office/drawing/2014/main" id="{2D04746E-566D-37A9-B225-2C76375899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Google Shape;288;g32b62fc81a1_2_2:notes">
            <a:extLst>
              <a:ext uri="{FF2B5EF4-FFF2-40B4-BE49-F238E27FC236}">
                <a16:creationId xmlns:a16="http://schemas.microsoft.com/office/drawing/2014/main" id="{73397581-BDF9-A154-85F0-D02B7223646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87710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1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3225" y="790875"/>
            <a:ext cx="4657200" cy="274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5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3225" y="4097600"/>
            <a:ext cx="2339100" cy="50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1"/>
        </a:solidFill>
        <a:effectLst/>
      </p:bgPr>
    </p:bg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3917820" y="1505250"/>
            <a:ext cx="4496400" cy="1958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title" idx="2" hasCustomPrompt="1"/>
          </p:nvPr>
        </p:nvSpPr>
        <p:spPr>
          <a:xfrm>
            <a:off x="3917825" y="539500"/>
            <a:ext cx="1340100" cy="974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4" name="Google Shape;14;p3"/>
          <p:cNvSpPr txBox="1">
            <a:spLocks noGrp="1"/>
          </p:cNvSpPr>
          <p:nvPr>
            <p:ph type="subTitle" idx="1"/>
          </p:nvPr>
        </p:nvSpPr>
        <p:spPr>
          <a:xfrm>
            <a:off x="3917820" y="4064300"/>
            <a:ext cx="2291700" cy="539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4"/>
          <p:cNvSpPr txBox="1">
            <a:spLocks noGrp="1"/>
          </p:cNvSpPr>
          <p:nvPr>
            <p:ph type="body" idx="1"/>
          </p:nvPr>
        </p:nvSpPr>
        <p:spPr>
          <a:xfrm>
            <a:off x="720000" y="1034060"/>
            <a:ext cx="5544900" cy="27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Darker Grotesque SemiBold"/>
              <a:buChar char="●"/>
              <a:defRPr sz="12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5325B"/>
              </a:buClr>
              <a:buSzPts val="1400"/>
              <a:buFont typeface="Darker Grotesque SemiBold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5"/>
          <p:cNvSpPr txBox="1">
            <a:spLocks noGrp="1"/>
          </p:cNvSpPr>
          <p:nvPr>
            <p:ph type="subTitle" idx="1"/>
          </p:nvPr>
        </p:nvSpPr>
        <p:spPr>
          <a:xfrm>
            <a:off x="4687075" y="3336536"/>
            <a:ext cx="3743700" cy="32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 b="1">
                <a:latin typeface="Inter"/>
                <a:ea typeface="Inter"/>
                <a:cs typeface="Inter"/>
                <a:sym typeface="Inter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0" name="Google Shape;20;p5"/>
          <p:cNvSpPr txBox="1">
            <a:spLocks noGrp="1"/>
          </p:cNvSpPr>
          <p:nvPr>
            <p:ph type="subTitle" idx="2"/>
          </p:nvPr>
        </p:nvSpPr>
        <p:spPr>
          <a:xfrm>
            <a:off x="4687075" y="1097050"/>
            <a:ext cx="3743700" cy="32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 b="1">
                <a:latin typeface="Inter"/>
                <a:ea typeface="Inter"/>
                <a:cs typeface="Inter"/>
                <a:sym typeface="Int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1" name="Google Shape;21;p5"/>
          <p:cNvSpPr txBox="1">
            <a:spLocks noGrp="1"/>
          </p:cNvSpPr>
          <p:nvPr>
            <p:ph type="subTitle" idx="3"/>
          </p:nvPr>
        </p:nvSpPr>
        <p:spPr>
          <a:xfrm>
            <a:off x="4687075" y="3603500"/>
            <a:ext cx="3743700" cy="100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subTitle" idx="4"/>
          </p:nvPr>
        </p:nvSpPr>
        <p:spPr>
          <a:xfrm>
            <a:off x="4687075" y="1364026"/>
            <a:ext cx="3743700" cy="100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3743700" cy="1915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7"/>
          <p:cNvSpPr txBox="1">
            <a:spLocks noGrp="1"/>
          </p:cNvSpPr>
          <p:nvPr>
            <p:ph type="title"/>
          </p:nvPr>
        </p:nvSpPr>
        <p:spPr>
          <a:xfrm>
            <a:off x="713599" y="446862"/>
            <a:ext cx="4358100" cy="968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7"/>
          <p:cNvSpPr txBox="1">
            <a:spLocks noGrp="1"/>
          </p:cNvSpPr>
          <p:nvPr>
            <p:ph type="body" idx="1"/>
          </p:nvPr>
        </p:nvSpPr>
        <p:spPr>
          <a:xfrm>
            <a:off x="713599" y="1815598"/>
            <a:ext cx="3824100" cy="253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9" name="Google Shape;29;p7"/>
          <p:cNvSpPr>
            <a:spLocks noGrp="1"/>
          </p:cNvSpPr>
          <p:nvPr>
            <p:ph type="pic" idx="2"/>
          </p:nvPr>
        </p:nvSpPr>
        <p:spPr>
          <a:xfrm flipH="1">
            <a:off x="5038500" y="132875"/>
            <a:ext cx="4105500" cy="50106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8"/>
          <p:cNvSpPr txBox="1">
            <a:spLocks noGrp="1"/>
          </p:cNvSpPr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9"/>
          <p:cNvSpPr txBox="1">
            <a:spLocks noGrp="1"/>
          </p:cNvSpPr>
          <p:nvPr>
            <p:ph type="subTitle" idx="1"/>
          </p:nvPr>
        </p:nvSpPr>
        <p:spPr>
          <a:xfrm>
            <a:off x="720064" y="1580125"/>
            <a:ext cx="3597000" cy="238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9"/>
          <p:cNvSpPr txBox="1">
            <a:spLocks noGrp="1"/>
          </p:cNvSpPr>
          <p:nvPr>
            <p:ph type="subTitle" idx="2"/>
          </p:nvPr>
        </p:nvSpPr>
        <p:spPr>
          <a:xfrm>
            <a:off x="4826936" y="1580125"/>
            <a:ext cx="3597000" cy="238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952850"/>
            <a:ext cx="6576000" cy="799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6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1" name="Google Shape;41;p11"/>
          <p:cNvSpPr txBox="1">
            <a:spLocks noGrp="1"/>
          </p:cNvSpPr>
          <p:nvPr>
            <p:ph type="subTitle" idx="1"/>
          </p:nvPr>
        </p:nvSpPr>
        <p:spPr>
          <a:xfrm>
            <a:off x="1284000" y="2816250"/>
            <a:ext cx="6576000" cy="374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2_1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3"/>
          <p:cNvSpPr txBox="1">
            <a:spLocks noGrp="1"/>
          </p:cNvSpPr>
          <p:nvPr>
            <p:ph type="subTitle" idx="1"/>
          </p:nvPr>
        </p:nvSpPr>
        <p:spPr>
          <a:xfrm>
            <a:off x="6254700" y="1069425"/>
            <a:ext cx="21762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13"/>
          <p:cNvSpPr txBox="1">
            <a:spLocks noGrp="1"/>
          </p:cNvSpPr>
          <p:nvPr>
            <p:ph type="subTitle" idx="2"/>
          </p:nvPr>
        </p:nvSpPr>
        <p:spPr>
          <a:xfrm>
            <a:off x="5263800" y="2086017"/>
            <a:ext cx="21762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13"/>
          <p:cNvSpPr txBox="1">
            <a:spLocks noGrp="1"/>
          </p:cNvSpPr>
          <p:nvPr>
            <p:ph type="subTitle" idx="3"/>
          </p:nvPr>
        </p:nvSpPr>
        <p:spPr>
          <a:xfrm>
            <a:off x="6254700" y="3102608"/>
            <a:ext cx="21762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3"/>
          <p:cNvSpPr txBox="1">
            <a:spLocks noGrp="1"/>
          </p:cNvSpPr>
          <p:nvPr>
            <p:ph type="subTitle" idx="4"/>
          </p:nvPr>
        </p:nvSpPr>
        <p:spPr>
          <a:xfrm>
            <a:off x="5263800" y="4119200"/>
            <a:ext cx="21762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3"/>
          <p:cNvSpPr txBox="1">
            <a:spLocks noGrp="1"/>
          </p:cNvSpPr>
          <p:nvPr>
            <p:ph type="title"/>
          </p:nvPr>
        </p:nvSpPr>
        <p:spPr>
          <a:xfrm>
            <a:off x="713225" y="447398"/>
            <a:ext cx="2783400" cy="1005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3"/>
          <p:cNvSpPr txBox="1">
            <a:spLocks noGrp="1"/>
          </p:cNvSpPr>
          <p:nvPr>
            <p:ph type="title" idx="5" hasCustomPrompt="1"/>
          </p:nvPr>
        </p:nvSpPr>
        <p:spPr>
          <a:xfrm>
            <a:off x="4455200" y="630691"/>
            <a:ext cx="733500" cy="589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0" name="Google Shape;50;p13"/>
          <p:cNvSpPr txBox="1">
            <a:spLocks noGrp="1"/>
          </p:cNvSpPr>
          <p:nvPr>
            <p:ph type="title" idx="6" hasCustomPrompt="1"/>
          </p:nvPr>
        </p:nvSpPr>
        <p:spPr>
          <a:xfrm>
            <a:off x="4455200" y="2663943"/>
            <a:ext cx="731400" cy="589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1" name="Google Shape;51;p13"/>
          <p:cNvSpPr txBox="1">
            <a:spLocks noGrp="1"/>
          </p:cNvSpPr>
          <p:nvPr>
            <p:ph type="title" idx="7" hasCustomPrompt="1"/>
          </p:nvPr>
        </p:nvSpPr>
        <p:spPr>
          <a:xfrm>
            <a:off x="4074200" y="1647315"/>
            <a:ext cx="731400" cy="589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2" name="Google Shape;52;p13"/>
          <p:cNvSpPr txBox="1">
            <a:spLocks noGrp="1"/>
          </p:cNvSpPr>
          <p:nvPr>
            <p:ph type="title" idx="8" hasCustomPrompt="1"/>
          </p:nvPr>
        </p:nvSpPr>
        <p:spPr>
          <a:xfrm>
            <a:off x="4074200" y="3680566"/>
            <a:ext cx="731400" cy="589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3" name="Google Shape;53;p13"/>
          <p:cNvSpPr txBox="1">
            <a:spLocks noGrp="1"/>
          </p:cNvSpPr>
          <p:nvPr>
            <p:ph type="subTitle" idx="9"/>
          </p:nvPr>
        </p:nvSpPr>
        <p:spPr>
          <a:xfrm>
            <a:off x="5263800" y="600700"/>
            <a:ext cx="31671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 b="1">
                <a:latin typeface="Inter"/>
                <a:ea typeface="Inter"/>
                <a:cs typeface="Inter"/>
                <a:sym typeface="Int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subTitle" idx="13"/>
          </p:nvPr>
        </p:nvSpPr>
        <p:spPr>
          <a:xfrm>
            <a:off x="5263800" y="2633950"/>
            <a:ext cx="31671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 b="1">
                <a:latin typeface="Inter"/>
                <a:ea typeface="Inter"/>
                <a:cs typeface="Inter"/>
                <a:sym typeface="Int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4"/>
          </p:nvPr>
        </p:nvSpPr>
        <p:spPr>
          <a:xfrm>
            <a:off x="5303675" y="1647323"/>
            <a:ext cx="31671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 b="1">
                <a:latin typeface="Inter"/>
                <a:ea typeface="Inter"/>
                <a:cs typeface="Inter"/>
                <a:sym typeface="Int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56" name="Google Shape;56;p13"/>
          <p:cNvSpPr txBox="1">
            <a:spLocks noGrp="1"/>
          </p:cNvSpPr>
          <p:nvPr>
            <p:ph type="subTitle" idx="15"/>
          </p:nvPr>
        </p:nvSpPr>
        <p:spPr>
          <a:xfrm>
            <a:off x="5263800" y="3650576"/>
            <a:ext cx="31671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1800" b="1">
                <a:latin typeface="Inter"/>
                <a:ea typeface="Inter"/>
                <a:cs typeface="Inter"/>
                <a:sym typeface="Int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2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8"/>
          <p:cNvSpPr txBox="1">
            <a:spLocks noGrp="1"/>
          </p:cNvSpPr>
          <p:nvPr>
            <p:ph type="title" hasCustomPrompt="1"/>
          </p:nvPr>
        </p:nvSpPr>
        <p:spPr>
          <a:xfrm>
            <a:off x="4057100" y="539500"/>
            <a:ext cx="4370700" cy="75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85" name="Google Shape;85;p18"/>
          <p:cNvSpPr txBox="1">
            <a:spLocks noGrp="1"/>
          </p:cNvSpPr>
          <p:nvPr>
            <p:ph type="subTitle" idx="1"/>
          </p:nvPr>
        </p:nvSpPr>
        <p:spPr>
          <a:xfrm>
            <a:off x="4057100" y="1294375"/>
            <a:ext cx="4370700" cy="309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8"/>
          <p:cNvSpPr txBox="1">
            <a:spLocks noGrp="1"/>
          </p:cNvSpPr>
          <p:nvPr>
            <p:ph type="title" idx="2" hasCustomPrompt="1"/>
          </p:nvPr>
        </p:nvSpPr>
        <p:spPr>
          <a:xfrm>
            <a:off x="4126800" y="2625500"/>
            <a:ext cx="4304100" cy="75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87" name="Google Shape;87;p18"/>
          <p:cNvSpPr txBox="1">
            <a:spLocks noGrp="1"/>
          </p:cNvSpPr>
          <p:nvPr>
            <p:ph type="subTitle" idx="3"/>
          </p:nvPr>
        </p:nvSpPr>
        <p:spPr>
          <a:xfrm>
            <a:off x="4126800" y="3380299"/>
            <a:ext cx="4304100" cy="309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"/>
              <a:buNone/>
              <a:defRPr sz="30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"/>
              <a:buNone/>
              <a:defRPr sz="30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"/>
              <a:buNone/>
              <a:defRPr sz="30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"/>
              <a:buNone/>
              <a:defRPr sz="30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"/>
              <a:buNone/>
              <a:defRPr sz="30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"/>
              <a:buNone/>
              <a:defRPr sz="30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"/>
              <a:buNone/>
              <a:defRPr sz="30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"/>
              <a:buNone/>
              <a:defRPr sz="30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"/>
              <a:buNone/>
              <a:defRPr sz="3000" b="1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BM Plex Sans"/>
              <a:buChar char="●"/>
              <a:defRPr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BM Plex Sans"/>
              <a:buChar char="○"/>
              <a:defRPr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BM Plex Sans"/>
              <a:buChar char="■"/>
              <a:defRPr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BM Plex Sans"/>
              <a:buChar char="●"/>
              <a:defRPr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BM Plex Sans"/>
              <a:buChar char="○"/>
              <a:defRPr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BM Plex Sans"/>
              <a:buChar char="■"/>
              <a:defRPr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BM Plex Sans"/>
              <a:buChar char="●"/>
              <a:defRPr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BM Plex Sans"/>
              <a:buChar char="○"/>
              <a:defRPr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BM Plex Sans"/>
              <a:buChar char="■"/>
              <a:defRPr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3" r:id="rId5"/>
    <p:sldLayoutId id="2147483654" r:id="rId6"/>
    <p:sldLayoutId id="2147483655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4" r:id="rId13"/>
    <p:sldLayoutId id="2147483666" r:id="rId14"/>
    <p:sldLayoutId id="2147483667" r:id="rId1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DADC"/>
        </a:solidFill>
        <a:effectLst/>
      </p:bgPr>
    </p:bg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Google Shape;109;p26"/>
          <p:cNvPicPr preferRelativeResize="0"/>
          <p:nvPr/>
        </p:nvPicPr>
        <p:blipFill rotWithShape="1">
          <a:blip r:embed="rId3">
            <a:alphaModFix/>
          </a:blip>
          <a:srcRect l="22878" r="24040"/>
          <a:stretch/>
        </p:blipFill>
        <p:spPr>
          <a:xfrm>
            <a:off x="3683725" y="0"/>
            <a:ext cx="546027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26"/>
          <p:cNvSpPr txBox="1">
            <a:spLocks noGrp="1"/>
          </p:cNvSpPr>
          <p:nvPr>
            <p:ph type="subTitle" idx="1"/>
          </p:nvPr>
        </p:nvSpPr>
        <p:spPr>
          <a:xfrm>
            <a:off x="98628" y="57751"/>
            <a:ext cx="5460273" cy="50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Contemporary Themes in the Hotel and Hospitality Sector, BMIH6001, Level 6</a:t>
            </a:r>
            <a:endParaRPr sz="900" dirty="0"/>
          </a:p>
        </p:txBody>
      </p:sp>
      <p:sp>
        <p:nvSpPr>
          <p:cNvPr id="111" name="Google Shape;111;p26"/>
          <p:cNvSpPr txBox="1">
            <a:spLocks noGrp="1"/>
          </p:cNvSpPr>
          <p:nvPr>
            <p:ph type="ctrTitle"/>
          </p:nvPr>
        </p:nvSpPr>
        <p:spPr>
          <a:xfrm>
            <a:off x="226045" y="1592848"/>
            <a:ext cx="6639450" cy="274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br>
              <a:rPr lang="en-GB" b="0" dirty="0"/>
            </a:br>
            <a:r>
              <a:rPr lang="en-US" dirty="0"/>
              <a:t>Artificial Intelligence </a:t>
            </a:r>
            <a:br>
              <a:rPr lang="en-US" dirty="0"/>
            </a:br>
            <a:r>
              <a:rPr lang="en-US" dirty="0"/>
              <a:t>and human collaboration </a:t>
            </a:r>
            <a:endParaRPr lang="en-US" b="0" dirty="0"/>
          </a:p>
        </p:txBody>
      </p:sp>
      <p:sp>
        <p:nvSpPr>
          <p:cNvPr id="2" name="Google Shape;110;p26">
            <a:extLst>
              <a:ext uri="{FF2B5EF4-FFF2-40B4-BE49-F238E27FC236}">
                <a16:creationId xmlns:a16="http://schemas.microsoft.com/office/drawing/2014/main" id="{DDEDF94E-33F3-9E39-FD8C-EE7EE8030447}"/>
              </a:ext>
            </a:extLst>
          </p:cNvPr>
          <p:cNvSpPr txBox="1">
            <a:spLocks/>
          </p:cNvSpPr>
          <p:nvPr/>
        </p:nvSpPr>
        <p:spPr>
          <a:xfrm>
            <a:off x="98627" y="4694851"/>
            <a:ext cx="5460273" cy="50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BM Plex Sans"/>
              <a:buNone/>
              <a:defRPr sz="1400" b="0" i="0" u="none" strike="noStrike" cap="none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BM Plex Sans"/>
              <a:buNone/>
              <a:defRPr sz="1800" b="0" i="0" u="none" strike="noStrike" cap="none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BM Plex Sans"/>
              <a:buNone/>
              <a:defRPr sz="1800" b="0" i="0" u="none" strike="noStrike" cap="none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BM Plex Sans"/>
              <a:buNone/>
              <a:defRPr sz="1800" b="0" i="0" u="none" strike="noStrike" cap="none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BM Plex Sans"/>
              <a:buNone/>
              <a:defRPr sz="1800" b="0" i="0" u="none" strike="noStrike" cap="none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BM Plex Sans"/>
              <a:buNone/>
              <a:defRPr sz="1800" b="0" i="0" u="none" strike="noStrike" cap="none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BM Plex Sans"/>
              <a:buNone/>
              <a:defRPr sz="1800" b="0" i="0" u="none" strike="noStrike" cap="none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BM Plex Sans"/>
              <a:buNone/>
              <a:defRPr sz="1800" b="0" i="0" u="none" strike="noStrike" cap="none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BM Plex Sans"/>
              <a:buNone/>
              <a:defRPr sz="1800" b="0" i="0" u="none" strike="noStrike" cap="none">
                <a:solidFill>
                  <a:schemeClr val="dk1"/>
                </a:solidFill>
                <a:latin typeface="IBM Plex Sans"/>
                <a:ea typeface="IBM Plex Sans"/>
                <a:cs typeface="IBM Plex Sans"/>
                <a:sym typeface="IBM Plex Sans"/>
              </a:defRPr>
            </a:lvl9pPr>
          </a:lstStyle>
          <a:p>
            <a:pPr marL="0" indent="0"/>
            <a:r>
              <a:rPr lang="en-US" sz="900" dirty="0"/>
              <a:t>Liviu Postelnicu, 2224284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>
          <a:extLst>
            <a:ext uri="{FF2B5EF4-FFF2-40B4-BE49-F238E27FC236}">
              <a16:creationId xmlns:a16="http://schemas.microsoft.com/office/drawing/2014/main" id="{A08B36EC-F579-D6AC-1CBF-5D3BD62A0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" name="Google Shape;203;p35">
            <a:extLst>
              <a:ext uri="{FF2B5EF4-FFF2-40B4-BE49-F238E27FC236}">
                <a16:creationId xmlns:a16="http://schemas.microsoft.com/office/drawing/2014/main" id="{CB4AF8CE-2023-B232-7F24-6682596DC935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25638" t="-23337" r="37672" b="95962"/>
          <a:stretch/>
        </p:blipFill>
        <p:spPr>
          <a:xfrm>
            <a:off x="-25" y="3546282"/>
            <a:ext cx="4319075" cy="15972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4" name="Google Shape;204;p35">
            <a:extLst>
              <a:ext uri="{FF2B5EF4-FFF2-40B4-BE49-F238E27FC236}">
                <a16:creationId xmlns:a16="http://schemas.microsoft.com/office/drawing/2014/main" id="{D8EBB7CF-2764-8D9D-8284-11AECA8D5E68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5337" t="-9380" r="64004" b="65071"/>
          <a:stretch/>
        </p:blipFill>
        <p:spPr>
          <a:xfrm>
            <a:off x="5534975" y="2535650"/>
            <a:ext cx="3609024" cy="2607850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35">
            <a:extLst>
              <a:ext uri="{FF2B5EF4-FFF2-40B4-BE49-F238E27FC236}">
                <a16:creationId xmlns:a16="http://schemas.microsoft.com/office/drawing/2014/main" id="{6FDA711A-2453-DBCB-8E3D-BBBA359B87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308882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4000" dirty="0"/>
              <a:t>The Tension to Solve</a:t>
            </a:r>
            <a:br>
              <a:rPr lang="en-US" sz="4000" dirty="0"/>
            </a:br>
            <a:r>
              <a:rPr lang="en-US" sz="2000" dirty="0"/>
              <a:t>Abstract</a:t>
            </a:r>
            <a:endParaRPr sz="2000" dirty="0"/>
          </a:p>
        </p:txBody>
      </p:sp>
      <p:sp>
        <p:nvSpPr>
          <p:cNvPr id="216" name="Google Shape;216;p35">
            <a:extLst>
              <a:ext uri="{FF2B5EF4-FFF2-40B4-BE49-F238E27FC236}">
                <a16:creationId xmlns:a16="http://schemas.microsoft.com/office/drawing/2014/main" id="{310AA001-8BDD-1B05-E5CA-9415DAFA7C17}"/>
              </a:ext>
            </a:extLst>
          </p:cNvPr>
          <p:cNvSpPr txBox="1"/>
          <p:nvPr/>
        </p:nvSpPr>
        <p:spPr>
          <a:xfrm>
            <a:off x="293176" y="1432938"/>
            <a:ext cx="8302184" cy="2280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2857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18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Rapid AI roll-out: </a:t>
            </a:r>
            <a:r>
              <a:rPr lang="en-GB" sz="18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chatbots, robots, mobile flows </a:t>
            </a:r>
          </a:p>
          <a:p>
            <a:pPr marL="2857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18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Guests like speed for simple tasks; want warmth in friction or doubt </a:t>
            </a:r>
          </a:p>
          <a:p>
            <a:pPr marL="2857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18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Read AI and people together: </a:t>
            </a:r>
            <a:r>
              <a:rPr lang="en-GB" sz="18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acceptance, value, JD-R effects </a:t>
            </a:r>
          </a:p>
          <a:p>
            <a:pPr marL="2857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18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Thesis: design hybrid systems with a visible human in the loop</a:t>
            </a:r>
            <a:endParaRPr sz="18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586F97-9DB4-10AB-D56E-60F11A44D263}"/>
              </a:ext>
            </a:extLst>
          </p:cNvPr>
          <p:cNvSpPr txBox="1"/>
          <p:nvPr/>
        </p:nvSpPr>
        <p:spPr>
          <a:xfrm>
            <a:off x="720000" y="4620531"/>
            <a:ext cx="740292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dk1"/>
                </a:solidFill>
                <a:latin typeface="IBM Plex Sans"/>
                <a:sym typeface="IBM Plex Sans"/>
              </a:rPr>
              <a:t>(WTTC, 2024; Rana et al., 2025; Wu and Huo, 2023; Begum et al., 2025; Scholze and Hecker, 2024; IHG, 2024; EUR-Lex, 2024; Willie, 2023)</a:t>
            </a:r>
          </a:p>
        </p:txBody>
      </p:sp>
    </p:spTree>
    <p:extLst>
      <p:ext uri="{BB962C8B-B14F-4D97-AF65-F5344CB8AC3E}">
        <p14:creationId xmlns:p14="http://schemas.microsoft.com/office/powerpoint/2010/main" val="3186441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>
          <a:extLst>
            <a:ext uri="{FF2B5EF4-FFF2-40B4-BE49-F238E27FC236}">
              <a16:creationId xmlns:a16="http://schemas.microsoft.com/office/drawing/2014/main" id="{4686FCCD-C42D-CA38-FAE8-AC4528939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36">
            <a:extLst>
              <a:ext uri="{FF2B5EF4-FFF2-40B4-BE49-F238E27FC236}">
                <a16:creationId xmlns:a16="http://schemas.microsoft.com/office/drawing/2014/main" id="{CB0C6984-563E-4D5B-5BB2-DA42A4773796}"/>
              </a:ext>
            </a:extLst>
          </p:cNvPr>
          <p:cNvSpPr/>
          <p:nvPr/>
        </p:nvSpPr>
        <p:spPr>
          <a:xfrm>
            <a:off x="3757975" y="1954300"/>
            <a:ext cx="1627800" cy="16278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IBM Plex Sans"/>
              <a:ea typeface="IBM Plex Sans"/>
              <a:cs typeface="IBM Plex Sans"/>
              <a:sym typeface="IBM Plex Sans"/>
            </a:endParaRPr>
          </a:p>
        </p:txBody>
      </p:sp>
      <p:sp>
        <p:nvSpPr>
          <p:cNvPr id="227" name="Google Shape;227;p36">
            <a:extLst>
              <a:ext uri="{FF2B5EF4-FFF2-40B4-BE49-F238E27FC236}">
                <a16:creationId xmlns:a16="http://schemas.microsoft.com/office/drawing/2014/main" id="{23BEEACA-3E1A-56B8-5D72-121CF57EA3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13536" y="31232"/>
            <a:ext cx="8267756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4000" dirty="0"/>
              <a:t>Coordination, Not Replacement</a:t>
            </a:r>
            <a:br>
              <a:rPr lang="en-GB" sz="3200" dirty="0"/>
            </a:br>
            <a:r>
              <a:rPr lang="en-GB" sz="2400" dirty="0"/>
              <a:t>Introduction</a:t>
            </a:r>
            <a:endParaRPr sz="3200" dirty="0"/>
          </a:p>
        </p:txBody>
      </p:sp>
      <p:sp>
        <p:nvSpPr>
          <p:cNvPr id="229" name="Google Shape;229;p36">
            <a:extLst>
              <a:ext uri="{FF2B5EF4-FFF2-40B4-BE49-F238E27FC236}">
                <a16:creationId xmlns:a16="http://schemas.microsoft.com/office/drawing/2014/main" id="{6A23E5A7-30E6-4E4C-477A-459DD67B8F5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241074" y="1205475"/>
            <a:ext cx="2628605" cy="127395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r"/>
            <a:r>
              <a:rPr lang="en-US" sz="1800" dirty="0"/>
              <a:t>JD-R: </a:t>
            </a:r>
            <a:br>
              <a:rPr lang="en-US" sz="1800" dirty="0"/>
            </a:br>
            <a:r>
              <a:rPr lang="en-US" sz="1800" dirty="0"/>
              <a:t>AI can free time or add vigilance and exception load</a:t>
            </a:r>
            <a:endParaRPr sz="1800" dirty="0"/>
          </a:p>
        </p:txBody>
      </p:sp>
      <p:sp>
        <p:nvSpPr>
          <p:cNvPr id="231" name="Google Shape;231;p36">
            <a:extLst>
              <a:ext uri="{FF2B5EF4-FFF2-40B4-BE49-F238E27FC236}">
                <a16:creationId xmlns:a16="http://schemas.microsoft.com/office/drawing/2014/main" id="{E27F9D02-5A70-6051-479E-11081DBE6FEE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285798" y="3785603"/>
            <a:ext cx="2628605" cy="690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r"/>
            <a:r>
              <a:rPr lang="en-US" sz="1800" dirty="0"/>
              <a:t>Governance and fraud are part of service quality</a:t>
            </a:r>
          </a:p>
        </p:txBody>
      </p:sp>
      <p:sp>
        <p:nvSpPr>
          <p:cNvPr id="232" name="Google Shape;232;p36">
            <a:extLst>
              <a:ext uri="{FF2B5EF4-FFF2-40B4-BE49-F238E27FC236}">
                <a16:creationId xmlns:a16="http://schemas.microsoft.com/office/drawing/2014/main" id="{820B3C0A-83E0-4E98-1DC6-D8EE66DE9170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29597" y="3207747"/>
            <a:ext cx="2713953" cy="126875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/>
              <a:t>Warmth–competence </a:t>
            </a:r>
            <a:br>
              <a:rPr lang="en-US" sz="1800" dirty="0"/>
            </a:br>
            <a:r>
              <a:rPr lang="en-US" sz="1800" dirty="0"/>
              <a:t>trade-off shapes acceptance</a:t>
            </a:r>
            <a:endParaRPr sz="1800" dirty="0"/>
          </a:p>
        </p:txBody>
      </p:sp>
      <p:sp>
        <p:nvSpPr>
          <p:cNvPr id="234" name="Google Shape;234;p36">
            <a:extLst>
              <a:ext uri="{FF2B5EF4-FFF2-40B4-BE49-F238E27FC236}">
                <a16:creationId xmlns:a16="http://schemas.microsoft.com/office/drawing/2014/main" id="{B7341D21-F871-74B8-32A0-7E96294001A7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188972" y="1205474"/>
            <a:ext cx="2713953" cy="1660817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/>
              <a:t>AI moved from pilot to plumbing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Outcomes are uneven in live ops</a:t>
            </a:r>
            <a:endParaRPr sz="1800" dirty="0"/>
          </a:p>
        </p:txBody>
      </p:sp>
      <p:cxnSp>
        <p:nvCxnSpPr>
          <p:cNvPr id="236" name="Google Shape;236;p36">
            <a:extLst>
              <a:ext uri="{FF2B5EF4-FFF2-40B4-BE49-F238E27FC236}">
                <a16:creationId xmlns:a16="http://schemas.microsoft.com/office/drawing/2014/main" id="{BA6FDE0B-8885-419D-2FE2-795498BC1895}"/>
              </a:ext>
            </a:extLst>
          </p:cNvPr>
          <p:cNvCxnSpPr>
            <a:cxnSpLocks/>
            <a:stCxn id="234" idx="3"/>
            <a:endCxn id="226" idx="0"/>
          </p:cNvCxnSpPr>
          <p:nvPr/>
        </p:nvCxnSpPr>
        <p:spPr>
          <a:xfrm flipV="1">
            <a:off x="2902925" y="1954300"/>
            <a:ext cx="1668950" cy="81583"/>
          </a:xfrm>
          <a:prstGeom prst="bentConnector4">
            <a:avLst>
              <a:gd name="adj1" fmla="val 25616"/>
              <a:gd name="adj2" fmla="val 597562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7" name="Google Shape;237;p36">
            <a:extLst>
              <a:ext uri="{FF2B5EF4-FFF2-40B4-BE49-F238E27FC236}">
                <a16:creationId xmlns:a16="http://schemas.microsoft.com/office/drawing/2014/main" id="{954FFE7E-21F0-41E3-C186-2C8270C0A715}"/>
              </a:ext>
            </a:extLst>
          </p:cNvPr>
          <p:cNvCxnSpPr>
            <a:cxnSpLocks/>
          </p:cNvCxnSpPr>
          <p:nvPr/>
        </p:nvCxnSpPr>
        <p:spPr>
          <a:xfrm rot="10800000">
            <a:off x="4571849" y="1546807"/>
            <a:ext cx="1669250" cy="281153"/>
          </a:xfrm>
          <a:prstGeom prst="bentConnector3">
            <a:avLst>
              <a:gd name="adj1" fmla="val 37885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8" name="Google Shape;238;p36">
            <a:extLst>
              <a:ext uri="{FF2B5EF4-FFF2-40B4-BE49-F238E27FC236}">
                <a16:creationId xmlns:a16="http://schemas.microsoft.com/office/drawing/2014/main" id="{3B65AE89-59AE-8DC6-341B-790D444A2760}"/>
              </a:ext>
            </a:extLst>
          </p:cNvPr>
          <p:cNvCxnSpPr>
            <a:cxnSpLocks/>
            <a:endCxn id="226" idx="4"/>
          </p:cNvCxnSpPr>
          <p:nvPr/>
        </p:nvCxnSpPr>
        <p:spPr>
          <a:xfrm rot="10800000" flipH="1">
            <a:off x="2902925" y="3582200"/>
            <a:ext cx="1668900" cy="703200"/>
          </a:xfrm>
          <a:prstGeom prst="bentConnector2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9" name="Google Shape;239;p36">
            <a:extLst>
              <a:ext uri="{FF2B5EF4-FFF2-40B4-BE49-F238E27FC236}">
                <a16:creationId xmlns:a16="http://schemas.microsoft.com/office/drawing/2014/main" id="{0631BD2F-6B4B-EE2D-9258-CD863773EB3D}"/>
              </a:ext>
            </a:extLst>
          </p:cNvPr>
          <p:cNvCxnSpPr>
            <a:cxnSpLocks/>
            <a:endCxn id="226" idx="4"/>
          </p:cNvCxnSpPr>
          <p:nvPr/>
        </p:nvCxnSpPr>
        <p:spPr>
          <a:xfrm rot="10800000">
            <a:off x="4571875" y="3582200"/>
            <a:ext cx="1669200" cy="703200"/>
          </a:xfrm>
          <a:prstGeom prst="bentConnector2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40" name="Google Shape;240;p36">
            <a:extLst>
              <a:ext uri="{FF2B5EF4-FFF2-40B4-BE49-F238E27FC236}">
                <a16:creationId xmlns:a16="http://schemas.microsoft.com/office/drawing/2014/main" id="{B23DC7B7-3C10-DBB8-DACA-2DB59816EE63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23933" t="7000" r="23933" b="6992"/>
          <a:stretch/>
        </p:blipFill>
        <p:spPr>
          <a:xfrm>
            <a:off x="3215025" y="1849909"/>
            <a:ext cx="2713953" cy="2238607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B0E0F67-3F52-E9AC-9DB1-8047B4E48782}"/>
              </a:ext>
            </a:extLst>
          </p:cNvPr>
          <p:cNvSpPr txBox="1"/>
          <p:nvPr/>
        </p:nvSpPr>
        <p:spPr>
          <a:xfrm>
            <a:off x="1783080" y="4620531"/>
            <a:ext cx="633984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dk1"/>
                </a:solidFill>
                <a:latin typeface="IBM Plex Sans"/>
                <a:sym typeface="IBM Plex Sans"/>
              </a:rPr>
              <a:t>(WTTC, 2024; Rana et al., 2025; Wu and Huo, 2023; Scholze and Hecker, 2024; ICO, 2023; Tanti, 2024)</a:t>
            </a:r>
          </a:p>
        </p:txBody>
      </p:sp>
    </p:spTree>
    <p:extLst>
      <p:ext uri="{BB962C8B-B14F-4D97-AF65-F5344CB8AC3E}">
        <p14:creationId xmlns:p14="http://schemas.microsoft.com/office/powerpoint/2010/main" val="1362718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Google Shape;158;p31"/>
          <p:cNvPicPr preferRelativeResize="0"/>
          <p:nvPr/>
        </p:nvPicPr>
        <p:blipFill rotWithShape="1">
          <a:blip r:embed="rId3">
            <a:alphaModFix/>
          </a:blip>
          <a:srcRect l="52381" t="6813" r="16783" b="-271"/>
          <a:stretch/>
        </p:blipFill>
        <p:spPr>
          <a:xfrm rot="5400000">
            <a:off x="626762" y="2084839"/>
            <a:ext cx="2431901" cy="3685424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31"/>
          <p:cNvSpPr txBox="1">
            <a:spLocks noGrp="1"/>
          </p:cNvSpPr>
          <p:nvPr>
            <p:ph type="title"/>
          </p:nvPr>
        </p:nvSpPr>
        <p:spPr>
          <a:xfrm>
            <a:off x="370325" y="906526"/>
            <a:ext cx="3743700" cy="191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4000" dirty="0"/>
              <a:t>Acceptance and Boundaries</a:t>
            </a:r>
            <a:br>
              <a:rPr lang="en-GB" sz="4000" dirty="0"/>
            </a:br>
            <a:r>
              <a:rPr lang="en-GB" sz="2000" dirty="0"/>
              <a:t>Literature</a:t>
            </a:r>
            <a:endParaRPr sz="2000" dirty="0"/>
          </a:p>
        </p:txBody>
      </p:sp>
      <p:sp>
        <p:nvSpPr>
          <p:cNvPr id="161" name="Google Shape;161;p31"/>
          <p:cNvSpPr txBox="1">
            <a:spLocks noGrp="1"/>
          </p:cNvSpPr>
          <p:nvPr>
            <p:ph type="subTitle" idx="4"/>
          </p:nvPr>
        </p:nvSpPr>
        <p:spPr>
          <a:xfrm>
            <a:off x="3966230" y="297226"/>
            <a:ext cx="4807445" cy="427477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US" sz="2000" dirty="0"/>
              <a:t>Guests accept simple, low-risk tasks; context shifts uptake</a:t>
            </a:r>
          </a:p>
          <a:p>
            <a:pPr marL="28575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US" sz="2000" dirty="0"/>
              <a:t>Errors feel harsher when the interface lacks warmth</a:t>
            </a:r>
          </a:p>
          <a:p>
            <a:pPr marL="28575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US" sz="2000" b="1" dirty="0"/>
              <a:t>Best fit: </a:t>
            </a:r>
            <a:r>
              <a:rPr lang="en-US" sz="2000" dirty="0"/>
              <a:t>late-night check-in, FAQs, routine changes; keep recovery human</a:t>
            </a:r>
          </a:p>
          <a:p>
            <a:pPr marL="28575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US" sz="2000" b="1" dirty="0"/>
              <a:t>Key drivers</a:t>
            </a:r>
            <a:r>
              <a:rPr lang="en-US" sz="2000" dirty="0"/>
              <a:t>: usefulness, ease, trust, social influence</a:t>
            </a:r>
            <a:endParaRPr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6F65D4-FBE7-F419-BBB9-A18CF382B94A}"/>
              </a:ext>
            </a:extLst>
          </p:cNvPr>
          <p:cNvSpPr txBox="1"/>
          <p:nvPr/>
        </p:nvSpPr>
        <p:spPr>
          <a:xfrm>
            <a:off x="2804160" y="4912668"/>
            <a:ext cx="633984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dk1"/>
                </a:solidFill>
                <a:latin typeface="IBM Plex Sans"/>
                <a:sym typeface="IBM Plex Sans"/>
              </a:rPr>
              <a:t>(Begum et al., 2025; </a:t>
            </a:r>
            <a:r>
              <a:rPr lang="en-GB" sz="900" dirty="0" err="1">
                <a:solidFill>
                  <a:schemeClr val="dk1"/>
                </a:solidFill>
                <a:latin typeface="IBM Plex Sans"/>
                <a:sym typeface="IBM Plex Sans"/>
              </a:rPr>
              <a:t>Marghany</a:t>
            </a:r>
            <a:r>
              <a:rPr lang="en-GB" sz="900" dirty="0">
                <a:solidFill>
                  <a:schemeClr val="dk1"/>
                </a:solidFill>
                <a:latin typeface="IBM Plex Sans"/>
                <a:sym typeface="IBM Plex Sans"/>
              </a:rPr>
              <a:t> et al., 2025; Rana et al., 2025; Wu and Huo, 2023)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DADC"/>
        </a:solidFill>
        <a:effectLst/>
      </p:bgPr>
    </p:bg>
    <p:spTree>
      <p:nvGrpSpPr>
        <p:cNvPr id="1" name="Shape 142">
          <a:extLst>
            <a:ext uri="{FF2B5EF4-FFF2-40B4-BE49-F238E27FC236}">
              <a16:creationId xmlns:a16="http://schemas.microsoft.com/office/drawing/2014/main" id="{C82CA5DA-F978-2D21-8AAA-F06B6C129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Google Shape;143;p29">
            <a:extLst>
              <a:ext uri="{FF2B5EF4-FFF2-40B4-BE49-F238E27FC236}">
                <a16:creationId xmlns:a16="http://schemas.microsoft.com/office/drawing/2014/main" id="{2AA8331E-715F-4FEA-6F57-10D12A52C417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t="7881" r="9763" b="16263"/>
          <a:stretch/>
        </p:blipFill>
        <p:spPr>
          <a:xfrm flipH="1">
            <a:off x="0" y="0"/>
            <a:ext cx="41861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p29">
            <a:extLst>
              <a:ext uri="{FF2B5EF4-FFF2-40B4-BE49-F238E27FC236}">
                <a16:creationId xmlns:a16="http://schemas.microsoft.com/office/drawing/2014/main" id="{661AE89A-48D1-98A8-AAFB-10B62E7FB4A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260720" y="438220"/>
            <a:ext cx="4768980" cy="539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>
              <a:lnSpc>
                <a:spcPct val="150000"/>
              </a:lnSpc>
              <a:buSzPct val="150000"/>
              <a:buBlip>
                <a:blip r:embed="rId4"/>
              </a:buBlip>
            </a:pPr>
            <a:r>
              <a:rPr lang="en-US" sz="2000" dirty="0"/>
              <a:t>Personalisation lifts value when transparent, consented, and discreet</a:t>
            </a:r>
          </a:p>
          <a:p>
            <a:pPr marL="342900" indent="-342900">
              <a:lnSpc>
                <a:spcPct val="150000"/>
              </a:lnSpc>
              <a:buSzPct val="150000"/>
              <a:buBlip>
                <a:blip r:embed="rId4"/>
              </a:buBlip>
            </a:pPr>
            <a:r>
              <a:rPr lang="en-US" sz="2000" dirty="0"/>
              <a:t>The same tools destroy value if access to humans is blocked</a:t>
            </a:r>
          </a:p>
          <a:p>
            <a:pPr marL="342900" indent="-342900">
              <a:lnSpc>
                <a:spcPct val="150000"/>
              </a:lnSpc>
              <a:buSzPct val="150000"/>
              <a:buBlip>
                <a:blip r:embed="rId4"/>
              </a:buBlip>
            </a:pPr>
            <a:r>
              <a:rPr lang="en-US" sz="2000" dirty="0"/>
              <a:t>Clarity on escalation is a small change with outsized effects</a:t>
            </a:r>
          </a:p>
          <a:p>
            <a:pPr marL="342900" indent="-342900">
              <a:lnSpc>
                <a:spcPct val="150000"/>
              </a:lnSpc>
              <a:buSzPct val="150000"/>
              <a:buBlip>
                <a:blip r:embed="rId4"/>
              </a:buBlip>
            </a:pPr>
            <a:r>
              <a:rPr lang="en-US" sz="2000" dirty="0"/>
              <a:t>Measure warmth and fairness alongside speed</a:t>
            </a:r>
            <a:endParaRPr sz="2000" dirty="0"/>
          </a:p>
        </p:txBody>
      </p:sp>
      <p:sp>
        <p:nvSpPr>
          <p:cNvPr id="145" name="Google Shape;145;p29">
            <a:extLst>
              <a:ext uri="{FF2B5EF4-FFF2-40B4-BE49-F238E27FC236}">
                <a16:creationId xmlns:a16="http://schemas.microsoft.com/office/drawing/2014/main" id="{D486C5ED-79F0-3819-7008-24996BE659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600" y="1779570"/>
            <a:ext cx="4496400" cy="1958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4000" dirty="0"/>
              <a:t>Co-Creation vs. Co-Destruction</a:t>
            </a:r>
            <a:br>
              <a:rPr lang="en-GB" dirty="0"/>
            </a:br>
            <a:r>
              <a:rPr lang="en-GB" sz="2000" dirty="0"/>
              <a:t>Literature</a:t>
            </a:r>
            <a:endParaRPr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BDDB4D-AE28-C4B9-4736-33BCD46FB1AF}"/>
              </a:ext>
            </a:extLst>
          </p:cNvPr>
          <p:cNvSpPr txBox="1"/>
          <p:nvPr/>
        </p:nvSpPr>
        <p:spPr>
          <a:xfrm>
            <a:off x="7051430" y="4711833"/>
            <a:ext cx="197827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dk1"/>
                </a:solidFill>
                <a:latin typeface="IBM Plex Sans"/>
              </a:rPr>
              <a:t>(Lin et al., 2025; Rana et al., 2025)</a:t>
            </a:r>
          </a:p>
        </p:txBody>
      </p:sp>
    </p:spTree>
    <p:extLst>
      <p:ext uri="{BB962C8B-B14F-4D97-AF65-F5344CB8AC3E}">
        <p14:creationId xmlns:p14="http://schemas.microsoft.com/office/powerpoint/2010/main" val="3177883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>
          <a:extLst>
            <a:ext uri="{FF2B5EF4-FFF2-40B4-BE49-F238E27FC236}">
              <a16:creationId xmlns:a16="http://schemas.microsoft.com/office/drawing/2014/main" id="{0C4D57C8-6242-FEEA-01A6-E6675BB830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Google Shape;158;p31">
            <a:extLst>
              <a:ext uri="{FF2B5EF4-FFF2-40B4-BE49-F238E27FC236}">
                <a16:creationId xmlns:a16="http://schemas.microsoft.com/office/drawing/2014/main" id="{237CFD75-AB02-D613-96F8-5CA86188F75A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52381" t="6813" r="16783" b="-271"/>
          <a:stretch/>
        </p:blipFill>
        <p:spPr>
          <a:xfrm rot="5400000">
            <a:off x="626762" y="2084839"/>
            <a:ext cx="2431901" cy="3685424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31">
            <a:extLst>
              <a:ext uri="{FF2B5EF4-FFF2-40B4-BE49-F238E27FC236}">
                <a16:creationId xmlns:a16="http://schemas.microsoft.com/office/drawing/2014/main" id="{2407781F-5F95-F2C2-0B71-A03BFC4079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1532" y="906526"/>
            <a:ext cx="3743700" cy="191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US" sz="4000" dirty="0"/>
              <a:t>Staff Outcomes: JD-R and ERI</a:t>
            </a:r>
            <a:endParaRPr sz="4000" dirty="0"/>
          </a:p>
        </p:txBody>
      </p:sp>
      <p:sp>
        <p:nvSpPr>
          <p:cNvPr id="161" name="Google Shape;161;p31">
            <a:extLst>
              <a:ext uri="{FF2B5EF4-FFF2-40B4-BE49-F238E27FC236}">
                <a16:creationId xmlns:a16="http://schemas.microsoft.com/office/drawing/2014/main" id="{AD683FDA-20CA-D89C-9F0A-94BD3D8230B3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4010066" y="625473"/>
            <a:ext cx="4896541" cy="100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2000" dirty="0"/>
              <a:t>AI can remove low-value demands and increase autonomy</a:t>
            </a:r>
          </a:p>
          <a:p>
            <a:pPr marL="28575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2000" b="1" dirty="0"/>
              <a:t>New demands emerge:</a:t>
            </a:r>
            <a:r>
              <a:rPr lang="en-GB" sz="2000" dirty="0"/>
              <a:t> monitoring, alerts, exception queues</a:t>
            </a:r>
          </a:p>
          <a:p>
            <a:pPr marL="28575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2000" b="1" dirty="0"/>
              <a:t>ERI risk</a:t>
            </a:r>
            <a:r>
              <a:rPr lang="en-GB" sz="2000" dirty="0"/>
              <a:t>: more effort, same reward → burnout/turnover</a:t>
            </a:r>
          </a:p>
          <a:p>
            <a:pPr marL="28575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2000" b="1" dirty="0"/>
              <a:t>Buffer with HPWS</a:t>
            </a:r>
            <a:r>
              <a:rPr lang="en-GB" sz="2000" dirty="0"/>
              <a:t>: training, discretion, supportive supervision</a:t>
            </a:r>
            <a:endParaRPr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A35B9A-4A23-9BB2-E151-1706B79CF182}"/>
              </a:ext>
            </a:extLst>
          </p:cNvPr>
          <p:cNvSpPr txBox="1"/>
          <p:nvPr/>
        </p:nvSpPr>
        <p:spPr>
          <a:xfrm>
            <a:off x="3196389" y="4747791"/>
            <a:ext cx="6523893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dk1"/>
                </a:solidFill>
                <a:latin typeface="IBM Plex Sans"/>
              </a:rPr>
              <a:t>(Scholze and Hecker, 2024; Tan et al., 2024; </a:t>
            </a:r>
            <a:r>
              <a:rPr lang="en-GB" sz="900" dirty="0" err="1">
                <a:solidFill>
                  <a:schemeClr val="dk1"/>
                </a:solidFill>
                <a:latin typeface="IBM Plex Sans"/>
              </a:rPr>
              <a:t>Üngüren</a:t>
            </a:r>
            <a:r>
              <a:rPr lang="en-GB" sz="900" dirty="0">
                <a:solidFill>
                  <a:schemeClr val="dk1"/>
                </a:solidFill>
                <a:latin typeface="IBM Plex Sans"/>
              </a:rPr>
              <a:t> et al., 2024; Dorta-Afonso and Romero-Domínguez, 2025)</a:t>
            </a:r>
          </a:p>
        </p:txBody>
      </p:sp>
    </p:spTree>
    <p:extLst>
      <p:ext uri="{BB962C8B-B14F-4D97-AF65-F5344CB8AC3E}">
        <p14:creationId xmlns:p14="http://schemas.microsoft.com/office/powerpoint/2010/main" val="59945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24">
          <a:extLst>
            <a:ext uri="{FF2B5EF4-FFF2-40B4-BE49-F238E27FC236}">
              <a16:creationId xmlns:a16="http://schemas.microsoft.com/office/drawing/2014/main" id="{99D554C8-A663-CB7A-8429-7FDB7919C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Google Shape;125;p28">
            <a:extLst>
              <a:ext uri="{FF2B5EF4-FFF2-40B4-BE49-F238E27FC236}">
                <a16:creationId xmlns:a16="http://schemas.microsoft.com/office/drawing/2014/main" id="{F62B70FE-D113-F6A2-196D-F6890501A4A1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19932" r="19938"/>
          <a:stretch/>
        </p:blipFill>
        <p:spPr>
          <a:xfrm>
            <a:off x="-89975" y="2096931"/>
            <a:ext cx="3630125" cy="3167270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28">
            <a:extLst>
              <a:ext uri="{FF2B5EF4-FFF2-40B4-BE49-F238E27FC236}">
                <a16:creationId xmlns:a16="http://schemas.microsoft.com/office/drawing/2014/main" id="{E155A8FE-C4C5-3140-722C-5F760CCED9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2933" y="214891"/>
            <a:ext cx="3665344" cy="100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4000" dirty="0"/>
              <a:t>Governance, Explainability and Cyber</a:t>
            </a:r>
            <a:endParaRPr sz="4000" dirty="0"/>
          </a:p>
        </p:txBody>
      </p:sp>
      <p:sp>
        <p:nvSpPr>
          <p:cNvPr id="127" name="Google Shape;127;p28">
            <a:extLst>
              <a:ext uri="{FF2B5EF4-FFF2-40B4-BE49-F238E27FC236}">
                <a16:creationId xmlns:a16="http://schemas.microsoft.com/office/drawing/2014/main" id="{B0A7B783-DDA9-16C9-A020-C13F4D2F0C8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976447" y="1069425"/>
            <a:ext cx="3454454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600" dirty="0"/>
              <a:t>risk-based duties; transparency for limited-risk; stricter for high-risk</a:t>
            </a:r>
            <a:endParaRPr sz="1600" dirty="0"/>
          </a:p>
        </p:txBody>
      </p:sp>
      <p:sp>
        <p:nvSpPr>
          <p:cNvPr id="128" name="Google Shape;128;p28">
            <a:extLst>
              <a:ext uri="{FF2B5EF4-FFF2-40B4-BE49-F238E27FC236}">
                <a16:creationId xmlns:a16="http://schemas.microsoft.com/office/drawing/2014/main" id="{462C00A0-3813-7B22-6774-6E56CD0F578B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5303675" y="3102608"/>
            <a:ext cx="3127225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600" dirty="0"/>
              <a:t>synthetic voice and social engineering</a:t>
            </a:r>
            <a:endParaRPr sz="1600" dirty="0"/>
          </a:p>
        </p:txBody>
      </p:sp>
      <p:sp>
        <p:nvSpPr>
          <p:cNvPr id="129" name="Google Shape;129;p28">
            <a:extLst>
              <a:ext uri="{FF2B5EF4-FFF2-40B4-BE49-F238E27FC236}">
                <a16:creationId xmlns:a16="http://schemas.microsoft.com/office/drawing/2014/main" id="{84136FD2-511C-2C03-1B8A-DCDF12C9767F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4686300" y="4119200"/>
            <a:ext cx="44577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600" b="1" dirty="0"/>
              <a:t>=</a:t>
            </a:r>
            <a:r>
              <a:rPr lang="en-US" sz="1600" dirty="0"/>
              <a:t> safe, explainable flows; fast human redress</a:t>
            </a:r>
            <a:endParaRPr sz="1600" dirty="0"/>
          </a:p>
        </p:txBody>
      </p:sp>
      <p:sp>
        <p:nvSpPr>
          <p:cNvPr id="130" name="Google Shape;130;p28">
            <a:extLst>
              <a:ext uri="{FF2B5EF4-FFF2-40B4-BE49-F238E27FC236}">
                <a16:creationId xmlns:a16="http://schemas.microsoft.com/office/drawing/2014/main" id="{A01A552D-DAEF-F1D2-BBD0-64F2261593C7}"/>
              </a:ext>
            </a:extLst>
          </p:cNvPr>
          <p:cNvSpPr txBox="1">
            <a:spLocks noGrp="1"/>
          </p:cNvSpPr>
          <p:nvPr>
            <p:ph type="title" idx="5"/>
          </p:nvPr>
        </p:nvSpPr>
        <p:spPr>
          <a:xfrm>
            <a:off x="4455200" y="630691"/>
            <a:ext cx="7335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131" name="Google Shape;131;p28">
            <a:extLst>
              <a:ext uri="{FF2B5EF4-FFF2-40B4-BE49-F238E27FC236}">
                <a16:creationId xmlns:a16="http://schemas.microsoft.com/office/drawing/2014/main" id="{A1452DB4-10D7-8B12-44AF-749E6BB39756}"/>
              </a:ext>
            </a:extLst>
          </p:cNvPr>
          <p:cNvSpPr txBox="1">
            <a:spLocks noGrp="1"/>
          </p:cNvSpPr>
          <p:nvPr>
            <p:ph type="title" idx="6"/>
          </p:nvPr>
        </p:nvSpPr>
        <p:spPr>
          <a:xfrm>
            <a:off x="4332111" y="2663943"/>
            <a:ext cx="7314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03</a:t>
            </a:r>
            <a:endParaRPr dirty="0"/>
          </a:p>
        </p:txBody>
      </p:sp>
      <p:sp>
        <p:nvSpPr>
          <p:cNvPr id="132" name="Google Shape;132;p28">
            <a:extLst>
              <a:ext uri="{FF2B5EF4-FFF2-40B4-BE49-F238E27FC236}">
                <a16:creationId xmlns:a16="http://schemas.microsoft.com/office/drawing/2014/main" id="{01CF15F5-DF54-2A27-5B6A-C895BA92747F}"/>
              </a:ext>
            </a:extLst>
          </p:cNvPr>
          <p:cNvSpPr txBox="1">
            <a:spLocks noGrp="1"/>
          </p:cNvSpPr>
          <p:nvPr>
            <p:ph type="title" idx="7"/>
          </p:nvPr>
        </p:nvSpPr>
        <p:spPr>
          <a:xfrm>
            <a:off x="4074200" y="1647315"/>
            <a:ext cx="7314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133" name="Google Shape;133;p28">
            <a:extLst>
              <a:ext uri="{FF2B5EF4-FFF2-40B4-BE49-F238E27FC236}">
                <a16:creationId xmlns:a16="http://schemas.microsoft.com/office/drawing/2014/main" id="{A9F7F3B8-5489-8CD8-37DF-60888BA43156}"/>
              </a:ext>
            </a:extLst>
          </p:cNvPr>
          <p:cNvSpPr txBox="1">
            <a:spLocks noGrp="1"/>
          </p:cNvSpPr>
          <p:nvPr>
            <p:ph type="title" idx="8"/>
          </p:nvPr>
        </p:nvSpPr>
        <p:spPr>
          <a:xfrm>
            <a:off x="4074200" y="3680566"/>
            <a:ext cx="7314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134" name="Google Shape;134;p28">
            <a:extLst>
              <a:ext uri="{FF2B5EF4-FFF2-40B4-BE49-F238E27FC236}">
                <a16:creationId xmlns:a16="http://schemas.microsoft.com/office/drawing/2014/main" id="{85341EAD-DEE7-75B7-1618-2B4FF82C00C4}"/>
              </a:ext>
            </a:extLst>
          </p:cNvPr>
          <p:cNvSpPr txBox="1">
            <a:spLocks noGrp="1"/>
          </p:cNvSpPr>
          <p:nvPr>
            <p:ph type="subTitle" idx="9"/>
          </p:nvPr>
        </p:nvSpPr>
        <p:spPr>
          <a:xfrm>
            <a:off x="5263800" y="600700"/>
            <a:ext cx="31671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sz="2000" dirty="0"/>
              <a:t>EU AI Act</a:t>
            </a:r>
            <a:endParaRPr sz="2000" dirty="0"/>
          </a:p>
        </p:txBody>
      </p:sp>
      <p:sp>
        <p:nvSpPr>
          <p:cNvPr id="135" name="Google Shape;135;p28">
            <a:extLst>
              <a:ext uri="{FF2B5EF4-FFF2-40B4-BE49-F238E27FC236}">
                <a16:creationId xmlns:a16="http://schemas.microsoft.com/office/drawing/2014/main" id="{9F21EB0A-6BBF-4971-1221-8497EBF83EAE}"/>
              </a:ext>
            </a:extLst>
          </p:cNvPr>
          <p:cNvSpPr txBox="1">
            <a:spLocks noGrp="1"/>
          </p:cNvSpPr>
          <p:nvPr>
            <p:ph type="subTitle" idx="13"/>
          </p:nvPr>
        </p:nvSpPr>
        <p:spPr>
          <a:xfrm>
            <a:off x="4976446" y="2633950"/>
            <a:ext cx="3454454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sz="2000" dirty="0"/>
              <a:t>Front-desk threat surface</a:t>
            </a:r>
            <a:endParaRPr sz="2000" dirty="0"/>
          </a:p>
        </p:txBody>
      </p:sp>
      <p:sp>
        <p:nvSpPr>
          <p:cNvPr id="136" name="Google Shape;136;p28">
            <a:extLst>
              <a:ext uri="{FF2B5EF4-FFF2-40B4-BE49-F238E27FC236}">
                <a16:creationId xmlns:a16="http://schemas.microsoft.com/office/drawing/2014/main" id="{4870ADA4-46F3-A22B-E660-2D16F9818EA1}"/>
              </a:ext>
            </a:extLst>
          </p:cNvPr>
          <p:cNvSpPr txBox="1">
            <a:spLocks noGrp="1"/>
          </p:cNvSpPr>
          <p:nvPr>
            <p:ph type="subTitle" idx="15"/>
          </p:nvPr>
        </p:nvSpPr>
        <p:spPr>
          <a:xfrm>
            <a:off x="5263800" y="3650576"/>
            <a:ext cx="31671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sz="2000" dirty="0"/>
              <a:t>Service quality</a:t>
            </a:r>
            <a:endParaRPr sz="2000" dirty="0"/>
          </a:p>
        </p:txBody>
      </p:sp>
      <p:sp>
        <p:nvSpPr>
          <p:cNvPr id="137" name="Google Shape;137;p28">
            <a:extLst>
              <a:ext uri="{FF2B5EF4-FFF2-40B4-BE49-F238E27FC236}">
                <a16:creationId xmlns:a16="http://schemas.microsoft.com/office/drawing/2014/main" id="{DE423467-985E-EA3B-1485-86C2B99E877F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5063511" y="2086017"/>
            <a:ext cx="3830413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GB" sz="1600" dirty="0"/>
              <a:t>fairness, lawful bases, user-appropriate explanations</a:t>
            </a:r>
            <a:endParaRPr sz="1600" dirty="0"/>
          </a:p>
        </p:txBody>
      </p:sp>
      <p:sp>
        <p:nvSpPr>
          <p:cNvPr id="138" name="Google Shape;138;p28">
            <a:extLst>
              <a:ext uri="{FF2B5EF4-FFF2-40B4-BE49-F238E27FC236}">
                <a16:creationId xmlns:a16="http://schemas.microsoft.com/office/drawing/2014/main" id="{30422399-615A-284E-1B94-AF05DEE0A51B}"/>
              </a:ext>
            </a:extLst>
          </p:cNvPr>
          <p:cNvSpPr txBox="1">
            <a:spLocks noGrp="1"/>
          </p:cNvSpPr>
          <p:nvPr>
            <p:ph type="subTitle" idx="14"/>
          </p:nvPr>
        </p:nvSpPr>
        <p:spPr>
          <a:xfrm>
            <a:off x="5303675" y="1647323"/>
            <a:ext cx="3167100" cy="58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sz="2000" dirty="0"/>
              <a:t>ICO</a:t>
            </a: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AF8DAD-3779-B995-2774-040A7AC72B5A}"/>
              </a:ext>
            </a:extLst>
          </p:cNvPr>
          <p:cNvSpPr txBox="1"/>
          <p:nvPr/>
        </p:nvSpPr>
        <p:spPr>
          <a:xfrm>
            <a:off x="5603852" y="4841792"/>
            <a:ext cx="461596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dirty="0">
                <a:solidFill>
                  <a:schemeClr val="dk1"/>
                </a:solidFill>
                <a:latin typeface="IBM Plex Sans"/>
              </a:rPr>
              <a:t>(EUR-Lex, 2024; ICO, 2023; Tanti, 2024; Bird and Bird, 2025)</a:t>
            </a:r>
            <a:endParaRPr lang="en-GB" sz="900" dirty="0">
              <a:solidFill>
                <a:schemeClr val="dk1"/>
              </a:solidFill>
              <a:latin typeface="IBM Plex Sans"/>
            </a:endParaRPr>
          </a:p>
        </p:txBody>
      </p:sp>
    </p:spTree>
    <p:extLst>
      <p:ext uri="{BB962C8B-B14F-4D97-AF65-F5344CB8AC3E}">
        <p14:creationId xmlns:p14="http://schemas.microsoft.com/office/powerpoint/2010/main" val="201907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Google Shape;151;p30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9890" r="29602" b="1117"/>
          <a:stretch/>
        </p:blipFill>
        <p:spPr>
          <a:xfrm flipH="1">
            <a:off x="5038649" y="132875"/>
            <a:ext cx="4105351" cy="5010625"/>
          </a:xfrm>
          <a:prstGeom prst="rect">
            <a:avLst/>
          </a:prstGeom>
        </p:spPr>
      </p:pic>
      <p:sp>
        <p:nvSpPr>
          <p:cNvPr id="152" name="Google Shape;152;p30"/>
          <p:cNvSpPr txBox="1">
            <a:spLocks noGrp="1"/>
          </p:cNvSpPr>
          <p:nvPr>
            <p:ph type="title"/>
          </p:nvPr>
        </p:nvSpPr>
        <p:spPr>
          <a:xfrm>
            <a:off x="680549" y="268031"/>
            <a:ext cx="4358100" cy="96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4000" dirty="0"/>
              <a:t>Method</a:t>
            </a:r>
            <a:endParaRPr sz="4000" dirty="0"/>
          </a:p>
        </p:txBody>
      </p:sp>
      <p:sp>
        <p:nvSpPr>
          <p:cNvPr id="153" name="Google Shape;153;p30"/>
          <p:cNvSpPr txBox="1">
            <a:spLocks noGrp="1"/>
          </p:cNvSpPr>
          <p:nvPr>
            <p:ph type="body" idx="1"/>
          </p:nvPr>
        </p:nvSpPr>
        <p:spPr>
          <a:xfrm>
            <a:off x="335529" y="1371887"/>
            <a:ext cx="5511355" cy="253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>
              <a:lnSpc>
                <a:spcPct val="150000"/>
              </a:lnSpc>
              <a:buSzPct val="150000"/>
              <a:buBlip>
                <a:blip r:embed="rId4"/>
              </a:buBlip>
            </a:pPr>
            <a:r>
              <a:rPr lang="en-US" sz="2000" dirty="0"/>
              <a:t>Qualitative synthesis of peer-reviewed work </a:t>
            </a:r>
          </a:p>
          <a:p>
            <a:pPr marL="342900" lvl="0" indent="-342900">
              <a:lnSpc>
                <a:spcPct val="150000"/>
              </a:lnSpc>
              <a:buSzPct val="150000"/>
              <a:buBlip>
                <a:blip r:embed="rId4"/>
              </a:buBlip>
            </a:pPr>
            <a:r>
              <a:rPr lang="en-US" sz="2000" dirty="0"/>
              <a:t>Brand cases for orchestration patterns</a:t>
            </a:r>
          </a:p>
          <a:p>
            <a:pPr marL="342900" lvl="0" indent="-342900">
              <a:lnSpc>
                <a:spcPct val="150000"/>
              </a:lnSpc>
              <a:buSzPct val="150000"/>
              <a:buBlip>
                <a:blip r:embed="rId4"/>
              </a:buBlip>
            </a:pPr>
            <a:r>
              <a:rPr lang="en-US" sz="2000" dirty="0"/>
              <a:t>JD-R for staff; TAM/UTAUT for adoption; value co-creation for outcomes</a:t>
            </a:r>
          </a:p>
          <a:p>
            <a:pPr marL="342900" lvl="0" indent="-342900">
              <a:lnSpc>
                <a:spcPct val="150000"/>
              </a:lnSpc>
              <a:buSzPct val="150000"/>
              <a:buBlip>
                <a:blip r:embed="rId4"/>
              </a:buBlip>
            </a:pPr>
            <a:r>
              <a:rPr lang="en-US" sz="2000" dirty="0"/>
              <a:t>Cross-industry vignette (last-mile logistics) to test transfer</a:t>
            </a:r>
            <a:endParaRPr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AC7981-9EEE-5668-9097-F81A18B5F8BE}"/>
              </a:ext>
            </a:extLst>
          </p:cNvPr>
          <p:cNvSpPr txBox="1"/>
          <p:nvPr/>
        </p:nvSpPr>
        <p:spPr>
          <a:xfrm>
            <a:off x="125170" y="4912667"/>
            <a:ext cx="901883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dk1"/>
                </a:solidFill>
                <a:latin typeface="IBM Plex Sans"/>
              </a:rPr>
              <a:t>(Begum et al., 2025; Liu et al., 2025; IHG, 2024; Accor, 2024; Scholze and Hecker, 2024; Lin et al., 2025; Retail Technology Innovation Hub, 2022; Ofcom, 2024)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>
          <a:extLst>
            <a:ext uri="{FF2B5EF4-FFF2-40B4-BE49-F238E27FC236}">
              <a16:creationId xmlns:a16="http://schemas.microsoft.com/office/drawing/2014/main" id="{0939EDC1-4087-AE6B-8BF5-CBF9D811C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" name="Google Shape;203;p35">
            <a:extLst>
              <a:ext uri="{FF2B5EF4-FFF2-40B4-BE49-F238E27FC236}">
                <a16:creationId xmlns:a16="http://schemas.microsoft.com/office/drawing/2014/main" id="{F6C80430-1B8D-7444-4498-4DA1C9CC1990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25638" t="-23337" r="37672" b="95962"/>
          <a:stretch/>
        </p:blipFill>
        <p:spPr>
          <a:xfrm>
            <a:off x="-25" y="3546282"/>
            <a:ext cx="4319075" cy="15972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4" name="Google Shape;204;p35">
            <a:extLst>
              <a:ext uri="{FF2B5EF4-FFF2-40B4-BE49-F238E27FC236}">
                <a16:creationId xmlns:a16="http://schemas.microsoft.com/office/drawing/2014/main" id="{753EC761-9D09-E5FF-33D9-8AE3B57DAA01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5337" t="-9380" r="64004" b="65071"/>
          <a:stretch/>
        </p:blipFill>
        <p:spPr>
          <a:xfrm>
            <a:off x="5534975" y="2535650"/>
            <a:ext cx="3609024" cy="2607850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35">
            <a:extLst>
              <a:ext uri="{FF2B5EF4-FFF2-40B4-BE49-F238E27FC236}">
                <a16:creationId xmlns:a16="http://schemas.microsoft.com/office/drawing/2014/main" id="{B3A0E54B-169E-F23C-FC24-A9467DA5EC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0000" y="308882"/>
            <a:ext cx="842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4000" dirty="0"/>
              <a:t>What Works and What Does Not</a:t>
            </a:r>
            <a:endParaRPr sz="2000" dirty="0"/>
          </a:p>
        </p:txBody>
      </p:sp>
      <p:sp>
        <p:nvSpPr>
          <p:cNvPr id="216" name="Google Shape;216;p35">
            <a:extLst>
              <a:ext uri="{FF2B5EF4-FFF2-40B4-BE49-F238E27FC236}">
                <a16:creationId xmlns:a16="http://schemas.microsoft.com/office/drawing/2014/main" id="{A5B8B5B6-89CE-1442-BEF7-C51A4ACE72EB}"/>
              </a:ext>
            </a:extLst>
          </p:cNvPr>
          <p:cNvSpPr txBox="1"/>
          <p:nvPr/>
        </p:nvSpPr>
        <p:spPr>
          <a:xfrm>
            <a:off x="420908" y="2227891"/>
            <a:ext cx="8302184" cy="2280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2857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20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Forecasting and price moves help when humans keep overriding rules</a:t>
            </a:r>
          </a:p>
          <a:p>
            <a:pPr marL="2857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20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Best fit: </a:t>
            </a:r>
            <a:r>
              <a:rPr lang="en-GB" sz="20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FAQs, routine bookings, late-night arrivals; hand over for recovery</a:t>
            </a:r>
          </a:p>
          <a:p>
            <a:pPr marL="2857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20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JD-R: </a:t>
            </a:r>
            <a:r>
              <a:rPr lang="en-GB" sz="20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reduce obstacles; avoid alert fatigue; escalate edge cases fast</a:t>
            </a:r>
          </a:p>
          <a:p>
            <a:pPr marL="2857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50000"/>
              <a:buBlip>
                <a:blip r:embed="rId4"/>
              </a:buBlip>
            </a:pPr>
            <a:r>
              <a:rPr lang="en-GB" sz="2000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Hybrid contact models: </a:t>
            </a:r>
            <a:r>
              <a:rPr lang="en-GB" sz="2000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bot first, human owner of outcome</a:t>
            </a:r>
            <a:endParaRPr sz="2000" dirty="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657116-8036-D910-0472-2CB8EEABDA43}"/>
              </a:ext>
            </a:extLst>
          </p:cNvPr>
          <p:cNvSpPr txBox="1"/>
          <p:nvPr/>
        </p:nvSpPr>
        <p:spPr>
          <a:xfrm>
            <a:off x="481817" y="4700247"/>
            <a:ext cx="8302183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dirty="0">
                <a:solidFill>
                  <a:schemeClr val="dk1"/>
                </a:solidFill>
                <a:latin typeface="IBM Plex Sans"/>
                <a:sym typeface="IBM Plex Sans"/>
              </a:rPr>
              <a:t>(IDEAS, 2024; Hospitality Today, 2025; Begum et al., 2025; Wu and Huo, 2023; Scholze and Hecker, 2024; Tan et al., 2024; Accor, 2024; IHG, 2024)</a:t>
            </a:r>
            <a:endParaRPr lang="en-GB" sz="900" dirty="0">
              <a:solidFill>
                <a:schemeClr val="dk1"/>
              </a:solidFill>
              <a:latin typeface="IBM Plex Sans"/>
              <a:sym typeface="IBM Plex Sans"/>
            </a:endParaRPr>
          </a:p>
        </p:txBody>
      </p:sp>
    </p:spTree>
    <p:extLst>
      <p:ext uri="{BB962C8B-B14F-4D97-AF65-F5344CB8AC3E}">
        <p14:creationId xmlns:p14="http://schemas.microsoft.com/office/powerpoint/2010/main" val="3640496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4">
          <a:extLst>
            <a:ext uri="{FF2B5EF4-FFF2-40B4-BE49-F238E27FC236}">
              <a16:creationId xmlns:a16="http://schemas.microsoft.com/office/drawing/2014/main" id="{967AE5F6-68DC-F532-6FF0-8D3D7D329D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38">
            <a:extLst>
              <a:ext uri="{FF2B5EF4-FFF2-40B4-BE49-F238E27FC236}">
                <a16:creationId xmlns:a16="http://schemas.microsoft.com/office/drawing/2014/main" id="{3EBE8B3F-A3E1-9B20-4ECA-51DC18CD44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792" y="60663"/>
            <a:ext cx="5759886" cy="170253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4000" dirty="0"/>
              <a:t>A Human-in-the-Loop Playbook</a:t>
            </a:r>
            <a:br>
              <a:rPr lang="en-GB" sz="4000" dirty="0"/>
            </a:br>
            <a:r>
              <a:rPr lang="en-GB" sz="2000" dirty="0"/>
              <a:t>Recommendations</a:t>
            </a:r>
            <a:endParaRPr sz="2000" dirty="0"/>
          </a:p>
        </p:txBody>
      </p:sp>
      <p:sp>
        <p:nvSpPr>
          <p:cNvPr id="258" name="Google Shape;258;p38">
            <a:extLst>
              <a:ext uri="{FF2B5EF4-FFF2-40B4-BE49-F238E27FC236}">
                <a16:creationId xmlns:a16="http://schemas.microsoft.com/office/drawing/2014/main" id="{37E0C8CA-9E04-27BA-2BF1-4A376C38C41C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3307052" y="757282"/>
            <a:ext cx="5759886" cy="30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 algn="l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sz="1600" dirty="0"/>
              <a:t>Map flows by stakes and emotion; set escalation thresholds</a:t>
            </a:r>
          </a:p>
          <a:p>
            <a:pPr marL="285750" indent="-285750" algn="l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sz="1600" dirty="0"/>
              <a:t>Use JD-R to redesign roles and rotas; turn saved minutes into real recovery</a:t>
            </a:r>
          </a:p>
          <a:p>
            <a:pPr marL="285750" indent="-285750" algn="l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sz="1600" dirty="0"/>
              <a:t>Train for escalations; craft jobs; add “AI concierge” and data-steward roles</a:t>
            </a:r>
          </a:p>
          <a:p>
            <a:pPr marL="285750" indent="-285750" algn="l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sz="1600" dirty="0"/>
              <a:t>Operationalise explainability; default to human redress</a:t>
            </a:r>
          </a:p>
          <a:p>
            <a:pPr marL="285750" indent="-285750" algn="l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sz="1600" dirty="0"/>
              <a:t>Run cyber drills as service rehearsals; share scam patterns</a:t>
            </a:r>
          </a:p>
          <a:p>
            <a:pPr marL="285750" indent="-285750" algn="l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sz="1600" dirty="0"/>
              <a:t>Measure beyond speed: warmth, fairness, FCR for complex cases</a:t>
            </a:r>
          </a:p>
        </p:txBody>
      </p:sp>
      <p:pic>
        <p:nvPicPr>
          <p:cNvPr id="259" name="Google Shape;259;p38">
            <a:extLst>
              <a:ext uri="{FF2B5EF4-FFF2-40B4-BE49-F238E27FC236}">
                <a16:creationId xmlns:a16="http://schemas.microsoft.com/office/drawing/2014/main" id="{396B8856-30D8-B3B6-B032-CABB8BDEC68F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l="17351" r="10441"/>
          <a:stretch/>
        </p:blipFill>
        <p:spPr>
          <a:xfrm>
            <a:off x="-105503" y="2048608"/>
            <a:ext cx="4114795" cy="309489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D83EE7-2490-6156-1F86-FE450ADFB33A}"/>
              </a:ext>
            </a:extLst>
          </p:cNvPr>
          <p:cNvSpPr txBox="1"/>
          <p:nvPr/>
        </p:nvSpPr>
        <p:spPr>
          <a:xfrm>
            <a:off x="633047" y="4912668"/>
            <a:ext cx="889830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dirty="0">
                <a:solidFill>
                  <a:schemeClr val="dk1"/>
                </a:solidFill>
                <a:latin typeface="IBM Plex Sans"/>
                <a:sym typeface="IBM Plex Sans"/>
              </a:rPr>
              <a:t>(Rana et al., 2025; Wu and Huo, 2023; Scholze and Hecker, 2024; </a:t>
            </a:r>
            <a:r>
              <a:rPr lang="en-US" sz="900" dirty="0" err="1">
                <a:solidFill>
                  <a:schemeClr val="dk1"/>
                </a:solidFill>
                <a:latin typeface="IBM Plex Sans"/>
                <a:sym typeface="IBM Plex Sans"/>
              </a:rPr>
              <a:t>Üngüren</a:t>
            </a:r>
            <a:r>
              <a:rPr lang="en-US" sz="900" dirty="0">
                <a:solidFill>
                  <a:schemeClr val="dk1"/>
                </a:solidFill>
                <a:latin typeface="IBM Plex Sans"/>
                <a:sym typeface="IBM Plex Sans"/>
              </a:rPr>
              <a:t> et al., 2024; ICO, 2023; EUR-Lex, 2024; </a:t>
            </a:r>
            <a:r>
              <a:rPr lang="en-US" sz="900" dirty="0" err="1">
                <a:solidFill>
                  <a:schemeClr val="dk1"/>
                </a:solidFill>
                <a:latin typeface="IBM Plex Sans"/>
                <a:sym typeface="IBM Plex Sans"/>
              </a:rPr>
              <a:t>Cloudbeds</a:t>
            </a:r>
            <a:r>
              <a:rPr lang="en-US" sz="900" dirty="0">
                <a:solidFill>
                  <a:schemeClr val="dk1"/>
                </a:solidFill>
                <a:latin typeface="IBM Plex Sans"/>
                <a:sym typeface="IBM Plex Sans"/>
              </a:rPr>
              <a:t>, 2025; Tanti, 2024; Lin et al., 2025)</a:t>
            </a:r>
            <a:endParaRPr lang="en-GB" sz="900" dirty="0">
              <a:solidFill>
                <a:schemeClr val="dk1"/>
              </a:solidFill>
              <a:latin typeface="IBM Plex Sans"/>
              <a:sym typeface="IBM Plex Sans"/>
            </a:endParaRPr>
          </a:p>
        </p:txBody>
      </p:sp>
    </p:spTree>
    <p:extLst>
      <p:ext uri="{BB962C8B-B14F-4D97-AF65-F5344CB8AC3E}">
        <p14:creationId xmlns:p14="http://schemas.microsoft.com/office/powerpoint/2010/main" val="25666223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9">
          <a:extLst>
            <a:ext uri="{FF2B5EF4-FFF2-40B4-BE49-F238E27FC236}">
              <a16:creationId xmlns:a16="http://schemas.microsoft.com/office/drawing/2014/main" id="{215F692A-9CB1-9782-1557-DFB933A2FE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40">
            <a:extLst>
              <a:ext uri="{FF2B5EF4-FFF2-40B4-BE49-F238E27FC236}">
                <a16:creationId xmlns:a16="http://schemas.microsoft.com/office/drawing/2014/main" id="{D5217324-A5A9-EDF9-2F9E-CC84A31F63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5846" y="-97169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291" name="Google Shape;291;p40">
            <a:extLst>
              <a:ext uri="{FF2B5EF4-FFF2-40B4-BE49-F238E27FC236}">
                <a16:creationId xmlns:a16="http://schemas.microsoft.com/office/drawing/2014/main" id="{CA0B0F73-972C-2046-C775-09442BFB9E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5846" y="328246"/>
            <a:ext cx="8968154" cy="397900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Accor, 2024. Accor’s Contact Centers: Expanding our Footprint to Serve Guests Better. https://group.accor.com/en/news-stories/contact-centers-guest-experience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Begum, N., Faisal, M.N., Sobh, R. and Rana, N.P., 2025. From TAM to AIDUA and Beyond: Charting the Theoretical Frontiers of Service Robot Adoption in Hospitality. Journal of Global Information Management (JGIM), 33(1), pp.1-27.. https://www.sciencedirect.com/org/science/article/pii/S1062737525000526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Bird &amp; Bird, 2025. Deploying AI in a hotel chain? How to mitigate privacy &amp; digital regulatory risk. https://www.twobirds.com.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Bulchand-Gidumal, J., William Secin, E., O’Connor, P. and Buhalis, D., 2024. Artificial intelligence’s impact on hospitality and tourism marketing: exploring key themes and addressing challenges. Current Issues in Tourism, 27(14), pp.2345-2362. https://doi.org/10.1080/13683500.2023.2229480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 err="1"/>
              <a:t>Cloudbeds</a:t>
            </a:r>
            <a:r>
              <a:rPr lang="en-US" sz="700" dirty="0"/>
              <a:t>, 2025. Hotel Cybersecurity. https://www.cloudbeds.com/hotel-cybersecurity/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Dorta-Afonso, D. and Romero-Dominguez, L., 2025. High-performance work systems in job demands-resources theory: Implications for employee burnout and quality of life. International Journal of Hospitality Management, 126, p.104066. https://doi.org/10.1016/j.ijhm.2024.104066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EUR-Lex. (2024) Regulation (EU) 2024/1689 of the European Parliament and of the Council. Official Journal of the European Union. https://eur-lex.europa.eu/eli/reg/2024/1689/oj/eng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Hayat, A., Gamage, A. and Shahid, S., 2025. Workplace Incivility and Employee Well‐Being in the Hospitality Industry in Pakistan: A Moderated Mediation Model. Stress and Health, 41(4), p.e70069.  https://doi.org/10.1002/smi.70069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Hospitality Today, 2025. How Marriott is using AI to rethink room assignments. https://www.hospitality.today/article/how-marriott-is-using-ai-to-rethink-room-assignments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ICO, 2023. Guidance on AI and Data Protection. https://ico.org.uk/for-organisations/uk-gdpr-guidance-and-resources/artificial-intelligence/guidance-on-ai-and-data-protection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IDEAS, 2024, Hospitality Technology Trends: How AI Is Revolutionizing Hotel Revenue Management. https://ideas.com/hospitality-technology-trends-ai-hotel-revenue-management/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IHG, 2024. IHG Hotels &amp; Resorts Builds a New Travel Planner Powered by Google Cloud AI. https://www.ihgplc.com/en/news-and-media/news-releases/2024/ihg-hotels-and-resorts-builds-a-new-travel-planner-powered-by-google-cloud-ai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Lin, K.J., Zhang, K., Chen, S., Ye, H., Li, X. and Law, R., 2025. Value formation in AI-integrated service system: review and implications on hospitality and tourism research. The Service Industries Journal, 45(7-8), pp.635-656. https://doi.org/10.1080/02642069.2024.2346235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Liu, G.G., </a:t>
            </a:r>
            <a:r>
              <a:rPr lang="en-US" sz="700" dirty="0" err="1"/>
              <a:t>Benckendorff</a:t>
            </a:r>
            <a:r>
              <a:rPr lang="en-US" sz="700" dirty="0"/>
              <a:t>, P. and Walters, G., 2025. Human–Robot interaction research in hospitality and tourism: trends and future directions. Tourism Review, 80(4), pp.847-870. https://doi.org/10.1108/TR-04-2024-0266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 err="1"/>
              <a:t>Marghany</a:t>
            </a:r>
            <a:r>
              <a:rPr lang="en-US" sz="700" dirty="0"/>
              <a:t>, M.N., </a:t>
            </a:r>
            <a:r>
              <a:rPr lang="en-US" sz="700" dirty="0" err="1"/>
              <a:t>Elmohandes</a:t>
            </a:r>
            <a:r>
              <a:rPr lang="en-US" sz="700" dirty="0"/>
              <a:t>, N.M., Mohamad, I., </a:t>
            </a:r>
            <a:r>
              <a:rPr lang="en-US" sz="700" dirty="0" err="1"/>
              <a:t>Elshawarbi</a:t>
            </a:r>
            <a:r>
              <a:rPr lang="en-US" sz="700" dirty="0"/>
              <a:t>, N.N., Saleh, M.I., </a:t>
            </a:r>
            <a:r>
              <a:rPr lang="en-US" sz="700" dirty="0" err="1"/>
              <a:t>Ghazy</a:t>
            </a:r>
            <a:r>
              <a:rPr lang="en-US" sz="700" dirty="0"/>
              <a:t>, K. and Helal, M.Y., 2025. Robots at your service: Understanding hotel guest acceptance with meta-UTAUT investigation. International Journal of Hospitality Management, 130, p.104227. https://doi.org/10.1016/j.ijhm.2025.104227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Ofcom, 2024. Post Monitoring Report 2023–24. https://www.ofcom.org.uk/siteassets/resources/documents/postal-services/monitoring-reports/2023-2024/post-monitoring-report-2023-24.pdf?v=384016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Rana, N.P., Begum, N., Faisal, M.N. and Mishra, A., 2025. Customer experiences with service robots in hotels: a review and research agenda. Journal of Hospitality Marketing &amp; Management, 34(2), pp.145-174. https://doi.org/10.1080/19368623.2024.2403640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Retail Technology Innovation Hub, 2022. </a:t>
            </a:r>
            <a:r>
              <a:rPr lang="en-US" sz="700" dirty="0" err="1"/>
              <a:t>Evri</a:t>
            </a:r>
            <a:r>
              <a:rPr lang="en-US" sz="700" dirty="0"/>
              <a:t> taps machine learning and AI for Parcel Vision. https://retailtechinnovationhub.com/home/2022/10/17/evri-taps-machine-learning-and-ai-for-parcel-vision-solution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Scholze, A. and Hecker, A., 2024. The job demands-resources model as a theoretical lens for the bright and dark side of digitization. Computers in Human Behavior, 155, p.108177. https://doi.org/10.1016/j.chb.2024.108177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Tan, K.L., Hofman, P.S., Noor, N., Tan, S.R., Hii, I.S. and Cham, T.H., 2024. Does artificial intelligence improve hospitality employees’ individual competitive productivity? A time-lagged moderated-mediation model involving job crafting and meaningful work. Current Issues in Tourism, pp.1-18. https://doi.org/10.1080/13683500.2024.2391114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Tanti, R., 2024. Study of </a:t>
            </a:r>
            <a:r>
              <a:rPr lang="en-US" sz="700" dirty="0" err="1"/>
              <a:t>Phising</a:t>
            </a:r>
            <a:r>
              <a:rPr lang="en-US" sz="700" dirty="0"/>
              <a:t> Attack and their Prevention Techniques. International Journal of Scientific </a:t>
            </a:r>
            <a:r>
              <a:rPr lang="en-US" sz="700" dirty="0" err="1"/>
              <a:t>Resarch</a:t>
            </a:r>
            <a:r>
              <a:rPr lang="en-US" sz="700" dirty="0"/>
              <a:t> in Engineering and Management, 08(10):1-8. https://www.researchgate.net/publication/385083853_Study_of_Phishing_Attack_and_their_Prevention_Techniques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 err="1"/>
              <a:t>Üngüren</a:t>
            </a:r>
            <a:r>
              <a:rPr lang="en-US" sz="700" dirty="0"/>
              <a:t>, E., Onur, N., Demirel, H. and Tekin, Ö.A., 2024. The effects of job stress on burnout and turnover intention: the moderating effects of job security and financial dependency. Behavioral Sciences, 14(4), p.322. https://doi.org/10.3390/bs14040322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Willie, M.M., 2023. The Role of Organizational Culture in Cybersecurity: Building a Security-First Culture. https://www.researchgate.net/publication/371399113_The_Role_of_Organizational_Culture_in_Cybersecurity_Building_a_Security-First_Culture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WTTC, 2024. AI Set to Shape the Future of Travel &amp; Tourism, Says WTTC. https://wttc.org/news/ai-set-to-shape-the-future-of-travel-and-tourism-says-wttc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Wu, X. and Huo, Y., 2023. Impact of the introduction of service robots on consumer satisfaction: Empirical evidence from hotels. Technological forecasting and social change, 194, p.122718.  https://doi.org/10.1016/j.techfore.2023.122718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7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00" dirty="0"/>
              <a:t>I acknowledge the use of  Grammarly application for the purpose of identifying  grammatical and syntactical errors, as well as for obtaining rephrasing suggestions within the document containing my assignment.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2456125227"/>
      </p:ext>
    </p:extLst>
  </p:cSld>
  <p:clrMapOvr>
    <a:masterClrMapping/>
  </p:clrMapOvr>
</p:sld>
</file>

<file path=ppt/theme/theme1.xml><?xml version="1.0" encoding="utf-8"?>
<a:theme xmlns:a="http://schemas.openxmlformats.org/drawingml/2006/main" name="The Future of AI and Machines by Slidesgo">
  <a:themeElements>
    <a:clrScheme name="Simple Light">
      <a:dk1>
        <a:srgbClr val="191919"/>
      </a:dk1>
      <a:lt1>
        <a:srgbClr val="E4E9EC"/>
      </a:lt1>
      <a:dk2>
        <a:srgbClr val="595959"/>
      </a:dk2>
      <a:lt2>
        <a:srgbClr val="EEEEEE"/>
      </a:lt2>
      <a:accent1>
        <a:srgbClr val="CFDADC"/>
      </a:accent1>
      <a:accent2>
        <a:srgbClr val="15325B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9191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1949</Words>
  <Application>Microsoft Office PowerPoint</Application>
  <PresentationFormat>On-screen Show (16:9)</PresentationFormat>
  <Paragraphs>97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Inter</vt:lpstr>
      <vt:lpstr>IBM Plex Sans</vt:lpstr>
      <vt:lpstr>Arial</vt:lpstr>
      <vt:lpstr>Darker Grotesque SemiBold</vt:lpstr>
      <vt:lpstr>Raleway</vt:lpstr>
      <vt:lpstr>The Future of AI and Machines by Slidesgo</vt:lpstr>
      <vt:lpstr> Artificial Intelligence  and human collaboration </vt:lpstr>
      <vt:lpstr>The Tension to Solve Abstract</vt:lpstr>
      <vt:lpstr>Coordination, Not Replacement Introduction</vt:lpstr>
      <vt:lpstr>Acceptance and Boundaries Literature</vt:lpstr>
      <vt:lpstr>Co-Creation vs. Co-Destruction Literature</vt:lpstr>
      <vt:lpstr>Staff Outcomes: JD-R and ERI</vt:lpstr>
      <vt:lpstr>Governance, Explainability and Cyber</vt:lpstr>
      <vt:lpstr>Method</vt:lpstr>
      <vt:lpstr>What Works and What Does Not</vt:lpstr>
      <vt:lpstr>A Human-in-the-Loop Playbook 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Liviu Postelnicu (2224284)</cp:lastModifiedBy>
  <cp:revision>4</cp:revision>
  <dcterms:modified xsi:type="dcterms:W3CDTF">2025-11-06T09:00:38Z</dcterms:modified>
</cp:coreProperties>
</file>