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79"/>
  </p:normalViewPr>
  <p:slideViewPr>
    <p:cSldViewPr snapToGrid="0">
      <p:cViewPr>
        <p:scale>
          <a:sx n="96" d="100"/>
          <a:sy n="96" d="100"/>
        </p:scale>
        <p:origin x="144" y="3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5BA979-91D5-442D-ACB7-06E9F7F44B02}" type="doc">
      <dgm:prSet loTypeId="urn:microsoft.com/office/officeart/2005/8/layout/cycle6" loCatId="cycle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66642C0-2839-44D9-AD6E-E0D7C2155F59}">
      <dgm:prSet/>
      <dgm:spPr/>
      <dgm:t>
        <a:bodyPr/>
        <a:lstStyle/>
        <a:p>
          <a:r>
            <a:rPr lang="en-GB" b="1" i="0"/>
            <a:t>Knowledge Conversion Processes</a:t>
          </a:r>
          <a:endParaRPr lang="en-US"/>
        </a:p>
      </dgm:t>
    </dgm:pt>
    <dgm:pt modelId="{10EA58ED-0D1B-4843-B78A-20D32BA140F7}" type="parTrans" cxnId="{408E1B0B-90AE-4466-BF19-D3368D6776CE}">
      <dgm:prSet/>
      <dgm:spPr/>
      <dgm:t>
        <a:bodyPr/>
        <a:lstStyle/>
        <a:p>
          <a:endParaRPr lang="en-US"/>
        </a:p>
      </dgm:t>
    </dgm:pt>
    <dgm:pt modelId="{D7772144-68E8-4333-8CBE-4C885727DA16}" type="sibTrans" cxnId="{408E1B0B-90AE-4466-BF19-D3368D6776CE}">
      <dgm:prSet/>
      <dgm:spPr/>
      <dgm:t>
        <a:bodyPr/>
        <a:lstStyle/>
        <a:p>
          <a:endParaRPr lang="en-US"/>
        </a:p>
      </dgm:t>
    </dgm:pt>
    <dgm:pt modelId="{E65557C1-EEFC-430E-B47D-4D0C30B2A79A}">
      <dgm:prSet/>
      <dgm:spPr/>
      <dgm:t>
        <a:bodyPr/>
        <a:lstStyle/>
        <a:p>
          <a:r>
            <a:rPr lang="en-GB" b="0" i="1"/>
            <a:t>Socialization:</a:t>
          </a:r>
          <a:r>
            <a:rPr lang="en-GB" b="0" i="0"/>
            <a:t> Sharing experiences.</a:t>
          </a:r>
          <a:endParaRPr lang="en-US"/>
        </a:p>
      </dgm:t>
    </dgm:pt>
    <dgm:pt modelId="{F45DD56A-9988-45C3-92C8-3844323D479E}" type="parTrans" cxnId="{61239E70-8F72-4550-8B09-FC962C32A4F3}">
      <dgm:prSet/>
      <dgm:spPr/>
      <dgm:t>
        <a:bodyPr/>
        <a:lstStyle/>
        <a:p>
          <a:endParaRPr lang="en-US"/>
        </a:p>
      </dgm:t>
    </dgm:pt>
    <dgm:pt modelId="{73962357-E6EE-427D-A286-66F058F5C6C1}" type="sibTrans" cxnId="{61239E70-8F72-4550-8B09-FC962C32A4F3}">
      <dgm:prSet/>
      <dgm:spPr/>
      <dgm:t>
        <a:bodyPr/>
        <a:lstStyle/>
        <a:p>
          <a:endParaRPr lang="en-US"/>
        </a:p>
      </dgm:t>
    </dgm:pt>
    <dgm:pt modelId="{5B0E0111-3859-4A96-BFE8-E553892F86E6}">
      <dgm:prSet/>
      <dgm:spPr/>
      <dgm:t>
        <a:bodyPr/>
        <a:lstStyle/>
        <a:p>
          <a:r>
            <a:rPr lang="en-GB" b="0" i="1"/>
            <a:t>Capture:</a:t>
          </a:r>
          <a:r>
            <a:rPr lang="en-GB" b="0" i="0"/>
            <a:t> Converting tacit knowledge into explicit.</a:t>
          </a:r>
          <a:endParaRPr lang="en-US"/>
        </a:p>
      </dgm:t>
    </dgm:pt>
    <dgm:pt modelId="{EBB2BDB9-DFF1-4C27-8C7C-70C4464031F2}" type="parTrans" cxnId="{F400FA25-8585-4974-B97B-71CF8F8AD5F7}">
      <dgm:prSet/>
      <dgm:spPr/>
      <dgm:t>
        <a:bodyPr/>
        <a:lstStyle/>
        <a:p>
          <a:endParaRPr lang="en-US"/>
        </a:p>
      </dgm:t>
    </dgm:pt>
    <dgm:pt modelId="{6DB51678-B257-45C6-8C89-F319C7ECC003}" type="sibTrans" cxnId="{F400FA25-8585-4974-B97B-71CF8F8AD5F7}">
      <dgm:prSet/>
      <dgm:spPr/>
      <dgm:t>
        <a:bodyPr/>
        <a:lstStyle/>
        <a:p>
          <a:endParaRPr lang="en-US"/>
        </a:p>
      </dgm:t>
    </dgm:pt>
    <dgm:pt modelId="{D091E24C-937C-40A7-B21E-6CDC55A386B3}">
      <dgm:prSet/>
      <dgm:spPr/>
      <dgm:t>
        <a:bodyPr/>
        <a:lstStyle/>
        <a:p>
          <a:r>
            <a:rPr lang="en-GB" b="0" i="1"/>
            <a:t>Distribution:</a:t>
          </a:r>
          <a:r>
            <a:rPr lang="en-GB" b="0" i="0"/>
            <a:t> Copying and distributing expressed knowledge.</a:t>
          </a:r>
          <a:endParaRPr lang="en-US"/>
        </a:p>
      </dgm:t>
    </dgm:pt>
    <dgm:pt modelId="{7E5F4065-1282-421C-B88C-35917602C8CD}" type="parTrans" cxnId="{A3D12361-ADF3-49C4-BA62-576A8FF83B2E}">
      <dgm:prSet/>
      <dgm:spPr/>
      <dgm:t>
        <a:bodyPr/>
        <a:lstStyle/>
        <a:p>
          <a:endParaRPr lang="en-US"/>
        </a:p>
      </dgm:t>
    </dgm:pt>
    <dgm:pt modelId="{018CEF69-C346-4573-B0B0-E642D15811BD}" type="sibTrans" cxnId="{A3D12361-ADF3-49C4-BA62-576A8FF83B2E}">
      <dgm:prSet/>
      <dgm:spPr/>
      <dgm:t>
        <a:bodyPr/>
        <a:lstStyle/>
        <a:p>
          <a:endParaRPr lang="en-US"/>
        </a:p>
      </dgm:t>
    </dgm:pt>
    <dgm:pt modelId="{A396ACBC-3055-438C-BDA6-31548540F357}">
      <dgm:prSet/>
      <dgm:spPr/>
      <dgm:t>
        <a:bodyPr/>
        <a:lstStyle/>
        <a:p>
          <a:r>
            <a:rPr lang="en-GB" b="0" i="1"/>
            <a:t>Internalization:</a:t>
          </a:r>
          <a:r>
            <a:rPr lang="en-GB" b="0" i="0"/>
            <a:t> Experiencing knowledge (Muhammed and Zaim, 2020).</a:t>
          </a:r>
          <a:endParaRPr lang="en-US"/>
        </a:p>
      </dgm:t>
    </dgm:pt>
    <dgm:pt modelId="{8DD2E9C4-804B-44FF-A798-2CB5949C8408}" type="parTrans" cxnId="{F6412B21-DEA2-4826-B8A8-E3DA48F12480}">
      <dgm:prSet/>
      <dgm:spPr/>
      <dgm:t>
        <a:bodyPr/>
        <a:lstStyle/>
        <a:p>
          <a:endParaRPr lang="en-US"/>
        </a:p>
      </dgm:t>
    </dgm:pt>
    <dgm:pt modelId="{5AEC659A-592E-4EAD-A947-BC86D3A4ED8B}" type="sibTrans" cxnId="{F6412B21-DEA2-4826-B8A8-E3DA48F12480}">
      <dgm:prSet/>
      <dgm:spPr/>
      <dgm:t>
        <a:bodyPr/>
        <a:lstStyle/>
        <a:p>
          <a:endParaRPr lang="en-US"/>
        </a:p>
      </dgm:t>
    </dgm:pt>
    <dgm:pt modelId="{86CD1990-C72A-364F-8E0A-64245E2300AD}" type="pres">
      <dgm:prSet presAssocID="{DF5BA979-91D5-442D-ACB7-06E9F7F44B02}" presName="cycle" presStyleCnt="0">
        <dgm:presLayoutVars>
          <dgm:dir/>
          <dgm:resizeHandles val="exact"/>
        </dgm:presLayoutVars>
      </dgm:prSet>
      <dgm:spPr/>
    </dgm:pt>
    <dgm:pt modelId="{06D33FDB-C2E5-3B4B-B414-2247999A8AFA}" type="pres">
      <dgm:prSet presAssocID="{E66642C0-2839-44D9-AD6E-E0D7C2155F59}" presName="node" presStyleLbl="node1" presStyleIdx="0" presStyleCnt="5">
        <dgm:presLayoutVars>
          <dgm:bulletEnabled val="1"/>
        </dgm:presLayoutVars>
      </dgm:prSet>
      <dgm:spPr/>
    </dgm:pt>
    <dgm:pt modelId="{85EEE39E-8267-794C-A604-B5690163D7B2}" type="pres">
      <dgm:prSet presAssocID="{E66642C0-2839-44D9-AD6E-E0D7C2155F59}" presName="spNode" presStyleCnt="0"/>
      <dgm:spPr/>
    </dgm:pt>
    <dgm:pt modelId="{6A562C46-540C-794D-87CA-56E6C053D83F}" type="pres">
      <dgm:prSet presAssocID="{D7772144-68E8-4333-8CBE-4C885727DA16}" presName="sibTrans" presStyleLbl="sibTrans1D1" presStyleIdx="0" presStyleCnt="5"/>
      <dgm:spPr/>
    </dgm:pt>
    <dgm:pt modelId="{B0D29E00-2377-F74B-9892-EFF17F5D2624}" type="pres">
      <dgm:prSet presAssocID="{E65557C1-EEFC-430E-B47D-4D0C30B2A79A}" presName="node" presStyleLbl="node1" presStyleIdx="1" presStyleCnt="5">
        <dgm:presLayoutVars>
          <dgm:bulletEnabled val="1"/>
        </dgm:presLayoutVars>
      </dgm:prSet>
      <dgm:spPr/>
    </dgm:pt>
    <dgm:pt modelId="{2ED7FE5A-F297-6B49-B7F1-2144BE2ACFBA}" type="pres">
      <dgm:prSet presAssocID="{E65557C1-EEFC-430E-B47D-4D0C30B2A79A}" presName="spNode" presStyleCnt="0"/>
      <dgm:spPr/>
    </dgm:pt>
    <dgm:pt modelId="{78FBE445-C13A-DC40-9E3E-84CD85EFE2D3}" type="pres">
      <dgm:prSet presAssocID="{73962357-E6EE-427D-A286-66F058F5C6C1}" presName="sibTrans" presStyleLbl="sibTrans1D1" presStyleIdx="1" presStyleCnt="5"/>
      <dgm:spPr/>
    </dgm:pt>
    <dgm:pt modelId="{B763394B-3314-474B-BE1A-42515B668ABE}" type="pres">
      <dgm:prSet presAssocID="{5B0E0111-3859-4A96-BFE8-E553892F86E6}" presName="node" presStyleLbl="node1" presStyleIdx="2" presStyleCnt="5">
        <dgm:presLayoutVars>
          <dgm:bulletEnabled val="1"/>
        </dgm:presLayoutVars>
      </dgm:prSet>
      <dgm:spPr/>
    </dgm:pt>
    <dgm:pt modelId="{522C5008-A40B-EB4A-B483-20E46A62BD07}" type="pres">
      <dgm:prSet presAssocID="{5B0E0111-3859-4A96-BFE8-E553892F86E6}" presName="spNode" presStyleCnt="0"/>
      <dgm:spPr/>
    </dgm:pt>
    <dgm:pt modelId="{1CAB5127-361F-EC49-A43E-C7E7DB652D8C}" type="pres">
      <dgm:prSet presAssocID="{6DB51678-B257-45C6-8C89-F319C7ECC003}" presName="sibTrans" presStyleLbl="sibTrans1D1" presStyleIdx="2" presStyleCnt="5"/>
      <dgm:spPr/>
    </dgm:pt>
    <dgm:pt modelId="{967C937F-D3CF-6441-97B0-0DBDE7EC249B}" type="pres">
      <dgm:prSet presAssocID="{D091E24C-937C-40A7-B21E-6CDC55A386B3}" presName="node" presStyleLbl="node1" presStyleIdx="3" presStyleCnt="5">
        <dgm:presLayoutVars>
          <dgm:bulletEnabled val="1"/>
        </dgm:presLayoutVars>
      </dgm:prSet>
      <dgm:spPr/>
    </dgm:pt>
    <dgm:pt modelId="{40498584-2BE3-B44D-AD0A-D4C41A3027DF}" type="pres">
      <dgm:prSet presAssocID="{D091E24C-937C-40A7-B21E-6CDC55A386B3}" presName="spNode" presStyleCnt="0"/>
      <dgm:spPr/>
    </dgm:pt>
    <dgm:pt modelId="{72F9B25E-77F7-9547-A4D9-2AEF54D36EB1}" type="pres">
      <dgm:prSet presAssocID="{018CEF69-C346-4573-B0B0-E642D15811BD}" presName="sibTrans" presStyleLbl="sibTrans1D1" presStyleIdx="3" presStyleCnt="5"/>
      <dgm:spPr/>
    </dgm:pt>
    <dgm:pt modelId="{1F98266E-9EEB-2E4A-B8B5-75EA46563460}" type="pres">
      <dgm:prSet presAssocID="{A396ACBC-3055-438C-BDA6-31548540F357}" presName="node" presStyleLbl="node1" presStyleIdx="4" presStyleCnt="5">
        <dgm:presLayoutVars>
          <dgm:bulletEnabled val="1"/>
        </dgm:presLayoutVars>
      </dgm:prSet>
      <dgm:spPr/>
    </dgm:pt>
    <dgm:pt modelId="{CB22CF08-EC1A-9246-824B-7276E63A0683}" type="pres">
      <dgm:prSet presAssocID="{A396ACBC-3055-438C-BDA6-31548540F357}" presName="spNode" presStyleCnt="0"/>
      <dgm:spPr/>
    </dgm:pt>
    <dgm:pt modelId="{45334233-8FD7-1F4D-A8C0-04FDA1F6A9D8}" type="pres">
      <dgm:prSet presAssocID="{5AEC659A-592E-4EAD-A947-BC86D3A4ED8B}" presName="sibTrans" presStyleLbl="sibTrans1D1" presStyleIdx="4" presStyleCnt="5"/>
      <dgm:spPr/>
    </dgm:pt>
  </dgm:ptLst>
  <dgm:cxnLst>
    <dgm:cxn modelId="{408E1B0B-90AE-4466-BF19-D3368D6776CE}" srcId="{DF5BA979-91D5-442D-ACB7-06E9F7F44B02}" destId="{E66642C0-2839-44D9-AD6E-E0D7C2155F59}" srcOrd="0" destOrd="0" parTransId="{10EA58ED-0D1B-4843-B78A-20D32BA140F7}" sibTransId="{D7772144-68E8-4333-8CBE-4C885727DA16}"/>
    <dgm:cxn modelId="{160E780F-8EC7-714E-AE41-FAE43ADE85E7}" type="presOf" srcId="{018CEF69-C346-4573-B0B0-E642D15811BD}" destId="{72F9B25E-77F7-9547-A4D9-2AEF54D36EB1}" srcOrd="0" destOrd="0" presId="urn:microsoft.com/office/officeart/2005/8/layout/cycle6"/>
    <dgm:cxn modelId="{F6412B21-DEA2-4826-B8A8-E3DA48F12480}" srcId="{DF5BA979-91D5-442D-ACB7-06E9F7F44B02}" destId="{A396ACBC-3055-438C-BDA6-31548540F357}" srcOrd="4" destOrd="0" parTransId="{8DD2E9C4-804B-44FF-A798-2CB5949C8408}" sibTransId="{5AEC659A-592E-4EAD-A947-BC86D3A4ED8B}"/>
    <dgm:cxn modelId="{F400FA25-8585-4974-B97B-71CF8F8AD5F7}" srcId="{DF5BA979-91D5-442D-ACB7-06E9F7F44B02}" destId="{5B0E0111-3859-4A96-BFE8-E553892F86E6}" srcOrd="2" destOrd="0" parTransId="{EBB2BDB9-DFF1-4C27-8C7C-70C4464031F2}" sibTransId="{6DB51678-B257-45C6-8C89-F319C7ECC003}"/>
    <dgm:cxn modelId="{72C33737-FDC0-9446-8CA8-85D5A0A98B90}" type="presOf" srcId="{73962357-E6EE-427D-A286-66F058F5C6C1}" destId="{78FBE445-C13A-DC40-9E3E-84CD85EFE2D3}" srcOrd="0" destOrd="0" presId="urn:microsoft.com/office/officeart/2005/8/layout/cycle6"/>
    <dgm:cxn modelId="{89C6AB3B-D5A9-0249-9EE9-85ACF8E5EC98}" type="presOf" srcId="{5B0E0111-3859-4A96-BFE8-E553892F86E6}" destId="{B763394B-3314-474B-BE1A-42515B668ABE}" srcOrd="0" destOrd="0" presId="urn:microsoft.com/office/officeart/2005/8/layout/cycle6"/>
    <dgm:cxn modelId="{74934F55-7453-F141-A998-F70DB6BB580F}" type="presOf" srcId="{D091E24C-937C-40A7-B21E-6CDC55A386B3}" destId="{967C937F-D3CF-6441-97B0-0DBDE7EC249B}" srcOrd="0" destOrd="0" presId="urn:microsoft.com/office/officeart/2005/8/layout/cycle6"/>
    <dgm:cxn modelId="{A3D12361-ADF3-49C4-BA62-576A8FF83B2E}" srcId="{DF5BA979-91D5-442D-ACB7-06E9F7F44B02}" destId="{D091E24C-937C-40A7-B21E-6CDC55A386B3}" srcOrd="3" destOrd="0" parTransId="{7E5F4065-1282-421C-B88C-35917602C8CD}" sibTransId="{018CEF69-C346-4573-B0B0-E642D15811BD}"/>
    <dgm:cxn modelId="{61239E70-8F72-4550-8B09-FC962C32A4F3}" srcId="{DF5BA979-91D5-442D-ACB7-06E9F7F44B02}" destId="{E65557C1-EEFC-430E-B47D-4D0C30B2A79A}" srcOrd="1" destOrd="0" parTransId="{F45DD56A-9988-45C3-92C8-3844323D479E}" sibTransId="{73962357-E6EE-427D-A286-66F058F5C6C1}"/>
    <dgm:cxn modelId="{BC0B269E-2F1A-EF42-A711-0CDF0565A8D2}" type="presOf" srcId="{6DB51678-B257-45C6-8C89-F319C7ECC003}" destId="{1CAB5127-361F-EC49-A43E-C7E7DB652D8C}" srcOrd="0" destOrd="0" presId="urn:microsoft.com/office/officeart/2005/8/layout/cycle6"/>
    <dgm:cxn modelId="{BBE2CDA2-0C10-EE44-AF50-4F7F5C2A4F05}" type="presOf" srcId="{DF5BA979-91D5-442D-ACB7-06E9F7F44B02}" destId="{86CD1990-C72A-364F-8E0A-64245E2300AD}" srcOrd="0" destOrd="0" presId="urn:microsoft.com/office/officeart/2005/8/layout/cycle6"/>
    <dgm:cxn modelId="{A9B20CB4-738C-4549-B98D-E3C6E21C95FF}" type="presOf" srcId="{A396ACBC-3055-438C-BDA6-31548540F357}" destId="{1F98266E-9EEB-2E4A-B8B5-75EA46563460}" srcOrd="0" destOrd="0" presId="urn:microsoft.com/office/officeart/2005/8/layout/cycle6"/>
    <dgm:cxn modelId="{B5E433C4-777D-2A48-80F5-10F1F9781F66}" type="presOf" srcId="{5AEC659A-592E-4EAD-A947-BC86D3A4ED8B}" destId="{45334233-8FD7-1F4D-A8C0-04FDA1F6A9D8}" srcOrd="0" destOrd="0" presId="urn:microsoft.com/office/officeart/2005/8/layout/cycle6"/>
    <dgm:cxn modelId="{FF1DD9C6-3AC0-8C49-B85C-838A0A4611CD}" type="presOf" srcId="{D7772144-68E8-4333-8CBE-4C885727DA16}" destId="{6A562C46-540C-794D-87CA-56E6C053D83F}" srcOrd="0" destOrd="0" presId="urn:microsoft.com/office/officeart/2005/8/layout/cycle6"/>
    <dgm:cxn modelId="{DBCB6ACE-89BD-A54F-93A1-A6FECCCCA1DE}" type="presOf" srcId="{E66642C0-2839-44D9-AD6E-E0D7C2155F59}" destId="{06D33FDB-C2E5-3B4B-B414-2247999A8AFA}" srcOrd="0" destOrd="0" presId="urn:microsoft.com/office/officeart/2005/8/layout/cycle6"/>
    <dgm:cxn modelId="{8E0C07DF-7062-284A-B372-AB576EF87923}" type="presOf" srcId="{E65557C1-EEFC-430E-B47D-4D0C30B2A79A}" destId="{B0D29E00-2377-F74B-9892-EFF17F5D2624}" srcOrd="0" destOrd="0" presId="urn:microsoft.com/office/officeart/2005/8/layout/cycle6"/>
    <dgm:cxn modelId="{7EBC3212-CEAB-864C-B99F-400D6067B4D6}" type="presParOf" srcId="{86CD1990-C72A-364F-8E0A-64245E2300AD}" destId="{06D33FDB-C2E5-3B4B-B414-2247999A8AFA}" srcOrd="0" destOrd="0" presId="urn:microsoft.com/office/officeart/2005/8/layout/cycle6"/>
    <dgm:cxn modelId="{09BEED16-613F-D648-9EE4-0F80CD715667}" type="presParOf" srcId="{86CD1990-C72A-364F-8E0A-64245E2300AD}" destId="{85EEE39E-8267-794C-A604-B5690163D7B2}" srcOrd="1" destOrd="0" presId="urn:microsoft.com/office/officeart/2005/8/layout/cycle6"/>
    <dgm:cxn modelId="{0AD64627-1DE0-A54F-B751-0998032F2DE7}" type="presParOf" srcId="{86CD1990-C72A-364F-8E0A-64245E2300AD}" destId="{6A562C46-540C-794D-87CA-56E6C053D83F}" srcOrd="2" destOrd="0" presId="urn:microsoft.com/office/officeart/2005/8/layout/cycle6"/>
    <dgm:cxn modelId="{7AF9A989-CB11-904E-920B-EBC606D115BD}" type="presParOf" srcId="{86CD1990-C72A-364F-8E0A-64245E2300AD}" destId="{B0D29E00-2377-F74B-9892-EFF17F5D2624}" srcOrd="3" destOrd="0" presId="urn:microsoft.com/office/officeart/2005/8/layout/cycle6"/>
    <dgm:cxn modelId="{7FE3046D-881F-2741-835D-D9CE42FC8156}" type="presParOf" srcId="{86CD1990-C72A-364F-8E0A-64245E2300AD}" destId="{2ED7FE5A-F297-6B49-B7F1-2144BE2ACFBA}" srcOrd="4" destOrd="0" presId="urn:microsoft.com/office/officeart/2005/8/layout/cycle6"/>
    <dgm:cxn modelId="{E093252F-75C6-D042-9800-D249EF16EDFF}" type="presParOf" srcId="{86CD1990-C72A-364F-8E0A-64245E2300AD}" destId="{78FBE445-C13A-DC40-9E3E-84CD85EFE2D3}" srcOrd="5" destOrd="0" presId="urn:microsoft.com/office/officeart/2005/8/layout/cycle6"/>
    <dgm:cxn modelId="{C646AC5B-6736-6B4B-8F75-8C0C94A687A2}" type="presParOf" srcId="{86CD1990-C72A-364F-8E0A-64245E2300AD}" destId="{B763394B-3314-474B-BE1A-42515B668ABE}" srcOrd="6" destOrd="0" presId="urn:microsoft.com/office/officeart/2005/8/layout/cycle6"/>
    <dgm:cxn modelId="{EE0725FD-18F0-8340-9773-79E380B73CA6}" type="presParOf" srcId="{86CD1990-C72A-364F-8E0A-64245E2300AD}" destId="{522C5008-A40B-EB4A-B483-20E46A62BD07}" srcOrd="7" destOrd="0" presId="urn:microsoft.com/office/officeart/2005/8/layout/cycle6"/>
    <dgm:cxn modelId="{896AD2A7-23D3-F949-A71B-BBB7DE23213C}" type="presParOf" srcId="{86CD1990-C72A-364F-8E0A-64245E2300AD}" destId="{1CAB5127-361F-EC49-A43E-C7E7DB652D8C}" srcOrd="8" destOrd="0" presId="urn:microsoft.com/office/officeart/2005/8/layout/cycle6"/>
    <dgm:cxn modelId="{EF4C4CA9-63B7-9344-B6BF-1B2908C2191C}" type="presParOf" srcId="{86CD1990-C72A-364F-8E0A-64245E2300AD}" destId="{967C937F-D3CF-6441-97B0-0DBDE7EC249B}" srcOrd="9" destOrd="0" presId="urn:microsoft.com/office/officeart/2005/8/layout/cycle6"/>
    <dgm:cxn modelId="{1D275385-CF78-5F4D-B60A-7695BA38198D}" type="presParOf" srcId="{86CD1990-C72A-364F-8E0A-64245E2300AD}" destId="{40498584-2BE3-B44D-AD0A-D4C41A3027DF}" srcOrd="10" destOrd="0" presId="urn:microsoft.com/office/officeart/2005/8/layout/cycle6"/>
    <dgm:cxn modelId="{0813A7C7-AEB7-1D47-B7C0-BEA45B06E984}" type="presParOf" srcId="{86CD1990-C72A-364F-8E0A-64245E2300AD}" destId="{72F9B25E-77F7-9547-A4D9-2AEF54D36EB1}" srcOrd="11" destOrd="0" presId="urn:microsoft.com/office/officeart/2005/8/layout/cycle6"/>
    <dgm:cxn modelId="{E468EB54-FC1D-FF49-A99F-7B9A015E8D4E}" type="presParOf" srcId="{86CD1990-C72A-364F-8E0A-64245E2300AD}" destId="{1F98266E-9EEB-2E4A-B8B5-75EA46563460}" srcOrd="12" destOrd="0" presId="urn:microsoft.com/office/officeart/2005/8/layout/cycle6"/>
    <dgm:cxn modelId="{02E82CC9-67C8-834E-9E14-9FC245630418}" type="presParOf" srcId="{86CD1990-C72A-364F-8E0A-64245E2300AD}" destId="{CB22CF08-EC1A-9246-824B-7276E63A0683}" srcOrd="13" destOrd="0" presId="urn:microsoft.com/office/officeart/2005/8/layout/cycle6"/>
    <dgm:cxn modelId="{CEFF2F74-3A98-E447-95DE-800F4B13B1C2}" type="presParOf" srcId="{86CD1990-C72A-364F-8E0A-64245E2300AD}" destId="{45334233-8FD7-1F4D-A8C0-04FDA1F6A9D8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39F9727-69A1-4C77-8EFD-74FB5EDFBABD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6FD253E-5CB8-4930-9845-A6F3C8AF9120}">
      <dgm:prSet/>
      <dgm:spPr>
        <a:solidFill>
          <a:schemeClr val="tx1"/>
        </a:solidFill>
      </dgm:spPr>
      <dgm:t>
        <a:bodyPr/>
        <a:lstStyle/>
        <a:p>
          <a:r>
            <a:rPr lang="en-GB" b="0" i="1"/>
            <a:t>Acquisition:</a:t>
          </a:r>
          <a:r>
            <a:rPr lang="en-GB" b="0" i="0"/>
            <a:t> Involves acquiring key elements related to creativity and innovation (Ode and Ayavoo, 2020).</a:t>
          </a:r>
          <a:endParaRPr lang="en-US"/>
        </a:p>
      </dgm:t>
    </dgm:pt>
    <dgm:pt modelId="{914097AA-473F-4BE9-9526-4096AFEF8076}" type="parTrans" cxnId="{F72C5686-F547-4690-9190-2351FDFEC50F}">
      <dgm:prSet/>
      <dgm:spPr/>
      <dgm:t>
        <a:bodyPr/>
        <a:lstStyle/>
        <a:p>
          <a:endParaRPr lang="en-US"/>
        </a:p>
      </dgm:t>
    </dgm:pt>
    <dgm:pt modelId="{B74DDC47-79FB-4496-A852-C487E7EC9D2C}" type="sibTrans" cxnId="{F72C5686-F547-4690-9190-2351FDFEC50F}">
      <dgm:prSet/>
      <dgm:spPr/>
      <dgm:t>
        <a:bodyPr/>
        <a:lstStyle/>
        <a:p>
          <a:endParaRPr lang="en-US"/>
        </a:p>
      </dgm:t>
    </dgm:pt>
    <dgm:pt modelId="{5726E3DB-F944-43D0-AA47-D38E6E6786C2}">
      <dgm:prSet/>
      <dgm:spPr>
        <a:solidFill>
          <a:schemeClr val="tx1"/>
        </a:solidFill>
      </dgm:spPr>
      <dgm:t>
        <a:bodyPr/>
        <a:lstStyle/>
        <a:p>
          <a:r>
            <a:rPr lang="en-GB" b="0" i="1"/>
            <a:t>Retention:</a:t>
          </a:r>
          <a:r>
            <a:rPr lang="en-GB" b="0" i="0"/>
            <a:t> Storing and protecting knowledge.</a:t>
          </a:r>
          <a:endParaRPr lang="en-US"/>
        </a:p>
      </dgm:t>
    </dgm:pt>
    <dgm:pt modelId="{A802FAAE-95E3-4C6B-83DE-4035E0DDDBD9}" type="parTrans" cxnId="{40E137C5-55BA-4095-BCA7-BF229A018878}">
      <dgm:prSet/>
      <dgm:spPr/>
      <dgm:t>
        <a:bodyPr/>
        <a:lstStyle/>
        <a:p>
          <a:endParaRPr lang="en-US"/>
        </a:p>
      </dgm:t>
    </dgm:pt>
    <dgm:pt modelId="{E5F46326-AE20-425F-BFE2-A3E0E4441E52}" type="sibTrans" cxnId="{40E137C5-55BA-4095-BCA7-BF229A018878}">
      <dgm:prSet/>
      <dgm:spPr/>
      <dgm:t>
        <a:bodyPr/>
        <a:lstStyle/>
        <a:p>
          <a:endParaRPr lang="en-US"/>
        </a:p>
      </dgm:t>
    </dgm:pt>
    <dgm:pt modelId="{B022F61E-8EEB-4BFE-899A-9DD19B50CA48}">
      <dgm:prSet/>
      <dgm:spPr>
        <a:solidFill>
          <a:schemeClr val="tx1"/>
        </a:solidFill>
      </dgm:spPr>
      <dgm:t>
        <a:bodyPr/>
        <a:lstStyle/>
        <a:p>
          <a:r>
            <a:rPr lang="en-GB" b="0" i="1" dirty="0"/>
            <a:t>Transfer:</a:t>
          </a:r>
          <a:r>
            <a:rPr lang="en-GB" b="0" i="0" dirty="0"/>
            <a:t> Sharing, exchanging, and disseminating data.</a:t>
          </a:r>
          <a:endParaRPr lang="en-US" dirty="0"/>
        </a:p>
      </dgm:t>
    </dgm:pt>
    <dgm:pt modelId="{B1FE3698-7EF4-4925-A9D7-9E1EBD11F13E}" type="parTrans" cxnId="{B2C39E96-0E3A-43B8-ABCD-E66401EB4955}">
      <dgm:prSet/>
      <dgm:spPr/>
      <dgm:t>
        <a:bodyPr/>
        <a:lstStyle/>
        <a:p>
          <a:endParaRPr lang="en-US"/>
        </a:p>
      </dgm:t>
    </dgm:pt>
    <dgm:pt modelId="{547B053E-2F50-4B71-9EB1-B7F9F325D706}" type="sibTrans" cxnId="{B2C39E96-0E3A-43B8-ABCD-E66401EB4955}">
      <dgm:prSet/>
      <dgm:spPr/>
      <dgm:t>
        <a:bodyPr/>
        <a:lstStyle/>
        <a:p>
          <a:endParaRPr lang="en-US"/>
        </a:p>
      </dgm:t>
    </dgm:pt>
    <dgm:pt modelId="{73D43E2F-8842-454F-A740-B660E894AC58}" type="pres">
      <dgm:prSet presAssocID="{239F9727-69A1-4C77-8EFD-74FB5EDFBABD}" presName="outerComposite" presStyleCnt="0">
        <dgm:presLayoutVars>
          <dgm:chMax val="5"/>
          <dgm:dir/>
          <dgm:resizeHandles val="exact"/>
        </dgm:presLayoutVars>
      </dgm:prSet>
      <dgm:spPr/>
    </dgm:pt>
    <dgm:pt modelId="{D83E7177-5868-B54A-9650-1D70E25C65B2}" type="pres">
      <dgm:prSet presAssocID="{239F9727-69A1-4C77-8EFD-74FB5EDFBABD}" presName="dummyMaxCanvas" presStyleCnt="0">
        <dgm:presLayoutVars/>
      </dgm:prSet>
      <dgm:spPr/>
    </dgm:pt>
    <dgm:pt modelId="{2AAB02FC-231F-1346-8E00-AE2EB52238DF}" type="pres">
      <dgm:prSet presAssocID="{239F9727-69A1-4C77-8EFD-74FB5EDFBABD}" presName="ThreeNodes_1" presStyleLbl="node1" presStyleIdx="0" presStyleCnt="3">
        <dgm:presLayoutVars>
          <dgm:bulletEnabled val="1"/>
        </dgm:presLayoutVars>
      </dgm:prSet>
      <dgm:spPr/>
    </dgm:pt>
    <dgm:pt modelId="{34DB9018-7E34-494F-BD09-F48851D05D12}" type="pres">
      <dgm:prSet presAssocID="{239F9727-69A1-4C77-8EFD-74FB5EDFBABD}" presName="ThreeNodes_2" presStyleLbl="node1" presStyleIdx="1" presStyleCnt="3">
        <dgm:presLayoutVars>
          <dgm:bulletEnabled val="1"/>
        </dgm:presLayoutVars>
      </dgm:prSet>
      <dgm:spPr/>
    </dgm:pt>
    <dgm:pt modelId="{F4749A11-454F-404F-8EC6-70E5D6E462C9}" type="pres">
      <dgm:prSet presAssocID="{239F9727-69A1-4C77-8EFD-74FB5EDFBABD}" presName="ThreeNodes_3" presStyleLbl="node1" presStyleIdx="2" presStyleCnt="3">
        <dgm:presLayoutVars>
          <dgm:bulletEnabled val="1"/>
        </dgm:presLayoutVars>
      </dgm:prSet>
      <dgm:spPr/>
    </dgm:pt>
    <dgm:pt modelId="{7443CBD9-5C23-C04C-8240-E5A463C775F1}" type="pres">
      <dgm:prSet presAssocID="{239F9727-69A1-4C77-8EFD-74FB5EDFBABD}" presName="ThreeConn_1-2" presStyleLbl="fgAccFollowNode1" presStyleIdx="0" presStyleCnt="2">
        <dgm:presLayoutVars>
          <dgm:bulletEnabled val="1"/>
        </dgm:presLayoutVars>
      </dgm:prSet>
      <dgm:spPr/>
    </dgm:pt>
    <dgm:pt modelId="{2AB0DF14-EA26-5D49-AA50-6124725CF205}" type="pres">
      <dgm:prSet presAssocID="{239F9727-69A1-4C77-8EFD-74FB5EDFBABD}" presName="ThreeConn_2-3" presStyleLbl="fgAccFollowNode1" presStyleIdx="1" presStyleCnt="2">
        <dgm:presLayoutVars>
          <dgm:bulletEnabled val="1"/>
        </dgm:presLayoutVars>
      </dgm:prSet>
      <dgm:spPr/>
    </dgm:pt>
    <dgm:pt modelId="{F4F2CA33-D7CE-144B-A4D1-195E06C1D597}" type="pres">
      <dgm:prSet presAssocID="{239F9727-69A1-4C77-8EFD-74FB5EDFBABD}" presName="ThreeNodes_1_text" presStyleLbl="node1" presStyleIdx="2" presStyleCnt="3">
        <dgm:presLayoutVars>
          <dgm:bulletEnabled val="1"/>
        </dgm:presLayoutVars>
      </dgm:prSet>
      <dgm:spPr/>
    </dgm:pt>
    <dgm:pt modelId="{3FC86695-A999-B146-BABB-F2074A95B806}" type="pres">
      <dgm:prSet presAssocID="{239F9727-69A1-4C77-8EFD-74FB5EDFBABD}" presName="ThreeNodes_2_text" presStyleLbl="node1" presStyleIdx="2" presStyleCnt="3">
        <dgm:presLayoutVars>
          <dgm:bulletEnabled val="1"/>
        </dgm:presLayoutVars>
      </dgm:prSet>
      <dgm:spPr/>
    </dgm:pt>
    <dgm:pt modelId="{63D7E694-FD58-3E47-BACE-0907C08979B0}" type="pres">
      <dgm:prSet presAssocID="{239F9727-69A1-4C77-8EFD-74FB5EDFBAB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C903701-165C-0447-A6BF-D60981EB2B01}" type="presOf" srcId="{E5F46326-AE20-425F-BFE2-A3E0E4441E52}" destId="{2AB0DF14-EA26-5D49-AA50-6124725CF205}" srcOrd="0" destOrd="0" presId="urn:microsoft.com/office/officeart/2005/8/layout/vProcess5"/>
    <dgm:cxn modelId="{10997209-2627-474A-BBFF-F3D853125F25}" type="presOf" srcId="{B022F61E-8EEB-4BFE-899A-9DD19B50CA48}" destId="{63D7E694-FD58-3E47-BACE-0907C08979B0}" srcOrd="1" destOrd="0" presId="urn:microsoft.com/office/officeart/2005/8/layout/vProcess5"/>
    <dgm:cxn modelId="{F5D7D91E-5067-D14C-BBC7-7550C4280643}" type="presOf" srcId="{B74DDC47-79FB-4496-A852-C487E7EC9D2C}" destId="{7443CBD9-5C23-C04C-8240-E5A463C775F1}" srcOrd="0" destOrd="0" presId="urn:microsoft.com/office/officeart/2005/8/layout/vProcess5"/>
    <dgm:cxn modelId="{CDD8E04E-1A84-164E-BBE1-21870FEE68E5}" type="presOf" srcId="{5726E3DB-F944-43D0-AA47-D38E6E6786C2}" destId="{34DB9018-7E34-494F-BD09-F48851D05D12}" srcOrd="0" destOrd="0" presId="urn:microsoft.com/office/officeart/2005/8/layout/vProcess5"/>
    <dgm:cxn modelId="{AEF3185E-EB15-1E4D-BA8B-12FA2201B7F3}" type="presOf" srcId="{C6FD253E-5CB8-4930-9845-A6F3C8AF9120}" destId="{2AAB02FC-231F-1346-8E00-AE2EB52238DF}" srcOrd="0" destOrd="0" presId="urn:microsoft.com/office/officeart/2005/8/layout/vProcess5"/>
    <dgm:cxn modelId="{B5702E72-2022-E742-81F0-AEBEE81D9801}" type="presOf" srcId="{239F9727-69A1-4C77-8EFD-74FB5EDFBABD}" destId="{73D43E2F-8842-454F-A740-B660E894AC58}" srcOrd="0" destOrd="0" presId="urn:microsoft.com/office/officeart/2005/8/layout/vProcess5"/>
    <dgm:cxn modelId="{F72C5686-F547-4690-9190-2351FDFEC50F}" srcId="{239F9727-69A1-4C77-8EFD-74FB5EDFBABD}" destId="{C6FD253E-5CB8-4930-9845-A6F3C8AF9120}" srcOrd="0" destOrd="0" parTransId="{914097AA-473F-4BE9-9526-4096AFEF8076}" sibTransId="{B74DDC47-79FB-4496-A852-C487E7EC9D2C}"/>
    <dgm:cxn modelId="{B2C39E96-0E3A-43B8-ABCD-E66401EB4955}" srcId="{239F9727-69A1-4C77-8EFD-74FB5EDFBABD}" destId="{B022F61E-8EEB-4BFE-899A-9DD19B50CA48}" srcOrd="2" destOrd="0" parTransId="{B1FE3698-7EF4-4925-A9D7-9E1EBD11F13E}" sibTransId="{547B053E-2F50-4B71-9EB1-B7F9F325D706}"/>
    <dgm:cxn modelId="{40E137C5-55BA-4095-BCA7-BF229A018878}" srcId="{239F9727-69A1-4C77-8EFD-74FB5EDFBABD}" destId="{5726E3DB-F944-43D0-AA47-D38E6E6786C2}" srcOrd="1" destOrd="0" parTransId="{A802FAAE-95E3-4C6B-83DE-4035E0DDDBD9}" sibTransId="{E5F46326-AE20-425F-BFE2-A3E0E4441E52}"/>
    <dgm:cxn modelId="{A3A07DE1-F645-9B4B-BD04-B305D20B920E}" type="presOf" srcId="{B022F61E-8EEB-4BFE-899A-9DD19B50CA48}" destId="{F4749A11-454F-404F-8EC6-70E5D6E462C9}" srcOrd="0" destOrd="0" presId="urn:microsoft.com/office/officeart/2005/8/layout/vProcess5"/>
    <dgm:cxn modelId="{6EBDE7EA-F2DD-AA4F-BAB9-1856EEE88B79}" type="presOf" srcId="{5726E3DB-F944-43D0-AA47-D38E6E6786C2}" destId="{3FC86695-A999-B146-BABB-F2074A95B806}" srcOrd="1" destOrd="0" presId="urn:microsoft.com/office/officeart/2005/8/layout/vProcess5"/>
    <dgm:cxn modelId="{4592EEF0-7FAA-DB47-8B9C-8F1E398DD94F}" type="presOf" srcId="{C6FD253E-5CB8-4930-9845-A6F3C8AF9120}" destId="{F4F2CA33-D7CE-144B-A4D1-195E06C1D597}" srcOrd="1" destOrd="0" presId="urn:microsoft.com/office/officeart/2005/8/layout/vProcess5"/>
    <dgm:cxn modelId="{9C43B3F9-3DE9-E947-83F2-D3834792B1C3}" type="presParOf" srcId="{73D43E2F-8842-454F-A740-B660E894AC58}" destId="{D83E7177-5868-B54A-9650-1D70E25C65B2}" srcOrd="0" destOrd="0" presId="urn:microsoft.com/office/officeart/2005/8/layout/vProcess5"/>
    <dgm:cxn modelId="{D183EFCC-84F8-A641-B4E6-D9FD3733FC14}" type="presParOf" srcId="{73D43E2F-8842-454F-A740-B660E894AC58}" destId="{2AAB02FC-231F-1346-8E00-AE2EB52238DF}" srcOrd="1" destOrd="0" presId="urn:microsoft.com/office/officeart/2005/8/layout/vProcess5"/>
    <dgm:cxn modelId="{3511777D-C583-5944-A069-075B238D8AB3}" type="presParOf" srcId="{73D43E2F-8842-454F-A740-B660E894AC58}" destId="{34DB9018-7E34-494F-BD09-F48851D05D12}" srcOrd="2" destOrd="0" presId="urn:microsoft.com/office/officeart/2005/8/layout/vProcess5"/>
    <dgm:cxn modelId="{AEDCBFD2-A9A2-3547-A9E9-55207456144C}" type="presParOf" srcId="{73D43E2F-8842-454F-A740-B660E894AC58}" destId="{F4749A11-454F-404F-8EC6-70E5D6E462C9}" srcOrd="3" destOrd="0" presId="urn:microsoft.com/office/officeart/2005/8/layout/vProcess5"/>
    <dgm:cxn modelId="{5A75E7F2-FA98-9F4C-9D41-8F87F7EE05EF}" type="presParOf" srcId="{73D43E2F-8842-454F-A740-B660E894AC58}" destId="{7443CBD9-5C23-C04C-8240-E5A463C775F1}" srcOrd="4" destOrd="0" presId="urn:microsoft.com/office/officeart/2005/8/layout/vProcess5"/>
    <dgm:cxn modelId="{DECB3DFF-59A2-254A-96B8-BEC3E1921A14}" type="presParOf" srcId="{73D43E2F-8842-454F-A740-B660E894AC58}" destId="{2AB0DF14-EA26-5D49-AA50-6124725CF205}" srcOrd="5" destOrd="0" presId="urn:microsoft.com/office/officeart/2005/8/layout/vProcess5"/>
    <dgm:cxn modelId="{BF0B83DC-9261-0449-AF13-F73D87FCBA60}" type="presParOf" srcId="{73D43E2F-8842-454F-A740-B660E894AC58}" destId="{F4F2CA33-D7CE-144B-A4D1-195E06C1D597}" srcOrd="6" destOrd="0" presId="urn:microsoft.com/office/officeart/2005/8/layout/vProcess5"/>
    <dgm:cxn modelId="{B893789F-9A42-C04C-A509-59118F3F486F}" type="presParOf" srcId="{73D43E2F-8842-454F-A740-B660E894AC58}" destId="{3FC86695-A999-B146-BABB-F2074A95B806}" srcOrd="7" destOrd="0" presId="urn:microsoft.com/office/officeart/2005/8/layout/vProcess5"/>
    <dgm:cxn modelId="{69B5E527-1414-A347-BD67-9F29B69025B2}" type="presParOf" srcId="{73D43E2F-8842-454F-A740-B660E894AC58}" destId="{63D7E694-FD58-3E47-BACE-0907C08979B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DBF45A7-DFE0-439A-898C-E55E70F3073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34EF995-7F30-4931-82E3-ACA2AD4ECB25}">
      <dgm:prSet/>
      <dgm:spPr/>
      <dgm:t>
        <a:bodyPr/>
        <a:lstStyle/>
        <a:p>
          <a:r>
            <a:rPr lang="en-GB" b="1" i="0"/>
            <a:t>Virgin Media:</a:t>
          </a:r>
          <a:endParaRPr lang="en-US"/>
        </a:p>
      </dgm:t>
    </dgm:pt>
    <dgm:pt modelId="{E9D90B36-4716-41BA-B63C-75EE203D67B5}" type="parTrans" cxnId="{431AD50E-064F-49BB-906C-C1789C0DD95A}">
      <dgm:prSet/>
      <dgm:spPr/>
      <dgm:t>
        <a:bodyPr/>
        <a:lstStyle/>
        <a:p>
          <a:endParaRPr lang="en-US"/>
        </a:p>
      </dgm:t>
    </dgm:pt>
    <dgm:pt modelId="{7F5F0E39-A3D2-443E-B514-1DE0154A7CC5}" type="sibTrans" cxnId="{431AD50E-064F-49BB-906C-C1789C0DD95A}">
      <dgm:prSet/>
      <dgm:spPr/>
      <dgm:t>
        <a:bodyPr/>
        <a:lstStyle/>
        <a:p>
          <a:endParaRPr lang="en-US"/>
        </a:p>
      </dgm:t>
    </dgm:pt>
    <dgm:pt modelId="{D376E405-5BBB-44EB-BD3E-26B826AF9DC2}">
      <dgm:prSet/>
      <dgm:spPr/>
      <dgm:t>
        <a:bodyPr/>
        <a:lstStyle/>
        <a:p>
          <a:r>
            <a:rPr lang="en-GB" b="0" i="1"/>
            <a:t>Strengths:</a:t>
          </a:r>
          <a:r>
            <a:rPr lang="en-GB" b="0" i="0"/>
            <a:t> Strong brand, customer-centric approach, extensive customer data.</a:t>
          </a:r>
          <a:endParaRPr lang="en-US"/>
        </a:p>
      </dgm:t>
    </dgm:pt>
    <dgm:pt modelId="{D01C7977-B15F-438F-A26B-5773D2A70D13}" type="parTrans" cxnId="{B8344C97-9F6E-4436-9CB9-D09718B0942A}">
      <dgm:prSet/>
      <dgm:spPr/>
      <dgm:t>
        <a:bodyPr/>
        <a:lstStyle/>
        <a:p>
          <a:endParaRPr lang="en-US"/>
        </a:p>
      </dgm:t>
    </dgm:pt>
    <dgm:pt modelId="{D1CB9814-5C5E-44D5-BA10-63E5A1FE4DB3}" type="sibTrans" cxnId="{B8344C97-9F6E-4436-9CB9-D09718B0942A}">
      <dgm:prSet/>
      <dgm:spPr/>
      <dgm:t>
        <a:bodyPr/>
        <a:lstStyle/>
        <a:p>
          <a:endParaRPr lang="en-US"/>
        </a:p>
      </dgm:t>
    </dgm:pt>
    <dgm:pt modelId="{B4B34966-DC71-41AA-B901-DB7A992439AE}">
      <dgm:prSet/>
      <dgm:spPr/>
      <dgm:t>
        <a:bodyPr/>
        <a:lstStyle/>
        <a:p>
          <a:r>
            <a:rPr lang="en-GB" b="0" i="1"/>
            <a:t>Weaknesses:</a:t>
          </a:r>
          <a:r>
            <a:rPr lang="en-GB" b="0" i="0"/>
            <a:t> High competition, challenges in managing vast customer data.</a:t>
          </a:r>
          <a:endParaRPr lang="en-US"/>
        </a:p>
      </dgm:t>
    </dgm:pt>
    <dgm:pt modelId="{718E94E5-3D89-4D99-90B4-D66F48CDEA26}" type="parTrans" cxnId="{01E4432B-4E3D-4139-9E72-B84FF2CCB31C}">
      <dgm:prSet/>
      <dgm:spPr/>
      <dgm:t>
        <a:bodyPr/>
        <a:lstStyle/>
        <a:p>
          <a:endParaRPr lang="en-US"/>
        </a:p>
      </dgm:t>
    </dgm:pt>
    <dgm:pt modelId="{BD61532F-1F61-452D-B744-B785E73A6865}" type="sibTrans" cxnId="{01E4432B-4E3D-4139-9E72-B84FF2CCB31C}">
      <dgm:prSet/>
      <dgm:spPr/>
      <dgm:t>
        <a:bodyPr/>
        <a:lstStyle/>
        <a:p>
          <a:endParaRPr lang="en-US"/>
        </a:p>
      </dgm:t>
    </dgm:pt>
    <dgm:pt modelId="{90A9ABED-5303-486D-9A38-0B6D21284C44}">
      <dgm:prSet/>
      <dgm:spPr/>
      <dgm:t>
        <a:bodyPr/>
        <a:lstStyle/>
        <a:p>
          <a:r>
            <a:rPr lang="en-GB" b="0" i="1"/>
            <a:t>Opportunities:</a:t>
          </a:r>
          <a:r>
            <a:rPr lang="en-GB" b="0" i="0"/>
            <a:t> Expansion, leverage data analytics.</a:t>
          </a:r>
          <a:endParaRPr lang="en-US"/>
        </a:p>
      </dgm:t>
    </dgm:pt>
    <dgm:pt modelId="{1A480DB4-6081-41C1-A21A-795F386B1A26}" type="parTrans" cxnId="{A9BC63BA-2743-4189-BF7A-48B10124FC01}">
      <dgm:prSet/>
      <dgm:spPr/>
      <dgm:t>
        <a:bodyPr/>
        <a:lstStyle/>
        <a:p>
          <a:endParaRPr lang="en-US"/>
        </a:p>
      </dgm:t>
    </dgm:pt>
    <dgm:pt modelId="{43BF26F5-4EB9-4EC5-A5A6-6EF37E9DEA64}" type="sibTrans" cxnId="{A9BC63BA-2743-4189-BF7A-48B10124FC01}">
      <dgm:prSet/>
      <dgm:spPr/>
      <dgm:t>
        <a:bodyPr/>
        <a:lstStyle/>
        <a:p>
          <a:endParaRPr lang="en-US"/>
        </a:p>
      </dgm:t>
    </dgm:pt>
    <dgm:pt modelId="{C908941E-9E81-43A2-B29E-0417358E3C5C}">
      <dgm:prSet/>
      <dgm:spPr/>
      <dgm:t>
        <a:bodyPr/>
        <a:lstStyle/>
        <a:p>
          <a:r>
            <a:rPr lang="en-GB" b="0" i="1"/>
            <a:t>Threats:</a:t>
          </a:r>
          <a:r>
            <a:rPr lang="en-GB" b="0" i="0"/>
            <a:t> Government policies, technological disruptions.</a:t>
          </a:r>
          <a:endParaRPr lang="en-US"/>
        </a:p>
      </dgm:t>
    </dgm:pt>
    <dgm:pt modelId="{4204B9D6-C0F0-42CD-B9E7-C78EFD04890E}" type="parTrans" cxnId="{AE55B2BC-412C-422B-B948-212CBDE6023C}">
      <dgm:prSet/>
      <dgm:spPr/>
      <dgm:t>
        <a:bodyPr/>
        <a:lstStyle/>
        <a:p>
          <a:endParaRPr lang="en-US"/>
        </a:p>
      </dgm:t>
    </dgm:pt>
    <dgm:pt modelId="{8668F191-7A4C-4CB1-B85C-80AC070F4E8B}" type="sibTrans" cxnId="{AE55B2BC-412C-422B-B948-212CBDE6023C}">
      <dgm:prSet/>
      <dgm:spPr/>
      <dgm:t>
        <a:bodyPr/>
        <a:lstStyle/>
        <a:p>
          <a:endParaRPr lang="en-US"/>
        </a:p>
      </dgm:t>
    </dgm:pt>
    <dgm:pt modelId="{1422C7BC-93E1-4E67-BE38-609AF9DFED02}">
      <dgm:prSet/>
      <dgm:spPr/>
      <dgm:t>
        <a:bodyPr/>
        <a:lstStyle/>
        <a:p>
          <a:r>
            <a:rPr lang="en-GB" b="1" i="0"/>
            <a:t>Airbus:</a:t>
          </a:r>
          <a:endParaRPr lang="en-US"/>
        </a:p>
      </dgm:t>
    </dgm:pt>
    <dgm:pt modelId="{253B61EE-51C2-4F9E-AE37-8FC5915A22DC}" type="parTrans" cxnId="{1F4E0037-24C2-4238-A1A0-15105B8EDD67}">
      <dgm:prSet/>
      <dgm:spPr/>
      <dgm:t>
        <a:bodyPr/>
        <a:lstStyle/>
        <a:p>
          <a:endParaRPr lang="en-US"/>
        </a:p>
      </dgm:t>
    </dgm:pt>
    <dgm:pt modelId="{2A571056-1994-4DA0-9D71-B7B7DE805F08}" type="sibTrans" cxnId="{1F4E0037-24C2-4238-A1A0-15105B8EDD67}">
      <dgm:prSet/>
      <dgm:spPr/>
      <dgm:t>
        <a:bodyPr/>
        <a:lstStyle/>
        <a:p>
          <a:endParaRPr lang="en-US"/>
        </a:p>
      </dgm:t>
    </dgm:pt>
    <dgm:pt modelId="{A7AF1795-201C-468B-9823-C8CF78DE23E9}">
      <dgm:prSet/>
      <dgm:spPr/>
      <dgm:t>
        <a:bodyPr/>
        <a:lstStyle/>
        <a:p>
          <a:r>
            <a:rPr lang="en-GB" b="0" i="1"/>
            <a:t>Strengths:</a:t>
          </a:r>
          <a:r>
            <a:rPr lang="en-GB" b="0" i="0"/>
            <a:t> Global reach, commitment to research, high market share.</a:t>
          </a:r>
          <a:endParaRPr lang="en-US"/>
        </a:p>
      </dgm:t>
    </dgm:pt>
    <dgm:pt modelId="{40C879B1-1ADA-4EDA-BA7D-7250953CED7D}" type="parTrans" cxnId="{AFCDF430-5AF6-4F3F-BBE1-70DCB349B00C}">
      <dgm:prSet/>
      <dgm:spPr/>
      <dgm:t>
        <a:bodyPr/>
        <a:lstStyle/>
        <a:p>
          <a:endParaRPr lang="en-US"/>
        </a:p>
      </dgm:t>
    </dgm:pt>
    <dgm:pt modelId="{225A6355-7A98-4E84-8354-48241AC30DC4}" type="sibTrans" cxnId="{AFCDF430-5AF6-4F3F-BBE1-70DCB349B00C}">
      <dgm:prSet/>
      <dgm:spPr/>
      <dgm:t>
        <a:bodyPr/>
        <a:lstStyle/>
        <a:p>
          <a:endParaRPr lang="en-US"/>
        </a:p>
      </dgm:t>
    </dgm:pt>
    <dgm:pt modelId="{FB860F4A-417D-464B-A96E-14F087DDCB78}">
      <dgm:prSet/>
      <dgm:spPr/>
      <dgm:t>
        <a:bodyPr/>
        <a:lstStyle/>
        <a:p>
          <a:r>
            <a:rPr lang="en-GB" b="0" i="1"/>
            <a:t>Weaknesses:</a:t>
          </a:r>
          <a:r>
            <a:rPr lang="en-GB" b="0" i="0"/>
            <a:t> High manufacturing costs, issues with vital services.</a:t>
          </a:r>
          <a:endParaRPr lang="en-US"/>
        </a:p>
      </dgm:t>
    </dgm:pt>
    <dgm:pt modelId="{33E80306-A2FD-43E2-AAF8-04CCDDEB62A9}" type="parTrans" cxnId="{E602CCB1-206D-4D11-B48E-212EDEA0B017}">
      <dgm:prSet/>
      <dgm:spPr/>
      <dgm:t>
        <a:bodyPr/>
        <a:lstStyle/>
        <a:p>
          <a:endParaRPr lang="en-US"/>
        </a:p>
      </dgm:t>
    </dgm:pt>
    <dgm:pt modelId="{A124A79D-D64D-42BF-AC16-8CDF134A80AF}" type="sibTrans" cxnId="{E602CCB1-206D-4D11-B48E-212EDEA0B017}">
      <dgm:prSet/>
      <dgm:spPr/>
      <dgm:t>
        <a:bodyPr/>
        <a:lstStyle/>
        <a:p>
          <a:endParaRPr lang="en-US"/>
        </a:p>
      </dgm:t>
    </dgm:pt>
    <dgm:pt modelId="{973B10D4-7107-41D4-A19C-45D4B43CB8D8}">
      <dgm:prSet/>
      <dgm:spPr/>
      <dgm:t>
        <a:bodyPr/>
        <a:lstStyle/>
        <a:p>
          <a:r>
            <a:rPr lang="en-GB" b="0" i="1"/>
            <a:t>Opportunities:</a:t>
          </a:r>
          <a:r>
            <a:rPr lang="en-GB" b="0" i="0"/>
            <a:t> Technology integration, increasing demand for air travel.</a:t>
          </a:r>
          <a:endParaRPr lang="en-US"/>
        </a:p>
      </dgm:t>
    </dgm:pt>
    <dgm:pt modelId="{2345F6DA-7D02-4E43-8471-E905707DD02D}" type="parTrans" cxnId="{394F3006-16AF-4F3B-B2AA-263CBD10FFD5}">
      <dgm:prSet/>
      <dgm:spPr/>
      <dgm:t>
        <a:bodyPr/>
        <a:lstStyle/>
        <a:p>
          <a:endParaRPr lang="en-US"/>
        </a:p>
      </dgm:t>
    </dgm:pt>
    <dgm:pt modelId="{B7E52824-9D44-4516-A6B9-B9548840A095}" type="sibTrans" cxnId="{394F3006-16AF-4F3B-B2AA-263CBD10FFD5}">
      <dgm:prSet/>
      <dgm:spPr/>
      <dgm:t>
        <a:bodyPr/>
        <a:lstStyle/>
        <a:p>
          <a:endParaRPr lang="en-US"/>
        </a:p>
      </dgm:t>
    </dgm:pt>
    <dgm:pt modelId="{A805157D-09C2-43D3-BC09-33C6ADCE1D82}">
      <dgm:prSet/>
      <dgm:spPr/>
      <dgm:t>
        <a:bodyPr/>
        <a:lstStyle/>
        <a:p>
          <a:r>
            <a:rPr lang="en-GB" b="0" i="1"/>
            <a:t>Threats:</a:t>
          </a:r>
          <a:r>
            <a:rPr lang="en-GB" b="0" i="0"/>
            <a:t> Low market share, regulatory pressures.</a:t>
          </a:r>
          <a:endParaRPr lang="en-US"/>
        </a:p>
      </dgm:t>
    </dgm:pt>
    <dgm:pt modelId="{57F03A12-781A-4407-8B5F-0E2E68321B6C}" type="parTrans" cxnId="{C96C8D1F-B3A9-442F-9C42-3BC25F7DD30D}">
      <dgm:prSet/>
      <dgm:spPr/>
      <dgm:t>
        <a:bodyPr/>
        <a:lstStyle/>
        <a:p>
          <a:endParaRPr lang="en-US"/>
        </a:p>
      </dgm:t>
    </dgm:pt>
    <dgm:pt modelId="{52E36C0B-C307-42F6-AEBE-C89CEA33DF6B}" type="sibTrans" cxnId="{C96C8D1F-B3A9-442F-9C42-3BC25F7DD30D}">
      <dgm:prSet/>
      <dgm:spPr/>
      <dgm:t>
        <a:bodyPr/>
        <a:lstStyle/>
        <a:p>
          <a:endParaRPr lang="en-US"/>
        </a:p>
      </dgm:t>
    </dgm:pt>
    <dgm:pt modelId="{A6D6024C-5D48-A745-ADEF-D77DB6D2AD70}" type="pres">
      <dgm:prSet presAssocID="{9DBF45A7-DFE0-439A-898C-E55E70F3073C}" presName="vert0" presStyleCnt="0">
        <dgm:presLayoutVars>
          <dgm:dir/>
          <dgm:animOne val="branch"/>
          <dgm:animLvl val="lvl"/>
        </dgm:presLayoutVars>
      </dgm:prSet>
      <dgm:spPr/>
    </dgm:pt>
    <dgm:pt modelId="{B68F9FF0-904D-7C44-814E-1ECB7F294B23}" type="pres">
      <dgm:prSet presAssocID="{134EF995-7F30-4931-82E3-ACA2AD4ECB25}" presName="thickLine" presStyleLbl="alignNode1" presStyleIdx="0" presStyleCnt="10"/>
      <dgm:spPr/>
    </dgm:pt>
    <dgm:pt modelId="{5CF1F3DB-52A2-FE48-9CD3-44272AF44F30}" type="pres">
      <dgm:prSet presAssocID="{134EF995-7F30-4931-82E3-ACA2AD4ECB25}" presName="horz1" presStyleCnt="0"/>
      <dgm:spPr/>
    </dgm:pt>
    <dgm:pt modelId="{3EFB56EA-B455-054C-8439-9BA361EE5734}" type="pres">
      <dgm:prSet presAssocID="{134EF995-7F30-4931-82E3-ACA2AD4ECB25}" presName="tx1" presStyleLbl="revTx" presStyleIdx="0" presStyleCnt="10"/>
      <dgm:spPr/>
    </dgm:pt>
    <dgm:pt modelId="{D0CF694C-1859-084E-9B46-92E8D40DA401}" type="pres">
      <dgm:prSet presAssocID="{134EF995-7F30-4931-82E3-ACA2AD4ECB25}" presName="vert1" presStyleCnt="0"/>
      <dgm:spPr/>
    </dgm:pt>
    <dgm:pt modelId="{2C314E33-2066-4F43-8449-885106DE1926}" type="pres">
      <dgm:prSet presAssocID="{D376E405-5BBB-44EB-BD3E-26B826AF9DC2}" presName="thickLine" presStyleLbl="alignNode1" presStyleIdx="1" presStyleCnt="10"/>
      <dgm:spPr/>
    </dgm:pt>
    <dgm:pt modelId="{8F858CA7-48C1-6643-B168-5B2592586482}" type="pres">
      <dgm:prSet presAssocID="{D376E405-5BBB-44EB-BD3E-26B826AF9DC2}" presName="horz1" presStyleCnt="0"/>
      <dgm:spPr/>
    </dgm:pt>
    <dgm:pt modelId="{91DA1919-E47F-BD46-9DFB-1E32AC34FB9A}" type="pres">
      <dgm:prSet presAssocID="{D376E405-5BBB-44EB-BD3E-26B826AF9DC2}" presName="tx1" presStyleLbl="revTx" presStyleIdx="1" presStyleCnt="10"/>
      <dgm:spPr/>
    </dgm:pt>
    <dgm:pt modelId="{4FD27FCC-947B-1240-A965-A2DBBCFC4253}" type="pres">
      <dgm:prSet presAssocID="{D376E405-5BBB-44EB-BD3E-26B826AF9DC2}" presName="vert1" presStyleCnt="0"/>
      <dgm:spPr/>
    </dgm:pt>
    <dgm:pt modelId="{88AED000-4C4F-9049-A1B2-3009BA6F1D76}" type="pres">
      <dgm:prSet presAssocID="{B4B34966-DC71-41AA-B901-DB7A992439AE}" presName="thickLine" presStyleLbl="alignNode1" presStyleIdx="2" presStyleCnt="10"/>
      <dgm:spPr/>
    </dgm:pt>
    <dgm:pt modelId="{538DC1F8-08EF-9845-B69C-83A5E981F1D4}" type="pres">
      <dgm:prSet presAssocID="{B4B34966-DC71-41AA-B901-DB7A992439AE}" presName="horz1" presStyleCnt="0"/>
      <dgm:spPr/>
    </dgm:pt>
    <dgm:pt modelId="{70F13251-64C4-2A46-9FFA-9EEC56E4B685}" type="pres">
      <dgm:prSet presAssocID="{B4B34966-DC71-41AA-B901-DB7A992439AE}" presName="tx1" presStyleLbl="revTx" presStyleIdx="2" presStyleCnt="10"/>
      <dgm:spPr/>
    </dgm:pt>
    <dgm:pt modelId="{BA2D4C79-6CD5-0A4C-8C6B-FCBEBFAF39E5}" type="pres">
      <dgm:prSet presAssocID="{B4B34966-DC71-41AA-B901-DB7A992439AE}" presName="vert1" presStyleCnt="0"/>
      <dgm:spPr/>
    </dgm:pt>
    <dgm:pt modelId="{E67F778B-8954-6646-B545-72CB99ADDD18}" type="pres">
      <dgm:prSet presAssocID="{90A9ABED-5303-486D-9A38-0B6D21284C44}" presName="thickLine" presStyleLbl="alignNode1" presStyleIdx="3" presStyleCnt="10"/>
      <dgm:spPr/>
    </dgm:pt>
    <dgm:pt modelId="{05B95A2A-B51D-5540-81C7-41A8C16AF431}" type="pres">
      <dgm:prSet presAssocID="{90A9ABED-5303-486D-9A38-0B6D21284C44}" presName="horz1" presStyleCnt="0"/>
      <dgm:spPr/>
    </dgm:pt>
    <dgm:pt modelId="{EA269A44-FFF7-3B4B-B759-F1551C652E28}" type="pres">
      <dgm:prSet presAssocID="{90A9ABED-5303-486D-9A38-0B6D21284C44}" presName="tx1" presStyleLbl="revTx" presStyleIdx="3" presStyleCnt="10"/>
      <dgm:spPr/>
    </dgm:pt>
    <dgm:pt modelId="{BF3B6A5B-0DD4-D14D-9503-B33D469ABA08}" type="pres">
      <dgm:prSet presAssocID="{90A9ABED-5303-486D-9A38-0B6D21284C44}" presName="vert1" presStyleCnt="0"/>
      <dgm:spPr/>
    </dgm:pt>
    <dgm:pt modelId="{42C26A43-19F1-E343-8AEB-FE3A67C086B0}" type="pres">
      <dgm:prSet presAssocID="{C908941E-9E81-43A2-B29E-0417358E3C5C}" presName="thickLine" presStyleLbl="alignNode1" presStyleIdx="4" presStyleCnt="10"/>
      <dgm:spPr/>
    </dgm:pt>
    <dgm:pt modelId="{C14D8417-1372-2A45-91CB-D5FF2E9D4414}" type="pres">
      <dgm:prSet presAssocID="{C908941E-9E81-43A2-B29E-0417358E3C5C}" presName="horz1" presStyleCnt="0"/>
      <dgm:spPr/>
    </dgm:pt>
    <dgm:pt modelId="{2AA0C4B9-BABC-1A43-AE01-E100AEBAB373}" type="pres">
      <dgm:prSet presAssocID="{C908941E-9E81-43A2-B29E-0417358E3C5C}" presName="tx1" presStyleLbl="revTx" presStyleIdx="4" presStyleCnt="10"/>
      <dgm:spPr/>
    </dgm:pt>
    <dgm:pt modelId="{C825EB39-8530-BF4E-8A95-E521878B210C}" type="pres">
      <dgm:prSet presAssocID="{C908941E-9E81-43A2-B29E-0417358E3C5C}" presName="vert1" presStyleCnt="0"/>
      <dgm:spPr/>
    </dgm:pt>
    <dgm:pt modelId="{197ADB0E-E056-254B-B54A-7EA7C5EADD01}" type="pres">
      <dgm:prSet presAssocID="{1422C7BC-93E1-4E67-BE38-609AF9DFED02}" presName="thickLine" presStyleLbl="alignNode1" presStyleIdx="5" presStyleCnt="10"/>
      <dgm:spPr/>
    </dgm:pt>
    <dgm:pt modelId="{7BB7904A-1138-D749-A5C2-A14FFE706437}" type="pres">
      <dgm:prSet presAssocID="{1422C7BC-93E1-4E67-BE38-609AF9DFED02}" presName="horz1" presStyleCnt="0"/>
      <dgm:spPr/>
    </dgm:pt>
    <dgm:pt modelId="{FDC63120-578D-0E4C-8B51-4B32BF2B054A}" type="pres">
      <dgm:prSet presAssocID="{1422C7BC-93E1-4E67-BE38-609AF9DFED02}" presName="tx1" presStyleLbl="revTx" presStyleIdx="5" presStyleCnt="10"/>
      <dgm:spPr/>
    </dgm:pt>
    <dgm:pt modelId="{77690676-36E5-674A-9D0B-670BB40D41C9}" type="pres">
      <dgm:prSet presAssocID="{1422C7BC-93E1-4E67-BE38-609AF9DFED02}" presName="vert1" presStyleCnt="0"/>
      <dgm:spPr/>
    </dgm:pt>
    <dgm:pt modelId="{AF41AA19-0098-F04B-870B-30598739F009}" type="pres">
      <dgm:prSet presAssocID="{A7AF1795-201C-468B-9823-C8CF78DE23E9}" presName="thickLine" presStyleLbl="alignNode1" presStyleIdx="6" presStyleCnt="10"/>
      <dgm:spPr/>
    </dgm:pt>
    <dgm:pt modelId="{D693ECF3-EECE-A645-9C2A-AD43F9CF59E0}" type="pres">
      <dgm:prSet presAssocID="{A7AF1795-201C-468B-9823-C8CF78DE23E9}" presName="horz1" presStyleCnt="0"/>
      <dgm:spPr/>
    </dgm:pt>
    <dgm:pt modelId="{0B29ADA8-A761-F24E-A254-328A1469753E}" type="pres">
      <dgm:prSet presAssocID="{A7AF1795-201C-468B-9823-C8CF78DE23E9}" presName="tx1" presStyleLbl="revTx" presStyleIdx="6" presStyleCnt="10"/>
      <dgm:spPr/>
    </dgm:pt>
    <dgm:pt modelId="{C1E33744-ABA7-664A-B57A-FEEDD975E63A}" type="pres">
      <dgm:prSet presAssocID="{A7AF1795-201C-468B-9823-C8CF78DE23E9}" presName="vert1" presStyleCnt="0"/>
      <dgm:spPr/>
    </dgm:pt>
    <dgm:pt modelId="{18DC9130-5A63-244E-B2AB-21400B14EE69}" type="pres">
      <dgm:prSet presAssocID="{FB860F4A-417D-464B-A96E-14F087DDCB78}" presName="thickLine" presStyleLbl="alignNode1" presStyleIdx="7" presStyleCnt="10"/>
      <dgm:spPr/>
    </dgm:pt>
    <dgm:pt modelId="{E0183689-2C2E-2C48-8D8C-0E5BD14BE957}" type="pres">
      <dgm:prSet presAssocID="{FB860F4A-417D-464B-A96E-14F087DDCB78}" presName="horz1" presStyleCnt="0"/>
      <dgm:spPr/>
    </dgm:pt>
    <dgm:pt modelId="{A928A4DB-5433-4B49-830E-E3D5532D4113}" type="pres">
      <dgm:prSet presAssocID="{FB860F4A-417D-464B-A96E-14F087DDCB78}" presName="tx1" presStyleLbl="revTx" presStyleIdx="7" presStyleCnt="10"/>
      <dgm:spPr/>
    </dgm:pt>
    <dgm:pt modelId="{BD8EC509-01E7-CA46-86D8-5200C2173789}" type="pres">
      <dgm:prSet presAssocID="{FB860F4A-417D-464B-A96E-14F087DDCB78}" presName="vert1" presStyleCnt="0"/>
      <dgm:spPr/>
    </dgm:pt>
    <dgm:pt modelId="{F93B5743-2239-F94B-A8C4-D248D2F606FB}" type="pres">
      <dgm:prSet presAssocID="{973B10D4-7107-41D4-A19C-45D4B43CB8D8}" presName="thickLine" presStyleLbl="alignNode1" presStyleIdx="8" presStyleCnt="10"/>
      <dgm:spPr/>
    </dgm:pt>
    <dgm:pt modelId="{8BA648CC-CACB-B848-B45B-38E162F9E29D}" type="pres">
      <dgm:prSet presAssocID="{973B10D4-7107-41D4-A19C-45D4B43CB8D8}" presName="horz1" presStyleCnt="0"/>
      <dgm:spPr/>
    </dgm:pt>
    <dgm:pt modelId="{A3EEEE2A-18A5-C648-80C7-0F13148EAB81}" type="pres">
      <dgm:prSet presAssocID="{973B10D4-7107-41D4-A19C-45D4B43CB8D8}" presName="tx1" presStyleLbl="revTx" presStyleIdx="8" presStyleCnt="10"/>
      <dgm:spPr/>
    </dgm:pt>
    <dgm:pt modelId="{0F9F77F4-82F5-A546-8165-4565E9F06DC2}" type="pres">
      <dgm:prSet presAssocID="{973B10D4-7107-41D4-A19C-45D4B43CB8D8}" presName="vert1" presStyleCnt="0"/>
      <dgm:spPr/>
    </dgm:pt>
    <dgm:pt modelId="{450D4360-10F5-244D-82FD-F8E6C1917FFA}" type="pres">
      <dgm:prSet presAssocID="{A805157D-09C2-43D3-BC09-33C6ADCE1D82}" presName="thickLine" presStyleLbl="alignNode1" presStyleIdx="9" presStyleCnt="10"/>
      <dgm:spPr/>
    </dgm:pt>
    <dgm:pt modelId="{E22EEA8E-3428-5A41-9F01-071415E3C998}" type="pres">
      <dgm:prSet presAssocID="{A805157D-09C2-43D3-BC09-33C6ADCE1D82}" presName="horz1" presStyleCnt="0"/>
      <dgm:spPr/>
    </dgm:pt>
    <dgm:pt modelId="{F2B8790D-F594-5D48-BC90-3C14D01CB6AC}" type="pres">
      <dgm:prSet presAssocID="{A805157D-09C2-43D3-BC09-33C6ADCE1D82}" presName="tx1" presStyleLbl="revTx" presStyleIdx="9" presStyleCnt="10"/>
      <dgm:spPr/>
    </dgm:pt>
    <dgm:pt modelId="{E9751F5E-9590-BF41-BB35-254DD5B0CAD9}" type="pres">
      <dgm:prSet presAssocID="{A805157D-09C2-43D3-BC09-33C6ADCE1D82}" presName="vert1" presStyleCnt="0"/>
      <dgm:spPr/>
    </dgm:pt>
  </dgm:ptLst>
  <dgm:cxnLst>
    <dgm:cxn modelId="{394F3006-16AF-4F3B-B2AA-263CBD10FFD5}" srcId="{9DBF45A7-DFE0-439A-898C-E55E70F3073C}" destId="{973B10D4-7107-41D4-A19C-45D4B43CB8D8}" srcOrd="8" destOrd="0" parTransId="{2345F6DA-7D02-4E43-8471-E905707DD02D}" sibTransId="{B7E52824-9D44-4516-A6B9-B9548840A095}"/>
    <dgm:cxn modelId="{4EC7850A-29B8-7042-AB1F-4ED9ABADDBB3}" type="presOf" srcId="{B4B34966-DC71-41AA-B901-DB7A992439AE}" destId="{70F13251-64C4-2A46-9FFA-9EEC56E4B685}" srcOrd="0" destOrd="0" presId="urn:microsoft.com/office/officeart/2008/layout/LinedList"/>
    <dgm:cxn modelId="{BA9F110E-978C-124C-81CD-C8F8F7922B9A}" type="presOf" srcId="{A7AF1795-201C-468B-9823-C8CF78DE23E9}" destId="{0B29ADA8-A761-F24E-A254-328A1469753E}" srcOrd="0" destOrd="0" presId="urn:microsoft.com/office/officeart/2008/layout/LinedList"/>
    <dgm:cxn modelId="{431AD50E-064F-49BB-906C-C1789C0DD95A}" srcId="{9DBF45A7-DFE0-439A-898C-E55E70F3073C}" destId="{134EF995-7F30-4931-82E3-ACA2AD4ECB25}" srcOrd="0" destOrd="0" parTransId="{E9D90B36-4716-41BA-B63C-75EE203D67B5}" sibTransId="{7F5F0E39-A3D2-443E-B514-1DE0154A7CC5}"/>
    <dgm:cxn modelId="{B141E81D-1937-7744-AD57-35E975FF43C1}" type="presOf" srcId="{A805157D-09C2-43D3-BC09-33C6ADCE1D82}" destId="{F2B8790D-F594-5D48-BC90-3C14D01CB6AC}" srcOrd="0" destOrd="0" presId="urn:microsoft.com/office/officeart/2008/layout/LinedList"/>
    <dgm:cxn modelId="{C96C8D1F-B3A9-442F-9C42-3BC25F7DD30D}" srcId="{9DBF45A7-DFE0-439A-898C-E55E70F3073C}" destId="{A805157D-09C2-43D3-BC09-33C6ADCE1D82}" srcOrd="9" destOrd="0" parTransId="{57F03A12-781A-4407-8B5F-0E2E68321B6C}" sibTransId="{52E36C0B-C307-42F6-AEBE-C89CEA33DF6B}"/>
    <dgm:cxn modelId="{01E4432B-4E3D-4139-9E72-B84FF2CCB31C}" srcId="{9DBF45A7-DFE0-439A-898C-E55E70F3073C}" destId="{B4B34966-DC71-41AA-B901-DB7A992439AE}" srcOrd="2" destOrd="0" parTransId="{718E94E5-3D89-4D99-90B4-D66F48CDEA26}" sibTransId="{BD61532F-1F61-452D-B744-B785E73A6865}"/>
    <dgm:cxn modelId="{AFCDF430-5AF6-4F3F-BBE1-70DCB349B00C}" srcId="{9DBF45A7-DFE0-439A-898C-E55E70F3073C}" destId="{A7AF1795-201C-468B-9823-C8CF78DE23E9}" srcOrd="6" destOrd="0" parTransId="{40C879B1-1ADA-4EDA-BA7D-7250953CED7D}" sibTransId="{225A6355-7A98-4E84-8354-48241AC30DC4}"/>
    <dgm:cxn modelId="{1F4E0037-24C2-4238-A1A0-15105B8EDD67}" srcId="{9DBF45A7-DFE0-439A-898C-E55E70F3073C}" destId="{1422C7BC-93E1-4E67-BE38-609AF9DFED02}" srcOrd="5" destOrd="0" parTransId="{253B61EE-51C2-4F9E-AE37-8FC5915A22DC}" sibTransId="{2A571056-1994-4DA0-9D71-B7B7DE805F08}"/>
    <dgm:cxn modelId="{FED4287A-32AF-EF40-B814-365E86EA434B}" type="presOf" srcId="{90A9ABED-5303-486D-9A38-0B6D21284C44}" destId="{EA269A44-FFF7-3B4B-B759-F1551C652E28}" srcOrd="0" destOrd="0" presId="urn:microsoft.com/office/officeart/2008/layout/LinedList"/>
    <dgm:cxn modelId="{878E517A-906C-F241-BA23-D81F3447CC6D}" type="presOf" srcId="{134EF995-7F30-4931-82E3-ACA2AD4ECB25}" destId="{3EFB56EA-B455-054C-8439-9BA361EE5734}" srcOrd="0" destOrd="0" presId="urn:microsoft.com/office/officeart/2008/layout/LinedList"/>
    <dgm:cxn modelId="{B8344C97-9F6E-4436-9CB9-D09718B0942A}" srcId="{9DBF45A7-DFE0-439A-898C-E55E70F3073C}" destId="{D376E405-5BBB-44EB-BD3E-26B826AF9DC2}" srcOrd="1" destOrd="0" parTransId="{D01C7977-B15F-438F-A26B-5773D2A70D13}" sibTransId="{D1CB9814-5C5E-44D5-BA10-63E5A1FE4DB3}"/>
    <dgm:cxn modelId="{0464E69F-7580-0F49-95C6-FC78B58F7B58}" type="presOf" srcId="{973B10D4-7107-41D4-A19C-45D4B43CB8D8}" destId="{A3EEEE2A-18A5-C648-80C7-0F13148EAB81}" srcOrd="0" destOrd="0" presId="urn:microsoft.com/office/officeart/2008/layout/LinedList"/>
    <dgm:cxn modelId="{284D03A7-760F-514A-989F-F4795BF67A03}" type="presOf" srcId="{1422C7BC-93E1-4E67-BE38-609AF9DFED02}" destId="{FDC63120-578D-0E4C-8B51-4B32BF2B054A}" srcOrd="0" destOrd="0" presId="urn:microsoft.com/office/officeart/2008/layout/LinedList"/>
    <dgm:cxn modelId="{E602CCB1-206D-4D11-B48E-212EDEA0B017}" srcId="{9DBF45A7-DFE0-439A-898C-E55E70F3073C}" destId="{FB860F4A-417D-464B-A96E-14F087DDCB78}" srcOrd="7" destOrd="0" parTransId="{33E80306-A2FD-43E2-AAF8-04CCDDEB62A9}" sibTransId="{A124A79D-D64D-42BF-AC16-8CDF134A80AF}"/>
    <dgm:cxn modelId="{A9BC63BA-2743-4189-BF7A-48B10124FC01}" srcId="{9DBF45A7-DFE0-439A-898C-E55E70F3073C}" destId="{90A9ABED-5303-486D-9A38-0B6D21284C44}" srcOrd="3" destOrd="0" parTransId="{1A480DB4-6081-41C1-A21A-795F386B1A26}" sibTransId="{43BF26F5-4EB9-4EC5-A5A6-6EF37E9DEA64}"/>
    <dgm:cxn modelId="{AE55B2BC-412C-422B-B948-212CBDE6023C}" srcId="{9DBF45A7-DFE0-439A-898C-E55E70F3073C}" destId="{C908941E-9E81-43A2-B29E-0417358E3C5C}" srcOrd="4" destOrd="0" parTransId="{4204B9D6-C0F0-42CD-B9E7-C78EFD04890E}" sibTransId="{8668F191-7A4C-4CB1-B85C-80AC070F4E8B}"/>
    <dgm:cxn modelId="{916365C3-DF83-ED47-9651-535A019FCC22}" type="presOf" srcId="{9DBF45A7-DFE0-439A-898C-E55E70F3073C}" destId="{A6D6024C-5D48-A745-ADEF-D77DB6D2AD70}" srcOrd="0" destOrd="0" presId="urn:microsoft.com/office/officeart/2008/layout/LinedList"/>
    <dgm:cxn modelId="{8517D3C6-FCAD-F24C-9A61-589CA3B11DAE}" type="presOf" srcId="{D376E405-5BBB-44EB-BD3E-26B826AF9DC2}" destId="{91DA1919-E47F-BD46-9DFB-1E32AC34FB9A}" srcOrd="0" destOrd="0" presId="urn:microsoft.com/office/officeart/2008/layout/LinedList"/>
    <dgm:cxn modelId="{1FA745E5-98D2-AE43-9547-F8D05D2FA0E8}" type="presOf" srcId="{C908941E-9E81-43A2-B29E-0417358E3C5C}" destId="{2AA0C4B9-BABC-1A43-AE01-E100AEBAB373}" srcOrd="0" destOrd="0" presId="urn:microsoft.com/office/officeart/2008/layout/LinedList"/>
    <dgm:cxn modelId="{E5B3ABFD-6DB7-064B-9FA7-F5782CCBBD03}" type="presOf" srcId="{FB860F4A-417D-464B-A96E-14F087DDCB78}" destId="{A928A4DB-5433-4B49-830E-E3D5532D4113}" srcOrd="0" destOrd="0" presId="urn:microsoft.com/office/officeart/2008/layout/LinedList"/>
    <dgm:cxn modelId="{8D97EE8A-0DF3-6E42-A9B4-AA7D763B61F3}" type="presParOf" srcId="{A6D6024C-5D48-A745-ADEF-D77DB6D2AD70}" destId="{B68F9FF0-904D-7C44-814E-1ECB7F294B23}" srcOrd="0" destOrd="0" presId="urn:microsoft.com/office/officeart/2008/layout/LinedList"/>
    <dgm:cxn modelId="{C3CB7DAE-B4B8-9743-859F-840ECAB52123}" type="presParOf" srcId="{A6D6024C-5D48-A745-ADEF-D77DB6D2AD70}" destId="{5CF1F3DB-52A2-FE48-9CD3-44272AF44F30}" srcOrd="1" destOrd="0" presId="urn:microsoft.com/office/officeart/2008/layout/LinedList"/>
    <dgm:cxn modelId="{5599DFE9-7ACE-AA44-884A-1AACA853BA90}" type="presParOf" srcId="{5CF1F3DB-52A2-FE48-9CD3-44272AF44F30}" destId="{3EFB56EA-B455-054C-8439-9BA361EE5734}" srcOrd="0" destOrd="0" presId="urn:microsoft.com/office/officeart/2008/layout/LinedList"/>
    <dgm:cxn modelId="{ABA38B31-69C2-BB46-9705-D19A8551F04D}" type="presParOf" srcId="{5CF1F3DB-52A2-FE48-9CD3-44272AF44F30}" destId="{D0CF694C-1859-084E-9B46-92E8D40DA401}" srcOrd="1" destOrd="0" presId="urn:microsoft.com/office/officeart/2008/layout/LinedList"/>
    <dgm:cxn modelId="{D5497EB6-9663-864A-A01E-646557EFC0E9}" type="presParOf" srcId="{A6D6024C-5D48-A745-ADEF-D77DB6D2AD70}" destId="{2C314E33-2066-4F43-8449-885106DE1926}" srcOrd="2" destOrd="0" presId="urn:microsoft.com/office/officeart/2008/layout/LinedList"/>
    <dgm:cxn modelId="{F6AAF2E3-F9E6-DB48-B765-51D13F6AD325}" type="presParOf" srcId="{A6D6024C-5D48-A745-ADEF-D77DB6D2AD70}" destId="{8F858CA7-48C1-6643-B168-5B2592586482}" srcOrd="3" destOrd="0" presId="urn:microsoft.com/office/officeart/2008/layout/LinedList"/>
    <dgm:cxn modelId="{75617F61-FDF1-D940-85F0-DC6FAC5B794A}" type="presParOf" srcId="{8F858CA7-48C1-6643-B168-5B2592586482}" destId="{91DA1919-E47F-BD46-9DFB-1E32AC34FB9A}" srcOrd="0" destOrd="0" presId="urn:microsoft.com/office/officeart/2008/layout/LinedList"/>
    <dgm:cxn modelId="{E0F11B20-70C3-D744-8C3B-DC96B76D5BBB}" type="presParOf" srcId="{8F858CA7-48C1-6643-B168-5B2592586482}" destId="{4FD27FCC-947B-1240-A965-A2DBBCFC4253}" srcOrd="1" destOrd="0" presId="urn:microsoft.com/office/officeart/2008/layout/LinedList"/>
    <dgm:cxn modelId="{55D66C4E-9BEB-F04C-B1D8-D0F71D0C8F78}" type="presParOf" srcId="{A6D6024C-5D48-A745-ADEF-D77DB6D2AD70}" destId="{88AED000-4C4F-9049-A1B2-3009BA6F1D76}" srcOrd="4" destOrd="0" presId="urn:microsoft.com/office/officeart/2008/layout/LinedList"/>
    <dgm:cxn modelId="{07738D10-8397-3C40-90E5-537D1F247BF8}" type="presParOf" srcId="{A6D6024C-5D48-A745-ADEF-D77DB6D2AD70}" destId="{538DC1F8-08EF-9845-B69C-83A5E981F1D4}" srcOrd="5" destOrd="0" presId="urn:microsoft.com/office/officeart/2008/layout/LinedList"/>
    <dgm:cxn modelId="{60D2A9DB-CF3C-9A4E-83CB-70038D223D67}" type="presParOf" srcId="{538DC1F8-08EF-9845-B69C-83A5E981F1D4}" destId="{70F13251-64C4-2A46-9FFA-9EEC56E4B685}" srcOrd="0" destOrd="0" presId="urn:microsoft.com/office/officeart/2008/layout/LinedList"/>
    <dgm:cxn modelId="{4C8D6C62-4BB6-BC47-B859-9DE674E31604}" type="presParOf" srcId="{538DC1F8-08EF-9845-B69C-83A5E981F1D4}" destId="{BA2D4C79-6CD5-0A4C-8C6B-FCBEBFAF39E5}" srcOrd="1" destOrd="0" presId="urn:microsoft.com/office/officeart/2008/layout/LinedList"/>
    <dgm:cxn modelId="{12047E82-D457-FC4D-BFBB-6EFE33873094}" type="presParOf" srcId="{A6D6024C-5D48-A745-ADEF-D77DB6D2AD70}" destId="{E67F778B-8954-6646-B545-72CB99ADDD18}" srcOrd="6" destOrd="0" presId="urn:microsoft.com/office/officeart/2008/layout/LinedList"/>
    <dgm:cxn modelId="{FAB60530-4C53-5340-8F85-9E296D206D57}" type="presParOf" srcId="{A6D6024C-5D48-A745-ADEF-D77DB6D2AD70}" destId="{05B95A2A-B51D-5540-81C7-41A8C16AF431}" srcOrd="7" destOrd="0" presId="urn:microsoft.com/office/officeart/2008/layout/LinedList"/>
    <dgm:cxn modelId="{17704B63-755F-5047-BD23-6C7673D5E358}" type="presParOf" srcId="{05B95A2A-B51D-5540-81C7-41A8C16AF431}" destId="{EA269A44-FFF7-3B4B-B759-F1551C652E28}" srcOrd="0" destOrd="0" presId="urn:microsoft.com/office/officeart/2008/layout/LinedList"/>
    <dgm:cxn modelId="{132AB060-24EF-E746-8CC1-22D96E050BC4}" type="presParOf" srcId="{05B95A2A-B51D-5540-81C7-41A8C16AF431}" destId="{BF3B6A5B-0DD4-D14D-9503-B33D469ABA08}" srcOrd="1" destOrd="0" presId="urn:microsoft.com/office/officeart/2008/layout/LinedList"/>
    <dgm:cxn modelId="{4B08505C-F423-2A4C-B7AA-0E97CBA0899B}" type="presParOf" srcId="{A6D6024C-5D48-A745-ADEF-D77DB6D2AD70}" destId="{42C26A43-19F1-E343-8AEB-FE3A67C086B0}" srcOrd="8" destOrd="0" presId="urn:microsoft.com/office/officeart/2008/layout/LinedList"/>
    <dgm:cxn modelId="{5D9D3C08-B42F-644F-A51E-91E6B555B875}" type="presParOf" srcId="{A6D6024C-5D48-A745-ADEF-D77DB6D2AD70}" destId="{C14D8417-1372-2A45-91CB-D5FF2E9D4414}" srcOrd="9" destOrd="0" presId="urn:microsoft.com/office/officeart/2008/layout/LinedList"/>
    <dgm:cxn modelId="{B498B9CB-BF51-7B47-ACA9-C3A59B03E351}" type="presParOf" srcId="{C14D8417-1372-2A45-91CB-D5FF2E9D4414}" destId="{2AA0C4B9-BABC-1A43-AE01-E100AEBAB373}" srcOrd="0" destOrd="0" presId="urn:microsoft.com/office/officeart/2008/layout/LinedList"/>
    <dgm:cxn modelId="{77275690-405F-8C40-AB08-DCA6F6DC7E96}" type="presParOf" srcId="{C14D8417-1372-2A45-91CB-D5FF2E9D4414}" destId="{C825EB39-8530-BF4E-8A95-E521878B210C}" srcOrd="1" destOrd="0" presId="urn:microsoft.com/office/officeart/2008/layout/LinedList"/>
    <dgm:cxn modelId="{8BF18DC6-1EF9-1449-BF80-CBBF1816940B}" type="presParOf" srcId="{A6D6024C-5D48-A745-ADEF-D77DB6D2AD70}" destId="{197ADB0E-E056-254B-B54A-7EA7C5EADD01}" srcOrd="10" destOrd="0" presId="urn:microsoft.com/office/officeart/2008/layout/LinedList"/>
    <dgm:cxn modelId="{440176E2-C5A8-854E-A4DE-5362B9B651A0}" type="presParOf" srcId="{A6D6024C-5D48-A745-ADEF-D77DB6D2AD70}" destId="{7BB7904A-1138-D749-A5C2-A14FFE706437}" srcOrd="11" destOrd="0" presId="urn:microsoft.com/office/officeart/2008/layout/LinedList"/>
    <dgm:cxn modelId="{C6A36378-8067-754E-AC55-4ADE28C4C1AA}" type="presParOf" srcId="{7BB7904A-1138-D749-A5C2-A14FFE706437}" destId="{FDC63120-578D-0E4C-8B51-4B32BF2B054A}" srcOrd="0" destOrd="0" presId="urn:microsoft.com/office/officeart/2008/layout/LinedList"/>
    <dgm:cxn modelId="{6C347316-521B-2243-AB2B-EACAFF22EEC5}" type="presParOf" srcId="{7BB7904A-1138-D749-A5C2-A14FFE706437}" destId="{77690676-36E5-674A-9D0B-670BB40D41C9}" srcOrd="1" destOrd="0" presId="urn:microsoft.com/office/officeart/2008/layout/LinedList"/>
    <dgm:cxn modelId="{97EE6F4B-3F73-F246-8C09-C94A48F20BCB}" type="presParOf" srcId="{A6D6024C-5D48-A745-ADEF-D77DB6D2AD70}" destId="{AF41AA19-0098-F04B-870B-30598739F009}" srcOrd="12" destOrd="0" presId="urn:microsoft.com/office/officeart/2008/layout/LinedList"/>
    <dgm:cxn modelId="{9798F00B-986F-B349-AA15-42FA1210BF50}" type="presParOf" srcId="{A6D6024C-5D48-A745-ADEF-D77DB6D2AD70}" destId="{D693ECF3-EECE-A645-9C2A-AD43F9CF59E0}" srcOrd="13" destOrd="0" presId="urn:microsoft.com/office/officeart/2008/layout/LinedList"/>
    <dgm:cxn modelId="{FC8B5389-889E-CB4D-810D-7C566809D584}" type="presParOf" srcId="{D693ECF3-EECE-A645-9C2A-AD43F9CF59E0}" destId="{0B29ADA8-A761-F24E-A254-328A1469753E}" srcOrd="0" destOrd="0" presId="urn:microsoft.com/office/officeart/2008/layout/LinedList"/>
    <dgm:cxn modelId="{AE998E82-6BD7-1D4F-A505-A6BF1991DC69}" type="presParOf" srcId="{D693ECF3-EECE-A645-9C2A-AD43F9CF59E0}" destId="{C1E33744-ABA7-664A-B57A-FEEDD975E63A}" srcOrd="1" destOrd="0" presId="urn:microsoft.com/office/officeart/2008/layout/LinedList"/>
    <dgm:cxn modelId="{5F4DEAF7-FAE9-7648-B482-7B666C5416C2}" type="presParOf" srcId="{A6D6024C-5D48-A745-ADEF-D77DB6D2AD70}" destId="{18DC9130-5A63-244E-B2AB-21400B14EE69}" srcOrd="14" destOrd="0" presId="urn:microsoft.com/office/officeart/2008/layout/LinedList"/>
    <dgm:cxn modelId="{ABDF05C4-B413-0545-BC05-569CF7900731}" type="presParOf" srcId="{A6D6024C-5D48-A745-ADEF-D77DB6D2AD70}" destId="{E0183689-2C2E-2C48-8D8C-0E5BD14BE957}" srcOrd="15" destOrd="0" presId="urn:microsoft.com/office/officeart/2008/layout/LinedList"/>
    <dgm:cxn modelId="{CAAE8754-B466-194E-982B-EF8E4EBDB82F}" type="presParOf" srcId="{E0183689-2C2E-2C48-8D8C-0E5BD14BE957}" destId="{A928A4DB-5433-4B49-830E-E3D5532D4113}" srcOrd="0" destOrd="0" presId="urn:microsoft.com/office/officeart/2008/layout/LinedList"/>
    <dgm:cxn modelId="{4F1246C3-BFC8-3F4F-B5C2-7F74C4A8C079}" type="presParOf" srcId="{E0183689-2C2E-2C48-8D8C-0E5BD14BE957}" destId="{BD8EC509-01E7-CA46-86D8-5200C2173789}" srcOrd="1" destOrd="0" presId="urn:microsoft.com/office/officeart/2008/layout/LinedList"/>
    <dgm:cxn modelId="{6274B658-EBAD-7143-8549-0EA5424C2CF6}" type="presParOf" srcId="{A6D6024C-5D48-A745-ADEF-D77DB6D2AD70}" destId="{F93B5743-2239-F94B-A8C4-D248D2F606FB}" srcOrd="16" destOrd="0" presId="urn:microsoft.com/office/officeart/2008/layout/LinedList"/>
    <dgm:cxn modelId="{05E6FACF-F475-164B-A6AF-DD88CB092247}" type="presParOf" srcId="{A6D6024C-5D48-A745-ADEF-D77DB6D2AD70}" destId="{8BA648CC-CACB-B848-B45B-38E162F9E29D}" srcOrd="17" destOrd="0" presId="urn:microsoft.com/office/officeart/2008/layout/LinedList"/>
    <dgm:cxn modelId="{87FF92DB-02C0-A14B-9D41-534FD2049040}" type="presParOf" srcId="{8BA648CC-CACB-B848-B45B-38E162F9E29D}" destId="{A3EEEE2A-18A5-C648-80C7-0F13148EAB81}" srcOrd="0" destOrd="0" presId="urn:microsoft.com/office/officeart/2008/layout/LinedList"/>
    <dgm:cxn modelId="{5E4F2688-A6AE-3843-BCDC-83A6E468A547}" type="presParOf" srcId="{8BA648CC-CACB-B848-B45B-38E162F9E29D}" destId="{0F9F77F4-82F5-A546-8165-4565E9F06DC2}" srcOrd="1" destOrd="0" presId="urn:microsoft.com/office/officeart/2008/layout/LinedList"/>
    <dgm:cxn modelId="{15F95835-40DD-4445-BE66-A779C330CF82}" type="presParOf" srcId="{A6D6024C-5D48-A745-ADEF-D77DB6D2AD70}" destId="{450D4360-10F5-244D-82FD-F8E6C1917FFA}" srcOrd="18" destOrd="0" presId="urn:microsoft.com/office/officeart/2008/layout/LinedList"/>
    <dgm:cxn modelId="{6B4750DB-FA87-A342-B383-41287A03BCB4}" type="presParOf" srcId="{A6D6024C-5D48-A745-ADEF-D77DB6D2AD70}" destId="{E22EEA8E-3428-5A41-9F01-071415E3C998}" srcOrd="19" destOrd="0" presId="urn:microsoft.com/office/officeart/2008/layout/LinedList"/>
    <dgm:cxn modelId="{87F3D33E-DA6C-6A40-960D-E5FF3B5D67B7}" type="presParOf" srcId="{E22EEA8E-3428-5A41-9F01-071415E3C998}" destId="{F2B8790D-F594-5D48-BC90-3C14D01CB6AC}" srcOrd="0" destOrd="0" presId="urn:microsoft.com/office/officeart/2008/layout/LinedList"/>
    <dgm:cxn modelId="{EFE058CC-3B60-7742-BE9F-FFB073BA59C3}" type="presParOf" srcId="{E22EEA8E-3428-5A41-9F01-071415E3C998}" destId="{E9751F5E-9590-BF41-BB35-254DD5B0CAD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9579570-5A8B-49CD-B267-D8A4F3E80D7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FE62198-F32C-4190-9C06-1456C5DCA083}">
      <dgm:prSet/>
      <dgm:spPr/>
      <dgm:t>
        <a:bodyPr/>
        <a:lstStyle/>
        <a:p>
          <a:r>
            <a:rPr lang="en-GB" b="0" i="1"/>
            <a:t>Recap:</a:t>
          </a:r>
          <a:r>
            <a:rPr lang="en-GB" b="0" i="0"/>
            <a:t> Strong foundations in knowledge management for both organizations.</a:t>
          </a:r>
          <a:endParaRPr lang="en-US"/>
        </a:p>
      </dgm:t>
    </dgm:pt>
    <dgm:pt modelId="{E6140EEF-82C1-48A6-A01C-D8738281BE8E}" type="parTrans" cxnId="{39508DB8-9F82-4573-A1F9-03DAC8F9A4BF}">
      <dgm:prSet/>
      <dgm:spPr/>
      <dgm:t>
        <a:bodyPr/>
        <a:lstStyle/>
        <a:p>
          <a:endParaRPr lang="en-US"/>
        </a:p>
      </dgm:t>
    </dgm:pt>
    <dgm:pt modelId="{2473DF4F-6C7B-40F0-AFBC-A63BC427AE9D}" type="sibTrans" cxnId="{39508DB8-9F82-4573-A1F9-03DAC8F9A4BF}">
      <dgm:prSet/>
      <dgm:spPr/>
      <dgm:t>
        <a:bodyPr/>
        <a:lstStyle/>
        <a:p>
          <a:endParaRPr lang="en-US"/>
        </a:p>
      </dgm:t>
    </dgm:pt>
    <dgm:pt modelId="{AEE754C5-E9D6-4528-9753-D6F30A52D09B}">
      <dgm:prSet/>
      <dgm:spPr/>
      <dgm:t>
        <a:bodyPr/>
        <a:lstStyle/>
        <a:p>
          <a:r>
            <a:rPr lang="en-GB" b="0" i="1"/>
            <a:t>Improvement Focus:</a:t>
          </a:r>
          <a:r>
            <a:rPr lang="en-GB" b="0" i="0"/>
            <a:t> Virgin Media can enhance cost-effective infrastructure and collaboration. Airbus can address manufacturing costs and streamline vital services.</a:t>
          </a:r>
          <a:endParaRPr lang="en-US"/>
        </a:p>
      </dgm:t>
    </dgm:pt>
    <dgm:pt modelId="{D3BC95A3-6DAA-46C4-83DE-3EF2B7E40756}" type="parTrans" cxnId="{4D8FC844-9ED0-491C-A7A3-E9224183168C}">
      <dgm:prSet/>
      <dgm:spPr/>
      <dgm:t>
        <a:bodyPr/>
        <a:lstStyle/>
        <a:p>
          <a:endParaRPr lang="en-US"/>
        </a:p>
      </dgm:t>
    </dgm:pt>
    <dgm:pt modelId="{84B9D6F2-257B-4B78-A7FF-2A4C4CF9798D}" type="sibTrans" cxnId="{4D8FC844-9ED0-491C-A7A3-E9224183168C}">
      <dgm:prSet/>
      <dgm:spPr/>
      <dgm:t>
        <a:bodyPr/>
        <a:lstStyle/>
        <a:p>
          <a:endParaRPr lang="en-US"/>
        </a:p>
      </dgm:t>
    </dgm:pt>
    <dgm:pt modelId="{AF518BC4-929E-4AF6-B981-ABDAAC69E9B2}">
      <dgm:prSet/>
      <dgm:spPr/>
      <dgm:t>
        <a:bodyPr/>
        <a:lstStyle/>
        <a:p>
          <a:r>
            <a:rPr lang="en-GB" b="0" i="1"/>
            <a:t>Significance:</a:t>
          </a:r>
          <a:r>
            <a:rPr lang="en-GB" b="0" i="0"/>
            <a:t> Effective knowledge management is crucial for long-term success and competitiveness.</a:t>
          </a:r>
          <a:endParaRPr lang="en-US"/>
        </a:p>
      </dgm:t>
    </dgm:pt>
    <dgm:pt modelId="{ECD9344D-7698-4F45-9FB2-DC295BEAB4C0}" type="parTrans" cxnId="{DF71E0AD-9B84-4D8B-B4E1-F672004C8A04}">
      <dgm:prSet/>
      <dgm:spPr/>
      <dgm:t>
        <a:bodyPr/>
        <a:lstStyle/>
        <a:p>
          <a:endParaRPr lang="en-US"/>
        </a:p>
      </dgm:t>
    </dgm:pt>
    <dgm:pt modelId="{DB180A4A-F95F-4993-9353-BF324C1F645D}" type="sibTrans" cxnId="{DF71E0AD-9B84-4D8B-B4E1-F672004C8A04}">
      <dgm:prSet/>
      <dgm:spPr/>
      <dgm:t>
        <a:bodyPr/>
        <a:lstStyle/>
        <a:p>
          <a:endParaRPr lang="en-US"/>
        </a:p>
      </dgm:t>
    </dgm:pt>
    <dgm:pt modelId="{ABF814B5-8F6C-4997-B67B-D1A223D177FE}">
      <dgm:prSet/>
      <dgm:spPr/>
      <dgm:t>
        <a:bodyPr/>
        <a:lstStyle/>
        <a:p>
          <a:r>
            <a:rPr lang="en-GB" b="0" i="1"/>
            <a:t>Quote:</a:t>
          </a:r>
          <a:r>
            <a:rPr lang="en-GB" b="0" i="0"/>
            <a:t> "Adaptation to market demand and technological changes is crucial for long-term success in managing knowledge efficiently"</a:t>
          </a:r>
          <a:endParaRPr lang="en-US"/>
        </a:p>
      </dgm:t>
    </dgm:pt>
    <dgm:pt modelId="{46C54897-772E-45DF-9996-CF48DAEB2AF3}" type="parTrans" cxnId="{1352D181-69B4-43A3-812E-F93DA1C20710}">
      <dgm:prSet/>
      <dgm:spPr/>
      <dgm:t>
        <a:bodyPr/>
        <a:lstStyle/>
        <a:p>
          <a:endParaRPr lang="en-US"/>
        </a:p>
      </dgm:t>
    </dgm:pt>
    <dgm:pt modelId="{EA6E5DA1-9556-4545-A0BB-7AC4BA4A09CE}" type="sibTrans" cxnId="{1352D181-69B4-43A3-812E-F93DA1C20710}">
      <dgm:prSet/>
      <dgm:spPr/>
      <dgm:t>
        <a:bodyPr/>
        <a:lstStyle/>
        <a:p>
          <a:endParaRPr lang="en-US"/>
        </a:p>
      </dgm:t>
    </dgm:pt>
    <dgm:pt modelId="{38B89FFB-DE24-CD46-9DE7-3273E9C7EDAA}" type="pres">
      <dgm:prSet presAssocID="{F9579570-5A8B-49CD-B267-D8A4F3E80D75}" presName="linear" presStyleCnt="0">
        <dgm:presLayoutVars>
          <dgm:animLvl val="lvl"/>
          <dgm:resizeHandles val="exact"/>
        </dgm:presLayoutVars>
      </dgm:prSet>
      <dgm:spPr/>
    </dgm:pt>
    <dgm:pt modelId="{4897BFC1-AAD8-8C41-ACA0-9F62B4142D79}" type="pres">
      <dgm:prSet presAssocID="{3FE62198-F32C-4190-9C06-1456C5DCA08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39291D9-40AD-D44D-9AF4-DE02D1013861}" type="pres">
      <dgm:prSet presAssocID="{2473DF4F-6C7B-40F0-AFBC-A63BC427AE9D}" presName="spacer" presStyleCnt="0"/>
      <dgm:spPr/>
    </dgm:pt>
    <dgm:pt modelId="{1C42D15F-373E-A645-9993-978006C26D81}" type="pres">
      <dgm:prSet presAssocID="{AEE754C5-E9D6-4528-9753-D6F30A52D09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1AD9587-E414-9F44-9DBA-2A01BB0DD0BD}" type="pres">
      <dgm:prSet presAssocID="{84B9D6F2-257B-4B78-A7FF-2A4C4CF9798D}" presName="spacer" presStyleCnt="0"/>
      <dgm:spPr/>
    </dgm:pt>
    <dgm:pt modelId="{82D8510B-4589-2441-94C1-BD8EEDBB07E9}" type="pres">
      <dgm:prSet presAssocID="{AF518BC4-929E-4AF6-B981-ABDAAC69E9B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F07686D-A506-B24F-8842-22485B2416CE}" type="pres">
      <dgm:prSet presAssocID="{DB180A4A-F95F-4993-9353-BF324C1F645D}" presName="spacer" presStyleCnt="0"/>
      <dgm:spPr/>
    </dgm:pt>
    <dgm:pt modelId="{F9814EC6-9C0E-5947-B829-CD06342E6008}" type="pres">
      <dgm:prSet presAssocID="{ABF814B5-8F6C-4997-B67B-D1A223D177F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D8FC844-9ED0-491C-A7A3-E9224183168C}" srcId="{F9579570-5A8B-49CD-B267-D8A4F3E80D75}" destId="{AEE754C5-E9D6-4528-9753-D6F30A52D09B}" srcOrd="1" destOrd="0" parTransId="{D3BC95A3-6DAA-46C4-83DE-3EF2B7E40756}" sibTransId="{84B9D6F2-257B-4B78-A7FF-2A4C4CF9798D}"/>
    <dgm:cxn modelId="{5466B954-5D8F-4342-957D-F50105DC275D}" type="presOf" srcId="{ABF814B5-8F6C-4997-B67B-D1A223D177FE}" destId="{F9814EC6-9C0E-5947-B829-CD06342E6008}" srcOrd="0" destOrd="0" presId="urn:microsoft.com/office/officeart/2005/8/layout/vList2"/>
    <dgm:cxn modelId="{ED0F6261-0B0E-7941-BD08-934B3F5E8EE5}" type="presOf" srcId="{AF518BC4-929E-4AF6-B981-ABDAAC69E9B2}" destId="{82D8510B-4589-2441-94C1-BD8EEDBB07E9}" srcOrd="0" destOrd="0" presId="urn:microsoft.com/office/officeart/2005/8/layout/vList2"/>
    <dgm:cxn modelId="{1352D181-69B4-43A3-812E-F93DA1C20710}" srcId="{F9579570-5A8B-49CD-B267-D8A4F3E80D75}" destId="{ABF814B5-8F6C-4997-B67B-D1A223D177FE}" srcOrd="3" destOrd="0" parTransId="{46C54897-772E-45DF-9996-CF48DAEB2AF3}" sibTransId="{EA6E5DA1-9556-4545-A0BB-7AC4BA4A09CE}"/>
    <dgm:cxn modelId="{99230FA5-CF6E-9146-856E-5EA7D2139A4E}" type="presOf" srcId="{AEE754C5-E9D6-4528-9753-D6F30A52D09B}" destId="{1C42D15F-373E-A645-9993-978006C26D81}" srcOrd="0" destOrd="0" presId="urn:microsoft.com/office/officeart/2005/8/layout/vList2"/>
    <dgm:cxn modelId="{DF71E0AD-9B84-4D8B-B4E1-F672004C8A04}" srcId="{F9579570-5A8B-49CD-B267-D8A4F3E80D75}" destId="{AF518BC4-929E-4AF6-B981-ABDAAC69E9B2}" srcOrd="2" destOrd="0" parTransId="{ECD9344D-7698-4F45-9FB2-DC295BEAB4C0}" sibTransId="{DB180A4A-F95F-4993-9353-BF324C1F645D}"/>
    <dgm:cxn modelId="{39508DB8-9F82-4573-A1F9-03DAC8F9A4BF}" srcId="{F9579570-5A8B-49CD-B267-D8A4F3E80D75}" destId="{3FE62198-F32C-4190-9C06-1456C5DCA083}" srcOrd="0" destOrd="0" parTransId="{E6140EEF-82C1-48A6-A01C-D8738281BE8E}" sibTransId="{2473DF4F-6C7B-40F0-AFBC-A63BC427AE9D}"/>
    <dgm:cxn modelId="{BECC9BD0-62D4-0E46-9EFD-28A122EE9746}" type="presOf" srcId="{F9579570-5A8B-49CD-B267-D8A4F3E80D75}" destId="{38B89FFB-DE24-CD46-9DE7-3273E9C7EDAA}" srcOrd="0" destOrd="0" presId="urn:microsoft.com/office/officeart/2005/8/layout/vList2"/>
    <dgm:cxn modelId="{E509A1D8-C4B7-6D4D-8F9C-D8BB501427BA}" type="presOf" srcId="{3FE62198-F32C-4190-9C06-1456C5DCA083}" destId="{4897BFC1-AAD8-8C41-ACA0-9F62B4142D79}" srcOrd="0" destOrd="0" presId="urn:microsoft.com/office/officeart/2005/8/layout/vList2"/>
    <dgm:cxn modelId="{80657758-27FB-574A-A2B9-5607390645AF}" type="presParOf" srcId="{38B89FFB-DE24-CD46-9DE7-3273E9C7EDAA}" destId="{4897BFC1-AAD8-8C41-ACA0-9F62B4142D79}" srcOrd="0" destOrd="0" presId="urn:microsoft.com/office/officeart/2005/8/layout/vList2"/>
    <dgm:cxn modelId="{C822C61B-D438-2345-9911-4FA3E89960E4}" type="presParOf" srcId="{38B89FFB-DE24-CD46-9DE7-3273E9C7EDAA}" destId="{C39291D9-40AD-D44D-9AF4-DE02D1013861}" srcOrd="1" destOrd="0" presId="urn:microsoft.com/office/officeart/2005/8/layout/vList2"/>
    <dgm:cxn modelId="{C0E99A87-6638-A047-8896-1C044E795267}" type="presParOf" srcId="{38B89FFB-DE24-CD46-9DE7-3273E9C7EDAA}" destId="{1C42D15F-373E-A645-9993-978006C26D81}" srcOrd="2" destOrd="0" presId="urn:microsoft.com/office/officeart/2005/8/layout/vList2"/>
    <dgm:cxn modelId="{C215B266-F708-0B46-8B81-6ECED3664037}" type="presParOf" srcId="{38B89FFB-DE24-CD46-9DE7-3273E9C7EDAA}" destId="{91AD9587-E414-9F44-9DBA-2A01BB0DD0BD}" srcOrd="3" destOrd="0" presId="urn:microsoft.com/office/officeart/2005/8/layout/vList2"/>
    <dgm:cxn modelId="{393F639F-A936-B445-AB27-F181CA586B90}" type="presParOf" srcId="{38B89FFB-DE24-CD46-9DE7-3273E9C7EDAA}" destId="{82D8510B-4589-2441-94C1-BD8EEDBB07E9}" srcOrd="4" destOrd="0" presId="urn:microsoft.com/office/officeart/2005/8/layout/vList2"/>
    <dgm:cxn modelId="{3D70FC0B-C223-4843-8A3E-BC0D9202E5B2}" type="presParOf" srcId="{38B89FFB-DE24-CD46-9DE7-3273E9C7EDAA}" destId="{CF07686D-A506-B24F-8842-22485B2416CE}" srcOrd="5" destOrd="0" presId="urn:microsoft.com/office/officeart/2005/8/layout/vList2"/>
    <dgm:cxn modelId="{B28E3775-777A-C74D-9D74-1E2895C04489}" type="presParOf" srcId="{38B89FFB-DE24-CD46-9DE7-3273E9C7EDAA}" destId="{F9814EC6-9C0E-5947-B829-CD06342E600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D33FDB-C2E5-3B4B-B414-2247999A8AFA}">
      <dsp:nvSpPr>
        <dsp:cNvPr id="0" name=""/>
        <dsp:cNvSpPr/>
      </dsp:nvSpPr>
      <dsp:spPr>
        <a:xfrm>
          <a:off x="1854755" y="110360"/>
          <a:ext cx="1501105" cy="97571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0" kern="1200"/>
            <a:t>Knowledge Conversion Processes</a:t>
          </a:r>
          <a:endParaRPr lang="en-US" sz="1200" kern="1200"/>
        </a:p>
      </dsp:txBody>
      <dsp:txXfrm>
        <a:off x="1902386" y="157991"/>
        <a:ext cx="1405843" cy="880456"/>
      </dsp:txXfrm>
    </dsp:sp>
    <dsp:sp modelId="{6A562C46-540C-794D-87CA-56E6C053D83F}">
      <dsp:nvSpPr>
        <dsp:cNvPr id="0" name=""/>
        <dsp:cNvSpPr/>
      </dsp:nvSpPr>
      <dsp:spPr>
        <a:xfrm>
          <a:off x="656238" y="598220"/>
          <a:ext cx="3898138" cy="3898138"/>
        </a:xfrm>
        <a:custGeom>
          <a:avLst/>
          <a:gdLst/>
          <a:ahLst/>
          <a:cxnLst/>
          <a:rect l="0" t="0" r="0" b="0"/>
          <a:pathLst>
            <a:path>
              <a:moveTo>
                <a:pt x="2709929" y="154644"/>
              </a:moveTo>
              <a:arcTo wR="1949069" hR="1949069" stAng="17578656" swAng="1961090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0D29E00-2377-F74B-9892-EFF17F5D2624}">
      <dsp:nvSpPr>
        <dsp:cNvPr id="0" name=""/>
        <dsp:cNvSpPr/>
      </dsp:nvSpPr>
      <dsp:spPr>
        <a:xfrm>
          <a:off x="3708430" y="1457134"/>
          <a:ext cx="1501105" cy="97571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1" kern="1200"/>
            <a:t>Socialization:</a:t>
          </a:r>
          <a:r>
            <a:rPr lang="en-GB" sz="1200" b="0" i="0" kern="1200"/>
            <a:t> Sharing experiences.</a:t>
          </a:r>
          <a:endParaRPr lang="en-US" sz="1200" kern="1200"/>
        </a:p>
      </dsp:txBody>
      <dsp:txXfrm>
        <a:off x="3756061" y="1504765"/>
        <a:ext cx="1405843" cy="880456"/>
      </dsp:txXfrm>
    </dsp:sp>
    <dsp:sp modelId="{78FBE445-C13A-DC40-9E3E-84CD85EFE2D3}">
      <dsp:nvSpPr>
        <dsp:cNvPr id="0" name=""/>
        <dsp:cNvSpPr/>
      </dsp:nvSpPr>
      <dsp:spPr>
        <a:xfrm>
          <a:off x="656238" y="598220"/>
          <a:ext cx="3898138" cy="3898138"/>
        </a:xfrm>
        <a:custGeom>
          <a:avLst/>
          <a:gdLst/>
          <a:ahLst/>
          <a:cxnLst/>
          <a:rect l="0" t="0" r="0" b="0"/>
          <a:pathLst>
            <a:path>
              <a:moveTo>
                <a:pt x="3895468" y="1847089"/>
              </a:moveTo>
              <a:arcTo wR="1949069" hR="1949069" stAng="21420048" swAng="2195958"/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63394B-3314-474B-BE1A-42515B668ABE}">
      <dsp:nvSpPr>
        <dsp:cNvPr id="0" name=""/>
        <dsp:cNvSpPr/>
      </dsp:nvSpPr>
      <dsp:spPr>
        <a:xfrm>
          <a:off x="3000389" y="3636260"/>
          <a:ext cx="1501105" cy="97571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1" kern="1200"/>
            <a:t>Capture:</a:t>
          </a:r>
          <a:r>
            <a:rPr lang="en-GB" sz="1200" b="0" i="0" kern="1200"/>
            <a:t> Converting tacit knowledge into explicit.</a:t>
          </a:r>
          <a:endParaRPr lang="en-US" sz="1200" kern="1200"/>
        </a:p>
      </dsp:txBody>
      <dsp:txXfrm>
        <a:off x="3048020" y="3683891"/>
        <a:ext cx="1405843" cy="880456"/>
      </dsp:txXfrm>
    </dsp:sp>
    <dsp:sp modelId="{1CAB5127-361F-EC49-A43E-C7E7DB652D8C}">
      <dsp:nvSpPr>
        <dsp:cNvPr id="0" name=""/>
        <dsp:cNvSpPr/>
      </dsp:nvSpPr>
      <dsp:spPr>
        <a:xfrm>
          <a:off x="656238" y="598220"/>
          <a:ext cx="3898138" cy="3898138"/>
        </a:xfrm>
        <a:custGeom>
          <a:avLst/>
          <a:gdLst/>
          <a:ahLst/>
          <a:cxnLst/>
          <a:rect l="0" t="0" r="0" b="0"/>
          <a:pathLst>
            <a:path>
              <a:moveTo>
                <a:pt x="2336409" y="3859262"/>
              </a:moveTo>
              <a:arcTo wR="1949069" hR="1949069" stAng="4712234" swAng="1375532"/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7C937F-D3CF-6441-97B0-0DBDE7EC249B}">
      <dsp:nvSpPr>
        <dsp:cNvPr id="0" name=""/>
        <dsp:cNvSpPr/>
      </dsp:nvSpPr>
      <dsp:spPr>
        <a:xfrm>
          <a:off x="709121" y="3636260"/>
          <a:ext cx="1501105" cy="97571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1" kern="1200"/>
            <a:t>Distribution:</a:t>
          </a:r>
          <a:r>
            <a:rPr lang="en-GB" sz="1200" b="0" i="0" kern="1200"/>
            <a:t> Copying and distributing expressed knowledge.</a:t>
          </a:r>
          <a:endParaRPr lang="en-US" sz="1200" kern="1200"/>
        </a:p>
      </dsp:txBody>
      <dsp:txXfrm>
        <a:off x="756752" y="3683891"/>
        <a:ext cx="1405843" cy="880456"/>
      </dsp:txXfrm>
    </dsp:sp>
    <dsp:sp modelId="{72F9B25E-77F7-9547-A4D9-2AEF54D36EB1}">
      <dsp:nvSpPr>
        <dsp:cNvPr id="0" name=""/>
        <dsp:cNvSpPr/>
      </dsp:nvSpPr>
      <dsp:spPr>
        <a:xfrm>
          <a:off x="656238" y="598220"/>
          <a:ext cx="3898138" cy="3898138"/>
        </a:xfrm>
        <a:custGeom>
          <a:avLst/>
          <a:gdLst/>
          <a:ahLst/>
          <a:cxnLst/>
          <a:rect l="0" t="0" r="0" b="0"/>
          <a:pathLst>
            <a:path>
              <a:moveTo>
                <a:pt x="325649" y="3027670"/>
              </a:moveTo>
              <a:arcTo wR="1949069" hR="1949069" stAng="8783994" swAng="2195958"/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98266E-9EEB-2E4A-B8B5-75EA46563460}">
      <dsp:nvSpPr>
        <dsp:cNvPr id="0" name=""/>
        <dsp:cNvSpPr/>
      </dsp:nvSpPr>
      <dsp:spPr>
        <a:xfrm>
          <a:off x="1080" y="1457134"/>
          <a:ext cx="1501105" cy="975718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1" kern="1200"/>
            <a:t>Internalization:</a:t>
          </a:r>
          <a:r>
            <a:rPr lang="en-GB" sz="1200" b="0" i="0" kern="1200"/>
            <a:t> Experiencing knowledge (Muhammed and Zaim, 2020).</a:t>
          </a:r>
          <a:endParaRPr lang="en-US" sz="1200" kern="1200"/>
        </a:p>
      </dsp:txBody>
      <dsp:txXfrm>
        <a:off x="48711" y="1504765"/>
        <a:ext cx="1405843" cy="880456"/>
      </dsp:txXfrm>
    </dsp:sp>
    <dsp:sp modelId="{45334233-8FD7-1F4D-A8C0-04FDA1F6A9D8}">
      <dsp:nvSpPr>
        <dsp:cNvPr id="0" name=""/>
        <dsp:cNvSpPr/>
      </dsp:nvSpPr>
      <dsp:spPr>
        <a:xfrm>
          <a:off x="656238" y="598220"/>
          <a:ext cx="3898138" cy="3898138"/>
        </a:xfrm>
        <a:custGeom>
          <a:avLst/>
          <a:gdLst/>
          <a:ahLst/>
          <a:cxnLst/>
          <a:rect l="0" t="0" r="0" b="0"/>
          <a:pathLst>
            <a:path>
              <a:moveTo>
                <a:pt x="339666" y="849662"/>
              </a:moveTo>
              <a:arcTo wR="1949069" hR="1949069" stAng="12860254" swAng="1961090"/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AB02FC-231F-1346-8E00-AE2EB52238DF}">
      <dsp:nvSpPr>
        <dsp:cNvPr id="0" name=""/>
        <dsp:cNvSpPr/>
      </dsp:nvSpPr>
      <dsp:spPr>
        <a:xfrm>
          <a:off x="0" y="0"/>
          <a:ext cx="8614410" cy="1190802"/>
        </a:xfrm>
        <a:prstGeom prst="roundRect">
          <a:avLst>
            <a:gd name="adj" fmla="val 10000"/>
          </a:avLst>
        </a:prstGeom>
        <a:solidFill>
          <a:schemeClr val="tx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1" kern="1200"/>
            <a:t>Acquisition:</a:t>
          </a:r>
          <a:r>
            <a:rPr lang="en-GB" sz="2600" b="0" i="0" kern="1200"/>
            <a:t> Involves acquiring key elements related to creativity and innovation (Ode and Ayavoo, 2020).</a:t>
          </a:r>
          <a:endParaRPr lang="en-US" sz="2600" kern="1200"/>
        </a:p>
      </dsp:txBody>
      <dsp:txXfrm>
        <a:off x="34877" y="34877"/>
        <a:ext cx="7329441" cy="1121048"/>
      </dsp:txXfrm>
    </dsp:sp>
    <dsp:sp modelId="{34DB9018-7E34-494F-BD09-F48851D05D12}">
      <dsp:nvSpPr>
        <dsp:cNvPr id="0" name=""/>
        <dsp:cNvSpPr/>
      </dsp:nvSpPr>
      <dsp:spPr>
        <a:xfrm>
          <a:off x="760094" y="1389269"/>
          <a:ext cx="8614410" cy="1190802"/>
        </a:xfrm>
        <a:prstGeom prst="roundRect">
          <a:avLst>
            <a:gd name="adj" fmla="val 10000"/>
          </a:avLst>
        </a:prstGeom>
        <a:solidFill>
          <a:schemeClr val="tx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1" kern="1200"/>
            <a:t>Retention:</a:t>
          </a:r>
          <a:r>
            <a:rPr lang="en-GB" sz="2600" b="0" i="0" kern="1200"/>
            <a:t> Storing and protecting knowledge.</a:t>
          </a:r>
          <a:endParaRPr lang="en-US" sz="2600" kern="1200"/>
        </a:p>
      </dsp:txBody>
      <dsp:txXfrm>
        <a:off x="794971" y="1424146"/>
        <a:ext cx="7010539" cy="1121048"/>
      </dsp:txXfrm>
    </dsp:sp>
    <dsp:sp modelId="{F4749A11-454F-404F-8EC6-70E5D6E462C9}">
      <dsp:nvSpPr>
        <dsp:cNvPr id="0" name=""/>
        <dsp:cNvSpPr/>
      </dsp:nvSpPr>
      <dsp:spPr>
        <a:xfrm>
          <a:off x="1520189" y="2778539"/>
          <a:ext cx="8614410" cy="1190802"/>
        </a:xfrm>
        <a:prstGeom prst="roundRect">
          <a:avLst>
            <a:gd name="adj" fmla="val 10000"/>
          </a:avLst>
        </a:prstGeom>
        <a:solidFill>
          <a:schemeClr val="tx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1" kern="1200" dirty="0"/>
            <a:t>Transfer:</a:t>
          </a:r>
          <a:r>
            <a:rPr lang="en-GB" sz="2600" b="0" i="0" kern="1200" dirty="0"/>
            <a:t> Sharing, exchanging, and disseminating data.</a:t>
          </a:r>
          <a:endParaRPr lang="en-US" sz="2600" kern="1200" dirty="0"/>
        </a:p>
      </dsp:txBody>
      <dsp:txXfrm>
        <a:off x="1555066" y="2813416"/>
        <a:ext cx="7010539" cy="1121048"/>
      </dsp:txXfrm>
    </dsp:sp>
    <dsp:sp modelId="{7443CBD9-5C23-C04C-8240-E5A463C775F1}">
      <dsp:nvSpPr>
        <dsp:cNvPr id="0" name=""/>
        <dsp:cNvSpPr/>
      </dsp:nvSpPr>
      <dsp:spPr>
        <a:xfrm>
          <a:off x="7840388" y="903025"/>
          <a:ext cx="774021" cy="77402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014543" y="903025"/>
        <a:ext cx="425711" cy="582451"/>
      </dsp:txXfrm>
    </dsp:sp>
    <dsp:sp modelId="{2AB0DF14-EA26-5D49-AA50-6124725CF205}">
      <dsp:nvSpPr>
        <dsp:cNvPr id="0" name=""/>
        <dsp:cNvSpPr/>
      </dsp:nvSpPr>
      <dsp:spPr>
        <a:xfrm>
          <a:off x="8600483" y="2284356"/>
          <a:ext cx="774021" cy="77402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774638" y="2284356"/>
        <a:ext cx="425711" cy="58245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F9FF0-904D-7C44-814E-1ECB7F294B23}">
      <dsp:nvSpPr>
        <dsp:cNvPr id="0" name=""/>
        <dsp:cNvSpPr/>
      </dsp:nvSpPr>
      <dsp:spPr>
        <a:xfrm>
          <a:off x="0" y="484"/>
          <a:ext cx="1013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FB56EA-B455-054C-8439-9BA361EE5734}">
      <dsp:nvSpPr>
        <dsp:cNvPr id="0" name=""/>
        <dsp:cNvSpPr/>
      </dsp:nvSpPr>
      <dsp:spPr>
        <a:xfrm>
          <a:off x="0" y="484"/>
          <a:ext cx="10134600" cy="396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Virgin Media:</a:t>
          </a:r>
          <a:endParaRPr lang="en-US" sz="1900" kern="1200"/>
        </a:p>
      </dsp:txBody>
      <dsp:txXfrm>
        <a:off x="0" y="484"/>
        <a:ext cx="10134600" cy="396837"/>
      </dsp:txXfrm>
    </dsp:sp>
    <dsp:sp modelId="{2C314E33-2066-4F43-8449-885106DE1926}">
      <dsp:nvSpPr>
        <dsp:cNvPr id="0" name=""/>
        <dsp:cNvSpPr/>
      </dsp:nvSpPr>
      <dsp:spPr>
        <a:xfrm>
          <a:off x="0" y="397321"/>
          <a:ext cx="1013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DA1919-E47F-BD46-9DFB-1E32AC34FB9A}">
      <dsp:nvSpPr>
        <dsp:cNvPr id="0" name=""/>
        <dsp:cNvSpPr/>
      </dsp:nvSpPr>
      <dsp:spPr>
        <a:xfrm>
          <a:off x="0" y="397321"/>
          <a:ext cx="10134600" cy="396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1" kern="1200"/>
            <a:t>Strengths:</a:t>
          </a:r>
          <a:r>
            <a:rPr lang="en-GB" sz="1900" b="0" i="0" kern="1200"/>
            <a:t> Strong brand, customer-centric approach, extensive customer data.</a:t>
          </a:r>
          <a:endParaRPr lang="en-US" sz="1900" kern="1200"/>
        </a:p>
      </dsp:txBody>
      <dsp:txXfrm>
        <a:off x="0" y="397321"/>
        <a:ext cx="10134600" cy="396837"/>
      </dsp:txXfrm>
    </dsp:sp>
    <dsp:sp modelId="{88AED000-4C4F-9049-A1B2-3009BA6F1D76}">
      <dsp:nvSpPr>
        <dsp:cNvPr id="0" name=""/>
        <dsp:cNvSpPr/>
      </dsp:nvSpPr>
      <dsp:spPr>
        <a:xfrm>
          <a:off x="0" y="794159"/>
          <a:ext cx="1013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F13251-64C4-2A46-9FFA-9EEC56E4B685}">
      <dsp:nvSpPr>
        <dsp:cNvPr id="0" name=""/>
        <dsp:cNvSpPr/>
      </dsp:nvSpPr>
      <dsp:spPr>
        <a:xfrm>
          <a:off x="0" y="794159"/>
          <a:ext cx="10134600" cy="396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1" kern="1200"/>
            <a:t>Weaknesses:</a:t>
          </a:r>
          <a:r>
            <a:rPr lang="en-GB" sz="1900" b="0" i="0" kern="1200"/>
            <a:t> High competition, challenges in managing vast customer data.</a:t>
          </a:r>
          <a:endParaRPr lang="en-US" sz="1900" kern="1200"/>
        </a:p>
      </dsp:txBody>
      <dsp:txXfrm>
        <a:off x="0" y="794159"/>
        <a:ext cx="10134600" cy="396837"/>
      </dsp:txXfrm>
    </dsp:sp>
    <dsp:sp modelId="{E67F778B-8954-6646-B545-72CB99ADDD18}">
      <dsp:nvSpPr>
        <dsp:cNvPr id="0" name=""/>
        <dsp:cNvSpPr/>
      </dsp:nvSpPr>
      <dsp:spPr>
        <a:xfrm>
          <a:off x="0" y="1190996"/>
          <a:ext cx="1013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269A44-FFF7-3B4B-B759-F1551C652E28}">
      <dsp:nvSpPr>
        <dsp:cNvPr id="0" name=""/>
        <dsp:cNvSpPr/>
      </dsp:nvSpPr>
      <dsp:spPr>
        <a:xfrm>
          <a:off x="0" y="1190996"/>
          <a:ext cx="10134600" cy="396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1" kern="1200"/>
            <a:t>Opportunities:</a:t>
          </a:r>
          <a:r>
            <a:rPr lang="en-GB" sz="1900" b="0" i="0" kern="1200"/>
            <a:t> Expansion, leverage data analytics.</a:t>
          </a:r>
          <a:endParaRPr lang="en-US" sz="1900" kern="1200"/>
        </a:p>
      </dsp:txBody>
      <dsp:txXfrm>
        <a:off x="0" y="1190996"/>
        <a:ext cx="10134600" cy="396837"/>
      </dsp:txXfrm>
    </dsp:sp>
    <dsp:sp modelId="{42C26A43-19F1-E343-8AEB-FE3A67C086B0}">
      <dsp:nvSpPr>
        <dsp:cNvPr id="0" name=""/>
        <dsp:cNvSpPr/>
      </dsp:nvSpPr>
      <dsp:spPr>
        <a:xfrm>
          <a:off x="0" y="1587833"/>
          <a:ext cx="1013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A0C4B9-BABC-1A43-AE01-E100AEBAB373}">
      <dsp:nvSpPr>
        <dsp:cNvPr id="0" name=""/>
        <dsp:cNvSpPr/>
      </dsp:nvSpPr>
      <dsp:spPr>
        <a:xfrm>
          <a:off x="0" y="1587833"/>
          <a:ext cx="10134600" cy="396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1" kern="1200"/>
            <a:t>Threats:</a:t>
          </a:r>
          <a:r>
            <a:rPr lang="en-GB" sz="1900" b="0" i="0" kern="1200"/>
            <a:t> Government policies, technological disruptions.</a:t>
          </a:r>
          <a:endParaRPr lang="en-US" sz="1900" kern="1200"/>
        </a:p>
      </dsp:txBody>
      <dsp:txXfrm>
        <a:off x="0" y="1587833"/>
        <a:ext cx="10134600" cy="396837"/>
      </dsp:txXfrm>
    </dsp:sp>
    <dsp:sp modelId="{197ADB0E-E056-254B-B54A-7EA7C5EADD01}">
      <dsp:nvSpPr>
        <dsp:cNvPr id="0" name=""/>
        <dsp:cNvSpPr/>
      </dsp:nvSpPr>
      <dsp:spPr>
        <a:xfrm>
          <a:off x="0" y="1984670"/>
          <a:ext cx="1013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C63120-578D-0E4C-8B51-4B32BF2B054A}">
      <dsp:nvSpPr>
        <dsp:cNvPr id="0" name=""/>
        <dsp:cNvSpPr/>
      </dsp:nvSpPr>
      <dsp:spPr>
        <a:xfrm>
          <a:off x="0" y="1984671"/>
          <a:ext cx="10134600" cy="396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Airbus:</a:t>
          </a:r>
          <a:endParaRPr lang="en-US" sz="1900" kern="1200"/>
        </a:p>
      </dsp:txBody>
      <dsp:txXfrm>
        <a:off x="0" y="1984671"/>
        <a:ext cx="10134600" cy="396837"/>
      </dsp:txXfrm>
    </dsp:sp>
    <dsp:sp modelId="{AF41AA19-0098-F04B-870B-30598739F009}">
      <dsp:nvSpPr>
        <dsp:cNvPr id="0" name=""/>
        <dsp:cNvSpPr/>
      </dsp:nvSpPr>
      <dsp:spPr>
        <a:xfrm>
          <a:off x="0" y="2381508"/>
          <a:ext cx="1013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29ADA8-A761-F24E-A254-328A1469753E}">
      <dsp:nvSpPr>
        <dsp:cNvPr id="0" name=""/>
        <dsp:cNvSpPr/>
      </dsp:nvSpPr>
      <dsp:spPr>
        <a:xfrm>
          <a:off x="0" y="2381508"/>
          <a:ext cx="10134600" cy="396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1" kern="1200"/>
            <a:t>Strengths:</a:t>
          </a:r>
          <a:r>
            <a:rPr lang="en-GB" sz="1900" b="0" i="0" kern="1200"/>
            <a:t> Global reach, commitment to research, high market share.</a:t>
          </a:r>
          <a:endParaRPr lang="en-US" sz="1900" kern="1200"/>
        </a:p>
      </dsp:txBody>
      <dsp:txXfrm>
        <a:off x="0" y="2381508"/>
        <a:ext cx="10134600" cy="396837"/>
      </dsp:txXfrm>
    </dsp:sp>
    <dsp:sp modelId="{18DC9130-5A63-244E-B2AB-21400B14EE69}">
      <dsp:nvSpPr>
        <dsp:cNvPr id="0" name=""/>
        <dsp:cNvSpPr/>
      </dsp:nvSpPr>
      <dsp:spPr>
        <a:xfrm>
          <a:off x="0" y="2778345"/>
          <a:ext cx="1013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28A4DB-5433-4B49-830E-E3D5532D4113}">
      <dsp:nvSpPr>
        <dsp:cNvPr id="0" name=""/>
        <dsp:cNvSpPr/>
      </dsp:nvSpPr>
      <dsp:spPr>
        <a:xfrm>
          <a:off x="0" y="2778345"/>
          <a:ext cx="10134600" cy="396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1" kern="1200"/>
            <a:t>Weaknesses:</a:t>
          </a:r>
          <a:r>
            <a:rPr lang="en-GB" sz="1900" b="0" i="0" kern="1200"/>
            <a:t> High manufacturing costs, issues with vital services.</a:t>
          </a:r>
          <a:endParaRPr lang="en-US" sz="1900" kern="1200"/>
        </a:p>
      </dsp:txBody>
      <dsp:txXfrm>
        <a:off x="0" y="2778345"/>
        <a:ext cx="10134600" cy="396837"/>
      </dsp:txXfrm>
    </dsp:sp>
    <dsp:sp modelId="{F93B5743-2239-F94B-A8C4-D248D2F606FB}">
      <dsp:nvSpPr>
        <dsp:cNvPr id="0" name=""/>
        <dsp:cNvSpPr/>
      </dsp:nvSpPr>
      <dsp:spPr>
        <a:xfrm>
          <a:off x="0" y="3175182"/>
          <a:ext cx="1013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EEEE2A-18A5-C648-80C7-0F13148EAB81}">
      <dsp:nvSpPr>
        <dsp:cNvPr id="0" name=""/>
        <dsp:cNvSpPr/>
      </dsp:nvSpPr>
      <dsp:spPr>
        <a:xfrm>
          <a:off x="0" y="3175182"/>
          <a:ext cx="10134600" cy="396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1" kern="1200"/>
            <a:t>Opportunities:</a:t>
          </a:r>
          <a:r>
            <a:rPr lang="en-GB" sz="1900" b="0" i="0" kern="1200"/>
            <a:t> Technology integration, increasing demand for air travel.</a:t>
          </a:r>
          <a:endParaRPr lang="en-US" sz="1900" kern="1200"/>
        </a:p>
      </dsp:txBody>
      <dsp:txXfrm>
        <a:off x="0" y="3175182"/>
        <a:ext cx="10134600" cy="396837"/>
      </dsp:txXfrm>
    </dsp:sp>
    <dsp:sp modelId="{450D4360-10F5-244D-82FD-F8E6C1917FFA}">
      <dsp:nvSpPr>
        <dsp:cNvPr id="0" name=""/>
        <dsp:cNvSpPr/>
      </dsp:nvSpPr>
      <dsp:spPr>
        <a:xfrm>
          <a:off x="0" y="3572020"/>
          <a:ext cx="10134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B8790D-F594-5D48-BC90-3C14D01CB6AC}">
      <dsp:nvSpPr>
        <dsp:cNvPr id="0" name=""/>
        <dsp:cNvSpPr/>
      </dsp:nvSpPr>
      <dsp:spPr>
        <a:xfrm>
          <a:off x="0" y="3572020"/>
          <a:ext cx="10134600" cy="396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1" kern="1200"/>
            <a:t>Threats:</a:t>
          </a:r>
          <a:r>
            <a:rPr lang="en-GB" sz="1900" b="0" i="0" kern="1200"/>
            <a:t> Low market share, regulatory pressures.</a:t>
          </a:r>
          <a:endParaRPr lang="en-US" sz="1900" kern="1200"/>
        </a:p>
      </dsp:txBody>
      <dsp:txXfrm>
        <a:off x="0" y="3572020"/>
        <a:ext cx="10134600" cy="3968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97BFC1-AAD8-8C41-ACA0-9F62B4142D79}">
      <dsp:nvSpPr>
        <dsp:cNvPr id="0" name=""/>
        <dsp:cNvSpPr/>
      </dsp:nvSpPr>
      <dsp:spPr>
        <a:xfrm>
          <a:off x="0" y="569665"/>
          <a:ext cx="5210615" cy="875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1" kern="1200"/>
            <a:t>Recap:</a:t>
          </a:r>
          <a:r>
            <a:rPr lang="en-GB" sz="1700" b="0" i="0" kern="1200"/>
            <a:t> Strong foundations in knowledge management for both organizations.</a:t>
          </a:r>
          <a:endParaRPr lang="en-US" sz="1700" kern="1200"/>
        </a:p>
      </dsp:txBody>
      <dsp:txXfrm>
        <a:off x="42722" y="612387"/>
        <a:ext cx="5125171" cy="789716"/>
      </dsp:txXfrm>
    </dsp:sp>
    <dsp:sp modelId="{1C42D15F-373E-A645-9993-978006C26D81}">
      <dsp:nvSpPr>
        <dsp:cNvPr id="0" name=""/>
        <dsp:cNvSpPr/>
      </dsp:nvSpPr>
      <dsp:spPr>
        <a:xfrm>
          <a:off x="0" y="1493786"/>
          <a:ext cx="5210615" cy="875160"/>
        </a:xfrm>
        <a:prstGeom prst="roundRect">
          <a:avLst/>
        </a:prstGeom>
        <a:solidFill>
          <a:schemeClr val="accent2">
            <a:hueOff val="497922"/>
            <a:satOff val="-2022"/>
            <a:lumOff val="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1" kern="1200"/>
            <a:t>Improvement Focus:</a:t>
          </a:r>
          <a:r>
            <a:rPr lang="en-GB" sz="1700" b="0" i="0" kern="1200"/>
            <a:t> Virgin Media can enhance cost-effective infrastructure and collaboration. Airbus can address manufacturing costs and streamline vital services.</a:t>
          </a:r>
          <a:endParaRPr lang="en-US" sz="1700" kern="1200"/>
        </a:p>
      </dsp:txBody>
      <dsp:txXfrm>
        <a:off x="42722" y="1536508"/>
        <a:ext cx="5125171" cy="789716"/>
      </dsp:txXfrm>
    </dsp:sp>
    <dsp:sp modelId="{82D8510B-4589-2441-94C1-BD8EEDBB07E9}">
      <dsp:nvSpPr>
        <dsp:cNvPr id="0" name=""/>
        <dsp:cNvSpPr/>
      </dsp:nvSpPr>
      <dsp:spPr>
        <a:xfrm>
          <a:off x="0" y="2417906"/>
          <a:ext cx="5210615" cy="875160"/>
        </a:xfrm>
        <a:prstGeom prst="roundRect">
          <a:avLst/>
        </a:prstGeom>
        <a:solidFill>
          <a:schemeClr val="accent2">
            <a:hueOff val="995845"/>
            <a:satOff val="-4044"/>
            <a:lumOff val="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1" kern="1200"/>
            <a:t>Significance:</a:t>
          </a:r>
          <a:r>
            <a:rPr lang="en-GB" sz="1700" b="0" i="0" kern="1200"/>
            <a:t> Effective knowledge management is crucial for long-term success and competitiveness.</a:t>
          </a:r>
          <a:endParaRPr lang="en-US" sz="1700" kern="1200"/>
        </a:p>
      </dsp:txBody>
      <dsp:txXfrm>
        <a:off x="42722" y="2460628"/>
        <a:ext cx="5125171" cy="789716"/>
      </dsp:txXfrm>
    </dsp:sp>
    <dsp:sp modelId="{F9814EC6-9C0E-5947-B829-CD06342E6008}">
      <dsp:nvSpPr>
        <dsp:cNvPr id="0" name=""/>
        <dsp:cNvSpPr/>
      </dsp:nvSpPr>
      <dsp:spPr>
        <a:xfrm>
          <a:off x="0" y="3342026"/>
          <a:ext cx="5210615" cy="875160"/>
        </a:xfrm>
        <a:prstGeom prst="roundRect">
          <a:avLst/>
        </a:prstGeom>
        <a:solidFill>
          <a:schemeClr val="accent2">
            <a:hueOff val="1493767"/>
            <a:satOff val="-6066"/>
            <a:lumOff val="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1" kern="1200"/>
            <a:t>Quote:</a:t>
          </a:r>
          <a:r>
            <a:rPr lang="en-GB" sz="1700" b="0" i="0" kern="1200"/>
            <a:t> "Adaptation to market demand and technological changes is crucial for long-term success in managing knowledge efficiently"</a:t>
          </a:r>
          <a:endParaRPr lang="en-US" sz="1700" kern="1200"/>
        </a:p>
      </dsp:txBody>
      <dsp:txXfrm>
        <a:off x="42722" y="3384748"/>
        <a:ext cx="5125171" cy="7897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988364-B5E3-9A49-8DC7-F69D71527877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2015DA-45B0-4B4D-A83A-DD6C2F8814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9135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2015DA-45B0-4B4D-A83A-DD6C2F8814E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569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D3B3C7E-BC2D-4436-8B03-AC421FA66787}"/>
              </a:ext>
            </a:extLst>
          </p:cNvPr>
          <p:cNvSpPr/>
          <p:nvPr/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6887E-4265-46F7-9DE0-605FFFC9076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035130" y="1066800"/>
            <a:ext cx="8112369" cy="2073119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 cap="all" spc="39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DB1A74-54F5-45CA-8922-87FFD57515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75804" y="4876802"/>
            <a:ext cx="7821637" cy="102869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BE6EF-9D0F-4ABF-B92C-E967FE3F1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AB150-954C-4F02-89AC-DA7163D7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79965" y="6245352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16270-CBD7-4ACC-BFC5-9CADE7226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9B5D0C1-066E-4C02-A6B8-59FAE4A19724}"/>
              </a:ext>
            </a:extLst>
          </p:cNvPr>
          <p:cNvGrpSpPr/>
          <p:nvPr/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060819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2DC87-4B97-4A7C-BC4C-6E7724561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59FD9-57FD-4ABA-9FCD-7954052534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7BD40E-B0AA-47B8-900F-488A8AEC1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E623C-1E35-4485-A5B4-A71969BE7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5C6BB9-EF4F-465E-985B-34521F68C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094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F5577-D71B-4279-B07A-62F703E5D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8367D-C35C-4023-BEBE-F834D033B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FCF8A-B8C6-496A-98A5-BBB52DB70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CDE45C10-227D-42DF-A888-EEFD3784F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23900" y="750338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A214944-8898-48BC-AE6F-065DA7BBB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580478" y="4714704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94B3AAB-30C4-441D-B481-D253F8325953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DCB6176-5585-40BC-BC9C-CA625F989F1B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7C4F1D9-97D8-43DD-A319-C56367F97FCE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5E64ED-B373-4866-B5A2-E805D3168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291" y="1274475"/>
            <a:ext cx="3761832" cy="2823913"/>
          </a:xfrm>
        </p:spPr>
        <p:txBody>
          <a:bodyPr anchor="b">
            <a:normAutofit/>
          </a:bodyPr>
          <a:lstStyle>
            <a:lvl1pPr algn="ctr">
              <a:defRPr sz="3200" cap="all" spc="6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6D6168-DDAE-41B2-A0D5-42185A2D02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6756" y="2730304"/>
            <a:ext cx="4383030" cy="139739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32576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25EB-71EE-41B3-89D2-47A0C7C35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62F7D-C4AD-4BD4-AAC8-F0223EE4A3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7305" y="2155369"/>
            <a:ext cx="4953000" cy="399832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FB088-28C6-4667-8DF2-0DE32AE3EC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55369"/>
            <a:ext cx="4953000" cy="39983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36095F-AE34-4E94-B722-E3A1205AE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06A8E6-BD94-48EA-8F35-DA0DF910A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478AEF-56B8-49F5-81E8-663B1FFA0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562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F873F-001F-4254-97F3-05329E6A7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555171"/>
            <a:ext cx="10134600" cy="113551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37B575-060F-4296-A28A-93DA109F96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7306" y="1801620"/>
            <a:ext cx="4849036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581A51-F4D1-4A02-9918-C416F820B6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37306" y="2619103"/>
            <a:ext cx="4849036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2916D0-3DFE-455D-9888-3FDEFD3D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108" y="1801620"/>
            <a:ext cx="4904585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93D763-0643-4A48-8007-93391C59F6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108" y="2619103"/>
            <a:ext cx="4904585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A2D07B-3A5D-41C2-83B8-BD1AD6522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2C1367-FE5A-4CDD-B85B-724FFFE5B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2F244-23EB-4E1A-B74F-77F23F879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603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76C0A-BEF4-4DE4-A9D2-C60298FC7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67C0AC-3C98-4D68-AE72-CFFA1638C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A7722A-E2E4-45D2-8A20-4853ED683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6B9201-B20B-4412-B745-F2F6A9148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5372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C4889A-9ABE-4409-BAD8-F84C36C1F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DA5A70-FE21-4CB6-A67B-1DC798E9E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84AD11-7FD2-432C-A6AB-395BE9275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676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397CF-9CDD-4E78-8F35-A2FFE7867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94BFE-7A85-4123-B0F7-4DB1C141C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6800"/>
            <a:ext cx="6172200" cy="48386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EFD6D-1929-4A73-A860-22A36FF5C1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B399A5-94A1-4452-AFF0-918BDA8B1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9589D8-DD83-406C-A77A-176D23993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E46024-82ED-40EF-8846-F6CC44BC5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428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D12FA-83A4-42AF-98D7-312C4C5A7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CF1DC8-2932-4C6E-BFBB-8BA1C95984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5942012" cy="48387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6E0000-EF01-46A5-8A71-25FB7EA3F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1AD40B-9246-4532-9F73-5BA9061C3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E6B9A0-5B1C-4F7B-828A-EF74E5147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E99FB-C932-4165-A612-8B302D8F7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29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B1126-542A-43AD-8078-EE3565165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A5F98B-5F32-4561-BFBC-9F6E5DA0A3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28700" y="2161903"/>
            <a:ext cx="10134600" cy="3743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3D0DD-B04E-4E48-8EE1-51E46131A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81352D-F9C0-4442-9601-A09A7655E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C0801-9C45-40AE-AB33-5742CDA4D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967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946561-59BF-4566-AD2C-9B05C4771D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6250" y="723899"/>
            <a:ext cx="2271849" cy="5410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DF7870-6CBD-47E2-854C-68141BAA10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23900" y="723899"/>
            <a:ext cx="8302534" cy="5410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2FAF3-C106-49CB-A845-1FC7F7313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D5CCC-00E8-48FA-91A6-921E7B644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E1751-E7AA-406D-A977-1ACEF1FBD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940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CE7638-D991-46E7-BF2C-67D1AC829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23900"/>
            <a:ext cx="10134600" cy="12884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7C6B9C-4923-4DAB-9748-D5CD289EB9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2161903"/>
            <a:ext cx="10134600" cy="39693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78CF6-4B33-40E4-B881-5F4C568378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4765" y="6245032"/>
            <a:ext cx="5244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AE857E-F564-4539-9984-10435B6140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54841" y="6245032"/>
            <a:ext cx="26593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EABEF-B998-4B11-A878-8F492F8E39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79964" y="6245033"/>
            <a:ext cx="41122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EB54D17-3792-403D-9127-495845021D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160920 w 12192000"/>
              <a:gd name="connsiteY0" fmla="*/ 157606 h 6858000"/>
              <a:gd name="connsiteX1" fmla="*/ 160920 w 12192000"/>
              <a:gd name="connsiteY1" fmla="*/ 6700394 h 6858000"/>
              <a:gd name="connsiteX2" fmla="*/ 12031081 w 12192000"/>
              <a:gd name="connsiteY2" fmla="*/ 6700394 h 6858000"/>
              <a:gd name="connsiteX3" fmla="*/ 12031081 w 12192000"/>
              <a:gd name="connsiteY3" fmla="*/ 157606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160920" y="157606"/>
                </a:moveTo>
                <a:lnTo>
                  <a:pt x="160920" y="6700394"/>
                </a:lnTo>
                <a:lnTo>
                  <a:pt x="12031081" y="6700394"/>
                </a:lnTo>
                <a:lnTo>
                  <a:pt x="12031081" y="15760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878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kern="1200" cap="none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Tx/>
        <a:buNone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-228600" algn="l" defTabSz="914400" rtl="0" eaLnBrk="1" latinLnBrk="0" hangingPunct="1">
        <a:lnSpc>
          <a:spcPct val="11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EB54D17-3792-403D-9127-495845021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160920 w 12192000"/>
              <a:gd name="connsiteY0" fmla="*/ 157606 h 6858000"/>
              <a:gd name="connsiteX1" fmla="*/ 160920 w 12192000"/>
              <a:gd name="connsiteY1" fmla="*/ 6700394 h 6858000"/>
              <a:gd name="connsiteX2" fmla="*/ 12031081 w 12192000"/>
              <a:gd name="connsiteY2" fmla="*/ 6700394 h 6858000"/>
              <a:gd name="connsiteX3" fmla="*/ 12031081 w 12192000"/>
              <a:gd name="connsiteY3" fmla="*/ 157606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160920" y="157606"/>
                </a:moveTo>
                <a:lnTo>
                  <a:pt x="160920" y="6700394"/>
                </a:lnTo>
                <a:lnTo>
                  <a:pt x="12031081" y="6700394"/>
                </a:lnTo>
                <a:lnTo>
                  <a:pt x="12031081" y="15760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58E38A4-F699-490C-8D1F-E8AD332D9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39C6AAB-48AC-41A3-95C2-6BF83715DF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9" name="Rectangle 14">
            <a:extLst>
              <a:ext uri="{FF2B5EF4-FFF2-40B4-BE49-F238E27FC236}">
                <a16:creationId xmlns:a16="http://schemas.microsoft.com/office/drawing/2014/main" id="{F6EE861B-7D2F-4B7C-A6E3-5937E81B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0903" y="159026"/>
            <a:ext cx="5778697" cy="65427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465B49-4114-9641-C83F-300347F5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9264" y="733100"/>
            <a:ext cx="4618836" cy="12756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 b="1" i="0" u="none" strike="noStrike" cap="none">
                <a:effectLst/>
              </a:rPr>
              <a:t>Knowledge Management Overview</a:t>
            </a:r>
            <a:endParaRPr lang="en-US" sz="3000" cap="none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DEE4D4-D82B-3A14-0310-25F95E4A98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82615" y="2216151"/>
            <a:ext cx="3943575" cy="33909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0" i="1" u="none" strike="noStrike">
                <a:effectLst/>
              </a:rPr>
              <a:t>Definition:</a:t>
            </a:r>
            <a:r>
              <a:rPr lang="en-US" b="0" i="0" u="none" strike="noStrike">
                <a:effectLst/>
              </a:rPr>
              <a:t> Combined research of individual experiences and information.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0" i="1" u="none" strike="noStrike">
                <a:effectLst/>
              </a:rPr>
              <a:t>Importance:</a:t>
            </a:r>
            <a:r>
              <a:rPr lang="en-US" b="0" i="0" u="none" strike="noStrike">
                <a:effectLst/>
              </a:rPr>
              <a:t> Crucial for organizational success.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0" i="1" u="none" strike="noStrike">
                <a:effectLst/>
              </a:rPr>
              <a:t>Quote:</a:t>
            </a:r>
            <a:r>
              <a:rPr lang="en-US" b="0" i="0" u="none" strike="noStrike">
                <a:effectLst/>
              </a:rPr>
              <a:t> "KM is key to gathering tacit knowledge and converting it into explicit knowledge" (Edwards, 2022).</a:t>
            </a:r>
          </a:p>
          <a:p>
            <a:pPr>
              <a:lnSpc>
                <a:spcPct val="110000"/>
              </a:lnSpc>
            </a:pPr>
            <a:endParaRPr lang="en-US"/>
          </a:p>
        </p:txBody>
      </p:sp>
      <p:pic>
        <p:nvPicPr>
          <p:cNvPr id="4" name="Picture 3" descr="People working on ideas">
            <a:extLst>
              <a:ext uri="{FF2B5EF4-FFF2-40B4-BE49-F238E27FC236}">
                <a16:creationId xmlns:a16="http://schemas.microsoft.com/office/drawing/2014/main" id="{D7C0DED5-33B7-B3CC-2F13-B22D4EC79B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16903" r="24876" b="2"/>
          <a:stretch/>
        </p:blipFill>
        <p:spPr>
          <a:xfrm>
            <a:off x="1682" y="10"/>
            <a:ext cx="6096000" cy="6857990"/>
          </a:xfrm>
          <a:prstGeom prst="rect">
            <a:avLst/>
          </a:prstGeom>
        </p:spPr>
      </p:pic>
      <p:grpSp>
        <p:nvGrpSpPr>
          <p:cNvPr id="100" name="Group 16">
            <a:extLst>
              <a:ext uri="{FF2B5EF4-FFF2-40B4-BE49-F238E27FC236}">
                <a16:creationId xmlns:a16="http://schemas.microsoft.com/office/drawing/2014/main" id="{53745597-CF0F-4C14-83C4-612B382A9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710258" y="5849932"/>
            <a:ext cx="867485" cy="115439"/>
            <a:chOff x="8910933" y="1861308"/>
            <a:chExt cx="867485" cy="115439"/>
          </a:xfrm>
        </p:grpSpPr>
        <p:sp>
          <p:nvSpPr>
            <p:cNvPr id="101" name="Rectangle 17">
              <a:extLst>
                <a:ext uri="{FF2B5EF4-FFF2-40B4-BE49-F238E27FC236}">
                  <a16:creationId xmlns:a16="http://schemas.microsoft.com/office/drawing/2014/main" id="{471CB755-D435-4BD8-A3DB-B304ED0E7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02" name="Straight Connector 18">
              <a:extLst>
                <a:ext uri="{FF2B5EF4-FFF2-40B4-BE49-F238E27FC236}">
                  <a16:creationId xmlns:a16="http://schemas.microsoft.com/office/drawing/2014/main" id="{0B7F2CAE-48A1-4EAD-BDD1-4DA217AC0F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9">
              <a:extLst>
                <a:ext uri="{FF2B5EF4-FFF2-40B4-BE49-F238E27FC236}">
                  <a16:creationId xmlns:a16="http://schemas.microsoft.com/office/drawing/2014/main" id="{98FB73A0-9D61-4989-BA5F-7EF6308D8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742954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6D7753FE-7408-46D8-999A-0B0C34EA8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0" y="1028700"/>
            <a:ext cx="4038600" cy="484107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8D403D-89A4-33D0-C55A-57A3FA1AB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4940" y="1653540"/>
            <a:ext cx="3246119" cy="2608006"/>
          </a:xfrm>
        </p:spPr>
        <p:txBody>
          <a:bodyPr anchor="ctr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b="1" i="0" u="none" strike="noStrike" dirty="0">
                <a:effectLst/>
                <a:latin typeface="Söhne"/>
              </a:rPr>
              <a:t>Knowledge Management Processes</a:t>
            </a:r>
            <a:br>
              <a:rPr lang="en-GB" b="1" i="0" u="none" strike="noStrike" dirty="0">
                <a:effectLst/>
                <a:latin typeface="Söhne"/>
              </a:rPr>
            </a:br>
            <a:br>
              <a:rPr lang="en-GB" dirty="0"/>
            </a:br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30DE9CB-4267-487A-915E-5665607E9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14258" y="4550150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237361B-A61F-4EEA-8554-10DEFF0AB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BBBC8A6A-A883-4F9C-82BA-607223F36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E234343E-05EC-4327-BA72-FD68FF049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45D617-2042-30DB-C3DF-75359F0044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134837"/>
              </p:ext>
            </p:extLst>
          </p:nvPr>
        </p:nvGraphicFramePr>
        <p:xfrm>
          <a:off x="5952683" y="1042449"/>
          <a:ext cx="5210616" cy="47868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77718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0">
            <a:extLst>
              <a:ext uri="{FF2B5EF4-FFF2-40B4-BE49-F238E27FC236}">
                <a16:creationId xmlns:a16="http://schemas.microsoft.com/office/drawing/2014/main" id="{158E38A4-F699-490C-8D1F-E8AD332D9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2">
            <a:extLst>
              <a:ext uri="{FF2B5EF4-FFF2-40B4-BE49-F238E27FC236}">
                <a16:creationId xmlns:a16="http://schemas.microsoft.com/office/drawing/2014/main" id="{939C6AAB-48AC-41A3-95C2-6BF83715DF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4">
            <a:extLst>
              <a:ext uri="{FF2B5EF4-FFF2-40B4-BE49-F238E27FC236}">
                <a16:creationId xmlns:a16="http://schemas.microsoft.com/office/drawing/2014/main" id="{F6EE861B-7D2F-4B7C-A6E3-5937E81B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081" y="159026"/>
            <a:ext cx="11886519" cy="65427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5B1A44-975A-EF55-8443-C8A8E6767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23901"/>
            <a:ext cx="5836920" cy="1288884"/>
          </a:xfrm>
        </p:spPr>
        <p:txBody>
          <a:bodyPr anchor="b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2500" b="1" i="0" u="none" strike="noStrike">
                <a:effectLst/>
                <a:latin typeface="Söhne"/>
              </a:rPr>
              <a:t>Knowledge Management Challenges</a:t>
            </a:r>
            <a:br>
              <a:rPr lang="en-GB" sz="2500" b="1" i="0" u="none" strike="noStrike">
                <a:effectLst/>
                <a:latin typeface="Söhne"/>
              </a:rPr>
            </a:br>
            <a:br>
              <a:rPr lang="en-GB" sz="2500"/>
            </a:br>
            <a:endParaRPr lang="en-US" sz="25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CA984-A755-696C-CBC7-B8B340D67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6529" y="2732545"/>
            <a:ext cx="5384169" cy="3232826"/>
          </a:xfrm>
        </p:spPr>
        <p:txBody>
          <a:bodyPr anchor="t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1600" b="1" i="0" u="none" strike="noStrike">
                <a:effectLst/>
                <a:latin typeface="Söhne"/>
              </a:rPr>
              <a:t>Challenges in Knowledge Management</a:t>
            </a:r>
          </a:p>
          <a:p>
            <a:pPr algn="ctr">
              <a:lnSpc>
                <a:spcPct val="100000"/>
              </a:lnSpc>
            </a:pPr>
            <a:endParaRPr lang="en-GB" sz="1600" b="1">
              <a:latin typeface="Söhne"/>
            </a:endParaRPr>
          </a:p>
          <a:p>
            <a:pPr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b="0" i="1" u="none" strike="noStrike">
                <a:effectLst/>
                <a:latin typeface="Söhne"/>
              </a:rPr>
              <a:t>Changing Tech:</a:t>
            </a:r>
            <a:r>
              <a:rPr lang="en-GB" sz="1600" b="0" i="0" u="none" strike="noStrike">
                <a:effectLst/>
                <a:latin typeface="Söhne"/>
              </a:rPr>
              <a:t> Difficulty in managing evolving technologies.</a:t>
            </a:r>
          </a:p>
          <a:p>
            <a:pPr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b="0" i="1" u="none" strike="noStrike">
                <a:effectLst/>
                <a:latin typeface="Söhne"/>
              </a:rPr>
              <a:t>Collaboration:</a:t>
            </a:r>
            <a:r>
              <a:rPr lang="en-GB" sz="1600" b="0" i="0" u="none" strike="noStrike">
                <a:effectLst/>
                <a:latin typeface="Söhne"/>
              </a:rPr>
              <a:t> Challenges in facilitating collaboration.</a:t>
            </a:r>
          </a:p>
          <a:p>
            <a:pPr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b="0" i="1" u="none" strike="noStrike">
                <a:effectLst/>
                <a:latin typeface="Söhne"/>
              </a:rPr>
              <a:t>Measurement:</a:t>
            </a:r>
            <a:r>
              <a:rPr lang="en-GB" sz="1600" b="0" i="0" u="none" strike="noStrike">
                <a:effectLst/>
                <a:latin typeface="Söhne"/>
              </a:rPr>
              <a:t> Difficulty in measuring knowledge contribution.</a:t>
            </a:r>
          </a:p>
          <a:p>
            <a:pPr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b="0" i="1" u="none" strike="noStrike">
                <a:effectLst/>
                <a:latin typeface="Söhne"/>
              </a:rPr>
              <a:t>Quote:</a:t>
            </a:r>
            <a:r>
              <a:rPr lang="en-GB" sz="1600" b="0" i="0" u="none" strike="noStrike">
                <a:effectLst/>
                <a:latin typeface="Söhne"/>
              </a:rPr>
              <a:t> "Effective KM faces challenges in collaboration and measuring contribution" (de Vasconcelos Gomes et al., 2021).</a:t>
            </a:r>
          </a:p>
          <a:p>
            <a:pPr algn="ctr">
              <a:lnSpc>
                <a:spcPct val="100000"/>
              </a:lnSpc>
            </a:pPr>
            <a:endParaRPr lang="en-GB" sz="1600" b="0" i="0" u="none" strike="noStrike">
              <a:effectLst/>
              <a:latin typeface="Söhne"/>
            </a:endParaRPr>
          </a:p>
          <a:p>
            <a:pPr algn="ctr">
              <a:lnSpc>
                <a:spcPct val="100000"/>
              </a:lnSpc>
            </a:pPr>
            <a:endParaRPr lang="en-US" sz="1600"/>
          </a:p>
        </p:txBody>
      </p:sp>
      <p:pic>
        <p:nvPicPr>
          <p:cNvPr id="8" name="Graphic 7" descr="Head with Gears">
            <a:extLst>
              <a:ext uri="{FF2B5EF4-FFF2-40B4-BE49-F238E27FC236}">
                <a16:creationId xmlns:a16="http://schemas.microsoft.com/office/drawing/2014/main" id="{2761A285-9272-F74A-254B-19293B4B201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41239" y="1547707"/>
            <a:ext cx="3666392" cy="3666392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073091F1-AA5A-47C6-9502-D5870A72D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513418" y="2320171"/>
            <a:ext cx="867485" cy="115439"/>
            <a:chOff x="8910933" y="1861308"/>
            <a:chExt cx="867485" cy="115439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8085C4F7-6E91-4DF6-BB01-A46132BC3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5476588-B9AD-4662-A085-8E4D91493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CDB34B3-D348-476E-BE7F-1139370F4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0575D319-7376-8383-4040-98FCD37B4CCB}"/>
              </a:ext>
            </a:extLst>
          </p:cNvPr>
          <p:cNvSpPr txBox="1"/>
          <p:nvPr/>
        </p:nvSpPr>
        <p:spPr>
          <a:xfrm>
            <a:off x="11689492" y="551111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18492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A6DA2-B74F-6593-65B7-850F6F95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0" u="none" strike="noStrike" dirty="0">
                <a:effectLst/>
                <a:latin typeface="Söhne"/>
              </a:rPr>
              <a:t>Knowledge Management Lifecycle</a:t>
            </a:r>
            <a:br>
              <a:rPr lang="en-GB" b="1" i="0" u="none" strike="noStrike" dirty="0">
                <a:effectLst/>
                <a:latin typeface="Söhne"/>
              </a:rPr>
            </a:b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F264E2-5308-B82A-5297-A27C6A5714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4234018"/>
              </p:ext>
            </p:extLst>
          </p:nvPr>
        </p:nvGraphicFramePr>
        <p:xfrm>
          <a:off x="1028700" y="2161903"/>
          <a:ext cx="10134600" cy="39693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8002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8C186-31D0-F5B7-3C87-C92B89B84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0" u="none" strike="noStrike" dirty="0">
                <a:effectLst/>
                <a:latin typeface="Söhne"/>
              </a:rPr>
              <a:t>TOWS Analysis for Virgin Media and Airbus</a:t>
            </a:r>
            <a:endParaRPr lang="en-US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DE6931F-BAB4-2FDA-043A-3C31E65C556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28700" y="2161903"/>
          <a:ext cx="10134600" cy="39693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2247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B22176A-41DB-4D9A-9B6F-F2296F1ED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74A8DF5-445E-49C5-B10A-8DF5FEFBC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4E38D9-EFB8-40B5-B42B-514FBF180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5B1C02-74EB-2E98-CF98-AEC559665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1" y="963919"/>
            <a:ext cx="10134600" cy="1036994"/>
          </a:xfrm>
        </p:spPr>
        <p:txBody>
          <a:bodyPr anchor="b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3000" b="1" i="0" u="none" strike="noStrike">
                <a:effectLst/>
                <a:latin typeface="Söhne"/>
              </a:rPr>
              <a:t>Knowledge Management Comparison and Recommendations</a:t>
            </a:r>
            <a:br>
              <a:rPr lang="en-GB" sz="3000" b="1" i="0" u="none" strike="noStrike">
                <a:effectLst/>
                <a:latin typeface="Söhne"/>
              </a:rPr>
            </a:br>
            <a:endParaRPr lang="en-US" sz="300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87FFE71-34DC-4C53-AE0F-6B141D081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7" y="2169459"/>
            <a:ext cx="867485" cy="115439"/>
            <a:chOff x="8910933" y="1861308"/>
            <a:chExt cx="867485" cy="115439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37DF92F1-0E20-46AC-BB8F-F66926B40C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FFA14CB4-8459-4D23-B4FF-8F9868E3FC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7A0C763F-37C4-4E00-AEB2-8867F4AA25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C2205-5D87-F2D2-DC09-9DBDFFB6B3C7}"/>
              </a:ext>
            </a:extLst>
          </p:cNvPr>
          <p:cNvSpPr>
            <a:spLocks/>
          </p:cNvSpPr>
          <p:nvPr/>
        </p:nvSpPr>
        <p:spPr>
          <a:xfrm>
            <a:off x="6656611" y="3097370"/>
            <a:ext cx="3931933" cy="2990054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685800">
              <a:spcAft>
                <a:spcPts val="600"/>
              </a:spcAft>
            </a:pPr>
            <a:r>
              <a:rPr lang="en-GB" sz="1050" b="1" kern="1200">
                <a:solidFill>
                  <a:srgbClr val="374151"/>
                </a:solidFill>
                <a:latin typeface="Söhne"/>
                <a:ea typeface="+mn-ea"/>
                <a:cs typeface="+mn-cs"/>
              </a:rPr>
              <a:t>Recommendations:</a:t>
            </a:r>
            <a:endParaRPr lang="en-GB" sz="1050" kern="1200">
              <a:solidFill>
                <a:srgbClr val="374151"/>
              </a:solidFill>
              <a:latin typeface="Söhne"/>
              <a:ea typeface="+mn-ea"/>
              <a:cs typeface="+mn-cs"/>
            </a:endParaRPr>
          </a:p>
          <a:p>
            <a:pPr defTabSz="685800">
              <a:spcAft>
                <a:spcPts val="600"/>
              </a:spcAft>
            </a:pPr>
            <a:r>
              <a:rPr lang="en-GB" sz="1050" b="1" kern="1200">
                <a:solidFill>
                  <a:srgbClr val="374151"/>
                </a:solidFill>
                <a:latin typeface="Söhne"/>
                <a:ea typeface="+mn-ea"/>
                <a:cs typeface="+mn-cs"/>
              </a:rPr>
              <a:t>For Virgin Media:</a:t>
            </a:r>
            <a:endParaRPr lang="en-GB" sz="1050" kern="1200">
              <a:solidFill>
                <a:srgbClr val="374151"/>
              </a:solidFill>
              <a:latin typeface="Söhne"/>
              <a:ea typeface="+mn-ea"/>
              <a:cs typeface="+mn-cs"/>
            </a:endParaRPr>
          </a:p>
          <a:p>
            <a:pPr defTabSz="6858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050" kern="1200">
                <a:solidFill>
                  <a:srgbClr val="374151"/>
                </a:solidFill>
                <a:latin typeface="Söhne"/>
                <a:ea typeface="+mn-ea"/>
                <a:cs typeface="+mn-cs"/>
              </a:rPr>
              <a:t>Invest in advanced systems.</a:t>
            </a:r>
          </a:p>
          <a:p>
            <a:pPr defTabSz="6858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050" kern="1200">
                <a:solidFill>
                  <a:srgbClr val="374151"/>
                </a:solidFill>
                <a:latin typeface="Söhne"/>
                <a:ea typeface="+mn-ea"/>
                <a:cs typeface="+mn-cs"/>
              </a:rPr>
              <a:t>Promote a knowledge-sharing culture.</a:t>
            </a:r>
          </a:p>
          <a:p>
            <a:pPr defTabSz="6858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050" kern="1200">
                <a:solidFill>
                  <a:srgbClr val="374151"/>
                </a:solidFill>
                <a:latin typeface="Söhne"/>
                <a:ea typeface="+mn-ea"/>
                <a:cs typeface="+mn-cs"/>
              </a:rPr>
              <a:t>Continuous investment in infrastructure and innovation.</a:t>
            </a:r>
          </a:p>
          <a:p>
            <a:pPr defTabSz="6858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050" kern="1200">
                <a:solidFill>
                  <a:srgbClr val="374151"/>
                </a:solidFill>
                <a:latin typeface="Söhne"/>
                <a:ea typeface="+mn-ea"/>
                <a:cs typeface="+mn-cs"/>
              </a:rPr>
              <a:t>Focus on cost-effective solutions for managing customer data.</a:t>
            </a:r>
          </a:p>
          <a:p>
            <a:pPr defTabSz="6858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050" kern="1200">
              <a:solidFill>
                <a:srgbClr val="374151"/>
              </a:solidFill>
              <a:latin typeface="Söhne"/>
              <a:ea typeface="+mn-ea"/>
              <a:cs typeface="+mn-cs"/>
            </a:endParaRPr>
          </a:p>
          <a:p>
            <a:pPr defTabSz="6858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050" b="1" kern="1200">
                <a:solidFill>
                  <a:srgbClr val="374151"/>
                </a:solidFill>
                <a:latin typeface="Söhne"/>
                <a:ea typeface="+mn-ea"/>
                <a:cs typeface="+mn-cs"/>
              </a:rPr>
              <a:t>For Airbus:</a:t>
            </a:r>
            <a:endParaRPr lang="en-GB" sz="1050" kern="1200">
              <a:solidFill>
                <a:srgbClr val="374151"/>
              </a:solidFill>
              <a:latin typeface="Söhne"/>
              <a:ea typeface="+mn-ea"/>
              <a:cs typeface="+mn-cs"/>
            </a:endParaRPr>
          </a:p>
          <a:p>
            <a:pPr defTabSz="6858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050" kern="1200">
                <a:solidFill>
                  <a:srgbClr val="374151"/>
                </a:solidFill>
                <a:latin typeface="Söhne"/>
                <a:ea typeface="+mn-ea"/>
                <a:cs typeface="+mn-cs"/>
              </a:rPr>
              <a:t>Address manufacturing cost issues.</a:t>
            </a:r>
          </a:p>
          <a:p>
            <a:pPr defTabSz="6858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050" kern="1200">
                <a:solidFill>
                  <a:srgbClr val="374151"/>
                </a:solidFill>
                <a:latin typeface="Söhne"/>
                <a:ea typeface="+mn-ea"/>
                <a:cs typeface="+mn-cs"/>
              </a:rPr>
              <a:t>Streamline vital services.</a:t>
            </a:r>
          </a:p>
          <a:p>
            <a:pPr defTabSz="6858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050" kern="1200">
                <a:solidFill>
                  <a:srgbClr val="374151"/>
                </a:solidFill>
                <a:latin typeface="Söhne"/>
                <a:ea typeface="+mn-ea"/>
                <a:cs typeface="+mn-cs"/>
              </a:rPr>
              <a:t>Enhance collaboration between research and development teams.</a:t>
            </a:r>
          </a:p>
          <a:p>
            <a:pPr>
              <a:spcAft>
                <a:spcPts val="600"/>
              </a:spcAft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9B6AF2-3F67-08A3-DAD8-FEF5BD79FAD4}"/>
              </a:ext>
            </a:extLst>
          </p:cNvPr>
          <p:cNvSpPr txBox="1"/>
          <p:nvPr/>
        </p:nvSpPr>
        <p:spPr>
          <a:xfrm>
            <a:off x="1603456" y="2749258"/>
            <a:ext cx="4961936" cy="22775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050" b="1" kern="1200">
                <a:solidFill>
                  <a:srgbClr val="374151"/>
                </a:solidFill>
                <a:latin typeface="Söhne"/>
                <a:ea typeface="+mn-ea"/>
                <a:cs typeface="+mn-cs"/>
              </a:rPr>
              <a:t>Similarities:</a:t>
            </a:r>
            <a:endParaRPr lang="en-GB" sz="1050" kern="1200">
              <a:solidFill>
                <a:srgbClr val="374151"/>
              </a:solidFill>
              <a:latin typeface="Söhne"/>
              <a:ea typeface="+mn-ea"/>
              <a:cs typeface="+mn-cs"/>
            </a:endParaRPr>
          </a:p>
          <a:p>
            <a:pPr marL="557213" lvl="1" indent="-214313" defTabSz="6858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050" kern="1200">
                <a:solidFill>
                  <a:srgbClr val="374151"/>
                </a:solidFill>
                <a:latin typeface="Söhne"/>
                <a:ea typeface="+mn-ea"/>
                <a:cs typeface="+mn-cs"/>
              </a:rPr>
              <a:t>Emphasize technology and innovation.</a:t>
            </a:r>
          </a:p>
          <a:p>
            <a:pPr marL="557213" lvl="1" indent="-214313" defTabSz="6858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050" kern="1200">
                <a:solidFill>
                  <a:srgbClr val="374151"/>
                </a:solidFill>
                <a:latin typeface="Söhne"/>
                <a:ea typeface="+mn-ea"/>
                <a:cs typeface="+mn-cs"/>
              </a:rPr>
              <a:t>Recognize the importance of data analytics.</a:t>
            </a:r>
          </a:p>
          <a:p>
            <a:pPr marL="557213" lvl="1" indent="-214313" defTabSz="6858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050" kern="1200">
                <a:solidFill>
                  <a:srgbClr val="374151"/>
                </a:solidFill>
                <a:latin typeface="Söhne"/>
                <a:ea typeface="+mn-ea"/>
                <a:cs typeface="+mn-cs"/>
              </a:rPr>
              <a:t>Navigate regulatory changes effectively.</a:t>
            </a:r>
          </a:p>
          <a:p>
            <a:pPr defTabSz="6858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050" b="1" kern="1200">
                <a:solidFill>
                  <a:srgbClr val="374151"/>
                </a:solidFill>
                <a:latin typeface="Söhne"/>
                <a:ea typeface="+mn-ea"/>
                <a:cs typeface="+mn-cs"/>
              </a:rPr>
              <a:t>Differences:</a:t>
            </a:r>
            <a:endParaRPr lang="en-GB" sz="1050" kern="1200">
              <a:solidFill>
                <a:srgbClr val="374151"/>
              </a:solidFill>
              <a:latin typeface="Söhne"/>
              <a:ea typeface="+mn-ea"/>
              <a:cs typeface="+mn-cs"/>
            </a:endParaRPr>
          </a:p>
          <a:p>
            <a:pPr marL="557213" lvl="1" indent="-214313" defTabSz="6858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050" kern="1200">
                <a:solidFill>
                  <a:srgbClr val="374151"/>
                </a:solidFill>
                <a:latin typeface="Söhne"/>
                <a:ea typeface="+mn-ea"/>
                <a:cs typeface="+mn-cs"/>
              </a:rPr>
              <a:t>Virgin Media focuses on telecom; Airbus on aerospace.</a:t>
            </a:r>
          </a:p>
          <a:p>
            <a:pPr marL="557213" lvl="1" indent="-214313" defTabSz="6858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050" kern="1200">
                <a:solidFill>
                  <a:srgbClr val="374151"/>
                </a:solidFill>
                <a:latin typeface="Söhne"/>
                <a:ea typeface="+mn-ea"/>
                <a:cs typeface="+mn-cs"/>
              </a:rPr>
              <a:t>Virgin Media faces competition and data management challenges; Airbus has</a:t>
            </a:r>
          </a:p>
          <a:p>
            <a:pPr marL="557213" lvl="1" indent="-214313" defTabSz="6858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050" kern="1200">
                <a:solidFill>
                  <a:srgbClr val="374151"/>
                </a:solidFill>
                <a:latin typeface="Söhne"/>
                <a:ea typeface="+mn-ea"/>
                <a:cs typeface="+mn-cs"/>
              </a:rPr>
              <a:t>manufacturing cost challenges.</a:t>
            </a:r>
          </a:p>
          <a:p>
            <a:pPr>
              <a:spcAft>
                <a:spcPts val="600"/>
              </a:spcAft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414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5">
            <a:extLst>
              <a:ext uri="{FF2B5EF4-FFF2-40B4-BE49-F238E27FC236}">
                <a16:creationId xmlns:a16="http://schemas.microsoft.com/office/drawing/2014/main" id="{6D7753FE-7408-46D8-999A-0B0C34EA8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0" y="1028700"/>
            <a:ext cx="4038600" cy="484107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A96158-9F1D-0D72-E9B9-506AA663D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4940" y="1653540"/>
            <a:ext cx="3246119" cy="2608006"/>
          </a:xfrm>
        </p:spPr>
        <p:txBody>
          <a:bodyPr anchor="ctr">
            <a:normAutofit/>
          </a:bodyPr>
          <a:lstStyle/>
          <a:p>
            <a:pPr algn="ctr"/>
            <a:r>
              <a:rPr lang="en-GB" b="1" i="0" u="none" strike="noStrike">
                <a:effectLst/>
                <a:latin typeface="Söhne"/>
              </a:rPr>
              <a:t>Conclusion</a:t>
            </a:r>
            <a:endParaRPr lang="en-US"/>
          </a:p>
        </p:txBody>
      </p:sp>
      <p:grpSp>
        <p:nvGrpSpPr>
          <p:cNvPr id="19" name="Group 12">
            <a:extLst>
              <a:ext uri="{FF2B5EF4-FFF2-40B4-BE49-F238E27FC236}">
                <a16:creationId xmlns:a16="http://schemas.microsoft.com/office/drawing/2014/main" id="{E30DE9CB-4267-487A-915E-5665607E9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14258" y="4550150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237361B-A61F-4EEA-8554-10DEFF0AB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BBBC8A6A-A883-4F9C-82BA-607223F36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E234343E-05EC-4327-BA72-FD68FF049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A9B5032C-286C-C640-0342-C53BE4C8F3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5541604"/>
              </p:ext>
            </p:extLst>
          </p:nvPr>
        </p:nvGraphicFramePr>
        <p:xfrm>
          <a:off x="5952683" y="1042449"/>
          <a:ext cx="5210616" cy="47868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9102169"/>
      </p:ext>
    </p:extLst>
  </p:cSld>
  <p:clrMapOvr>
    <a:masterClrMapping/>
  </p:clrMapOvr>
</p:sld>
</file>

<file path=ppt/theme/theme1.xml><?xml version="1.0" encoding="utf-8"?>
<a:theme xmlns:a="http://schemas.openxmlformats.org/drawingml/2006/main" name="AdornVTI">
  <a:themeElements>
    <a:clrScheme name="AnalogousFromRegularSeedRightStep">
      <a:dk1>
        <a:srgbClr val="000000"/>
      </a:dk1>
      <a:lt1>
        <a:srgbClr val="FFFFFF"/>
      </a:lt1>
      <a:dk2>
        <a:srgbClr val="242941"/>
      </a:dk2>
      <a:lt2>
        <a:srgbClr val="E2E5E8"/>
      </a:lt2>
      <a:accent1>
        <a:srgbClr val="C3844D"/>
      </a:accent1>
      <a:accent2>
        <a:srgbClr val="B1A43B"/>
      </a:accent2>
      <a:accent3>
        <a:srgbClr val="8CAC43"/>
      </a:accent3>
      <a:accent4>
        <a:srgbClr val="5CB13B"/>
      </a:accent4>
      <a:accent5>
        <a:srgbClr val="48B757"/>
      </a:accent5>
      <a:accent6>
        <a:srgbClr val="3BB17C"/>
      </a:accent6>
      <a:hlink>
        <a:srgbClr val="3F83BF"/>
      </a:hlink>
      <a:folHlink>
        <a:srgbClr val="7F7F7F"/>
      </a:folHlink>
    </a:clrScheme>
    <a:fontScheme name="Bembo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dornVTI" id="{497E3FA9-5A27-4D12-9D04-917BEF3D1303}" vid="{34192A01-61CA-4566-9818-841C607496F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444</Words>
  <Application>Microsoft Office PowerPoint</Application>
  <PresentationFormat>Widescreen</PresentationFormat>
  <Paragraphs>58</Paragraphs>
  <Slides>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AdornVTI</vt:lpstr>
      <vt:lpstr>Knowledge Management Overview</vt:lpstr>
      <vt:lpstr>Knowledge Management Processes  </vt:lpstr>
      <vt:lpstr>Knowledge Management Challenges  </vt:lpstr>
      <vt:lpstr>Knowledge Management Lifecycle </vt:lpstr>
      <vt:lpstr>TOWS Analysis for Virgin Media and Airbus</vt:lpstr>
      <vt:lpstr>Knowledge Management Comparison and Recommendations 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Management Overview</dc:title>
  <dc:creator>Ousmane Sow (2109242)</dc:creator>
  <cp:lastModifiedBy>Ousmane Sow (2109242)</cp:lastModifiedBy>
  <cp:revision>4</cp:revision>
  <dcterms:created xsi:type="dcterms:W3CDTF">2023-11-12T12:53:33Z</dcterms:created>
  <dcterms:modified xsi:type="dcterms:W3CDTF">2023-11-12T13:21:33Z</dcterms:modified>
</cp:coreProperties>
</file>