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9" r:id="rId1"/>
  </p:sldMasterIdLst>
  <p:sldIdLst>
    <p:sldId id="256" r:id="rId2"/>
    <p:sldId id="258" r:id="rId3"/>
    <p:sldId id="260" r:id="rId4"/>
    <p:sldId id="257" r:id="rId5"/>
    <p:sldId id="259" r:id="rId6"/>
    <p:sldId id="261" r:id="rId7"/>
    <p:sldId id="262" r:id="rId8"/>
    <p:sldId id="263" r:id="rId9"/>
    <p:sldId id="264" r:id="rId10"/>
    <p:sldId id="265" r:id="rId11"/>
    <p:sldId id="266" r:id="rId12"/>
    <p:sldId id="268" r:id="rId13"/>
    <p:sldId id="269" r:id="rId14"/>
    <p:sldId id="270" r:id="rId15"/>
    <p:sldId id="271" r:id="rId16"/>
    <p:sldId id="272" r:id="rId17"/>
    <p:sldId id="267" r:id="rId18"/>
  </p:sldIdLst>
  <p:sldSz cx="12192000" cy="6858000"/>
  <p:notesSz cx="6858000" cy="9144000"/>
  <p:defaultTextStyle>
    <a:defPPr>
      <a:defRPr lang="bg-B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8B0CC30-01B1-492B-AB80-B6C2FABC458D}" v="23" dt="2023-03-08T20:08:57.01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11" d="100"/>
          <a:sy n="111" d="100"/>
        </p:scale>
        <p:origin x="594"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etar mitev" userId="8792a899b4929bfe" providerId="LiveId" clId="{A8B0CC30-01B1-492B-AB80-B6C2FABC458D}"/>
    <pc:docChg chg="undo custSel addSld modSld sldOrd">
      <pc:chgData name="petar mitev" userId="8792a899b4929bfe" providerId="LiveId" clId="{A8B0CC30-01B1-492B-AB80-B6C2FABC458D}" dt="2023-03-27T19:19:08.035" v="1166" actId="113"/>
      <pc:docMkLst>
        <pc:docMk/>
      </pc:docMkLst>
      <pc:sldChg chg="modSp mod">
        <pc:chgData name="petar mitev" userId="8792a899b4929bfe" providerId="LiveId" clId="{A8B0CC30-01B1-492B-AB80-B6C2FABC458D}" dt="2023-03-27T19:19:08.035" v="1166" actId="113"/>
        <pc:sldMkLst>
          <pc:docMk/>
          <pc:sldMk cId="3746911094" sldId="256"/>
        </pc:sldMkLst>
        <pc:spChg chg="mod">
          <ac:chgData name="petar mitev" userId="8792a899b4929bfe" providerId="LiveId" clId="{A8B0CC30-01B1-492B-AB80-B6C2FABC458D}" dt="2023-03-27T19:17:22.272" v="1162" actId="1076"/>
          <ac:spMkLst>
            <pc:docMk/>
            <pc:sldMk cId="3746911094" sldId="256"/>
            <ac:spMk id="2" creationId="{97597432-758D-1689-EC09-26F05E74DC99}"/>
          </ac:spMkLst>
        </pc:spChg>
        <pc:spChg chg="mod">
          <ac:chgData name="petar mitev" userId="8792a899b4929bfe" providerId="LiveId" clId="{A8B0CC30-01B1-492B-AB80-B6C2FABC458D}" dt="2023-03-27T19:19:08.035" v="1166" actId="113"/>
          <ac:spMkLst>
            <pc:docMk/>
            <pc:sldMk cId="3746911094" sldId="256"/>
            <ac:spMk id="3" creationId="{4FBFE1E4-3E74-5D38-14FB-E42938A5D99F}"/>
          </ac:spMkLst>
        </pc:spChg>
      </pc:sldChg>
      <pc:sldChg chg="modSp mod ord">
        <pc:chgData name="petar mitev" userId="8792a899b4929bfe" providerId="LiveId" clId="{A8B0CC30-01B1-492B-AB80-B6C2FABC458D}" dt="2023-03-08T19:49:51.751" v="597" actId="122"/>
        <pc:sldMkLst>
          <pc:docMk/>
          <pc:sldMk cId="2783391430" sldId="257"/>
        </pc:sldMkLst>
        <pc:spChg chg="mod">
          <ac:chgData name="petar mitev" userId="8792a899b4929bfe" providerId="LiveId" clId="{A8B0CC30-01B1-492B-AB80-B6C2FABC458D}" dt="2023-03-08T19:49:51.751" v="597" actId="122"/>
          <ac:spMkLst>
            <pc:docMk/>
            <pc:sldMk cId="2783391430" sldId="257"/>
            <ac:spMk id="2" creationId="{41FC5B2C-A763-3E66-4F82-5481F15DE96E}"/>
          </ac:spMkLst>
        </pc:spChg>
        <pc:spChg chg="mod">
          <ac:chgData name="petar mitev" userId="8792a899b4929bfe" providerId="LiveId" clId="{A8B0CC30-01B1-492B-AB80-B6C2FABC458D}" dt="2023-03-07T21:21:46.203" v="363"/>
          <ac:spMkLst>
            <pc:docMk/>
            <pc:sldMk cId="2783391430" sldId="257"/>
            <ac:spMk id="3" creationId="{0B8230FB-4868-1C4C-1B33-DCB202074043}"/>
          </ac:spMkLst>
        </pc:spChg>
      </pc:sldChg>
      <pc:sldChg chg="modSp new mod">
        <pc:chgData name="petar mitev" userId="8792a899b4929bfe" providerId="LiveId" clId="{A8B0CC30-01B1-492B-AB80-B6C2FABC458D}" dt="2023-03-27T18:42:05.903" v="1068" actId="1076"/>
        <pc:sldMkLst>
          <pc:docMk/>
          <pc:sldMk cId="1533162392" sldId="258"/>
        </pc:sldMkLst>
        <pc:spChg chg="mod">
          <ac:chgData name="petar mitev" userId="8792a899b4929bfe" providerId="LiveId" clId="{A8B0CC30-01B1-492B-AB80-B6C2FABC458D}" dt="2023-03-27T18:27:54.629" v="777" actId="20577"/>
          <ac:spMkLst>
            <pc:docMk/>
            <pc:sldMk cId="1533162392" sldId="258"/>
            <ac:spMk id="2" creationId="{E6C7A075-288F-E684-8AC9-79A5DD58F47F}"/>
          </ac:spMkLst>
        </pc:spChg>
        <pc:spChg chg="mod">
          <ac:chgData name="petar mitev" userId="8792a899b4929bfe" providerId="LiveId" clId="{A8B0CC30-01B1-492B-AB80-B6C2FABC458D}" dt="2023-03-27T18:42:05.903" v="1068" actId="1076"/>
          <ac:spMkLst>
            <pc:docMk/>
            <pc:sldMk cId="1533162392" sldId="258"/>
            <ac:spMk id="3" creationId="{4A5E4C16-C359-9BAE-5AC8-913917C2C3AD}"/>
          </ac:spMkLst>
        </pc:spChg>
      </pc:sldChg>
      <pc:sldChg chg="addSp delSp modSp new mod setBg setClrOvrMap">
        <pc:chgData name="petar mitev" userId="8792a899b4929bfe" providerId="LiveId" clId="{A8B0CC30-01B1-492B-AB80-B6C2FABC458D}" dt="2023-03-08T19:49:44.693" v="596" actId="122"/>
        <pc:sldMkLst>
          <pc:docMk/>
          <pc:sldMk cId="1698178057" sldId="259"/>
        </pc:sldMkLst>
        <pc:spChg chg="mod">
          <ac:chgData name="petar mitev" userId="8792a899b4929bfe" providerId="LiveId" clId="{A8B0CC30-01B1-492B-AB80-B6C2FABC458D}" dt="2023-03-08T19:49:44.693" v="596" actId="122"/>
          <ac:spMkLst>
            <pc:docMk/>
            <pc:sldMk cId="1698178057" sldId="259"/>
            <ac:spMk id="2" creationId="{F7F6BAB5-E0D2-302C-8952-B502E9EC78DF}"/>
          </ac:spMkLst>
        </pc:spChg>
        <pc:spChg chg="mod">
          <ac:chgData name="petar mitev" userId="8792a899b4929bfe" providerId="LiveId" clId="{A8B0CC30-01B1-492B-AB80-B6C2FABC458D}" dt="2023-03-07T20:58:47.307" v="277" actId="2711"/>
          <ac:spMkLst>
            <pc:docMk/>
            <pc:sldMk cId="1698178057" sldId="259"/>
            <ac:spMk id="3" creationId="{C33151E1-64BC-16B1-FB60-3188F6C6E933}"/>
          </ac:spMkLst>
        </pc:spChg>
        <pc:spChg chg="add del">
          <ac:chgData name="petar mitev" userId="8792a899b4929bfe" providerId="LiveId" clId="{A8B0CC30-01B1-492B-AB80-B6C2FABC458D}" dt="2023-03-06T20:21:13.473" v="67" actId="22"/>
          <ac:spMkLst>
            <pc:docMk/>
            <pc:sldMk cId="1698178057" sldId="259"/>
            <ac:spMk id="5" creationId="{0DEEF16A-14E5-E21E-7A7C-A08A4E214B70}"/>
          </ac:spMkLst>
        </pc:spChg>
        <pc:spChg chg="add del">
          <ac:chgData name="petar mitev" userId="8792a899b4929bfe" providerId="LiveId" clId="{A8B0CC30-01B1-492B-AB80-B6C2FABC458D}" dt="2023-03-06T20:21:21.951" v="69" actId="22"/>
          <ac:spMkLst>
            <pc:docMk/>
            <pc:sldMk cId="1698178057" sldId="259"/>
            <ac:spMk id="7" creationId="{B006620A-6220-79CA-2540-5293BE43D88E}"/>
          </ac:spMkLst>
        </pc:spChg>
        <pc:spChg chg="add del">
          <ac:chgData name="petar mitev" userId="8792a899b4929bfe" providerId="LiveId" clId="{A8B0CC30-01B1-492B-AB80-B6C2FABC458D}" dt="2023-03-06T20:22:15.437" v="72" actId="26606"/>
          <ac:spMkLst>
            <pc:docMk/>
            <pc:sldMk cId="1698178057" sldId="259"/>
            <ac:spMk id="1031" creationId="{579E3846-8D0B-B14A-817A-7FAC9DDAB4D8}"/>
          </ac:spMkLst>
        </pc:spChg>
        <pc:spChg chg="add del">
          <ac:chgData name="petar mitev" userId="8792a899b4929bfe" providerId="LiveId" clId="{A8B0CC30-01B1-492B-AB80-B6C2FABC458D}" dt="2023-03-06T20:22:15.437" v="72" actId="26606"/>
          <ac:spMkLst>
            <pc:docMk/>
            <pc:sldMk cId="1698178057" sldId="259"/>
            <ac:spMk id="1033" creationId="{EAB1217A-7C36-3A41-8536-BC68C4521095}"/>
          </ac:spMkLst>
        </pc:spChg>
        <pc:spChg chg="add del">
          <ac:chgData name="petar mitev" userId="8792a899b4929bfe" providerId="LiveId" clId="{A8B0CC30-01B1-492B-AB80-B6C2FABC458D}" dt="2023-03-06T20:22:15.437" v="72" actId="26606"/>
          <ac:spMkLst>
            <pc:docMk/>
            <pc:sldMk cId="1698178057" sldId="259"/>
            <ac:spMk id="1035" creationId="{DCA5172B-100A-154D-8648-280629D67DD0}"/>
          </ac:spMkLst>
        </pc:spChg>
        <pc:spChg chg="add del">
          <ac:chgData name="petar mitev" userId="8792a899b4929bfe" providerId="LiveId" clId="{A8B0CC30-01B1-492B-AB80-B6C2FABC458D}" dt="2023-03-06T20:22:20.547" v="74" actId="26606"/>
          <ac:spMkLst>
            <pc:docMk/>
            <pc:sldMk cId="1698178057" sldId="259"/>
            <ac:spMk id="1037" creationId="{8D56D3E8-B102-DF4E-8F6F-48B290222219}"/>
          </ac:spMkLst>
        </pc:spChg>
        <pc:spChg chg="add del">
          <ac:chgData name="petar mitev" userId="8792a899b4929bfe" providerId="LiveId" clId="{A8B0CC30-01B1-492B-AB80-B6C2FABC458D}" dt="2023-03-06T20:22:20.547" v="74" actId="26606"/>
          <ac:spMkLst>
            <pc:docMk/>
            <pc:sldMk cId="1698178057" sldId="259"/>
            <ac:spMk id="1038" creationId="{F367E596-6364-884D-8ECA-DABD757BD267}"/>
          </ac:spMkLst>
        </pc:spChg>
        <pc:spChg chg="add del">
          <ac:chgData name="petar mitev" userId="8792a899b4929bfe" providerId="LiveId" clId="{A8B0CC30-01B1-492B-AB80-B6C2FABC458D}" dt="2023-03-06T20:22:20.547" v="74" actId="26606"/>
          <ac:spMkLst>
            <pc:docMk/>
            <pc:sldMk cId="1698178057" sldId="259"/>
            <ac:spMk id="1039" creationId="{6C7511A4-6FBF-0246-AB44-3B819A707DED}"/>
          </ac:spMkLst>
        </pc:spChg>
        <pc:spChg chg="add del">
          <ac:chgData name="petar mitev" userId="8792a899b4929bfe" providerId="LiveId" clId="{A8B0CC30-01B1-492B-AB80-B6C2FABC458D}" dt="2023-03-06T20:22:20.547" v="74" actId="26606"/>
          <ac:spMkLst>
            <pc:docMk/>
            <pc:sldMk cId="1698178057" sldId="259"/>
            <ac:spMk id="1040" creationId="{17857F1F-17F7-9144-8BBA-AD63FC0AA6A3}"/>
          </ac:spMkLst>
        </pc:spChg>
        <pc:spChg chg="add del">
          <ac:chgData name="petar mitev" userId="8792a899b4929bfe" providerId="LiveId" clId="{A8B0CC30-01B1-492B-AB80-B6C2FABC458D}" dt="2023-03-06T20:22:30.065" v="76" actId="26606"/>
          <ac:spMkLst>
            <pc:docMk/>
            <pc:sldMk cId="1698178057" sldId="259"/>
            <ac:spMk id="1042" creationId="{579E3846-8D0B-B14A-817A-7FAC9DDAB4D8}"/>
          </ac:spMkLst>
        </pc:spChg>
        <pc:spChg chg="add del">
          <ac:chgData name="petar mitev" userId="8792a899b4929bfe" providerId="LiveId" clId="{A8B0CC30-01B1-492B-AB80-B6C2FABC458D}" dt="2023-03-06T20:22:30.065" v="76" actId="26606"/>
          <ac:spMkLst>
            <pc:docMk/>
            <pc:sldMk cId="1698178057" sldId="259"/>
            <ac:spMk id="1043" creationId="{B03A2784-BA75-004F-B24B-7793E15C251A}"/>
          </ac:spMkLst>
        </pc:spChg>
        <pc:spChg chg="add del">
          <ac:chgData name="petar mitev" userId="8792a899b4929bfe" providerId="LiveId" clId="{A8B0CC30-01B1-492B-AB80-B6C2FABC458D}" dt="2023-03-06T20:22:30.065" v="76" actId="26606"/>
          <ac:spMkLst>
            <pc:docMk/>
            <pc:sldMk cId="1698178057" sldId="259"/>
            <ac:spMk id="1044" creationId="{7280209F-8EA9-624E-AA74-5D3C40DCC672}"/>
          </ac:spMkLst>
        </pc:spChg>
        <pc:spChg chg="add">
          <ac:chgData name="petar mitev" userId="8792a899b4929bfe" providerId="LiveId" clId="{A8B0CC30-01B1-492B-AB80-B6C2FABC458D}" dt="2023-03-06T20:22:30.068" v="77" actId="26606"/>
          <ac:spMkLst>
            <pc:docMk/>
            <pc:sldMk cId="1698178057" sldId="259"/>
            <ac:spMk id="1046" creationId="{579E3846-8D0B-B14A-817A-7FAC9DDAB4D8}"/>
          </ac:spMkLst>
        </pc:spChg>
        <pc:spChg chg="add">
          <ac:chgData name="petar mitev" userId="8792a899b4929bfe" providerId="LiveId" clId="{A8B0CC30-01B1-492B-AB80-B6C2FABC458D}" dt="2023-03-06T20:22:30.068" v="77" actId="26606"/>
          <ac:spMkLst>
            <pc:docMk/>
            <pc:sldMk cId="1698178057" sldId="259"/>
            <ac:spMk id="1047" creationId="{7B768144-4A9A-EF4F-89C6-859C48A1ADB8}"/>
          </ac:spMkLst>
        </pc:spChg>
        <pc:spChg chg="add">
          <ac:chgData name="petar mitev" userId="8792a899b4929bfe" providerId="LiveId" clId="{A8B0CC30-01B1-492B-AB80-B6C2FABC458D}" dt="2023-03-06T20:22:30.068" v="77" actId="26606"/>
          <ac:spMkLst>
            <pc:docMk/>
            <pc:sldMk cId="1698178057" sldId="259"/>
            <ac:spMk id="1048" creationId="{233F0DEE-0C91-A94B-BED4-444EDE341B03}"/>
          </ac:spMkLst>
        </pc:spChg>
        <pc:picChg chg="add mod ord">
          <ac:chgData name="petar mitev" userId="8792a899b4929bfe" providerId="LiveId" clId="{A8B0CC30-01B1-492B-AB80-B6C2FABC458D}" dt="2023-03-06T20:22:30.068" v="77" actId="26606"/>
          <ac:picMkLst>
            <pc:docMk/>
            <pc:sldMk cId="1698178057" sldId="259"/>
            <ac:picMk id="1026" creationId="{34EB32D7-B380-9AA9-70DE-2C23AC390A91}"/>
          </ac:picMkLst>
        </pc:picChg>
      </pc:sldChg>
      <pc:sldChg chg="addSp delSp modSp new mod setBg setClrOvrMap">
        <pc:chgData name="petar mitev" userId="8792a899b4929bfe" providerId="LiveId" clId="{A8B0CC30-01B1-492B-AB80-B6C2FABC458D}" dt="2023-03-08T19:49:58.462" v="599" actId="120"/>
        <pc:sldMkLst>
          <pc:docMk/>
          <pc:sldMk cId="1923118939" sldId="260"/>
        </pc:sldMkLst>
        <pc:spChg chg="mod">
          <ac:chgData name="petar mitev" userId="8792a899b4929bfe" providerId="LiveId" clId="{A8B0CC30-01B1-492B-AB80-B6C2FABC458D}" dt="2023-03-08T19:49:58.462" v="599" actId="120"/>
          <ac:spMkLst>
            <pc:docMk/>
            <pc:sldMk cId="1923118939" sldId="260"/>
            <ac:spMk id="2" creationId="{F0732125-EA8A-8CFC-697A-3EA1615A7A4A}"/>
          </ac:spMkLst>
        </pc:spChg>
        <pc:spChg chg="mod">
          <ac:chgData name="petar mitev" userId="8792a899b4929bfe" providerId="LiveId" clId="{A8B0CC30-01B1-492B-AB80-B6C2FABC458D}" dt="2023-03-07T20:59:03.734" v="280" actId="2711"/>
          <ac:spMkLst>
            <pc:docMk/>
            <pc:sldMk cId="1923118939" sldId="260"/>
            <ac:spMk id="3" creationId="{3518B312-3D89-FD99-BC63-D8E3A6111294}"/>
          </ac:spMkLst>
        </pc:spChg>
        <pc:spChg chg="add del">
          <ac:chgData name="petar mitev" userId="8792a899b4929bfe" providerId="LiveId" clId="{A8B0CC30-01B1-492B-AB80-B6C2FABC458D}" dt="2023-03-06T20:07:50.786" v="45" actId="26606"/>
          <ac:spMkLst>
            <pc:docMk/>
            <pc:sldMk cId="1923118939" sldId="260"/>
            <ac:spMk id="10" creationId="{579E3846-8D0B-B14A-817A-7FAC9DDAB4D8}"/>
          </ac:spMkLst>
        </pc:spChg>
        <pc:spChg chg="add del">
          <ac:chgData name="petar mitev" userId="8792a899b4929bfe" providerId="LiveId" clId="{A8B0CC30-01B1-492B-AB80-B6C2FABC458D}" dt="2023-03-06T20:07:50.786" v="45" actId="26606"/>
          <ac:spMkLst>
            <pc:docMk/>
            <pc:sldMk cId="1923118939" sldId="260"/>
            <ac:spMk id="12" creationId="{BE50E7BE-734F-224D-B03E-074DE1D12480}"/>
          </ac:spMkLst>
        </pc:spChg>
        <pc:spChg chg="add del">
          <ac:chgData name="petar mitev" userId="8792a899b4929bfe" providerId="LiveId" clId="{A8B0CC30-01B1-492B-AB80-B6C2FABC458D}" dt="2023-03-06T20:07:50.786" v="45" actId="26606"/>
          <ac:spMkLst>
            <pc:docMk/>
            <pc:sldMk cId="1923118939" sldId="260"/>
            <ac:spMk id="14" creationId="{DCA5172B-100A-154D-8648-280629D67DD0}"/>
          </ac:spMkLst>
        </pc:spChg>
        <pc:spChg chg="add del">
          <ac:chgData name="petar mitev" userId="8792a899b4929bfe" providerId="LiveId" clId="{A8B0CC30-01B1-492B-AB80-B6C2FABC458D}" dt="2023-03-06T20:07:56.797" v="47" actId="26606"/>
          <ac:spMkLst>
            <pc:docMk/>
            <pc:sldMk cId="1923118939" sldId="260"/>
            <ac:spMk id="16" creationId="{8D56D3E8-B102-DF4E-8F6F-48B290222219}"/>
          </ac:spMkLst>
        </pc:spChg>
        <pc:spChg chg="add del">
          <ac:chgData name="petar mitev" userId="8792a899b4929bfe" providerId="LiveId" clId="{A8B0CC30-01B1-492B-AB80-B6C2FABC458D}" dt="2023-03-06T20:07:56.797" v="47" actId="26606"/>
          <ac:spMkLst>
            <pc:docMk/>
            <pc:sldMk cId="1923118939" sldId="260"/>
            <ac:spMk id="17" creationId="{F367E596-6364-884D-8ECA-DABD757BD267}"/>
          </ac:spMkLst>
        </pc:spChg>
        <pc:spChg chg="add del">
          <ac:chgData name="petar mitev" userId="8792a899b4929bfe" providerId="LiveId" clId="{A8B0CC30-01B1-492B-AB80-B6C2FABC458D}" dt="2023-03-06T20:07:56.797" v="47" actId="26606"/>
          <ac:spMkLst>
            <pc:docMk/>
            <pc:sldMk cId="1923118939" sldId="260"/>
            <ac:spMk id="18" creationId="{6C7511A4-6FBF-0246-AB44-3B819A707DED}"/>
          </ac:spMkLst>
        </pc:spChg>
        <pc:spChg chg="add del">
          <ac:chgData name="petar mitev" userId="8792a899b4929bfe" providerId="LiveId" clId="{A8B0CC30-01B1-492B-AB80-B6C2FABC458D}" dt="2023-03-06T20:07:56.797" v="47" actId="26606"/>
          <ac:spMkLst>
            <pc:docMk/>
            <pc:sldMk cId="1923118939" sldId="260"/>
            <ac:spMk id="19" creationId="{17857F1F-17F7-9144-8BBA-AD63FC0AA6A3}"/>
          </ac:spMkLst>
        </pc:spChg>
        <pc:spChg chg="add del">
          <ac:chgData name="petar mitev" userId="8792a899b4929bfe" providerId="LiveId" clId="{A8B0CC30-01B1-492B-AB80-B6C2FABC458D}" dt="2023-03-06T20:07:57.544" v="49" actId="26606"/>
          <ac:spMkLst>
            <pc:docMk/>
            <pc:sldMk cId="1923118939" sldId="260"/>
            <ac:spMk id="21" creationId="{579E3846-8D0B-B14A-817A-7FAC9DDAB4D8}"/>
          </ac:spMkLst>
        </pc:spChg>
        <pc:spChg chg="add del">
          <ac:chgData name="petar mitev" userId="8792a899b4929bfe" providerId="LiveId" clId="{A8B0CC30-01B1-492B-AB80-B6C2FABC458D}" dt="2023-03-06T20:07:57.544" v="49" actId="26606"/>
          <ac:spMkLst>
            <pc:docMk/>
            <pc:sldMk cId="1923118939" sldId="260"/>
            <ac:spMk id="22" creationId="{BE50E7BE-734F-224D-B03E-074DE1D12480}"/>
          </ac:spMkLst>
        </pc:spChg>
        <pc:spChg chg="add del">
          <ac:chgData name="petar mitev" userId="8792a899b4929bfe" providerId="LiveId" clId="{A8B0CC30-01B1-492B-AB80-B6C2FABC458D}" dt="2023-03-06T20:07:57.544" v="49" actId="26606"/>
          <ac:spMkLst>
            <pc:docMk/>
            <pc:sldMk cId="1923118939" sldId="260"/>
            <ac:spMk id="23" creationId="{DCA5172B-100A-154D-8648-280629D67DD0}"/>
          </ac:spMkLst>
        </pc:spChg>
        <pc:spChg chg="add del">
          <ac:chgData name="petar mitev" userId="8792a899b4929bfe" providerId="LiveId" clId="{A8B0CC30-01B1-492B-AB80-B6C2FABC458D}" dt="2023-03-06T20:07:58.137" v="51" actId="26606"/>
          <ac:spMkLst>
            <pc:docMk/>
            <pc:sldMk cId="1923118939" sldId="260"/>
            <ac:spMk id="25" creationId="{579E3846-8D0B-B14A-817A-7FAC9DDAB4D8}"/>
          </ac:spMkLst>
        </pc:spChg>
        <pc:spChg chg="add del">
          <ac:chgData name="petar mitev" userId="8792a899b4929bfe" providerId="LiveId" clId="{A8B0CC30-01B1-492B-AB80-B6C2FABC458D}" dt="2023-03-06T20:07:58.137" v="51" actId="26606"/>
          <ac:spMkLst>
            <pc:docMk/>
            <pc:sldMk cId="1923118939" sldId="260"/>
            <ac:spMk id="26" creationId="{BE50E7BE-734F-224D-B03E-074DE1D12480}"/>
          </ac:spMkLst>
        </pc:spChg>
        <pc:spChg chg="add del">
          <ac:chgData name="petar mitev" userId="8792a899b4929bfe" providerId="LiveId" clId="{A8B0CC30-01B1-492B-AB80-B6C2FABC458D}" dt="2023-03-06T20:07:58.137" v="51" actId="26606"/>
          <ac:spMkLst>
            <pc:docMk/>
            <pc:sldMk cId="1923118939" sldId="260"/>
            <ac:spMk id="27" creationId="{DCA5172B-100A-154D-8648-280629D67DD0}"/>
          </ac:spMkLst>
        </pc:spChg>
        <pc:spChg chg="add del">
          <ac:chgData name="petar mitev" userId="8792a899b4929bfe" providerId="LiveId" clId="{A8B0CC30-01B1-492B-AB80-B6C2FABC458D}" dt="2023-03-06T20:07:59.292" v="53" actId="26606"/>
          <ac:spMkLst>
            <pc:docMk/>
            <pc:sldMk cId="1923118939" sldId="260"/>
            <ac:spMk id="29" creationId="{579E3846-8D0B-B14A-817A-7FAC9DDAB4D8}"/>
          </ac:spMkLst>
        </pc:spChg>
        <pc:spChg chg="add del">
          <ac:chgData name="petar mitev" userId="8792a899b4929bfe" providerId="LiveId" clId="{A8B0CC30-01B1-492B-AB80-B6C2FABC458D}" dt="2023-03-06T20:07:59.292" v="53" actId="26606"/>
          <ac:spMkLst>
            <pc:docMk/>
            <pc:sldMk cId="1923118939" sldId="260"/>
            <ac:spMk id="30" creationId="{7B768144-4A9A-EF4F-89C6-859C48A1ADB8}"/>
          </ac:spMkLst>
        </pc:spChg>
        <pc:spChg chg="add del">
          <ac:chgData name="petar mitev" userId="8792a899b4929bfe" providerId="LiveId" clId="{A8B0CC30-01B1-492B-AB80-B6C2FABC458D}" dt="2023-03-06T20:07:59.292" v="53" actId="26606"/>
          <ac:spMkLst>
            <pc:docMk/>
            <pc:sldMk cId="1923118939" sldId="260"/>
            <ac:spMk id="31" creationId="{233F0DEE-0C91-A94B-BED4-444EDE341B03}"/>
          </ac:spMkLst>
        </pc:spChg>
        <pc:spChg chg="add del">
          <ac:chgData name="petar mitev" userId="8792a899b4929bfe" providerId="LiveId" clId="{A8B0CC30-01B1-492B-AB80-B6C2FABC458D}" dt="2023-03-06T20:08:00.404" v="55" actId="26606"/>
          <ac:spMkLst>
            <pc:docMk/>
            <pc:sldMk cId="1923118939" sldId="260"/>
            <ac:spMk id="33" creationId="{579E3846-8D0B-B14A-817A-7FAC9DDAB4D8}"/>
          </ac:spMkLst>
        </pc:spChg>
        <pc:spChg chg="add del">
          <ac:chgData name="petar mitev" userId="8792a899b4929bfe" providerId="LiveId" clId="{A8B0CC30-01B1-492B-AB80-B6C2FABC458D}" dt="2023-03-06T20:08:00.404" v="55" actId="26606"/>
          <ac:spMkLst>
            <pc:docMk/>
            <pc:sldMk cId="1923118939" sldId="260"/>
            <ac:spMk id="34" creationId="{7B768144-4A9A-EF4F-89C6-859C48A1ADB8}"/>
          </ac:spMkLst>
        </pc:spChg>
        <pc:spChg chg="add del">
          <ac:chgData name="petar mitev" userId="8792a899b4929bfe" providerId="LiveId" clId="{A8B0CC30-01B1-492B-AB80-B6C2FABC458D}" dt="2023-03-06T20:08:00.404" v="55" actId="26606"/>
          <ac:spMkLst>
            <pc:docMk/>
            <pc:sldMk cId="1923118939" sldId="260"/>
            <ac:spMk id="35" creationId="{233F0DEE-0C91-A94B-BED4-444EDE341B03}"/>
          </ac:spMkLst>
        </pc:spChg>
        <pc:spChg chg="add del">
          <ac:chgData name="petar mitev" userId="8792a899b4929bfe" providerId="LiveId" clId="{A8B0CC30-01B1-492B-AB80-B6C2FABC458D}" dt="2023-03-06T20:08:03.309" v="57" actId="26606"/>
          <ac:spMkLst>
            <pc:docMk/>
            <pc:sldMk cId="1923118939" sldId="260"/>
            <ac:spMk id="37" creationId="{579E3846-8D0B-B14A-817A-7FAC9DDAB4D8}"/>
          </ac:spMkLst>
        </pc:spChg>
        <pc:spChg chg="add del">
          <ac:chgData name="petar mitev" userId="8792a899b4929bfe" providerId="LiveId" clId="{A8B0CC30-01B1-492B-AB80-B6C2FABC458D}" dt="2023-03-06T20:08:03.309" v="57" actId="26606"/>
          <ac:spMkLst>
            <pc:docMk/>
            <pc:sldMk cId="1923118939" sldId="260"/>
            <ac:spMk id="38" creationId="{EAB1217A-7C36-3A41-8536-BC68C4521095}"/>
          </ac:spMkLst>
        </pc:spChg>
        <pc:spChg chg="add del">
          <ac:chgData name="petar mitev" userId="8792a899b4929bfe" providerId="LiveId" clId="{A8B0CC30-01B1-492B-AB80-B6C2FABC458D}" dt="2023-03-06T20:08:03.309" v="57" actId="26606"/>
          <ac:spMkLst>
            <pc:docMk/>
            <pc:sldMk cId="1923118939" sldId="260"/>
            <ac:spMk id="39" creationId="{DCA5172B-100A-154D-8648-280629D67DD0}"/>
          </ac:spMkLst>
        </pc:spChg>
        <pc:spChg chg="add">
          <ac:chgData name="petar mitev" userId="8792a899b4929bfe" providerId="LiveId" clId="{A8B0CC30-01B1-492B-AB80-B6C2FABC458D}" dt="2023-03-06T20:08:03.313" v="58" actId="26606"/>
          <ac:spMkLst>
            <pc:docMk/>
            <pc:sldMk cId="1923118939" sldId="260"/>
            <ac:spMk id="41" creationId="{579E3846-8D0B-B14A-817A-7FAC9DDAB4D8}"/>
          </ac:spMkLst>
        </pc:spChg>
        <pc:spChg chg="add">
          <ac:chgData name="petar mitev" userId="8792a899b4929bfe" providerId="LiveId" clId="{A8B0CC30-01B1-492B-AB80-B6C2FABC458D}" dt="2023-03-06T20:08:03.313" v="58" actId="26606"/>
          <ac:spMkLst>
            <pc:docMk/>
            <pc:sldMk cId="1923118939" sldId="260"/>
            <ac:spMk id="42" creationId="{BE50E7BE-734F-224D-B03E-074DE1D12480}"/>
          </ac:spMkLst>
        </pc:spChg>
        <pc:spChg chg="add">
          <ac:chgData name="petar mitev" userId="8792a899b4929bfe" providerId="LiveId" clId="{A8B0CC30-01B1-492B-AB80-B6C2FABC458D}" dt="2023-03-06T20:08:03.313" v="58" actId="26606"/>
          <ac:spMkLst>
            <pc:docMk/>
            <pc:sldMk cId="1923118939" sldId="260"/>
            <ac:spMk id="43" creationId="{DCA5172B-100A-154D-8648-280629D67DD0}"/>
          </ac:spMkLst>
        </pc:spChg>
        <pc:picChg chg="add mod ord">
          <ac:chgData name="petar mitev" userId="8792a899b4929bfe" providerId="LiveId" clId="{A8B0CC30-01B1-492B-AB80-B6C2FABC458D}" dt="2023-03-06T20:08:03.313" v="58" actId="26606"/>
          <ac:picMkLst>
            <pc:docMk/>
            <pc:sldMk cId="1923118939" sldId="260"/>
            <ac:picMk id="5" creationId="{B8760E84-699F-8BBF-7024-693ADC514F76}"/>
          </ac:picMkLst>
        </pc:picChg>
      </pc:sldChg>
      <pc:sldChg chg="addSp delSp modSp new mod setBg setClrOvrMap">
        <pc:chgData name="petar mitev" userId="8792a899b4929bfe" providerId="LiveId" clId="{A8B0CC30-01B1-492B-AB80-B6C2FABC458D}" dt="2023-03-27T18:34:02.276" v="892" actId="20577"/>
        <pc:sldMkLst>
          <pc:docMk/>
          <pc:sldMk cId="3962079309" sldId="261"/>
        </pc:sldMkLst>
        <pc:spChg chg="mod">
          <ac:chgData name="petar mitev" userId="8792a899b4929bfe" providerId="LiveId" clId="{A8B0CC30-01B1-492B-AB80-B6C2FABC458D}" dt="2023-03-27T18:34:02.276" v="892" actId="20577"/>
          <ac:spMkLst>
            <pc:docMk/>
            <pc:sldMk cId="3962079309" sldId="261"/>
            <ac:spMk id="2" creationId="{0505EEDF-5B70-3A5D-67C3-BCF71415B20E}"/>
          </ac:spMkLst>
        </pc:spChg>
        <pc:spChg chg="mod">
          <ac:chgData name="petar mitev" userId="8792a899b4929bfe" providerId="LiveId" clId="{A8B0CC30-01B1-492B-AB80-B6C2FABC458D}" dt="2023-03-07T20:58:30.804" v="275" actId="2711"/>
          <ac:spMkLst>
            <pc:docMk/>
            <pc:sldMk cId="3962079309" sldId="261"/>
            <ac:spMk id="3" creationId="{75FC45AE-91F5-59EF-B8EB-F6C25009C5BE}"/>
          </ac:spMkLst>
        </pc:spChg>
        <pc:spChg chg="add del">
          <ac:chgData name="petar mitev" userId="8792a899b4929bfe" providerId="LiveId" clId="{A8B0CC30-01B1-492B-AB80-B6C2FABC458D}" dt="2023-03-07T20:13:59.057" v="112" actId="26606"/>
          <ac:spMkLst>
            <pc:docMk/>
            <pc:sldMk cId="3962079309" sldId="261"/>
            <ac:spMk id="10" creationId="{579E3846-8D0B-B14A-817A-7FAC9DDAB4D8}"/>
          </ac:spMkLst>
        </pc:spChg>
        <pc:spChg chg="add del">
          <ac:chgData name="petar mitev" userId="8792a899b4929bfe" providerId="LiveId" clId="{A8B0CC30-01B1-492B-AB80-B6C2FABC458D}" dt="2023-03-07T20:13:59.057" v="112" actId="26606"/>
          <ac:spMkLst>
            <pc:docMk/>
            <pc:sldMk cId="3962079309" sldId="261"/>
            <ac:spMk id="12" creationId="{BE50E7BE-734F-224D-B03E-074DE1D12480}"/>
          </ac:spMkLst>
        </pc:spChg>
        <pc:spChg chg="add del">
          <ac:chgData name="petar mitev" userId="8792a899b4929bfe" providerId="LiveId" clId="{A8B0CC30-01B1-492B-AB80-B6C2FABC458D}" dt="2023-03-07T20:13:59.057" v="112" actId="26606"/>
          <ac:spMkLst>
            <pc:docMk/>
            <pc:sldMk cId="3962079309" sldId="261"/>
            <ac:spMk id="14" creationId="{DCA5172B-100A-154D-8648-280629D67DD0}"/>
          </ac:spMkLst>
        </pc:spChg>
        <pc:spChg chg="add del">
          <ac:chgData name="petar mitev" userId="8792a899b4929bfe" providerId="LiveId" clId="{A8B0CC30-01B1-492B-AB80-B6C2FABC458D}" dt="2023-03-07T20:14:04.706" v="114" actId="26606"/>
          <ac:spMkLst>
            <pc:docMk/>
            <pc:sldMk cId="3962079309" sldId="261"/>
            <ac:spMk id="16" creationId="{579E3846-8D0B-B14A-817A-7FAC9DDAB4D8}"/>
          </ac:spMkLst>
        </pc:spChg>
        <pc:spChg chg="add del">
          <ac:chgData name="petar mitev" userId="8792a899b4929bfe" providerId="LiveId" clId="{A8B0CC30-01B1-492B-AB80-B6C2FABC458D}" dt="2023-03-07T20:14:04.706" v="114" actId="26606"/>
          <ac:spMkLst>
            <pc:docMk/>
            <pc:sldMk cId="3962079309" sldId="261"/>
            <ac:spMk id="17" creationId="{DA7B3086-613B-B44B-8231-1C082E4A627C}"/>
          </ac:spMkLst>
        </pc:spChg>
        <pc:spChg chg="add del">
          <ac:chgData name="petar mitev" userId="8792a899b4929bfe" providerId="LiveId" clId="{A8B0CC30-01B1-492B-AB80-B6C2FABC458D}" dt="2023-03-07T20:14:04.706" v="114" actId="26606"/>
          <ac:spMkLst>
            <pc:docMk/>
            <pc:sldMk cId="3962079309" sldId="261"/>
            <ac:spMk id="18" creationId="{DCA5172B-100A-154D-8648-280629D67DD0}"/>
          </ac:spMkLst>
        </pc:spChg>
        <pc:spChg chg="add del">
          <ac:chgData name="petar mitev" userId="8792a899b4929bfe" providerId="LiveId" clId="{A8B0CC30-01B1-492B-AB80-B6C2FABC458D}" dt="2023-03-07T20:14:10.381" v="116" actId="26606"/>
          <ac:spMkLst>
            <pc:docMk/>
            <pc:sldMk cId="3962079309" sldId="261"/>
            <ac:spMk id="20" creationId="{579E3846-8D0B-B14A-817A-7FAC9DDAB4D8}"/>
          </ac:spMkLst>
        </pc:spChg>
        <pc:spChg chg="add del">
          <ac:chgData name="petar mitev" userId="8792a899b4929bfe" providerId="LiveId" clId="{A8B0CC30-01B1-492B-AB80-B6C2FABC458D}" dt="2023-03-07T20:14:10.381" v="116" actId="26606"/>
          <ac:spMkLst>
            <pc:docMk/>
            <pc:sldMk cId="3962079309" sldId="261"/>
            <ac:spMk id="21" creationId="{B03A2784-BA75-004F-B24B-7793E15C251A}"/>
          </ac:spMkLst>
        </pc:spChg>
        <pc:spChg chg="add del">
          <ac:chgData name="petar mitev" userId="8792a899b4929bfe" providerId="LiveId" clId="{A8B0CC30-01B1-492B-AB80-B6C2FABC458D}" dt="2023-03-07T20:14:10.381" v="116" actId="26606"/>
          <ac:spMkLst>
            <pc:docMk/>
            <pc:sldMk cId="3962079309" sldId="261"/>
            <ac:spMk id="22" creationId="{7280209F-8EA9-624E-AA74-5D3C40DCC672}"/>
          </ac:spMkLst>
        </pc:spChg>
        <pc:spChg chg="add del">
          <ac:chgData name="petar mitev" userId="8792a899b4929bfe" providerId="LiveId" clId="{A8B0CC30-01B1-492B-AB80-B6C2FABC458D}" dt="2023-03-07T20:14:12.164" v="118" actId="26606"/>
          <ac:spMkLst>
            <pc:docMk/>
            <pc:sldMk cId="3962079309" sldId="261"/>
            <ac:spMk id="24" creationId="{579E3846-8D0B-B14A-817A-7FAC9DDAB4D8}"/>
          </ac:spMkLst>
        </pc:spChg>
        <pc:spChg chg="add del">
          <ac:chgData name="petar mitev" userId="8792a899b4929bfe" providerId="LiveId" clId="{A8B0CC30-01B1-492B-AB80-B6C2FABC458D}" dt="2023-03-07T20:14:12.164" v="118" actId="26606"/>
          <ac:spMkLst>
            <pc:docMk/>
            <pc:sldMk cId="3962079309" sldId="261"/>
            <ac:spMk id="25" creationId="{A27CA9A8-2E1B-1E43-B7A6-45B44037C763}"/>
          </ac:spMkLst>
        </pc:spChg>
        <pc:spChg chg="add del">
          <ac:chgData name="petar mitev" userId="8792a899b4929bfe" providerId="LiveId" clId="{A8B0CC30-01B1-492B-AB80-B6C2FABC458D}" dt="2023-03-07T20:14:12.164" v="118" actId="26606"/>
          <ac:spMkLst>
            <pc:docMk/>
            <pc:sldMk cId="3962079309" sldId="261"/>
            <ac:spMk id="26" creationId="{DCA5172B-100A-154D-8648-280629D67DD0}"/>
          </ac:spMkLst>
        </pc:spChg>
        <pc:spChg chg="add del">
          <ac:chgData name="petar mitev" userId="8792a899b4929bfe" providerId="LiveId" clId="{A8B0CC30-01B1-492B-AB80-B6C2FABC458D}" dt="2023-03-07T20:14:40.235" v="120" actId="26606"/>
          <ac:spMkLst>
            <pc:docMk/>
            <pc:sldMk cId="3962079309" sldId="261"/>
            <ac:spMk id="28" creationId="{579E3846-8D0B-B14A-817A-7FAC9DDAB4D8}"/>
          </ac:spMkLst>
        </pc:spChg>
        <pc:spChg chg="add del">
          <ac:chgData name="petar mitev" userId="8792a899b4929bfe" providerId="LiveId" clId="{A8B0CC30-01B1-492B-AB80-B6C2FABC458D}" dt="2023-03-07T20:14:40.235" v="120" actId="26606"/>
          <ac:spMkLst>
            <pc:docMk/>
            <pc:sldMk cId="3962079309" sldId="261"/>
            <ac:spMk id="29" creationId="{BE50E7BE-734F-224D-B03E-074DE1D12480}"/>
          </ac:spMkLst>
        </pc:spChg>
        <pc:spChg chg="add del">
          <ac:chgData name="petar mitev" userId="8792a899b4929bfe" providerId="LiveId" clId="{A8B0CC30-01B1-492B-AB80-B6C2FABC458D}" dt="2023-03-07T20:14:40.235" v="120" actId="26606"/>
          <ac:spMkLst>
            <pc:docMk/>
            <pc:sldMk cId="3962079309" sldId="261"/>
            <ac:spMk id="30" creationId="{DCA5172B-100A-154D-8648-280629D67DD0}"/>
          </ac:spMkLst>
        </pc:spChg>
        <pc:spChg chg="add del">
          <ac:chgData name="petar mitev" userId="8792a899b4929bfe" providerId="LiveId" clId="{A8B0CC30-01B1-492B-AB80-B6C2FABC458D}" dt="2023-03-07T20:14:42.368" v="122" actId="26606"/>
          <ac:spMkLst>
            <pc:docMk/>
            <pc:sldMk cId="3962079309" sldId="261"/>
            <ac:spMk id="32" creationId="{579E3846-8D0B-B14A-817A-7FAC9DDAB4D8}"/>
          </ac:spMkLst>
        </pc:spChg>
        <pc:spChg chg="add del">
          <ac:chgData name="petar mitev" userId="8792a899b4929bfe" providerId="LiveId" clId="{A8B0CC30-01B1-492B-AB80-B6C2FABC458D}" dt="2023-03-07T20:14:42.368" v="122" actId="26606"/>
          <ac:spMkLst>
            <pc:docMk/>
            <pc:sldMk cId="3962079309" sldId="261"/>
            <ac:spMk id="33" creationId="{A12C7CBA-A034-9548-BC45-D37C25C0087C}"/>
          </ac:spMkLst>
        </pc:spChg>
        <pc:spChg chg="add del">
          <ac:chgData name="petar mitev" userId="8792a899b4929bfe" providerId="LiveId" clId="{A8B0CC30-01B1-492B-AB80-B6C2FABC458D}" dt="2023-03-07T20:14:42.368" v="122" actId="26606"/>
          <ac:spMkLst>
            <pc:docMk/>
            <pc:sldMk cId="3962079309" sldId="261"/>
            <ac:spMk id="34" creationId="{5449ED22-D9F5-F848-A98A-7181D4EE7A7B}"/>
          </ac:spMkLst>
        </pc:spChg>
        <pc:spChg chg="add">
          <ac:chgData name="petar mitev" userId="8792a899b4929bfe" providerId="LiveId" clId="{A8B0CC30-01B1-492B-AB80-B6C2FABC458D}" dt="2023-03-07T20:14:42.372" v="123" actId="26606"/>
          <ac:spMkLst>
            <pc:docMk/>
            <pc:sldMk cId="3962079309" sldId="261"/>
            <ac:spMk id="36" creationId="{F367E596-6364-884D-8ECA-DABD757BD267}"/>
          </ac:spMkLst>
        </pc:spChg>
        <pc:spChg chg="add">
          <ac:chgData name="petar mitev" userId="8792a899b4929bfe" providerId="LiveId" clId="{A8B0CC30-01B1-492B-AB80-B6C2FABC458D}" dt="2023-03-07T20:14:42.372" v="123" actId="26606"/>
          <ac:spMkLst>
            <pc:docMk/>
            <pc:sldMk cId="3962079309" sldId="261"/>
            <ac:spMk id="37" creationId="{6C7511A4-6FBF-0246-AB44-3B819A707DED}"/>
          </ac:spMkLst>
        </pc:spChg>
        <pc:spChg chg="add">
          <ac:chgData name="petar mitev" userId="8792a899b4929bfe" providerId="LiveId" clId="{A8B0CC30-01B1-492B-AB80-B6C2FABC458D}" dt="2023-03-07T20:14:42.372" v="123" actId="26606"/>
          <ac:spMkLst>
            <pc:docMk/>
            <pc:sldMk cId="3962079309" sldId="261"/>
            <ac:spMk id="38" creationId="{17857F1F-17F7-9144-8BBA-AD63FC0AA6A3}"/>
          </ac:spMkLst>
        </pc:spChg>
        <pc:spChg chg="add">
          <ac:chgData name="petar mitev" userId="8792a899b4929bfe" providerId="LiveId" clId="{A8B0CC30-01B1-492B-AB80-B6C2FABC458D}" dt="2023-03-07T20:14:42.372" v="123" actId="26606"/>
          <ac:spMkLst>
            <pc:docMk/>
            <pc:sldMk cId="3962079309" sldId="261"/>
            <ac:spMk id="39" creationId="{8D56D3E8-B102-DF4E-8F6F-48B290222219}"/>
          </ac:spMkLst>
        </pc:spChg>
        <pc:picChg chg="add mod ord">
          <ac:chgData name="petar mitev" userId="8792a899b4929bfe" providerId="LiveId" clId="{A8B0CC30-01B1-492B-AB80-B6C2FABC458D}" dt="2023-03-07T20:14:42.372" v="123" actId="26606"/>
          <ac:picMkLst>
            <pc:docMk/>
            <pc:sldMk cId="3962079309" sldId="261"/>
            <ac:picMk id="5" creationId="{A6922025-0E38-E30B-FC84-664DB3692759}"/>
          </ac:picMkLst>
        </pc:picChg>
      </pc:sldChg>
      <pc:sldChg chg="addSp delSp modSp new mod setBg">
        <pc:chgData name="petar mitev" userId="8792a899b4929bfe" providerId="LiveId" clId="{A8B0CC30-01B1-492B-AB80-B6C2FABC458D}" dt="2023-03-08T19:49:33.839" v="594" actId="122"/>
        <pc:sldMkLst>
          <pc:docMk/>
          <pc:sldMk cId="1302312142" sldId="262"/>
        </pc:sldMkLst>
        <pc:spChg chg="mod">
          <ac:chgData name="petar mitev" userId="8792a899b4929bfe" providerId="LiveId" clId="{A8B0CC30-01B1-492B-AB80-B6C2FABC458D}" dt="2023-03-08T19:49:33.839" v="594" actId="122"/>
          <ac:spMkLst>
            <pc:docMk/>
            <pc:sldMk cId="1302312142" sldId="262"/>
            <ac:spMk id="2" creationId="{EAAA6DE8-2E14-38B9-476F-E25D7D30C8FC}"/>
          </ac:spMkLst>
        </pc:spChg>
        <pc:spChg chg="mod">
          <ac:chgData name="petar mitev" userId="8792a899b4929bfe" providerId="LiveId" clId="{A8B0CC30-01B1-492B-AB80-B6C2FABC458D}" dt="2023-03-07T20:58:19.179" v="272" actId="2711"/>
          <ac:spMkLst>
            <pc:docMk/>
            <pc:sldMk cId="1302312142" sldId="262"/>
            <ac:spMk id="3" creationId="{56B989F0-90E5-117C-16DB-DEAD84CC568D}"/>
          </ac:spMkLst>
        </pc:spChg>
        <pc:spChg chg="add del">
          <ac:chgData name="petar mitev" userId="8792a899b4929bfe" providerId="LiveId" clId="{A8B0CC30-01B1-492B-AB80-B6C2FABC458D}" dt="2023-03-07T20:22:15.715" v="129" actId="26606"/>
          <ac:spMkLst>
            <pc:docMk/>
            <pc:sldMk cId="1302312142" sldId="262"/>
            <ac:spMk id="9" creationId="{579E3846-8D0B-B14A-817A-7FAC9DDAB4D8}"/>
          </ac:spMkLst>
        </pc:spChg>
        <pc:spChg chg="add del">
          <ac:chgData name="petar mitev" userId="8792a899b4929bfe" providerId="LiveId" clId="{A8B0CC30-01B1-492B-AB80-B6C2FABC458D}" dt="2023-03-07T20:22:15.715" v="129" actId="26606"/>
          <ac:spMkLst>
            <pc:docMk/>
            <pc:sldMk cId="1302312142" sldId="262"/>
            <ac:spMk id="11" creationId="{BE50E7BE-734F-224D-B03E-074DE1D12480}"/>
          </ac:spMkLst>
        </pc:spChg>
        <pc:spChg chg="add del">
          <ac:chgData name="petar mitev" userId="8792a899b4929bfe" providerId="LiveId" clId="{A8B0CC30-01B1-492B-AB80-B6C2FABC458D}" dt="2023-03-07T20:22:15.715" v="129" actId="26606"/>
          <ac:spMkLst>
            <pc:docMk/>
            <pc:sldMk cId="1302312142" sldId="262"/>
            <ac:spMk id="13" creationId="{DCA5172B-100A-154D-8648-280629D67DD0}"/>
          </ac:spMkLst>
        </pc:spChg>
        <pc:spChg chg="add del">
          <ac:chgData name="petar mitev" userId="8792a899b4929bfe" providerId="LiveId" clId="{A8B0CC30-01B1-492B-AB80-B6C2FABC458D}" dt="2023-03-07T20:22:35.587" v="138" actId="26606"/>
          <ac:spMkLst>
            <pc:docMk/>
            <pc:sldMk cId="1302312142" sldId="262"/>
            <ac:spMk id="15" creationId="{579E3846-8D0B-B14A-817A-7FAC9DDAB4D8}"/>
          </ac:spMkLst>
        </pc:spChg>
        <pc:spChg chg="add del">
          <ac:chgData name="petar mitev" userId="8792a899b4929bfe" providerId="LiveId" clId="{A8B0CC30-01B1-492B-AB80-B6C2FABC458D}" dt="2023-03-07T20:22:35.587" v="138" actId="26606"/>
          <ac:spMkLst>
            <pc:docMk/>
            <pc:sldMk cId="1302312142" sldId="262"/>
            <ac:spMk id="16" creationId="{BE50E7BE-734F-224D-B03E-074DE1D12480}"/>
          </ac:spMkLst>
        </pc:spChg>
        <pc:spChg chg="add del">
          <ac:chgData name="petar mitev" userId="8792a899b4929bfe" providerId="LiveId" clId="{A8B0CC30-01B1-492B-AB80-B6C2FABC458D}" dt="2023-03-07T20:22:35.587" v="138" actId="26606"/>
          <ac:spMkLst>
            <pc:docMk/>
            <pc:sldMk cId="1302312142" sldId="262"/>
            <ac:spMk id="17" creationId="{DCA5172B-100A-154D-8648-280629D67DD0}"/>
          </ac:spMkLst>
        </pc:spChg>
        <pc:spChg chg="add del">
          <ac:chgData name="petar mitev" userId="8792a899b4929bfe" providerId="LiveId" clId="{A8B0CC30-01B1-492B-AB80-B6C2FABC458D}" dt="2023-03-07T20:22:28.695" v="133" actId="26606"/>
          <ac:spMkLst>
            <pc:docMk/>
            <pc:sldMk cId="1302312142" sldId="262"/>
            <ac:spMk id="22" creationId="{579E3846-8D0B-B14A-817A-7FAC9DDAB4D8}"/>
          </ac:spMkLst>
        </pc:spChg>
        <pc:spChg chg="add del">
          <ac:chgData name="petar mitev" userId="8792a899b4929bfe" providerId="LiveId" clId="{A8B0CC30-01B1-492B-AB80-B6C2FABC458D}" dt="2023-03-07T20:22:28.695" v="133" actId="26606"/>
          <ac:spMkLst>
            <pc:docMk/>
            <pc:sldMk cId="1302312142" sldId="262"/>
            <ac:spMk id="24" creationId="{BE50E7BE-734F-224D-B03E-074DE1D12480}"/>
          </ac:spMkLst>
        </pc:spChg>
        <pc:spChg chg="add del">
          <ac:chgData name="petar mitev" userId="8792a899b4929bfe" providerId="LiveId" clId="{A8B0CC30-01B1-492B-AB80-B6C2FABC458D}" dt="2023-03-07T20:22:28.695" v="133" actId="26606"/>
          <ac:spMkLst>
            <pc:docMk/>
            <pc:sldMk cId="1302312142" sldId="262"/>
            <ac:spMk id="26" creationId="{DCA5172B-100A-154D-8648-280629D67DD0}"/>
          </ac:spMkLst>
        </pc:spChg>
        <pc:spChg chg="add del">
          <ac:chgData name="petar mitev" userId="8792a899b4929bfe" providerId="LiveId" clId="{A8B0CC30-01B1-492B-AB80-B6C2FABC458D}" dt="2023-03-07T20:22:31.641" v="135" actId="26606"/>
          <ac:spMkLst>
            <pc:docMk/>
            <pc:sldMk cId="1302312142" sldId="262"/>
            <ac:spMk id="28" creationId="{579E3846-8D0B-B14A-817A-7FAC9DDAB4D8}"/>
          </ac:spMkLst>
        </pc:spChg>
        <pc:spChg chg="add del">
          <ac:chgData name="petar mitev" userId="8792a899b4929bfe" providerId="LiveId" clId="{A8B0CC30-01B1-492B-AB80-B6C2FABC458D}" dt="2023-03-07T20:22:31.641" v="135" actId="26606"/>
          <ac:spMkLst>
            <pc:docMk/>
            <pc:sldMk cId="1302312142" sldId="262"/>
            <ac:spMk id="29" creationId="{BE50E7BE-734F-224D-B03E-074DE1D12480}"/>
          </ac:spMkLst>
        </pc:spChg>
        <pc:spChg chg="add del">
          <ac:chgData name="petar mitev" userId="8792a899b4929bfe" providerId="LiveId" clId="{A8B0CC30-01B1-492B-AB80-B6C2FABC458D}" dt="2023-03-07T20:22:31.641" v="135" actId="26606"/>
          <ac:spMkLst>
            <pc:docMk/>
            <pc:sldMk cId="1302312142" sldId="262"/>
            <ac:spMk id="30" creationId="{DCA5172B-100A-154D-8648-280629D67DD0}"/>
          </ac:spMkLst>
        </pc:spChg>
        <pc:spChg chg="add del">
          <ac:chgData name="petar mitev" userId="8792a899b4929bfe" providerId="LiveId" clId="{A8B0CC30-01B1-492B-AB80-B6C2FABC458D}" dt="2023-03-07T20:22:35.584" v="137" actId="26606"/>
          <ac:spMkLst>
            <pc:docMk/>
            <pc:sldMk cId="1302312142" sldId="262"/>
            <ac:spMk id="32" creationId="{579E3846-8D0B-B14A-817A-7FAC9DDAB4D8}"/>
          </ac:spMkLst>
        </pc:spChg>
        <pc:spChg chg="add del">
          <ac:chgData name="petar mitev" userId="8792a899b4929bfe" providerId="LiveId" clId="{A8B0CC30-01B1-492B-AB80-B6C2FABC458D}" dt="2023-03-07T20:22:35.584" v="137" actId="26606"/>
          <ac:spMkLst>
            <pc:docMk/>
            <pc:sldMk cId="1302312142" sldId="262"/>
            <ac:spMk id="33" creationId="{A27CA9A8-2E1B-1E43-B7A6-45B44037C763}"/>
          </ac:spMkLst>
        </pc:spChg>
        <pc:spChg chg="add del">
          <ac:chgData name="petar mitev" userId="8792a899b4929bfe" providerId="LiveId" clId="{A8B0CC30-01B1-492B-AB80-B6C2FABC458D}" dt="2023-03-07T20:22:35.584" v="137" actId="26606"/>
          <ac:spMkLst>
            <pc:docMk/>
            <pc:sldMk cId="1302312142" sldId="262"/>
            <ac:spMk id="34" creationId="{DCA5172B-100A-154D-8648-280629D67DD0}"/>
          </ac:spMkLst>
        </pc:spChg>
        <pc:spChg chg="add">
          <ac:chgData name="petar mitev" userId="8792a899b4929bfe" providerId="LiveId" clId="{A8B0CC30-01B1-492B-AB80-B6C2FABC458D}" dt="2023-03-07T20:22:35.587" v="138" actId="26606"/>
          <ac:spMkLst>
            <pc:docMk/>
            <pc:sldMk cId="1302312142" sldId="262"/>
            <ac:spMk id="36" creationId="{579E3846-8D0B-B14A-817A-7FAC9DDAB4D8}"/>
          </ac:spMkLst>
        </pc:spChg>
        <pc:spChg chg="add">
          <ac:chgData name="petar mitev" userId="8792a899b4929bfe" providerId="LiveId" clId="{A8B0CC30-01B1-492B-AB80-B6C2FABC458D}" dt="2023-03-07T20:22:35.587" v="138" actId="26606"/>
          <ac:spMkLst>
            <pc:docMk/>
            <pc:sldMk cId="1302312142" sldId="262"/>
            <ac:spMk id="37" creationId="{BE50E7BE-734F-224D-B03E-074DE1D12480}"/>
          </ac:spMkLst>
        </pc:spChg>
        <pc:spChg chg="add">
          <ac:chgData name="petar mitev" userId="8792a899b4929bfe" providerId="LiveId" clId="{A8B0CC30-01B1-492B-AB80-B6C2FABC458D}" dt="2023-03-07T20:22:35.587" v="138" actId="26606"/>
          <ac:spMkLst>
            <pc:docMk/>
            <pc:sldMk cId="1302312142" sldId="262"/>
            <ac:spMk id="38" creationId="{DCA5172B-100A-154D-8648-280629D67DD0}"/>
          </ac:spMkLst>
        </pc:spChg>
        <pc:picChg chg="add mod">
          <ac:chgData name="petar mitev" userId="8792a899b4929bfe" providerId="LiveId" clId="{A8B0CC30-01B1-492B-AB80-B6C2FABC458D}" dt="2023-03-07T20:22:35.584" v="137" actId="26606"/>
          <ac:picMkLst>
            <pc:docMk/>
            <pc:sldMk cId="1302312142" sldId="262"/>
            <ac:picMk id="4" creationId="{0BED89DA-2DE2-350A-BA12-649BD31B109E}"/>
          </ac:picMkLst>
        </pc:picChg>
      </pc:sldChg>
      <pc:sldChg chg="addSp delSp modSp new mod setBg">
        <pc:chgData name="petar mitev" userId="8792a899b4929bfe" providerId="LiveId" clId="{A8B0CC30-01B1-492B-AB80-B6C2FABC458D}" dt="2023-03-08T19:49:29.559" v="593" actId="122"/>
        <pc:sldMkLst>
          <pc:docMk/>
          <pc:sldMk cId="1061117137" sldId="263"/>
        </pc:sldMkLst>
        <pc:spChg chg="mod">
          <ac:chgData name="petar mitev" userId="8792a899b4929bfe" providerId="LiveId" clId="{A8B0CC30-01B1-492B-AB80-B6C2FABC458D}" dt="2023-03-08T19:49:29.559" v="593" actId="122"/>
          <ac:spMkLst>
            <pc:docMk/>
            <pc:sldMk cId="1061117137" sldId="263"/>
            <ac:spMk id="2" creationId="{ADB46B76-02BC-70AE-52CD-8E7FDF99EA1C}"/>
          </ac:spMkLst>
        </pc:spChg>
        <pc:spChg chg="mod">
          <ac:chgData name="petar mitev" userId="8792a899b4929bfe" providerId="LiveId" clId="{A8B0CC30-01B1-492B-AB80-B6C2FABC458D}" dt="2023-03-07T20:58:00.393" v="270" actId="2711"/>
          <ac:spMkLst>
            <pc:docMk/>
            <pc:sldMk cId="1061117137" sldId="263"/>
            <ac:spMk id="3" creationId="{3532435A-B85F-F7C4-B701-0DAA5DB02784}"/>
          </ac:spMkLst>
        </pc:spChg>
        <pc:spChg chg="add del">
          <ac:chgData name="petar mitev" userId="8792a899b4929bfe" providerId="LiveId" clId="{A8B0CC30-01B1-492B-AB80-B6C2FABC458D}" dt="2023-03-07T20:41:40.756" v="189" actId="26606"/>
          <ac:spMkLst>
            <pc:docMk/>
            <pc:sldMk cId="1061117137" sldId="263"/>
            <ac:spMk id="10" creationId="{579E3846-8D0B-B14A-817A-7FAC9DDAB4D8}"/>
          </ac:spMkLst>
        </pc:spChg>
        <pc:spChg chg="add del">
          <ac:chgData name="petar mitev" userId="8792a899b4929bfe" providerId="LiveId" clId="{A8B0CC30-01B1-492B-AB80-B6C2FABC458D}" dt="2023-03-07T20:41:40.756" v="189" actId="26606"/>
          <ac:spMkLst>
            <pc:docMk/>
            <pc:sldMk cId="1061117137" sldId="263"/>
            <ac:spMk id="12" creationId="{BE50E7BE-734F-224D-B03E-074DE1D12480}"/>
          </ac:spMkLst>
        </pc:spChg>
        <pc:spChg chg="add del">
          <ac:chgData name="petar mitev" userId="8792a899b4929bfe" providerId="LiveId" clId="{A8B0CC30-01B1-492B-AB80-B6C2FABC458D}" dt="2023-03-07T20:41:40.756" v="189" actId="26606"/>
          <ac:spMkLst>
            <pc:docMk/>
            <pc:sldMk cId="1061117137" sldId="263"/>
            <ac:spMk id="14" creationId="{DCA5172B-100A-154D-8648-280629D67DD0}"/>
          </ac:spMkLst>
        </pc:spChg>
        <pc:spChg chg="add del">
          <ac:chgData name="petar mitev" userId="8792a899b4929bfe" providerId="LiveId" clId="{A8B0CC30-01B1-492B-AB80-B6C2FABC458D}" dt="2023-03-07T20:41:43.912" v="191" actId="26606"/>
          <ac:spMkLst>
            <pc:docMk/>
            <pc:sldMk cId="1061117137" sldId="263"/>
            <ac:spMk id="16" creationId="{579E3846-8D0B-B14A-817A-7FAC9DDAB4D8}"/>
          </ac:spMkLst>
        </pc:spChg>
        <pc:spChg chg="add del">
          <ac:chgData name="petar mitev" userId="8792a899b4929bfe" providerId="LiveId" clId="{A8B0CC30-01B1-492B-AB80-B6C2FABC458D}" dt="2023-03-07T20:41:43.912" v="191" actId="26606"/>
          <ac:spMkLst>
            <pc:docMk/>
            <pc:sldMk cId="1061117137" sldId="263"/>
            <ac:spMk id="17" creationId="{BE50E7BE-734F-224D-B03E-074DE1D12480}"/>
          </ac:spMkLst>
        </pc:spChg>
        <pc:spChg chg="add del">
          <ac:chgData name="petar mitev" userId="8792a899b4929bfe" providerId="LiveId" clId="{A8B0CC30-01B1-492B-AB80-B6C2FABC458D}" dt="2023-03-07T20:41:43.912" v="191" actId="26606"/>
          <ac:spMkLst>
            <pc:docMk/>
            <pc:sldMk cId="1061117137" sldId="263"/>
            <ac:spMk id="18" creationId="{DCA5172B-100A-154D-8648-280629D67DD0}"/>
          </ac:spMkLst>
        </pc:spChg>
        <pc:spChg chg="add del">
          <ac:chgData name="petar mitev" userId="8792a899b4929bfe" providerId="LiveId" clId="{A8B0CC30-01B1-492B-AB80-B6C2FABC458D}" dt="2023-03-07T20:42:26.203" v="207" actId="26606"/>
          <ac:spMkLst>
            <pc:docMk/>
            <pc:sldMk cId="1061117137" sldId="263"/>
            <ac:spMk id="20" creationId="{579E3846-8D0B-B14A-817A-7FAC9DDAB4D8}"/>
          </ac:spMkLst>
        </pc:spChg>
        <pc:spChg chg="add del">
          <ac:chgData name="petar mitev" userId="8792a899b4929bfe" providerId="LiveId" clId="{A8B0CC30-01B1-492B-AB80-B6C2FABC458D}" dt="2023-03-07T20:42:26.203" v="207" actId="26606"/>
          <ac:spMkLst>
            <pc:docMk/>
            <pc:sldMk cId="1061117137" sldId="263"/>
            <ac:spMk id="21" creationId="{7B768144-4A9A-EF4F-89C6-859C48A1ADB8}"/>
          </ac:spMkLst>
        </pc:spChg>
        <pc:spChg chg="add del">
          <ac:chgData name="petar mitev" userId="8792a899b4929bfe" providerId="LiveId" clId="{A8B0CC30-01B1-492B-AB80-B6C2FABC458D}" dt="2023-03-07T20:42:26.203" v="207" actId="26606"/>
          <ac:spMkLst>
            <pc:docMk/>
            <pc:sldMk cId="1061117137" sldId="263"/>
            <ac:spMk id="22" creationId="{233F0DEE-0C91-A94B-BED4-444EDE341B03}"/>
          </ac:spMkLst>
        </pc:spChg>
        <pc:spChg chg="add del">
          <ac:chgData name="petar mitev" userId="8792a899b4929bfe" providerId="LiveId" clId="{A8B0CC30-01B1-492B-AB80-B6C2FABC458D}" dt="2023-03-07T20:42:15.442" v="200" actId="26606"/>
          <ac:spMkLst>
            <pc:docMk/>
            <pc:sldMk cId="1061117137" sldId="263"/>
            <ac:spMk id="27" creationId="{579E3846-8D0B-B14A-817A-7FAC9DDAB4D8}"/>
          </ac:spMkLst>
        </pc:spChg>
        <pc:spChg chg="add del">
          <ac:chgData name="petar mitev" userId="8792a899b4929bfe" providerId="LiveId" clId="{A8B0CC30-01B1-492B-AB80-B6C2FABC458D}" dt="2023-03-07T20:42:15.442" v="200" actId="26606"/>
          <ac:spMkLst>
            <pc:docMk/>
            <pc:sldMk cId="1061117137" sldId="263"/>
            <ac:spMk id="29" creationId="{7B768144-4A9A-EF4F-89C6-859C48A1ADB8}"/>
          </ac:spMkLst>
        </pc:spChg>
        <pc:spChg chg="add del">
          <ac:chgData name="petar mitev" userId="8792a899b4929bfe" providerId="LiveId" clId="{A8B0CC30-01B1-492B-AB80-B6C2FABC458D}" dt="2023-03-07T20:42:15.442" v="200" actId="26606"/>
          <ac:spMkLst>
            <pc:docMk/>
            <pc:sldMk cId="1061117137" sldId="263"/>
            <ac:spMk id="31" creationId="{233F0DEE-0C91-A94B-BED4-444EDE341B03}"/>
          </ac:spMkLst>
        </pc:spChg>
        <pc:spChg chg="add del">
          <ac:chgData name="petar mitev" userId="8792a899b4929bfe" providerId="LiveId" clId="{A8B0CC30-01B1-492B-AB80-B6C2FABC458D}" dt="2023-03-07T20:42:20.264" v="202" actId="26606"/>
          <ac:spMkLst>
            <pc:docMk/>
            <pc:sldMk cId="1061117137" sldId="263"/>
            <ac:spMk id="33" creationId="{579E3846-8D0B-B14A-817A-7FAC9DDAB4D8}"/>
          </ac:spMkLst>
        </pc:spChg>
        <pc:spChg chg="add del">
          <ac:chgData name="petar mitev" userId="8792a899b4929bfe" providerId="LiveId" clId="{A8B0CC30-01B1-492B-AB80-B6C2FABC458D}" dt="2023-03-07T20:42:20.264" v="202" actId="26606"/>
          <ac:spMkLst>
            <pc:docMk/>
            <pc:sldMk cId="1061117137" sldId="263"/>
            <ac:spMk id="34" creationId="{A27CA9A8-2E1B-1E43-B7A6-45B44037C763}"/>
          </ac:spMkLst>
        </pc:spChg>
        <pc:spChg chg="add del">
          <ac:chgData name="petar mitev" userId="8792a899b4929bfe" providerId="LiveId" clId="{A8B0CC30-01B1-492B-AB80-B6C2FABC458D}" dt="2023-03-07T20:42:20.264" v="202" actId="26606"/>
          <ac:spMkLst>
            <pc:docMk/>
            <pc:sldMk cId="1061117137" sldId="263"/>
            <ac:spMk id="35" creationId="{DCA5172B-100A-154D-8648-280629D67DD0}"/>
          </ac:spMkLst>
        </pc:spChg>
        <pc:spChg chg="add del">
          <ac:chgData name="petar mitev" userId="8792a899b4929bfe" providerId="LiveId" clId="{A8B0CC30-01B1-492B-AB80-B6C2FABC458D}" dt="2023-03-07T20:42:23.845" v="204" actId="26606"/>
          <ac:spMkLst>
            <pc:docMk/>
            <pc:sldMk cId="1061117137" sldId="263"/>
            <ac:spMk id="37" creationId="{579E3846-8D0B-B14A-817A-7FAC9DDAB4D8}"/>
          </ac:spMkLst>
        </pc:spChg>
        <pc:spChg chg="add del">
          <ac:chgData name="petar mitev" userId="8792a899b4929bfe" providerId="LiveId" clId="{A8B0CC30-01B1-492B-AB80-B6C2FABC458D}" dt="2023-03-07T20:42:23.845" v="204" actId="26606"/>
          <ac:spMkLst>
            <pc:docMk/>
            <pc:sldMk cId="1061117137" sldId="263"/>
            <ac:spMk id="38" creationId="{BE50E7BE-734F-224D-B03E-074DE1D12480}"/>
          </ac:spMkLst>
        </pc:spChg>
        <pc:spChg chg="add del">
          <ac:chgData name="petar mitev" userId="8792a899b4929bfe" providerId="LiveId" clId="{A8B0CC30-01B1-492B-AB80-B6C2FABC458D}" dt="2023-03-07T20:42:23.845" v="204" actId="26606"/>
          <ac:spMkLst>
            <pc:docMk/>
            <pc:sldMk cId="1061117137" sldId="263"/>
            <ac:spMk id="39" creationId="{DCA5172B-100A-154D-8648-280629D67DD0}"/>
          </ac:spMkLst>
        </pc:spChg>
        <pc:spChg chg="add del">
          <ac:chgData name="petar mitev" userId="8792a899b4929bfe" providerId="LiveId" clId="{A8B0CC30-01B1-492B-AB80-B6C2FABC458D}" dt="2023-03-07T20:42:26.200" v="206" actId="26606"/>
          <ac:spMkLst>
            <pc:docMk/>
            <pc:sldMk cId="1061117137" sldId="263"/>
            <ac:spMk id="41" creationId="{579E3846-8D0B-B14A-817A-7FAC9DDAB4D8}"/>
          </ac:spMkLst>
        </pc:spChg>
        <pc:spChg chg="add del">
          <ac:chgData name="petar mitev" userId="8792a899b4929bfe" providerId="LiveId" clId="{A8B0CC30-01B1-492B-AB80-B6C2FABC458D}" dt="2023-03-07T20:42:26.200" v="206" actId="26606"/>
          <ac:spMkLst>
            <pc:docMk/>
            <pc:sldMk cId="1061117137" sldId="263"/>
            <ac:spMk id="42" creationId="{EAB1217A-7C36-3A41-8536-BC68C4521095}"/>
          </ac:spMkLst>
        </pc:spChg>
        <pc:spChg chg="add del">
          <ac:chgData name="petar mitev" userId="8792a899b4929bfe" providerId="LiveId" clId="{A8B0CC30-01B1-492B-AB80-B6C2FABC458D}" dt="2023-03-07T20:42:26.200" v="206" actId="26606"/>
          <ac:spMkLst>
            <pc:docMk/>
            <pc:sldMk cId="1061117137" sldId="263"/>
            <ac:spMk id="43" creationId="{DCA5172B-100A-154D-8648-280629D67DD0}"/>
          </ac:spMkLst>
        </pc:spChg>
        <pc:spChg chg="add">
          <ac:chgData name="petar mitev" userId="8792a899b4929bfe" providerId="LiveId" clId="{A8B0CC30-01B1-492B-AB80-B6C2FABC458D}" dt="2023-03-07T20:42:26.203" v="207" actId="26606"/>
          <ac:spMkLst>
            <pc:docMk/>
            <pc:sldMk cId="1061117137" sldId="263"/>
            <ac:spMk id="45" creationId="{579E3846-8D0B-B14A-817A-7FAC9DDAB4D8}"/>
          </ac:spMkLst>
        </pc:spChg>
        <pc:spChg chg="add">
          <ac:chgData name="petar mitev" userId="8792a899b4929bfe" providerId="LiveId" clId="{A8B0CC30-01B1-492B-AB80-B6C2FABC458D}" dt="2023-03-07T20:42:26.203" v="207" actId="26606"/>
          <ac:spMkLst>
            <pc:docMk/>
            <pc:sldMk cId="1061117137" sldId="263"/>
            <ac:spMk id="46" creationId="{A27CA9A8-2E1B-1E43-B7A6-45B44037C763}"/>
          </ac:spMkLst>
        </pc:spChg>
        <pc:spChg chg="add">
          <ac:chgData name="petar mitev" userId="8792a899b4929bfe" providerId="LiveId" clId="{A8B0CC30-01B1-492B-AB80-B6C2FABC458D}" dt="2023-03-07T20:42:26.203" v="207" actId="26606"/>
          <ac:spMkLst>
            <pc:docMk/>
            <pc:sldMk cId="1061117137" sldId="263"/>
            <ac:spMk id="47" creationId="{DCA5172B-100A-154D-8648-280629D67DD0}"/>
          </ac:spMkLst>
        </pc:spChg>
        <pc:picChg chg="add del mod">
          <ac:chgData name="petar mitev" userId="8792a899b4929bfe" providerId="LiveId" clId="{A8B0CC30-01B1-492B-AB80-B6C2FABC458D}" dt="2023-03-07T20:42:07.772" v="195" actId="478"/>
          <ac:picMkLst>
            <pc:docMk/>
            <pc:sldMk cId="1061117137" sldId="263"/>
            <ac:picMk id="5" creationId="{6334ED38-4DFA-8438-6AAA-75DC025FD3FB}"/>
          </ac:picMkLst>
        </pc:picChg>
        <pc:picChg chg="add mod">
          <ac:chgData name="petar mitev" userId="8792a899b4929bfe" providerId="LiveId" clId="{A8B0CC30-01B1-492B-AB80-B6C2FABC458D}" dt="2023-03-07T20:42:26.203" v="207" actId="26606"/>
          <ac:picMkLst>
            <pc:docMk/>
            <pc:sldMk cId="1061117137" sldId="263"/>
            <ac:picMk id="7" creationId="{C83CA183-19F1-BF12-9864-BD2B531B701E}"/>
          </ac:picMkLst>
        </pc:picChg>
      </pc:sldChg>
      <pc:sldChg chg="addSp modSp new mod setBg">
        <pc:chgData name="petar mitev" userId="8792a899b4929bfe" providerId="LiveId" clId="{A8B0CC30-01B1-492B-AB80-B6C2FABC458D}" dt="2023-03-08T19:49:14.219" v="591" actId="122"/>
        <pc:sldMkLst>
          <pc:docMk/>
          <pc:sldMk cId="4011378079" sldId="264"/>
        </pc:sldMkLst>
        <pc:spChg chg="mod">
          <ac:chgData name="petar mitev" userId="8792a899b4929bfe" providerId="LiveId" clId="{A8B0CC30-01B1-492B-AB80-B6C2FABC458D}" dt="2023-03-08T19:49:14.219" v="591" actId="122"/>
          <ac:spMkLst>
            <pc:docMk/>
            <pc:sldMk cId="4011378079" sldId="264"/>
            <ac:spMk id="2" creationId="{ED01BA3D-96AC-E2DA-B201-98C72F8F5469}"/>
          </ac:spMkLst>
        </pc:spChg>
        <pc:spChg chg="mod">
          <ac:chgData name="petar mitev" userId="8792a899b4929bfe" providerId="LiveId" clId="{A8B0CC30-01B1-492B-AB80-B6C2FABC458D}" dt="2023-03-07T21:00:11.395" v="288" actId="1076"/>
          <ac:spMkLst>
            <pc:docMk/>
            <pc:sldMk cId="4011378079" sldId="264"/>
            <ac:spMk id="3" creationId="{36D86507-5EEB-443E-D2BD-492096E06F7B}"/>
          </ac:spMkLst>
        </pc:spChg>
        <pc:spChg chg="add">
          <ac:chgData name="petar mitev" userId="8792a899b4929bfe" providerId="LiveId" clId="{A8B0CC30-01B1-492B-AB80-B6C2FABC458D}" dt="2023-03-07T20:57:43.541" v="268" actId="26606"/>
          <ac:spMkLst>
            <pc:docMk/>
            <pc:sldMk cId="4011378079" sldId="264"/>
            <ac:spMk id="10" creationId="{579E3846-8D0B-B14A-817A-7FAC9DDAB4D8}"/>
          </ac:spMkLst>
        </pc:spChg>
        <pc:spChg chg="add">
          <ac:chgData name="petar mitev" userId="8792a899b4929bfe" providerId="LiveId" clId="{A8B0CC30-01B1-492B-AB80-B6C2FABC458D}" dt="2023-03-07T20:57:43.541" v="268" actId="26606"/>
          <ac:spMkLst>
            <pc:docMk/>
            <pc:sldMk cId="4011378079" sldId="264"/>
            <ac:spMk id="12" creationId="{A27CA9A8-2E1B-1E43-B7A6-45B44037C763}"/>
          </ac:spMkLst>
        </pc:spChg>
        <pc:spChg chg="add">
          <ac:chgData name="petar mitev" userId="8792a899b4929bfe" providerId="LiveId" clId="{A8B0CC30-01B1-492B-AB80-B6C2FABC458D}" dt="2023-03-07T20:57:43.541" v="268" actId="26606"/>
          <ac:spMkLst>
            <pc:docMk/>
            <pc:sldMk cId="4011378079" sldId="264"/>
            <ac:spMk id="14" creationId="{DCA5172B-100A-154D-8648-280629D67DD0}"/>
          </ac:spMkLst>
        </pc:spChg>
        <pc:picChg chg="add mod">
          <ac:chgData name="petar mitev" userId="8792a899b4929bfe" providerId="LiveId" clId="{A8B0CC30-01B1-492B-AB80-B6C2FABC458D}" dt="2023-03-07T20:57:43.541" v="268" actId="26606"/>
          <ac:picMkLst>
            <pc:docMk/>
            <pc:sldMk cId="4011378079" sldId="264"/>
            <ac:picMk id="5" creationId="{E52BC891-64E0-87B2-E549-518995AF2912}"/>
          </ac:picMkLst>
        </pc:picChg>
      </pc:sldChg>
      <pc:sldChg chg="addSp delSp modSp new mod setBg">
        <pc:chgData name="petar mitev" userId="8792a899b4929bfe" providerId="LiveId" clId="{A8B0CC30-01B1-492B-AB80-B6C2FABC458D}" dt="2023-03-08T19:49:20.963" v="592" actId="122"/>
        <pc:sldMkLst>
          <pc:docMk/>
          <pc:sldMk cId="958367638" sldId="265"/>
        </pc:sldMkLst>
        <pc:spChg chg="mod">
          <ac:chgData name="petar mitev" userId="8792a899b4929bfe" providerId="LiveId" clId="{A8B0CC30-01B1-492B-AB80-B6C2FABC458D}" dt="2023-03-08T19:49:20.963" v="592" actId="122"/>
          <ac:spMkLst>
            <pc:docMk/>
            <pc:sldMk cId="958367638" sldId="265"/>
            <ac:spMk id="2" creationId="{9719AB94-C309-DD61-96C6-34515466959F}"/>
          </ac:spMkLst>
        </pc:spChg>
        <pc:spChg chg="mod">
          <ac:chgData name="petar mitev" userId="8792a899b4929bfe" providerId="LiveId" clId="{A8B0CC30-01B1-492B-AB80-B6C2FABC458D}" dt="2023-03-07T21:07:02.303" v="338" actId="2711"/>
          <ac:spMkLst>
            <pc:docMk/>
            <pc:sldMk cId="958367638" sldId="265"/>
            <ac:spMk id="3" creationId="{51BE32AA-F4CC-FEAA-939F-982FB5564BE6}"/>
          </ac:spMkLst>
        </pc:spChg>
        <pc:spChg chg="add del">
          <ac:chgData name="petar mitev" userId="8792a899b4929bfe" providerId="LiveId" clId="{A8B0CC30-01B1-492B-AB80-B6C2FABC458D}" dt="2023-03-07T21:06:34.661" v="299" actId="26606"/>
          <ac:spMkLst>
            <pc:docMk/>
            <pc:sldMk cId="958367638" sldId="265"/>
            <ac:spMk id="10" creationId="{579E3846-8D0B-B14A-817A-7FAC9DDAB4D8}"/>
          </ac:spMkLst>
        </pc:spChg>
        <pc:spChg chg="add del">
          <ac:chgData name="petar mitev" userId="8792a899b4929bfe" providerId="LiveId" clId="{A8B0CC30-01B1-492B-AB80-B6C2FABC458D}" dt="2023-03-07T21:06:34.661" v="299" actId="26606"/>
          <ac:spMkLst>
            <pc:docMk/>
            <pc:sldMk cId="958367638" sldId="265"/>
            <ac:spMk id="12" creationId="{BE50E7BE-734F-224D-B03E-074DE1D12480}"/>
          </ac:spMkLst>
        </pc:spChg>
        <pc:spChg chg="add del">
          <ac:chgData name="petar mitev" userId="8792a899b4929bfe" providerId="LiveId" clId="{A8B0CC30-01B1-492B-AB80-B6C2FABC458D}" dt="2023-03-07T21:06:34.661" v="299" actId="26606"/>
          <ac:spMkLst>
            <pc:docMk/>
            <pc:sldMk cId="958367638" sldId="265"/>
            <ac:spMk id="14" creationId="{DCA5172B-100A-154D-8648-280629D67DD0}"/>
          </ac:spMkLst>
        </pc:spChg>
        <pc:spChg chg="add del">
          <ac:chgData name="petar mitev" userId="8792a899b4929bfe" providerId="LiveId" clId="{A8B0CC30-01B1-492B-AB80-B6C2FABC458D}" dt="2023-03-07T21:06:38.885" v="301" actId="26606"/>
          <ac:spMkLst>
            <pc:docMk/>
            <pc:sldMk cId="958367638" sldId="265"/>
            <ac:spMk id="16" creationId="{579E3846-8D0B-B14A-817A-7FAC9DDAB4D8}"/>
          </ac:spMkLst>
        </pc:spChg>
        <pc:spChg chg="add del">
          <ac:chgData name="petar mitev" userId="8792a899b4929bfe" providerId="LiveId" clId="{A8B0CC30-01B1-492B-AB80-B6C2FABC458D}" dt="2023-03-07T21:06:38.885" v="301" actId="26606"/>
          <ac:spMkLst>
            <pc:docMk/>
            <pc:sldMk cId="958367638" sldId="265"/>
            <ac:spMk id="17" creationId="{A27CA9A8-2E1B-1E43-B7A6-45B44037C763}"/>
          </ac:spMkLst>
        </pc:spChg>
        <pc:spChg chg="add del">
          <ac:chgData name="petar mitev" userId="8792a899b4929bfe" providerId="LiveId" clId="{A8B0CC30-01B1-492B-AB80-B6C2FABC458D}" dt="2023-03-07T21:06:38.885" v="301" actId="26606"/>
          <ac:spMkLst>
            <pc:docMk/>
            <pc:sldMk cId="958367638" sldId="265"/>
            <ac:spMk id="18" creationId="{DCA5172B-100A-154D-8648-280629D67DD0}"/>
          </ac:spMkLst>
        </pc:spChg>
        <pc:spChg chg="add">
          <ac:chgData name="petar mitev" userId="8792a899b4929bfe" providerId="LiveId" clId="{A8B0CC30-01B1-492B-AB80-B6C2FABC458D}" dt="2023-03-07T21:06:38.888" v="302" actId="26606"/>
          <ac:spMkLst>
            <pc:docMk/>
            <pc:sldMk cId="958367638" sldId="265"/>
            <ac:spMk id="20" creationId="{579E3846-8D0B-B14A-817A-7FAC9DDAB4D8}"/>
          </ac:spMkLst>
        </pc:spChg>
        <pc:spChg chg="add">
          <ac:chgData name="petar mitev" userId="8792a899b4929bfe" providerId="LiveId" clId="{A8B0CC30-01B1-492B-AB80-B6C2FABC458D}" dt="2023-03-07T21:06:38.888" v="302" actId="26606"/>
          <ac:spMkLst>
            <pc:docMk/>
            <pc:sldMk cId="958367638" sldId="265"/>
            <ac:spMk id="21" creationId="{7B768144-4A9A-EF4F-89C6-859C48A1ADB8}"/>
          </ac:spMkLst>
        </pc:spChg>
        <pc:spChg chg="add">
          <ac:chgData name="petar mitev" userId="8792a899b4929bfe" providerId="LiveId" clId="{A8B0CC30-01B1-492B-AB80-B6C2FABC458D}" dt="2023-03-07T21:06:38.888" v="302" actId="26606"/>
          <ac:spMkLst>
            <pc:docMk/>
            <pc:sldMk cId="958367638" sldId="265"/>
            <ac:spMk id="22" creationId="{233F0DEE-0C91-A94B-BED4-444EDE341B03}"/>
          </ac:spMkLst>
        </pc:spChg>
        <pc:picChg chg="add mod">
          <ac:chgData name="petar mitev" userId="8792a899b4929bfe" providerId="LiveId" clId="{A8B0CC30-01B1-492B-AB80-B6C2FABC458D}" dt="2023-03-07T21:06:38.888" v="302" actId="26606"/>
          <ac:picMkLst>
            <pc:docMk/>
            <pc:sldMk cId="958367638" sldId="265"/>
            <ac:picMk id="5" creationId="{ADF97F47-75C3-7087-595F-C522996A544D}"/>
          </ac:picMkLst>
        </pc:picChg>
      </pc:sldChg>
      <pc:sldChg chg="addSp modSp new mod setBg">
        <pc:chgData name="petar mitev" userId="8792a899b4929bfe" providerId="LiveId" clId="{A8B0CC30-01B1-492B-AB80-B6C2FABC458D}" dt="2023-03-27T18:36:47.916" v="950" actId="122"/>
        <pc:sldMkLst>
          <pc:docMk/>
          <pc:sldMk cId="615355655" sldId="266"/>
        </pc:sldMkLst>
        <pc:spChg chg="mod">
          <ac:chgData name="petar mitev" userId="8792a899b4929bfe" providerId="LiveId" clId="{A8B0CC30-01B1-492B-AB80-B6C2FABC458D}" dt="2023-03-27T18:36:47.916" v="950" actId="122"/>
          <ac:spMkLst>
            <pc:docMk/>
            <pc:sldMk cId="615355655" sldId="266"/>
            <ac:spMk id="2" creationId="{4696AA1A-0389-E38B-C6FF-735AB4AFA063}"/>
          </ac:spMkLst>
        </pc:spChg>
        <pc:spChg chg="mod">
          <ac:chgData name="petar mitev" userId="8792a899b4929bfe" providerId="LiveId" clId="{A8B0CC30-01B1-492B-AB80-B6C2FABC458D}" dt="2023-03-07T21:16:15.478" v="346" actId="2711"/>
          <ac:spMkLst>
            <pc:docMk/>
            <pc:sldMk cId="615355655" sldId="266"/>
            <ac:spMk id="3" creationId="{72B5208B-2A4A-1F26-8F17-FA5F9868F341}"/>
          </ac:spMkLst>
        </pc:spChg>
        <pc:spChg chg="add">
          <ac:chgData name="petar mitev" userId="8792a899b4929bfe" providerId="LiveId" clId="{A8B0CC30-01B1-492B-AB80-B6C2FABC458D}" dt="2023-03-07T21:16:01.138" v="345" actId="26606"/>
          <ac:spMkLst>
            <pc:docMk/>
            <pc:sldMk cId="615355655" sldId="266"/>
            <ac:spMk id="10" creationId="{579E3846-8D0B-B14A-817A-7FAC9DDAB4D8}"/>
          </ac:spMkLst>
        </pc:spChg>
        <pc:spChg chg="add">
          <ac:chgData name="petar mitev" userId="8792a899b4929bfe" providerId="LiveId" clId="{A8B0CC30-01B1-492B-AB80-B6C2FABC458D}" dt="2023-03-07T21:16:01.138" v="345" actId="26606"/>
          <ac:spMkLst>
            <pc:docMk/>
            <pc:sldMk cId="615355655" sldId="266"/>
            <ac:spMk id="12" creationId="{DA7B3086-613B-B44B-8231-1C082E4A627C}"/>
          </ac:spMkLst>
        </pc:spChg>
        <pc:spChg chg="add">
          <ac:chgData name="petar mitev" userId="8792a899b4929bfe" providerId="LiveId" clId="{A8B0CC30-01B1-492B-AB80-B6C2FABC458D}" dt="2023-03-07T21:16:01.138" v="345" actId="26606"/>
          <ac:spMkLst>
            <pc:docMk/>
            <pc:sldMk cId="615355655" sldId="266"/>
            <ac:spMk id="14" creationId="{DCA5172B-100A-154D-8648-280629D67DD0}"/>
          </ac:spMkLst>
        </pc:spChg>
        <pc:picChg chg="add mod">
          <ac:chgData name="petar mitev" userId="8792a899b4929bfe" providerId="LiveId" clId="{A8B0CC30-01B1-492B-AB80-B6C2FABC458D}" dt="2023-03-07T21:16:01.138" v="345" actId="26606"/>
          <ac:picMkLst>
            <pc:docMk/>
            <pc:sldMk cId="615355655" sldId="266"/>
            <ac:picMk id="5" creationId="{D1D53BEE-8DC4-70B6-3B7F-B81F22F7216E}"/>
          </ac:picMkLst>
        </pc:picChg>
      </pc:sldChg>
      <pc:sldChg chg="modSp new mod">
        <pc:chgData name="petar mitev" userId="8792a899b4929bfe" providerId="LiveId" clId="{A8B0CC30-01B1-492B-AB80-B6C2FABC458D}" dt="2023-03-27T19:03:05.256" v="1090"/>
        <pc:sldMkLst>
          <pc:docMk/>
          <pc:sldMk cId="993285474" sldId="267"/>
        </pc:sldMkLst>
        <pc:spChg chg="mod">
          <ac:chgData name="petar mitev" userId="8792a899b4929bfe" providerId="LiveId" clId="{A8B0CC30-01B1-492B-AB80-B6C2FABC458D}" dt="2023-03-27T18:40:24.827" v="1034" actId="20577"/>
          <ac:spMkLst>
            <pc:docMk/>
            <pc:sldMk cId="993285474" sldId="267"/>
            <ac:spMk id="2" creationId="{AEF4A49A-E17B-8414-E4B2-227A546ED7E5}"/>
          </ac:spMkLst>
        </pc:spChg>
        <pc:spChg chg="mod">
          <ac:chgData name="petar mitev" userId="8792a899b4929bfe" providerId="LiveId" clId="{A8B0CC30-01B1-492B-AB80-B6C2FABC458D}" dt="2023-03-27T19:03:05.256" v="1090"/>
          <ac:spMkLst>
            <pc:docMk/>
            <pc:sldMk cId="993285474" sldId="267"/>
            <ac:spMk id="3" creationId="{B52E3380-BFB3-0EE7-D3CE-04A89959AD5B}"/>
          </ac:spMkLst>
        </pc:spChg>
      </pc:sldChg>
      <pc:sldChg chg="addSp delSp modSp new mod setBg">
        <pc:chgData name="petar mitev" userId="8792a899b4929bfe" providerId="LiveId" clId="{A8B0CC30-01B1-492B-AB80-B6C2FABC458D}" dt="2023-03-08T19:48:14.361" v="584" actId="2711"/>
        <pc:sldMkLst>
          <pc:docMk/>
          <pc:sldMk cId="2251908296" sldId="268"/>
        </pc:sldMkLst>
        <pc:spChg chg="mod">
          <ac:chgData name="petar mitev" userId="8792a899b4929bfe" providerId="LiveId" clId="{A8B0CC30-01B1-492B-AB80-B6C2FABC458D}" dt="2023-03-08T19:48:14.361" v="584" actId="2711"/>
          <ac:spMkLst>
            <pc:docMk/>
            <pc:sldMk cId="2251908296" sldId="268"/>
            <ac:spMk id="2" creationId="{E815C5C4-7F7F-46C1-D9C4-6A3E780D9F91}"/>
          </ac:spMkLst>
        </pc:spChg>
        <pc:spChg chg="del">
          <ac:chgData name="petar mitev" userId="8792a899b4929bfe" providerId="LiveId" clId="{A8B0CC30-01B1-492B-AB80-B6C2FABC458D}" dt="2023-03-08T19:19:01.997" v="365"/>
          <ac:spMkLst>
            <pc:docMk/>
            <pc:sldMk cId="2251908296" sldId="268"/>
            <ac:spMk id="3" creationId="{C4D8212D-7E21-AE4F-2E93-9BD3EBF8D315}"/>
          </ac:spMkLst>
        </pc:spChg>
        <pc:spChg chg="add del">
          <ac:chgData name="petar mitev" userId="8792a899b4929bfe" providerId="LiveId" clId="{A8B0CC30-01B1-492B-AB80-B6C2FABC458D}" dt="2023-03-08T19:26:04.666" v="390" actId="26606"/>
          <ac:spMkLst>
            <pc:docMk/>
            <pc:sldMk cId="2251908296" sldId="268"/>
            <ac:spMk id="7" creationId="{5B32679A-67E4-F018-F211-BBEDFDD19333}"/>
          </ac:spMkLst>
        </pc:spChg>
        <pc:spChg chg="add mod">
          <ac:chgData name="petar mitev" userId="8792a899b4929bfe" providerId="LiveId" clId="{A8B0CC30-01B1-492B-AB80-B6C2FABC458D}" dt="2023-03-08T19:48:11.557" v="583" actId="2711"/>
          <ac:spMkLst>
            <pc:docMk/>
            <pc:sldMk cId="2251908296" sldId="268"/>
            <ac:spMk id="9" creationId="{804A4226-35E3-1F23-1271-5A308F4B5B22}"/>
          </ac:spMkLst>
        </pc:spChg>
        <pc:spChg chg="add del">
          <ac:chgData name="petar mitev" userId="8792a899b4929bfe" providerId="LiveId" clId="{A8B0CC30-01B1-492B-AB80-B6C2FABC458D}" dt="2023-03-08T19:26:04.662" v="389" actId="26606"/>
          <ac:spMkLst>
            <pc:docMk/>
            <pc:sldMk cId="2251908296" sldId="268"/>
            <ac:spMk id="15" creationId="{579E3846-8D0B-B14A-817A-7FAC9DDAB4D8}"/>
          </ac:spMkLst>
        </pc:spChg>
        <pc:spChg chg="add del">
          <ac:chgData name="petar mitev" userId="8792a899b4929bfe" providerId="LiveId" clId="{A8B0CC30-01B1-492B-AB80-B6C2FABC458D}" dt="2023-03-08T19:26:04.662" v="389" actId="26606"/>
          <ac:spMkLst>
            <pc:docMk/>
            <pc:sldMk cId="2251908296" sldId="268"/>
            <ac:spMk id="17" creationId="{BE50E7BE-734F-224D-B03E-074DE1D12480}"/>
          </ac:spMkLst>
        </pc:spChg>
        <pc:spChg chg="add del">
          <ac:chgData name="petar mitev" userId="8792a899b4929bfe" providerId="LiveId" clId="{A8B0CC30-01B1-492B-AB80-B6C2FABC458D}" dt="2023-03-08T19:26:04.662" v="389" actId="26606"/>
          <ac:spMkLst>
            <pc:docMk/>
            <pc:sldMk cId="2251908296" sldId="268"/>
            <ac:spMk id="19" creationId="{DCA5172B-100A-154D-8648-280629D67DD0}"/>
          </ac:spMkLst>
        </pc:spChg>
        <pc:spChg chg="add del">
          <ac:chgData name="petar mitev" userId="8792a899b4929bfe" providerId="LiveId" clId="{A8B0CC30-01B1-492B-AB80-B6C2FABC458D}" dt="2023-03-08T19:26:34.250" v="400" actId="26606"/>
          <ac:spMkLst>
            <pc:docMk/>
            <pc:sldMk cId="2251908296" sldId="268"/>
            <ac:spMk id="21" creationId="{579E3846-8D0B-B14A-817A-7FAC9DDAB4D8}"/>
          </ac:spMkLst>
        </pc:spChg>
        <pc:spChg chg="add del">
          <ac:chgData name="petar mitev" userId="8792a899b4929bfe" providerId="LiveId" clId="{A8B0CC30-01B1-492B-AB80-B6C2FABC458D}" dt="2023-03-08T19:26:34.250" v="400" actId="26606"/>
          <ac:spMkLst>
            <pc:docMk/>
            <pc:sldMk cId="2251908296" sldId="268"/>
            <ac:spMk id="22" creationId="{A27CA9A8-2E1B-1E43-B7A6-45B44037C763}"/>
          </ac:spMkLst>
        </pc:spChg>
        <pc:spChg chg="add del">
          <ac:chgData name="petar mitev" userId="8792a899b4929bfe" providerId="LiveId" clId="{A8B0CC30-01B1-492B-AB80-B6C2FABC458D}" dt="2023-03-08T19:26:34.250" v="400" actId="26606"/>
          <ac:spMkLst>
            <pc:docMk/>
            <pc:sldMk cId="2251908296" sldId="268"/>
            <ac:spMk id="23" creationId="{DCA5172B-100A-154D-8648-280629D67DD0}"/>
          </ac:spMkLst>
        </pc:spChg>
        <pc:spChg chg="add del">
          <ac:chgData name="petar mitev" userId="8792a899b4929bfe" providerId="LiveId" clId="{A8B0CC30-01B1-492B-AB80-B6C2FABC458D}" dt="2023-03-08T19:26:24.980" v="393" actId="26606"/>
          <ac:spMkLst>
            <pc:docMk/>
            <pc:sldMk cId="2251908296" sldId="268"/>
            <ac:spMk id="28" creationId="{579E3846-8D0B-B14A-817A-7FAC9DDAB4D8}"/>
          </ac:spMkLst>
        </pc:spChg>
        <pc:spChg chg="add del">
          <ac:chgData name="petar mitev" userId="8792a899b4929bfe" providerId="LiveId" clId="{A8B0CC30-01B1-492B-AB80-B6C2FABC458D}" dt="2023-03-08T19:26:24.980" v="393" actId="26606"/>
          <ac:spMkLst>
            <pc:docMk/>
            <pc:sldMk cId="2251908296" sldId="268"/>
            <ac:spMk id="30" creationId="{A27CA9A8-2E1B-1E43-B7A6-45B44037C763}"/>
          </ac:spMkLst>
        </pc:spChg>
        <pc:spChg chg="add del">
          <ac:chgData name="petar mitev" userId="8792a899b4929bfe" providerId="LiveId" clId="{A8B0CC30-01B1-492B-AB80-B6C2FABC458D}" dt="2023-03-08T19:26:24.980" v="393" actId="26606"/>
          <ac:spMkLst>
            <pc:docMk/>
            <pc:sldMk cId="2251908296" sldId="268"/>
            <ac:spMk id="32" creationId="{DCA5172B-100A-154D-8648-280629D67DD0}"/>
          </ac:spMkLst>
        </pc:spChg>
        <pc:spChg chg="add del">
          <ac:chgData name="petar mitev" userId="8792a899b4929bfe" providerId="LiveId" clId="{A8B0CC30-01B1-492B-AB80-B6C2FABC458D}" dt="2023-03-08T19:26:26.613" v="395" actId="26606"/>
          <ac:spMkLst>
            <pc:docMk/>
            <pc:sldMk cId="2251908296" sldId="268"/>
            <ac:spMk id="34" creationId="{579E3846-8D0B-B14A-817A-7FAC9DDAB4D8}"/>
          </ac:spMkLst>
        </pc:spChg>
        <pc:spChg chg="add del">
          <ac:chgData name="petar mitev" userId="8792a899b4929bfe" providerId="LiveId" clId="{A8B0CC30-01B1-492B-AB80-B6C2FABC458D}" dt="2023-03-08T19:26:26.613" v="395" actId="26606"/>
          <ac:spMkLst>
            <pc:docMk/>
            <pc:sldMk cId="2251908296" sldId="268"/>
            <ac:spMk id="35" creationId="{EAB1217A-7C36-3A41-8536-BC68C4521095}"/>
          </ac:spMkLst>
        </pc:spChg>
        <pc:spChg chg="add del">
          <ac:chgData name="petar mitev" userId="8792a899b4929bfe" providerId="LiveId" clId="{A8B0CC30-01B1-492B-AB80-B6C2FABC458D}" dt="2023-03-08T19:26:26.613" v="395" actId="26606"/>
          <ac:spMkLst>
            <pc:docMk/>
            <pc:sldMk cId="2251908296" sldId="268"/>
            <ac:spMk id="36" creationId="{DCA5172B-100A-154D-8648-280629D67DD0}"/>
          </ac:spMkLst>
        </pc:spChg>
        <pc:spChg chg="add del">
          <ac:chgData name="petar mitev" userId="8792a899b4929bfe" providerId="LiveId" clId="{A8B0CC30-01B1-492B-AB80-B6C2FABC458D}" dt="2023-03-08T19:26:29.507" v="397" actId="26606"/>
          <ac:spMkLst>
            <pc:docMk/>
            <pc:sldMk cId="2251908296" sldId="268"/>
            <ac:spMk id="38" creationId="{579E3846-8D0B-B14A-817A-7FAC9DDAB4D8}"/>
          </ac:spMkLst>
        </pc:spChg>
        <pc:spChg chg="add del">
          <ac:chgData name="petar mitev" userId="8792a899b4929bfe" providerId="LiveId" clId="{A8B0CC30-01B1-492B-AB80-B6C2FABC458D}" dt="2023-03-08T19:26:29.507" v="397" actId="26606"/>
          <ac:spMkLst>
            <pc:docMk/>
            <pc:sldMk cId="2251908296" sldId="268"/>
            <ac:spMk id="39" creationId="{A27CA9A8-2E1B-1E43-B7A6-45B44037C763}"/>
          </ac:spMkLst>
        </pc:spChg>
        <pc:spChg chg="add del">
          <ac:chgData name="petar mitev" userId="8792a899b4929bfe" providerId="LiveId" clId="{A8B0CC30-01B1-492B-AB80-B6C2FABC458D}" dt="2023-03-08T19:26:29.507" v="397" actId="26606"/>
          <ac:spMkLst>
            <pc:docMk/>
            <pc:sldMk cId="2251908296" sldId="268"/>
            <ac:spMk id="40" creationId="{DCA5172B-100A-154D-8648-280629D67DD0}"/>
          </ac:spMkLst>
        </pc:spChg>
        <pc:spChg chg="add del">
          <ac:chgData name="petar mitev" userId="8792a899b4929bfe" providerId="LiveId" clId="{A8B0CC30-01B1-492B-AB80-B6C2FABC458D}" dt="2023-03-08T19:26:34.245" v="399" actId="26606"/>
          <ac:spMkLst>
            <pc:docMk/>
            <pc:sldMk cId="2251908296" sldId="268"/>
            <ac:spMk id="42" creationId="{579E3846-8D0B-B14A-817A-7FAC9DDAB4D8}"/>
          </ac:spMkLst>
        </pc:spChg>
        <pc:spChg chg="add del">
          <ac:chgData name="petar mitev" userId="8792a899b4929bfe" providerId="LiveId" clId="{A8B0CC30-01B1-492B-AB80-B6C2FABC458D}" dt="2023-03-08T19:26:34.245" v="399" actId="26606"/>
          <ac:spMkLst>
            <pc:docMk/>
            <pc:sldMk cId="2251908296" sldId="268"/>
            <ac:spMk id="43" creationId="{BE50E7BE-734F-224D-B03E-074DE1D12480}"/>
          </ac:spMkLst>
        </pc:spChg>
        <pc:spChg chg="add del">
          <ac:chgData name="petar mitev" userId="8792a899b4929bfe" providerId="LiveId" clId="{A8B0CC30-01B1-492B-AB80-B6C2FABC458D}" dt="2023-03-08T19:26:34.245" v="399" actId="26606"/>
          <ac:spMkLst>
            <pc:docMk/>
            <pc:sldMk cId="2251908296" sldId="268"/>
            <ac:spMk id="44" creationId="{DCA5172B-100A-154D-8648-280629D67DD0}"/>
          </ac:spMkLst>
        </pc:spChg>
        <pc:spChg chg="add">
          <ac:chgData name="petar mitev" userId="8792a899b4929bfe" providerId="LiveId" clId="{A8B0CC30-01B1-492B-AB80-B6C2FABC458D}" dt="2023-03-08T19:26:34.250" v="400" actId="26606"/>
          <ac:spMkLst>
            <pc:docMk/>
            <pc:sldMk cId="2251908296" sldId="268"/>
            <ac:spMk id="46" creationId="{579E3846-8D0B-B14A-817A-7FAC9DDAB4D8}"/>
          </ac:spMkLst>
        </pc:spChg>
        <pc:spChg chg="add">
          <ac:chgData name="petar mitev" userId="8792a899b4929bfe" providerId="LiveId" clId="{A8B0CC30-01B1-492B-AB80-B6C2FABC458D}" dt="2023-03-08T19:26:34.250" v="400" actId="26606"/>
          <ac:spMkLst>
            <pc:docMk/>
            <pc:sldMk cId="2251908296" sldId="268"/>
            <ac:spMk id="47" creationId="{BE50E7BE-734F-224D-B03E-074DE1D12480}"/>
          </ac:spMkLst>
        </pc:spChg>
        <pc:spChg chg="add">
          <ac:chgData name="petar mitev" userId="8792a899b4929bfe" providerId="LiveId" clId="{A8B0CC30-01B1-492B-AB80-B6C2FABC458D}" dt="2023-03-08T19:26:34.250" v="400" actId="26606"/>
          <ac:spMkLst>
            <pc:docMk/>
            <pc:sldMk cId="2251908296" sldId="268"/>
            <ac:spMk id="48" creationId="{DCA5172B-100A-154D-8648-280629D67DD0}"/>
          </ac:spMkLst>
        </pc:spChg>
        <pc:picChg chg="add del mod">
          <ac:chgData name="petar mitev" userId="8792a899b4929bfe" providerId="LiveId" clId="{A8B0CC30-01B1-492B-AB80-B6C2FABC458D}" dt="2023-03-08T19:26:00.816" v="386" actId="478"/>
          <ac:picMkLst>
            <pc:docMk/>
            <pc:sldMk cId="2251908296" sldId="268"/>
            <ac:picMk id="5" creationId="{3077DE3C-F2BC-043E-DAF9-9050E230BB86}"/>
          </ac:picMkLst>
        </pc:picChg>
        <pc:picChg chg="add mod">
          <ac:chgData name="petar mitev" userId="8792a899b4929bfe" providerId="LiveId" clId="{A8B0CC30-01B1-492B-AB80-B6C2FABC458D}" dt="2023-03-08T19:26:34.250" v="400" actId="26606"/>
          <ac:picMkLst>
            <pc:docMk/>
            <pc:sldMk cId="2251908296" sldId="268"/>
            <ac:picMk id="10" creationId="{67727DC5-2BCF-46AA-DB11-2933858CB507}"/>
          </ac:picMkLst>
        </pc:picChg>
      </pc:sldChg>
      <pc:sldChg chg="addSp delSp modSp new mod setBg">
        <pc:chgData name="petar mitev" userId="8792a899b4929bfe" providerId="LiveId" clId="{A8B0CC30-01B1-492B-AB80-B6C2FABC458D}" dt="2023-03-27T18:38:41.297" v="1009"/>
        <pc:sldMkLst>
          <pc:docMk/>
          <pc:sldMk cId="3057124341" sldId="269"/>
        </pc:sldMkLst>
        <pc:spChg chg="mod">
          <ac:chgData name="petar mitev" userId="8792a899b4929bfe" providerId="LiveId" clId="{A8B0CC30-01B1-492B-AB80-B6C2FABC458D}" dt="2023-03-27T18:38:41.297" v="1009"/>
          <ac:spMkLst>
            <pc:docMk/>
            <pc:sldMk cId="3057124341" sldId="269"/>
            <ac:spMk id="2" creationId="{28D747FD-1C80-2D2E-A571-0CA3692EBC49}"/>
          </ac:spMkLst>
        </pc:spChg>
        <pc:spChg chg="mod">
          <ac:chgData name="petar mitev" userId="8792a899b4929bfe" providerId="LiveId" clId="{A8B0CC30-01B1-492B-AB80-B6C2FABC458D}" dt="2023-03-08T19:48:04.198" v="581" actId="2711"/>
          <ac:spMkLst>
            <pc:docMk/>
            <pc:sldMk cId="3057124341" sldId="269"/>
            <ac:spMk id="3" creationId="{2ECA9271-0B6C-D11A-8B5A-9106B989E6F8}"/>
          </ac:spMkLst>
        </pc:spChg>
        <pc:spChg chg="add del">
          <ac:chgData name="petar mitev" userId="8792a899b4929bfe" providerId="LiveId" clId="{A8B0CC30-01B1-492B-AB80-B6C2FABC458D}" dt="2023-03-08T19:35:08.385" v="470" actId="26606"/>
          <ac:spMkLst>
            <pc:docMk/>
            <pc:sldMk cId="3057124341" sldId="269"/>
            <ac:spMk id="10" creationId="{579E3846-8D0B-B14A-817A-7FAC9DDAB4D8}"/>
          </ac:spMkLst>
        </pc:spChg>
        <pc:spChg chg="add del">
          <ac:chgData name="petar mitev" userId="8792a899b4929bfe" providerId="LiveId" clId="{A8B0CC30-01B1-492B-AB80-B6C2FABC458D}" dt="2023-03-08T19:35:08.385" v="470" actId="26606"/>
          <ac:spMkLst>
            <pc:docMk/>
            <pc:sldMk cId="3057124341" sldId="269"/>
            <ac:spMk id="12" creationId="{BE50E7BE-734F-224D-B03E-074DE1D12480}"/>
          </ac:spMkLst>
        </pc:spChg>
        <pc:spChg chg="add del">
          <ac:chgData name="petar mitev" userId="8792a899b4929bfe" providerId="LiveId" clId="{A8B0CC30-01B1-492B-AB80-B6C2FABC458D}" dt="2023-03-08T19:35:08.385" v="470" actId="26606"/>
          <ac:spMkLst>
            <pc:docMk/>
            <pc:sldMk cId="3057124341" sldId="269"/>
            <ac:spMk id="14" creationId="{DCA5172B-100A-154D-8648-280629D67DD0}"/>
          </ac:spMkLst>
        </pc:spChg>
        <pc:spChg chg="add">
          <ac:chgData name="petar mitev" userId="8792a899b4929bfe" providerId="LiveId" clId="{A8B0CC30-01B1-492B-AB80-B6C2FABC458D}" dt="2023-03-08T19:35:08.390" v="471" actId="26606"/>
          <ac:spMkLst>
            <pc:docMk/>
            <pc:sldMk cId="3057124341" sldId="269"/>
            <ac:spMk id="16" creationId="{579E3846-8D0B-B14A-817A-7FAC9DDAB4D8}"/>
          </ac:spMkLst>
        </pc:spChg>
        <pc:spChg chg="add">
          <ac:chgData name="petar mitev" userId="8792a899b4929bfe" providerId="LiveId" clId="{A8B0CC30-01B1-492B-AB80-B6C2FABC458D}" dt="2023-03-08T19:35:08.390" v="471" actId="26606"/>
          <ac:spMkLst>
            <pc:docMk/>
            <pc:sldMk cId="3057124341" sldId="269"/>
            <ac:spMk id="17" creationId="{BE50E7BE-734F-224D-B03E-074DE1D12480}"/>
          </ac:spMkLst>
        </pc:spChg>
        <pc:spChg chg="add">
          <ac:chgData name="petar mitev" userId="8792a899b4929bfe" providerId="LiveId" clId="{A8B0CC30-01B1-492B-AB80-B6C2FABC458D}" dt="2023-03-08T19:35:08.390" v="471" actId="26606"/>
          <ac:spMkLst>
            <pc:docMk/>
            <pc:sldMk cId="3057124341" sldId="269"/>
            <ac:spMk id="18" creationId="{DCA5172B-100A-154D-8648-280629D67DD0}"/>
          </ac:spMkLst>
        </pc:spChg>
        <pc:picChg chg="add mod">
          <ac:chgData name="petar mitev" userId="8792a899b4929bfe" providerId="LiveId" clId="{A8B0CC30-01B1-492B-AB80-B6C2FABC458D}" dt="2023-03-08T19:35:08.390" v="471" actId="26606"/>
          <ac:picMkLst>
            <pc:docMk/>
            <pc:sldMk cId="3057124341" sldId="269"/>
            <ac:picMk id="5" creationId="{55CF6B1C-F19E-4B97-E358-1B401B327449}"/>
          </ac:picMkLst>
        </pc:picChg>
      </pc:sldChg>
      <pc:sldChg chg="addSp modSp new mod setBg">
        <pc:chgData name="petar mitev" userId="8792a899b4929bfe" providerId="LiveId" clId="{A8B0CC30-01B1-492B-AB80-B6C2FABC458D}" dt="2023-03-08T19:48:40.303" v="585" actId="122"/>
        <pc:sldMkLst>
          <pc:docMk/>
          <pc:sldMk cId="1100367463" sldId="270"/>
        </pc:sldMkLst>
        <pc:spChg chg="mod">
          <ac:chgData name="petar mitev" userId="8792a899b4929bfe" providerId="LiveId" clId="{A8B0CC30-01B1-492B-AB80-B6C2FABC458D}" dt="2023-03-08T19:48:40.303" v="585" actId="122"/>
          <ac:spMkLst>
            <pc:docMk/>
            <pc:sldMk cId="1100367463" sldId="270"/>
            <ac:spMk id="2" creationId="{A054FC71-4C69-4898-D098-A9518ADDFAC0}"/>
          </ac:spMkLst>
        </pc:spChg>
        <pc:spChg chg="mod">
          <ac:chgData name="petar mitev" userId="8792a899b4929bfe" providerId="LiveId" clId="{A8B0CC30-01B1-492B-AB80-B6C2FABC458D}" dt="2023-03-08T19:47:56.981" v="579" actId="2711"/>
          <ac:spMkLst>
            <pc:docMk/>
            <pc:sldMk cId="1100367463" sldId="270"/>
            <ac:spMk id="3" creationId="{347801C8-80D3-749C-E0A8-C4B88A68B48C}"/>
          </ac:spMkLst>
        </pc:spChg>
        <pc:spChg chg="add">
          <ac:chgData name="petar mitev" userId="8792a899b4929bfe" providerId="LiveId" clId="{A8B0CC30-01B1-492B-AB80-B6C2FABC458D}" dt="2023-03-08T19:40:39.655" v="505" actId="26606"/>
          <ac:spMkLst>
            <pc:docMk/>
            <pc:sldMk cId="1100367463" sldId="270"/>
            <ac:spMk id="10" creationId="{579E3846-8D0B-B14A-817A-7FAC9DDAB4D8}"/>
          </ac:spMkLst>
        </pc:spChg>
        <pc:spChg chg="add">
          <ac:chgData name="petar mitev" userId="8792a899b4929bfe" providerId="LiveId" clId="{A8B0CC30-01B1-492B-AB80-B6C2FABC458D}" dt="2023-03-08T19:40:39.655" v="505" actId="26606"/>
          <ac:spMkLst>
            <pc:docMk/>
            <pc:sldMk cId="1100367463" sldId="270"/>
            <ac:spMk id="12" creationId="{BE50E7BE-734F-224D-B03E-074DE1D12480}"/>
          </ac:spMkLst>
        </pc:spChg>
        <pc:spChg chg="add">
          <ac:chgData name="petar mitev" userId="8792a899b4929bfe" providerId="LiveId" clId="{A8B0CC30-01B1-492B-AB80-B6C2FABC458D}" dt="2023-03-08T19:40:39.655" v="505" actId="26606"/>
          <ac:spMkLst>
            <pc:docMk/>
            <pc:sldMk cId="1100367463" sldId="270"/>
            <ac:spMk id="14" creationId="{DCA5172B-100A-154D-8648-280629D67DD0}"/>
          </ac:spMkLst>
        </pc:spChg>
        <pc:picChg chg="add mod">
          <ac:chgData name="petar mitev" userId="8792a899b4929bfe" providerId="LiveId" clId="{A8B0CC30-01B1-492B-AB80-B6C2FABC458D}" dt="2023-03-08T19:40:39.655" v="505" actId="26606"/>
          <ac:picMkLst>
            <pc:docMk/>
            <pc:sldMk cId="1100367463" sldId="270"/>
            <ac:picMk id="5" creationId="{59591685-2594-DCD7-CF9F-5CFDFF2FA74A}"/>
          </ac:picMkLst>
        </pc:picChg>
      </pc:sldChg>
      <pc:sldChg chg="addSp delSp modSp new mod setBg">
        <pc:chgData name="petar mitev" userId="8792a899b4929bfe" providerId="LiveId" clId="{A8B0CC30-01B1-492B-AB80-B6C2FABC458D}" dt="2023-03-08T19:48:47.709" v="586" actId="122"/>
        <pc:sldMkLst>
          <pc:docMk/>
          <pc:sldMk cId="1873883086" sldId="271"/>
        </pc:sldMkLst>
        <pc:spChg chg="mod">
          <ac:chgData name="petar mitev" userId="8792a899b4929bfe" providerId="LiveId" clId="{A8B0CC30-01B1-492B-AB80-B6C2FABC458D}" dt="2023-03-08T19:48:47.709" v="586" actId="122"/>
          <ac:spMkLst>
            <pc:docMk/>
            <pc:sldMk cId="1873883086" sldId="271"/>
            <ac:spMk id="2" creationId="{0A38C091-64C5-95E8-D618-AB5788C91C58}"/>
          </ac:spMkLst>
        </pc:spChg>
        <pc:spChg chg="add del mod">
          <ac:chgData name="petar mitev" userId="8792a899b4929bfe" providerId="LiveId" clId="{A8B0CC30-01B1-492B-AB80-B6C2FABC458D}" dt="2023-03-08T19:47:48.278" v="577" actId="2711"/>
          <ac:spMkLst>
            <pc:docMk/>
            <pc:sldMk cId="1873883086" sldId="271"/>
            <ac:spMk id="3" creationId="{D860CB1F-6F78-7342-258C-3F4D340DEEE4}"/>
          </ac:spMkLst>
        </pc:spChg>
        <pc:spChg chg="add del mod">
          <ac:chgData name="petar mitev" userId="8792a899b4929bfe" providerId="LiveId" clId="{A8B0CC30-01B1-492B-AB80-B6C2FABC458D}" dt="2023-03-08T19:44:15.042" v="571"/>
          <ac:spMkLst>
            <pc:docMk/>
            <pc:sldMk cId="1873883086" sldId="271"/>
            <ac:spMk id="5" creationId="{8DC44FE8-5D33-0ED1-A06C-B59D2A86B917}"/>
          </ac:spMkLst>
        </pc:spChg>
        <pc:spChg chg="add">
          <ac:chgData name="petar mitev" userId="8792a899b4929bfe" providerId="LiveId" clId="{A8B0CC30-01B1-492B-AB80-B6C2FABC458D}" dt="2023-03-08T19:47:33.330" v="576" actId="26606"/>
          <ac:spMkLst>
            <pc:docMk/>
            <pc:sldMk cId="1873883086" sldId="271"/>
            <ac:spMk id="12" creationId="{579E3846-8D0B-B14A-817A-7FAC9DDAB4D8}"/>
          </ac:spMkLst>
        </pc:spChg>
        <pc:spChg chg="add">
          <ac:chgData name="petar mitev" userId="8792a899b4929bfe" providerId="LiveId" clId="{A8B0CC30-01B1-492B-AB80-B6C2FABC458D}" dt="2023-03-08T19:47:33.330" v="576" actId="26606"/>
          <ac:spMkLst>
            <pc:docMk/>
            <pc:sldMk cId="1873883086" sldId="271"/>
            <ac:spMk id="14" creationId="{BE50E7BE-734F-224D-B03E-074DE1D12480}"/>
          </ac:spMkLst>
        </pc:spChg>
        <pc:spChg chg="add">
          <ac:chgData name="petar mitev" userId="8792a899b4929bfe" providerId="LiveId" clId="{A8B0CC30-01B1-492B-AB80-B6C2FABC458D}" dt="2023-03-08T19:47:33.330" v="576" actId="26606"/>
          <ac:spMkLst>
            <pc:docMk/>
            <pc:sldMk cId="1873883086" sldId="271"/>
            <ac:spMk id="16" creationId="{DCA5172B-100A-154D-8648-280629D67DD0}"/>
          </ac:spMkLst>
        </pc:spChg>
        <pc:graphicFrameChg chg="add del mod">
          <ac:chgData name="petar mitev" userId="8792a899b4929bfe" providerId="LiveId" clId="{A8B0CC30-01B1-492B-AB80-B6C2FABC458D}" dt="2023-03-08T19:44:15.042" v="571"/>
          <ac:graphicFrameMkLst>
            <pc:docMk/>
            <pc:sldMk cId="1873883086" sldId="271"/>
            <ac:graphicFrameMk id="4" creationId="{8D55EF16-7EC7-E043-5449-6FA115F81494}"/>
          </ac:graphicFrameMkLst>
        </pc:graphicFrameChg>
        <pc:picChg chg="add mod">
          <ac:chgData name="petar mitev" userId="8792a899b4929bfe" providerId="LiveId" clId="{A8B0CC30-01B1-492B-AB80-B6C2FABC458D}" dt="2023-03-08T19:47:33.330" v="576" actId="26606"/>
          <ac:picMkLst>
            <pc:docMk/>
            <pc:sldMk cId="1873883086" sldId="271"/>
            <ac:picMk id="7" creationId="{F94A5BB3-6FD1-084B-2783-A0D79A45AF20}"/>
          </ac:picMkLst>
        </pc:picChg>
        <pc:picChg chg="add del mod">
          <ac:chgData name="petar mitev" userId="8792a899b4929bfe" providerId="LiveId" clId="{A8B0CC30-01B1-492B-AB80-B6C2FABC458D}" dt="2023-03-08T19:44:15.042" v="571"/>
          <ac:picMkLst>
            <pc:docMk/>
            <pc:sldMk cId="1873883086" sldId="271"/>
            <ac:picMk id="1026" creationId="{28CE90E8-6750-3441-D600-014DA1EF4859}"/>
          </ac:picMkLst>
        </pc:picChg>
        <pc:picChg chg="add del mod">
          <ac:chgData name="petar mitev" userId="8792a899b4929bfe" providerId="LiveId" clId="{A8B0CC30-01B1-492B-AB80-B6C2FABC458D}" dt="2023-03-08T19:44:15.042" v="571"/>
          <ac:picMkLst>
            <pc:docMk/>
            <pc:sldMk cId="1873883086" sldId="271"/>
            <ac:picMk id="1027" creationId="{70F3DEBD-7513-E381-4341-AB5BB75E1888}"/>
          </ac:picMkLst>
        </pc:picChg>
        <pc:picChg chg="add del mod">
          <ac:chgData name="petar mitev" userId="8792a899b4929bfe" providerId="LiveId" clId="{A8B0CC30-01B1-492B-AB80-B6C2FABC458D}" dt="2023-03-08T19:44:15.042" v="571"/>
          <ac:picMkLst>
            <pc:docMk/>
            <pc:sldMk cId="1873883086" sldId="271"/>
            <ac:picMk id="1028" creationId="{E6001929-60BC-4B82-96D5-C07594F783BC}"/>
          </ac:picMkLst>
        </pc:picChg>
        <pc:picChg chg="add del mod">
          <ac:chgData name="petar mitev" userId="8792a899b4929bfe" providerId="LiveId" clId="{A8B0CC30-01B1-492B-AB80-B6C2FABC458D}" dt="2023-03-08T19:44:15.042" v="571"/>
          <ac:picMkLst>
            <pc:docMk/>
            <pc:sldMk cId="1873883086" sldId="271"/>
            <ac:picMk id="1029" creationId="{29CCDAF3-531D-E4FB-F976-9268FC6D5E74}"/>
          </ac:picMkLst>
        </pc:picChg>
        <pc:picChg chg="add del mod">
          <ac:chgData name="petar mitev" userId="8792a899b4929bfe" providerId="LiveId" clId="{A8B0CC30-01B1-492B-AB80-B6C2FABC458D}" dt="2023-03-08T19:44:15.042" v="571"/>
          <ac:picMkLst>
            <pc:docMk/>
            <pc:sldMk cId="1873883086" sldId="271"/>
            <ac:picMk id="1030" creationId="{1D2B3927-7AE1-9FD2-E116-6579430CCD65}"/>
          </ac:picMkLst>
        </pc:picChg>
      </pc:sldChg>
      <pc:sldChg chg="addSp modSp new mod setBg">
        <pc:chgData name="petar mitev" userId="8792a899b4929bfe" providerId="LiveId" clId="{A8B0CC30-01B1-492B-AB80-B6C2FABC458D}" dt="2023-03-08T19:55:13.510" v="611" actId="122"/>
        <pc:sldMkLst>
          <pc:docMk/>
          <pc:sldMk cId="1428896496" sldId="272"/>
        </pc:sldMkLst>
        <pc:spChg chg="mod">
          <ac:chgData name="petar mitev" userId="8792a899b4929bfe" providerId="LiveId" clId="{A8B0CC30-01B1-492B-AB80-B6C2FABC458D}" dt="2023-03-08T19:55:13.510" v="611" actId="122"/>
          <ac:spMkLst>
            <pc:docMk/>
            <pc:sldMk cId="1428896496" sldId="272"/>
            <ac:spMk id="2" creationId="{35B92777-B78D-A1CA-3AC8-819AD8F61F15}"/>
          </ac:spMkLst>
        </pc:spChg>
        <pc:spChg chg="mod">
          <ac:chgData name="petar mitev" userId="8792a899b4929bfe" providerId="LiveId" clId="{A8B0CC30-01B1-492B-AB80-B6C2FABC458D}" dt="2023-03-08T19:55:08.035" v="609" actId="26606"/>
          <ac:spMkLst>
            <pc:docMk/>
            <pc:sldMk cId="1428896496" sldId="272"/>
            <ac:spMk id="3" creationId="{3F5EE849-6346-7680-A588-0D41DA7C4ABF}"/>
          </ac:spMkLst>
        </pc:spChg>
        <pc:spChg chg="add">
          <ac:chgData name="petar mitev" userId="8792a899b4929bfe" providerId="LiveId" clId="{A8B0CC30-01B1-492B-AB80-B6C2FABC458D}" dt="2023-03-08T19:55:08.035" v="609" actId="26606"/>
          <ac:spMkLst>
            <pc:docMk/>
            <pc:sldMk cId="1428896496" sldId="272"/>
            <ac:spMk id="10" creationId="{579E3846-8D0B-B14A-817A-7FAC9DDAB4D8}"/>
          </ac:spMkLst>
        </pc:spChg>
        <pc:spChg chg="add">
          <ac:chgData name="petar mitev" userId="8792a899b4929bfe" providerId="LiveId" clId="{A8B0CC30-01B1-492B-AB80-B6C2FABC458D}" dt="2023-03-08T19:55:08.035" v="609" actId="26606"/>
          <ac:spMkLst>
            <pc:docMk/>
            <pc:sldMk cId="1428896496" sldId="272"/>
            <ac:spMk id="12" creationId="{BE50E7BE-734F-224D-B03E-074DE1D12480}"/>
          </ac:spMkLst>
        </pc:spChg>
        <pc:spChg chg="add">
          <ac:chgData name="petar mitev" userId="8792a899b4929bfe" providerId="LiveId" clId="{A8B0CC30-01B1-492B-AB80-B6C2FABC458D}" dt="2023-03-08T19:55:08.035" v="609" actId="26606"/>
          <ac:spMkLst>
            <pc:docMk/>
            <pc:sldMk cId="1428896496" sldId="272"/>
            <ac:spMk id="14" creationId="{DCA5172B-100A-154D-8648-280629D67DD0}"/>
          </ac:spMkLst>
        </pc:spChg>
        <pc:picChg chg="add mod">
          <ac:chgData name="petar mitev" userId="8792a899b4929bfe" providerId="LiveId" clId="{A8B0CC30-01B1-492B-AB80-B6C2FABC458D}" dt="2023-03-08T19:55:08.035" v="609" actId="26606"/>
          <ac:picMkLst>
            <pc:docMk/>
            <pc:sldMk cId="1428896496" sldId="272"/>
            <ac:picMk id="5" creationId="{DCEE7903-8E34-A3EC-D1D4-8F48D660EADE}"/>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9" name="Rectangle 48">
            <a:extLst>
              <a:ext uri="{FF2B5EF4-FFF2-40B4-BE49-F238E27FC236}">
                <a16:creationId xmlns:a16="http://schemas.microsoft.com/office/drawing/2014/main" id="{1D227D51-204B-ED48-AF9A-0BE9633FE04A}"/>
              </a:ext>
            </a:extLst>
          </p:cNvPr>
          <p:cNvSpPr/>
          <p:nvPr/>
        </p:nvSpPr>
        <p:spPr>
          <a:xfrm>
            <a:off x="5224243" y="1096772"/>
            <a:ext cx="6503180" cy="57612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Cross 49">
            <a:extLst>
              <a:ext uri="{FF2B5EF4-FFF2-40B4-BE49-F238E27FC236}">
                <a16:creationId xmlns:a16="http://schemas.microsoft.com/office/drawing/2014/main" id="{57A23F45-CDAE-8A40-8DE7-92A0BBC119B7}"/>
              </a:ext>
            </a:extLst>
          </p:cNvPr>
          <p:cNvSpPr/>
          <p:nvPr/>
        </p:nvSpPr>
        <p:spPr>
          <a:xfrm>
            <a:off x="5016811" y="5624450"/>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Rectangle 50">
            <a:extLst>
              <a:ext uri="{FF2B5EF4-FFF2-40B4-BE49-F238E27FC236}">
                <a16:creationId xmlns:a16="http://schemas.microsoft.com/office/drawing/2014/main" id="{68546383-CCC4-544B-B0D8-DE78DE39BB78}"/>
              </a:ext>
            </a:extLst>
          </p:cNvPr>
          <p:cNvSpPr/>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A5D1728-714F-2942-A0D1-82FF9419B496}"/>
              </a:ext>
            </a:extLst>
          </p:cNvPr>
          <p:cNvSpPr>
            <a:spLocks noGrp="1"/>
          </p:cNvSpPr>
          <p:nvPr>
            <p:ph type="ctrTitle"/>
          </p:nvPr>
        </p:nvSpPr>
        <p:spPr>
          <a:xfrm>
            <a:off x="797106" y="1625608"/>
            <a:ext cx="8035342" cy="2722164"/>
          </a:xfrm>
        </p:spPr>
        <p:txBody>
          <a:bodyPr anchor="b"/>
          <a:lstStyle>
            <a:lvl1pPr algn="l">
              <a:defRPr sz="8000" spc="-150"/>
            </a:lvl1pPr>
          </a:lstStyle>
          <a:p>
            <a:r>
              <a:rPr lang="en-US"/>
              <a:t>Click to edit Master title style</a:t>
            </a:r>
          </a:p>
        </p:txBody>
      </p:sp>
      <p:sp>
        <p:nvSpPr>
          <p:cNvPr id="3" name="Subtitle 2">
            <a:extLst>
              <a:ext uri="{FF2B5EF4-FFF2-40B4-BE49-F238E27FC236}">
                <a16:creationId xmlns:a16="http://schemas.microsoft.com/office/drawing/2014/main" id="{5BD072D4-1496-3347-BBF8-5879DF263BBD}"/>
              </a:ext>
            </a:extLst>
          </p:cNvPr>
          <p:cNvSpPr>
            <a:spLocks noGrp="1"/>
          </p:cNvSpPr>
          <p:nvPr>
            <p:ph type="subTitle" idx="1"/>
          </p:nvPr>
        </p:nvSpPr>
        <p:spPr>
          <a:xfrm>
            <a:off x="797106" y="4466845"/>
            <a:ext cx="8035342" cy="882904"/>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EBEFC724-B499-364B-AEB5-B6517F6AD52B}"/>
              </a:ext>
            </a:extLst>
          </p:cNvPr>
          <p:cNvSpPr>
            <a:spLocks noGrp="1"/>
          </p:cNvSpPr>
          <p:nvPr>
            <p:ph type="dt" sz="half" idx="10"/>
          </p:nvPr>
        </p:nvSpPr>
        <p:spPr>
          <a:xfrm>
            <a:off x="797105" y="5708747"/>
            <a:ext cx="3882843" cy="365125"/>
          </a:xfrm>
        </p:spPr>
        <p:txBody>
          <a:bodyPr/>
          <a:lstStyle>
            <a:lvl1pPr>
              <a:defRPr sz="1400"/>
            </a:lvl1pPr>
          </a:lstStyle>
          <a:p>
            <a:fld id="{73C3BD54-29B9-3D42-B178-776ED395AA85}" type="datetimeFigureOut">
              <a:rPr lang="en-US" smtClean="0"/>
              <a:pPr/>
              <a:t>3/27/2023</a:t>
            </a:fld>
            <a:endParaRPr lang="en-US" sz="1400"/>
          </a:p>
        </p:txBody>
      </p:sp>
      <p:sp>
        <p:nvSpPr>
          <p:cNvPr id="5" name="Footer Placeholder 4">
            <a:extLst>
              <a:ext uri="{FF2B5EF4-FFF2-40B4-BE49-F238E27FC236}">
                <a16:creationId xmlns:a16="http://schemas.microsoft.com/office/drawing/2014/main" id="{8033889C-A4E9-B24E-818F-46A1124C5D2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A40F50F-250E-6D45-AEBC-2573FED0C310}"/>
              </a:ext>
            </a:extLst>
          </p:cNvPr>
          <p:cNvSpPr>
            <a:spLocks noGrp="1"/>
          </p:cNvSpPr>
          <p:nvPr>
            <p:ph type="sldNum" sz="quarter" idx="12"/>
          </p:nvPr>
        </p:nvSpPr>
        <p:spPr/>
        <p:txBody>
          <a:bodyPr/>
          <a:lstStyle/>
          <a:p>
            <a:fld id="{86BB3423-611C-6944-BA94-F2572F362413}" type="slidenum">
              <a:rPr lang="en-US" smtClean="0"/>
              <a:t>‹#›</a:t>
            </a:fld>
            <a:endParaRPr lang="en-US"/>
          </a:p>
        </p:txBody>
      </p:sp>
    </p:spTree>
    <p:extLst>
      <p:ext uri="{BB962C8B-B14F-4D97-AF65-F5344CB8AC3E}">
        <p14:creationId xmlns:p14="http://schemas.microsoft.com/office/powerpoint/2010/main" val="14014394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9" name="Rectangle 48">
            <a:extLst>
              <a:ext uri="{FF2B5EF4-FFF2-40B4-BE49-F238E27FC236}">
                <a16:creationId xmlns:a16="http://schemas.microsoft.com/office/drawing/2014/main" id="{9F291BE0-7A7E-D04F-974F-9F4577FB2F46}"/>
              </a:ext>
            </a:extLst>
          </p:cNvPr>
          <p:cNvSpPr/>
          <p:nvPr/>
        </p:nvSpPr>
        <p:spPr>
          <a:xfrm>
            <a:off x="6163735" y="1096772"/>
            <a:ext cx="5571066" cy="57612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Cross 49">
            <a:extLst>
              <a:ext uri="{FF2B5EF4-FFF2-40B4-BE49-F238E27FC236}">
                <a16:creationId xmlns:a16="http://schemas.microsoft.com/office/drawing/2014/main" id="{BD33FF1F-6094-0B4A-A3E4-6B0D9283DB44}"/>
              </a:ext>
            </a:extLst>
          </p:cNvPr>
          <p:cNvSpPr/>
          <p:nvPr/>
        </p:nvSpPr>
        <p:spPr>
          <a:xfrm>
            <a:off x="11529484"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Rectangle 50">
            <a:extLst>
              <a:ext uri="{FF2B5EF4-FFF2-40B4-BE49-F238E27FC236}">
                <a16:creationId xmlns:a16="http://schemas.microsoft.com/office/drawing/2014/main" id="{B78A6D9C-C7A5-414B-8CB7-E31470D7D280}"/>
              </a:ext>
            </a:extLst>
          </p:cNvPr>
          <p:cNvSpPr/>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21D850E-6310-C04D-8CAC-B7FA9F332D2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E5B7FB3-5DFC-6547-9567-C0ABE874C65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727D2DB-A7B1-204E-8416-E938952BCC83}"/>
              </a:ext>
            </a:extLst>
          </p:cNvPr>
          <p:cNvSpPr>
            <a:spLocks noGrp="1"/>
          </p:cNvSpPr>
          <p:nvPr>
            <p:ph type="dt" sz="half" idx="10"/>
          </p:nvPr>
        </p:nvSpPr>
        <p:spPr/>
        <p:txBody>
          <a:bodyPr/>
          <a:lstStyle/>
          <a:p>
            <a:fld id="{73C3BD54-29B9-3D42-B178-776ED395AA85}" type="datetimeFigureOut">
              <a:rPr lang="en-US" smtClean="0"/>
              <a:t>3/27/2023</a:t>
            </a:fld>
            <a:endParaRPr lang="en-US"/>
          </a:p>
        </p:txBody>
      </p:sp>
      <p:sp>
        <p:nvSpPr>
          <p:cNvPr id="5" name="Footer Placeholder 4">
            <a:extLst>
              <a:ext uri="{FF2B5EF4-FFF2-40B4-BE49-F238E27FC236}">
                <a16:creationId xmlns:a16="http://schemas.microsoft.com/office/drawing/2014/main" id="{FD324BA1-E2D0-1E4B-9DB3-664FE27337B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3AE64B2-36E4-5A4E-A78A-A629829A334F}"/>
              </a:ext>
            </a:extLst>
          </p:cNvPr>
          <p:cNvSpPr>
            <a:spLocks noGrp="1"/>
          </p:cNvSpPr>
          <p:nvPr>
            <p:ph type="sldNum" sz="quarter" idx="12"/>
          </p:nvPr>
        </p:nvSpPr>
        <p:spPr/>
        <p:txBody>
          <a:bodyPr/>
          <a:lstStyle/>
          <a:p>
            <a:fld id="{86BB3423-611C-6944-BA94-F2572F362413}" type="slidenum">
              <a:rPr lang="en-US" smtClean="0"/>
              <a:t>‹#›</a:t>
            </a:fld>
            <a:endParaRPr lang="en-US"/>
          </a:p>
        </p:txBody>
      </p:sp>
    </p:spTree>
    <p:extLst>
      <p:ext uri="{BB962C8B-B14F-4D97-AF65-F5344CB8AC3E}">
        <p14:creationId xmlns:p14="http://schemas.microsoft.com/office/powerpoint/2010/main" val="36485896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9" name="Rectangle 48">
            <a:extLst>
              <a:ext uri="{FF2B5EF4-FFF2-40B4-BE49-F238E27FC236}">
                <a16:creationId xmlns:a16="http://schemas.microsoft.com/office/drawing/2014/main" id="{C97F6C6D-13AE-FD40-841C-4AB96460C390}"/>
              </a:ext>
            </a:extLst>
          </p:cNvPr>
          <p:cNvSpPr/>
          <p:nvPr/>
        </p:nvSpPr>
        <p:spPr>
          <a:xfrm>
            <a:off x="4291015" y="1096772"/>
            <a:ext cx="7436404" cy="57612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Cross 49">
            <a:extLst>
              <a:ext uri="{FF2B5EF4-FFF2-40B4-BE49-F238E27FC236}">
                <a16:creationId xmlns:a16="http://schemas.microsoft.com/office/drawing/2014/main" id="{24E27617-2112-2342-9FF1-39F2A241CCCC}"/>
              </a:ext>
            </a:extLst>
          </p:cNvPr>
          <p:cNvSpPr/>
          <p:nvPr/>
        </p:nvSpPr>
        <p:spPr>
          <a:xfrm>
            <a:off x="4086371" y="5624450"/>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Rectangle 50">
            <a:extLst>
              <a:ext uri="{FF2B5EF4-FFF2-40B4-BE49-F238E27FC236}">
                <a16:creationId xmlns:a16="http://schemas.microsoft.com/office/drawing/2014/main" id="{C33CE582-7AFE-D048-B5BC-212A12A28F25}"/>
              </a:ext>
            </a:extLst>
          </p:cNvPr>
          <p:cNvSpPr/>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D9EAEF4-E84F-CF40-B27B-01E1D2AFC96D}"/>
              </a:ext>
            </a:extLst>
          </p:cNvPr>
          <p:cNvSpPr>
            <a:spLocks noGrp="1"/>
          </p:cNvSpPr>
          <p:nvPr>
            <p:ph type="title"/>
          </p:nvPr>
        </p:nvSpPr>
        <p:spPr>
          <a:xfrm>
            <a:off x="565150" y="1881951"/>
            <a:ext cx="7335836" cy="1987707"/>
          </a:xfrm>
        </p:spPr>
        <p:txBody>
          <a:bodyPr anchor="b"/>
          <a:lstStyle>
            <a:lvl1pPr>
              <a:defRPr sz="6000" spc="-150"/>
            </a:lvl1pPr>
          </a:lstStyle>
          <a:p>
            <a:r>
              <a:rPr lang="en-US" dirty="0"/>
              <a:t>Click to edit Master title style</a:t>
            </a:r>
          </a:p>
        </p:txBody>
      </p:sp>
      <p:sp>
        <p:nvSpPr>
          <p:cNvPr id="3" name="Text Placeholder 2">
            <a:extLst>
              <a:ext uri="{FF2B5EF4-FFF2-40B4-BE49-F238E27FC236}">
                <a16:creationId xmlns:a16="http://schemas.microsoft.com/office/drawing/2014/main" id="{5287B7E1-CC48-2441-975D-F1A5412B8A49}"/>
              </a:ext>
            </a:extLst>
          </p:cNvPr>
          <p:cNvSpPr>
            <a:spLocks noGrp="1"/>
          </p:cNvSpPr>
          <p:nvPr>
            <p:ph type="body" idx="1"/>
          </p:nvPr>
        </p:nvSpPr>
        <p:spPr>
          <a:xfrm>
            <a:off x="565149" y="3869661"/>
            <a:ext cx="7335836" cy="948465"/>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4526218-1FCF-7A4D-B138-D1B1DE91A4B7}"/>
              </a:ext>
            </a:extLst>
          </p:cNvPr>
          <p:cNvSpPr>
            <a:spLocks noGrp="1"/>
          </p:cNvSpPr>
          <p:nvPr>
            <p:ph type="dt" sz="half" idx="10"/>
          </p:nvPr>
        </p:nvSpPr>
        <p:spPr/>
        <p:txBody>
          <a:bodyPr/>
          <a:lstStyle/>
          <a:p>
            <a:fld id="{73C3BD54-29B9-3D42-B178-776ED395AA85}" type="datetimeFigureOut">
              <a:rPr lang="en-US" smtClean="0"/>
              <a:t>3/27/2023</a:t>
            </a:fld>
            <a:endParaRPr lang="en-US"/>
          </a:p>
        </p:txBody>
      </p:sp>
      <p:sp>
        <p:nvSpPr>
          <p:cNvPr id="5" name="Footer Placeholder 4">
            <a:extLst>
              <a:ext uri="{FF2B5EF4-FFF2-40B4-BE49-F238E27FC236}">
                <a16:creationId xmlns:a16="http://schemas.microsoft.com/office/drawing/2014/main" id="{50984204-038C-FD4B-8E1C-0A9967BF225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5359AB9-E1C6-C841-B423-FD2BB13C333F}"/>
              </a:ext>
            </a:extLst>
          </p:cNvPr>
          <p:cNvSpPr>
            <a:spLocks noGrp="1"/>
          </p:cNvSpPr>
          <p:nvPr>
            <p:ph type="sldNum" sz="quarter" idx="12"/>
          </p:nvPr>
        </p:nvSpPr>
        <p:spPr/>
        <p:txBody>
          <a:bodyPr/>
          <a:lstStyle/>
          <a:p>
            <a:fld id="{86BB3423-611C-6944-BA94-F2572F362413}" type="slidenum">
              <a:rPr lang="en-US" smtClean="0"/>
              <a:t>‹#›</a:t>
            </a:fld>
            <a:endParaRPr lang="en-US"/>
          </a:p>
        </p:txBody>
      </p:sp>
    </p:spTree>
    <p:extLst>
      <p:ext uri="{BB962C8B-B14F-4D97-AF65-F5344CB8AC3E}">
        <p14:creationId xmlns:p14="http://schemas.microsoft.com/office/powerpoint/2010/main" val="10973395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AB057A-C120-5E4E-BB74-223EB6D005D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F9EB7BE-6258-C84C-8242-9865D1361C9E}"/>
              </a:ext>
            </a:extLst>
          </p:cNvPr>
          <p:cNvSpPr>
            <a:spLocks noGrp="1"/>
          </p:cNvSpPr>
          <p:nvPr>
            <p:ph sz="half" idx="1"/>
          </p:nvPr>
        </p:nvSpPr>
        <p:spPr>
          <a:xfrm>
            <a:off x="565111" y="2691637"/>
            <a:ext cx="4946643" cy="318973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73D23CD-80DB-5740-AE68-76414CA31A26}"/>
              </a:ext>
            </a:extLst>
          </p:cNvPr>
          <p:cNvSpPr>
            <a:spLocks noGrp="1"/>
          </p:cNvSpPr>
          <p:nvPr>
            <p:ph sz="half" idx="2"/>
          </p:nvPr>
        </p:nvSpPr>
        <p:spPr>
          <a:xfrm>
            <a:off x="6076903" y="2691637"/>
            <a:ext cx="4946639" cy="318973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3FE0921-9102-1440-B315-778888723C9D}"/>
              </a:ext>
            </a:extLst>
          </p:cNvPr>
          <p:cNvSpPr>
            <a:spLocks noGrp="1"/>
          </p:cNvSpPr>
          <p:nvPr>
            <p:ph type="dt" sz="half" idx="10"/>
          </p:nvPr>
        </p:nvSpPr>
        <p:spPr/>
        <p:txBody>
          <a:bodyPr/>
          <a:lstStyle/>
          <a:p>
            <a:fld id="{73C3BD54-29B9-3D42-B178-776ED395AA85}" type="datetimeFigureOut">
              <a:rPr lang="en-US" smtClean="0"/>
              <a:t>3/27/2023</a:t>
            </a:fld>
            <a:endParaRPr lang="en-US"/>
          </a:p>
        </p:txBody>
      </p:sp>
      <p:sp>
        <p:nvSpPr>
          <p:cNvPr id="6" name="Footer Placeholder 5">
            <a:extLst>
              <a:ext uri="{FF2B5EF4-FFF2-40B4-BE49-F238E27FC236}">
                <a16:creationId xmlns:a16="http://schemas.microsoft.com/office/drawing/2014/main" id="{24D7802F-1937-2F43-8FF4-846135D6FC4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0609C72-E794-4F4F-8E09-D4883EED7237}"/>
              </a:ext>
            </a:extLst>
          </p:cNvPr>
          <p:cNvSpPr>
            <a:spLocks noGrp="1"/>
          </p:cNvSpPr>
          <p:nvPr>
            <p:ph type="sldNum" sz="quarter" idx="12"/>
          </p:nvPr>
        </p:nvSpPr>
        <p:spPr/>
        <p:txBody>
          <a:bodyPr/>
          <a:lstStyle/>
          <a:p>
            <a:fld id="{86BB3423-611C-6944-BA94-F2572F362413}" type="slidenum">
              <a:rPr lang="en-US" smtClean="0"/>
              <a:t>‹#›</a:t>
            </a:fld>
            <a:endParaRPr lang="en-US"/>
          </a:p>
        </p:txBody>
      </p:sp>
      <p:sp>
        <p:nvSpPr>
          <p:cNvPr id="50" name="Rectangle 49">
            <a:extLst>
              <a:ext uri="{FF2B5EF4-FFF2-40B4-BE49-F238E27FC236}">
                <a16:creationId xmlns:a16="http://schemas.microsoft.com/office/drawing/2014/main" id="{FFEFA3E2-0F30-664C-AAE4-DE6526B5C716}"/>
              </a:ext>
            </a:extLst>
          </p:cNvPr>
          <p:cNvSpPr/>
          <p:nvPr/>
        </p:nvSpPr>
        <p:spPr>
          <a:xfrm>
            <a:off x="11738231" y="1096772"/>
            <a:ext cx="453769" cy="57612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sp>
        <p:nvSpPr>
          <p:cNvPr id="55" name="Rectangle 54">
            <a:extLst>
              <a:ext uri="{FF2B5EF4-FFF2-40B4-BE49-F238E27FC236}">
                <a16:creationId xmlns:a16="http://schemas.microsoft.com/office/drawing/2014/main" id="{0C3D7AFF-BC7E-BA41-9C64-B5F9619C0EA1}"/>
              </a:ext>
            </a:extLst>
          </p:cNvPr>
          <p:cNvSpPr/>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Cross 10">
            <a:extLst>
              <a:ext uri="{FF2B5EF4-FFF2-40B4-BE49-F238E27FC236}">
                <a16:creationId xmlns:a16="http://schemas.microsoft.com/office/drawing/2014/main" id="{671D2311-E9B8-F041-A7B8-D5696903F22A}"/>
              </a:ext>
            </a:extLst>
          </p:cNvPr>
          <p:cNvSpPr/>
          <p:nvPr/>
        </p:nvSpPr>
        <p:spPr>
          <a:xfrm>
            <a:off x="11531286"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862296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09CA91-F119-0244-888A-95539A84DD6F}"/>
              </a:ext>
            </a:extLst>
          </p:cNvPr>
          <p:cNvSpPr>
            <a:spLocks noGrp="1"/>
          </p:cNvSpPr>
          <p:nvPr>
            <p:ph type="title"/>
          </p:nvPr>
        </p:nvSpPr>
        <p:spPr>
          <a:xfrm>
            <a:off x="565110" y="1204721"/>
            <a:ext cx="8266175" cy="1444752"/>
          </a:xfrm>
        </p:spPr>
        <p:txBody>
          <a:bodyPr/>
          <a:lstStyle/>
          <a:p>
            <a:r>
              <a:rPr lang="en-US"/>
              <a:t>Click to edit Master title style</a:t>
            </a:r>
          </a:p>
        </p:txBody>
      </p:sp>
      <p:sp>
        <p:nvSpPr>
          <p:cNvPr id="3" name="Text Placeholder 2">
            <a:extLst>
              <a:ext uri="{FF2B5EF4-FFF2-40B4-BE49-F238E27FC236}">
                <a16:creationId xmlns:a16="http://schemas.microsoft.com/office/drawing/2014/main" id="{B08A3EAC-4422-D548-8D7F-E9944566FBA9}"/>
              </a:ext>
            </a:extLst>
          </p:cNvPr>
          <p:cNvSpPr>
            <a:spLocks noGrp="1"/>
          </p:cNvSpPr>
          <p:nvPr>
            <p:ph type="body" idx="1"/>
          </p:nvPr>
        </p:nvSpPr>
        <p:spPr>
          <a:xfrm>
            <a:off x="565111" y="2691638"/>
            <a:ext cx="4946644" cy="823912"/>
          </a:xfrm>
        </p:spPr>
        <p:txBody>
          <a:bodyPr anchor="b"/>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49140CA2-88A9-CC42-A375-8B87E47CC5F9}"/>
              </a:ext>
            </a:extLst>
          </p:cNvPr>
          <p:cNvSpPr>
            <a:spLocks noGrp="1"/>
          </p:cNvSpPr>
          <p:nvPr>
            <p:ph sz="half" idx="2"/>
          </p:nvPr>
        </p:nvSpPr>
        <p:spPr>
          <a:xfrm>
            <a:off x="565111" y="3515550"/>
            <a:ext cx="4946644" cy="236629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B05F960C-714E-2E4A-8141-A88F38274E48}"/>
              </a:ext>
            </a:extLst>
          </p:cNvPr>
          <p:cNvSpPr>
            <a:spLocks noGrp="1"/>
          </p:cNvSpPr>
          <p:nvPr>
            <p:ph type="body" sz="quarter" idx="3"/>
          </p:nvPr>
        </p:nvSpPr>
        <p:spPr>
          <a:xfrm>
            <a:off x="6076866" y="2691162"/>
            <a:ext cx="4946644" cy="823912"/>
          </a:xfrm>
        </p:spPr>
        <p:txBody>
          <a:bodyPr anchor="b"/>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697BC24-C907-EC4B-872D-17429A657716}"/>
              </a:ext>
            </a:extLst>
          </p:cNvPr>
          <p:cNvSpPr>
            <a:spLocks noGrp="1"/>
          </p:cNvSpPr>
          <p:nvPr>
            <p:ph sz="quarter" idx="4"/>
          </p:nvPr>
        </p:nvSpPr>
        <p:spPr>
          <a:xfrm>
            <a:off x="6076866" y="3515074"/>
            <a:ext cx="4946644" cy="236629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36E2A045-4283-3C47-B125-68CF3B19FB08}"/>
              </a:ext>
            </a:extLst>
          </p:cNvPr>
          <p:cNvSpPr>
            <a:spLocks noGrp="1"/>
          </p:cNvSpPr>
          <p:nvPr>
            <p:ph type="dt" sz="half" idx="10"/>
          </p:nvPr>
        </p:nvSpPr>
        <p:spPr/>
        <p:txBody>
          <a:bodyPr/>
          <a:lstStyle/>
          <a:p>
            <a:fld id="{73C3BD54-29B9-3D42-B178-776ED395AA85}" type="datetimeFigureOut">
              <a:rPr lang="en-US" smtClean="0"/>
              <a:t>3/27/2023</a:t>
            </a:fld>
            <a:endParaRPr lang="en-US"/>
          </a:p>
        </p:txBody>
      </p:sp>
      <p:sp>
        <p:nvSpPr>
          <p:cNvPr id="8" name="Footer Placeholder 7">
            <a:extLst>
              <a:ext uri="{FF2B5EF4-FFF2-40B4-BE49-F238E27FC236}">
                <a16:creationId xmlns:a16="http://schemas.microsoft.com/office/drawing/2014/main" id="{7EBC25BC-2C98-574D-BCCD-E36CAB07F2F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CA5C95A-7789-E042-8471-D442D9BB545F}"/>
              </a:ext>
            </a:extLst>
          </p:cNvPr>
          <p:cNvSpPr>
            <a:spLocks noGrp="1"/>
          </p:cNvSpPr>
          <p:nvPr>
            <p:ph type="sldNum" sz="quarter" idx="12"/>
          </p:nvPr>
        </p:nvSpPr>
        <p:spPr/>
        <p:txBody>
          <a:bodyPr/>
          <a:lstStyle/>
          <a:p>
            <a:fld id="{86BB3423-611C-6944-BA94-F2572F362413}" type="slidenum">
              <a:rPr lang="en-US" smtClean="0"/>
              <a:t>‹#›</a:t>
            </a:fld>
            <a:endParaRPr lang="en-US"/>
          </a:p>
        </p:txBody>
      </p:sp>
      <p:sp>
        <p:nvSpPr>
          <p:cNvPr id="52" name="Rectangle 51">
            <a:extLst>
              <a:ext uri="{FF2B5EF4-FFF2-40B4-BE49-F238E27FC236}">
                <a16:creationId xmlns:a16="http://schemas.microsoft.com/office/drawing/2014/main" id="{3DF1BA5B-EDD8-B648-8A3E-E2B3570B1EA0}"/>
              </a:ext>
            </a:extLst>
          </p:cNvPr>
          <p:cNvSpPr/>
          <p:nvPr/>
        </p:nvSpPr>
        <p:spPr>
          <a:xfrm>
            <a:off x="11738231" y="1096772"/>
            <a:ext cx="453769" cy="57612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sp>
        <p:nvSpPr>
          <p:cNvPr id="57" name="Rectangle 56">
            <a:extLst>
              <a:ext uri="{FF2B5EF4-FFF2-40B4-BE49-F238E27FC236}">
                <a16:creationId xmlns:a16="http://schemas.microsoft.com/office/drawing/2014/main" id="{D7476360-629C-DE48-85B7-F4BE6CC457DB}"/>
              </a:ext>
            </a:extLst>
          </p:cNvPr>
          <p:cNvSpPr/>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Cross 13">
            <a:extLst>
              <a:ext uri="{FF2B5EF4-FFF2-40B4-BE49-F238E27FC236}">
                <a16:creationId xmlns:a16="http://schemas.microsoft.com/office/drawing/2014/main" id="{C5F6C588-FC1B-3147-AFA1-CD7D76C5AEAC}"/>
              </a:ext>
            </a:extLst>
          </p:cNvPr>
          <p:cNvSpPr/>
          <p:nvPr/>
        </p:nvSpPr>
        <p:spPr>
          <a:xfrm>
            <a:off x="11531286"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113066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915401-5318-7045-8AE3-B1A99F2D8220}"/>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6E2F55F-EB76-AE49-B554-12B65B636A90}"/>
              </a:ext>
            </a:extLst>
          </p:cNvPr>
          <p:cNvSpPr>
            <a:spLocks noGrp="1"/>
          </p:cNvSpPr>
          <p:nvPr>
            <p:ph type="dt" sz="half" idx="10"/>
          </p:nvPr>
        </p:nvSpPr>
        <p:spPr/>
        <p:txBody>
          <a:bodyPr/>
          <a:lstStyle/>
          <a:p>
            <a:fld id="{73C3BD54-29B9-3D42-B178-776ED395AA85}" type="datetimeFigureOut">
              <a:rPr lang="en-US" smtClean="0"/>
              <a:t>3/27/2023</a:t>
            </a:fld>
            <a:endParaRPr lang="en-US"/>
          </a:p>
        </p:txBody>
      </p:sp>
      <p:sp>
        <p:nvSpPr>
          <p:cNvPr id="4" name="Footer Placeholder 3">
            <a:extLst>
              <a:ext uri="{FF2B5EF4-FFF2-40B4-BE49-F238E27FC236}">
                <a16:creationId xmlns:a16="http://schemas.microsoft.com/office/drawing/2014/main" id="{86CB6E6E-D81E-C44A-AC54-CBE0134C108F}"/>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2E025B9-9F46-3049-9977-0119B96D393C}"/>
              </a:ext>
            </a:extLst>
          </p:cNvPr>
          <p:cNvSpPr>
            <a:spLocks noGrp="1"/>
          </p:cNvSpPr>
          <p:nvPr>
            <p:ph type="sldNum" sz="quarter" idx="12"/>
          </p:nvPr>
        </p:nvSpPr>
        <p:spPr/>
        <p:txBody>
          <a:bodyPr/>
          <a:lstStyle/>
          <a:p>
            <a:fld id="{86BB3423-611C-6944-BA94-F2572F362413}" type="slidenum">
              <a:rPr lang="en-US" smtClean="0"/>
              <a:t>‹#›</a:t>
            </a:fld>
            <a:endParaRPr lang="en-US"/>
          </a:p>
        </p:txBody>
      </p:sp>
      <p:sp>
        <p:nvSpPr>
          <p:cNvPr id="48" name="Rectangle 47">
            <a:extLst>
              <a:ext uri="{FF2B5EF4-FFF2-40B4-BE49-F238E27FC236}">
                <a16:creationId xmlns:a16="http://schemas.microsoft.com/office/drawing/2014/main" id="{65760068-EADA-2B4B-9819-CF981184FAEB}"/>
              </a:ext>
            </a:extLst>
          </p:cNvPr>
          <p:cNvSpPr/>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Rectangle 50">
            <a:extLst>
              <a:ext uri="{FF2B5EF4-FFF2-40B4-BE49-F238E27FC236}">
                <a16:creationId xmlns:a16="http://schemas.microsoft.com/office/drawing/2014/main" id="{81DA7622-137E-184A-A93C-8DBB10318AE6}"/>
              </a:ext>
            </a:extLst>
          </p:cNvPr>
          <p:cNvSpPr/>
          <p:nvPr/>
        </p:nvSpPr>
        <p:spPr>
          <a:xfrm>
            <a:off x="11738231" y="1096772"/>
            <a:ext cx="453769" cy="57612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sp>
        <p:nvSpPr>
          <p:cNvPr id="9" name="Cross 8">
            <a:extLst>
              <a:ext uri="{FF2B5EF4-FFF2-40B4-BE49-F238E27FC236}">
                <a16:creationId xmlns:a16="http://schemas.microsoft.com/office/drawing/2014/main" id="{54FB0990-6F8D-B048-8309-19B0D1A41033}"/>
              </a:ext>
            </a:extLst>
          </p:cNvPr>
          <p:cNvSpPr/>
          <p:nvPr/>
        </p:nvSpPr>
        <p:spPr>
          <a:xfrm>
            <a:off x="11531286"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012596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BAF81DD-2B1F-3444-8023-DD52318FE9F6}"/>
              </a:ext>
            </a:extLst>
          </p:cNvPr>
          <p:cNvSpPr>
            <a:spLocks noGrp="1"/>
          </p:cNvSpPr>
          <p:nvPr>
            <p:ph type="dt" sz="half" idx="10"/>
          </p:nvPr>
        </p:nvSpPr>
        <p:spPr/>
        <p:txBody>
          <a:bodyPr/>
          <a:lstStyle/>
          <a:p>
            <a:fld id="{73C3BD54-29B9-3D42-B178-776ED395AA85}" type="datetimeFigureOut">
              <a:rPr lang="en-US" smtClean="0"/>
              <a:t>3/27/2023</a:t>
            </a:fld>
            <a:endParaRPr lang="en-US"/>
          </a:p>
        </p:txBody>
      </p:sp>
      <p:sp>
        <p:nvSpPr>
          <p:cNvPr id="3" name="Footer Placeholder 2">
            <a:extLst>
              <a:ext uri="{FF2B5EF4-FFF2-40B4-BE49-F238E27FC236}">
                <a16:creationId xmlns:a16="http://schemas.microsoft.com/office/drawing/2014/main" id="{36927EE3-DAA3-D948-B8FD-48417540B52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C4532D4-FFBF-6C47-A6C9-D55196D91B87}"/>
              </a:ext>
            </a:extLst>
          </p:cNvPr>
          <p:cNvSpPr>
            <a:spLocks noGrp="1"/>
          </p:cNvSpPr>
          <p:nvPr>
            <p:ph type="sldNum" sz="quarter" idx="12"/>
          </p:nvPr>
        </p:nvSpPr>
        <p:spPr/>
        <p:txBody>
          <a:bodyPr/>
          <a:lstStyle/>
          <a:p>
            <a:fld id="{86BB3423-611C-6944-BA94-F2572F362413}" type="slidenum">
              <a:rPr lang="en-US" smtClean="0"/>
              <a:t>‹#›</a:t>
            </a:fld>
            <a:endParaRPr lang="en-US"/>
          </a:p>
        </p:txBody>
      </p:sp>
      <p:sp>
        <p:nvSpPr>
          <p:cNvPr id="47" name="Rectangle 46">
            <a:extLst>
              <a:ext uri="{FF2B5EF4-FFF2-40B4-BE49-F238E27FC236}">
                <a16:creationId xmlns:a16="http://schemas.microsoft.com/office/drawing/2014/main" id="{DB8D5541-7726-BA46-8BFA-BF6AA8D42BD7}"/>
              </a:ext>
            </a:extLst>
          </p:cNvPr>
          <p:cNvSpPr/>
          <p:nvPr/>
        </p:nvSpPr>
        <p:spPr>
          <a:xfrm>
            <a:off x="-1" y="1096772"/>
            <a:ext cx="263565" cy="57612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Cross 47">
            <a:extLst>
              <a:ext uri="{FF2B5EF4-FFF2-40B4-BE49-F238E27FC236}">
                <a16:creationId xmlns:a16="http://schemas.microsoft.com/office/drawing/2014/main" id="{97F434CF-7503-CE4F-8426-C312C6315AD0}"/>
              </a:ext>
            </a:extLst>
          </p:cNvPr>
          <p:cNvSpPr/>
          <p:nvPr/>
        </p:nvSpPr>
        <p:spPr>
          <a:xfrm>
            <a:off x="58248"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Rectangle 48">
            <a:extLst>
              <a:ext uri="{FF2B5EF4-FFF2-40B4-BE49-F238E27FC236}">
                <a16:creationId xmlns:a16="http://schemas.microsoft.com/office/drawing/2014/main" id="{FEDBFB2F-FE34-E349-9484-C275FBE31614}"/>
              </a:ext>
            </a:extLst>
          </p:cNvPr>
          <p:cNvSpPr/>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844873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92DCFD-BEE6-AC49-BABD-D8B89C3B69D0}"/>
              </a:ext>
            </a:extLst>
          </p:cNvPr>
          <p:cNvSpPr>
            <a:spLocks noGrp="1"/>
          </p:cNvSpPr>
          <p:nvPr>
            <p:ph type="title"/>
          </p:nvPr>
        </p:nvSpPr>
        <p:spPr>
          <a:xfrm>
            <a:off x="565149" y="1203800"/>
            <a:ext cx="4114800" cy="1077218"/>
          </a:xfrm>
        </p:spPr>
        <p:txBody>
          <a:bodyPr anchor="b">
            <a:normAutofit/>
          </a:bodyPr>
          <a:lstStyle>
            <a:lvl1pPr>
              <a:defRPr sz="3200"/>
            </a:lvl1pPr>
          </a:lstStyle>
          <a:p>
            <a:r>
              <a:rPr lang="en-US" dirty="0"/>
              <a:t>Click to edit Master title style</a:t>
            </a:r>
          </a:p>
        </p:txBody>
      </p:sp>
      <p:sp>
        <p:nvSpPr>
          <p:cNvPr id="3" name="Content Placeholder 2">
            <a:extLst>
              <a:ext uri="{FF2B5EF4-FFF2-40B4-BE49-F238E27FC236}">
                <a16:creationId xmlns:a16="http://schemas.microsoft.com/office/drawing/2014/main" id="{431DE035-8260-4443-B1D9-A9C8D584039E}"/>
              </a:ext>
            </a:extLst>
          </p:cNvPr>
          <p:cNvSpPr>
            <a:spLocks noGrp="1"/>
          </p:cNvSpPr>
          <p:nvPr>
            <p:ph idx="1"/>
          </p:nvPr>
        </p:nvSpPr>
        <p:spPr>
          <a:xfrm>
            <a:off x="5611813" y="1508252"/>
            <a:ext cx="5606518" cy="4045881"/>
          </a:xfrm>
        </p:spPr>
        <p:txBody>
          <a:bodyPr/>
          <a:lstStyle>
            <a:lvl1pPr>
              <a:defRPr sz="2800"/>
            </a:lvl1pPr>
            <a:lvl2pPr>
              <a:defRPr sz="2400"/>
            </a:lvl2pPr>
            <a:lvl3pPr>
              <a:defRPr sz="2000"/>
            </a:lvl3pPr>
            <a:lvl4pPr>
              <a:defRPr sz="1800"/>
            </a:lvl4pPr>
            <a:lvl5pPr>
              <a:defRPr sz="16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CCC1AA53-7507-D04B-9B8E-6A4F7122ECA5}"/>
              </a:ext>
            </a:extLst>
          </p:cNvPr>
          <p:cNvSpPr>
            <a:spLocks noGrp="1"/>
          </p:cNvSpPr>
          <p:nvPr>
            <p:ph type="body" sz="half" idx="2"/>
          </p:nvPr>
        </p:nvSpPr>
        <p:spPr>
          <a:xfrm>
            <a:off x="565149" y="2368295"/>
            <a:ext cx="4114800" cy="318583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356E11F-3003-0745-ACAB-FAA4E676EFCD}"/>
              </a:ext>
            </a:extLst>
          </p:cNvPr>
          <p:cNvSpPr>
            <a:spLocks noGrp="1"/>
          </p:cNvSpPr>
          <p:nvPr>
            <p:ph type="dt" sz="half" idx="10"/>
          </p:nvPr>
        </p:nvSpPr>
        <p:spPr/>
        <p:txBody>
          <a:bodyPr/>
          <a:lstStyle/>
          <a:p>
            <a:fld id="{73C3BD54-29B9-3D42-B178-776ED395AA85}" type="datetimeFigureOut">
              <a:rPr lang="en-US" smtClean="0"/>
              <a:t>3/27/2023</a:t>
            </a:fld>
            <a:endParaRPr lang="en-US"/>
          </a:p>
        </p:txBody>
      </p:sp>
      <p:sp>
        <p:nvSpPr>
          <p:cNvPr id="6" name="Footer Placeholder 5">
            <a:extLst>
              <a:ext uri="{FF2B5EF4-FFF2-40B4-BE49-F238E27FC236}">
                <a16:creationId xmlns:a16="http://schemas.microsoft.com/office/drawing/2014/main" id="{92BC11A6-59AC-FE45-8A1C-9DDC00582A7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AD6F51E-1A94-034C-BBEE-C26A3AF0E815}"/>
              </a:ext>
            </a:extLst>
          </p:cNvPr>
          <p:cNvSpPr>
            <a:spLocks noGrp="1"/>
          </p:cNvSpPr>
          <p:nvPr>
            <p:ph type="sldNum" sz="quarter" idx="12"/>
          </p:nvPr>
        </p:nvSpPr>
        <p:spPr/>
        <p:txBody>
          <a:bodyPr/>
          <a:lstStyle/>
          <a:p>
            <a:fld id="{86BB3423-611C-6944-BA94-F2572F362413}" type="slidenum">
              <a:rPr lang="en-US" smtClean="0"/>
              <a:t>‹#›</a:t>
            </a:fld>
            <a:endParaRPr lang="en-US"/>
          </a:p>
        </p:txBody>
      </p:sp>
      <p:sp>
        <p:nvSpPr>
          <p:cNvPr id="50" name="Rectangle 49">
            <a:extLst>
              <a:ext uri="{FF2B5EF4-FFF2-40B4-BE49-F238E27FC236}">
                <a16:creationId xmlns:a16="http://schemas.microsoft.com/office/drawing/2014/main" id="{50B7D330-76C0-224C-9C3C-27C4D2B0DDB4}"/>
              </a:ext>
            </a:extLst>
          </p:cNvPr>
          <p:cNvSpPr/>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Rectangle 52">
            <a:extLst>
              <a:ext uri="{FF2B5EF4-FFF2-40B4-BE49-F238E27FC236}">
                <a16:creationId xmlns:a16="http://schemas.microsoft.com/office/drawing/2014/main" id="{35464D55-5C51-844B-A38A-8143590FB934}"/>
              </a:ext>
            </a:extLst>
          </p:cNvPr>
          <p:cNvSpPr/>
          <p:nvPr/>
        </p:nvSpPr>
        <p:spPr>
          <a:xfrm>
            <a:off x="-1" y="1096772"/>
            <a:ext cx="263565" cy="57612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Cross 10">
            <a:extLst>
              <a:ext uri="{FF2B5EF4-FFF2-40B4-BE49-F238E27FC236}">
                <a16:creationId xmlns:a16="http://schemas.microsoft.com/office/drawing/2014/main" id="{FD988250-C554-DE44-B887-57D0B2AA8E37}"/>
              </a:ext>
            </a:extLst>
          </p:cNvPr>
          <p:cNvSpPr/>
          <p:nvPr/>
        </p:nvSpPr>
        <p:spPr>
          <a:xfrm>
            <a:off x="58248"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399312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686C7C-36AD-9A4E-8524-8F44E8839EA8}"/>
              </a:ext>
            </a:extLst>
          </p:cNvPr>
          <p:cNvSpPr>
            <a:spLocks noGrp="1"/>
          </p:cNvSpPr>
          <p:nvPr>
            <p:ph type="title"/>
          </p:nvPr>
        </p:nvSpPr>
        <p:spPr>
          <a:xfrm>
            <a:off x="565149" y="1203800"/>
            <a:ext cx="4114800" cy="1077218"/>
          </a:xfrm>
        </p:spPr>
        <p:txBody>
          <a:bodyPr anchor="b">
            <a:normAutofit/>
          </a:bodyPr>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1015248-4C80-3348-A8A9-6C9F5D32FCE3}"/>
              </a:ext>
            </a:extLst>
          </p:cNvPr>
          <p:cNvSpPr>
            <a:spLocks noGrp="1"/>
          </p:cNvSpPr>
          <p:nvPr>
            <p:ph type="pic" idx="1"/>
          </p:nvPr>
        </p:nvSpPr>
        <p:spPr>
          <a:xfrm>
            <a:off x="5631151" y="1096772"/>
            <a:ext cx="6096270" cy="5761228"/>
          </a:xfrm>
          <a:solidFill>
            <a:schemeClr val="bg2"/>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D74B3083-CA16-C54A-B130-7BEE6DF9D815}"/>
              </a:ext>
            </a:extLst>
          </p:cNvPr>
          <p:cNvSpPr>
            <a:spLocks noGrp="1"/>
          </p:cNvSpPr>
          <p:nvPr>
            <p:ph type="body" sz="half" idx="2"/>
          </p:nvPr>
        </p:nvSpPr>
        <p:spPr>
          <a:xfrm>
            <a:off x="565149" y="2370666"/>
            <a:ext cx="4114800" cy="3183467"/>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93C6EB5-D7D1-E247-B9D7-D319E5AAB962}"/>
              </a:ext>
            </a:extLst>
          </p:cNvPr>
          <p:cNvSpPr>
            <a:spLocks noGrp="1"/>
          </p:cNvSpPr>
          <p:nvPr>
            <p:ph type="dt" sz="half" idx="10"/>
          </p:nvPr>
        </p:nvSpPr>
        <p:spPr/>
        <p:txBody>
          <a:bodyPr/>
          <a:lstStyle/>
          <a:p>
            <a:fld id="{73C3BD54-29B9-3D42-B178-776ED395AA85}" type="datetimeFigureOut">
              <a:rPr lang="en-US" smtClean="0"/>
              <a:t>3/27/2023</a:t>
            </a:fld>
            <a:endParaRPr lang="en-US"/>
          </a:p>
        </p:txBody>
      </p:sp>
      <p:sp>
        <p:nvSpPr>
          <p:cNvPr id="6" name="Footer Placeholder 5">
            <a:extLst>
              <a:ext uri="{FF2B5EF4-FFF2-40B4-BE49-F238E27FC236}">
                <a16:creationId xmlns:a16="http://schemas.microsoft.com/office/drawing/2014/main" id="{75FBF6CC-F5C4-9847-BADB-8B7441C8F32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8763FE4-B2F5-7741-B517-533F1C98CE1B}"/>
              </a:ext>
            </a:extLst>
          </p:cNvPr>
          <p:cNvSpPr>
            <a:spLocks noGrp="1"/>
          </p:cNvSpPr>
          <p:nvPr>
            <p:ph type="sldNum" sz="quarter" idx="12"/>
          </p:nvPr>
        </p:nvSpPr>
        <p:spPr/>
        <p:txBody>
          <a:bodyPr/>
          <a:lstStyle/>
          <a:p>
            <a:fld id="{86BB3423-611C-6944-BA94-F2572F362413}" type="slidenum">
              <a:rPr lang="en-US" smtClean="0"/>
              <a:t>‹#›</a:t>
            </a:fld>
            <a:endParaRPr lang="en-US"/>
          </a:p>
        </p:txBody>
      </p:sp>
      <p:sp>
        <p:nvSpPr>
          <p:cNvPr id="54" name="Rectangle 53">
            <a:extLst>
              <a:ext uri="{FF2B5EF4-FFF2-40B4-BE49-F238E27FC236}">
                <a16:creationId xmlns:a16="http://schemas.microsoft.com/office/drawing/2014/main" id="{AB80A771-7D8E-0F4A-93A3-B977667D338E}"/>
              </a:ext>
            </a:extLst>
          </p:cNvPr>
          <p:cNvSpPr/>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Rectangle 55">
            <a:extLst>
              <a:ext uri="{FF2B5EF4-FFF2-40B4-BE49-F238E27FC236}">
                <a16:creationId xmlns:a16="http://schemas.microsoft.com/office/drawing/2014/main" id="{2C9320FA-0E3A-2749-9085-DF30FA26F4BD}"/>
              </a:ext>
            </a:extLst>
          </p:cNvPr>
          <p:cNvSpPr/>
          <p:nvPr/>
        </p:nvSpPr>
        <p:spPr>
          <a:xfrm>
            <a:off x="-1" y="1096772"/>
            <a:ext cx="263565" cy="57612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Cross 10">
            <a:extLst>
              <a:ext uri="{FF2B5EF4-FFF2-40B4-BE49-F238E27FC236}">
                <a16:creationId xmlns:a16="http://schemas.microsoft.com/office/drawing/2014/main" id="{5A3DF5D0-8A2C-A049-9132-EE1EF7D014D4}"/>
              </a:ext>
            </a:extLst>
          </p:cNvPr>
          <p:cNvSpPr/>
          <p:nvPr/>
        </p:nvSpPr>
        <p:spPr>
          <a:xfrm>
            <a:off x="58248"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284309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50" name="Rectangle 49">
            <a:extLst>
              <a:ext uri="{FF2B5EF4-FFF2-40B4-BE49-F238E27FC236}">
                <a16:creationId xmlns:a16="http://schemas.microsoft.com/office/drawing/2014/main" id="{9F6C0E12-251D-EA44-BF81-4ABDFBB94321}"/>
              </a:ext>
            </a:extLst>
          </p:cNvPr>
          <p:cNvSpPr/>
          <p:nvPr/>
        </p:nvSpPr>
        <p:spPr>
          <a:xfrm>
            <a:off x="7087169" y="1096772"/>
            <a:ext cx="4652226" cy="57612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EDC5FF4-095A-114E-87B6-73C7ADFF97CD}"/>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A11E6EC9-9650-2042-8581-5B4082F9413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D4A0800-B373-3B40-B187-30AFE44CDD1D}"/>
              </a:ext>
            </a:extLst>
          </p:cNvPr>
          <p:cNvSpPr>
            <a:spLocks noGrp="1"/>
          </p:cNvSpPr>
          <p:nvPr>
            <p:ph type="dt" sz="half" idx="10"/>
          </p:nvPr>
        </p:nvSpPr>
        <p:spPr/>
        <p:txBody>
          <a:bodyPr/>
          <a:lstStyle/>
          <a:p>
            <a:fld id="{73C3BD54-29B9-3D42-B178-776ED395AA85}" type="datetimeFigureOut">
              <a:rPr lang="en-US" smtClean="0"/>
              <a:t>3/27/2023</a:t>
            </a:fld>
            <a:endParaRPr lang="en-US"/>
          </a:p>
        </p:txBody>
      </p:sp>
      <p:sp>
        <p:nvSpPr>
          <p:cNvPr id="5" name="Footer Placeholder 4">
            <a:extLst>
              <a:ext uri="{FF2B5EF4-FFF2-40B4-BE49-F238E27FC236}">
                <a16:creationId xmlns:a16="http://schemas.microsoft.com/office/drawing/2014/main" id="{C10A4C1C-C790-B449-8C06-78E8303F945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143E620-F86B-F447-AB06-DDAB39192507}"/>
              </a:ext>
            </a:extLst>
          </p:cNvPr>
          <p:cNvSpPr>
            <a:spLocks noGrp="1"/>
          </p:cNvSpPr>
          <p:nvPr>
            <p:ph type="sldNum" sz="quarter" idx="12"/>
          </p:nvPr>
        </p:nvSpPr>
        <p:spPr/>
        <p:txBody>
          <a:bodyPr/>
          <a:lstStyle/>
          <a:p>
            <a:fld id="{86BB3423-611C-6944-BA94-F2572F362413}" type="slidenum">
              <a:rPr lang="en-US" smtClean="0"/>
              <a:t>‹#›</a:t>
            </a:fld>
            <a:endParaRPr lang="en-US"/>
          </a:p>
        </p:txBody>
      </p:sp>
      <p:sp>
        <p:nvSpPr>
          <p:cNvPr id="49" name="Rectangle 48">
            <a:extLst>
              <a:ext uri="{FF2B5EF4-FFF2-40B4-BE49-F238E27FC236}">
                <a16:creationId xmlns:a16="http://schemas.microsoft.com/office/drawing/2014/main" id="{80487CB5-43E0-974C-9DDC-252A8A37107F}"/>
              </a:ext>
            </a:extLst>
          </p:cNvPr>
          <p:cNvSpPr/>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Cross 9">
            <a:extLst>
              <a:ext uri="{FF2B5EF4-FFF2-40B4-BE49-F238E27FC236}">
                <a16:creationId xmlns:a16="http://schemas.microsoft.com/office/drawing/2014/main" id="{E9CB83EF-4143-5A45-9B3A-9E70DD50253B}"/>
              </a:ext>
            </a:extLst>
          </p:cNvPr>
          <p:cNvSpPr/>
          <p:nvPr/>
        </p:nvSpPr>
        <p:spPr>
          <a:xfrm>
            <a:off x="11415183"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376195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09DF801-FF8E-6247-9065-D9304CD6093A}"/>
              </a:ext>
            </a:extLst>
          </p:cNvPr>
          <p:cNvSpPr>
            <a:spLocks noGrp="1"/>
          </p:cNvSpPr>
          <p:nvPr>
            <p:ph type="title" orient="vert"/>
          </p:nvPr>
        </p:nvSpPr>
        <p:spPr>
          <a:xfrm>
            <a:off x="9355667" y="1204722"/>
            <a:ext cx="1853360" cy="467664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520E2615-7E4D-AB47-ACE6-236D716D7D24}"/>
              </a:ext>
            </a:extLst>
          </p:cNvPr>
          <p:cNvSpPr>
            <a:spLocks noGrp="1"/>
          </p:cNvSpPr>
          <p:nvPr>
            <p:ph type="body" orient="vert" idx="1"/>
          </p:nvPr>
        </p:nvSpPr>
        <p:spPr>
          <a:xfrm>
            <a:off x="973667" y="1204722"/>
            <a:ext cx="8274047" cy="469693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91F0223-5AC9-374E-BD0C-344F67E2A85B}"/>
              </a:ext>
            </a:extLst>
          </p:cNvPr>
          <p:cNvSpPr>
            <a:spLocks noGrp="1"/>
          </p:cNvSpPr>
          <p:nvPr>
            <p:ph type="dt" sz="half" idx="10"/>
          </p:nvPr>
        </p:nvSpPr>
        <p:spPr/>
        <p:txBody>
          <a:bodyPr/>
          <a:lstStyle/>
          <a:p>
            <a:fld id="{73C3BD54-29B9-3D42-B178-776ED395AA85}" type="datetimeFigureOut">
              <a:rPr lang="en-US" smtClean="0"/>
              <a:t>3/27/2023</a:t>
            </a:fld>
            <a:endParaRPr lang="en-US"/>
          </a:p>
        </p:txBody>
      </p:sp>
      <p:sp>
        <p:nvSpPr>
          <p:cNvPr id="5" name="Footer Placeholder 4">
            <a:extLst>
              <a:ext uri="{FF2B5EF4-FFF2-40B4-BE49-F238E27FC236}">
                <a16:creationId xmlns:a16="http://schemas.microsoft.com/office/drawing/2014/main" id="{3EBEDD42-54A1-E648-8829-140EC4C5716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28FDF8F-8DBC-8A47-8000-5BA35DF9F903}"/>
              </a:ext>
            </a:extLst>
          </p:cNvPr>
          <p:cNvSpPr>
            <a:spLocks noGrp="1"/>
          </p:cNvSpPr>
          <p:nvPr>
            <p:ph type="sldNum" sz="quarter" idx="12"/>
          </p:nvPr>
        </p:nvSpPr>
        <p:spPr/>
        <p:txBody>
          <a:bodyPr/>
          <a:lstStyle/>
          <a:p>
            <a:fld id="{86BB3423-611C-6944-BA94-F2572F362413}" type="slidenum">
              <a:rPr lang="en-US" smtClean="0"/>
              <a:t>‹#›</a:t>
            </a:fld>
            <a:endParaRPr lang="en-US"/>
          </a:p>
        </p:txBody>
      </p:sp>
      <p:sp>
        <p:nvSpPr>
          <p:cNvPr id="51" name="Rectangle 50">
            <a:extLst>
              <a:ext uri="{FF2B5EF4-FFF2-40B4-BE49-F238E27FC236}">
                <a16:creationId xmlns:a16="http://schemas.microsoft.com/office/drawing/2014/main" id="{F2CE2A98-5154-A544-BE2A-FDC0811C19A0}"/>
              </a:ext>
            </a:extLst>
          </p:cNvPr>
          <p:cNvSpPr/>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Rectangle 52">
            <a:extLst>
              <a:ext uri="{FF2B5EF4-FFF2-40B4-BE49-F238E27FC236}">
                <a16:creationId xmlns:a16="http://schemas.microsoft.com/office/drawing/2014/main" id="{DC4EC832-8181-5643-8A62-117E43F0E498}"/>
              </a:ext>
            </a:extLst>
          </p:cNvPr>
          <p:cNvSpPr/>
          <p:nvPr/>
        </p:nvSpPr>
        <p:spPr>
          <a:xfrm>
            <a:off x="-1" y="1096772"/>
            <a:ext cx="263565" cy="57612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Cross 9">
            <a:extLst>
              <a:ext uri="{FF2B5EF4-FFF2-40B4-BE49-F238E27FC236}">
                <a16:creationId xmlns:a16="http://schemas.microsoft.com/office/drawing/2014/main" id="{24AF3281-BC22-374D-A461-8B3181F600AA}"/>
              </a:ext>
            </a:extLst>
          </p:cNvPr>
          <p:cNvSpPr/>
          <p:nvPr/>
        </p:nvSpPr>
        <p:spPr>
          <a:xfrm>
            <a:off x="58248"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78363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8952BFD-D607-6845-9C7B-1C8D3B4EE760}"/>
              </a:ext>
            </a:extLst>
          </p:cNvPr>
          <p:cNvSpPr>
            <a:spLocks noGrp="1"/>
          </p:cNvSpPr>
          <p:nvPr>
            <p:ph type="title"/>
          </p:nvPr>
        </p:nvSpPr>
        <p:spPr>
          <a:xfrm>
            <a:off x="565149" y="1204721"/>
            <a:ext cx="8267296" cy="1446550"/>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a:extLst>
              <a:ext uri="{FF2B5EF4-FFF2-40B4-BE49-F238E27FC236}">
                <a16:creationId xmlns:a16="http://schemas.microsoft.com/office/drawing/2014/main" id="{EEBB52FF-3B04-8245-BF0B-89C9E293362A}"/>
              </a:ext>
            </a:extLst>
          </p:cNvPr>
          <p:cNvSpPr>
            <a:spLocks noGrp="1"/>
          </p:cNvSpPr>
          <p:nvPr>
            <p:ph type="body" idx="1"/>
          </p:nvPr>
        </p:nvSpPr>
        <p:spPr>
          <a:xfrm>
            <a:off x="565150" y="2691638"/>
            <a:ext cx="8267296" cy="3188586"/>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EDA99BFE-CBDD-C344-A21E-44A52F11B662}"/>
              </a:ext>
            </a:extLst>
          </p:cNvPr>
          <p:cNvSpPr>
            <a:spLocks noGrp="1"/>
          </p:cNvSpPr>
          <p:nvPr>
            <p:ph type="dt" sz="half" idx="2"/>
          </p:nvPr>
        </p:nvSpPr>
        <p:spPr>
          <a:xfrm>
            <a:off x="565149" y="5949696"/>
            <a:ext cx="4114800" cy="365125"/>
          </a:xfrm>
          <a:prstGeom prst="rect">
            <a:avLst/>
          </a:prstGeom>
        </p:spPr>
        <p:txBody>
          <a:bodyPr vert="horz" lIns="91440" tIns="45720" rIns="91440" bIns="45720" rtlCol="0" anchor="ctr" anchorCtr="0"/>
          <a:lstStyle>
            <a:lvl1pPr algn="l">
              <a:defRPr lang="en-US" sz="1050" smtClean="0">
                <a:latin typeface="+mn-lt"/>
              </a:defRPr>
            </a:lvl1pPr>
          </a:lstStyle>
          <a:p>
            <a:fld id="{73C3BD54-29B9-3D42-B178-776ED395AA85}" type="datetimeFigureOut">
              <a:rPr lang="en-US" smtClean="0"/>
              <a:pPr/>
              <a:t>3/27/2023</a:t>
            </a:fld>
            <a:endParaRPr lang="en-US" dirty="0"/>
          </a:p>
        </p:txBody>
      </p:sp>
      <p:sp>
        <p:nvSpPr>
          <p:cNvPr id="5" name="Footer Placeholder 4">
            <a:extLst>
              <a:ext uri="{FF2B5EF4-FFF2-40B4-BE49-F238E27FC236}">
                <a16:creationId xmlns:a16="http://schemas.microsoft.com/office/drawing/2014/main" id="{BDC371C0-3DCE-0743-946F-C7540DD7895F}"/>
              </a:ext>
            </a:extLst>
          </p:cNvPr>
          <p:cNvSpPr>
            <a:spLocks noGrp="1"/>
          </p:cNvSpPr>
          <p:nvPr>
            <p:ph type="ftr" sz="quarter" idx="3"/>
          </p:nvPr>
        </p:nvSpPr>
        <p:spPr>
          <a:xfrm>
            <a:off x="565150" y="543179"/>
            <a:ext cx="4114800" cy="246888"/>
          </a:xfrm>
          <a:prstGeom prst="rect">
            <a:avLst/>
          </a:prstGeom>
        </p:spPr>
        <p:txBody>
          <a:bodyPr vert="horz" lIns="91440" tIns="45720" rIns="91440" bIns="45720" rtlCol="0" anchor="ctr" anchorCtr="0"/>
          <a:lstStyle>
            <a:lvl1pPr algn="l">
              <a:defRPr lang="en-US" sz="1050">
                <a:latin typeface="+mn-lt"/>
              </a:defRPr>
            </a:lvl1pPr>
          </a:lstStyle>
          <a:p>
            <a:endParaRPr lang="en-US" dirty="0"/>
          </a:p>
        </p:txBody>
      </p:sp>
      <p:sp>
        <p:nvSpPr>
          <p:cNvPr id="6" name="Slide Number Placeholder 5">
            <a:extLst>
              <a:ext uri="{FF2B5EF4-FFF2-40B4-BE49-F238E27FC236}">
                <a16:creationId xmlns:a16="http://schemas.microsoft.com/office/drawing/2014/main" id="{E6E32ADB-4517-194F-8B4B-A9D26B3C02E3}"/>
              </a:ext>
            </a:extLst>
          </p:cNvPr>
          <p:cNvSpPr>
            <a:spLocks noGrp="1"/>
          </p:cNvSpPr>
          <p:nvPr>
            <p:ph type="sldNum" sz="quarter" idx="4"/>
          </p:nvPr>
        </p:nvSpPr>
        <p:spPr>
          <a:xfrm>
            <a:off x="10813024" y="511175"/>
            <a:ext cx="914400" cy="310896"/>
          </a:xfrm>
          <a:prstGeom prst="rect">
            <a:avLst/>
          </a:prstGeom>
        </p:spPr>
        <p:txBody>
          <a:bodyPr vert="horz" lIns="91440" tIns="45720" rIns="91440" bIns="45720" rtlCol="0" anchor="ctr"/>
          <a:lstStyle>
            <a:lvl1pPr algn="r">
              <a:defRPr sz="1400" b="0" i="0">
                <a:solidFill>
                  <a:schemeClr val="tx1"/>
                </a:solidFill>
                <a:latin typeface="+mn-lt"/>
              </a:defRPr>
            </a:lvl1pPr>
          </a:lstStyle>
          <a:p>
            <a:fld id="{86BB3423-611C-6944-BA94-F2572F362413}" type="slidenum">
              <a:rPr lang="en-US" smtClean="0"/>
              <a:pPr/>
              <a:t>‹#›</a:t>
            </a:fld>
            <a:endParaRPr lang="en-US"/>
          </a:p>
        </p:txBody>
      </p:sp>
    </p:spTree>
    <p:extLst>
      <p:ext uri="{BB962C8B-B14F-4D97-AF65-F5344CB8AC3E}">
        <p14:creationId xmlns:p14="http://schemas.microsoft.com/office/powerpoint/2010/main" val="811174438"/>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Lst>
  <p:txStyles>
    <p:titleStyle>
      <a:lvl1pPr algn="l" defTabSz="914400" rtl="0" eaLnBrk="1" latinLnBrk="0" hangingPunct="1">
        <a:lnSpc>
          <a:spcPct val="10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100000"/>
        </a:lnSpc>
        <a:spcBef>
          <a:spcPts val="1000"/>
        </a:spcBef>
        <a:buFont typeface="System Font Regular"/>
        <a:buChar char="–"/>
        <a:defRPr sz="2400" b="0" i="0" kern="1200">
          <a:solidFill>
            <a:schemeClr val="tx1"/>
          </a:solidFill>
          <a:latin typeface="+mn-lt"/>
          <a:ea typeface="+mn-ea"/>
          <a:cs typeface="+mn-cs"/>
        </a:defRPr>
      </a:lvl1pPr>
      <a:lvl2pPr marL="685800" indent="-228600" algn="l" defTabSz="914400" rtl="0" eaLnBrk="1" latinLnBrk="0" hangingPunct="1">
        <a:lnSpc>
          <a:spcPct val="100000"/>
        </a:lnSpc>
        <a:spcBef>
          <a:spcPts val="500"/>
        </a:spcBef>
        <a:buFont typeface="System Font Regular"/>
        <a:buChar char="–"/>
        <a:defRPr sz="2000" b="0" i="0" kern="1200">
          <a:solidFill>
            <a:schemeClr val="tx1"/>
          </a:solidFill>
          <a:latin typeface="+mn-lt"/>
          <a:ea typeface="+mn-ea"/>
          <a:cs typeface="+mn-cs"/>
        </a:defRPr>
      </a:lvl2pPr>
      <a:lvl3pPr marL="1143000" indent="-228600" algn="l" defTabSz="914400" rtl="0" eaLnBrk="1" latinLnBrk="0" hangingPunct="1">
        <a:lnSpc>
          <a:spcPct val="100000"/>
        </a:lnSpc>
        <a:spcBef>
          <a:spcPts val="500"/>
        </a:spcBef>
        <a:buFont typeface="System Font Regular"/>
        <a:buChar char="–"/>
        <a:defRPr sz="1800" b="0" i="0" kern="1200">
          <a:solidFill>
            <a:schemeClr val="tx1"/>
          </a:solidFill>
          <a:latin typeface="+mn-lt"/>
          <a:ea typeface="+mn-ea"/>
          <a:cs typeface="+mn-cs"/>
        </a:defRPr>
      </a:lvl3pPr>
      <a:lvl4pPr marL="1600200" indent="-228600" algn="l" defTabSz="914400" rtl="0" eaLnBrk="1" latinLnBrk="0" hangingPunct="1">
        <a:lnSpc>
          <a:spcPct val="100000"/>
        </a:lnSpc>
        <a:spcBef>
          <a:spcPts val="500"/>
        </a:spcBef>
        <a:buFont typeface="System Font Regular"/>
        <a:buChar char="–"/>
        <a:defRPr sz="1600" b="0" i="0" kern="1200">
          <a:solidFill>
            <a:schemeClr val="tx1"/>
          </a:solidFill>
          <a:latin typeface="+mn-lt"/>
          <a:ea typeface="+mn-ea"/>
          <a:cs typeface="+mn-cs"/>
        </a:defRPr>
      </a:lvl4pPr>
      <a:lvl5pPr marL="2057400" indent="-228600" algn="l" defTabSz="914400" rtl="0" eaLnBrk="1" latinLnBrk="0" hangingPunct="1">
        <a:lnSpc>
          <a:spcPct val="100000"/>
        </a:lnSpc>
        <a:spcBef>
          <a:spcPts val="500"/>
        </a:spcBef>
        <a:buFont typeface="System Font Regular"/>
        <a:buChar char="–"/>
        <a:defRPr sz="1600" b="0" i="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s://moodle.uwtsd.ac.uk/course/view.php?id=3818"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8">
            <a:extLst>
              <a:ext uri="{FF2B5EF4-FFF2-40B4-BE49-F238E27FC236}">
                <a16:creationId xmlns:a16="http://schemas.microsoft.com/office/drawing/2014/main" id="{6CA2C65D-0168-1245-86C8-62A8A6F7B8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7597432-758D-1689-EC09-26F05E74DC99}"/>
              </a:ext>
            </a:extLst>
          </p:cNvPr>
          <p:cNvSpPr>
            <a:spLocks noGrp="1"/>
          </p:cNvSpPr>
          <p:nvPr>
            <p:ph type="ctrTitle"/>
          </p:nvPr>
        </p:nvSpPr>
        <p:spPr>
          <a:xfrm>
            <a:off x="6562614" y="1096772"/>
            <a:ext cx="4655719" cy="2722164"/>
          </a:xfrm>
        </p:spPr>
        <p:txBody>
          <a:bodyPr>
            <a:normAutofit fontScale="90000"/>
          </a:bodyPr>
          <a:lstStyle/>
          <a:p>
            <a:r>
              <a:rPr lang="en-US" dirty="0">
                <a:latin typeface="Times New Roman" panose="02020603050405020304" pitchFamily="18" charset="0"/>
                <a:cs typeface="Times New Roman" panose="02020603050405020304" pitchFamily="18" charset="0"/>
              </a:rPr>
              <a:t>Talent Acquisition</a:t>
            </a:r>
            <a:endParaRPr lang="bg-BG" dirty="0">
              <a:latin typeface="Times New Roman" panose="02020603050405020304" pitchFamily="18" charset="0"/>
              <a:cs typeface="Times New Roman" panose="02020603050405020304" pitchFamily="18" charset="0"/>
            </a:endParaRPr>
          </a:p>
        </p:txBody>
      </p:sp>
      <p:sp>
        <p:nvSpPr>
          <p:cNvPr id="3" name="Subtitle 2">
            <a:extLst>
              <a:ext uri="{FF2B5EF4-FFF2-40B4-BE49-F238E27FC236}">
                <a16:creationId xmlns:a16="http://schemas.microsoft.com/office/drawing/2014/main" id="{4FBFE1E4-3E74-5D38-14FB-E42938A5D99F}"/>
              </a:ext>
            </a:extLst>
          </p:cNvPr>
          <p:cNvSpPr>
            <a:spLocks noGrp="1"/>
          </p:cNvSpPr>
          <p:nvPr>
            <p:ph type="subTitle" idx="1"/>
          </p:nvPr>
        </p:nvSpPr>
        <p:spPr>
          <a:xfrm>
            <a:off x="6355558" y="4466845"/>
            <a:ext cx="5830605" cy="1779307"/>
          </a:xfrm>
        </p:spPr>
        <p:txBody>
          <a:bodyPr>
            <a:normAutofit fontScale="92500" lnSpcReduction="10000"/>
          </a:bodyPr>
          <a:lstStyle/>
          <a:p>
            <a:r>
              <a:rPr lang="en-GB" dirty="0">
                <a:latin typeface="Times New Roman" panose="02020603050405020304" pitchFamily="18" charset="0"/>
                <a:cs typeface="Times New Roman" panose="02020603050405020304" pitchFamily="18" charset="0"/>
              </a:rPr>
              <a:t>Individual Presentation</a:t>
            </a:r>
          </a:p>
          <a:p>
            <a:r>
              <a:rPr lang="en-GB" dirty="0">
                <a:latin typeface="Times New Roman" panose="02020603050405020304" pitchFamily="18" charset="0"/>
                <a:cs typeface="Times New Roman" panose="02020603050405020304" pitchFamily="18" charset="0"/>
              </a:rPr>
              <a:t>Presenter: Petar Mitev (2122707)</a:t>
            </a:r>
          </a:p>
          <a:p>
            <a:r>
              <a:rPr lang="en-GB" dirty="0">
                <a:latin typeface="Times New Roman" panose="02020603050405020304" pitchFamily="18" charset="0"/>
                <a:cs typeface="Times New Roman" panose="02020603050405020304" pitchFamily="18" charset="0"/>
              </a:rPr>
              <a:t>Lecturer: Mushfiqur Rahman</a:t>
            </a:r>
          </a:p>
          <a:p>
            <a:r>
              <a:rPr lang="en-GB" dirty="0">
                <a:latin typeface="Times New Roman" panose="02020603050405020304" pitchFamily="18" charset="0"/>
                <a:cs typeface="Times New Roman" panose="02020603050405020304" pitchFamily="18" charset="0"/>
              </a:rPr>
              <a:t>Module:</a:t>
            </a:r>
            <a:r>
              <a:rPr lang="en-US" dirty="0"/>
              <a:t>Managing People (LCBB5004)</a:t>
            </a:r>
            <a:endParaRPr lang="en-US" dirty="0">
              <a:hlinkClick r:id="rId2"/>
            </a:endParaRPr>
          </a:p>
          <a:p>
            <a:endParaRPr lang="bg-BG" dirty="0">
              <a:latin typeface="Times New Roman" panose="02020603050405020304" pitchFamily="18" charset="0"/>
              <a:cs typeface="Times New Roman" panose="02020603050405020304" pitchFamily="18" charset="0"/>
            </a:endParaRPr>
          </a:p>
        </p:txBody>
      </p:sp>
      <p:pic>
        <p:nvPicPr>
          <p:cNvPr id="21" name="Picture 3" descr="Top view of wood desk with the plant, white keyboard, coffee in a white mug, notebook, and pen">
            <a:extLst>
              <a:ext uri="{FF2B5EF4-FFF2-40B4-BE49-F238E27FC236}">
                <a16:creationId xmlns:a16="http://schemas.microsoft.com/office/drawing/2014/main" id="{8F2112CB-0170-A10D-70DA-E42D3C20B297}"/>
              </a:ext>
            </a:extLst>
          </p:cNvPr>
          <p:cNvPicPr>
            <a:picLocks noChangeAspect="1"/>
          </p:cNvPicPr>
          <p:nvPr/>
        </p:nvPicPr>
        <p:blipFill rotWithShape="1">
          <a:blip r:embed="rId3"/>
          <a:srcRect l="20043" r="20307" b="-1"/>
          <a:stretch/>
        </p:blipFill>
        <p:spPr>
          <a:xfrm>
            <a:off x="20" y="10"/>
            <a:ext cx="6038037" cy="6857990"/>
          </a:xfrm>
          <a:prstGeom prst="rect">
            <a:avLst/>
          </a:prstGeom>
        </p:spPr>
      </p:pic>
      <p:sp>
        <p:nvSpPr>
          <p:cNvPr id="22" name="Cross 10">
            <a:extLst>
              <a:ext uri="{FF2B5EF4-FFF2-40B4-BE49-F238E27FC236}">
                <a16:creationId xmlns:a16="http://schemas.microsoft.com/office/drawing/2014/main" id="{12E8ED90-6D42-AE40-963A-3924EE2073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30625" y="5623560"/>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755E9273-3717-C94C-9BFF-75E87E47C4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469110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C7A075-288F-E684-8AC9-79A5DD58F47F}"/>
              </a:ext>
            </a:extLst>
          </p:cNvPr>
          <p:cNvSpPr>
            <a:spLocks noGrp="1"/>
          </p:cNvSpPr>
          <p:nvPr>
            <p:ph type="title"/>
          </p:nvPr>
        </p:nvSpPr>
        <p:spPr>
          <a:xfrm>
            <a:off x="1962352" y="0"/>
            <a:ext cx="8267296" cy="1446550"/>
          </a:xfrm>
        </p:spPr>
        <p:txBody>
          <a:bodyPr/>
          <a:lstStyle/>
          <a:p>
            <a:pPr algn="ctr"/>
            <a:r>
              <a:rPr lang="en-GB" dirty="0">
                <a:latin typeface="Times New Roman" panose="02020603050405020304" pitchFamily="18" charset="0"/>
                <a:cs typeface="Times New Roman" panose="02020603050405020304" pitchFamily="18" charset="0"/>
              </a:rPr>
              <a:t>Table Of Content</a:t>
            </a:r>
            <a:endParaRPr lang="bg-BG"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4A5E4C16-C359-9BAE-5AC8-913917C2C3AD}"/>
              </a:ext>
            </a:extLst>
          </p:cNvPr>
          <p:cNvSpPr>
            <a:spLocks noGrp="1"/>
          </p:cNvSpPr>
          <p:nvPr>
            <p:ph idx="1"/>
          </p:nvPr>
        </p:nvSpPr>
        <p:spPr>
          <a:xfrm>
            <a:off x="1962352" y="1098806"/>
            <a:ext cx="8267296" cy="5759194"/>
          </a:xfrm>
        </p:spPr>
        <p:txBody>
          <a:bodyPr>
            <a:normAutofit/>
          </a:bodyPr>
          <a:lstStyle/>
          <a:p>
            <a:pPr marL="0" indent="0">
              <a:buNone/>
            </a:pPr>
            <a:r>
              <a:rPr lang="en-GB" sz="1400" dirty="0">
                <a:latin typeface="Times New Roman" panose="02020603050405020304" pitchFamily="18" charset="0"/>
                <a:cs typeface="Times New Roman" panose="02020603050405020304" pitchFamily="18" charset="0"/>
              </a:rPr>
              <a:t>1.Introduction</a:t>
            </a:r>
          </a:p>
          <a:p>
            <a:pPr marL="0" indent="0">
              <a:buNone/>
            </a:pPr>
            <a:r>
              <a:rPr lang="en-GB" sz="1400" dirty="0">
                <a:latin typeface="Times New Roman" panose="02020603050405020304" pitchFamily="18" charset="0"/>
                <a:cs typeface="Times New Roman" panose="02020603050405020304" pitchFamily="18" charset="0"/>
              </a:rPr>
              <a:t>2.About Talent Acquisition</a:t>
            </a:r>
          </a:p>
          <a:p>
            <a:pPr marL="0" indent="0">
              <a:buNone/>
            </a:pPr>
            <a:r>
              <a:rPr lang="en-GB" sz="1400" dirty="0">
                <a:latin typeface="Times New Roman" panose="02020603050405020304" pitchFamily="18" charset="0"/>
                <a:cs typeface="Times New Roman" panose="02020603050405020304" pitchFamily="18" charset="0"/>
              </a:rPr>
              <a:t>3.Talent Acquisition Strategies </a:t>
            </a:r>
          </a:p>
          <a:p>
            <a:pPr marL="0" indent="0">
              <a:buNone/>
            </a:pPr>
            <a:r>
              <a:rPr lang="en-GB" sz="1400" dirty="0">
                <a:latin typeface="Times New Roman" panose="02020603050405020304" pitchFamily="18" charset="0"/>
                <a:cs typeface="Times New Roman" panose="02020603050405020304" pitchFamily="18" charset="0"/>
              </a:rPr>
              <a:t>4. Design a competitive and comprehensive benefits plan.</a:t>
            </a:r>
          </a:p>
          <a:p>
            <a:pPr marL="0" indent="0">
              <a:buNone/>
            </a:pPr>
            <a:r>
              <a:rPr lang="en-GB" sz="1400" dirty="0">
                <a:latin typeface="Times New Roman" panose="02020603050405020304" pitchFamily="18" charset="0"/>
                <a:cs typeface="Times New Roman" panose="02020603050405020304" pitchFamily="18" charset="0"/>
              </a:rPr>
              <a:t>5.</a:t>
            </a:r>
            <a:r>
              <a:rPr lang="en-US" sz="1400" dirty="0">
                <a:latin typeface="Times New Roman" panose="02020603050405020304" pitchFamily="18" charset="0"/>
                <a:cs typeface="Times New Roman" panose="02020603050405020304" pitchFamily="18" charset="0"/>
              </a:rPr>
              <a:t> Promote internal diversity</a:t>
            </a:r>
          </a:p>
          <a:p>
            <a:pPr marL="0" indent="0">
              <a:buNone/>
            </a:pPr>
            <a:r>
              <a:rPr lang="en-US" sz="1400" dirty="0">
                <a:latin typeface="Times New Roman" panose="02020603050405020304" pitchFamily="18" charset="0"/>
                <a:cs typeface="Times New Roman" panose="02020603050405020304" pitchFamily="18" charset="0"/>
              </a:rPr>
              <a:t>6.</a:t>
            </a:r>
            <a:r>
              <a:rPr lang="en-GB" sz="1400" dirty="0">
                <a:latin typeface="Times New Roman" panose="02020603050405020304" pitchFamily="18" charset="0"/>
                <a:cs typeface="Times New Roman" panose="02020603050405020304" pitchFamily="18" charset="0"/>
              </a:rPr>
              <a:t> Partner with local universities to build an applicant pool.</a:t>
            </a:r>
          </a:p>
          <a:p>
            <a:pPr marL="0" indent="0">
              <a:buNone/>
            </a:pPr>
            <a:r>
              <a:rPr lang="en-GB" sz="1400" dirty="0">
                <a:latin typeface="Times New Roman" panose="02020603050405020304" pitchFamily="18" charset="0"/>
                <a:cs typeface="Times New Roman" panose="02020603050405020304" pitchFamily="18" charset="0"/>
              </a:rPr>
              <a:t>7. Develop a clear job description that emphasizes role details</a:t>
            </a:r>
            <a:endParaRPr lang="bg-BG" sz="1400" dirty="0">
              <a:latin typeface="Times New Roman" panose="02020603050405020304" pitchFamily="18" charset="0"/>
              <a:cs typeface="Times New Roman" panose="02020603050405020304" pitchFamily="18" charset="0"/>
            </a:endParaRPr>
          </a:p>
          <a:p>
            <a:pPr marL="0" indent="0">
              <a:buNone/>
            </a:pPr>
            <a:r>
              <a:rPr lang="bg-BG" sz="1400" dirty="0">
                <a:latin typeface="Times New Roman" panose="02020603050405020304" pitchFamily="18" charset="0"/>
                <a:cs typeface="Times New Roman" panose="02020603050405020304" pitchFamily="18" charset="0"/>
              </a:rPr>
              <a:t>8.</a:t>
            </a:r>
            <a:r>
              <a:rPr lang="en-GB" sz="1400" dirty="0">
                <a:latin typeface="Times New Roman" panose="02020603050405020304" pitchFamily="18" charset="0"/>
                <a:cs typeface="Times New Roman" panose="02020603050405020304" pitchFamily="18" charset="0"/>
              </a:rPr>
              <a:t> Leverage suitable technology for immediate recruitment</a:t>
            </a:r>
            <a:endParaRPr lang="bg-BG" sz="1400" dirty="0">
              <a:latin typeface="Times New Roman" panose="02020603050405020304" pitchFamily="18" charset="0"/>
              <a:cs typeface="Times New Roman" panose="02020603050405020304" pitchFamily="18" charset="0"/>
            </a:endParaRPr>
          </a:p>
          <a:p>
            <a:pPr marL="0" indent="0">
              <a:buNone/>
            </a:pPr>
            <a:r>
              <a:rPr lang="bg-BG" sz="1400" dirty="0">
                <a:latin typeface="Times New Roman" panose="02020603050405020304" pitchFamily="18" charset="0"/>
                <a:cs typeface="Times New Roman" panose="02020603050405020304" pitchFamily="18" charset="0"/>
              </a:rPr>
              <a:t>9.</a:t>
            </a:r>
            <a:r>
              <a:rPr lang="en-GB" sz="1400" dirty="0">
                <a:latin typeface="Times New Roman" panose="02020603050405020304" pitchFamily="18" charset="0"/>
                <a:cs typeface="Times New Roman" panose="02020603050405020304" pitchFamily="18" charset="0"/>
              </a:rPr>
              <a:t> Empanel selected vendors for short-term recruitment needs</a:t>
            </a:r>
          </a:p>
          <a:p>
            <a:pPr marL="0" indent="0">
              <a:buNone/>
            </a:pPr>
            <a:r>
              <a:rPr lang="en-US" sz="1400" dirty="0">
                <a:latin typeface="Times New Roman" panose="02020603050405020304" pitchFamily="18" charset="0"/>
                <a:cs typeface="Times New Roman" panose="02020603050405020304" pitchFamily="18" charset="0"/>
              </a:rPr>
              <a:t>10. About Incentives</a:t>
            </a:r>
          </a:p>
          <a:p>
            <a:pPr marL="0" indent="0">
              <a:buNone/>
            </a:pPr>
            <a:r>
              <a:rPr lang="en-US" sz="1400" dirty="0">
                <a:latin typeface="Times New Roman" panose="02020603050405020304" pitchFamily="18" charset="0"/>
                <a:cs typeface="Times New Roman" panose="02020603050405020304" pitchFamily="18" charset="0"/>
              </a:rPr>
              <a:t>11.</a:t>
            </a:r>
            <a:r>
              <a:rPr lang="en-GB" sz="1400" dirty="0">
                <a:latin typeface="Times New Roman" panose="02020603050405020304" pitchFamily="18" charset="0"/>
                <a:cs typeface="Times New Roman" panose="02020603050405020304" pitchFamily="18" charset="0"/>
              </a:rPr>
              <a:t> Flexibility Non-monetary Incentive</a:t>
            </a:r>
          </a:p>
          <a:p>
            <a:pPr marL="0" indent="0">
              <a:buNone/>
            </a:pPr>
            <a:r>
              <a:rPr lang="en-GB" sz="1400" dirty="0">
                <a:latin typeface="Times New Roman" panose="02020603050405020304" pitchFamily="18" charset="0"/>
                <a:cs typeface="Times New Roman" panose="02020603050405020304" pitchFamily="18" charset="0"/>
              </a:rPr>
              <a:t>12. Food Non-monetary Incentives</a:t>
            </a:r>
          </a:p>
          <a:p>
            <a:pPr marL="0" indent="0">
              <a:buNone/>
            </a:pPr>
            <a:r>
              <a:rPr lang="en-GB" sz="1400" dirty="0">
                <a:latin typeface="Times New Roman" panose="02020603050405020304" pitchFamily="18" charset="0"/>
                <a:cs typeface="Times New Roman" panose="02020603050405020304" pitchFamily="18" charset="0"/>
              </a:rPr>
              <a:t>13. Monthly Stipend Monetary Incentives</a:t>
            </a:r>
          </a:p>
          <a:p>
            <a:pPr marL="0" indent="0">
              <a:buNone/>
            </a:pPr>
            <a:r>
              <a:rPr lang="en-GB" sz="1400" dirty="0">
                <a:latin typeface="Times New Roman" panose="02020603050405020304" pitchFamily="18" charset="0"/>
                <a:cs typeface="Times New Roman" panose="02020603050405020304" pitchFamily="18" charset="0"/>
              </a:rPr>
              <a:t>14.Reference List</a:t>
            </a:r>
            <a:endParaRPr lang="en-US" sz="1400" dirty="0">
              <a:latin typeface="Times New Roman" panose="02020603050405020304" pitchFamily="18" charset="0"/>
              <a:cs typeface="Times New Roman" panose="02020603050405020304" pitchFamily="18" charset="0"/>
            </a:endParaRPr>
          </a:p>
          <a:p>
            <a:pPr marL="0" indent="0">
              <a:buNone/>
            </a:pPr>
            <a:endParaRPr lang="bg-BG" sz="1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331623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 name="Rectangle 9">
            <a:extLst>
              <a:ext uri="{FF2B5EF4-FFF2-40B4-BE49-F238E27FC236}">
                <a16:creationId xmlns:a16="http://schemas.microsoft.com/office/drawing/2014/main" id="{579E3846-8D0B-B14A-817A-7FAC9DDA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Cross 11">
            <a:extLst>
              <a:ext uri="{FF2B5EF4-FFF2-40B4-BE49-F238E27FC236}">
                <a16:creationId xmlns:a16="http://schemas.microsoft.com/office/drawing/2014/main" id="{BE50E7BE-734F-224D-B03E-074DE1D124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17667"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ectangle 13">
            <a:extLst>
              <a:ext uri="{FF2B5EF4-FFF2-40B4-BE49-F238E27FC236}">
                <a16:creationId xmlns:a16="http://schemas.microsoft.com/office/drawing/2014/main" id="{DCA5172B-100A-154D-8648-280629D67D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0732125-EA8A-8CFC-697A-3EA1615A7A4A}"/>
              </a:ext>
            </a:extLst>
          </p:cNvPr>
          <p:cNvSpPr>
            <a:spLocks noGrp="1"/>
          </p:cNvSpPr>
          <p:nvPr>
            <p:ph type="title"/>
          </p:nvPr>
        </p:nvSpPr>
        <p:spPr>
          <a:xfrm>
            <a:off x="565149" y="1204721"/>
            <a:ext cx="5472909" cy="1446550"/>
          </a:xfrm>
        </p:spPr>
        <p:txBody>
          <a:bodyPr>
            <a:normAutofit/>
          </a:bodyPr>
          <a:lstStyle/>
          <a:p>
            <a:r>
              <a:rPr lang="en-GB" dirty="0">
                <a:latin typeface="Times New Roman" panose="02020603050405020304" pitchFamily="18" charset="0"/>
                <a:cs typeface="Times New Roman" panose="02020603050405020304" pitchFamily="18" charset="0"/>
              </a:rPr>
              <a:t>Introduction </a:t>
            </a:r>
            <a:endParaRPr lang="bg-BG"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3518B312-3D89-FD99-BC63-D8E3A6111294}"/>
              </a:ext>
            </a:extLst>
          </p:cNvPr>
          <p:cNvSpPr>
            <a:spLocks noGrp="1"/>
          </p:cNvSpPr>
          <p:nvPr>
            <p:ph idx="1"/>
          </p:nvPr>
        </p:nvSpPr>
        <p:spPr>
          <a:xfrm>
            <a:off x="565150" y="2691638"/>
            <a:ext cx="5472909" cy="3188586"/>
          </a:xfrm>
        </p:spPr>
        <p:txBody>
          <a:bodyPr>
            <a:normAutofit/>
          </a:bodyPr>
          <a:lstStyle/>
          <a:p>
            <a:r>
              <a:rPr lang="en-GB" dirty="0">
                <a:latin typeface="Times New Roman" panose="02020603050405020304" pitchFamily="18" charset="0"/>
                <a:cs typeface="Times New Roman" panose="02020603050405020304" pitchFamily="18" charset="0"/>
              </a:rPr>
              <a:t>COVID-19 has hit the hospitality industry hard. </a:t>
            </a:r>
          </a:p>
          <a:p>
            <a:r>
              <a:rPr lang="en-GB" dirty="0">
                <a:latin typeface="Times New Roman" panose="02020603050405020304" pitchFamily="18" charset="0"/>
                <a:cs typeface="Times New Roman" panose="02020603050405020304" pitchFamily="18" charset="0"/>
              </a:rPr>
              <a:t>The restaurant group, which runs </a:t>
            </a:r>
            <a:r>
              <a:rPr lang="en-GB" dirty="0" err="1">
                <a:latin typeface="Times New Roman" panose="02020603050405020304" pitchFamily="18" charset="0"/>
                <a:cs typeface="Times New Roman" panose="02020603050405020304" pitchFamily="18" charset="0"/>
              </a:rPr>
              <a:t>Quaglino</a:t>
            </a:r>
            <a:r>
              <a:rPr lang="en-GB" dirty="0">
                <a:latin typeface="Times New Roman" panose="02020603050405020304" pitchFamily="18" charset="0"/>
                <a:cs typeface="Times New Roman" panose="02020603050405020304" pitchFamily="18" charset="0"/>
              </a:rPr>
              <a:t> and Coq </a:t>
            </a:r>
            <a:r>
              <a:rPr lang="en-GB" dirty="0" err="1">
                <a:latin typeface="Times New Roman" panose="02020603050405020304" pitchFamily="18" charset="0"/>
                <a:cs typeface="Times New Roman" panose="02020603050405020304" pitchFamily="18" charset="0"/>
              </a:rPr>
              <a:t>d'Argent</a:t>
            </a:r>
            <a:r>
              <a:rPr lang="en-GB" dirty="0">
                <a:latin typeface="Times New Roman" panose="02020603050405020304" pitchFamily="18" charset="0"/>
                <a:cs typeface="Times New Roman" panose="02020603050405020304" pitchFamily="18" charset="0"/>
              </a:rPr>
              <a:t> in London and 20 Stories in Manchester, has estimated it has lost 10% of sales due to staff shortages.</a:t>
            </a:r>
            <a:endParaRPr lang="bg-BG" dirty="0">
              <a:latin typeface="Times New Roman" panose="02020603050405020304" pitchFamily="18" charset="0"/>
              <a:cs typeface="Times New Roman" panose="02020603050405020304" pitchFamily="18" charset="0"/>
            </a:endParaRPr>
          </a:p>
        </p:txBody>
      </p:sp>
      <p:pic>
        <p:nvPicPr>
          <p:cNvPr id="5" name="Picture 4" descr="Timeline&#10;&#10;Description automatically generated with low confidence">
            <a:extLst>
              <a:ext uri="{FF2B5EF4-FFF2-40B4-BE49-F238E27FC236}">
                <a16:creationId xmlns:a16="http://schemas.microsoft.com/office/drawing/2014/main" id="{B8760E84-699F-8BBF-7024-693ADC514F7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25077" y="2100077"/>
            <a:ext cx="4393257" cy="2921515"/>
          </a:xfrm>
          <a:prstGeom prst="rect">
            <a:avLst/>
          </a:prstGeom>
        </p:spPr>
      </p:pic>
    </p:spTree>
    <p:extLst>
      <p:ext uri="{BB962C8B-B14F-4D97-AF65-F5344CB8AC3E}">
        <p14:creationId xmlns:p14="http://schemas.microsoft.com/office/powerpoint/2010/main" val="19231189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579E3846-8D0B-B14A-817A-7FAC9DDA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1FC5B2C-A763-3E66-4F82-5481F15DE96E}"/>
              </a:ext>
            </a:extLst>
          </p:cNvPr>
          <p:cNvSpPr>
            <a:spLocks noGrp="1"/>
          </p:cNvSpPr>
          <p:nvPr>
            <p:ph type="title"/>
          </p:nvPr>
        </p:nvSpPr>
        <p:spPr>
          <a:xfrm>
            <a:off x="6597444" y="1204721"/>
            <a:ext cx="5029395" cy="1446550"/>
          </a:xfrm>
        </p:spPr>
        <p:txBody>
          <a:bodyPr>
            <a:normAutofit/>
          </a:bodyPr>
          <a:lstStyle/>
          <a:p>
            <a:pPr algn="ctr"/>
            <a:r>
              <a:rPr lang="en-GB" dirty="0">
                <a:latin typeface="Times New Roman" panose="02020603050405020304" pitchFamily="18" charset="0"/>
                <a:cs typeface="Times New Roman" panose="02020603050405020304" pitchFamily="18" charset="0"/>
              </a:rPr>
              <a:t>About Talent acquisition</a:t>
            </a:r>
            <a:endParaRPr lang="bg-BG"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0B8230FB-4868-1C4C-1B33-DCB202074043}"/>
              </a:ext>
            </a:extLst>
          </p:cNvPr>
          <p:cNvSpPr>
            <a:spLocks noGrp="1"/>
          </p:cNvSpPr>
          <p:nvPr>
            <p:ph idx="1"/>
          </p:nvPr>
        </p:nvSpPr>
        <p:spPr>
          <a:xfrm>
            <a:off x="6597444" y="2691638"/>
            <a:ext cx="5029395" cy="3188586"/>
          </a:xfrm>
        </p:spPr>
        <p:txBody>
          <a:bodyPr>
            <a:normAutofit/>
          </a:bodyPr>
          <a:lstStyle/>
          <a:p>
            <a:pPr>
              <a:lnSpc>
                <a:spcPct val="90000"/>
              </a:lnSpc>
            </a:pPr>
            <a:r>
              <a:rPr lang="en-GB" sz="2000" dirty="0">
                <a:latin typeface="Times New Roman" panose="02020603050405020304" pitchFamily="18" charset="0"/>
                <a:cs typeface="Times New Roman" panose="02020603050405020304" pitchFamily="18" charset="0"/>
              </a:rPr>
              <a:t>In order to find the best applicants for the organization's open positions, talent acquisition refers to the strategic search, investigation, and interviewing of appropriate personnel. Talent acquisition is always part of an organization's bigger HR role. The two most crucial resources for aiding talent acquisition professionals are data and technology.</a:t>
            </a:r>
            <a:endParaRPr lang="bg-BG" sz="2000" dirty="0">
              <a:latin typeface="Times New Roman" panose="02020603050405020304" pitchFamily="18" charset="0"/>
              <a:cs typeface="Times New Roman" panose="02020603050405020304" pitchFamily="18" charset="0"/>
            </a:endParaRPr>
          </a:p>
        </p:txBody>
      </p:sp>
      <p:pic>
        <p:nvPicPr>
          <p:cNvPr id="6" name="Picture 5" descr="A picture containing text&#10;&#10;Description automatically generated">
            <a:extLst>
              <a:ext uri="{FF2B5EF4-FFF2-40B4-BE49-F238E27FC236}">
                <a16:creationId xmlns:a16="http://schemas.microsoft.com/office/drawing/2014/main" id="{A64F98EA-237E-FED5-84DA-A565309B30B0}"/>
              </a:ext>
            </a:extLst>
          </p:cNvPr>
          <p:cNvPicPr>
            <a:picLocks noChangeAspect="1"/>
          </p:cNvPicPr>
          <p:nvPr/>
        </p:nvPicPr>
        <p:blipFill rotWithShape="1">
          <a:blip r:embed="rId2">
            <a:extLst>
              <a:ext uri="{28A0092B-C50C-407E-A947-70E740481C1C}">
                <a14:useLocalDpi xmlns:a14="http://schemas.microsoft.com/office/drawing/2010/main" val="0"/>
              </a:ext>
            </a:extLst>
          </a:blip>
          <a:srcRect l="31363" r="18112" b="1"/>
          <a:stretch/>
        </p:blipFill>
        <p:spPr>
          <a:xfrm>
            <a:off x="464577" y="1096772"/>
            <a:ext cx="5571066" cy="5761228"/>
          </a:xfrm>
          <a:prstGeom prst="rect">
            <a:avLst/>
          </a:prstGeom>
        </p:spPr>
      </p:pic>
      <p:sp>
        <p:nvSpPr>
          <p:cNvPr id="21" name="Cross 20">
            <a:extLst>
              <a:ext uri="{FF2B5EF4-FFF2-40B4-BE49-F238E27FC236}">
                <a16:creationId xmlns:a16="http://schemas.microsoft.com/office/drawing/2014/main" id="{B03A2784-BA75-004F-B24B-7793E15C25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28211"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7280209F-8EA9-624E-AA74-5D3C40DCC6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73666"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833914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46" name="Rectangle 1030">
            <a:extLst>
              <a:ext uri="{FF2B5EF4-FFF2-40B4-BE49-F238E27FC236}">
                <a16:creationId xmlns:a16="http://schemas.microsoft.com/office/drawing/2014/main" id="{579E3846-8D0B-B14A-817A-7FAC9DDA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7F6BAB5-E0D2-302C-8952-B502E9EC78DF}"/>
              </a:ext>
            </a:extLst>
          </p:cNvPr>
          <p:cNvSpPr>
            <a:spLocks noGrp="1"/>
          </p:cNvSpPr>
          <p:nvPr>
            <p:ph type="title"/>
          </p:nvPr>
        </p:nvSpPr>
        <p:spPr>
          <a:xfrm>
            <a:off x="6155705" y="1204721"/>
            <a:ext cx="5471135" cy="1446550"/>
          </a:xfrm>
        </p:spPr>
        <p:txBody>
          <a:bodyPr>
            <a:normAutofit/>
          </a:bodyPr>
          <a:lstStyle/>
          <a:p>
            <a:pPr algn="ctr"/>
            <a:r>
              <a:rPr lang="en-US" dirty="0">
                <a:latin typeface="Times New Roman" panose="02020603050405020304" pitchFamily="18" charset="0"/>
                <a:cs typeface="Times New Roman" panose="02020603050405020304" pitchFamily="18" charset="0"/>
              </a:rPr>
              <a:t>T</a:t>
            </a:r>
            <a:r>
              <a:rPr lang="en-US" dirty="0">
                <a:effectLst/>
                <a:latin typeface="Times New Roman" panose="02020603050405020304" pitchFamily="18" charset="0"/>
                <a:cs typeface="Times New Roman" panose="02020603050405020304" pitchFamily="18" charset="0"/>
              </a:rPr>
              <a:t>alent acquisition strategies</a:t>
            </a:r>
            <a:endParaRPr lang="bg-BG"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C33151E1-64BC-16B1-FB60-3188F6C6E933}"/>
              </a:ext>
            </a:extLst>
          </p:cNvPr>
          <p:cNvSpPr>
            <a:spLocks noGrp="1"/>
          </p:cNvSpPr>
          <p:nvPr>
            <p:ph idx="1"/>
          </p:nvPr>
        </p:nvSpPr>
        <p:spPr>
          <a:xfrm>
            <a:off x="6155706" y="2691638"/>
            <a:ext cx="5471135" cy="3188586"/>
          </a:xfrm>
        </p:spPr>
        <p:txBody>
          <a:bodyPr>
            <a:normAutofit/>
          </a:bodyPr>
          <a:lstStyle/>
          <a:p>
            <a:r>
              <a:rPr lang="en-GB" dirty="0">
                <a:latin typeface="Times New Roman" panose="02020603050405020304" pitchFamily="18" charset="0"/>
                <a:cs typeface="Times New Roman" panose="02020603050405020304" pitchFamily="18" charset="0"/>
              </a:rPr>
              <a:t>Every company is different. They have different goals, approaches, focuses, ways and cultures. When you have people, organizations must build their own strategy based on what they want to achieve in the market and what resources they are willing to provide.</a:t>
            </a:r>
            <a:endParaRPr lang="bg-BG" dirty="0">
              <a:latin typeface="Times New Roman" panose="02020603050405020304" pitchFamily="18" charset="0"/>
              <a:cs typeface="Times New Roman" panose="02020603050405020304" pitchFamily="18" charset="0"/>
            </a:endParaRPr>
          </a:p>
        </p:txBody>
      </p:sp>
      <p:pic>
        <p:nvPicPr>
          <p:cNvPr id="1026" name="Picture 2" descr="Talent Acquisition: Everything you need to know about">
            <a:extLst>
              <a:ext uri="{FF2B5EF4-FFF2-40B4-BE49-F238E27FC236}">
                <a16:creationId xmlns:a16="http://schemas.microsoft.com/office/drawing/2014/main" id="{34EB32D7-B380-9AA9-70DE-2C23AC390A91}"/>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973666" y="1726650"/>
            <a:ext cx="4393257" cy="3668369"/>
          </a:xfrm>
          <a:prstGeom prst="rect">
            <a:avLst/>
          </a:prstGeom>
          <a:noFill/>
          <a:extLst>
            <a:ext uri="{909E8E84-426E-40DD-AFC4-6F175D3DCCD1}">
              <a14:hiddenFill xmlns:a14="http://schemas.microsoft.com/office/drawing/2010/main">
                <a:solidFill>
                  <a:srgbClr val="FFFFFF"/>
                </a:solidFill>
              </a14:hiddenFill>
            </a:ext>
          </a:extLst>
        </p:spPr>
      </p:pic>
      <p:sp>
        <p:nvSpPr>
          <p:cNvPr id="1047" name="Cross 1032">
            <a:extLst>
              <a:ext uri="{FF2B5EF4-FFF2-40B4-BE49-F238E27FC236}">
                <a16:creationId xmlns:a16="http://schemas.microsoft.com/office/drawing/2014/main" id="{7B768144-4A9A-EF4F-89C6-859C48A1AD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68684"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8" name="Rectangle 1034">
            <a:extLst>
              <a:ext uri="{FF2B5EF4-FFF2-40B4-BE49-F238E27FC236}">
                <a16:creationId xmlns:a16="http://schemas.microsoft.com/office/drawing/2014/main" id="{233F0DEE-0C91-A94B-BED4-444EDE341B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981780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6" name="Rectangle 9">
            <a:extLst>
              <a:ext uri="{FF2B5EF4-FFF2-40B4-BE49-F238E27FC236}">
                <a16:creationId xmlns:a16="http://schemas.microsoft.com/office/drawing/2014/main" id="{F367E596-6364-884D-8ECA-DABD757BD2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icture containing keyboard, computer, indoor, electronics&#10;&#10;Description automatically generated">
            <a:extLst>
              <a:ext uri="{FF2B5EF4-FFF2-40B4-BE49-F238E27FC236}">
                <a16:creationId xmlns:a16="http://schemas.microsoft.com/office/drawing/2014/main" id="{A6922025-0E38-E30B-FC84-664DB3692759}"/>
              </a:ext>
            </a:extLst>
          </p:cNvPr>
          <p:cNvPicPr>
            <a:picLocks noChangeAspect="1"/>
          </p:cNvPicPr>
          <p:nvPr/>
        </p:nvPicPr>
        <p:blipFill rotWithShape="1">
          <a:blip r:embed="rId2">
            <a:extLst>
              <a:ext uri="{28A0092B-C50C-407E-A947-70E740481C1C}">
                <a14:useLocalDpi xmlns:a14="http://schemas.microsoft.com/office/drawing/2010/main" val="0"/>
              </a:ext>
            </a:extLst>
          </a:blip>
          <a:srcRect l="444"/>
          <a:stretch/>
        </p:blipFill>
        <p:spPr>
          <a:xfrm>
            <a:off x="20" y="10"/>
            <a:ext cx="12191980" cy="6857990"/>
          </a:xfrm>
          <a:prstGeom prst="rect">
            <a:avLst/>
          </a:prstGeom>
        </p:spPr>
      </p:pic>
      <p:sp>
        <p:nvSpPr>
          <p:cNvPr id="37" name="Rectangle">
            <a:extLst>
              <a:ext uri="{FF2B5EF4-FFF2-40B4-BE49-F238E27FC236}">
                <a16:creationId xmlns:a16="http://schemas.microsoft.com/office/drawing/2014/main" id="{6C7511A4-6FBF-0246-AB44-3B819A707D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0549940" cy="6858000"/>
          </a:xfrm>
          <a:prstGeom prst="rect">
            <a:avLst/>
          </a:prstGeom>
          <a:gradFill flip="none" rotWithShape="1">
            <a:gsLst>
              <a:gs pos="32000">
                <a:schemeClr val="bg1">
                  <a:alpha val="67000"/>
                </a:schemeClr>
              </a:gs>
              <a:gs pos="0">
                <a:schemeClr val="bg1">
                  <a:alpha val="55000"/>
                </a:schemeClr>
              </a:gs>
              <a:gs pos="99000">
                <a:schemeClr val="bg1">
                  <a:alpha val="55000"/>
                </a:schemeClr>
              </a:gs>
            </a:gsLst>
            <a:path path="circle">
              <a:fillToRect r="100000" b="100000"/>
            </a:path>
            <a:tileRect l="-100000" t="-100000"/>
          </a:gradFill>
          <a:ln w="12700">
            <a:miter lim="400000"/>
          </a:ln>
        </p:spPr>
        <p:txBody>
          <a:bodyPr lIns="50800" tIns="50800" rIns="50800" bIns="50800" anchor="ctr"/>
          <a:lstStyle/>
          <a:p>
            <a:pPr algn="ctr"/>
            <a:endParaRPr sz="2600" cap="all" dirty="0">
              <a:solidFill>
                <a:srgbClr val="FFFFFF"/>
              </a:solidFill>
              <a:sym typeface="Avenir Next"/>
            </a:endParaRPr>
          </a:p>
        </p:txBody>
      </p:sp>
      <p:sp>
        <p:nvSpPr>
          <p:cNvPr id="38" name="Rectangle 13">
            <a:extLst>
              <a:ext uri="{FF2B5EF4-FFF2-40B4-BE49-F238E27FC236}">
                <a16:creationId xmlns:a16="http://schemas.microsoft.com/office/drawing/2014/main" id="{17857F1F-17F7-9144-8BBA-AD63FC0AA6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505EEDF-5B70-3A5D-67C3-BCF71415B20E}"/>
              </a:ext>
            </a:extLst>
          </p:cNvPr>
          <p:cNvSpPr>
            <a:spLocks noGrp="1"/>
          </p:cNvSpPr>
          <p:nvPr>
            <p:ph type="title"/>
          </p:nvPr>
        </p:nvSpPr>
        <p:spPr>
          <a:xfrm>
            <a:off x="565149" y="1204721"/>
            <a:ext cx="8267296" cy="1446550"/>
          </a:xfrm>
        </p:spPr>
        <p:txBody>
          <a:bodyPr>
            <a:normAutofit/>
          </a:bodyPr>
          <a:lstStyle/>
          <a:p>
            <a:pPr algn="ctr">
              <a:lnSpc>
                <a:spcPct val="90000"/>
              </a:lnSpc>
            </a:pPr>
            <a:r>
              <a:rPr lang="en-GB" sz="3100" dirty="0">
                <a:latin typeface="Times New Roman" panose="02020603050405020304" pitchFamily="18" charset="0"/>
                <a:cs typeface="Times New Roman" panose="02020603050405020304" pitchFamily="18" charset="0"/>
              </a:rPr>
              <a:t>Design a competitive and comprehensive benefits plan.</a:t>
            </a:r>
            <a:br>
              <a:rPr lang="en-GB" sz="3100" dirty="0">
                <a:latin typeface="Times New Roman" panose="02020603050405020304" pitchFamily="18" charset="0"/>
                <a:cs typeface="Times New Roman" panose="02020603050405020304" pitchFamily="18" charset="0"/>
              </a:rPr>
            </a:br>
            <a:r>
              <a:rPr lang="en-GB" sz="3100" dirty="0">
                <a:latin typeface="Times New Roman" panose="02020603050405020304" pitchFamily="18" charset="0"/>
                <a:cs typeface="Times New Roman" panose="02020603050405020304" pitchFamily="18" charset="0"/>
              </a:rPr>
              <a:t>Long-Term Strategy </a:t>
            </a:r>
            <a:endParaRPr lang="bg-BG" sz="31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75FC45AE-91F5-59EF-B8EB-F6C25009C5BE}"/>
              </a:ext>
            </a:extLst>
          </p:cNvPr>
          <p:cNvSpPr>
            <a:spLocks noGrp="1"/>
          </p:cNvSpPr>
          <p:nvPr>
            <p:ph idx="1"/>
          </p:nvPr>
        </p:nvSpPr>
        <p:spPr>
          <a:xfrm>
            <a:off x="565150" y="2691638"/>
            <a:ext cx="8267296" cy="3188586"/>
          </a:xfrm>
        </p:spPr>
        <p:txBody>
          <a:bodyPr>
            <a:normAutofit/>
          </a:bodyPr>
          <a:lstStyle/>
          <a:p>
            <a:r>
              <a:rPr lang="en-GB" dirty="0">
                <a:latin typeface="Times New Roman" panose="02020603050405020304" pitchFamily="18" charset="0"/>
                <a:cs typeface="Times New Roman" panose="02020603050405020304" pitchFamily="18" charset="0"/>
              </a:rPr>
              <a:t>Employees want good benefits to cover mental health. Companies that invest in the mental health of their employees understand the value of a healthy mind. Employees are willing to accept lower wages in exchange for comprehensive health benefits, including medical, vision and dental insurance.</a:t>
            </a:r>
            <a:endParaRPr lang="bg-BG" dirty="0">
              <a:latin typeface="Times New Roman" panose="02020603050405020304" pitchFamily="18" charset="0"/>
              <a:cs typeface="Times New Roman" panose="02020603050405020304" pitchFamily="18" charset="0"/>
            </a:endParaRPr>
          </a:p>
        </p:txBody>
      </p:sp>
      <p:sp>
        <p:nvSpPr>
          <p:cNvPr id="39" name="Cross 15">
            <a:extLst>
              <a:ext uri="{FF2B5EF4-FFF2-40B4-BE49-F238E27FC236}">
                <a16:creationId xmlns:a16="http://schemas.microsoft.com/office/drawing/2014/main" id="{8D56D3E8-B102-DF4E-8F6F-48B2902222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42508"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962079309"/>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6" name="Rectangle 21">
            <a:extLst>
              <a:ext uri="{FF2B5EF4-FFF2-40B4-BE49-F238E27FC236}">
                <a16:creationId xmlns:a16="http://schemas.microsoft.com/office/drawing/2014/main" id="{579E3846-8D0B-B14A-817A-7FAC9DDA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Cross 23">
            <a:extLst>
              <a:ext uri="{FF2B5EF4-FFF2-40B4-BE49-F238E27FC236}">
                <a16:creationId xmlns:a16="http://schemas.microsoft.com/office/drawing/2014/main" id="{BE50E7BE-734F-224D-B03E-074DE1D124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17667"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ectangle 25">
            <a:extLst>
              <a:ext uri="{FF2B5EF4-FFF2-40B4-BE49-F238E27FC236}">
                <a16:creationId xmlns:a16="http://schemas.microsoft.com/office/drawing/2014/main" id="{DCA5172B-100A-154D-8648-280629D67D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AAA6DE8-2E14-38B9-476F-E25D7D30C8FC}"/>
              </a:ext>
            </a:extLst>
          </p:cNvPr>
          <p:cNvSpPr>
            <a:spLocks noGrp="1"/>
          </p:cNvSpPr>
          <p:nvPr>
            <p:ph type="title"/>
          </p:nvPr>
        </p:nvSpPr>
        <p:spPr>
          <a:xfrm>
            <a:off x="565149" y="1204721"/>
            <a:ext cx="4114799" cy="1446550"/>
          </a:xfrm>
        </p:spPr>
        <p:txBody>
          <a:bodyPr>
            <a:normAutofit fontScale="90000"/>
          </a:bodyPr>
          <a:lstStyle/>
          <a:p>
            <a:pPr algn="ctr">
              <a:lnSpc>
                <a:spcPct val="90000"/>
              </a:lnSpc>
            </a:pPr>
            <a:r>
              <a:rPr lang="en-US" sz="3100" dirty="0">
                <a:latin typeface="Times New Roman" panose="02020603050405020304" pitchFamily="18" charset="0"/>
                <a:cs typeface="Times New Roman" panose="02020603050405020304" pitchFamily="18" charset="0"/>
              </a:rPr>
              <a:t>Promote internal diversity</a:t>
            </a:r>
            <a:br>
              <a:rPr lang="en-US" sz="3100" dirty="0">
                <a:latin typeface="Times New Roman" panose="02020603050405020304" pitchFamily="18" charset="0"/>
                <a:cs typeface="Times New Roman" panose="02020603050405020304" pitchFamily="18" charset="0"/>
              </a:rPr>
            </a:br>
            <a:r>
              <a:rPr lang="en-US" sz="3100" dirty="0">
                <a:latin typeface="Times New Roman" panose="02020603050405020304" pitchFamily="18" charset="0"/>
                <a:cs typeface="Times New Roman" panose="02020603050405020304" pitchFamily="18" charset="0"/>
              </a:rPr>
              <a:t>Long-term Strategy</a:t>
            </a:r>
            <a:br>
              <a:rPr lang="en-US" sz="3100" b="1" dirty="0"/>
            </a:br>
            <a:endParaRPr lang="bg-BG" sz="3100" dirty="0"/>
          </a:p>
        </p:txBody>
      </p:sp>
      <p:sp>
        <p:nvSpPr>
          <p:cNvPr id="3" name="Content Placeholder 2">
            <a:extLst>
              <a:ext uri="{FF2B5EF4-FFF2-40B4-BE49-F238E27FC236}">
                <a16:creationId xmlns:a16="http://schemas.microsoft.com/office/drawing/2014/main" id="{56B989F0-90E5-117C-16DB-DEAD84CC568D}"/>
              </a:ext>
            </a:extLst>
          </p:cNvPr>
          <p:cNvSpPr>
            <a:spLocks noGrp="1"/>
          </p:cNvSpPr>
          <p:nvPr>
            <p:ph idx="1"/>
          </p:nvPr>
        </p:nvSpPr>
        <p:spPr>
          <a:xfrm>
            <a:off x="565150" y="2691638"/>
            <a:ext cx="4114799" cy="3188586"/>
          </a:xfrm>
        </p:spPr>
        <p:txBody>
          <a:bodyPr>
            <a:normAutofit/>
          </a:bodyPr>
          <a:lstStyle/>
          <a:p>
            <a:pPr>
              <a:lnSpc>
                <a:spcPct val="90000"/>
              </a:lnSpc>
            </a:pPr>
            <a:r>
              <a:rPr lang="en-GB" sz="1700" dirty="0">
                <a:latin typeface="Times New Roman" panose="02020603050405020304" pitchFamily="18" charset="0"/>
                <a:cs typeface="Times New Roman" panose="02020603050405020304" pitchFamily="18" charset="0"/>
              </a:rPr>
              <a:t>All industries are dominated by men, which leads to the perception that women are underrepresented in corporate culture. Although the number of women in the labour force has increased in recent decades, all members of the country still hold most of the power. To build a diverse and inclusive corporate culture, companies must give voice to people from diverse backgrounds.</a:t>
            </a:r>
            <a:endParaRPr lang="bg-BG" sz="1700"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0BED89DA-2DE2-350A-BA12-649BD31B109E}"/>
              </a:ext>
            </a:extLst>
          </p:cNvPr>
          <p:cNvPicPr>
            <a:picLocks noChangeAspect="1"/>
          </p:cNvPicPr>
          <p:nvPr/>
        </p:nvPicPr>
        <p:blipFill>
          <a:blip r:embed="rId2"/>
          <a:stretch>
            <a:fillRect/>
          </a:stretch>
        </p:blipFill>
        <p:spPr>
          <a:xfrm>
            <a:off x="5486709" y="1955980"/>
            <a:ext cx="5731624" cy="3209709"/>
          </a:xfrm>
          <a:prstGeom prst="rect">
            <a:avLst/>
          </a:prstGeom>
        </p:spPr>
      </p:pic>
    </p:spTree>
    <p:extLst>
      <p:ext uri="{BB962C8B-B14F-4D97-AF65-F5344CB8AC3E}">
        <p14:creationId xmlns:p14="http://schemas.microsoft.com/office/powerpoint/2010/main" val="13023121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5" name="Rectangle 26">
            <a:extLst>
              <a:ext uri="{FF2B5EF4-FFF2-40B4-BE49-F238E27FC236}">
                <a16:creationId xmlns:a16="http://schemas.microsoft.com/office/drawing/2014/main" id="{579E3846-8D0B-B14A-817A-7FAC9DDA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DB46B76-02BC-70AE-52CD-8E7FDF99EA1C}"/>
              </a:ext>
            </a:extLst>
          </p:cNvPr>
          <p:cNvSpPr>
            <a:spLocks noGrp="1"/>
          </p:cNvSpPr>
          <p:nvPr>
            <p:ph type="title"/>
          </p:nvPr>
        </p:nvSpPr>
        <p:spPr>
          <a:xfrm>
            <a:off x="565149" y="1204721"/>
            <a:ext cx="5066001" cy="1446550"/>
          </a:xfrm>
        </p:spPr>
        <p:txBody>
          <a:bodyPr>
            <a:normAutofit/>
          </a:bodyPr>
          <a:lstStyle/>
          <a:p>
            <a:pPr algn="ctr">
              <a:lnSpc>
                <a:spcPct val="90000"/>
              </a:lnSpc>
            </a:pPr>
            <a:r>
              <a:rPr lang="en-GB" sz="3100" dirty="0">
                <a:latin typeface="Times New Roman" panose="02020603050405020304" pitchFamily="18" charset="0"/>
                <a:cs typeface="Times New Roman" panose="02020603050405020304" pitchFamily="18" charset="0"/>
              </a:rPr>
              <a:t>Partner with local universities to build an applicant pool.</a:t>
            </a:r>
            <a:br>
              <a:rPr lang="en-GB" sz="3100" dirty="0">
                <a:latin typeface="Times New Roman" panose="02020603050405020304" pitchFamily="18" charset="0"/>
                <a:cs typeface="Times New Roman" panose="02020603050405020304" pitchFamily="18" charset="0"/>
              </a:rPr>
            </a:br>
            <a:r>
              <a:rPr lang="en-GB" sz="3100" dirty="0">
                <a:latin typeface="Times New Roman" panose="02020603050405020304" pitchFamily="18" charset="0"/>
                <a:cs typeface="Times New Roman" panose="02020603050405020304" pitchFamily="18" charset="0"/>
              </a:rPr>
              <a:t>Long-term Strategy</a:t>
            </a:r>
            <a:endParaRPr lang="bg-BG" sz="31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3532435A-B85F-F7C4-B701-0DAA5DB02784}"/>
              </a:ext>
            </a:extLst>
          </p:cNvPr>
          <p:cNvSpPr>
            <a:spLocks noGrp="1"/>
          </p:cNvSpPr>
          <p:nvPr>
            <p:ph idx="1"/>
          </p:nvPr>
        </p:nvSpPr>
        <p:spPr>
          <a:xfrm>
            <a:off x="565150" y="2691638"/>
            <a:ext cx="5066001" cy="3188586"/>
          </a:xfrm>
        </p:spPr>
        <p:txBody>
          <a:bodyPr>
            <a:normAutofit/>
          </a:bodyPr>
          <a:lstStyle/>
          <a:p>
            <a:pPr>
              <a:lnSpc>
                <a:spcPct val="90000"/>
              </a:lnSpc>
            </a:pPr>
            <a:r>
              <a:rPr lang="en-GB" sz="2000" dirty="0">
                <a:latin typeface="Times New Roman" panose="02020603050405020304" pitchFamily="18" charset="0"/>
                <a:cs typeface="Times New Roman" panose="02020603050405020304" pitchFamily="18" charset="0"/>
              </a:rPr>
              <a:t>Collaboration between corporations and higher education institutions may be extremely helpful in addressing the expanding human resource requirements of businesses. This can give organisations a dependable means to create a staff that is educated and trained. This can cut training expenses for employers. Also, it can raise output and quality of work life. This not only, it can boost regional and national competition.</a:t>
            </a:r>
            <a:endParaRPr lang="bg-BG" sz="2000" dirty="0">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C83CA183-19F1-BF12-9864-BD2B531B701E}"/>
              </a:ext>
            </a:extLst>
          </p:cNvPr>
          <p:cNvPicPr>
            <a:picLocks noChangeAspect="1"/>
          </p:cNvPicPr>
          <p:nvPr/>
        </p:nvPicPr>
        <p:blipFill rotWithShape="1">
          <a:blip r:embed="rId2">
            <a:extLst>
              <a:ext uri="{28A0092B-C50C-407E-A947-70E740481C1C}">
                <a14:useLocalDpi xmlns:a14="http://schemas.microsoft.com/office/drawing/2010/main" val="0"/>
              </a:ext>
            </a:extLst>
          </a:blip>
          <a:srcRect l="23358" r="21281" b="-1"/>
          <a:stretch/>
        </p:blipFill>
        <p:spPr>
          <a:xfrm>
            <a:off x="6163734" y="1096772"/>
            <a:ext cx="5571066" cy="5761228"/>
          </a:xfrm>
          <a:prstGeom prst="rect">
            <a:avLst/>
          </a:prstGeom>
        </p:spPr>
      </p:pic>
      <p:sp>
        <p:nvSpPr>
          <p:cNvPr id="46" name="Cross 28">
            <a:extLst>
              <a:ext uri="{FF2B5EF4-FFF2-40B4-BE49-F238E27FC236}">
                <a16:creationId xmlns:a16="http://schemas.microsoft.com/office/drawing/2014/main" id="{A27CA9A8-2E1B-1E43-B7A6-45B44037C7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19990"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30">
            <a:extLst>
              <a:ext uri="{FF2B5EF4-FFF2-40B4-BE49-F238E27FC236}">
                <a16:creationId xmlns:a16="http://schemas.microsoft.com/office/drawing/2014/main" id="{DCA5172B-100A-154D-8648-280629D67D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611171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79E3846-8D0B-B14A-817A-7FAC9DDA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D01BA3D-96AC-E2DA-B201-98C72F8F5469}"/>
              </a:ext>
            </a:extLst>
          </p:cNvPr>
          <p:cNvSpPr>
            <a:spLocks noGrp="1"/>
          </p:cNvSpPr>
          <p:nvPr>
            <p:ph type="title"/>
          </p:nvPr>
        </p:nvSpPr>
        <p:spPr>
          <a:xfrm>
            <a:off x="565149" y="1204721"/>
            <a:ext cx="5571066" cy="1446550"/>
          </a:xfrm>
        </p:spPr>
        <p:txBody>
          <a:bodyPr>
            <a:normAutofit fontScale="90000"/>
          </a:bodyPr>
          <a:lstStyle/>
          <a:p>
            <a:pPr algn="ctr">
              <a:lnSpc>
                <a:spcPct val="90000"/>
              </a:lnSpc>
            </a:pPr>
            <a:r>
              <a:rPr lang="en-GB" sz="3600" dirty="0">
                <a:latin typeface="Times New Roman" panose="02020603050405020304" pitchFamily="18" charset="0"/>
                <a:cs typeface="Times New Roman" panose="02020603050405020304" pitchFamily="18" charset="0"/>
              </a:rPr>
              <a:t>Develop a clear job description that emphasizes role details</a:t>
            </a:r>
            <a:br>
              <a:rPr lang="en-GB" sz="3600" dirty="0">
                <a:latin typeface="Times New Roman" panose="02020603050405020304" pitchFamily="18" charset="0"/>
                <a:cs typeface="Times New Roman" panose="02020603050405020304" pitchFamily="18" charset="0"/>
              </a:rPr>
            </a:br>
            <a:r>
              <a:rPr lang="en-GB" sz="3600" dirty="0">
                <a:latin typeface="Times New Roman" panose="02020603050405020304" pitchFamily="18" charset="0"/>
                <a:cs typeface="Times New Roman" panose="02020603050405020304" pitchFamily="18" charset="0"/>
              </a:rPr>
              <a:t>Short-term Strategy</a:t>
            </a:r>
            <a:br>
              <a:rPr lang="en-GB" sz="2400" b="1" dirty="0"/>
            </a:br>
            <a:endParaRPr lang="bg-BG" sz="2400" dirty="0"/>
          </a:p>
        </p:txBody>
      </p:sp>
      <p:sp>
        <p:nvSpPr>
          <p:cNvPr id="3" name="Content Placeholder 2">
            <a:extLst>
              <a:ext uri="{FF2B5EF4-FFF2-40B4-BE49-F238E27FC236}">
                <a16:creationId xmlns:a16="http://schemas.microsoft.com/office/drawing/2014/main" id="{36D86507-5EEB-443E-D2BD-492096E06F7B}"/>
              </a:ext>
            </a:extLst>
          </p:cNvPr>
          <p:cNvSpPr>
            <a:spLocks noGrp="1"/>
          </p:cNvSpPr>
          <p:nvPr>
            <p:ph idx="1"/>
          </p:nvPr>
        </p:nvSpPr>
        <p:spPr>
          <a:xfrm>
            <a:off x="565149" y="2955250"/>
            <a:ext cx="5066001" cy="3188586"/>
          </a:xfrm>
        </p:spPr>
        <p:txBody>
          <a:bodyPr>
            <a:normAutofit/>
          </a:bodyPr>
          <a:lstStyle/>
          <a:p>
            <a:r>
              <a:rPr lang="en-GB" dirty="0">
                <a:latin typeface="Times New Roman" panose="02020603050405020304" pitchFamily="18" charset="0"/>
                <a:cs typeface="Times New Roman" panose="02020603050405020304" pitchFamily="18" charset="0"/>
              </a:rPr>
              <a:t>Job descriptions are a crucial component of hiring and helping to decide if a candidate is a good match for a position. Which is why, it is the responsibility of employers to ensure that all job descriptions are accurate, clear, and updated.</a:t>
            </a:r>
            <a:endParaRPr lang="bg-BG" dirty="0">
              <a:latin typeface="Times New Roman" panose="02020603050405020304" pitchFamily="18" charset="0"/>
              <a:cs typeface="Times New Roman" panose="02020603050405020304" pitchFamily="18" charset="0"/>
            </a:endParaRPr>
          </a:p>
        </p:txBody>
      </p:sp>
      <p:pic>
        <p:nvPicPr>
          <p:cNvPr id="5" name="Picture 4" descr="Icon&#10;&#10;Description automatically generated">
            <a:extLst>
              <a:ext uri="{FF2B5EF4-FFF2-40B4-BE49-F238E27FC236}">
                <a16:creationId xmlns:a16="http://schemas.microsoft.com/office/drawing/2014/main" id="{E52BC891-64E0-87B2-E549-518995AF2912}"/>
              </a:ext>
            </a:extLst>
          </p:cNvPr>
          <p:cNvPicPr>
            <a:picLocks noChangeAspect="1"/>
          </p:cNvPicPr>
          <p:nvPr/>
        </p:nvPicPr>
        <p:blipFill rotWithShape="1">
          <a:blip r:embed="rId2">
            <a:extLst>
              <a:ext uri="{28A0092B-C50C-407E-A947-70E740481C1C}">
                <a14:useLocalDpi xmlns:a14="http://schemas.microsoft.com/office/drawing/2010/main" val="0"/>
              </a:ext>
            </a:extLst>
          </a:blip>
          <a:srcRect l="10918" r="16557"/>
          <a:stretch/>
        </p:blipFill>
        <p:spPr>
          <a:xfrm>
            <a:off x="6163734" y="1096772"/>
            <a:ext cx="5571066" cy="5761228"/>
          </a:xfrm>
          <a:prstGeom prst="rect">
            <a:avLst/>
          </a:prstGeom>
        </p:spPr>
      </p:pic>
      <p:sp>
        <p:nvSpPr>
          <p:cNvPr id="12" name="Cross 11">
            <a:extLst>
              <a:ext uri="{FF2B5EF4-FFF2-40B4-BE49-F238E27FC236}">
                <a16:creationId xmlns:a16="http://schemas.microsoft.com/office/drawing/2014/main" id="{A27CA9A8-2E1B-1E43-B7A6-45B44037C7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19990"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DCA5172B-100A-154D-8648-280629D67D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113780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9">
            <a:extLst>
              <a:ext uri="{FF2B5EF4-FFF2-40B4-BE49-F238E27FC236}">
                <a16:creationId xmlns:a16="http://schemas.microsoft.com/office/drawing/2014/main" id="{579E3846-8D0B-B14A-817A-7FAC9DDA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719AB94-C309-DD61-96C6-34515466959F}"/>
              </a:ext>
            </a:extLst>
          </p:cNvPr>
          <p:cNvSpPr>
            <a:spLocks noGrp="1"/>
          </p:cNvSpPr>
          <p:nvPr>
            <p:ph type="title"/>
          </p:nvPr>
        </p:nvSpPr>
        <p:spPr>
          <a:xfrm>
            <a:off x="7493000" y="1204721"/>
            <a:ext cx="4133840" cy="1446550"/>
          </a:xfrm>
        </p:spPr>
        <p:txBody>
          <a:bodyPr>
            <a:normAutofit/>
          </a:bodyPr>
          <a:lstStyle/>
          <a:p>
            <a:pPr algn="ctr">
              <a:lnSpc>
                <a:spcPct val="90000"/>
              </a:lnSpc>
            </a:pPr>
            <a:r>
              <a:rPr lang="en-GB" sz="2400" dirty="0">
                <a:latin typeface="Times New Roman" panose="02020603050405020304" pitchFamily="18" charset="0"/>
                <a:cs typeface="Times New Roman" panose="02020603050405020304" pitchFamily="18" charset="0"/>
              </a:rPr>
              <a:t>Leverage suitable technology for immediate recruitment</a:t>
            </a:r>
            <a:br>
              <a:rPr lang="en-GB" sz="2400" dirty="0">
                <a:latin typeface="Times New Roman" panose="02020603050405020304" pitchFamily="18" charset="0"/>
                <a:cs typeface="Times New Roman" panose="02020603050405020304" pitchFamily="18" charset="0"/>
              </a:rPr>
            </a:br>
            <a:r>
              <a:rPr lang="en-GB" sz="2400" dirty="0">
                <a:latin typeface="Times New Roman" panose="02020603050405020304" pitchFamily="18" charset="0"/>
                <a:cs typeface="Times New Roman" panose="02020603050405020304" pitchFamily="18" charset="0"/>
              </a:rPr>
              <a:t>Short-term Strategy</a:t>
            </a:r>
            <a:endParaRPr lang="bg-BG" sz="24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51BE32AA-F4CC-FEAA-939F-982FB5564BE6}"/>
              </a:ext>
            </a:extLst>
          </p:cNvPr>
          <p:cNvSpPr>
            <a:spLocks noGrp="1"/>
          </p:cNvSpPr>
          <p:nvPr>
            <p:ph idx="1"/>
          </p:nvPr>
        </p:nvSpPr>
        <p:spPr>
          <a:xfrm>
            <a:off x="7493001" y="2691638"/>
            <a:ext cx="4133840" cy="3188586"/>
          </a:xfrm>
        </p:spPr>
        <p:txBody>
          <a:bodyPr>
            <a:normAutofit/>
          </a:bodyPr>
          <a:lstStyle/>
          <a:p>
            <a:pPr>
              <a:lnSpc>
                <a:spcPct val="90000"/>
              </a:lnSpc>
            </a:pPr>
            <a:r>
              <a:rPr lang="en-GB" sz="2000" dirty="0">
                <a:latin typeface="Times New Roman" panose="02020603050405020304" pitchFamily="18" charset="0"/>
                <a:cs typeface="Times New Roman" panose="02020603050405020304" pitchFamily="18" charset="0"/>
              </a:rPr>
              <a:t>In the direct hiring process, one of the most significant limitations is time. Writing job descriptions, placing job advertising, and assessing applications take time in the beginning. Finding qualified people also requires time and effort through evaluation and interviews. One of the finest solutions to this time limitation is to use technology.</a:t>
            </a:r>
            <a:endParaRPr lang="bg-BG" sz="2000" dirty="0">
              <a:latin typeface="Times New Roman" panose="02020603050405020304" pitchFamily="18" charset="0"/>
              <a:cs typeface="Times New Roman" panose="02020603050405020304" pitchFamily="18" charset="0"/>
            </a:endParaRPr>
          </a:p>
        </p:txBody>
      </p:sp>
      <p:pic>
        <p:nvPicPr>
          <p:cNvPr id="5" name="Picture 4" descr="A picture containing graphical user interface&#10;&#10;Description automatically generated">
            <a:extLst>
              <a:ext uri="{FF2B5EF4-FFF2-40B4-BE49-F238E27FC236}">
                <a16:creationId xmlns:a16="http://schemas.microsoft.com/office/drawing/2014/main" id="{ADF97F47-75C3-7087-595F-C522996A544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3666" y="1769702"/>
            <a:ext cx="5731624" cy="3582265"/>
          </a:xfrm>
          <a:prstGeom prst="rect">
            <a:avLst/>
          </a:prstGeom>
        </p:spPr>
      </p:pic>
      <p:sp>
        <p:nvSpPr>
          <p:cNvPr id="21" name="Cross 11">
            <a:extLst>
              <a:ext uri="{FF2B5EF4-FFF2-40B4-BE49-F238E27FC236}">
                <a16:creationId xmlns:a16="http://schemas.microsoft.com/office/drawing/2014/main" id="{7B768144-4A9A-EF4F-89C6-859C48A1AD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05290"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13">
            <a:extLst>
              <a:ext uri="{FF2B5EF4-FFF2-40B4-BE49-F238E27FC236}">
                <a16:creationId xmlns:a16="http://schemas.microsoft.com/office/drawing/2014/main" id="{233F0DEE-0C91-A94B-BED4-444EDE341B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583676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79E3846-8D0B-B14A-817A-7FAC9DDA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696AA1A-0389-E38B-C6FF-735AB4AFA063}"/>
              </a:ext>
            </a:extLst>
          </p:cNvPr>
          <p:cNvSpPr>
            <a:spLocks noGrp="1"/>
          </p:cNvSpPr>
          <p:nvPr>
            <p:ph type="title"/>
          </p:nvPr>
        </p:nvSpPr>
        <p:spPr>
          <a:xfrm>
            <a:off x="565149" y="1204721"/>
            <a:ext cx="6002798" cy="1446550"/>
          </a:xfrm>
        </p:spPr>
        <p:txBody>
          <a:bodyPr>
            <a:normAutofit fontScale="90000"/>
          </a:bodyPr>
          <a:lstStyle/>
          <a:p>
            <a:pPr algn="ctr">
              <a:lnSpc>
                <a:spcPct val="90000"/>
              </a:lnSpc>
            </a:pPr>
            <a:r>
              <a:rPr lang="en-GB" sz="3700" dirty="0">
                <a:latin typeface="Times New Roman" panose="02020603050405020304" pitchFamily="18" charset="0"/>
                <a:cs typeface="Times New Roman" panose="02020603050405020304" pitchFamily="18" charset="0"/>
              </a:rPr>
              <a:t>Empanel selected vendors for short-term recruitment needs</a:t>
            </a:r>
            <a:br>
              <a:rPr lang="bg-BG" sz="3700" dirty="0">
                <a:latin typeface="Times New Roman" panose="02020603050405020304" pitchFamily="18" charset="0"/>
                <a:cs typeface="Times New Roman" panose="02020603050405020304" pitchFamily="18" charset="0"/>
              </a:rPr>
            </a:br>
            <a:r>
              <a:rPr lang="en-US" sz="3700" dirty="0">
                <a:latin typeface="Times New Roman" panose="02020603050405020304" pitchFamily="18" charset="0"/>
                <a:cs typeface="Times New Roman" panose="02020603050405020304" pitchFamily="18" charset="0"/>
              </a:rPr>
              <a:t>Short-term Strategy</a:t>
            </a:r>
            <a:endParaRPr lang="bg-BG" sz="37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72B5208B-2A4A-1F26-8F17-FA5F9868F341}"/>
              </a:ext>
            </a:extLst>
          </p:cNvPr>
          <p:cNvSpPr>
            <a:spLocks noGrp="1"/>
          </p:cNvSpPr>
          <p:nvPr>
            <p:ph idx="1"/>
          </p:nvPr>
        </p:nvSpPr>
        <p:spPr>
          <a:xfrm>
            <a:off x="565150" y="2691638"/>
            <a:ext cx="6002798" cy="3188586"/>
          </a:xfrm>
        </p:spPr>
        <p:txBody>
          <a:bodyPr>
            <a:normAutofit/>
          </a:bodyPr>
          <a:lstStyle/>
          <a:p>
            <a:r>
              <a:rPr lang="en-GB" sz="2200" dirty="0">
                <a:latin typeface="Times New Roman" panose="02020603050405020304" pitchFamily="18" charset="0"/>
                <a:cs typeface="Times New Roman" panose="02020603050405020304" pitchFamily="18" charset="0"/>
              </a:rPr>
              <a:t>One of the most common strategies to recruit temporary labour for a short time is to cooperate with suppliers. Unfortunately, not all temporary labour suppliers are qualified, therefore it's necessary to find and bargain with new ones every time. Companies can pre-assess and choose the contractual terms, service costs, and success rates of current temp agencies to avoid this.</a:t>
            </a:r>
            <a:endParaRPr lang="bg-BG" sz="2200" dirty="0">
              <a:latin typeface="Times New Roman" panose="02020603050405020304" pitchFamily="18" charset="0"/>
              <a:cs typeface="Times New Roman" panose="02020603050405020304" pitchFamily="18" charset="0"/>
            </a:endParaRPr>
          </a:p>
        </p:txBody>
      </p:sp>
      <p:pic>
        <p:nvPicPr>
          <p:cNvPr id="5" name="Picture 4" descr="A picture containing text, businesscard, vector graphics&#10;&#10;Description automatically generated">
            <a:extLst>
              <a:ext uri="{FF2B5EF4-FFF2-40B4-BE49-F238E27FC236}">
                <a16:creationId xmlns:a16="http://schemas.microsoft.com/office/drawing/2014/main" id="{D1D53BEE-8DC4-70B6-3B7F-B81F22F7216E}"/>
              </a:ext>
            </a:extLst>
          </p:cNvPr>
          <p:cNvPicPr>
            <a:picLocks noChangeAspect="1"/>
          </p:cNvPicPr>
          <p:nvPr/>
        </p:nvPicPr>
        <p:blipFill rotWithShape="1">
          <a:blip r:embed="rId2">
            <a:extLst>
              <a:ext uri="{28A0092B-C50C-407E-A947-70E740481C1C}">
                <a14:useLocalDpi xmlns:a14="http://schemas.microsoft.com/office/drawing/2010/main" val="0"/>
              </a:ext>
            </a:extLst>
          </a:blip>
          <a:srcRect l="24413" r="25289" b="2"/>
          <a:stretch/>
        </p:blipFill>
        <p:spPr>
          <a:xfrm>
            <a:off x="7494078" y="1096772"/>
            <a:ext cx="4240722" cy="5761228"/>
          </a:xfrm>
          <a:prstGeom prst="rect">
            <a:avLst/>
          </a:prstGeom>
        </p:spPr>
      </p:pic>
      <p:sp>
        <p:nvSpPr>
          <p:cNvPr id="12" name="Cross 11">
            <a:extLst>
              <a:ext uri="{FF2B5EF4-FFF2-40B4-BE49-F238E27FC236}">
                <a16:creationId xmlns:a16="http://schemas.microsoft.com/office/drawing/2014/main" id="{DA7B3086-613B-B44B-8231-1C082E4A62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27368"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DCA5172B-100A-154D-8648-280629D67D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153556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6" name="Rectangle 27">
            <a:extLst>
              <a:ext uri="{FF2B5EF4-FFF2-40B4-BE49-F238E27FC236}">
                <a16:creationId xmlns:a16="http://schemas.microsoft.com/office/drawing/2014/main" id="{579E3846-8D0B-B14A-817A-7FAC9DDA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Cross 29">
            <a:extLst>
              <a:ext uri="{FF2B5EF4-FFF2-40B4-BE49-F238E27FC236}">
                <a16:creationId xmlns:a16="http://schemas.microsoft.com/office/drawing/2014/main" id="{BE50E7BE-734F-224D-B03E-074DE1D124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17667"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Rectangle 31">
            <a:extLst>
              <a:ext uri="{FF2B5EF4-FFF2-40B4-BE49-F238E27FC236}">
                <a16:creationId xmlns:a16="http://schemas.microsoft.com/office/drawing/2014/main" id="{DCA5172B-100A-154D-8648-280629D67D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815C5C4-7F7F-46C1-D9C4-6A3E780D9F91}"/>
              </a:ext>
            </a:extLst>
          </p:cNvPr>
          <p:cNvSpPr>
            <a:spLocks noGrp="1"/>
          </p:cNvSpPr>
          <p:nvPr>
            <p:ph type="title"/>
          </p:nvPr>
        </p:nvSpPr>
        <p:spPr>
          <a:xfrm>
            <a:off x="565149" y="1204721"/>
            <a:ext cx="4114799" cy="1446550"/>
          </a:xfrm>
        </p:spPr>
        <p:txBody>
          <a:bodyPr vert="horz" lIns="91440" tIns="45720" rIns="91440" bIns="45720" rtlCol="0">
            <a:normAutofit/>
          </a:bodyPr>
          <a:lstStyle/>
          <a:p>
            <a:r>
              <a:rPr lang="en-US" kern="1200" dirty="0">
                <a:latin typeface="Times New Roman" panose="02020603050405020304" pitchFamily="18" charset="0"/>
                <a:cs typeface="Times New Roman" panose="02020603050405020304" pitchFamily="18" charset="0"/>
              </a:rPr>
              <a:t>About Incentives</a:t>
            </a:r>
          </a:p>
        </p:txBody>
      </p:sp>
      <p:sp>
        <p:nvSpPr>
          <p:cNvPr id="9" name="Content Placeholder 8">
            <a:extLst>
              <a:ext uri="{FF2B5EF4-FFF2-40B4-BE49-F238E27FC236}">
                <a16:creationId xmlns:a16="http://schemas.microsoft.com/office/drawing/2014/main" id="{804A4226-35E3-1F23-1271-5A308F4B5B22}"/>
              </a:ext>
            </a:extLst>
          </p:cNvPr>
          <p:cNvSpPr>
            <a:spLocks noGrp="1"/>
          </p:cNvSpPr>
          <p:nvPr>
            <p:ph idx="1"/>
          </p:nvPr>
        </p:nvSpPr>
        <p:spPr>
          <a:xfrm>
            <a:off x="565150" y="2691638"/>
            <a:ext cx="4114799" cy="3188586"/>
          </a:xfrm>
        </p:spPr>
        <p:txBody>
          <a:bodyPr vert="horz" lIns="91440" tIns="45720" rIns="91440" bIns="45720" rtlCol="0">
            <a:normAutofit/>
          </a:bodyPr>
          <a:lstStyle/>
          <a:p>
            <a:pPr>
              <a:lnSpc>
                <a:spcPct val="90000"/>
              </a:lnSpc>
            </a:pPr>
            <a:r>
              <a:rPr lang="en-US" sz="2000" dirty="0">
                <a:latin typeface="Times New Roman" panose="02020603050405020304" pitchFamily="18" charset="0"/>
                <a:cs typeface="Times New Roman" panose="02020603050405020304" pitchFamily="18" charset="0"/>
              </a:rPr>
              <a:t>The use of incentives has been shown to have a positive impact on employee behavior and, ultimately, firm productivity. There are many kinds of employee incentive programmes in use today by businesses. Finding a programme that works best for your organisation is what's most necessary, though.</a:t>
            </a:r>
          </a:p>
        </p:txBody>
      </p:sp>
      <p:pic>
        <p:nvPicPr>
          <p:cNvPr id="10" name="Content Placeholder 4" descr="Diagram&#10;&#10;Description automatically generated">
            <a:extLst>
              <a:ext uri="{FF2B5EF4-FFF2-40B4-BE49-F238E27FC236}">
                <a16:creationId xmlns:a16="http://schemas.microsoft.com/office/drawing/2014/main" id="{67727DC5-2BCF-46AA-DB11-2933858CB507}"/>
              </a:ext>
            </a:extLst>
          </p:cNvPr>
          <p:cNvPicPr>
            <a:picLocks noChangeAspect="1"/>
          </p:cNvPicPr>
          <p:nvPr/>
        </p:nvPicPr>
        <p:blipFill rotWithShape="1">
          <a:blip r:embed="rId2">
            <a:extLst>
              <a:ext uri="{28A0092B-C50C-407E-A947-70E740481C1C}">
                <a14:useLocalDpi xmlns:a14="http://schemas.microsoft.com/office/drawing/2010/main" val="0"/>
              </a:ext>
            </a:extLst>
          </a:blip>
          <a:srcRect l="19764" r="25963" b="-2"/>
          <a:stretch/>
        </p:blipFill>
        <p:spPr>
          <a:xfrm>
            <a:off x="6357040" y="1497220"/>
            <a:ext cx="3990961" cy="4127230"/>
          </a:xfrm>
          <a:prstGeom prst="rect">
            <a:avLst/>
          </a:prstGeom>
        </p:spPr>
      </p:pic>
    </p:spTree>
    <p:extLst>
      <p:ext uri="{BB962C8B-B14F-4D97-AF65-F5344CB8AC3E}">
        <p14:creationId xmlns:p14="http://schemas.microsoft.com/office/powerpoint/2010/main" val="22519082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9">
            <a:extLst>
              <a:ext uri="{FF2B5EF4-FFF2-40B4-BE49-F238E27FC236}">
                <a16:creationId xmlns:a16="http://schemas.microsoft.com/office/drawing/2014/main" id="{579E3846-8D0B-B14A-817A-7FAC9DDA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Cross 11">
            <a:extLst>
              <a:ext uri="{FF2B5EF4-FFF2-40B4-BE49-F238E27FC236}">
                <a16:creationId xmlns:a16="http://schemas.microsoft.com/office/drawing/2014/main" id="{BE50E7BE-734F-224D-B03E-074DE1D124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17667"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3">
            <a:extLst>
              <a:ext uri="{FF2B5EF4-FFF2-40B4-BE49-F238E27FC236}">
                <a16:creationId xmlns:a16="http://schemas.microsoft.com/office/drawing/2014/main" id="{DCA5172B-100A-154D-8648-280629D67D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8D747FD-1C80-2D2E-A571-0CA3692EBC49}"/>
              </a:ext>
            </a:extLst>
          </p:cNvPr>
          <p:cNvSpPr>
            <a:spLocks noGrp="1"/>
          </p:cNvSpPr>
          <p:nvPr>
            <p:ph type="title"/>
          </p:nvPr>
        </p:nvSpPr>
        <p:spPr>
          <a:xfrm>
            <a:off x="685955" y="1245088"/>
            <a:ext cx="4114799" cy="1446550"/>
          </a:xfrm>
        </p:spPr>
        <p:txBody>
          <a:bodyPr>
            <a:normAutofit/>
          </a:bodyPr>
          <a:lstStyle/>
          <a:p>
            <a:pPr algn="ctr">
              <a:lnSpc>
                <a:spcPct val="90000"/>
              </a:lnSpc>
            </a:pPr>
            <a:r>
              <a:rPr lang="en-GB" sz="3100" dirty="0">
                <a:latin typeface="Times New Roman" panose="02020603050405020304" pitchFamily="18" charset="0"/>
                <a:cs typeface="Times New Roman" panose="02020603050405020304" pitchFamily="18" charset="0"/>
              </a:rPr>
              <a:t>Flexibility </a:t>
            </a:r>
            <a:br>
              <a:rPr lang="en-GB" sz="3100" dirty="0">
                <a:latin typeface="Times New Roman" panose="02020603050405020304" pitchFamily="18" charset="0"/>
                <a:cs typeface="Times New Roman" panose="02020603050405020304" pitchFamily="18" charset="0"/>
              </a:rPr>
            </a:br>
            <a:r>
              <a:rPr lang="en-GB" sz="3100" dirty="0">
                <a:latin typeface="Times New Roman" panose="02020603050405020304" pitchFamily="18" charset="0"/>
                <a:cs typeface="Times New Roman" panose="02020603050405020304" pitchFamily="18" charset="0"/>
              </a:rPr>
              <a:t>Non-monetary Incentive</a:t>
            </a:r>
            <a:br>
              <a:rPr lang="en-GB" sz="3100" dirty="0"/>
            </a:br>
            <a:endParaRPr lang="bg-BG" sz="3100" dirty="0"/>
          </a:p>
        </p:txBody>
      </p:sp>
      <p:sp>
        <p:nvSpPr>
          <p:cNvPr id="3" name="Content Placeholder 2">
            <a:extLst>
              <a:ext uri="{FF2B5EF4-FFF2-40B4-BE49-F238E27FC236}">
                <a16:creationId xmlns:a16="http://schemas.microsoft.com/office/drawing/2014/main" id="{2ECA9271-0B6C-D11A-8B5A-9106B989E6F8}"/>
              </a:ext>
            </a:extLst>
          </p:cNvPr>
          <p:cNvSpPr>
            <a:spLocks noGrp="1"/>
          </p:cNvSpPr>
          <p:nvPr>
            <p:ph idx="1"/>
          </p:nvPr>
        </p:nvSpPr>
        <p:spPr>
          <a:xfrm>
            <a:off x="565150" y="2691638"/>
            <a:ext cx="4114799" cy="3188586"/>
          </a:xfrm>
        </p:spPr>
        <p:txBody>
          <a:bodyPr>
            <a:normAutofit/>
          </a:bodyPr>
          <a:lstStyle/>
          <a:p>
            <a:pPr>
              <a:lnSpc>
                <a:spcPct val="90000"/>
              </a:lnSpc>
            </a:pPr>
            <a:r>
              <a:rPr lang="en-GB" sz="2000" dirty="0">
                <a:latin typeface="Times New Roman" panose="02020603050405020304" pitchFamily="18" charset="0"/>
                <a:cs typeface="Times New Roman" panose="02020603050405020304" pitchFamily="18" charset="0"/>
              </a:rPr>
              <a:t>Younger generations are particularly interested in flexible work schedules as a benefit. Offering alternatives like having the freedom to establish your own hours, getting a half-day off every Friday, or having the opportunity to work from home may stimulate the entire firm to work long and hard towards its objectives.</a:t>
            </a:r>
            <a:endParaRPr lang="bg-BG" sz="2000" dirty="0">
              <a:latin typeface="Times New Roman" panose="02020603050405020304" pitchFamily="18" charset="0"/>
              <a:cs typeface="Times New Roman" panose="02020603050405020304" pitchFamily="18" charset="0"/>
            </a:endParaRPr>
          </a:p>
        </p:txBody>
      </p:sp>
      <p:pic>
        <p:nvPicPr>
          <p:cNvPr id="5" name="Picture 4" descr="A picture containing logo&#10;&#10;Description automatically generated">
            <a:extLst>
              <a:ext uri="{FF2B5EF4-FFF2-40B4-BE49-F238E27FC236}">
                <a16:creationId xmlns:a16="http://schemas.microsoft.com/office/drawing/2014/main" id="{55CF6B1C-F19E-4B97-E358-1B401B32744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86709" y="2127929"/>
            <a:ext cx="5731624" cy="2865812"/>
          </a:xfrm>
          <a:prstGeom prst="rect">
            <a:avLst/>
          </a:prstGeom>
        </p:spPr>
      </p:pic>
    </p:spTree>
    <p:extLst>
      <p:ext uri="{BB962C8B-B14F-4D97-AF65-F5344CB8AC3E}">
        <p14:creationId xmlns:p14="http://schemas.microsoft.com/office/powerpoint/2010/main" val="30571243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79E3846-8D0B-B14A-817A-7FAC9DDA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Cross 11">
            <a:extLst>
              <a:ext uri="{FF2B5EF4-FFF2-40B4-BE49-F238E27FC236}">
                <a16:creationId xmlns:a16="http://schemas.microsoft.com/office/drawing/2014/main" id="{BE50E7BE-734F-224D-B03E-074DE1D124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17667"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DCA5172B-100A-154D-8648-280629D67D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054FC71-4C69-4898-D098-A9518ADDFAC0}"/>
              </a:ext>
            </a:extLst>
          </p:cNvPr>
          <p:cNvSpPr>
            <a:spLocks noGrp="1"/>
          </p:cNvSpPr>
          <p:nvPr>
            <p:ph type="title"/>
          </p:nvPr>
        </p:nvSpPr>
        <p:spPr>
          <a:xfrm>
            <a:off x="565149" y="1204721"/>
            <a:ext cx="4114799" cy="1446550"/>
          </a:xfrm>
        </p:spPr>
        <p:txBody>
          <a:bodyPr>
            <a:normAutofit/>
          </a:bodyPr>
          <a:lstStyle/>
          <a:p>
            <a:pPr algn="ctr">
              <a:lnSpc>
                <a:spcPct val="90000"/>
              </a:lnSpc>
            </a:pPr>
            <a:r>
              <a:rPr lang="en-GB" sz="3100" dirty="0">
                <a:latin typeface="Times New Roman" panose="02020603050405020304" pitchFamily="18" charset="0"/>
                <a:cs typeface="Times New Roman" panose="02020603050405020304" pitchFamily="18" charset="0"/>
              </a:rPr>
              <a:t>Food</a:t>
            </a:r>
            <a:br>
              <a:rPr lang="en-GB" sz="3100" dirty="0">
                <a:latin typeface="Times New Roman" panose="02020603050405020304" pitchFamily="18" charset="0"/>
                <a:cs typeface="Times New Roman" panose="02020603050405020304" pitchFamily="18" charset="0"/>
              </a:rPr>
            </a:br>
            <a:r>
              <a:rPr lang="en-GB" sz="3100" dirty="0">
                <a:latin typeface="Times New Roman" panose="02020603050405020304" pitchFamily="18" charset="0"/>
                <a:cs typeface="Times New Roman" panose="02020603050405020304" pitchFamily="18" charset="0"/>
              </a:rPr>
              <a:t>Non-monetary Incentives</a:t>
            </a:r>
            <a:endParaRPr lang="bg-BG" sz="31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347801C8-80D3-749C-E0A8-C4B88A68B48C}"/>
              </a:ext>
            </a:extLst>
          </p:cNvPr>
          <p:cNvSpPr>
            <a:spLocks noGrp="1"/>
          </p:cNvSpPr>
          <p:nvPr>
            <p:ph idx="1"/>
          </p:nvPr>
        </p:nvSpPr>
        <p:spPr>
          <a:xfrm>
            <a:off x="565150" y="2691638"/>
            <a:ext cx="4114799" cy="3188586"/>
          </a:xfrm>
        </p:spPr>
        <p:txBody>
          <a:bodyPr>
            <a:normAutofit/>
          </a:bodyPr>
          <a:lstStyle/>
          <a:p>
            <a:pPr>
              <a:lnSpc>
                <a:spcPct val="90000"/>
              </a:lnSpc>
            </a:pPr>
            <a:r>
              <a:rPr lang="en-GB" sz="1700" dirty="0">
                <a:latin typeface="Times New Roman" panose="02020603050405020304" pitchFamily="18" charset="0"/>
                <a:cs typeface="Times New Roman" panose="02020603050405020304" pitchFamily="18" charset="0"/>
              </a:rPr>
              <a:t>The initial non-cash reward is basic. Although they might take many various forms, the fundamental idea is always that people should be happy. Relationships and improving may be raised by having provided lunches, communal dinners, or even a short display of the best employee's preferred snack in the break room. These incentives can pay dividends for a very long time since it also permits team deployment and a feeling of community.</a:t>
            </a:r>
            <a:endParaRPr lang="bg-BG" sz="1700" dirty="0">
              <a:latin typeface="Times New Roman" panose="02020603050405020304" pitchFamily="18" charset="0"/>
              <a:cs typeface="Times New Roman" panose="02020603050405020304" pitchFamily="18" charset="0"/>
            </a:endParaRPr>
          </a:p>
        </p:txBody>
      </p:sp>
      <p:pic>
        <p:nvPicPr>
          <p:cNvPr id="5" name="Picture 4" descr="A picture containing text, vector graphics&#10;&#10;Description automatically generated">
            <a:extLst>
              <a:ext uri="{FF2B5EF4-FFF2-40B4-BE49-F238E27FC236}">
                <a16:creationId xmlns:a16="http://schemas.microsoft.com/office/drawing/2014/main" id="{59591685-2594-DCD7-CF9F-5CFDFF2FA74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86709" y="1952398"/>
            <a:ext cx="5731624" cy="3216873"/>
          </a:xfrm>
          <a:prstGeom prst="rect">
            <a:avLst/>
          </a:prstGeom>
        </p:spPr>
      </p:pic>
    </p:spTree>
    <p:extLst>
      <p:ext uri="{BB962C8B-B14F-4D97-AF65-F5344CB8AC3E}">
        <p14:creationId xmlns:p14="http://schemas.microsoft.com/office/powerpoint/2010/main" val="11003674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579E3846-8D0B-B14A-817A-7FAC9DDA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Cross 13">
            <a:extLst>
              <a:ext uri="{FF2B5EF4-FFF2-40B4-BE49-F238E27FC236}">
                <a16:creationId xmlns:a16="http://schemas.microsoft.com/office/drawing/2014/main" id="{BE50E7BE-734F-224D-B03E-074DE1D124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17667"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CA5172B-100A-154D-8648-280629D67D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A38C091-64C5-95E8-D618-AB5788C91C58}"/>
              </a:ext>
            </a:extLst>
          </p:cNvPr>
          <p:cNvSpPr>
            <a:spLocks noGrp="1"/>
          </p:cNvSpPr>
          <p:nvPr>
            <p:ph type="title"/>
          </p:nvPr>
        </p:nvSpPr>
        <p:spPr>
          <a:xfrm>
            <a:off x="565149" y="1204721"/>
            <a:ext cx="4114799" cy="1446550"/>
          </a:xfrm>
        </p:spPr>
        <p:txBody>
          <a:bodyPr>
            <a:normAutofit/>
          </a:bodyPr>
          <a:lstStyle/>
          <a:p>
            <a:pPr algn="ctr">
              <a:lnSpc>
                <a:spcPct val="90000"/>
              </a:lnSpc>
            </a:pPr>
            <a:r>
              <a:rPr lang="en-GB" sz="3100" dirty="0">
                <a:latin typeface="Times New Roman" panose="02020603050405020304" pitchFamily="18" charset="0"/>
                <a:cs typeface="Times New Roman" panose="02020603050405020304" pitchFamily="18" charset="0"/>
              </a:rPr>
              <a:t>Monthly Stipend</a:t>
            </a:r>
            <a:br>
              <a:rPr lang="en-GB" sz="3100" dirty="0">
                <a:latin typeface="Times New Roman" panose="02020603050405020304" pitchFamily="18" charset="0"/>
                <a:cs typeface="Times New Roman" panose="02020603050405020304" pitchFamily="18" charset="0"/>
              </a:rPr>
            </a:br>
            <a:r>
              <a:rPr lang="en-GB" sz="3100" dirty="0">
                <a:latin typeface="Times New Roman" panose="02020603050405020304" pitchFamily="18" charset="0"/>
                <a:cs typeface="Times New Roman" panose="02020603050405020304" pitchFamily="18" charset="0"/>
              </a:rPr>
              <a:t>Monetary Incentives</a:t>
            </a:r>
            <a:br>
              <a:rPr lang="en-GB" sz="3100" dirty="0"/>
            </a:br>
            <a:endParaRPr lang="bg-BG" sz="3100" dirty="0"/>
          </a:p>
        </p:txBody>
      </p:sp>
      <p:sp>
        <p:nvSpPr>
          <p:cNvPr id="3" name="Content Placeholder 2">
            <a:extLst>
              <a:ext uri="{FF2B5EF4-FFF2-40B4-BE49-F238E27FC236}">
                <a16:creationId xmlns:a16="http://schemas.microsoft.com/office/drawing/2014/main" id="{D860CB1F-6F78-7342-258C-3F4D340DEEE4}"/>
              </a:ext>
            </a:extLst>
          </p:cNvPr>
          <p:cNvSpPr>
            <a:spLocks noGrp="1"/>
          </p:cNvSpPr>
          <p:nvPr>
            <p:ph idx="1"/>
          </p:nvPr>
        </p:nvSpPr>
        <p:spPr>
          <a:xfrm>
            <a:off x="565150" y="2691638"/>
            <a:ext cx="4114799" cy="3188586"/>
          </a:xfrm>
        </p:spPr>
        <p:txBody>
          <a:bodyPr>
            <a:normAutofit/>
          </a:bodyPr>
          <a:lstStyle/>
          <a:p>
            <a:pPr marL="0" indent="0">
              <a:buNone/>
            </a:pPr>
            <a:r>
              <a:rPr lang="en-GB" sz="2200" dirty="0">
                <a:latin typeface="Times New Roman" panose="02020603050405020304" pitchFamily="18" charset="0"/>
                <a:cs typeface="Times New Roman" panose="02020603050405020304" pitchFamily="18" charset="0"/>
              </a:rPr>
              <a:t>An employee will spend a fixed amount of cash designated as a monthly allowance for a certain purpose. For instance, the allowance might be used to pay for regular living expenditures, gym membership fees, professional development, or travel and accommodation.</a:t>
            </a:r>
            <a:endParaRPr lang="bg-BG" sz="2200" dirty="0">
              <a:latin typeface="Times New Roman" panose="02020603050405020304" pitchFamily="18" charset="0"/>
              <a:cs typeface="Times New Roman" panose="02020603050405020304" pitchFamily="18" charset="0"/>
            </a:endParaRPr>
          </a:p>
        </p:txBody>
      </p:sp>
      <p:pic>
        <p:nvPicPr>
          <p:cNvPr id="7" name="Picture 6" descr="A person working on the computer&#10;&#10;Description automatically generated with low confidence">
            <a:extLst>
              <a:ext uri="{FF2B5EF4-FFF2-40B4-BE49-F238E27FC236}">
                <a16:creationId xmlns:a16="http://schemas.microsoft.com/office/drawing/2014/main" id="{F94A5BB3-6FD1-084B-2783-A0D79A45AF2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86709" y="1669399"/>
            <a:ext cx="5731624" cy="3782871"/>
          </a:xfrm>
          <a:prstGeom prst="rect">
            <a:avLst/>
          </a:prstGeom>
        </p:spPr>
      </p:pic>
    </p:spTree>
    <p:extLst>
      <p:ext uri="{BB962C8B-B14F-4D97-AF65-F5344CB8AC3E}">
        <p14:creationId xmlns:p14="http://schemas.microsoft.com/office/powerpoint/2010/main" val="18738830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79E3846-8D0B-B14A-817A-7FAC9DDA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Cross 11">
            <a:extLst>
              <a:ext uri="{FF2B5EF4-FFF2-40B4-BE49-F238E27FC236}">
                <a16:creationId xmlns:a16="http://schemas.microsoft.com/office/drawing/2014/main" id="{BE50E7BE-734F-224D-B03E-074DE1D124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17667"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DCA5172B-100A-154D-8648-280629D67D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5B92777-B78D-A1CA-3AC8-819AD8F61F15}"/>
              </a:ext>
            </a:extLst>
          </p:cNvPr>
          <p:cNvSpPr>
            <a:spLocks noGrp="1"/>
          </p:cNvSpPr>
          <p:nvPr>
            <p:ph type="title"/>
          </p:nvPr>
        </p:nvSpPr>
        <p:spPr>
          <a:xfrm>
            <a:off x="685955" y="1245088"/>
            <a:ext cx="4114799" cy="1446550"/>
          </a:xfrm>
        </p:spPr>
        <p:txBody>
          <a:bodyPr>
            <a:normAutofit/>
          </a:bodyPr>
          <a:lstStyle/>
          <a:p>
            <a:pPr algn="ctr"/>
            <a:r>
              <a:rPr lang="en-US" sz="4100" dirty="0">
                <a:latin typeface="Times New Roman" panose="02020603050405020304" pitchFamily="18" charset="0"/>
                <a:cs typeface="Times New Roman" panose="02020603050405020304" pitchFamily="18" charset="0"/>
              </a:rPr>
              <a:t>End-of-year bonus</a:t>
            </a:r>
            <a:br>
              <a:rPr lang="en-US" sz="4100" b="1" dirty="0"/>
            </a:br>
            <a:endParaRPr lang="bg-BG" sz="4100" dirty="0"/>
          </a:p>
        </p:txBody>
      </p:sp>
      <p:sp>
        <p:nvSpPr>
          <p:cNvPr id="3" name="Content Placeholder 2">
            <a:extLst>
              <a:ext uri="{FF2B5EF4-FFF2-40B4-BE49-F238E27FC236}">
                <a16:creationId xmlns:a16="http://schemas.microsoft.com/office/drawing/2014/main" id="{3F5EE849-6346-7680-A588-0D41DA7C4ABF}"/>
              </a:ext>
            </a:extLst>
          </p:cNvPr>
          <p:cNvSpPr>
            <a:spLocks noGrp="1"/>
          </p:cNvSpPr>
          <p:nvPr>
            <p:ph idx="1"/>
          </p:nvPr>
        </p:nvSpPr>
        <p:spPr>
          <a:xfrm>
            <a:off x="565150" y="2691638"/>
            <a:ext cx="4114799" cy="3188586"/>
          </a:xfrm>
        </p:spPr>
        <p:txBody>
          <a:bodyPr>
            <a:normAutofit/>
          </a:bodyPr>
          <a:lstStyle/>
          <a:p>
            <a:pPr>
              <a:lnSpc>
                <a:spcPct val="90000"/>
              </a:lnSpc>
            </a:pPr>
            <a:r>
              <a:rPr lang="en-GB" sz="2200" dirty="0"/>
              <a:t>Another motivation for employees to perform well each year, for instance by regularly reaching annual objectives, is the payment of a bonus. Employers reward workers' success with a monetary incentive when they accomplish goals and objectives.</a:t>
            </a:r>
            <a:endParaRPr lang="bg-BG" sz="2200" dirty="0"/>
          </a:p>
        </p:txBody>
      </p:sp>
      <p:pic>
        <p:nvPicPr>
          <p:cNvPr id="5" name="Picture 4" descr="Diagram&#10;&#10;Description automatically generated">
            <a:extLst>
              <a:ext uri="{FF2B5EF4-FFF2-40B4-BE49-F238E27FC236}">
                <a16:creationId xmlns:a16="http://schemas.microsoft.com/office/drawing/2014/main" id="{DCEE7903-8E34-A3EC-D1D4-8F48D660EAD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86709" y="1690893"/>
            <a:ext cx="5731624" cy="3739884"/>
          </a:xfrm>
          <a:prstGeom prst="rect">
            <a:avLst/>
          </a:prstGeom>
        </p:spPr>
      </p:pic>
    </p:spTree>
    <p:extLst>
      <p:ext uri="{BB962C8B-B14F-4D97-AF65-F5344CB8AC3E}">
        <p14:creationId xmlns:p14="http://schemas.microsoft.com/office/powerpoint/2010/main" val="14288964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F4A49A-E17B-8414-E4B2-227A546ED7E5}"/>
              </a:ext>
            </a:extLst>
          </p:cNvPr>
          <p:cNvSpPr>
            <a:spLocks noGrp="1"/>
          </p:cNvSpPr>
          <p:nvPr>
            <p:ph type="title"/>
          </p:nvPr>
        </p:nvSpPr>
        <p:spPr>
          <a:xfrm>
            <a:off x="1962352" y="0"/>
            <a:ext cx="8267296" cy="1446550"/>
          </a:xfrm>
        </p:spPr>
        <p:txBody>
          <a:bodyPr/>
          <a:lstStyle/>
          <a:p>
            <a:pPr algn="ctr"/>
            <a:r>
              <a:rPr lang="en-GB" dirty="0"/>
              <a:t>Reference List</a:t>
            </a:r>
            <a:br>
              <a:rPr lang="en-GB" dirty="0"/>
            </a:br>
            <a:endParaRPr lang="bg-BG" dirty="0"/>
          </a:p>
        </p:txBody>
      </p:sp>
      <p:sp>
        <p:nvSpPr>
          <p:cNvPr id="3" name="Content Placeholder 2">
            <a:extLst>
              <a:ext uri="{FF2B5EF4-FFF2-40B4-BE49-F238E27FC236}">
                <a16:creationId xmlns:a16="http://schemas.microsoft.com/office/drawing/2014/main" id="{B52E3380-BFB3-0EE7-D3CE-04A89959AD5B}"/>
              </a:ext>
            </a:extLst>
          </p:cNvPr>
          <p:cNvSpPr>
            <a:spLocks noGrp="1"/>
          </p:cNvSpPr>
          <p:nvPr>
            <p:ph idx="1"/>
          </p:nvPr>
        </p:nvSpPr>
        <p:spPr>
          <a:xfrm>
            <a:off x="0" y="1010321"/>
            <a:ext cx="8267296" cy="5847679"/>
          </a:xfrm>
        </p:spPr>
        <p:txBody>
          <a:bodyPr>
            <a:normAutofit fontScale="55000" lnSpcReduction="20000"/>
          </a:bodyPr>
          <a:lstStyle/>
          <a:p>
            <a:r>
              <a:rPr lang="en-GB" sz="2500" dirty="0">
                <a:effectLst/>
                <a:latin typeface="Times New Roman" panose="02020603050405020304" pitchFamily="18" charset="0"/>
              </a:rPr>
              <a:t>administrator and Software, S. (2022). </a:t>
            </a:r>
            <a:r>
              <a:rPr lang="en-GB" sz="2500" i="1" dirty="0">
                <a:effectLst/>
                <a:latin typeface="Times New Roman" panose="02020603050405020304" pitchFamily="18" charset="0"/>
              </a:rPr>
              <a:t>How to Plan for Short-term and Long-term Talent Acquisition Strategy</a:t>
            </a:r>
            <a:r>
              <a:rPr lang="en-GB" sz="2500" dirty="0">
                <a:effectLst/>
                <a:latin typeface="Times New Roman" panose="02020603050405020304" pitchFamily="18" charset="0"/>
              </a:rPr>
              <a:t>. [online] Resources Library. Available at: https://www.saviom.com/blog/how-to-plan-for-short-term-and-long-term-talent-acquisition-strategy/?fbclid=IwAR0ty1gyfYAm7pVFIzS8ttHLOQ02YwIeryOEebXVJKxnu9Qlua2aUdG4qBs [Accessed 27 Mar. 2023].</a:t>
            </a:r>
          </a:p>
          <a:p>
            <a:r>
              <a:rPr lang="en-GB" sz="2500" dirty="0">
                <a:effectLst/>
                <a:latin typeface="Times New Roman" panose="02020603050405020304" pitchFamily="18" charset="0"/>
              </a:rPr>
              <a:t>Arnold, H. (2022). </a:t>
            </a:r>
            <a:r>
              <a:rPr lang="en-GB" sz="2500" i="1" dirty="0">
                <a:effectLst/>
                <a:latin typeface="Times New Roman" panose="02020603050405020304" pitchFamily="18" charset="0"/>
              </a:rPr>
              <a:t>Post-Covid Growth in </a:t>
            </a:r>
            <a:r>
              <a:rPr lang="en-GB" sz="2500" i="1" dirty="0" err="1">
                <a:effectLst/>
                <a:latin typeface="Times New Roman" panose="02020603050405020304" pitchFamily="18" charset="0"/>
              </a:rPr>
              <a:t>Uk</a:t>
            </a:r>
            <a:r>
              <a:rPr lang="en-GB" sz="2500" i="1" dirty="0">
                <a:effectLst/>
                <a:latin typeface="Times New Roman" panose="02020603050405020304" pitchFamily="18" charset="0"/>
              </a:rPr>
              <a:t> Hospitality Industry Could Be Hit by Staff Shortages &amp; Soaring Costs.</a:t>
            </a:r>
            <a:r>
              <a:rPr lang="en-GB" sz="2500" dirty="0">
                <a:effectLst/>
                <a:latin typeface="Times New Roman" panose="02020603050405020304" pitchFamily="18" charset="0"/>
              </a:rPr>
              <a:t> [online] The On Trade. Available at: https://theontrade.com/en/blog/your-business-11/human-resources-22/post-covid-growth-in-uk-hospitality-industry-could-be-hit-by-staff-shortages-soaring-costs--99.htm.</a:t>
            </a:r>
          </a:p>
          <a:p>
            <a:r>
              <a:rPr lang="en-GB" sz="2500" dirty="0">
                <a:effectLst/>
                <a:latin typeface="Times New Roman" panose="02020603050405020304" pitchFamily="18" charset="0"/>
              </a:rPr>
              <a:t>Kempton, B. (2022). </a:t>
            </a:r>
            <a:r>
              <a:rPr lang="en-GB" sz="2500" i="1" dirty="0">
                <a:effectLst/>
                <a:latin typeface="Times New Roman" panose="02020603050405020304" pitchFamily="18" charset="0"/>
              </a:rPr>
              <a:t>What Is Talent Acquisition? Definition and Overview</a:t>
            </a:r>
            <a:r>
              <a:rPr lang="en-GB" sz="2500" dirty="0">
                <a:effectLst/>
                <a:latin typeface="Times New Roman" panose="02020603050405020304" pitchFamily="18" charset="0"/>
              </a:rPr>
              <a:t>. [online] Upwork. Available at: What Is Talent Acquisition? Definition and Overview.</a:t>
            </a:r>
          </a:p>
          <a:p>
            <a:r>
              <a:rPr lang="en-GB" sz="2500" dirty="0" err="1">
                <a:effectLst/>
                <a:latin typeface="Times New Roman" panose="02020603050405020304" pitchFamily="18" charset="0"/>
              </a:rPr>
              <a:t>Litman</a:t>
            </a:r>
            <a:r>
              <a:rPr lang="en-GB" sz="2500" dirty="0">
                <a:effectLst/>
                <a:latin typeface="Times New Roman" panose="02020603050405020304" pitchFamily="18" charset="0"/>
              </a:rPr>
              <a:t>, S., McBride, L., Kothari, T., Newman-Martin, C., Ebeling, R. and Breitling, F. (2022). </a:t>
            </a:r>
            <a:r>
              <a:rPr lang="en-GB" sz="2500" i="1" dirty="0">
                <a:effectLst/>
                <a:latin typeface="Times New Roman" panose="02020603050405020304" pitchFamily="18" charset="0"/>
              </a:rPr>
              <a:t>How Higher Ed and Employers Can Partner to Power Talent Pipelines</a:t>
            </a:r>
            <a:r>
              <a:rPr lang="en-GB" sz="2500" dirty="0">
                <a:effectLst/>
                <a:latin typeface="Times New Roman" panose="02020603050405020304" pitchFamily="18" charset="0"/>
              </a:rPr>
              <a:t>. [online] BCG Global. Available at: https://www.bcg.com/publications/2022/bridging-the-talent-gap-by-partnering-with-higher-ed-institutions?fbclid=IwAR0LtoglGMQ2x5FVCQyTXQmRRB3hi_5HC8ldawMC1XRAb286inVY-wJTI08 [Accessed 27 Mar. 2023].</a:t>
            </a:r>
          </a:p>
          <a:p>
            <a:r>
              <a:rPr lang="en-GB" sz="2500" dirty="0">
                <a:effectLst/>
                <a:latin typeface="Times New Roman" panose="02020603050405020304" pitchFamily="18" charset="0"/>
              </a:rPr>
              <a:t>Parker, P. (2019). </a:t>
            </a:r>
            <a:r>
              <a:rPr lang="en-GB" sz="2500" i="1" dirty="0">
                <a:effectLst/>
                <a:latin typeface="Times New Roman" panose="02020603050405020304" pitchFamily="18" charset="0"/>
              </a:rPr>
              <a:t>Health Benefits are a Hot Topic Among Life Sciences Professionals</a:t>
            </a:r>
            <a:r>
              <a:rPr lang="en-GB" sz="2500" dirty="0">
                <a:effectLst/>
                <a:latin typeface="Times New Roman" panose="02020603050405020304" pitchFamily="18" charset="0"/>
              </a:rPr>
              <a:t>. [online] </a:t>
            </a:r>
            <a:r>
              <a:rPr lang="en-GB" sz="2500" dirty="0" err="1">
                <a:effectLst/>
                <a:latin typeface="Times New Roman" panose="02020603050405020304" pitchFamily="18" charset="0"/>
              </a:rPr>
              <a:t>BioSpace</a:t>
            </a:r>
            <a:r>
              <a:rPr lang="en-GB" sz="2500" dirty="0">
                <a:effectLst/>
                <a:latin typeface="Times New Roman" panose="02020603050405020304" pitchFamily="18" charset="0"/>
              </a:rPr>
              <a:t>. Available at: https://www.biospace.com/article/health-benefits-are-a-hot-topic-for-life-science-professionals/ [Accessed 27 Mar. 2023].</a:t>
            </a:r>
          </a:p>
          <a:p>
            <a:r>
              <a:rPr lang="en-GB" sz="2500" dirty="0" err="1">
                <a:effectLst/>
                <a:latin typeface="Times New Roman" panose="02020603050405020304" pitchFamily="18" charset="0"/>
              </a:rPr>
              <a:t>Thangjam</a:t>
            </a:r>
            <a:r>
              <a:rPr lang="en-GB" sz="2500" dirty="0">
                <a:effectLst/>
                <a:latin typeface="Times New Roman" panose="02020603050405020304" pitchFamily="18" charset="0"/>
              </a:rPr>
              <a:t>, T. (2021). </a:t>
            </a:r>
            <a:r>
              <a:rPr lang="en-GB" sz="2500" i="1" dirty="0">
                <a:effectLst/>
                <a:latin typeface="Times New Roman" panose="02020603050405020304" pitchFamily="18" charset="0"/>
              </a:rPr>
              <a:t>Top 20 Examples of Employee Incentive Programs</a:t>
            </a:r>
            <a:r>
              <a:rPr lang="en-GB" sz="2500" dirty="0">
                <a:effectLst/>
                <a:latin typeface="Times New Roman" panose="02020603050405020304" pitchFamily="18" charset="0"/>
              </a:rPr>
              <a:t>. [online] Nurture an Engaged and Satisfied Workforce | Vantage Circle HR Blog. Available at: https://blog.vantagecircle.com/employee-incentive-examples/.</a:t>
            </a:r>
          </a:p>
          <a:p>
            <a:r>
              <a:rPr lang="en-GB" sz="2500" dirty="0">
                <a:effectLst/>
                <a:latin typeface="Times New Roman" panose="02020603050405020304" pitchFamily="18" charset="0"/>
              </a:rPr>
              <a:t>Wai, F. (2022). </a:t>
            </a:r>
            <a:r>
              <a:rPr lang="en-GB" sz="2500" i="1" dirty="0">
                <a:effectLst/>
                <a:latin typeface="Times New Roman" panose="02020603050405020304" pitchFamily="18" charset="0"/>
              </a:rPr>
              <a:t>10 Effective Monetary Incentives &amp; </a:t>
            </a:r>
            <a:r>
              <a:rPr lang="en-GB" sz="2500" i="1" dirty="0" err="1">
                <a:effectLst/>
                <a:latin typeface="Times New Roman" panose="02020603050405020304" pitchFamily="18" charset="0"/>
              </a:rPr>
              <a:t>Rewardsfor</a:t>
            </a:r>
            <a:r>
              <a:rPr lang="en-GB" sz="2500" i="1" dirty="0">
                <a:effectLst/>
                <a:latin typeface="Times New Roman" panose="02020603050405020304" pitchFamily="18" charset="0"/>
              </a:rPr>
              <a:t> 2023</a:t>
            </a:r>
            <a:r>
              <a:rPr lang="en-GB" sz="2500" dirty="0">
                <a:effectLst/>
                <a:latin typeface="Times New Roman" panose="02020603050405020304" pitchFamily="18" charset="0"/>
              </a:rPr>
              <a:t>. [online] </a:t>
            </a:r>
            <a:r>
              <a:rPr lang="en-GB" sz="2500" dirty="0" err="1">
                <a:effectLst/>
                <a:latin typeface="Times New Roman" panose="02020603050405020304" pitchFamily="18" charset="0"/>
              </a:rPr>
              <a:t>SnackNation</a:t>
            </a:r>
            <a:r>
              <a:rPr lang="en-GB" sz="2500" dirty="0">
                <a:effectLst/>
                <a:latin typeface="Times New Roman" panose="02020603050405020304" pitchFamily="18" charset="0"/>
              </a:rPr>
              <a:t>. Available at: https://snacknation.com/blog/monetary-incentives/?fbclid=IwAR0zqxD0MGnPlsxLTI8XEGlqs15lWL3zSQYvQ7YrTZ2AySua_tehPpunF9k [Accessed 27 Mar. 2023].</a:t>
            </a:r>
          </a:p>
          <a:p>
            <a:endParaRPr lang="en-GB" sz="2500" dirty="0">
              <a:effectLst/>
              <a:latin typeface="Times New Roman" panose="02020603050405020304" pitchFamily="18" charset="0"/>
            </a:endParaRPr>
          </a:p>
        </p:txBody>
      </p:sp>
    </p:spTree>
    <p:extLst>
      <p:ext uri="{BB962C8B-B14F-4D97-AF65-F5344CB8AC3E}">
        <p14:creationId xmlns:p14="http://schemas.microsoft.com/office/powerpoint/2010/main" val="993285474"/>
      </p:ext>
    </p:extLst>
  </p:cSld>
  <p:clrMapOvr>
    <a:masterClrMapping/>
  </p:clrMapOvr>
</p:sld>
</file>

<file path=ppt/theme/theme1.xml><?xml version="1.0" encoding="utf-8"?>
<a:theme xmlns:a="http://schemas.openxmlformats.org/drawingml/2006/main" name="MadridVTI">
  <a:themeElements>
    <a:clrScheme name="AnalogousFromDarkSeedLeftStep">
      <a:dk1>
        <a:srgbClr val="000000"/>
      </a:dk1>
      <a:lt1>
        <a:srgbClr val="FFFFFF"/>
      </a:lt1>
      <a:dk2>
        <a:srgbClr val="412E24"/>
      </a:dk2>
      <a:lt2>
        <a:srgbClr val="E8E2E8"/>
      </a:lt2>
      <a:accent1>
        <a:srgbClr val="47B547"/>
      </a:accent1>
      <a:accent2>
        <a:srgbClr val="6CB13B"/>
      </a:accent2>
      <a:accent3>
        <a:srgbClr val="98A942"/>
      </a:accent3>
      <a:accent4>
        <a:srgbClr val="B1933B"/>
      </a:accent4>
      <a:accent5>
        <a:srgbClr val="C3744D"/>
      </a:accent5>
      <a:accent6>
        <a:srgbClr val="B13B45"/>
      </a:accent6>
      <a:hlink>
        <a:srgbClr val="AF743A"/>
      </a:hlink>
      <a:folHlink>
        <a:srgbClr val="7F7F7F"/>
      </a:folHlink>
    </a:clrScheme>
    <a:fontScheme name="Madrid">
      <a:majorFont>
        <a:latin typeface="Seaford Display"/>
        <a:ea typeface=""/>
        <a:cs typeface=""/>
      </a:majorFont>
      <a:minorFont>
        <a:latin typeface="Tenorite"/>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MadridVTI" id="{5F675924-ADDD-6B4C-A2D4-69150D1F0C16}" vid="{BEA84270-19BD-7342-8ABF-EFF1668AF117}"/>
    </a:ext>
  </a:extLst>
</a:theme>
</file>

<file path=docProps/app.xml><?xml version="1.0" encoding="utf-8"?>
<Properties xmlns="http://schemas.openxmlformats.org/officeDocument/2006/extended-properties" xmlns:vt="http://schemas.openxmlformats.org/officeDocument/2006/docPropsVTypes">
  <TotalTime>381</TotalTime>
  <Words>1327</Words>
  <Application>Microsoft Office PowerPoint</Application>
  <PresentationFormat>Widescreen</PresentationFormat>
  <Paragraphs>57</Paragraphs>
  <Slides>17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Arial</vt:lpstr>
      <vt:lpstr>Seaford Display</vt:lpstr>
      <vt:lpstr>System Font Regular</vt:lpstr>
      <vt:lpstr>Tenorite</vt:lpstr>
      <vt:lpstr>Times New Roman</vt:lpstr>
      <vt:lpstr>MadridVTI</vt:lpstr>
      <vt:lpstr>Talent Acquisition</vt:lpstr>
      <vt:lpstr>Table Of Content</vt:lpstr>
      <vt:lpstr>Introduction </vt:lpstr>
      <vt:lpstr>About Talent acquisition</vt:lpstr>
      <vt:lpstr>Talent acquisition strategies</vt:lpstr>
      <vt:lpstr>Design a competitive and comprehensive benefits plan. Long-Term Strategy </vt:lpstr>
      <vt:lpstr>Promote internal diversity Long-term Strategy </vt:lpstr>
      <vt:lpstr>Partner with local universities to build an applicant pool. Long-term Strategy</vt:lpstr>
      <vt:lpstr>Develop a clear job description that emphasizes role details Short-term Strategy </vt:lpstr>
      <vt:lpstr>Leverage suitable technology for immediate recruitment Short-term Strategy</vt:lpstr>
      <vt:lpstr>Empanel selected vendors for short-term recruitment needs Short-term Strategy</vt:lpstr>
      <vt:lpstr>About Incentives</vt:lpstr>
      <vt:lpstr>Flexibility  Non-monetary Incentive </vt:lpstr>
      <vt:lpstr>Food Non-monetary Incentives</vt:lpstr>
      <vt:lpstr>Monthly Stipend Monetary Incentives </vt:lpstr>
      <vt:lpstr>End-of-year bonus </vt:lpstr>
      <vt:lpstr>Reference List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Talent Acquisition</dc:title>
  <dc:creator>petar mitev</dc:creator>
  <cp:lastModifiedBy>petar mitev</cp:lastModifiedBy>
  <cp:revision>1</cp:revision>
  <dcterms:created xsi:type="dcterms:W3CDTF">2023-03-01T20:55:09Z</dcterms:created>
  <dcterms:modified xsi:type="dcterms:W3CDTF">2023-03-27T19:19:11Z</dcterms:modified>
</cp:coreProperties>
</file>