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authors.xml" ContentType="application/vnd.ms-powerpoint.author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3"/>
  </p:sldMasterIdLst>
  <p:sldIdLst>
    <p:sldId id="256" r:id="rId4"/>
    <p:sldId id="257" r:id="rId5"/>
    <p:sldId id="258" r:id="rId6"/>
    <p:sldId id="261" r:id="rId7"/>
    <p:sldId id="259" r:id="rId8"/>
    <p:sldId id="262" r:id="rId9"/>
    <p:sldId id="263" r:id="rId10"/>
    <p:sldId id="264" r:id="rId11"/>
    <p:sldId id="260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4844779-C4E6-3C7D-62CA-B4377DBD6F21}" name="Marian Eftime (2232551)" initials="M(" userId="S::2232551@student.uwtsd.ac.uk::5a90e3a3-710f-4dca-8087-e1f49e80145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5FC223-8F1E-F1CB-E0B6-554A2D440DCB}" v="115" dt="2023-05-23T13:35:53.197"/>
    <p1510:client id="{96A3A8DA-633A-FDFC-2362-D42710F86032}" v="96" dt="2023-05-23T10:32:02.640"/>
    <p1510:client id="{F8AF3C13-AA38-DFC4-13A8-AEB813D0CA6C}" v="190" dt="2023-05-23T10:14:44.394"/>
    <p1510:client id="{F912F94D-023A-0E38-C3EE-878A5BF6832B}" v="6" dt="2023-05-23T09:14:06.0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microsoft.com/office/2016/11/relationships/changesInfo" Target="changesInfos/changesInfo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Eftime (2232551)" userId="S::2232551@student.uwtsd.ac.uk::5a90e3a3-710f-4dca-8087-e1f49e801451" providerId="AD" clId="Web-{F912F94D-023A-0E38-C3EE-878A5BF6832B}"/>
    <pc:docChg chg="delSld modSld">
      <pc:chgData name="Marian Eftime (2232551)" userId="S::2232551@student.uwtsd.ac.uk::5a90e3a3-710f-4dca-8087-e1f49e801451" providerId="AD" clId="Web-{F912F94D-023A-0E38-C3EE-878A5BF6832B}" dt="2023-05-23T09:14:05.229" v="4" actId="20577"/>
      <pc:docMkLst>
        <pc:docMk/>
      </pc:docMkLst>
      <pc:sldChg chg="modSp">
        <pc:chgData name="Marian Eftime (2232551)" userId="S::2232551@student.uwtsd.ac.uk::5a90e3a3-710f-4dca-8087-e1f49e801451" providerId="AD" clId="Web-{F912F94D-023A-0E38-C3EE-878A5BF6832B}" dt="2023-05-23T09:14:05.229" v="4" actId="20577"/>
        <pc:sldMkLst>
          <pc:docMk/>
          <pc:sldMk cId="2393554077" sldId="256"/>
        </pc:sldMkLst>
        <pc:spChg chg="mod">
          <ac:chgData name="Marian Eftime (2232551)" userId="S::2232551@student.uwtsd.ac.uk::5a90e3a3-710f-4dca-8087-e1f49e801451" providerId="AD" clId="Web-{F912F94D-023A-0E38-C3EE-878A5BF6832B}" dt="2023-05-23T09:14:05.229" v="4" actId="20577"/>
          <ac:spMkLst>
            <pc:docMk/>
            <pc:sldMk cId="2393554077" sldId="256"/>
            <ac:spMk id="4" creationId="{368BCBE1-EE77-683D-F3A3-363A2DC5BA4F}"/>
          </ac:spMkLst>
        </pc:spChg>
      </pc:sldChg>
      <pc:sldChg chg="del">
        <pc:chgData name="Marian Eftime (2232551)" userId="S::2232551@student.uwtsd.ac.uk::5a90e3a3-710f-4dca-8087-e1f49e801451" providerId="AD" clId="Web-{F912F94D-023A-0E38-C3EE-878A5BF6832B}" dt="2023-05-23T09:13:54.166" v="0"/>
        <pc:sldMkLst>
          <pc:docMk/>
          <pc:sldMk cId="3543247328" sldId="257"/>
        </pc:sldMkLst>
      </pc:sldChg>
      <pc:sldChg chg="del">
        <pc:chgData name="Marian Eftime (2232551)" userId="S::2232551@student.uwtsd.ac.uk::5a90e3a3-710f-4dca-8087-e1f49e801451" providerId="AD" clId="Web-{F912F94D-023A-0E38-C3EE-878A5BF6832B}" dt="2023-05-23T09:13:56.323" v="1"/>
        <pc:sldMkLst>
          <pc:docMk/>
          <pc:sldMk cId="2925298760" sldId="258"/>
        </pc:sldMkLst>
      </pc:sldChg>
      <pc:sldChg chg="del">
        <pc:chgData name="Marian Eftime (2232551)" userId="S::2232551@student.uwtsd.ac.uk::5a90e3a3-710f-4dca-8087-e1f49e801451" providerId="AD" clId="Web-{F912F94D-023A-0E38-C3EE-878A5BF6832B}" dt="2023-05-23T09:13:58.026" v="2"/>
        <pc:sldMkLst>
          <pc:docMk/>
          <pc:sldMk cId="2015937070" sldId="259"/>
        </pc:sldMkLst>
      </pc:sldChg>
    </pc:docChg>
  </pc:docChgLst>
  <pc:docChgLst>
    <pc:chgData name="Marian Eftime (2232551)" userId="S::2232551@student.uwtsd.ac.uk::5a90e3a3-710f-4dca-8087-e1f49e801451" providerId="AD" clId="Web-{F8AF3C13-AA38-DFC4-13A8-AEB813D0CA6C}"/>
    <pc:docChg chg="addSld delSld modSld">
      <pc:chgData name="Marian Eftime (2232551)" userId="S::2232551@student.uwtsd.ac.uk::5a90e3a3-710f-4dca-8087-e1f49e801451" providerId="AD" clId="Web-{F8AF3C13-AA38-DFC4-13A8-AEB813D0CA6C}" dt="2023-05-23T10:14:44.394" v="207" actId="1076"/>
      <pc:docMkLst>
        <pc:docMk/>
      </pc:docMkLst>
      <pc:sldChg chg="addSp delSp modSp mod setBg modClrScheme setClrOvrMap chgLayout">
        <pc:chgData name="Marian Eftime (2232551)" userId="S::2232551@student.uwtsd.ac.uk::5a90e3a3-710f-4dca-8087-e1f49e801451" providerId="AD" clId="Web-{F8AF3C13-AA38-DFC4-13A8-AEB813D0CA6C}" dt="2023-05-23T09:42:17.135" v="98"/>
        <pc:sldMkLst>
          <pc:docMk/>
          <pc:sldMk cId="2393554077" sldId="256"/>
        </pc:sldMkLst>
        <pc:spChg chg="mod ord">
          <ac:chgData name="Marian Eftime (2232551)" userId="S::2232551@student.uwtsd.ac.uk::5a90e3a3-710f-4dca-8087-e1f49e801451" providerId="AD" clId="Web-{F8AF3C13-AA38-DFC4-13A8-AEB813D0CA6C}" dt="2023-05-23T09:42:17.135" v="98"/>
          <ac:spMkLst>
            <pc:docMk/>
            <pc:sldMk cId="2393554077" sldId="256"/>
            <ac:spMk id="2" creationId="{98B56490-59C2-9C73-0456-A47821F0A364}"/>
          </ac:spMkLst>
        </pc:spChg>
        <pc:spChg chg="mod ord">
          <ac:chgData name="Marian Eftime (2232551)" userId="S::2232551@student.uwtsd.ac.uk::5a90e3a3-710f-4dca-8087-e1f49e801451" providerId="AD" clId="Web-{F8AF3C13-AA38-DFC4-13A8-AEB813D0CA6C}" dt="2023-05-23T09:42:17.135" v="98"/>
          <ac:spMkLst>
            <pc:docMk/>
            <pc:sldMk cId="2393554077" sldId="256"/>
            <ac:spMk id="3" creationId="{EAE2CDD6-2A0E-CAB1-FBD7-FFFAAE9FD542}"/>
          </ac:spMkLst>
        </pc:spChg>
        <pc:spChg chg="mod">
          <ac:chgData name="Marian Eftime (2232551)" userId="S::2232551@student.uwtsd.ac.uk::5a90e3a3-710f-4dca-8087-e1f49e801451" providerId="AD" clId="Web-{F8AF3C13-AA38-DFC4-13A8-AEB813D0CA6C}" dt="2023-05-23T09:42:17.135" v="98"/>
          <ac:spMkLst>
            <pc:docMk/>
            <pc:sldMk cId="2393554077" sldId="256"/>
            <ac:spMk id="4" creationId="{368BCBE1-EE77-683D-F3A3-363A2DC5BA4F}"/>
          </ac:spMkLst>
        </pc:spChg>
        <pc:spChg chg="add del mod ord">
          <ac:chgData name="Marian Eftime (2232551)" userId="S::2232551@student.uwtsd.ac.uk::5a90e3a3-710f-4dca-8087-e1f49e801451" providerId="AD" clId="Web-{F8AF3C13-AA38-DFC4-13A8-AEB813D0CA6C}" dt="2023-05-23T09:41:39.478" v="87"/>
          <ac:spMkLst>
            <pc:docMk/>
            <pc:sldMk cId="2393554077" sldId="256"/>
            <ac:spMk id="5" creationId="{D52ADB37-DF4B-7D60-E844-EF1E8941BBEE}"/>
          </ac:spMkLst>
        </pc:spChg>
        <pc:spChg chg="add del mod ord">
          <ac:chgData name="Marian Eftime (2232551)" userId="S::2232551@student.uwtsd.ac.uk::5a90e3a3-710f-4dca-8087-e1f49e801451" providerId="AD" clId="Web-{F8AF3C13-AA38-DFC4-13A8-AEB813D0CA6C}" dt="2023-05-23T09:41:39.478" v="87"/>
          <ac:spMkLst>
            <pc:docMk/>
            <pc:sldMk cId="2393554077" sldId="256"/>
            <ac:spMk id="6" creationId="{D54930C2-D479-1463-1074-8FC44C655284}"/>
          </ac:spMkLst>
        </pc:spChg>
        <pc:spChg chg="add del mod ord">
          <ac:chgData name="Marian Eftime (2232551)" userId="S::2232551@student.uwtsd.ac.uk::5a90e3a3-710f-4dca-8087-e1f49e801451" providerId="AD" clId="Web-{F8AF3C13-AA38-DFC4-13A8-AEB813D0CA6C}" dt="2023-05-23T09:41:39.478" v="87"/>
          <ac:spMkLst>
            <pc:docMk/>
            <pc:sldMk cId="2393554077" sldId="256"/>
            <ac:spMk id="7" creationId="{0F6136C0-6B19-2817-143D-3D3409ABBC20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1:49.244" v="89"/>
          <ac:spMkLst>
            <pc:docMk/>
            <pc:sldMk cId="2393554077" sldId="256"/>
            <ac:spMk id="9" creationId="{4C608BEB-860E-4094-8511-78603564A75E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1:52.025" v="91"/>
          <ac:spMkLst>
            <pc:docMk/>
            <pc:sldMk cId="2393554077" sldId="256"/>
            <ac:spMk id="13" creationId="{1E214AA7-F028-4A0D-8698-61AEC754D1BC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1:56.103" v="93"/>
          <ac:spMkLst>
            <pc:docMk/>
            <pc:sldMk cId="2393554077" sldId="256"/>
            <ac:spMk id="16" creationId="{4C608BEB-860E-4094-8511-78603564A75E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03.478" v="95"/>
          <ac:spMkLst>
            <pc:docMk/>
            <pc:sldMk cId="2393554077" sldId="256"/>
            <ac:spMk id="19" creationId="{E35A04CF-97D4-4FF7-B359-C546B1F62E54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03.478" v="95"/>
          <ac:spMkLst>
            <pc:docMk/>
            <pc:sldMk cId="2393554077" sldId="256"/>
            <ac:spMk id="20" creationId="{1DE7243B-5109-444B-8FAF-7437C66BC0E9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03.478" v="95"/>
          <ac:spMkLst>
            <pc:docMk/>
            <pc:sldMk cId="2393554077" sldId="256"/>
            <ac:spMk id="21" creationId="{4C5D6221-DA7B-4611-AA26-7D8E349FDE96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17.135" v="97"/>
          <ac:spMkLst>
            <pc:docMk/>
            <pc:sldMk cId="2393554077" sldId="256"/>
            <ac:spMk id="23" creationId="{21739CA5-F0F5-48E1-8E8C-F24B71827E46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17.135" v="97"/>
          <ac:spMkLst>
            <pc:docMk/>
            <pc:sldMk cId="2393554077" sldId="256"/>
            <ac:spMk id="24" creationId="{3EAD2937-F230-41D4-B9C5-975B129BFC20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17.135" v="97"/>
          <ac:spMkLst>
            <pc:docMk/>
            <pc:sldMk cId="2393554077" sldId="256"/>
            <ac:spMk id="25" creationId="{CCD444A3-C338-4886-B7F1-4BA2AF46EB64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09:42:17.135" v="98"/>
          <ac:spMkLst>
            <pc:docMk/>
            <pc:sldMk cId="2393554077" sldId="256"/>
            <ac:spMk id="27" creationId="{4C608BEB-860E-4094-8511-78603564A75E}"/>
          </ac:spMkLst>
        </pc:spChg>
        <pc:cxnChg chg="add del">
          <ac:chgData name="Marian Eftime (2232551)" userId="S::2232551@student.uwtsd.ac.uk::5a90e3a3-710f-4dca-8087-e1f49e801451" providerId="AD" clId="Web-{F8AF3C13-AA38-DFC4-13A8-AEB813D0CA6C}" dt="2023-05-23T09:41:49.244" v="89"/>
          <ac:cxnSpMkLst>
            <pc:docMk/>
            <pc:sldMk cId="2393554077" sldId="256"/>
            <ac:cxnSpMk id="11" creationId="{1F16A8D4-FE87-4604-88B2-394B5D1EB437}"/>
          </ac:cxnSpMkLst>
        </pc:cxnChg>
        <pc:cxnChg chg="add del">
          <ac:chgData name="Marian Eftime (2232551)" userId="S::2232551@student.uwtsd.ac.uk::5a90e3a3-710f-4dca-8087-e1f49e801451" providerId="AD" clId="Web-{F8AF3C13-AA38-DFC4-13A8-AEB813D0CA6C}" dt="2023-05-23T09:41:52.025" v="91"/>
          <ac:cxnSpMkLst>
            <pc:docMk/>
            <pc:sldMk cId="2393554077" sldId="256"/>
            <ac:cxnSpMk id="14" creationId="{D6206FDC-2777-4D7F-AF9C-73413DA664C9}"/>
          </ac:cxnSpMkLst>
        </pc:cxnChg>
        <pc:cxnChg chg="add del">
          <ac:chgData name="Marian Eftime (2232551)" userId="S::2232551@student.uwtsd.ac.uk::5a90e3a3-710f-4dca-8087-e1f49e801451" providerId="AD" clId="Web-{F8AF3C13-AA38-DFC4-13A8-AEB813D0CA6C}" dt="2023-05-23T09:41:56.103" v="93"/>
          <ac:cxnSpMkLst>
            <pc:docMk/>
            <pc:sldMk cId="2393554077" sldId="256"/>
            <ac:cxnSpMk id="17" creationId="{1F16A8D4-FE87-4604-88B2-394B5D1EB437}"/>
          </ac:cxnSpMkLst>
        </pc:cxnChg>
        <pc:cxnChg chg="add">
          <ac:chgData name="Marian Eftime (2232551)" userId="S::2232551@student.uwtsd.ac.uk::5a90e3a3-710f-4dca-8087-e1f49e801451" providerId="AD" clId="Web-{F8AF3C13-AA38-DFC4-13A8-AEB813D0CA6C}" dt="2023-05-23T09:42:17.135" v="98"/>
          <ac:cxnSpMkLst>
            <pc:docMk/>
            <pc:sldMk cId="2393554077" sldId="256"/>
            <ac:cxnSpMk id="28" creationId="{1F16A8D4-FE87-4604-88B2-394B5D1EB437}"/>
          </ac:cxnSpMkLst>
        </pc:cxnChg>
      </pc:sldChg>
      <pc:sldChg chg="addSp delSp modSp new mod setBg setClrOvrMap">
        <pc:chgData name="Marian Eftime (2232551)" userId="S::2232551@student.uwtsd.ac.uk::5a90e3a3-710f-4dca-8087-e1f49e801451" providerId="AD" clId="Web-{F8AF3C13-AA38-DFC4-13A8-AEB813D0CA6C}" dt="2023-05-23T10:14:44.394" v="207" actId="1076"/>
        <pc:sldMkLst>
          <pc:docMk/>
          <pc:sldMk cId="619538126" sldId="257"/>
        </pc:sldMkLst>
        <pc:spChg chg="mod">
          <ac:chgData name="Marian Eftime (2232551)" userId="S::2232551@student.uwtsd.ac.uk::5a90e3a3-710f-4dca-8087-e1f49e801451" providerId="AD" clId="Web-{F8AF3C13-AA38-DFC4-13A8-AEB813D0CA6C}" dt="2023-05-23T09:43:50.481" v="126"/>
          <ac:spMkLst>
            <pc:docMk/>
            <pc:sldMk cId="619538126" sldId="257"/>
            <ac:spMk id="2" creationId="{A6E38E77-C69C-A029-DCCF-92FB5472BB3F}"/>
          </ac:spMkLst>
        </pc:spChg>
        <pc:spChg chg="del">
          <ac:chgData name="Marian Eftime (2232551)" userId="S::2232551@student.uwtsd.ac.uk::5a90e3a3-710f-4dca-8087-e1f49e801451" providerId="AD" clId="Web-{F8AF3C13-AA38-DFC4-13A8-AEB813D0CA6C}" dt="2023-05-23T09:33:22.167" v="3"/>
          <ac:spMkLst>
            <pc:docMk/>
            <pc:sldMk cId="619538126" sldId="257"/>
            <ac:spMk id="3" creationId="{80B4B69E-6334-1195-B501-2BDEC07DF905}"/>
          </ac:spMkLst>
        </pc:spChg>
        <pc:spChg chg="add del mod ord">
          <ac:chgData name="Marian Eftime (2232551)" userId="S::2232551@student.uwtsd.ac.uk::5a90e3a3-710f-4dca-8087-e1f49e801451" providerId="AD" clId="Web-{F8AF3C13-AA38-DFC4-13A8-AEB813D0CA6C}" dt="2023-05-23T09:43:12.105" v="120"/>
          <ac:spMkLst>
            <pc:docMk/>
            <pc:sldMk cId="619538126" sldId="257"/>
            <ac:spMk id="8" creationId="{AAA6F796-9317-AFEA-6DBC-46E3285275A7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12.105" v="120"/>
          <ac:spMkLst>
            <pc:docMk/>
            <pc:sldMk cId="619538126" sldId="257"/>
            <ac:spMk id="11" creationId="{F13C74B1-5B17-4795-BED0-7140497B445A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12.105" v="120"/>
          <ac:spMkLst>
            <pc:docMk/>
            <pc:sldMk cId="619538126" sldId="257"/>
            <ac:spMk id="13" creationId="{D4974D33-8DC5-464E-8C6D-BE58F0669C17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52.699" v="109"/>
          <ac:spMkLst>
            <pc:docMk/>
            <pc:sldMk cId="619538126" sldId="257"/>
            <ac:spMk id="18" creationId="{2C61293E-6EBE-43EF-A52C-9BEBFD7679D4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52.699" v="109"/>
          <ac:spMkLst>
            <pc:docMk/>
            <pc:sldMk cId="619538126" sldId="257"/>
            <ac:spMk id="20" creationId="{21540236-BFD5-4A9D-8840-4703E7F76825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55.027" v="111"/>
          <ac:spMkLst>
            <pc:docMk/>
            <pc:sldMk cId="619538126" sldId="257"/>
            <ac:spMk id="22" creationId="{F13C74B1-5B17-4795-BED0-7140497B445A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2:55.027" v="111"/>
          <ac:spMkLst>
            <pc:docMk/>
            <pc:sldMk cId="619538126" sldId="257"/>
            <ac:spMk id="23" creationId="{D4974D33-8DC5-464E-8C6D-BE58F0669C17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1.543" v="113"/>
          <ac:spMkLst>
            <pc:docMk/>
            <pc:sldMk cId="619538126" sldId="257"/>
            <ac:spMk id="24" creationId="{7A5F0580-5EE9-419F-96EE-B6529EF6E7D0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1.543" v="113"/>
          <ac:spMkLst>
            <pc:docMk/>
            <pc:sldMk cId="619538126" sldId="257"/>
            <ac:spMk id="25" creationId="{9AA72BD9-2C5A-4EDC-931F-5AA08EACA0F3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1.543" v="113"/>
          <ac:spMkLst>
            <pc:docMk/>
            <pc:sldMk cId="619538126" sldId="257"/>
            <ac:spMk id="26" creationId="{DD3981AC-7B61-4947-BCF3-F7AA7FA385B9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1.543" v="113"/>
          <ac:spMkLst>
            <pc:docMk/>
            <pc:sldMk cId="619538126" sldId="257"/>
            <ac:spMk id="27" creationId="{55D4142C-5077-457F-A6AD-3FECFDB39685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4.293" v="115"/>
          <ac:spMkLst>
            <pc:docMk/>
            <pc:sldMk cId="619538126" sldId="257"/>
            <ac:spMk id="29" creationId="{79477870-C64A-4E35-8F2F-05B7114F3C74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4.293" v="115"/>
          <ac:spMkLst>
            <pc:docMk/>
            <pc:sldMk cId="619538126" sldId="257"/>
            <ac:spMk id="30" creationId="{8AEA628B-C8FF-4D0B-B111-F101F580B15D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4.293" v="115"/>
          <ac:spMkLst>
            <pc:docMk/>
            <pc:sldMk cId="619538126" sldId="257"/>
            <ac:spMk id="31" creationId="{42663BD0-064C-40FC-A331-F49FCA9536AA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7.152" v="117"/>
          <ac:spMkLst>
            <pc:docMk/>
            <pc:sldMk cId="619538126" sldId="257"/>
            <ac:spMk id="33" creationId="{F94AA2BD-2E3F-4B1D-8127-5744B8115311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7.152" v="117"/>
          <ac:spMkLst>
            <pc:docMk/>
            <pc:sldMk cId="619538126" sldId="257"/>
            <ac:spMk id="34" creationId="{4BD02261-2DC8-4AA8-9E16-7751AE892445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07.152" v="117"/>
          <ac:spMkLst>
            <pc:docMk/>
            <pc:sldMk cId="619538126" sldId="257"/>
            <ac:spMk id="35" creationId="{3D752CF2-2291-40B5-B462-C17B174C10BC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12.090" v="119"/>
          <ac:spMkLst>
            <pc:docMk/>
            <pc:sldMk cId="619538126" sldId="257"/>
            <ac:spMk id="37" creationId="{5F18414D-1626-4996-AACB-23D3DE45B03B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12.090" v="119"/>
          <ac:spMkLst>
            <pc:docMk/>
            <pc:sldMk cId="619538126" sldId="257"/>
            <ac:spMk id="39" creationId="{D84C2E9E-0B5D-4B5F-9A1F-70EBDCE39034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50.481" v="126"/>
          <ac:spMkLst>
            <pc:docMk/>
            <pc:sldMk cId="619538126" sldId="257"/>
            <ac:spMk id="41" creationId="{2C61293E-6EBE-43EF-A52C-9BEBFD7679D4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50.481" v="126"/>
          <ac:spMkLst>
            <pc:docMk/>
            <pc:sldMk cId="619538126" sldId="257"/>
            <ac:spMk id="42" creationId="{21540236-BFD5-4A9D-8840-4703E7F76825}"/>
          </ac:spMkLst>
        </pc:spChg>
        <pc:spChg chg="add mod">
          <ac:chgData name="Marian Eftime (2232551)" userId="S::2232551@student.uwtsd.ac.uk::5a90e3a3-710f-4dca-8087-e1f49e801451" providerId="AD" clId="Web-{F8AF3C13-AA38-DFC4-13A8-AEB813D0CA6C}" dt="2023-05-23T09:43:50.481" v="126"/>
          <ac:spMkLst>
            <pc:docMk/>
            <pc:sldMk cId="619538126" sldId="257"/>
            <ac:spMk id="43" creationId="{AAA6F796-9317-AFEA-6DBC-46E3285275A7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42.841" v="123"/>
          <ac:spMkLst>
            <pc:docMk/>
            <pc:sldMk cId="619538126" sldId="257"/>
            <ac:spMk id="48" creationId="{D1D34770-47A8-402C-AF23-2B653F2D88C1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50.466" v="125"/>
          <ac:spMkLst>
            <pc:docMk/>
            <pc:sldMk cId="619538126" sldId="257"/>
            <ac:spMk id="50" creationId="{21540236-BFD5-4A9D-8840-4703E7F76825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43:50.466" v="125"/>
          <ac:spMkLst>
            <pc:docMk/>
            <pc:sldMk cId="619538126" sldId="257"/>
            <ac:spMk id="51" creationId="{2C61293E-6EBE-43EF-A52C-9BEBFD7679D4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09:43:50.481" v="126"/>
          <ac:spMkLst>
            <pc:docMk/>
            <pc:sldMk cId="619538126" sldId="257"/>
            <ac:spMk id="53" creationId="{F13C74B1-5B17-4795-BED0-7140497B445A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09:43:50.481" v="126"/>
          <ac:spMkLst>
            <pc:docMk/>
            <pc:sldMk cId="619538126" sldId="257"/>
            <ac:spMk id="54" creationId="{D4974D33-8DC5-464E-8C6D-BE58F0669C17}"/>
          </ac:spMkLst>
        </pc:spChg>
        <pc:picChg chg="add mod ord">
          <ac:chgData name="Marian Eftime (2232551)" userId="S::2232551@student.uwtsd.ac.uk::5a90e3a3-710f-4dca-8087-e1f49e801451" providerId="AD" clId="Web-{F8AF3C13-AA38-DFC4-13A8-AEB813D0CA6C}" dt="2023-05-23T10:14:44.394" v="207" actId="1076"/>
          <ac:picMkLst>
            <pc:docMk/>
            <pc:sldMk cId="619538126" sldId="257"/>
            <ac:picMk id="4" creationId="{8B218937-0FEB-8930-0576-40BDCD6C3442}"/>
          </ac:picMkLst>
        </pc:picChg>
        <pc:cxnChg chg="add del">
          <ac:chgData name="Marian Eftime (2232551)" userId="S::2232551@student.uwtsd.ac.uk::5a90e3a3-710f-4dca-8087-e1f49e801451" providerId="AD" clId="Web-{F8AF3C13-AA38-DFC4-13A8-AEB813D0CA6C}" dt="2023-05-23T09:43:12.090" v="119"/>
          <ac:cxnSpMkLst>
            <pc:docMk/>
            <pc:sldMk cId="619538126" sldId="257"/>
            <ac:cxnSpMk id="38" creationId="{07A9243D-8FC3-4B36-874B-55906B03F484}"/>
          </ac:cxnSpMkLst>
        </pc:cxnChg>
      </pc:sldChg>
      <pc:sldChg chg="add del">
        <pc:chgData name="Marian Eftime (2232551)" userId="S::2232551@student.uwtsd.ac.uk::5a90e3a3-710f-4dca-8087-e1f49e801451" providerId="AD" clId="Web-{F8AF3C13-AA38-DFC4-13A8-AEB813D0CA6C}" dt="2023-05-23T09:32:23.743" v="1"/>
        <pc:sldMkLst>
          <pc:docMk/>
          <pc:sldMk cId="2933453991" sldId="257"/>
        </pc:sldMkLst>
      </pc:sldChg>
      <pc:sldChg chg="add del">
        <pc:chgData name="Marian Eftime (2232551)" userId="S::2232551@student.uwtsd.ac.uk::5a90e3a3-710f-4dca-8087-e1f49e801451" providerId="AD" clId="Web-{F8AF3C13-AA38-DFC4-13A8-AEB813D0CA6C}" dt="2023-05-23T09:39:25.927" v="55"/>
        <pc:sldMkLst>
          <pc:docMk/>
          <pc:sldMk cId="1442030749" sldId="258"/>
        </pc:sldMkLst>
      </pc:sldChg>
      <pc:sldChg chg="addSp delSp modSp new mod setBg modClrScheme chgLayout">
        <pc:chgData name="Marian Eftime (2232551)" userId="S::2232551@student.uwtsd.ac.uk::5a90e3a3-710f-4dca-8087-e1f49e801451" providerId="AD" clId="Web-{F8AF3C13-AA38-DFC4-13A8-AEB813D0CA6C}" dt="2023-05-23T09:57:47.958" v="157"/>
        <pc:sldMkLst>
          <pc:docMk/>
          <pc:sldMk cId="3412165821" sldId="258"/>
        </pc:sldMkLst>
        <pc:spChg chg="mod ord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2" creationId="{E65324EF-35BF-F5F4-03FE-BF4AF3CB9DA4}"/>
          </ac:spMkLst>
        </pc:spChg>
        <pc:spChg chg="mod ord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3" creationId="{02A85CB6-5D4B-2BF6-77FB-5BD76A24FBE3}"/>
          </ac:spMkLst>
        </pc:spChg>
        <pc:spChg chg="add del mod ord">
          <ac:chgData name="Marian Eftime (2232551)" userId="S::2232551@student.uwtsd.ac.uk::5a90e3a3-710f-4dca-8087-e1f49e801451" providerId="AD" clId="Web-{F8AF3C13-AA38-DFC4-13A8-AEB813D0CA6C}" dt="2023-05-23T09:57:00.098" v="152"/>
          <ac:spMkLst>
            <pc:docMk/>
            <pc:sldMk cId="3412165821" sldId="258"/>
            <ac:spMk id="4" creationId="{79AC55F4-882B-B172-304A-343D2856CBB6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10" creationId="{F94AA2BD-2E3F-4B1D-8127-5744B8115311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12" creationId="{4BD02261-2DC8-4AA8-9E16-7751AE892445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14" creationId="{3D752CF2-2291-40B5-B462-C17B174C10BC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19" creationId="{04812C46-200A-4DEB-A05E-3ED6C68C2387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09:57:47.958" v="157"/>
          <ac:spMkLst>
            <pc:docMk/>
            <pc:sldMk cId="3412165821" sldId="258"/>
            <ac:spMk id="21" creationId="{D1EA859B-E555-4109-94F3-6700E046E008}"/>
          </ac:spMkLst>
        </pc:spChg>
        <pc:picChg chg="add mod ord">
          <ac:chgData name="Marian Eftime (2232551)" userId="S::2232551@student.uwtsd.ac.uk::5a90e3a3-710f-4dca-8087-e1f49e801451" providerId="AD" clId="Web-{F8AF3C13-AA38-DFC4-13A8-AEB813D0CA6C}" dt="2023-05-23T09:57:47.958" v="157"/>
          <ac:picMkLst>
            <pc:docMk/>
            <pc:sldMk cId="3412165821" sldId="258"/>
            <ac:picMk id="5" creationId="{38CF3535-62C1-5558-45CD-EB2A61624920}"/>
          </ac:picMkLst>
        </pc:picChg>
      </pc:sldChg>
      <pc:sldChg chg="addSp delSp modSp new mod setBg setClrOvrMap">
        <pc:chgData name="Marian Eftime (2232551)" userId="S::2232551@student.uwtsd.ac.uk::5a90e3a3-710f-4dca-8087-e1f49e801451" providerId="AD" clId="Web-{F8AF3C13-AA38-DFC4-13A8-AEB813D0CA6C}" dt="2023-05-23T10:10:15.511" v="197"/>
        <pc:sldMkLst>
          <pc:docMk/>
          <pc:sldMk cId="2963611646" sldId="259"/>
        </pc:sldMkLst>
        <pc:spChg chg="mod ord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2" creationId="{97A01489-BBBC-C3F3-0F4B-1A17D1A42C36}"/>
          </ac:spMkLst>
        </pc:spChg>
        <pc:spChg chg="del">
          <ac:chgData name="Marian Eftime (2232551)" userId="S::2232551@student.uwtsd.ac.uk::5a90e3a3-710f-4dca-8087-e1f49e801451" providerId="AD" clId="Web-{F8AF3C13-AA38-DFC4-13A8-AEB813D0CA6C}" dt="2023-05-23T10:07:26.162" v="177"/>
          <ac:spMkLst>
            <pc:docMk/>
            <pc:sldMk cId="2963611646" sldId="259"/>
            <ac:spMk id="3" creationId="{00993D20-506A-A4BE-7E31-805E7E12BF30}"/>
          </ac:spMkLst>
        </pc:spChg>
        <pc:spChg chg="mod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4" creationId="{55EBD707-F390-84FF-5A38-D22B2F31EC10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10:07:57.648" v="179"/>
          <ac:spMkLst>
            <pc:docMk/>
            <pc:sldMk cId="2963611646" sldId="259"/>
            <ac:spMk id="10" creationId="{04812C46-200A-4DEB-A05E-3ED6C68C2387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10:07:57.648" v="179"/>
          <ac:spMkLst>
            <pc:docMk/>
            <pc:sldMk cId="2963611646" sldId="259"/>
            <ac:spMk id="12" creationId="{D1EA859B-E555-4109-94F3-6700E046E008}"/>
          </ac:spMkLst>
        </pc:spChg>
        <pc:spChg chg="add del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14" creationId="{9228552E-C8B1-4A80-8448-0787CE0FC704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19" creationId="{9AA72BD9-2C5A-4EDC-931F-5AA08EACA0F3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21" creationId="{DD3981AC-7B61-4947-BCF3-F7AA7FA385B9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23" creationId="{55D4142C-5077-457F-A6AD-3FECFDB39685}"/>
          </ac:spMkLst>
        </pc:spChg>
        <pc:spChg chg="add">
          <ac:chgData name="Marian Eftime (2232551)" userId="S::2232551@student.uwtsd.ac.uk::5a90e3a3-710f-4dca-8087-e1f49e801451" providerId="AD" clId="Web-{F8AF3C13-AA38-DFC4-13A8-AEB813D0CA6C}" dt="2023-05-23T10:10:15.511" v="197"/>
          <ac:spMkLst>
            <pc:docMk/>
            <pc:sldMk cId="2963611646" sldId="259"/>
            <ac:spMk id="25" creationId="{7A5F0580-5EE9-419F-96EE-B6529EF6E7D0}"/>
          </ac:spMkLst>
        </pc:spChg>
        <pc:picChg chg="add mod ord">
          <ac:chgData name="Marian Eftime (2232551)" userId="S::2232551@student.uwtsd.ac.uk::5a90e3a3-710f-4dca-8087-e1f49e801451" providerId="AD" clId="Web-{F8AF3C13-AA38-DFC4-13A8-AEB813D0CA6C}" dt="2023-05-23T10:10:15.511" v="197"/>
          <ac:picMkLst>
            <pc:docMk/>
            <pc:sldMk cId="2963611646" sldId="259"/>
            <ac:picMk id="5" creationId="{46A6E153-8988-64F2-44B4-52F9B8F6427A}"/>
          </ac:picMkLst>
        </pc:picChg>
      </pc:sldChg>
      <pc:sldChg chg="new">
        <pc:chgData name="Marian Eftime (2232551)" userId="S::2232551@student.uwtsd.ac.uk::5a90e3a3-710f-4dca-8087-e1f49e801451" providerId="AD" clId="Web-{F8AF3C13-AA38-DFC4-13A8-AEB813D0CA6C}" dt="2023-05-23T10:10:46.137" v="198"/>
        <pc:sldMkLst>
          <pc:docMk/>
          <pc:sldMk cId="2424920341" sldId="260"/>
        </pc:sldMkLst>
      </pc:sldChg>
    </pc:docChg>
  </pc:docChgLst>
  <pc:docChgLst>
    <pc:chgData name="Marian Eftime (2232551)" userId="S::2232551@student.uwtsd.ac.uk::5a90e3a3-710f-4dca-8087-e1f49e801451" providerId="AD" clId="Web-{525FC223-8F1E-F1CB-E0B6-554A2D440DCB}"/>
    <pc:docChg chg="addSld modSld sldOrd addMainMaster delMainMaster">
      <pc:chgData name="Marian Eftime (2232551)" userId="S::2232551@student.uwtsd.ac.uk::5a90e3a3-710f-4dca-8087-e1f49e801451" providerId="AD" clId="Web-{525FC223-8F1E-F1CB-E0B6-554A2D440DCB}" dt="2023-05-23T13:35:27.805" v="127"/>
      <pc:docMkLst>
        <pc:docMk/>
      </pc:docMkLst>
      <pc:sldChg chg="addSp delSp modSp mod modClrScheme delDesignElem chgLayout">
        <pc:chgData name="Marian Eftime (2232551)" userId="S::2232551@student.uwtsd.ac.uk::5a90e3a3-710f-4dca-8087-e1f49e801451" providerId="AD" clId="Web-{525FC223-8F1E-F1CB-E0B6-554A2D440DCB}" dt="2023-05-23T11:34:20.306" v="78"/>
        <pc:sldMkLst>
          <pc:docMk/>
          <pc:sldMk cId="2393554077" sldId="256"/>
        </pc:sldMkLst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2393554077" sldId="256"/>
            <ac:spMk id="2" creationId="{98B56490-59C2-9C73-0456-A47821F0A364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2393554077" sldId="256"/>
            <ac:spMk id="3" creationId="{EAE2CDD6-2A0E-CAB1-FBD7-FFFAAE9FD542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4:20.306" v="78"/>
          <ac:spMkLst>
            <pc:docMk/>
            <pc:sldMk cId="2393554077" sldId="256"/>
            <ac:spMk id="8" creationId="{4C608BEB-860E-4094-8511-78603564A75E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393554077" sldId="256"/>
            <ac:spMk id="27" creationId="{4C608BEB-860E-4094-8511-78603564A75E}"/>
          </ac:spMkLst>
        </pc:spChg>
        <pc:cxnChg chg="add">
          <ac:chgData name="Marian Eftime (2232551)" userId="S::2232551@student.uwtsd.ac.uk::5a90e3a3-710f-4dca-8087-e1f49e801451" providerId="AD" clId="Web-{525FC223-8F1E-F1CB-E0B6-554A2D440DCB}" dt="2023-05-23T11:34:20.306" v="78"/>
          <ac:cxnSpMkLst>
            <pc:docMk/>
            <pc:sldMk cId="2393554077" sldId="256"/>
            <ac:cxnSpMk id="10" creationId="{1F16A8D4-FE87-4604-88B2-394B5D1EB437}"/>
          </ac:cxnSpMkLst>
        </pc:cxnChg>
        <pc:cxnChg chg="del">
          <ac:chgData name="Marian Eftime (2232551)" userId="S::2232551@student.uwtsd.ac.uk::5a90e3a3-710f-4dca-8087-e1f49e801451" providerId="AD" clId="Web-{525FC223-8F1E-F1CB-E0B6-554A2D440DCB}" dt="2023-05-23T11:30:51.220" v="69"/>
          <ac:cxnSpMkLst>
            <pc:docMk/>
            <pc:sldMk cId="2393554077" sldId="256"/>
            <ac:cxnSpMk id="28" creationId="{1F16A8D4-FE87-4604-88B2-394B5D1EB437}"/>
          </ac:cxnSpMkLst>
        </pc:cxnChg>
      </pc:sldChg>
      <pc:sldChg chg="addSp delSp modSp mod modClrScheme delDesignElem chgLayout">
        <pc:chgData name="Marian Eftime (2232551)" userId="S::2232551@student.uwtsd.ac.uk::5a90e3a3-710f-4dca-8087-e1f49e801451" providerId="AD" clId="Web-{525FC223-8F1E-F1CB-E0B6-554A2D440DCB}" dt="2023-05-23T11:35:09.542" v="85"/>
        <pc:sldMkLst>
          <pc:docMk/>
          <pc:sldMk cId="619538126" sldId="257"/>
        </pc:sldMkLst>
        <pc:spChg chg="mod ord">
          <ac:chgData name="Marian Eftime (2232551)" userId="S::2232551@student.uwtsd.ac.uk::5a90e3a3-710f-4dca-8087-e1f49e801451" providerId="AD" clId="Web-{525FC223-8F1E-F1CB-E0B6-554A2D440DCB}" dt="2023-05-23T11:35:00.604" v="83"/>
          <ac:spMkLst>
            <pc:docMk/>
            <pc:sldMk cId="619538126" sldId="257"/>
            <ac:spMk id="2" creationId="{A6E38E77-C69C-A029-DCCF-92FB5472BB3F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4:44.385" v="80"/>
          <ac:spMkLst>
            <pc:docMk/>
            <pc:sldMk cId="619538126" sldId="257"/>
            <ac:spMk id="6" creationId="{E8A8EAB8-D2FF-444D-B34B-7D32F106AD0E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4:44.385" v="80"/>
          <ac:spMkLst>
            <pc:docMk/>
            <pc:sldMk cId="619538126" sldId="257"/>
            <ac:spMk id="9" creationId="{BCA4AA8B-14D5-E596-F3AF-9278EEE15001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5:00.604" v="82"/>
          <ac:spMkLst>
            <pc:docMk/>
            <pc:sldMk cId="619538126" sldId="257"/>
            <ac:spMk id="17" creationId="{E8A8EAB8-D2FF-444D-B34B-7D32F106AD0E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5:00.604" v="82"/>
          <ac:spMkLst>
            <pc:docMk/>
            <pc:sldMk cId="619538126" sldId="257"/>
            <ac:spMk id="21" creationId="{BAE72E02-B6F2-D1F0-6867-42DB1CE29BDC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32" creationId="{9203DE33-2CD4-4CA8-9AF3-37C3B65133B0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36" creationId="{0AF57B88-1D4C-41FA-A761-EC1DD10C35CB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40" creationId="{D2548F45-5164-4ABB-8212-7F293FDED8D4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16:39.877" v="27"/>
          <ac:spMkLst>
            <pc:docMk/>
            <pc:sldMk cId="619538126" sldId="257"/>
            <ac:spMk id="43" creationId="{AAA6F796-9317-AFEA-6DBC-46E3285275A7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44" creationId="{5E81CCFB-7BEF-4186-86FB-D09450B4D02D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46" creationId="{0AF57B88-1D4C-41FA-A761-EC1DD10C35CB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47" creationId="{D2548F45-5164-4ABB-8212-7F293FDED8D4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49" creationId="{9203DE33-2CD4-4CA8-9AF3-37C3B65133B0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16:39.877" v="27"/>
          <ac:spMkLst>
            <pc:docMk/>
            <pc:sldMk cId="619538126" sldId="257"/>
            <ac:spMk id="53" creationId="{F13C74B1-5B17-4795-BED0-7140497B445A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16:39.877" v="27"/>
          <ac:spMkLst>
            <pc:docMk/>
            <pc:sldMk cId="619538126" sldId="257"/>
            <ac:spMk id="54" creationId="{D4974D33-8DC5-464E-8C6D-BE58F0669C17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5:09.542" v="85"/>
          <ac:spMkLst>
            <pc:docMk/>
            <pc:sldMk cId="619538126" sldId="257"/>
            <ac:spMk id="55" creationId="{5E81CCFB-7BEF-4186-86FB-D09450B4D02D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619538126" sldId="257"/>
            <ac:spMk id="59" creationId="{9203DE33-2CD4-4CA8-9AF3-37C3B65133B0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619538126" sldId="257"/>
            <ac:spMk id="61" creationId="{0AF57B88-1D4C-41FA-A761-EC1DD10C35CB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619538126" sldId="257"/>
            <ac:spMk id="63" creationId="{D2548F45-5164-4ABB-8212-7F293FDED8D4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619538126" sldId="257"/>
            <ac:spMk id="65" creationId="{5E81CCFB-7BEF-4186-86FB-D09450B4D02D}"/>
          </ac:spMkLst>
        </pc:spChg>
        <pc:picChg chg="mod ord">
          <ac:chgData name="Marian Eftime (2232551)" userId="S::2232551@student.uwtsd.ac.uk::5a90e3a3-710f-4dca-8087-e1f49e801451" providerId="AD" clId="Web-{525FC223-8F1E-F1CB-E0B6-554A2D440DCB}" dt="2023-05-23T11:35:09.542" v="85"/>
          <ac:picMkLst>
            <pc:docMk/>
            <pc:sldMk cId="619538126" sldId="257"/>
            <ac:picMk id="4" creationId="{8B218937-0FEB-8930-0576-40BDCD6C3442}"/>
          </ac:picMkLst>
        </pc:picChg>
        <pc:cxnChg chg="add del">
          <ac:chgData name="Marian Eftime (2232551)" userId="S::2232551@student.uwtsd.ac.uk::5a90e3a3-710f-4dca-8087-e1f49e801451" providerId="AD" clId="Web-{525FC223-8F1E-F1CB-E0B6-554A2D440DCB}" dt="2023-05-23T11:34:44.385" v="80"/>
          <ac:cxnSpMkLst>
            <pc:docMk/>
            <pc:sldMk cId="619538126" sldId="257"/>
            <ac:cxnSpMk id="7" creationId="{EEA38897-7BA3-4408-8083-3235339C4A60}"/>
          </ac:cxnSpMkLst>
        </pc:cxnChg>
        <pc:cxnChg chg="add del">
          <ac:chgData name="Marian Eftime (2232551)" userId="S::2232551@student.uwtsd.ac.uk::5a90e3a3-710f-4dca-8087-e1f49e801451" providerId="AD" clId="Web-{525FC223-8F1E-F1CB-E0B6-554A2D440DCB}" dt="2023-05-23T11:34:44.385" v="80"/>
          <ac:cxnSpMkLst>
            <pc:docMk/>
            <pc:sldMk cId="619538126" sldId="257"/>
            <ac:cxnSpMk id="15" creationId="{F11AD06B-AB20-4097-8606-5DA00DBACE88}"/>
          </ac:cxnSpMkLst>
        </pc:cxnChg>
        <pc:cxnChg chg="add del">
          <ac:chgData name="Marian Eftime (2232551)" userId="S::2232551@student.uwtsd.ac.uk::5a90e3a3-710f-4dca-8087-e1f49e801451" providerId="AD" clId="Web-{525FC223-8F1E-F1CB-E0B6-554A2D440DCB}" dt="2023-05-23T11:35:00.604" v="82"/>
          <ac:cxnSpMkLst>
            <pc:docMk/>
            <pc:sldMk cId="619538126" sldId="257"/>
            <ac:cxnSpMk id="19" creationId="{EEA38897-7BA3-4408-8083-3235339C4A60}"/>
          </ac:cxnSpMkLst>
        </pc:cxnChg>
        <pc:cxnChg chg="add del">
          <ac:chgData name="Marian Eftime (2232551)" userId="S::2232551@student.uwtsd.ac.uk::5a90e3a3-710f-4dca-8087-e1f49e801451" providerId="AD" clId="Web-{525FC223-8F1E-F1CB-E0B6-554A2D440DCB}" dt="2023-05-23T11:35:00.604" v="82"/>
          <ac:cxnSpMkLst>
            <pc:docMk/>
            <pc:sldMk cId="619538126" sldId="257"/>
            <ac:cxnSpMk id="28" creationId="{F11AD06B-AB20-4097-8606-5DA00DBACE88}"/>
          </ac:cxnSpMkLst>
        </pc:cxnChg>
      </pc:sldChg>
      <pc:sldChg chg="addSp delSp modSp mod modClrScheme delDesignElem chgLayout">
        <pc:chgData name="Marian Eftime (2232551)" userId="S::2232551@student.uwtsd.ac.uk::5a90e3a3-710f-4dca-8087-e1f49e801451" providerId="AD" clId="Web-{525FC223-8F1E-F1CB-E0B6-554A2D440DCB}" dt="2023-05-23T11:38:11.580" v="95" actId="20577"/>
        <pc:sldMkLst>
          <pc:docMk/>
          <pc:sldMk cId="3412165821" sldId="258"/>
        </pc:sldMkLst>
        <pc:spChg chg="mod ord">
          <ac:chgData name="Marian Eftime (2232551)" userId="S::2232551@student.uwtsd.ac.uk::5a90e3a3-710f-4dca-8087-e1f49e801451" providerId="AD" clId="Web-{525FC223-8F1E-F1CB-E0B6-554A2D440DCB}" dt="2023-05-23T11:37:13.718" v="87"/>
          <ac:spMkLst>
            <pc:docMk/>
            <pc:sldMk cId="3412165821" sldId="258"/>
            <ac:spMk id="2" creationId="{E65324EF-35BF-F5F4-03FE-BF4AF3CB9DA4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38:11.580" v="95" actId="20577"/>
          <ac:spMkLst>
            <pc:docMk/>
            <pc:sldMk cId="3412165821" sldId="258"/>
            <ac:spMk id="3" creationId="{02A85CB6-5D4B-2BF6-77FB-5BD76A24FBE3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7:13.718" v="87"/>
          <ac:spMkLst>
            <pc:docMk/>
            <pc:sldMk cId="3412165821" sldId="258"/>
            <ac:spMk id="7" creationId="{2172A0AC-3DCE-4672-BCAF-28FEF91F6020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7:13.718" v="87"/>
          <ac:spMkLst>
            <pc:docMk/>
            <pc:sldMk cId="3412165821" sldId="258"/>
            <ac:spMk id="8" creationId="{AE6F1C77-EDC9-4C5F-8C1C-62DD46BDA3C3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412165821" sldId="258"/>
            <ac:spMk id="19" creationId="{04812C46-200A-4DEB-A05E-3ED6C68C2387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412165821" sldId="258"/>
            <ac:spMk id="21" creationId="{D1EA859B-E555-4109-94F3-6700E046E008}"/>
          </ac:spMkLst>
        </pc:spChg>
        <pc:picChg chg="add mod">
          <ac:chgData name="Marian Eftime (2232551)" userId="S::2232551@student.uwtsd.ac.uk::5a90e3a3-710f-4dca-8087-e1f49e801451" providerId="AD" clId="Web-{525FC223-8F1E-F1CB-E0B6-554A2D440DCB}" dt="2023-05-23T11:37:13.718" v="87"/>
          <ac:picMkLst>
            <pc:docMk/>
            <pc:sldMk cId="3412165821" sldId="258"/>
            <ac:picMk id="4" creationId="{D3A0B37A-9889-DD21-23AF-547F3604F6AC}"/>
          </ac:picMkLst>
        </pc:picChg>
        <pc:picChg chg="mod ord">
          <ac:chgData name="Marian Eftime (2232551)" userId="S::2232551@student.uwtsd.ac.uk::5a90e3a3-710f-4dca-8087-e1f49e801451" providerId="AD" clId="Web-{525FC223-8F1E-F1CB-E0B6-554A2D440DCB}" dt="2023-05-23T11:37:13.718" v="87"/>
          <ac:picMkLst>
            <pc:docMk/>
            <pc:sldMk cId="3412165821" sldId="258"/>
            <ac:picMk id="5" creationId="{38CF3535-62C1-5558-45CD-EB2A61624920}"/>
          </ac:picMkLst>
        </pc:picChg>
      </pc:sldChg>
      <pc:sldChg chg="addSp delSp modSp mod ord modClrScheme delDesignElem chgLayout">
        <pc:chgData name="Marian Eftime (2232551)" userId="S::2232551@student.uwtsd.ac.uk::5a90e3a3-710f-4dca-8087-e1f49e801451" providerId="AD" clId="Web-{525FC223-8F1E-F1CB-E0B6-554A2D440DCB}" dt="2023-05-23T11:38:38.549" v="97"/>
        <pc:sldMkLst>
          <pc:docMk/>
          <pc:sldMk cId="2963611646" sldId="259"/>
        </pc:sldMkLst>
        <pc:spChg chg="mod ord">
          <ac:chgData name="Marian Eftime (2232551)" userId="S::2232551@student.uwtsd.ac.uk::5a90e3a3-710f-4dca-8087-e1f49e801451" providerId="AD" clId="Web-{525FC223-8F1E-F1CB-E0B6-554A2D440DCB}" dt="2023-05-23T11:38:38.549" v="97"/>
          <ac:spMkLst>
            <pc:docMk/>
            <pc:sldMk cId="2963611646" sldId="259"/>
            <ac:spMk id="2" creationId="{97A01489-BBBC-C3F3-0F4B-1A17D1A42C36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2963611646" sldId="259"/>
            <ac:spMk id="4" creationId="{55EBD707-F390-84FF-5A38-D22B2F31EC10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38.549" v="97"/>
          <ac:spMkLst>
            <pc:docMk/>
            <pc:sldMk cId="2963611646" sldId="259"/>
            <ac:spMk id="7" creationId="{9AA72BD9-2C5A-4EDC-931F-5AA08EACA0F3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38.549" v="97"/>
          <ac:spMkLst>
            <pc:docMk/>
            <pc:sldMk cId="2963611646" sldId="259"/>
            <ac:spMk id="8" creationId="{DD3981AC-7B61-4947-BCF3-F7AA7FA385B9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38.549" v="97"/>
          <ac:spMkLst>
            <pc:docMk/>
            <pc:sldMk cId="2963611646" sldId="259"/>
            <ac:spMk id="9" creationId="{55D4142C-5077-457F-A6AD-3FECFDB39685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38.549" v="97"/>
          <ac:spMkLst>
            <pc:docMk/>
            <pc:sldMk cId="2963611646" sldId="259"/>
            <ac:spMk id="16" creationId="{7A5F0580-5EE9-419F-96EE-B6529EF6E7D0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963611646" sldId="259"/>
            <ac:spMk id="19" creationId="{9AA72BD9-2C5A-4EDC-931F-5AA08EACA0F3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963611646" sldId="259"/>
            <ac:spMk id="21" creationId="{DD3981AC-7B61-4947-BCF3-F7AA7FA385B9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963611646" sldId="259"/>
            <ac:spMk id="23" creationId="{55D4142C-5077-457F-A6AD-3FECFDB39685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963611646" sldId="259"/>
            <ac:spMk id="25" creationId="{7A5F0580-5EE9-419F-96EE-B6529EF6E7D0}"/>
          </ac:spMkLst>
        </pc:spChg>
        <pc:picChg chg="mod ord">
          <ac:chgData name="Marian Eftime (2232551)" userId="S::2232551@student.uwtsd.ac.uk::5a90e3a3-710f-4dca-8087-e1f49e801451" providerId="AD" clId="Web-{525FC223-8F1E-F1CB-E0B6-554A2D440DCB}" dt="2023-05-23T11:38:38.549" v="97"/>
          <ac:picMkLst>
            <pc:docMk/>
            <pc:sldMk cId="2963611646" sldId="259"/>
            <ac:picMk id="5" creationId="{46A6E153-8988-64F2-44B4-52F9B8F6427A}"/>
          </ac:picMkLst>
        </pc:picChg>
      </pc:sldChg>
      <pc:sldChg chg="delSp modSp mod modClrScheme delDesignElem chgLayout">
        <pc:chgData name="Marian Eftime (2232551)" userId="S::2232551@student.uwtsd.ac.uk::5a90e3a3-710f-4dca-8087-e1f49e801451" providerId="AD" clId="Web-{525FC223-8F1E-F1CB-E0B6-554A2D440DCB}" dt="2023-05-23T11:34:14.774" v="77"/>
        <pc:sldMkLst>
          <pc:docMk/>
          <pc:sldMk cId="2424920341" sldId="260"/>
        </pc:sldMkLst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2424920341" sldId="260"/>
            <ac:spMk id="2" creationId="{B04F9847-F64F-F993-27B9-C7A158EF83CE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2424920341" sldId="260"/>
            <ac:spMk id="4" creationId="{41EA0C56-3A43-1032-9B48-8B0AA9593F68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424920341" sldId="260"/>
            <ac:spMk id="10" creationId="{C681C32C-7AFC-4BB3-9088-65CBDFC5D1C2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424920341" sldId="260"/>
            <ac:spMk id="12" creationId="{199C0ED0-69DE-4C31-A5CF-E2A46FD30226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424920341" sldId="260"/>
            <ac:spMk id="14" creationId="{8D42B8BD-40AF-488E-8A79-D7256C917229}"/>
          </ac:spMkLst>
        </pc:spChg>
        <pc:picChg chg="mod ord">
          <ac:chgData name="Marian Eftime (2232551)" userId="S::2232551@student.uwtsd.ac.uk::5a90e3a3-710f-4dca-8087-e1f49e801451" providerId="AD" clId="Web-{525FC223-8F1E-F1CB-E0B6-554A2D440DCB}" dt="2023-05-23T11:34:14.774" v="77"/>
          <ac:picMkLst>
            <pc:docMk/>
            <pc:sldMk cId="2424920341" sldId="260"/>
            <ac:picMk id="5" creationId="{E1A680F9-F2E3-B824-BE06-820175C99813}"/>
          </ac:picMkLst>
        </pc:picChg>
      </pc:sldChg>
      <pc:sldChg chg="addSp delSp modSp mod modClrScheme delDesignElem chgLayout">
        <pc:chgData name="Marian Eftime (2232551)" userId="S::2232551@student.uwtsd.ac.uk::5a90e3a3-710f-4dca-8087-e1f49e801451" providerId="AD" clId="Web-{525FC223-8F1E-F1CB-E0B6-554A2D440DCB}" dt="2023-05-23T11:38:24.127" v="96"/>
        <pc:sldMkLst>
          <pc:docMk/>
          <pc:sldMk cId="3309046268" sldId="261"/>
        </pc:sldMkLst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3309046268" sldId="261"/>
            <ac:spMk id="2" creationId="{9214BC33-85BD-F796-9E73-CCE6D488A76A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24.127" v="96"/>
          <ac:spMkLst>
            <pc:docMk/>
            <pc:sldMk cId="3309046268" sldId="261"/>
            <ac:spMk id="9" creationId="{A8384FB5-9ADC-4DDC-881B-597D56F5B15D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24.127" v="96"/>
          <ac:spMkLst>
            <pc:docMk/>
            <pc:sldMk cId="3309046268" sldId="261"/>
            <ac:spMk id="10" creationId="{91E5A9A7-95C6-4F4F-B00E-C82E07FE62EF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24.127" v="96"/>
          <ac:spMkLst>
            <pc:docMk/>
            <pc:sldMk cId="3309046268" sldId="261"/>
            <ac:spMk id="12" creationId="{D07DD2DE-F619-49DD-B5E7-03A290FF4ED1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24.127" v="96"/>
          <ac:spMkLst>
            <pc:docMk/>
            <pc:sldMk cId="3309046268" sldId="261"/>
            <ac:spMk id="14" creationId="{85149191-5F60-4A28-AAFF-039F96B0F3EC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8:24.127" v="96"/>
          <ac:spMkLst>
            <pc:docMk/>
            <pc:sldMk cId="3309046268" sldId="261"/>
            <ac:spMk id="16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9.896" v="7"/>
          <ac:spMkLst>
            <pc:docMk/>
            <pc:sldMk cId="3309046268" sldId="261"/>
            <ac:spMk id="87" creationId="{D07DD2DE-F619-49DD-B5E7-03A290FF4ED1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9.896" v="7"/>
          <ac:spMkLst>
            <pc:docMk/>
            <pc:sldMk cId="3309046268" sldId="261"/>
            <ac:spMk id="88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9.896" v="7"/>
          <ac:spMkLst>
            <pc:docMk/>
            <pc:sldMk cId="3309046268" sldId="261"/>
            <ac:spMk id="89" creationId="{85149191-5F60-4A28-AAFF-039F96B0F3EC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9.896" v="7"/>
          <ac:spMkLst>
            <pc:docMk/>
            <pc:sldMk cId="3309046268" sldId="261"/>
            <ac:spMk id="90" creationId="{91E5A9A7-95C6-4F4F-B00E-C82E07FE62EF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9.896" v="7"/>
          <ac:spMkLst>
            <pc:docMk/>
            <pc:sldMk cId="3309046268" sldId="261"/>
            <ac:spMk id="91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4.192" v="2"/>
          <ac:spMkLst>
            <pc:docMk/>
            <pc:sldMk cId="3309046268" sldId="261"/>
            <ac:spMk id="96" creationId="{47942995-B07F-4636-9A06-C6A104B260A8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6.568" v="4"/>
          <ac:spMkLst>
            <pc:docMk/>
            <pc:sldMk cId="3309046268" sldId="261"/>
            <ac:spMk id="100" creationId="{84A8DE83-DE75-4B41-9DB4-A7EC0B0DEC0B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6.568" v="4"/>
          <ac:spMkLst>
            <pc:docMk/>
            <pc:sldMk cId="3309046268" sldId="261"/>
            <ac:spMk id="102" creationId="{A7009A0A-BEF5-4EAC-AF15-E4F9F002E239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4.192" v="2"/>
          <ac:spMkLst>
            <pc:docMk/>
            <pc:sldMk cId="3309046268" sldId="261"/>
            <ac:spMk id="103" creationId="{B81933D1-5615-42C7-9C0B-4EB7105CCE2D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309046268" sldId="261"/>
            <ac:spMk id="104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4.192" v="2"/>
          <ac:spMkLst>
            <pc:docMk/>
            <pc:sldMk cId="3309046268" sldId="261"/>
            <ac:spMk id="105" creationId="{19C9EAEA-39D0-4B0E-A0EB-51E7B26740B1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6.568" v="4"/>
          <ac:spMkLst>
            <pc:docMk/>
            <pc:sldMk cId="3309046268" sldId="261"/>
            <ac:spMk id="107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6.568" v="4"/>
          <ac:spMkLst>
            <pc:docMk/>
            <pc:sldMk cId="3309046268" sldId="261"/>
            <ac:spMk id="108" creationId="{1199E1B1-A8C0-4FE8-A5A8-1CB41D69F857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0:35:09.880" v="6"/>
          <ac:spMkLst>
            <pc:docMk/>
            <pc:sldMk cId="3309046268" sldId="261"/>
            <ac:spMk id="110" creationId="{D4771268-CB57-404A-9271-370EB28F6090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309046268" sldId="261"/>
            <ac:spMk id="112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309046268" sldId="261"/>
            <ac:spMk id="113" creationId="{91E5A9A7-95C6-4F4F-B00E-C82E07FE62EF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309046268" sldId="261"/>
            <ac:spMk id="114" creationId="{D07DD2DE-F619-49DD-B5E7-03A290FF4ED1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3309046268" sldId="261"/>
            <ac:spMk id="115" creationId="{85149191-5F60-4A28-AAFF-039F96B0F3EC}"/>
          </ac:spMkLst>
        </pc:spChg>
        <pc:grpChg chg="add del">
          <ac:chgData name="Marian Eftime (2232551)" userId="S::2232551@student.uwtsd.ac.uk::5a90e3a3-710f-4dca-8087-e1f49e801451" providerId="AD" clId="Web-{525FC223-8F1E-F1CB-E0B6-554A2D440DCB}" dt="2023-05-23T10:35:04.192" v="2"/>
          <ac:grpSpMkLst>
            <pc:docMk/>
            <pc:sldMk cId="3309046268" sldId="261"/>
            <ac:grpSpMk id="98" creationId="{032D8612-31EB-44CF-A1D0-14FD4C705424}"/>
          </ac:grpSpMkLst>
        </pc:grpChg>
        <pc:graphicFrameChg chg="mod modGraphic">
          <ac:chgData name="Marian Eftime (2232551)" userId="S::2232551@student.uwtsd.ac.uk::5a90e3a3-710f-4dca-8087-e1f49e801451" providerId="AD" clId="Web-{525FC223-8F1E-F1CB-E0B6-554A2D440DCB}" dt="2023-05-23T11:38:24.127" v="96"/>
          <ac:graphicFrameMkLst>
            <pc:docMk/>
            <pc:sldMk cId="3309046268" sldId="261"/>
            <ac:graphicFrameMk id="6" creationId="{47C477CD-34A7-0BEA-428B-175D359BE649}"/>
          </ac:graphicFrameMkLst>
        </pc:graphicFrameChg>
      </pc:sldChg>
      <pc:sldChg chg="addSp delSp modSp new mod ord setBg modClrScheme setClrOvrMap delDesignElem chgLayout">
        <pc:chgData name="Marian Eftime (2232551)" userId="S::2232551@student.uwtsd.ac.uk::5a90e3a3-710f-4dca-8087-e1f49e801451" providerId="AD" clId="Web-{525FC223-8F1E-F1CB-E0B6-554A2D440DCB}" dt="2023-05-23T11:34:14.774" v="77"/>
        <pc:sldMkLst>
          <pc:docMk/>
          <pc:sldMk cId="1847602214" sldId="262"/>
        </pc:sldMkLst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1847602214" sldId="262"/>
            <ac:spMk id="2" creationId="{A3B02845-FCF7-3D53-D99F-9708FFAB840B}"/>
          </ac:spMkLst>
        </pc:spChg>
        <pc:spChg chg="del mod ord">
          <ac:chgData name="Marian Eftime (2232551)" userId="S::2232551@student.uwtsd.ac.uk::5a90e3a3-710f-4dca-8087-e1f49e801451" providerId="AD" clId="Web-{525FC223-8F1E-F1CB-E0B6-554A2D440DCB}" dt="2023-05-23T11:22:46.078" v="33"/>
          <ac:spMkLst>
            <pc:docMk/>
            <pc:sldMk cId="1847602214" sldId="262"/>
            <ac:spMk id="3" creationId="{F31CA418-E6CC-11CC-5DFE-3C4BCEA9C6B4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34:14.774" v="77"/>
          <ac:spMkLst>
            <pc:docMk/>
            <pc:sldMk cId="1847602214" sldId="262"/>
            <ac:spMk id="4" creationId="{AB94623D-356A-8F77-B66E-5DF2CEE54A34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1847602214" sldId="262"/>
            <ac:spMk id="10" creationId="{9228552E-C8B1-4A80-8448-0787CE0FC704}"/>
          </ac:spMkLst>
        </pc:spChg>
        <pc:picChg chg="add mod ord">
          <ac:chgData name="Marian Eftime (2232551)" userId="S::2232551@student.uwtsd.ac.uk::5a90e3a3-710f-4dca-8087-e1f49e801451" providerId="AD" clId="Web-{525FC223-8F1E-F1CB-E0B6-554A2D440DCB}" dt="2023-05-23T11:34:14.774" v="77"/>
          <ac:picMkLst>
            <pc:docMk/>
            <pc:sldMk cId="1847602214" sldId="262"/>
            <ac:picMk id="5" creationId="{71DDD417-02FB-9100-6912-989322476255}"/>
          </ac:picMkLst>
        </pc:picChg>
      </pc:sldChg>
      <pc:sldChg chg="addSp delSp modSp new mod setBg modClrScheme setClrOvrMap delDesignElem chgLayout">
        <pc:chgData name="Marian Eftime (2232551)" userId="S::2232551@student.uwtsd.ac.uk::5a90e3a3-710f-4dca-8087-e1f49e801451" providerId="AD" clId="Web-{525FC223-8F1E-F1CB-E0B6-554A2D440DCB}" dt="2023-05-23T11:39:27.098" v="101" actId="14100"/>
        <pc:sldMkLst>
          <pc:docMk/>
          <pc:sldMk cId="4167199092" sldId="263"/>
        </pc:sldMkLst>
        <pc:spChg chg="mod ord">
          <ac:chgData name="Marian Eftime (2232551)" userId="S::2232551@student.uwtsd.ac.uk::5a90e3a3-710f-4dca-8087-e1f49e801451" providerId="AD" clId="Web-{525FC223-8F1E-F1CB-E0B6-554A2D440DCB}" dt="2023-05-23T11:39:10.050" v="98"/>
          <ac:spMkLst>
            <pc:docMk/>
            <pc:sldMk cId="4167199092" sldId="263"/>
            <ac:spMk id="2" creationId="{A6107471-4463-5F4B-73DE-CEEF6DB9B2F7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27:01.790" v="53"/>
          <ac:spMkLst>
            <pc:docMk/>
            <pc:sldMk cId="4167199092" sldId="263"/>
            <ac:spMk id="3" creationId="{9540F624-827F-6B33-9998-5A0A198469ED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39:27.098" v="101" actId="14100"/>
          <ac:spMkLst>
            <pc:docMk/>
            <pc:sldMk cId="4167199092" sldId="263"/>
            <ac:spMk id="4" creationId="{816C5D6D-DC62-94E5-318D-9C5A9EEFB651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9:10.050" v="98"/>
          <ac:spMkLst>
            <pc:docMk/>
            <pc:sldMk cId="4167199092" sldId="263"/>
            <ac:spMk id="9" creationId="{9228552E-C8B1-4A80-8448-0787CE0FC704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28:19.387" v="62"/>
          <ac:spMkLst>
            <pc:docMk/>
            <pc:sldMk cId="4167199092" sldId="263"/>
            <ac:spMk id="10" creationId="{8F90786E-B72D-4C32-BDCE-A170B007822D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28:19.387" v="62"/>
          <ac:spMkLst>
            <pc:docMk/>
            <pc:sldMk cId="4167199092" sldId="263"/>
            <ac:spMk id="12" creationId="{5E46F2E7-848F-4A6C-A098-4764FDEA771A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2:42.693" v="74"/>
          <ac:spMkLst>
            <pc:docMk/>
            <pc:sldMk cId="4167199092" sldId="263"/>
            <ac:spMk id="14" creationId="{989BE678-777B-482A-A616-FEDC47B162E5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4167199092" sldId="263"/>
            <ac:spMk id="17" creationId="{04812C46-200A-4DEB-A05E-3ED6C68C2387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4167199092" sldId="263"/>
            <ac:spMk id="19" creationId="{D1EA859B-E555-4109-94F3-6700E046E008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2:42.693" v="74"/>
          <ac:spMkLst>
            <pc:docMk/>
            <pc:sldMk cId="4167199092" sldId="263"/>
            <ac:spMk id="20" creationId="{D28BE0C3-2102-4820-B88B-A448B1840D14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2:42.693" v="74"/>
          <ac:spMkLst>
            <pc:docMk/>
            <pc:sldMk cId="4167199092" sldId="263"/>
            <ac:spMk id="22" creationId="{29787B81-C7DF-412B-A405-EF4454012DEE}"/>
          </ac:spMkLst>
        </pc:spChg>
        <pc:picChg chg="add mod ord">
          <ac:chgData name="Marian Eftime (2232551)" userId="S::2232551@student.uwtsd.ac.uk::5a90e3a3-710f-4dca-8087-e1f49e801451" providerId="AD" clId="Web-{525FC223-8F1E-F1CB-E0B6-554A2D440DCB}" dt="2023-05-23T11:34:14.774" v="77"/>
          <ac:picMkLst>
            <pc:docMk/>
            <pc:sldMk cId="4167199092" sldId="263"/>
            <ac:picMk id="5" creationId="{497A99DC-7C81-CF88-616C-005416C71670}"/>
          </ac:picMkLst>
        </pc:picChg>
        <pc:picChg chg="add del">
          <ac:chgData name="Marian Eftime (2232551)" userId="S::2232551@student.uwtsd.ac.uk::5a90e3a3-710f-4dca-8087-e1f49e801451" providerId="AD" clId="Web-{525FC223-8F1E-F1CB-E0B6-554A2D440DCB}" dt="2023-05-23T11:32:42.693" v="74"/>
          <ac:picMkLst>
            <pc:docMk/>
            <pc:sldMk cId="4167199092" sldId="263"/>
            <ac:picMk id="7" creationId="{DF19BAF3-7E20-4B9D-B544-BABAEEA1FA75}"/>
          </ac:picMkLst>
        </pc:picChg>
        <pc:picChg chg="add del">
          <ac:chgData name="Marian Eftime (2232551)" userId="S::2232551@student.uwtsd.ac.uk::5a90e3a3-710f-4dca-8087-e1f49e801451" providerId="AD" clId="Web-{525FC223-8F1E-F1CB-E0B6-554A2D440DCB}" dt="2023-05-23T11:32:42.693" v="74"/>
          <ac:picMkLst>
            <pc:docMk/>
            <pc:sldMk cId="4167199092" sldId="263"/>
            <ac:picMk id="8" creationId="{950648F4-ABCD-4DF0-8641-76CFB2354721}"/>
          </ac:picMkLst>
        </pc:picChg>
        <pc:picChg chg="add del">
          <ac:chgData name="Marian Eftime (2232551)" userId="S::2232551@student.uwtsd.ac.uk::5a90e3a3-710f-4dca-8087-e1f49e801451" providerId="AD" clId="Web-{525FC223-8F1E-F1CB-E0B6-554A2D440DCB}" dt="2023-05-23T11:32:42.693" v="74"/>
          <ac:picMkLst>
            <pc:docMk/>
            <pc:sldMk cId="4167199092" sldId="263"/>
            <ac:picMk id="16" creationId="{CF1EB4BD-9C7E-4AA3-9681-C7EB0DA6250B}"/>
          </ac:picMkLst>
        </pc:picChg>
        <pc:picChg chg="add del">
          <ac:chgData name="Marian Eftime (2232551)" userId="S::2232551@student.uwtsd.ac.uk::5a90e3a3-710f-4dca-8087-e1f49e801451" providerId="AD" clId="Web-{525FC223-8F1E-F1CB-E0B6-554A2D440DCB}" dt="2023-05-23T11:32:42.693" v="74"/>
          <ac:picMkLst>
            <pc:docMk/>
            <pc:sldMk cId="4167199092" sldId="263"/>
            <ac:picMk id="18" creationId="{94AAE3AA-3759-4D28-B0EF-575F25A5146C}"/>
          </ac:picMkLst>
        </pc:picChg>
      </pc:sldChg>
      <pc:sldChg chg="addSp delSp modSp new mod setBg modClrScheme setClrOvrMap delDesignElem chgLayout">
        <pc:chgData name="Marian Eftime (2232551)" userId="S::2232551@student.uwtsd.ac.uk::5a90e3a3-710f-4dca-8087-e1f49e801451" providerId="AD" clId="Web-{525FC223-8F1E-F1CB-E0B6-554A2D440DCB}" dt="2023-05-23T11:40:02.834" v="105" actId="20577"/>
        <pc:sldMkLst>
          <pc:docMk/>
          <pc:sldMk cId="2865602870" sldId="264"/>
        </pc:sldMkLst>
        <pc:spChg chg="mod ord">
          <ac:chgData name="Marian Eftime (2232551)" userId="S::2232551@student.uwtsd.ac.uk::5a90e3a3-710f-4dca-8087-e1f49e801451" providerId="AD" clId="Web-{525FC223-8F1E-F1CB-E0B6-554A2D440DCB}" dt="2023-05-23T11:39:40.020" v="102"/>
          <ac:spMkLst>
            <pc:docMk/>
            <pc:sldMk cId="2865602870" sldId="264"/>
            <ac:spMk id="2" creationId="{A0D64C18-EC9D-CD06-A332-230C16348846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1:30:12.906" v="67"/>
          <ac:spMkLst>
            <pc:docMk/>
            <pc:sldMk cId="2865602870" sldId="264"/>
            <ac:spMk id="3" creationId="{8172FCFF-4238-10C2-2CD8-DED9A969706E}"/>
          </ac:spMkLst>
        </pc:spChg>
        <pc:spChg chg="mod ord">
          <ac:chgData name="Marian Eftime (2232551)" userId="S::2232551@student.uwtsd.ac.uk::5a90e3a3-710f-4dca-8087-e1f49e801451" providerId="AD" clId="Web-{525FC223-8F1E-F1CB-E0B6-554A2D440DCB}" dt="2023-05-23T11:40:02.834" v="105" actId="20577"/>
          <ac:spMkLst>
            <pc:docMk/>
            <pc:sldMk cId="2865602870" sldId="264"/>
            <ac:spMk id="4" creationId="{0A1797A4-C97D-7AAB-D690-6376951D6584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9:40.020" v="102"/>
          <ac:spMkLst>
            <pc:docMk/>
            <pc:sldMk cId="2865602870" sldId="264"/>
            <ac:spMk id="7" creationId="{8F90786E-B72D-4C32-BDCE-A170B007822D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1:39:40.020" v="102"/>
          <ac:spMkLst>
            <pc:docMk/>
            <pc:sldMk cId="2865602870" sldId="264"/>
            <ac:spMk id="8" creationId="{5E46F2E7-848F-4A6C-A098-4764FDEA771A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865602870" sldId="264"/>
            <ac:spMk id="10" creationId="{9AA72BD9-2C5A-4EDC-931F-5AA08EACA0F3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865602870" sldId="264"/>
            <ac:spMk id="12" creationId="{DD3981AC-7B61-4947-BCF3-F7AA7FA385B9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865602870" sldId="264"/>
            <ac:spMk id="14" creationId="{55D4142C-5077-457F-A6AD-3FECFDB39685}"/>
          </ac:spMkLst>
        </pc:spChg>
        <pc:spChg chg="add del">
          <ac:chgData name="Marian Eftime (2232551)" userId="S::2232551@student.uwtsd.ac.uk::5a90e3a3-710f-4dca-8087-e1f49e801451" providerId="AD" clId="Web-{525FC223-8F1E-F1CB-E0B6-554A2D440DCB}" dt="2023-05-23T11:30:51.220" v="69"/>
          <ac:spMkLst>
            <pc:docMk/>
            <pc:sldMk cId="2865602870" sldId="264"/>
            <ac:spMk id="16" creationId="{7A5F0580-5EE9-419F-96EE-B6529EF6E7D0}"/>
          </ac:spMkLst>
        </pc:spChg>
        <pc:picChg chg="add mod ord">
          <ac:chgData name="Marian Eftime (2232551)" userId="S::2232551@student.uwtsd.ac.uk::5a90e3a3-710f-4dca-8087-e1f49e801451" providerId="AD" clId="Web-{525FC223-8F1E-F1CB-E0B6-554A2D440DCB}" dt="2023-05-23T11:39:40.020" v="102"/>
          <ac:picMkLst>
            <pc:docMk/>
            <pc:sldMk cId="2865602870" sldId="264"/>
            <ac:picMk id="5" creationId="{C061509C-759A-9EBC-4A86-57E1177C1878}"/>
          </ac:picMkLst>
        </pc:picChg>
      </pc:sldChg>
      <pc:sldChg chg="addSp delSp modSp new mod ord setBg setClrOvrMap">
        <pc:chgData name="Marian Eftime (2232551)" userId="S::2232551@student.uwtsd.ac.uk::5a90e3a3-710f-4dca-8087-e1f49e801451" providerId="AD" clId="Web-{525FC223-8F1E-F1CB-E0B6-554A2D440DCB}" dt="2023-05-23T13:35:27.805" v="127"/>
        <pc:sldMkLst>
          <pc:docMk/>
          <pc:sldMk cId="2909351541" sldId="265"/>
        </pc:sldMkLst>
        <pc:spChg chg="mod ord">
          <ac:chgData name="Marian Eftime (2232551)" userId="S::2232551@student.uwtsd.ac.uk::5a90e3a3-710f-4dca-8087-e1f49e801451" providerId="AD" clId="Web-{525FC223-8F1E-F1CB-E0B6-554A2D440DCB}" dt="2023-05-23T13:35:27.805" v="127"/>
          <ac:spMkLst>
            <pc:docMk/>
            <pc:sldMk cId="2909351541" sldId="265"/>
            <ac:spMk id="2" creationId="{72DFBFC6-DED2-87E6-DC22-0400BAC1B4A4}"/>
          </ac:spMkLst>
        </pc:spChg>
        <pc:spChg chg="del">
          <ac:chgData name="Marian Eftime (2232551)" userId="S::2232551@student.uwtsd.ac.uk::5a90e3a3-710f-4dca-8087-e1f49e801451" providerId="AD" clId="Web-{525FC223-8F1E-F1CB-E0B6-554A2D440DCB}" dt="2023-05-23T13:35:12.946" v="126"/>
          <ac:spMkLst>
            <pc:docMk/>
            <pc:sldMk cId="2909351541" sldId="265"/>
            <ac:spMk id="3" creationId="{16EEA8C2-4D9E-A4CD-7601-7D62BD21D072}"/>
          </ac:spMkLst>
        </pc:spChg>
        <pc:spChg chg="mod">
          <ac:chgData name="Marian Eftime (2232551)" userId="S::2232551@student.uwtsd.ac.uk::5a90e3a3-710f-4dca-8087-e1f49e801451" providerId="AD" clId="Web-{525FC223-8F1E-F1CB-E0B6-554A2D440DCB}" dt="2023-05-23T13:35:27.805" v="127"/>
          <ac:spMkLst>
            <pc:docMk/>
            <pc:sldMk cId="2909351541" sldId="265"/>
            <ac:spMk id="4" creationId="{B8328C76-62EF-C3D9-C304-42EBDD0BCDA1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3:35:27.805" v="127"/>
          <ac:spMkLst>
            <pc:docMk/>
            <pc:sldMk cId="2909351541" sldId="265"/>
            <ac:spMk id="10" creationId="{7C432AFE-B3D2-4BFF-BF8F-96C27AFF1AC7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3:35:27.805" v="127"/>
          <ac:spMkLst>
            <pc:docMk/>
            <pc:sldMk cId="2909351541" sldId="265"/>
            <ac:spMk id="12" creationId="{AF2F604E-43BE-4DC3-B983-E071523364F8}"/>
          </ac:spMkLst>
        </pc:spChg>
        <pc:spChg chg="add">
          <ac:chgData name="Marian Eftime (2232551)" userId="S::2232551@student.uwtsd.ac.uk::5a90e3a3-710f-4dca-8087-e1f49e801451" providerId="AD" clId="Web-{525FC223-8F1E-F1CB-E0B6-554A2D440DCB}" dt="2023-05-23T13:35:27.805" v="127"/>
          <ac:spMkLst>
            <pc:docMk/>
            <pc:sldMk cId="2909351541" sldId="265"/>
            <ac:spMk id="14" creationId="{08C9B587-E65E-4B52-B37C-ABEBB6E87928}"/>
          </ac:spMkLst>
        </pc:spChg>
        <pc:picChg chg="add mod ord">
          <ac:chgData name="Marian Eftime (2232551)" userId="S::2232551@student.uwtsd.ac.uk::5a90e3a3-710f-4dca-8087-e1f49e801451" providerId="AD" clId="Web-{525FC223-8F1E-F1CB-E0B6-554A2D440DCB}" dt="2023-05-23T13:35:27.805" v="127"/>
          <ac:picMkLst>
            <pc:docMk/>
            <pc:sldMk cId="2909351541" sldId="265"/>
            <ac:picMk id="5" creationId="{7B3322AE-6AD4-BBB5-95BB-CAEAAE069173}"/>
          </ac:picMkLst>
        </pc:picChg>
      </pc:sldChg>
      <pc:sldMasterChg chg="del delSldLayout">
        <pc:chgData name="Marian Eftime (2232551)" userId="S::2232551@student.uwtsd.ac.uk::5a90e3a3-710f-4dca-8087-e1f49e801451" providerId="AD" clId="Web-{525FC223-8F1E-F1CB-E0B6-554A2D440DCB}" dt="2023-05-23T11:30:51.220" v="69"/>
        <pc:sldMasterMkLst>
          <pc:docMk/>
          <pc:sldMasterMk cId="4112067311" sldId="2147483648"/>
        </pc:sldMasterMkLst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3916944295" sldId="2147483649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729344630" sldId="2147483650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3188650811" sldId="2147483651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4174053717" sldId="2147483652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3537923130" sldId="2147483653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976965349" sldId="2147483654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1146422565" sldId="2147483655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443805263" sldId="2147483656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1989124877" sldId="2147483657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3940148266" sldId="2147483658"/>
          </pc:sldLayoutMkLst>
        </pc:sldLayoutChg>
        <pc:sldLayoutChg chg="del">
          <pc:chgData name="Marian Eftime (2232551)" userId="S::2232551@student.uwtsd.ac.uk::5a90e3a3-710f-4dca-8087-e1f49e801451" providerId="AD" clId="Web-{525FC223-8F1E-F1CB-E0B6-554A2D440DCB}" dt="2023-05-23T11:30:51.220" v="69"/>
          <pc:sldLayoutMkLst>
            <pc:docMk/>
            <pc:sldMasterMk cId="4112067311" sldId="2147483648"/>
            <pc:sldLayoutMk cId="3028260216" sldId="2147483659"/>
          </pc:sldLayoutMkLst>
        </pc:sldLayoutChg>
      </pc:sldMasterChg>
      <pc:sldMasterChg chg="add del addSldLayout delSldLayout modSldLayout">
        <pc:chgData name="Marian Eftime (2232551)" userId="S::2232551@student.uwtsd.ac.uk::5a90e3a3-710f-4dca-8087-e1f49e801451" providerId="AD" clId="Web-{525FC223-8F1E-F1CB-E0B6-554A2D440DCB}" dt="2023-05-23T11:30:55.423" v="70"/>
        <pc:sldMasterMkLst>
          <pc:docMk/>
          <pc:sldMasterMk cId="2007253314" sldId="2147483660"/>
        </pc:sldMasterMkLst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1678776664" sldId="2147483661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3530759367" sldId="2147483662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2469087322" sldId="2147483663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1995715514" sldId="2147483664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2611659533" sldId="2147483665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3052613388" sldId="2147483666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1471858478" sldId="2147483667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3808136489" sldId="2147483668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2885163681" sldId="2147483669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2477825131" sldId="2147483670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0:55.423" v="70"/>
          <pc:sldLayoutMkLst>
            <pc:docMk/>
            <pc:sldMasterMk cId="2007253314" sldId="2147483660"/>
            <pc:sldLayoutMk cId="1935124442" sldId="2147483671"/>
          </pc:sldLayoutMkLst>
        </pc:sldLayoutChg>
      </pc:sldMasterChg>
      <pc:sldMasterChg chg="add del addSldLayout delSldLayout modSldLayout">
        <pc:chgData name="Marian Eftime (2232551)" userId="S::2232551@student.uwtsd.ac.uk::5a90e3a3-710f-4dca-8087-e1f49e801451" providerId="AD" clId="Web-{525FC223-8F1E-F1CB-E0B6-554A2D440DCB}" dt="2023-05-23T11:32:42.693" v="74"/>
        <pc:sldMasterMkLst>
          <pc:docMk/>
          <pc:sldMasterMk cId="224283632" sldId="2147483672"/>
        </pc:sldMasterMkLst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50960882" sldId="2147483673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2837737288" sldId="2147483674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1373756991" sldId="2147483675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1936471431" sldId="2147483676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1984783125" sldId="2147483677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3046589229" sldId="2147483678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4121845666" sldId="2147483679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615131998" sldId="2147483680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1821422585" sldId="2147483681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2016880198" sldId="2147483682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2426435072" sldId="2147483683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2905367282" sldId="2147483684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3792373537" sldId="2147483685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145432822" sldId="2147483686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3664999450" sldId="2147483687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2916846319" sldId="2147483688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42.693" v="74"/>
          <pc:sldLayoutMkLst>
            <pc:docMk/>
            <pc:sldMasterMk cId="224283632" sldId="2147483672"/>
            <pc:sldLayoutMk cId="1831524179" sldId="2147483689"/>
          </pc:sldLayoutMkLst>
        </pc:sldLayoutChg>
      </pc:sldMasterChg>
      <pc:sldMasterChg chg="add del addSldLayout delSldLayout modSldLayout">
        <pc:chgData name="Marian Eftime (2232551)" userId="S::2232551@student.uwtsd.ac.uk::5a90e3a3-710f-4dca-8087-e1f49e801451" providerId="AD" clId="Web-{525FC223-8F1E-F1CB-E0B6-554A2D440DCB}" dt="2023-05-23T11:32:55.631" v="75"/>
        <pc:sldMasterMkLst>
          <pc:docMk/>
          <pc:sldMasterMk cId="2870945544" sldId="2147483690"/>
        </pc:sldMasterMkLst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907162975" sldId="2147483691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2996889561" sldId="2147483692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3366072263" sldId="2147483693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1712692817" sldId="2147483694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1775958993" sldId="2147483695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3686029431" sldId="2147483696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2090542424" sldId="2147483697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1472859631" sldId="2147483698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1351980605" sldId="2147483699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4040258433" sldId="2147483700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2:55.631" v="75"/>
          <pc:sldLayoutMkLst>
            <pc:docMk/>
            <pc:sldMasterMk cId="2870945544" sldId="2147483690"/>
            <pc:sldLayoutMk cId="662242608" sldId="2147483701"/>
          </pc:sldLayoutMkLst>
        </pc:sldLayoutChg>
      </pc:sldMasterChg>
      <pc:sldMasterChg chg="add del addSldLayout delSldLayout modSldLayout">
        <pc:chgData name="Marian Eftime (2232551)" userId="S::2232551@student.uwtsd.ac.uk::5a90e3a3-710f-4dca-8087-e1f49e801451" providerId="AD" clId="Web-{525FC223-8F1E-F1CB-E0B6-554A2D440DCB}" dt="2023-05-23T11:33:01.381" v="76"/>
        <pc:sldMasterMkLst>
          <pc:docMk/>
          <pc:sldMasterMk cId="2747766436" sldId="2147483702"/>
        </pc:sldMasterMkLst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2323597258" sldId="2147483703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500916093" sldId="2147483704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3929595453" sldId="2147483705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2666699087" sldId="2147483706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3762027438" sldId="2147483707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1244158238" sldId="2147483708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2842734474" sldId="2147483709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3452400358" sldId="2147483710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2987188208" sldId="2147483711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414020309" sldId="2147483712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3:01.381" v="76"/>
          <pc:sldLayoutMkLst>
            <pc:docMk/>
            <pc:sldMasterMk cId="2747766436" sldId="2147483702"/>
            <pc:sldLayoutMk cId="4080779519" sldId="2147483713"/>
          </pc:sldLayoutMkLst>
        </pc:sldLayoutChg>
      </pc:sldMasterChg>
      <pc:sldMasterChg chg="add del addSldLayout delSldLayout modSldLayout">
        <pc:chgData name="Marian Eftime (2232551)" userId="S::2232551@student.uwtsd.ac.uk::5a90e3a3-710f-4dca-8087-e1f49e801451" providerId="AD" clId="Web-{525FC223-8F1E-F1CB-E0B6-554A2D440DCB}" dt="2023-05-23T11:34:14.774" v="77"/>
        <pc:sldMasterMkLst>
          <pc:docMk/>
          <pc:sldMasterMk cId="1735209951" sldId="2147483714"/>
        </pc:sldMasterMkLst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3505577084" sldId="2147483715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1889717553" sldId="2147483716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2262222347" sldId="2147483717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140369198" sldId="2147483718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944227443" sldId="2147483719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4182296588" sldId="2147483720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2741869259" sldId="2147483721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2484775498" sldId="2147483722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3160953410" sldId="2147483723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815742668" sldId="2147483724"/>
          </pc:sldLayoutMkLst>
        </pc:sldLayoutChg>
        <pc:sldLayoutChg chg="add del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1735209951" sldId="2147483714"/>
            <pc:sldLayoutMk cId="3765257224" sldId="2147483725"/>
          </pc:sldLayoutMkLst>
        </pc:sldLayoutChg>
      </pc:sldMasterChg>
      <pc:sldMasterChg chg="add addSldLayout modSldLayout">
        <pc:chgData name="Marian Eftime (2232551)" userId="S::2232551@student.uwtsd.ac.uk::5a90e3a3-710f-4dca-8087-e1f49e801451" providerId="AD" clId="Web-{525FC223-8F1E-F1CB-E0B6-554A2D440DCB}" dt="2023-05-23T11:34:14.774" v="77"/>
        <pc:sldMasterMkLst>
          <pc:docMk/>
          <pc:sldMasterMk cId="991297124" sldId="2147483726"/>
        </pc:sldMasterMkLst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4116363990" sldId="2147483727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2485630921" sldId="2147483728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4262929662" sldId="2147483729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2755761859" sldId="2147483730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1988337540" sldId="2147483731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2882670290" sldId="2147483732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2702030776" sldId="2147483733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292813932" sldId="2147483734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1766317071" sldId="2147483735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2766008132" sldId="2147483736"/>
          </pc:sldLayoutMkLst>
        </pc:sldLayoutChg>
        <pc:sldLayoutChg chg="add mod replId">
          <pc:chgData name="Marian Eftime (2232551)" userId="S::2232551@student.uwtsd.ac.uk::5a90e3a3-710f-4dca-8087-e1f49e801451" providerId="AD" clId="Web-{525FC223-8F1E-F1CB-E0B6-554A2D440DCB}" dt="2023-05-23T11:34:14.774" v="77"/>
          <pc:sldLayoutMkLst>
            <pc:docMk/>
            <pc:sldMasterMk cId="991297124" sldId="2147483726"/>
            <pc:sldLayoutMk cId="1954211869" sldId="2147483737"/>
          </pc:sldLayoutMkLst>
        </pc:sldLayoutChg>
      </pc:sldMasterChg>
    </pc:docChg>
  </pc:docChgLst>
  <pc:docChgLst>
    <pc:chgData name="Marian Eftime (2232551)" userId="S::2232551@student.uwtsd.ac.uk::5a90e3a3-710f-4dca-8087-e1f49e801451" providerId="AD" clId="Web-{96A3A8DA-633A-FDFC-2362-D42710F86032}"/>
    <pc:docChg chg="mod addSld modSld sldOrd">
      <pc:chgData name="Marian Eftime (2232551)" userId="S::2232551@student.uwtsd.ac.uk::5a90e3a3-710f-4dca-8087-e1f49e801451" providerId="AD" clId="Web-{96A3A8DA-633A-FDFC-2362-D42710F86032}" dt="2023-05-23T10:32:02.640" v="97"/>
      <pc:docMkLst>
        <pc:docMk/>
      </pc:docMkLst>
      <pc:sldChg chg="modSp addCm delCm">
        <pc:chgData name="Marian Eftime (2232551)" userId="S::2232551@student.uwtsd.ac.uk::5a90e3a3-710f-4dca-8087-e1f49e801451" providerId="AD" clId="Web-{96A3A8DA-633A-FDFC-2362-D42710F86032}" dt="2023-05-23T10:18:41.707" v="29" actId="1076"/>
        <pc:sldMkLst>
          <pc:docMk/>
          <pc:sldMk cId="619538126" sldId="257"/>
        </pc:sldMkLst>
        <pc:spChg chg="mod">
          <ac:chgData name="Marian Eftime (2232551)" userId="S::2232551@student.uwtsd.ac.uk::5a90e3a3-710f-4dca-8087-e1f49e801451" providerId="AD" clId="Web-{96A3A8DA-633A-FDFC-2362-D42710F86032}" dt="2023-05-23T10:17:43.298" v="21" actId="14100"/>
          <ac:spMkLst>
            <pc:docMk/>
            <pc:sldMk cId="619538126" sldId="257"/>
            <ac:spMk id="43" creationId="{AAA6F796-9317-AFEA-6DBC-46E3285275A7}"/>
          </ac:spMkLst>
        </pc:spChg>
        <pc:picChg chg="mod">
          <ac:chgData name="Marian Eftime (2232551)" userId="S::2232551@student.uwtsd.ac.uk::5a90e3a3-710f-4dca-8087-e1f49e801451" providerId="AD" clId="Web-{96A3A8DA-633A-FDFC-2362-D42710F86032}" dt="2023-05-23T10:18:41.707" v="29" actId="1076"/>
          <ac:picMkLst>
            <pc:docMk/>
            <pc:sldMk cId="619538126" sldId="257"/>
            <ac:picMk id="4" creationId="{8B218937-0FEB-8930-0576-40BDCD6C3442}"/>
          </ac:picMkLst>
        </pc:picChg>
        <pc:extLst>
          <p:ext xmlns:p="http://schemas.openxmlformats.org/presentationml/2006/main" uri="{D6D511B9-2390-475A-947B-AFAB55BFBCF1}">
            <pc226:cmChg xmlns:pc226="http://schemas.microsoft.com/office/powerpoint/2022/06/main/command" chg="add del">
              <pc226:chgData name="Marian Eftime (2232551)" userId="S::2232551@student.uwtsd.ac.uk::5a90e3a3-710f-4dca-8087-e1f49e801451" providerId="AD" clId="Web-{96A3A8DA-633A-FDFC-2362-D42710F86032}" dt="2023-05-23T10:17:17.734" v="17"/>
              <pc2:cmMkLst xmlns:pc2="http://schemas.microsoft.com/office/powerpoint/2019/9/main/command">
                <pc:docMk/>
                <pc:sldMk cId="619538126" sldId="257"/>
                <pc2:cmMk id="{8096E976-AA3C-4239-A094-350487FFE953}"/>
              </pc2:cmMkLst>
            </pc226:cmChg>
          </p:ext>
        </pc:extLst>
      </pc:sldChg>
      <pc:sldChg chg="addSp delSp modSp mod setBg">
        <pc:chgData name="Marian Eftime (2232551)" userId="S::2232551@student.uwtsd.ac.uk::5a90e3a3-710f-4dca-8087-e1f49e801451" providerId="AD" clId="Web-{96A3A8DA-633A-FDFC-2362-D42710F86032}" dt="2023-05-23T10:25:03.399" v="47" actId="20577"/>
        <pc:sldMkLst>
          <pc:docMk/>
          <pc:sldMk cId="2424920341" sldId="260"/>
        </pc:sldMkLst>
        <pc:spChg chg="mod">
          <ac:chgData name="Marian Eftime (2232551)" userId="S::2232551@student.uwtsd.ac.uk::5a90e3a3-710f-4dca-8087-e1f49e801451" providerId="AD" clId="Web-{96A3A8DA-633A-FDFC-2362-D42710F86032}" dt="2023-05-23T10:23:42.457" v="37"/>
          <ac:spMkLst>
            <pc:docMk/>
            <pc:sldMk cId="2424920341" sldId="260"/>
            <ac:spMk id="2" creationId="{B04F9847-F64F-F993-27B9-C7A158EF83CE}"/>
          </ac:spMkLst>
        </pc:spChg>
        <pc:spChg chg="del">
          <ac:chgData name="Marian Eftime (2232551)" userId="S::2232551@student.uwtsd.ac.uk::5a90e3a3-710f-4dca-8087-e1f49e801451" providerId="AD" clId="Web-{96A3A8DA-633A-FDFC-2362-D42710F86032}" dt="2023-05-23T10:23:28.300" v="36"/>
          <ac:spMkLst>
            <pc:docMk/>
            <pc:sldMk cId="2424920341" sldId="260"/>
            <ac:spMk id="3" creationId="{6411B42C-A17D-584A-CE18-C8D0F8D90AC9}"/>
          </ac:spMkLst>
        </pc:spChg>
        <pc:spChg chg="mod">
          <ac:chgData name="Marian Eftime (2232551)" userId="S::2232551@student.uwtsd.ac.uk::5a90e3a3-710f-4dca-8087-e1f49e801451" providerId="AD" clId="Web-{96A3A8DA-633A-FDFC-2362-D42710F86032}" dt="2023-05-23T10:25:03.399" v="47" actId="20577"/>
          <ac:spMkLst>
            <pc:docMk/>
            <pc:sldMk cId="2424920341" sldId="260"/>
            <ac:spMk id="4" creationId="{41EA0C56-3A43-1032-9B48-8B0AA9593F68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23:42.457" v="37"/>
          <ac:spMkLst>
            <pc:docMk/>
            <pc:sldMk cId="2424920341" sldId="260"/>
            <ac:spMk id="10" creationId="{C681C32C-7AFC-4BB3-9088-65CBDFC5D1C2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23:42.457" v="37"/>
          <ac:spMkLst>
            <pc:docMk/>
            <pc:sldMk cId="2424920341" sldId="260"/>
            <ac:spMk id="12" creationId="{199C0ED0-69DE-4C31-A5CF-E2A46FD30226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23:42.457" v="37"/>
          <ac:spMkLst>
            <pc:docMk/>
            <pc:sldMk cId="2424920341" sldId="260"/>
            <ac:spMk id="14" creationId="{8D42B8BD-40AF-488E-8A79-D7256C917229}"/>
          </ac:spMkLst>
        </pc:spChg>
        <pc:picChg chg="add mod ord">
          <ac:chgData name="Marian Eftime (2232551)" userId="S::2232551@student.uwtsd.ac.uk::5a90e3a3-710f-4dca-8087-e1f49e801451" providerId="AD" clId="Web-{96A3A8DA-633A-FDFC-2362-D42710F86032}" dt="2023-05-23T10:23:42.457" v="37"/>
          <ac:picMkLst>
            <pc:docMk/>
            <pc:sldMk cId="2424920341" sldId="260"/>
            <ac:picMk id="5" creationId="{E1A680F9-F2E3-B824-BE06-820175C99813}"/>
          </ac:picMkLst>
        </pc:picChg>
      </pc:sldChg>
      <pc:sldChg chg="addSp delSp modSp new mod ord setBg">
        <pc:chgData name="Marian Eftime (2232551)" userId="S::2232551@student.uwtsd.ac.uk::5a90e3a3-710f-4dca-8087-e1f49e801451" providerId="AD" clId="Web-{96A3A8DA-633A-FDFC-2362-D42710F86032}" dt="2023-05-23T10:32:02.640" v="97"/>
        <pc:sldMkLst>
          <pc:docMk/>
          <pc:sldMk cId="3309046268" sldId="261"/>
        </pc:sldMkLst>
        <pc:spChg chg="mod">
          <ac:chgData name="Marian Eftime (2232551)" userId="S::2232551@student.uwtsd.ac.uk::5a90e3a3-710f-4dca-8087-e1f49e801451" providerId="AD" clId="Web-{96A3A8DA-633A-FDFC-2362-D42710F86032}" dt="2023-05-23T10:31:49.296" v="94"/>
          <ac:spMkLst>
            <pc:docMk/>
            <pc:sldMk cId="3309046268" sldId="261"/>
            <ac:spMk id="2" creationId="{9214BC33-85BD-F796-9E73-CCE6D488A76A}"/>
          </ac:spMkLst>
        </pc:spChg>
        <pc:spChg chg="del mod">
          <ac:chgData name="Marian Eftime (2232551)" userId="S::2232551@student.uwtsd.ac.uk::5a90e3a3-710f-4dca-8087-e1f49e801451" providerId="AD" clId="Web-{96A3A8DA-633A-FDFC-2362-D42710F86032}" dt="2023-05-23T10:27:48.861" v="52"/>
          <ac:spMkLst>
            <pc:docMk/>
            <pc:sldMk cId="3309046268" sldId="261"/>
            <ac:spMk id="3" creationId="{15DC639C-654C-743B-92B4-81298DABCDDC}"/>
          </ac:spMkLst>
        </pc:spChg>
        <pc:spChg chg="add del mod">
          <ac:chgData name="Marian Eftime (2232551)" userId="S::2232551@student.uwtsd.ac.uk::5a90e3a3-710f-4dca-8087-e1f49e801451" providerId="AD" clId="Web-{96A3A8DA-633A-FDFC-2362-D42710F86032}" dt="2023-05-23T10:29:32.570" v="70"/>
          <ac:spMkLst>
            <pc:docMk/>
            <pc:sldMk cId="3309046268" sldId="261"/>
            <ac:spMk id="4" creationId="{CC492148-C3D0-BFC1-AE03-0ECFC7BA6E24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70" v="70"/>
          <ac:spMkLst>
            <pc:docMk/>
            <pc:sldMk cId="3309046268" sldId="261"/>
            <ac:spMk id="11" creationId="{DBC6133C-0615-4CE4-9132-37E609A9BDFA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70" v="70"/>
          <ac:spMkLst>
            <pc:docMk/>
            <pc:sldMk cId="3309046268" sldId="261"/>
            <ac:spMk id="13" creationId="{169CC832-2974-4E8D-90ED-3E2941BA7336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70" v="70"/>
          <ac:spMkLst>
            <pc:docMk/>
            <pc:sldMk cId="3309046268" sldId="261"/>
            <ac:spMk id="15" creationId="{55222F96-971A-4F90-B841-6BAB416C7AC1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70" v="70"/>
          <ac:spMkLst>
            <pc:docMk/>
            <pc:sldMk cId="3309046268" sldId="261"/>
            <ac:spMk id="17" creationId="{08980754-6F4B-43C9-B9BE-127B6BED6586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70" v="70"/>
          <ac:spMkLst>
            <pc:docMk/>
            <pc:sldMk cId="3309046268" sldId="261"/>
            <ac:spMk id="19" creationId="{2C1BBA94-3F40-40AA-8BB9-E69E25E537C1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28.601" v="67"/>
          <ac:spMkLst>
            <pc:docMk/>
            <pc:sldMk cId="3309046268" sldId="261"/>
            <ac:spMk id="24" creationId="{BCED4D40-4B67-4331-AC48-79B82B4A47D8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28.601" v="67"/>
          <ac:spMkLst>
            <pc:docMk/>
            <pc:sldMk cId="3309046268" sldId="261"/>
            <ac:spMk id="26" creationId="{670CEDEF-4F34-412E-84EE-329C1E936AF5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0:58.543" v="74"/>
          <ac:spMkLst>
            <pc:docMk/>
            <pc:sldMk cId="3309046268" sldId="261"/>
            <ac:spMk id="30" creationId="{85149191-5F60-4A28-AAFF-039F96B0F3EC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0:58.543" v="74"/>
          <ac:spMkLst>
            <pc:docMk/>
            <pc:sldMk cId="3309046268" sldId="261"/>
            <ac:spMk id="32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38" v="69"/>
          <ac:spMkLst>
            <pc:docMk/>
            <pc:sldMk cId="3309046268" sldId="261"/>
            <ac:spMk id="33" creationId="{B6FACB3C-9069-4791-BC5C-0DB7CD19B853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38" v="69"/>
          <ac:spMkLst>
            <pc:docMk/>
            <pc:sldMk cId="3309046268" sldId="261"/>
            <ac:spMk id="34" creationId="{71F2038E-D777-4B76-81DD-DD13EE91B9DD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29:32.538" v="69"/>
          <ac:spMkLst>
            <pc:docMk/>
            <pc:sldMk cId="3309046268" sldId="261"/>
            <ac:spMk id="35" creationId="{CC492148-C3D0-BFC1-AE03-0ECFC7BA6E24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0:58.543" v="74"/>
          <ac:spMkLst>
            <pc:docMk/>
            <pc:sldMk cId="3309046268" sldId="261"/>
            <ac:spMk id="37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0:58.543" v="74"/>
          <ac:spMkLst>
            <pc:docMk/>
            <pc:sldMk cId="3309046268" sldId="261"/>
            <ac:spMk id="38" creationId="{91E5A9A7-95C6-4F4F-B00E-C82E07FE62EF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0:58.543" v="74"/>
          <ac:spMkLst>
            <pc:docMk/>
            <pc:sldMk cId="3309046268" sldId="261"/>
            <ac:spMk id="39" creationId="{D07DD2DE-F619-49DD-B5E7-03A290FF4ED1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87" v="79"/>
          <ac:spMkLst>
            <pc:docMk/>
            <pc:sldMk cId="3309046268" sldId="261"/>
            <ac:spMk id="44" creationId="{6753252F-4873-4F63-801D-CC719279A7D5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87" v="79"/>
          <ac:spMkLst>
            <pc:docMk/>
            <pc:sldMk cId="3309046268" sldId="261"/>
            <ac:spMk id="46" creationId="{047C8CCB-F95D-4249-92DD-651249D3535A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72" v="78"/>
          <ac:spMkLst>
            <pc:docMk/>
            <pc:sldMk cId="3309046268" sldId="261"/>
            <ac:spMk id="51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72" v="78"/>
          <ac:spMkLst>
            <pc:docMk/>
            <pc:sldMk cId="3309046268" sldId="261"/>
            <ac:spMk id="53" creationId="{91E5A9A7-95C6-4F4F-B00E-C82E07FE62EF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72" v="78"/>
          <ac:spMkLst>
            <pc:docMk/>
            <pc:sldMk cId="3309046268" sldId="261"/>
            <ac:spMk id="55" creationId="{D07DD2DE-F619-49DD-B5E7-03A290FF4ED1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72" v="78"/>
          <ac:spMkLst>
            <pc:docMk/>
            <pc:sldMk cId="3309046268" sldId="261"/>
            <ac:spMk id="57" creationId="{85149191-5F60-4A28-AAFF-039F96B0F3EC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11.372" v="78"/>
          <ac:spMkLst>
            <pc:docMk/>
            <pc:sldMk cId="3309046268" sldId="261"/>
            <ac:spMk id="59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27.763" v="90"/>
          <ac:spMkLst>
            <pc:docMk/>
            <pc:sldMk cId="3309046268" sldId="261"/>
            <ac:spMk id="61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27.763" v="90"/>
          <ac:spMkLst>
            <pc:docMk/>
            <pc:sldMk cId="3309046268" sldId="261"/>
            <ac:spMk id="62" creationId="{91E5A9A7-95C6-4F4F-B00E-C82E07FE62EF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27.763" v="90"/>
          <ac:spMkLst>
            <pc:docMk/>
            <pc:sldMk cId="3309046268" sldId="261"/>
            <ac:spMk id="63" creationId="{D07DD2DE-F619-49DD-B5E7-03A290FF4ED1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27.763" v="90"/>
          <ac:spMkLst>
            <pc:docMk/>
            <pc:sldMk cId="3309046268" sldId="261"/>
            <ac:spMk id="64" creationId="{85149191-5F60-4A28-AAFF-039F96B0F3EC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27.763" v="90"/>
          <ac:spMkLst>
            <pc:docMk/>
            <pc:sldMk cId="3309046268" sldId="261"/>
            <ac:spMk id="65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70" creationId="{A8384FB5-9ADC-4DDC-881B-597D56F5B15D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72" creationId="{91E5A9A7-95C6-4F4F-B00E-C82E07FE62EF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74" creationId="{D07DD2DE-F619-49DD-B5E7-03A290FF4ED1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76" creationId="{85149191-5F60-4A28-AAFF-039F96B0F3EC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78" creationId="{F8260ED5-17F7-4158-B241-D51DD4CF1B7E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296" v="94"/>
          <ac:spMkLst>
            <pc:docMk/>
            <pc:sldMk cId="3309046268" sldId="261"/>
            <ac:spMk id="83" creationId="{6753252F-4873-4F63-801D-CC719279A7D5}"/>
          </ac:spMkLst>
        </pc:spChg>
        <pc:spChg chg="add del">
          <ac:chgData name="Marian Eftime (2232551)" userId="S::2232551@student.uwtsd.ac.uk::5a90e3a3-710f-4dca-8087-e1f49e801451" providerId="AD" clId="Web-{96A3A8DA-633A-FDFC-2362-D42710F86032}" dt="2023-05-23T10:31:49.296" v="94"/>
          <ac:spMkLst>
            <pc:docMk/>
            <pc:sldMk cId="3309046268" sldId="261"/>
            <ac:spMk id="85" creationId="{047C8CCB-F95D-4249-92DD-651249D3535A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87" creationId="{D07DD2DE-F619-49DD-B5E7-03A290FF4ED1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88" creationId="{A8384FB5-9ADC-4DDC-881B-597D56F5B15D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89" creationId="{85149191-5F60-4A28-AAFF-039F96B0F3EC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90" creationId="{91E5A9A7-95C6-4F4F-B00E-C82E07FE62EF}"/>
          </ac:spMkLst>
        </pc:spChg>
        <pc:spChg chg="add">
          <ac:chgData name="Marian Eftime (2232551)" userId="S::2232551@student.uwtsd.ac.uk::5a90e3a3-710f-4dca-8087-e1f49e801451" providerId="AD" clId="Web-{96A3A8DA-633A-FDFC-2362-D42710F86032}" dt="2023-05-23T10:31:49.311" v="95"/>
          <ac:spMkLst>
            <pc:docMk/>
            <pc:sldMk cId="3309046268" sldId="261"/>
            <ac:spMk id="91" creationId="{F8260ED5-17F7-4158-B241-D51DD4CF1B7E}"/>
          </ac:spMkLst>
        </pc:spChg>
        <pc:grpChg chg="add del">
          <ac:chgData name="Marian Eftime (2232551)" userId="S::2232551@student.uwtsd.ac.uk::5a90e3a3-710f-4dca-8087-e1f49e801451" providerId="AD" clId="Web-{96A3A8DA-633A-FDFC-2362-D42710F86032}" dt="2023-05-23T10:29:32.538" v="69"/>
          <ac:grpSpMkLst>
            <pc:docMk/>
            <pc:sldMk cId="3309046268" sldId="261"/>
            <ac:grpSpMk id="28" creationId="{DD354807-230F-4402-B1B9-F733A8F1F190}"/>
          </ac:grpSpMkLst>
        </pc:grpChg>
        <pc:graphicFrameChg chg="add mod modGraphic">
          <ac:chgData name="Marian Eftime (2232551)" userId="S::2232551@student.uwtsd.ac.uk::5a90e3a3-710f-4dca-8087-e1f49e801451" providerId="AD" clId="Web-{96A3A8DA-633A-FDFC-2362-D42710F86032}" dt="2023-05-23T10:32:02.640" v="97"/>
          <ac:graphicFrameMkLst>
            <pc:docMk/>
            <pc:sldMk cId="3309046268" sldId="261"/>
            <ac:graphicFrameMk id="6" creationId="{47C477CD-34A7-0BEA-428B-175D359BE649}"/>
          </ac:graphicFrameMkLst>
        </pc:graphicFrameChg>
        <pc:picChg chg="add del mod">
          <ac:chgData name="Marian Eftime (2232551)" userId="S::2232551@student.uwtsd.ac.uk::5a90e3a3-710f-4dca-8087-e1f49e801451" providerId="AD" clId="Web-{96A3A8DA-633A-FDFC-2362-D42710F86032}" dt="2023-05-23T10:30:53.074" v="73"/>
          <ac:picMkLst>
            <pc:docMk/>
            <pc:sldMk cId="3309046268" sldId="261"/>
            <ac:picMk id="7" creationId="{FFB9795E-15B1-4D1A-D750-302CA50BA88D}"/>
          </ac:picMkLst>
        </pc:picChg>
        <pc:picChg chg="add del">
          <ac:chgData name="Marian Eftime (2232551)" userId="S::2232551@student.uwtsd.ac.uk::5a90e3a3-710f-4dca-8087-e1f49e801451" providerId="AD" clId="Web-{96A3A8DA-633A-FDFC-2362-D42710F86032}" dt="2023-05-23T10:31:08.872" v="76"/>
          <ac:picMkLst>
            <pc:docMk/>
            <pc:sldMk cId="3309046268" sldId="261"/>
            <ac:picMk id="8" creationId="{982FB7B7-BE9E-A2CB-F93E-146C49E25FE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363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630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929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761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337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670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030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13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317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008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211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297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rand_Metropolitan" TargetMode="External"/><Relationship Id="rId7" Type="http://schemas.openxmlformats.org/officeDocument/2006/relationships/hyperlink" Target="https://en.wikipedia.org/wiki/IHG_Hotels_%26_Resorts" TargetMode="External"/><Relationship Id="rId2" Type="http://schemas.openxmlformats.org/officeDocument/2006/relationships/hyperlink" Target="https://en.wikipedia.org/wiki/Pan_Am_Corporation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en.wikipedia.org/wiki/Six_Continents" TargetMode="External"/><Relationship Id="rId5" Type="http://schemas.openxmlformats.org/officeDocument/2006/relationships/hyperlink" Target="https://en.wikipedia.org/wiki/Bass_Brewery" TargetMode="External"/><Relationship Id="rId4" Type="http://schemas.openxmlformats.org/officeDocument/2006/relationships/hyperlink" Target="https://en.wikipedia.org/wiki/Credit_Saison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56490-59C2-9C73-0456-A47821F0A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Hospitality and Guest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2CDD6-2A0E-CAB1-FBD7-FFFAAE9FD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/>
              <a:t>Assigment</a:t>
            </a:r>
            <a:r>
              <a:rPr lang="en-US" sz="2000"/>
              <a:t> 1</a:t>
            </a:r>
          </a:p>
          <a:p>
            <a:endParaRPr lang="en-US" sz="2000"/>
          </a:p>
          <a:p>
            <a:r>
              <a:rPr lang="en-US" sz="2000"/>
              <a:t>Eftime Marian</a:t>
            </a:r>
          </a:p>
          <a:p>
            <a:endParaRPr lang="en-US" sz="2000"/>
          </a:p>
          <a:p>
            <a:r>
              <a:rPr lang="en-US" sz="2000"/>
              <a:t>Student id - 2232551</a:t>
            </a:r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68BCBE1-EE77-683D-F3A3-363A2DC5BA4F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Date 23.05.2023</a:t>
            </a:r>
          </a:p>
        </p:txBody>
      </p:sp>
    </p:spTree>
    <p:extLst>
      <p:ext uri="{BB962C8B-B14F-4D97-AF65-F5344CB8AC3E}">
        <p14:creationId xmlns:p14="http://schemas.microsoft.com/office/powerpoint/2010/main" val="2393554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5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5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ucharest&#10;">
            <a:extLst>
              <a:ext uri="{FF2B5EF4-FFF2-40B4-BE49-F238E27FC236}">
                <a16:creationId xmlns:a16="http://schemas.microsoft.com/office/drawing/2014/main" id="{8B218937-0FEB-8930-0576-40BDCD6C3442}"/>
              </a:ext>
              <a:ext uri="{C183D7F6-B498-43B3-948B-1728B52AA6E4}">
                <adec:decorative xmlns:adec="http://schemas.microsoft.com/office/drawing/2017/decorative" xmlns="" val="0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01" b="34555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38E77-C69C-A029-DCCF-92FB5472B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400">
                <a:solidFill>
                  <a:srgbClr val="FFFFFF"/>
                </a:solidFill>
              </a:rPr>
              <a:t>Intercontinental hotels</a:t>
            </a:r>
          </a:p>
        </p:txBody>
      </p:sp>
    </p:spTree>
    <p:extLst>
      <p:ext uri="{BB962C8B-B14F-4D97-AF65-F5344CB8AC3E}">
        <p14:creationId xmlns:p14="http://schemas.microsoft.com/office/powerpoint/2010/main" val="619538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8CF3535-62C1-5558-45CD-EB2A6162492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alphaModFix amt="40000"/>
          </a:blip>
          <a:srcRect l="193" r="2" b="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5324EF-35BF-F5F4-03FE-BF4AF3CB9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5CB6-5D4B-2BF6-77FB-5BD76A24F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FFFFFF"/>
                </a:solidFill>
              </a:rPr>
              <a:t>InterContinental Hotels &amp; Resorts</a:t>
            </a:r>
            <a:r>
              <a:rPr lang="en-US" sz="2000" dirty="0">
                <a:solidFill>
                  <a:srgbClr val="FFFFFF"/>
                </a:solidFill>
              </a:rPr>
              <a:t> is a luxury hotel brand created in 1946 by Pan Am founder</a:t>
            </a:r>
            <a:r>
              <a:rPr lang="en-US" sz="2000" b="1" dirty="0">
                <a:solidFill>
                  <a:srgbClr val="FFFFFF"/>
                </a:solidFill>
              </a:rPr>
              <a:t> Juan Trippe</a:t>
            </a:r>
            <a:r>
              <a:rPr lang="en-US" sz="20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D3A0B37A-9889-DD21-23AF-547F3604F6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14604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1216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4BC33-85BD-F796-9E73-CCE6D488A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Owners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7C477CD-34A7-0BEA-428B-175D359BE6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7369839"/>
              </p:ext>
            </p:extLst>
          </p:nvPr>
        </p:nvGraphicFramePr>
        <p:xfrm>
          <a:off x="4502428" y="800955"/>
          <a:ext cx="7225749" cy="5256090"/>
        </p:xfrm>
        <a:graphic>
          <a:graphicData uri="http://schemas.openxmlformats.org/drawingml/2006/table">
            <a:tbl>
              <a:tblPr firstRow="1" bandRow="1">
                <a:noFill/>
                <a:tableStyleId>{9D7B26C5-4107-4FEC-AEDC-1716B250A1EF}</a:tableStyleId>
              </a:tblPr>
              <a:tblGrid>
                <a:gridCol w="1105875">
                  <a:extLst>
                    <a:ext uri="{9D8B030D-6E8A-4147-A177-3AD203B41FA5}">
                      <a16:colId xmlns:a16="http://schemas.microsoft.com/office/drawing/2014/main" val="363866148"/>
                    </a:ext>
                  </a:extLst>
                </a:gridCol>
                <a:gridCol w="6119874">
                  <a:extLst>
                    <a:ext uri="{9D8B030D-6E8A-4147-A177-3AD203B41FA5}">
                      <a16:colId xmlns:a16="http://schemas.microsoft.com/office/drawing/2014/main" val="4183264983"/>
                    </a:ext>
                  </a:extLst>
                </a:gridCol>
              </a:tblGrid>
              <a:tr h="525609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endParaRPr lang="en-GB" sz="2500" b="0" cap="none" spc="0" noProof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72122" marR="72122" marT="438324" marB="14424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indent="-342900" algn="l" fontAlgn="t">
                        <a:buFont typeface="Arial"/>
                        <a:buChar char="•"/>
                      </a:pPr>
                      <a:r>
                        <a:rPr lang="en-GB" sz="2500" b="0" u="none" strike="noStrike" cap="none" spc="0">
                          <a:solidFill>
                            <a:schemeClr val="tx1"/>
                          </a:solidFill>
                          <a:effectLst/>
                          <a:hlinkClick r:id="rId2" tooltip="Pan Am Corporation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Pan Am Corporation</a:t>
                      </a: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> (1946–1981)</a:t>
                      </a:r>
                      <a:endParaRPr lang="en-US" sz="2500" b="0" cap="none" spc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2500" b="0" u="none" strike="noStrike" cap="none" spc="0">
                          <a:solidFill>
                            <a:schemeClr val="tx1"/>
                          </a:solidFill>
                          <a:effectLst/>
                          <a:hlinkClick r:id="rId3" tooltip="Grand Metropolitan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Grand Metropolitan</a:t>
                      </a: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> (1981-1988)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2500" b="0" u="sng" cap="none" spc="0">
                          <a:solidFill>
                            <a:schemeClr val="tx1"/>
                          </a:solidFill>
                          <a:effectLst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Saison Group</a:t>
                      </a: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> (1988-1998)</a:t>
                      </a:r>
                      <a:endParaRPr lang="en-GB" sz="2500" b="0" cap="none" spc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2500" b="0" u="none" strike="noStrike" cap="none" spc="0">
                          <a:solidFill>
                            <a:schemeClr val="tx1"/>
                          </a:solidFill>
                          <a:effectLst/>
                          <a:hlinkClick r:id="rId5" tooltip="Bass Brewery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Bass</a:t>
                      </a: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> (1998-2000)</a:t>
                      </a:r>
                      <a:endParaRPr lang="en-GB" sz="2500" b="0" cap="none" spc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2500" b="0" u="none" strike="noStrike" cap="none" spc="0">
                          <a:solidFill>
                            <a:schemeClr val="tx1"/>
                          </a:solidFill>
                          <a:effectLst/>
                          <a:hlinkClick r:id="rId6" tooltip="Six Continents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Six Continents</a:t>
                      </a: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> (2000-2003)</a:t>
                      </a:r>
                      <a:endParaRPr lang="en-GB" sz="2500" b="0" cap="none" spc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2500" b="0" u="none" strike="noStrike" cap="none" spc="0">
                          <a:solidFill>
                            <a:schemeClr val="tx1"/>
                          </a:solidFill>
                          <a:effectLst/>
                          <a:hlinkClick r:id="rId7" tooltip="IHG Hotels &amp; Resorts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InterContinental Hotels Group</a:t>
                      </a:r>
                      <a:r>
                        <a:rPr lang="en-GB" sz="2500" b="0" cap="none" spc="0">
                          <a:solidFill>
                            <a:schemeClr val="tx1"/>
                          </a:solidFill>
                          <a:effectLst/>
                        </a:rPr>
                        <a:t> (2003–present)</a:t>
                      </a:r>
                      <a:endParaRPr lang="en-GB" sz="25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72122" marR="72122" marT="438324" marB="14424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52345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9046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building, outdoor, stone&#10;&#10;Description automatically generated">
            <a:extLst>
              <a:ext uri="{FF2B5EF4-FFF2-40B4-BE49-F238E27FC236}">
                <a16:creationId xmlns:a16="http://schemas.microsoft.com/office/drawing/2014/main" id="{46A6E153-8988-64F2-44B4-52F9B8F642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9091" r="35931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01489-BBBC-C3F3-0F4B-1A17D1A42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In present are 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BD707-F390-84FF-5A38-D22B2F31EC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/>
              <a:t>211 </a:t>
            </a:r>
            <a:r>
              <a:rPr lang="en-US" sz="1700" cap="all"/>
              <a:t>OPEN HOTELS</a:t>
            </a:r>
            <a:endParaRPr lang="en-US" sz="17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cap="all"/>
              <a:t>70,643 OPEN ROOMS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cap="all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cap="all"/>
              <a:t>93  HOTELS IN THE PIPELINE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700" cap="all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cap="all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63611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02845-FCF7-3D53-D99F-9708FFAB8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400">
              <a:solidFill>
                <a:srgbClr val="FFFFFF"/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1DDD417-02FB-9100-6912-9893224762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</a:blip>
          <a:srcRect l="889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94623D-356A-8F77-B66E-5DF2CEE54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3885406"/>
            <a:ext cx="10515600" cy="22915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Intercontinental Hotels</a:t>
            </a:r>
            <a:r>
              <a:rPr lang="en-US" sz="2800" dirty="0">
                <a:solidFill>
                  <a:srgbClr val="FFFFFF"/>
                </a:solidFill>
              </a:rPr>
              <a:t> is a global hotel brand operating in more than 60 countries around the world. It is known for its luxurious accommodations, exceptional service, and unique location experiences. Intercontinental Hotels offer a range of amenities, including world-class spas, fine dining restaurants, and business and conference facilities. </a:t>
            </a:r>
            <a:endParaRPr lang="en-US" sz="2800" dirty="0">
              <a:solidFill>
                <a:srgbClr val="FFFFFF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76022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indoor, wall, floor, chair&#10;&#10;Description automatically generated">
            <a:extLst>
              <a:ext uri="{FF2B5EF4-FFF2-40B4-BE49-F238E27FC236}">
                <a16:creationId xmlns:a16="http://schemas.microsoft.com/office/drawing/2014/main" id="{497A99DC-7C81-CF88-616C-005416C716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</a:blip>
          <a:srcRect l="889" r="-1" b="-1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107471-4463-5F4B-73DE-CEEF6DB9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6C5D6D-DC62-94E5-318D-9C5A9EEFB6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4885532"/>
            <a:ext cx="10515600" cy="4958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The brand comprises of a portfolio of hotels and resorts, including InterContinental, Regent Hotels &amp; Resorts, and Kimpton Hotels &amp; Restaurants. Intercontinental Hotels caters to both leisure and business travelers, and the brand has a reputation for consistently delivering high-quality hospitality services.</a:t>
            </a:r>
          </a:p>
        </p:txBody>
      </p:sp>
    </p:spTree>
    <p:extLst>
      <p:ext uri="{BB962C8B-B14F-4D97-AF65-F5344CB8AC3E}">
        <p14:creationId xmlns:p14="http://schemas.microsoft.com/office/powerpoint/2010/main" val="4167199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sky, outdoor, water, city&#10;&#10;Description automatically generated">
            <a:extLst>
              <a:ext uri="{FF2B5EF4-FFF2-40B4-BE49-F238E27FC236}">
                <a16:creationId xmlns:a16="http://schemas.microsoft.com/office/drawing/2014/main" id="{C061509C-759A-9EBC-4A86-57E1177C18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60000"/>
          </a:blip>
          <a:srcRect l="889" r="-1" b="-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D64C18-EC9D-CD06-A332-230C16348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1797A4-C97D-7AAB-D690-6376951D6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0486" y="4219502"/>
            <a:ext cx="5170861" cy="4024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Some of the most famous Intercontinental Hotels include the InterContinental Carlton Cannes in France, the InterContinental London Park Lane in London, and the InterContinental Sydney in Australia.</a:t>
            </a:r>
          </a:p>
        </p:txBody>
      </p:sp>
    </p:spTree>
    <p:extLst>
      <p:ext uri="{BB962C8B-B14F-4D97-AF65-F5344CB8AC3E}">
        <p14:creationId xmlns:p14="http://schemas.microsoft.com/office/powerpoint/2010/main" val="2865602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F9847-F64F-F993-27B9-C7A158EF8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275" y="4583953"/>
            <a:ext cx="4685857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Strategy</a:t>
            </a:r>
          </a:p>
        </p:txBody>
      </p:sp>
      <p:pic>
        <p:nvPicPr>
          <p:cNvPr id="5" name="Picture 5" descr="A picture containing person, dining table&#10;&#10;Description automatically generated">
            <a:extLst>
              <a:ext uri="{FF2B5EF4-FFF2-40B4-BE49-F238E27FC236}">
                <a16:creationId xmlns:a16="http://schemas.microsoft.com/office/drawing/2014/main" id="{E1A680F9-F2E3-B824-BE06-820175C998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28129" b="9421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EA0C56-3A43-1032-9B48-8B0AA9593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0" y="4583953"/>
            <a:ext cx="5638800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 Is central to driving business performance, strengthening their enterprise and enhancing the appeal of our brands to owners and guests as they focus on growing in high-value markets and segments.</a:t>
            </a:r>
          </a:p>
        </p:txBody>
      </p:sp>
    </p:spTree>
    <p:extLst>
      <p:ext uri="{BB962C8B-B14F-4D97-AF65-F5344CB8AC3E}">
        <p14:creationId xmlns:p14="http://schemas.microsoft.com/office/powerpoint/2010/main" val="2424920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B3322AE-6AD4-BBB5-95BB-CAEAAE0691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40000"/>
          </a:blip>
          <a:srcRect l="889" r="-1" b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DFBFC6-DED2-87E6-DC22-0400BAC1B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328C76-62EF-C3D9-C304-42EBDD0BCD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-Wikipedia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-Ihttps://www.ihgplc.com/en/our-brands/intercontinental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-google</a:t>
            </a:r>
          </a:p>
        </p:txBody>
      </p:sp>
    </p:spTree>
    <p:extLst>
      <p:ext uri="{BB962C8B-B14F-4D97-AF65-F5344CB8AC3E}">
        <p14:creationId xmlns:p14="http://schemas.microsoft.com/office/powerpoint/2010/main" val="2909351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B65FAC1E955B4A9FA799A57921B376" ma:contentTypeVersion="6" ma:contentTypeDescription="Create a new document." ma:contentTypeScope="" ma:versionID="2315ebd98b92f17487e89e266cc68557">
  <xsd:schema xmlns:xsd="http://www.w3.org/2001/XMLSchema" xmlns:xs="http://www.w3.org/2001/XMLSchema" xmlns:p="http://schemas.microsoft.com/office/2006/metadata/properties" xmlns:ns2="53dee7a5-4bb4-4d39-8e6b-0cf7ae7cfb67" targetNamespace="http://schemas.microsoft.com/office/2006/metadata/properties" ma:root="true" ma:fieldsID="ec8474b3919f622c576c8fb1ef9fbcda" ns2:_="">
    <xsd:import namespace="53dee7a5-4bb4-4d39-8e6b-0cf7ae7cfb6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dee7a5-4bb4-4d39-8e6b-0cf7ae7cfb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65B9262-0A4B-431E-915F-EDB76E834B08}">
  <ds:schemaRefs>
    <ds:schemaRef ds:uri="53dee7a5-4bb4-4d39-8e6b-0cf7ae7cfb6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D2B337B-C8A2-473A-8193-AEB45ABB5E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164</Words>
  <Application>Microsoft Office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Hospitality and Guest Services</vt:lpstr>
      <vt:lpstr>Intercontinental hotels</vt:lpstr>
      <vt:lpstr>PowerPoint Presentation</vt:lpstr>
      <vt:lpstr>Owners</vt:lpstr>
      <vt:lpstr>In present are </vt:lpstr>
      <vt:lpstr>PowerPoint Presentation</vt:lpstr>
      <vt:lpstr>PowerPoint Presentation</vt:lpstr>
      <vt:lpstr>PowerPoint Presentation</vt:lpstr>
      <vt:lpstr>Strategy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inspiration</dc:title>
  <dc:creator>Charlotte Joyner</dc:creator>
  <cp:lastModifiedBy>Marian</cp:lastModifiedBy>
  <cp:revision>95</cp:revision>
  <dcterms:created xsi:type="dcterms:W3CDTF">2023-05-05T12:37:07Z</dcterms:created>
  <dcterms:modified xsi:type="dcterms:W3CDTF">2023-05-23T13:49:32Z</dcterms:modified>
</cp:coreProperties>
</file>