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5"/>
  </p:notesMasterIdLst>
  <p:sldIdLst>
    <p:sldId id="289" r:id="rId2"/>
    <p:sldId id="323" r:id="rId3"/>
    <p:sldId id="305" r:id="rId4"/>
    <p:sldId id="332" r:id="rId5"/>
    <p:sldId id="283" r:id="rId6"/>
    <p:sldId id="284" r:id="rId7"/>
    <p:sldId id="292" r:id="rId8"/>
    <p:sldId id="333" r:id="rId9"/>
    <p:sldId id="268" r:id="rId10"/>
    <p:sldId id="304" r:id="rId11"/>
    <p:sldId id="269" r:id="rId12"/>
    <p:sldId id="276" r:id="rId13"/>
    <p:sldId id="277" r:id="rId14"/>
    <p:sldId id="303" r:id="rId15"/>
    <p:sldId id="273" r:id="rId16"/>
    <p:sldId id="288" r:id="rId17"/>
    <p:sldId id="270" r:id="rId18"/>
    <p:sldId id="291" r:id="rId19"/>
    <p:sldId id="261" r:id="rId20"/>
    <p:sldId id="281" r:id="rId21"/>
    <p:sldId id="282" r:id="rId22"/>
    <p:sldId id="260" r:id="rId23"/>
    <p:sldId id="300" r:id="rId24"/>
    <p:sldId id="301" r:id="rId25"/>
    <p:sldId id="334" r:id="rId26"/>
    <p:sldId id="335" r:id="rId27"/>
    <p:sldId id="336" r:id="rId28"/>
    <p:sldId id="306" r:id="rId29"/>
    <p:sldId id="308" r:id="rId30"/>
    <p:sldId id="307" r:id="rId31"/>
    <p:sldId id="309" r:id="rId32"/>
    <p:sldId id="285" r:id="rId33"/>
    <p:sldId id="287" r:id="rId34"/>
    <p:sldId id="290" r:id="rId35"/>
    <p:sldId id="293" r:id="rId36"/>
    <p:sldId id="294" r:id="rId37"/>
    <p:sldId id="295" r:id="rId38"/>
    <p:sldId id="296" r:id="rId39"/>
    <p:sldId id="337" r:id="rId40"/>
    <p:sldId id="297" r:id="rId41"/>
    <p:sldId id="298" r:id="rId42"/>
    <p:sldId id="299" r:id="rId43"/>
    <p:sldId id="302" r:id="rId44"/>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036A65-2C12-430C-A121-E16ECB920F28}" v="57" dt="2021-11-08T09:10:58.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72" autoAdjust="0"/>
  </p:normalViewPr>
  <p:slideViewPr>
    <p:cSldViewPr>
      <p:cViewPr varScale="1">
        <p:scale>
          <a:sx n="77" d="100"/>
          <a:sy n="77" d="100"/>
        </p:scale>
        <p:origin x="1200" y="5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3CADCB2-1DE3-4FC6-804A-B59935D16A00}"/>
    <pc:docChg chg="custSel addSld delSld modSld sldOrd">
      <pc:chgData name="Sioned Saer" userId="a511e1c1-9c87-4f4d-8480-d58f9216da9a" providerId="ADAL" clId="{53CADCB2-1DE3-4FC6-804A-B59935D16A00}" dt="2021-11-03T14:23:00.428" v="1224" actId="6549"/>
      <pc:docMkLst>
        <pc:docMk/>
      </pc:docMkLst>
      <pc:sldChg chg="del">
        <pc:chgData name="Sioned Saer" userId="a511e1c1-9c87-4f4d-8480-d58f9216da9a" providerId="ADAL" clId="{53CADCB2-1DE3-4FC6-804A-B59935D16A00}" dt="2021-11-03T13:49:35.379" v="38" actId="47"/>
        <pc:sldMkLst>
          <pc:docMk/>
          <pc:sldMk cId="2965918697" sldId="260"/>
        </pc:sldMkLst>
      </pc:sldChg>
      <pc:sldChg chg="del">
        <pc:chgData name="Sioned Saer" userId="a511e1c1-9c87-4f4d-8480-d58f9216da9a" providerId="ADAL" clId="{53CADCB2-1DE3-4FC6-804A-B59935D16A00}" dt="2021-11-03T13:49:36.079" v="42" actId="47"/>
        <pc:sldMkLst>
          <pc:docMk/>
          <pc:sldMk cId="3515447074" sldId="261"/>
        </pc:sldMkLst>
      </pc:sldChg>
      <pc:sldChg chg="del">
        <pc:chgData name="Sioned Saer" userId="a511e1c1-9c87-4f4d-8480-d58f9216da9a" providerId="ADAL" clId="{53CADCB2-1DE3-4FC6-804A-B59935D16A00}" dt="2021-11-03T13:49:35.739" v="40" actId="47"/>
        <pc:sldMkLst>
          <pc:docMk/>
          <pc:sldMk cId="2461811853" sldId="262"/>
        </pc:sldMkLst>
      </pc:sldChg>
      <pc:sldChg chg="del">
        <pc:chgData name="Sioned Saer" userId="a511e1c1-9c87-4f4d-8480-d58f9216da9a" providerId="ADAL" clId="{53CADCB2-1DE3-4FC6-804A-B59935D16A00}" dt="2021-11-03T13:49:35.246" v="37" actId="47"/>
        <pc:sldMkLst>
          <pc:docMk/>
          <pc:sldMk cId="2326066555" sldId="263"/>
        </pc:sldMkLst>
      </pc:sldChg>
      <pc:sldChg chg="modSp mod">
        <pc:chgData name="Sioned Saer" userId="a511e1c1-9c87-4f4d-8480-d58f9216da9a" providerId="ADAL" clId="{53CADCB2-1DE3-4FC6-804A-B59935D16A00}" dt="2021-11-03T14:09:53.919" v="970" actId="14100"/>
        <pc:sldMkLst>
          <pc:docMk/>
          <pc:sldMk cId="1950603681" sldId="268"/>
        </pc:sldMkLst>
        <pc:spChg chg="mod">
          <ac:chgData name="Sioned Saer" userId="a511e1c1-9c87-4f4d-8480-d58f9216da9a" providerId="ADAL" clId="{53CADCB2-1DE3-4FC6-804A-B59935D16A00}" dt="2021-11-03T14:09:32.683" v="963" actId="27636"/>
          <ac:spMkLst>
            <pc:docMk/>
            <pc:sldMk cId="1950603681" sldId="268"/>
            <ac:spMk id="4" creationId="{00000000-0000-0000-0000-000000000000}"/>
          </ac:spMkLst>
        </pc:spChg>
        <pc:spChg chg="mod">
          <ac:chgData name="Sioned Saer" userId="a511e1c1-9c87-4f4d-8480-d58f9216da9a" providerId="ADAL" clId="{53CADCB2-1DE3-4FC6-804A-B59935D16A00}" dt="2021-11-03T14:09:44.456" v="968" actId="2711"/>
          <ac:spMkLst>
            <pc:docMk/>
            <pc:sldMk cId="1950603681" sldId="268"/>
            <ac:spMk id="5" creationId="{00000000-0000-0000-0000-000000000000}"/>
          </ac:spMkLst>
        </pc:spChg>
        <pc:spChg chg="mod">
          <ac:chgData name="Sioned Saer" userId="a511e1c1-9c87-4f4d-8480-d58f9216da9a" providerId="ADAL" clId="{53CADCB2-1DE3-4FC6-804A-B59935D16A00}" dt="2021-11-03T14:09:53.919" v="970" actId="14100"/>
          <ac:spMkLst>
            <pc:docMk/>
            <pc:sldMk cId="1950603681" sldId="268"/>
            <ac:spMk id="6" creationId="{00000000-0000-0000-0000-000000000000}"/>
          </ac:spMkLst>
        </pc:spChg>
      </pc:sldChg>
      <pc:sldChg chg="del">
        <pc:chgData name="Sioned Saer" userId="a511e1c1-9c87-4f4d-8480-d58f9216da9a" providerId="ADAL" clId="{53CADCB2-1DE3-4FC6-804A-B59935D16A00}" dt="2021-11-03T13:49:33.130" v="25" actId="47"/>
        <pc:sldMkLst>
          <pc:docMk/>
          <pc:sldMk cId="4192295300" sldId="268"/>
        </pc:sldMkLst>
      </pc:sldChg>
      <pc:sldChg chg="modSp mod">
        <pc:chgData name="Sioned Saer" userId="a511e1c1-9c87-4f4d-8480-d58f9216da9a" providerId="ADAL" clId="{53CADCB2-1DE3-4FC6-804A-B59935D16A00}" dt="2021-11-03T14:10:11.619" v="973" actId="2711"/>
        <pc:sldMkLst>
          <pc:docMk/>
          <pc:sldMk cId="3416079106" sldId="269"/>
        </pc:sldMkLst>
        <pc:spChg chg="mod">
          <ac:chgData name="Sioned Saer" userId="a511e1c1-9c87-4f4d-8480-d58f9216da9a" providerId="ADAL" clId="{53CADCB2-1DE3-4FC6-804A-B59935D16A00}" dt="2021-11-03T14:10:01.189" v="971" actId="2711"/>
          <ac:spMkLst>
            <pc:docMk/>
            <pc:sldMk cId="3416079106" sldId="269"/>
            <ac:spMk id="2" creationId="{00000000-0000-0000-0000-000000000000}"/>
          </ac:spMkLst>
        </pc:spChg>
        <pc:spChg chg="mod">
          <ac:chgData name="Sioned Saer" userId="a511e1c1-9c87-4f4d-8480-d58f9216da9a" providerId="ADAL" clId="{53CADCB2-1DE3-4FC6-804A-B59935D16A00}" dt="2021-11-03T14:10:06.206" v="972" actId="2711"/>
          <ac:spMkLst>
            <pc:docMk/>
            <pc:sldMk cId="3416079106" sldId="269"/>
            <ac:spMk id="3" creationId="{00000000-0000-0000-0000-000000000000}"/>
          </ac:spMkLst>
        </pc:spChg>
        <pc:spChg chg="mod">
          <ac:chgData name="Sioned Saer" userId="a511e1c1-9c87-4f4d-8480-d58f9216da9a" providerId="ADAL" clId="{53CADCB2-1DE3-4FC6-804A-B59935D16A00}" dt="2021-11-03T14:10:11.619" v="973" actId="2711"/>
          <ac:spMkLst>
            <pc:docMk/>
            <pc:sldMk cId="3416079106" sldId="269"/>
            <ac:spMk id="4" creationId="{00000000-0000-0000-0000-000000000000}"/>
          </ac:spMkLst>
        </pc:spChg>
      </pc:sldChg>
      <pc:sldChg chg="modSp mod">
        <pc:chgData name="Sioned Saer" userId="a511e1c1-9c87-4f4d-8480-d58f9216da9a" providerId="ADAL" clId="{53CADCB2-1DE3-4FC6-804A-B59935D16A00}" dt="2021-11-03T14:11:35.858" v="994" actId="6549"/>
        <pc:sldMkLst>
          <pc:docMk/>
          <pc:sldMk cId="474947468" sldId="270"/>
        </pc:sldMkLst>
        <pc:spChg chg="mod">
          <ac:chgData name="Sioned Saer" userId="a511e1c1-9c87-4f4d-8480-d58f9216da9a" providerId="ADAL" clId="{53CADCB2-1DE3-4FC6-804A-B59935D16A00}" dt="2021-11-03T14:11:16.539" v="986" actId="14100"/>
          <ac:spMkLst>
            <pc:docMk/>
            <pc:sldMk cId="474947468" sldId="270"/>
            <ac:spMk id="2" creationId="{00000000-0000-0000-0000-000000000000}"/>
          </ac:spMkLst>
        </pc:spChg>
        <pc:spChg chg="mod">
          <ac:chgData name="Sioned Saer" userId="a511e1c1-9c87-4f4d-8480-d58f9216da9a" providerId="ADAL" clId="{53CADCB2-1DE3-4FC6-804A-B59935D16A00}" dt="2021-11-03T14:11:35.858" v="994" actId="6549"/>
          <ac:spMkLst>
            <pc:docMk/>
            <pc:sldMk cId="474947468" sldId="270"/>
            <ac:spMk id="3" creationId="{00000000-0000-0000-0000-000000000000}"/>
          </ac:spMkLst>
        </pc:spChg>
        <pc:spChg chg="mod">
          <ac:chgData name="Sioned Saer" userId="a511e1c1-9c87-4f4d-8480-d58f9216da9a" providerId="ADAL" clId="{53CADCB2-1DE3-4FC6-804A-B59935D16A00}" dt="2021-11-03T14:11:29.680" v="988" actId="2711"/>
          <ac:spMkLst>
            <pc:docMk/>
            <pc:sldMk cId="474947468" sldId="270"/>
            <ac:spMk id="4" creationId="{00000000-0000-0000-0000-000000000000}"/>
          </ac:spMkLst>
        </pc:spChg>
      </pc:sldChg>
      <pc:sldChg chg="modSp mod">
        <pc:chgData name="Sioned Saer" userId="a511e1c1-9c87-4f4d-8480-d58f9216da9a" providerId="ADAL" clId="{53CADCB2-1DE3-4FC6-804A-B59935D16A00}" dt="2021-11-03T14:13:15.801" v="1009" actId="14100"/>
        <pc:sldMkLst>
          <pc:docMk/>
          <pc:sldMk cId="1680758436" sldId="272"/>
        </pc:sldMkLst>
        <pc:spChg chg="mod">
          <ac:chgData name="Sioned Saer" userId="a511e1c1-9c87-4f4d-8480-d58f9216da9a" providerId="ADAL" clId="{53CADCB2-1DE3-4FC6-804A-B59935D16A00}" dt="2021-11-03T14:12:57.991" v="1005" actId="2711"/>
          <ac:spMkLst>
            <pc:docMk/>
            <pc:sldMk cId="1680758436" sldId="272"/>
            <ac:spMk id="2" creationId="{00000000-0000-0000-0000-000000000000}"/>
          </ac:spMkLst>
        </pc:spChg>
        <pc:spChg chg="mod">
          <ac:chgData name="Sioned Saer" userId="a511e1c1-9c87-4f4d-8480-d58f9216da9a" providerId="ADAL" clId="{53CADCB2-1DE3-4FC6-804A-B59935D16A00}" dt="2021-11-03T14:13:06.437" v="1007" actId="14100"/>
          <ac:spMkLst>
            <pc:docMk/>
            <pc:sldMk cId="1680758436" sldId="272"/>
            <ac:spMk id="3" creationId="{00000000-0000-0000-0000-000000000000}"/>
          </ac:spMkLst>
        </pc:spChg>
        <pc:spChg chg="mod">
          <ac:chgData name="Sioned Saer" userId="a511e1c1-9c87-4f4d-8480-d58f9216da9a" providerId="ADAL" clId="{53CADCB2-1DE3-4FC6-804A-B59935D16A00}" dt="2021-11-03T14:13:15.801" v="1009" actId="14100"/>
          <ac:spMkLst>
            <pc:docMk/>
            <pc:sldMk cId="1680758436" sldId="272"/>
            <ac:spMk id="4" creationId="{00000000-0000-0000-0000-000000000000}"/>
          </ac:spMkLst>
        </pc:spChg>
      </pc:sldChg>
      <pc:sldChg chg="modSp mod">
        <pc:chgData name="Sioned Saer" userId="a511e1c1-9c87-4f4d-8480-d58f9216da9a" providerId="ADAL" clId="{53CADCB2-1DE3-4FC6-804A-B59935D16A00}" dt="2021-11-03T14:14:30.703" v="1034" actId="2711"/>
        <pc:sldMkLst>
          <pc:docMk/>
          <pc:sldMk cId="1025373096" sldId="273"/>
        </pc:sldMkLst>
        <pc:spChg chg="mod">
          <ac:chgData name="Sioned Saer" userId="a511e1c1-9c87-4f4d-8480-d58f9216da9a" providerId="ADAL" clId="{53CADCB2-1DE3-4FC6-804A-B59935D16A00}" dt="2021-11-03T14:14:14.371" v="1033" actId="6549"/>
          <ac:spMkLst>
            <pc:docMk/>
            <pc:sldMk cId="1025373096" sldId="273"/>
            <ac:spMk id="2" creationId="{00000000-0000-0000-0000-000000000000}"/>
          </ac:spMkLst>
        </pc:spChg>
        <pc:spChg chg="mod">
          <ac:chgData name="Sioned Saer" userId="a511e1c1-9c87-4f4d-8480-d58f9216da9a" providerId="ADAL" clId="{53CADCB2-1DE3-4FC6-804A-B59935D16A00}" dt="2021-11-03T14:14:04.770" v="1022" actId="6549"/>
          <ac:spMkLst>
            <pc:docMk/>
            <pc:sldMk cId="1025373096" sldId="273"/>
            <ac:spMk id="3" creationId="{00000000-0000-0000-0000-000000000000}"/>
          </ac:spMkLst>
        </pc:spChg>
        <pc:spChg chg="mod">
          <ac:chgData name="Sioned Saer" userId="a511e1c1-9c87-4f4d-8480-d58f9216da9a" providerId="ADAL" clId="{53CADCB2-1DE3-4FC6-804A-B59935D16A00}" dt="2021-11-03T14:14:30.703" v="1034" actId="2711"/>
          <ac:spMkLst>
            <pc:docMk/>
            <pc:sldMk cId="1025373096" sldId="273"/>
            <ac:spMk id="4" creationId="{00000000-0000-0000-0000-000000000000}"/>
          </ac:spMkLst>
        </pc:spChg>
      </pc:sldChg>
      <pc:sldChg chg="modSp mod">
        <pc:chgData name="Sioned Saer" userId="a511e1c1-9c87-4f4d-8480-d58f9216da9a" providerId="ADAL" clId="{53CADCB2-1DE3-4FC6-804A-B59935D16A00}" dt="2021-11-03T14:15:08.450" v="1039" actId="2711"/>
        <pc:sldMkLst>
          <pc:docMk/>
          <pc:sldMk cId="2760919133" sldId="274"/>
        </pc:sldMkLst>
        <pc:spChg chg="mod">
          <ac:chgData name="Sioned Saer" userId="a511e1c1-9c87-4f4d-8480-d58f9216da9a" providerId="ADAL" clId="{53CADCB2-1DE3-4FC6-804A-B59935D16A00}" dt="2021-11-03T14:14:57.643" v="1037" actId="2711"/>
          <ac:spMkLst>
            <pc:docMk/>
            <pc:sldMk cId="2760919133" sldId="274"/>
            <ac:spMk id="2" creationId="{00000000-0000-0000-0000-000000000000}"/>
          </ac:spMkLst>
        </pc:spChg>
        <pc:spChg chg="mod">
          <ac:chgData name="Sioned Saer" userId="a511e1c1-9c87-4f4d-8480-d58f9216da9a" providerId="ADAL" clId="{53CADCB2-1DE3-4FC6-804A-B59935D16A00}" dt="2021-11-03T14:15:03.236" v="1038" actId="2711"/>
          <ac:spMkLst>
            <pc:docMk/>
            <pc:sldMk cId="2760919133" sldId="274"/>
            <ac:spMk id="3" creationId="{00000000-0000-0000-0000-000000000000}"/>
          </ac:spMkLst>
        </pc:spChg>
        <pc:spChg chg="mod">
          <ac:chgData name="Sioned Saer" userId="a511e1c1-9c87-4f4d-8480-d58f9216da9a" providerId="ADAL" clId="{53CADCB2-1DE3-4FC6-804A-B59935D16A00}" dt="2021-11-03T14:15:08.450" v="1039" actId="2711"/>
          <ac:spMkLst>
            <pc:docMk/>
            <pc:sldMk cId="2760919133" sldId="274"/>
            <ac:spMk id="4" creationId="{00000000-0000-0000-0000-000000000000}"/>
          </ac:spMkLst>
        </pc:spChg>
      </pc:sldChg>
      <pc:sldChg chg="modSp mod">
        <pc:chgData name="Sioned Saer" userId="a511e1c1-9c87-4f4d-8480-d58f9216da9a" providerId="ADAL" clId="{53CADCB2-1DE3-4FC6-804A-B59935D16A00}" dt="2021-11-03T14:15:32.984" v="1043" actId="14100"/>
        <pc:sldMkLst>
          <pc:docMk/>
          <pc:sldMk cId="2477764240" sldId="275"/>
        </pc:sldMkLst>
        <pc:spChg chg="mod">
          <ac:chgData name="Sioned Saer" userId="a511e1c1-9c87-4f4d-8480-d58f9216da9a" providerId="ADAL" clId="{53CADCB2-1DE3-4FC6-804A-B59935D16A00}" dt="2021-11-03T14:15:16.955" v="1040" actId="2711"/>
          <ac:spMkLst>
            <pc:docMk/>
            <pc:sldMk cId="2477764240" sldId="275"/>
            <ac:spMk id="2" creationId="{00000000-0000-0000-0000-000000000000}"/>
          </ac:spMkLst>
        </pc:spChg>
        <pc:spChg chg="mod">
          <ac:chgData name="Sioned Saer" userId="a511e1c1-9c87-4f4d-8480-d58f9216da9a" providerId="ADAL" clId="{53CADCB2-1DE3-4FC6-804A-B59935D16A00}" dt="2021-11-03T14:15:22.254" v="1041" actId="2711"/>
          <ac:spMkLst>
            <pc:docMk/>
            <pc:sldMk cId="2477764240" sldId="275"/>
            <ac:spMk id="3" creationId="{00000000-0000-0000-0000-000000000000}"/>
          </ac:spMkLst>
        </pc:spChg>
        <pc:spChg chg="mod">
          <ac:chgData name="Sioned Saer" userId="a511e1c1-9c87-4f4d-8480-d58f9216da9a" providerId="ADAL" clId="{53CADCB2-1DE3-4FC6-804A-B59935D16A00}" dt="2021-11-03T14:15:32.984" v="1043" actId="14100"/>
          <ac:spMkLst>
            <pc:docMk/>
            <pc:sldMk cId="2477764240" sldId="275"/>
            <ac:spMk id="4" creationId="{00000000-0000-0000-0000-000000000000}"/>
          </ac:spMkLst>
        </pc:spChg>
      </pc:sldChg>
      <pc:sldChg chg="del">
        <pc:chgData name="Sioned Saer" userId="a511e1c1-9c87-4f4d-8480-d58f9216da9a" providerId="ADAL" clId="{53CADCB2-1DE3-4FC6-804A-B59935D16A00}" dt="2021-11-03T13:49:33.632" v="28" actId="47"/>
        <pc:sldMkLst>
          <pc:docMk/>
          <pc:sldMk cId="1720908650" sldId="276"/>
        </pc:sldMkLst>
      </pc:sldChg>
      <pc:sldChg chg="modSp mod">
        <pc:chgData name="Sioned Saer" userId="a511e1c1-9c87-4f4d-8480-d58f9216da9a" providerId="ADAL" clId="{53CADCB2-1DE3-4FC6-804A-B59935D16A00}" dt="2021-11-03T14:16:01.541" v="1053" actId="27636"/>
        <pc:sldMkLst>
          <pc:docMk/>
          <pc:sldMk cId="3553986304" sldId="276"/>
        </pc:sldMkLst>
        <pc:spChg chg="mod">
          <ac:chgData name="Sioned Saer" userId="a511e1c1-9c87-4f4d-8480-d58f9216da9a" providerId="ADAL" clId="{53CADCB2-1DE3-4FC6-804A-B59935D16A00}" dt="2021-11-03T14:15:40.791" v="1044" actId="2711"/>
          <ac:spMkLst>
            <pc:docMk/>
            <pc:sldMk cId="3553986304" sldId="276"/>
            <ac:spMk id="2" creationId="{00000000-0000-0000-0000-000000000000}"/>
          </ac:spMkLst>
        </pc:spChg>
        <pc:spChg chg="mod">
          <ac:chgData name="Sioned Saer" userId="a511e1c1-9c87-4f4d-8480-d58f9216da9a" providerId="ADAL" clId="{53CADCB2-1DE3-4FC6-804A-B59935D16A00}" dt="2021-11-03T14:16:01.541" v="1053" actId="27636"/>
          <ac:spMkLst>
            <pc:docMk/>
            <pc:sldMk cId="3553986304" sldId="276"/>
            <ac:spMk id="3" creationId="{00000000-0000-0000-0000-000000000000}"/>
          </ac:spMkLst>
        </pc:spChg>
        <pc:spChg chg="mod">
          <ac:chgData name="Sioned Saer" userId="a511e1c1-9c87-4f4d-8480-d58f9216da9a" providerId="ADAL" clId="{53CADCB2-1DE3-4FC6-804A-B59935D16A00}" dt="2021-11-03T14:16:01.540" v="1052" actId="27636"/>
          <ac:spMkLst>
            <pc:docMk/>
            <pc:sldMk cId="3553986304" sldId="276"/>
            <ac:spMk id="4" creationId="{00000000-0000-0000-0000-000000000000}"/>
          </ac:spMkLst>
        </pc:spChg>
      </pc:sldChg>
      <pc:sldChg chg="modSp mod">
        <pc:chgData name="Sioned Saer" userId="a511e1c1-9c87-4f4d-8480-d58f9216da9a" providerId="ADAL" clId="{53CADCB2-1DE3-4FC6-804A-B59935D16A00}" dt="2021-11-03T14:16:53.834" v="1067" actId="20577"/>
        <pc:sldMkLst>
          <pc:docMk/>
          <pc:sldMk cId="4284446966" sldId="277"/>
        </pc:sldMkLst>
        <pc:spChg chg="mod">
          <ac:chgData name="Sioned Saer" userId="a511e1c1-9c87-4f4d-8480-d58f9216da9a" providerId="ADAL" clId="{53CADCB2-1DE3-4FC6-804A-B59935D16A00}" dt="2021-11-03T14:16:13.508" v="1054" actId="2711"/>
          <ac:spMkLst>
            <pc:docMk/>
            <pc:sldMk cId="4284446966" sldId="277"/>
            <ac:spMk id="2" creationId="{00000000-0000-0000-0000-000000000000}"/>
          </ac:spMkLst>
        </pc:spChg>
        <pc:spChg chg="mod">
          <ac:chgData name="Sioned Saer" userId="a511e1c1-9c87-4f4d-8480-d58f9216da9a" providerId="ADAL" clId="{53CADCB2-1DE3-4FC6-804A-B59935D16A00}" dt="2021-11-03T14:16:53.834" v="1067" actId="20577"/>
          <ac:spMkLst>
            <pc:docMk/>
            <pc:sldMk cId="4284446966" sldId="277"/>
            <ac:spMk id="3" creationId="{00000000-0000-0000-0000-000000000000}"/>
          </ac:spMkLst>
        </pc:spChg>
        <pc:spChg chg="mod">
          <ac:chgData name="Sioned Saer" userId="a511e1c1-9c87-4f4d-8480-d58f9216da9a" providerId="ADAL" clId="{53CADCB2-1DE3-4FC6-804A-B59935D16A00}" dt="2021-11-03T14:16:20.857" v="1056" actId="27636"/>
          <ac:spMkLst>
            <pc:docMk/>
            <pc:sldMk cId="4284446966" sldId="277"/>
            <ac:spMk id="4" creationId="{00000000-0000-0000-0000-000000000000}"/>
          </ac:spMkLst>
        </pc:spChg>
      </pc:sldChg>
      <pc:sldChg chg="del">
        <pc:chgData name="Sioned Saer" userId="a511e1c1-9c87-4f4d-8480-d58f9216da9a" providerId="ADAL" clId="{53CADCB2-1DE3-4FC6-804A-B59935D16A00}" dt="2021-11-03T13:49:31.735" v="19" actId="47"/>
        <pc:sldMkLst>
          <pc:docMk/>
          <pc:sldMk cId="2688045489" sldId="278"/>
        </pc:sldMkLst>
      </pc:sldChg>
      <pc:sldChg chg="modSp mod">
        <pc:chgData name="Sioned Saer" userId="a511e1c1-9c87-4f4d-8480-d58f9216da9a" providerId="ADAL" clId="{53CADCB2-1DE3-4FC6-804A-B59935D16A00}" dt="2021-11-03T13:58:27.838" v="543" actId="27636"/>
        <pc:sldMkLst>
          <pc:docMk/>
          <pc:sldMk cId="4061233677" sldId="278"/>
        </pc:sldMkLst>
        <pc:spChg chg="mod">
          <ac:chgData name="Sioned Saer" userId="a511e1c1-9c87-4f4d-8480-d58f9216da9a" providerId="ADAL" clId="{53CADCB2-1DE3-4FC6-804A-B59935D16A00}" dt="2021-11-03T13:58:27.838" v="543" actId="27636"/>
          <ac:spMkLst>
            <pc:docMk/>
            <pc:sldMk cId="4061233677" sldId="278"/>
            <ac:spMk id="2" creationId="{00000000-0000-0000-0000-000000000000}"/>
          </ac:spMkLst>
        </pc:spChg>
      </pc:sldChg>
      <pc:sldChg chg="modSp mod">
        <pc:chgData name="Sioned Saer" userId="a511e1c1-9c87-4f4d-8480-d58f9216da9a" providerId="ADAL" clId="{53CADCB2-1DE3-4FC6-804A-B59935D16A00}" dt="2021-11-03T13:59:25.568" v="554" actId="27636"/>
        <pc:sldMkLst>
          <pc:docMk/>
          <pc:sldMk cId="1247062568" sldId="279"/>
        </pc:sldMkLst>
        <pc:spChg chg="mod">
          <ac:chgData name="Sioned Saer" userId="a511e1c1-9c87-4f4d-8480-d58f9216da9a" providerId="ADAL" clId="{53CADCB2-1DE3-4FC6-804A-B59935D16A00}" dt="2021-11-03T13:59:25.568" v="554" actId="27636"/>
          <ac:spMkLst>
            <pc:docMk/>
            <pc:sldMk cId="1247062568" sldId="279"/>
            <ac:spMk id="2" creationId="{00000000-0000-0000-0000-000000000000}"/>
          </ac:spMkLst>
        </pc:spChg>
      </pc:sldChg>
      <pc:sldChg chg="del">
        <pc:chgData name="Sioned Saer" userId="a511e1c1-9c87-4f4d-8480-d58f9216da9a" providerId="ADAL" clId="{53CADCB2-1DE3-4FC6-804A-B59935D16A00}" dt="2021-11-03T13:49:31.891" v="20" actId="47"/>
        <pc:sldMkLst>
          <pc:docMk/>
          <pc:sldMk cId="4258185867" sldId="279"/>
        </pc:sldMkLst>
      </pc:sldChg>
      <pc:sldChg chg="modSp mod">
        <pc:chgData name="Sioned Saer" userId="a511e1c1-9c87-4f4d-8480-d58f9216da9a" providerId="ADAL" clId="{53CADCB2-1DE3-4FC6-804A-B59935D16A00}" dt="2021-11-03T14:22:01.121" v="1212" actId="2711"/>
        <pc:sldMkLst>
          <pc:docMk/>
          <pc:sldMk cId="113528813" sldId="280"/>
        </pc:sldMkLst>
        <pc:spChg chg="mod">
          <ac:chgData name="Sioned Saer" userId="a511e1c1-9c87-4f4d-8480-d58f9216da9a" providerId="ADAL" clId="{53CADCB2-1DE3-4FC6-804A-B59935D16A00}" dt="2021-11-03T14:21:35.094" v="1210" actId="27636"/>
          <ac:spMkLst>
            <pc:docMk/>
            <pc:sldMk cId="113528813" sldId="280"/>
            <ac:spMk id="2" creationId="{00000000-0000-0000-0000-000000000000}"/>
          </ac:spMkLst>
        </pc:spChg>
        <pc:spChg chg="mod">
          <ac:chgData name="Sioned Saer" userId="a511e1c1-9c87-4f4d-8480-d58f9216da9a" providerId="ADAL" clId="{53CADCB2-1DE3-4FC6-804A-B59935D16A00}" dt="2021-11-03T14:21:55.867" v="1211" actId="2711"/>
          <ac:spMkLst>
            <pc:docMk/>
            <pc:sldMk cId="113528813" sldId="280"/>
            <ac:spMk id="3" creationId="{00000000-0000-0000-0000-000000000000}"/>
          </ac:spMkLst>
        </pc:spChg>
        <pc:spChg chg="mod">
          <ac:chgData name="Sioned Saer" userId="a511e1c1-9c87-4f4d-8480-d58f9216da9a" providerId="ADAL" clId="{53CADCB2-1DE3-4FC6-804A-B59935D16A00}" dt="2021-11-03T14:22:01.121" v="1212" actId="2711"/>
          <ac:spMkLst>
            <pc:docMk/>
            <pc:sldMk cId="113528813" sldId="280"/>
            <ac:spMk id="4" creationId="{00000000-0000-0000-0000-000000000000}"/>
          </ac:spMkLst>
        </pc:spChg>
      </pc:sldChg>
      <pc:sldChg chg="del">
        <pc:chgData name="Sioned Saer" userId="a511e1c1-9c87-4f4d-8480-d58f9216da9a" providerId="ADAL" clId="{53CADCB2-1DE3-4FC6-804A-B59935D16A00}" dt="2021-11-03T13:49:32.795" v="23" actId="47"/>
        <pc:sldMkLst>
          <pc:docMk/>
          <pc:sldMk cId="1162234670" sldId="280"/>
        </pc:sldMkLst>
      </pc:sldChg>
      <pc:sldChg chg="del">
        <pc:chgData name="Sioned Saer" userId="a511e1c1-9c87-4f4d-8480-d58f9216da9a" providerId="ADAL" clId="{53CADCB2-1DE3-4FC6-804A-B59935D16A00}" dt="2021-11-03T13:49:29.525" v="6" actId="47"/>
        <pc:sldMkLst>
          <pc:docMk/>
          <pc:sldMk cId="3009661978" sldId="281"/>
        </pc:sldMkLst>
      </pc:sldChg>
      <pc:sldChg chg="modSp mod">
        <pc:chgData name="Sioned Saer" userId="a511e1c1-9c87-4f4d-8480-d58f9216da9a" providerId="ADAL" clId="{53CADCB2-1DE3-4FC6-804A-B59935D16A00}" dt="2021-11-03T14:12:18.599" v="1001" actId="114"/>
        <pc:sldMkLst>
          <pc:docMk/>
          <pc:sldMk cId="3294518771" sldId="281"/>
        </pc:sldMkLst>
        <pc:spChg chg="mod">
          <ac:chgData name="Sioned Saer" userId="a511e1c1-9c87-4f4d-8480-d58f9216da9a" providerId="ADAL" clId="{53CADCB2-1DE3-4FC6-804A-B59935D16A00}" dt="2021-11-03T14:12:05.680" v="999" actId="2711"/>
          <ac:spMkLst>
            <pc:docMk/>
            <pc:sldMk cId="3294518771" sldId="281"/>
            <ac:spMk id="2" creationId="{00000000-0000-0000-0000-000000000000}"/>
          </ac:spMkLst>
        </pc:spChg>
        <pc:spChg chg="mod">
          <ac:chgData name="Sioned Saer" userId="a511e1c1-9c87-4f4d-8480-d58f9216da9a" providerId="ADAL" clId="{53CADCB2-1DE3-4FC6-804A-B59935D16A00}" dt="2021-11-03T14:12:18.599" v="1001" actId="114"/>
          <ac:spMkLst>
            <pc:docMk/>
            <pc:sldMk cId="3294518771" sldId="281"/>
            <ac:spMk id="4" creationId="{00000000-0000-0000-0000-000000000000}"/>
          </ac:spMkLst>
        </pc:spChg>
      </pc:sldChg>
      <pc:sldChg chg="del">
        <pc:chgData name="Sioned Saer" userId="a511e1c1-9c87-4f4d-8480-d58f9216da9a" providerId="ADAL" clId="{53CADCB2-1DE3-4FC6-804A-B59935D16A00}" dt="2021-11-03T13:49:29.890" v="8" actId="47"/>
        <pc:sldMkLst>
          <pc:docMk/>
          <pc:sldMk cId="1103119408" sldId="282"/>
        </pc:sldMkLst>
      </pc:sldChg>
      <pc:sldChg chg="modSp mod">
        <pc:chgData name="Sioned Saer" userId="a511e1c1-9c87-4f4d-8480-d58f9216da9a" providerId="ADAL" clId="{53CADCB2-1DE3-4FC6-804A-B59935D16A00}" dt="2021-11-03T14:11:57.989" v="998" actId="14100"/>
        <pc:sldMkLst>
          <pc:docMk/>
          <pc:sldMk cId="2605222805" sldId="283"/>
        </pc:sldMkLst>
        <pc:spChg chg="mod">
          <ac:chgData name="Sioned Saer" userId="a511e1c1-9c87-4f4d-8480-d58f9216da9a" providerId="ADAL" clId="{53CADCB2-1DE3-4FC6-804A-B59935D16A00}" dt="2021-11-03T14:11:57.989" v="998" actId="14100"/>
          <ac:spMkLst>
            <pc:docMk/>
            <pc:sldMk cId="2605222805" sldId="283"/>
            <ac:spMk id="2" creationId="{00000000-0000-0000-0000-000000000000}"/>
          </ac:spMkLst>
        </pc:spChg>
        <pc:picChg chg="mod">
          <ac:chgData name="Sioned Saer" userId="a511e1c1-9c87-4f4d-8480-d58f9216da9a" providerId="ADAL" clId="{53CADCB2-1DE3-4FC6-804A-B59935D16A00}" dt="2021-11-03T14:11:46.675" v="996" actId="14100"/>
          <ac:picMkLst>
            <pc:docMk/>
            <pc:sldMk cId="2605222805" sldId="283"/>
            <ac:picMk id="2050" creationId="{00000000-0000-0000-0000-000000000000}"/>
          </ac:picMkLst>
        </pc:picChg>
      </pc:sldChg>
      <pc:sldChg chg="del">
        <pc:chgData name="Sioned Saer" userId="a511e1c1-9c87-4f4d-8480-d58f9216da9a" providerId="ADAL" clId="{53CADCB2-1DE3-4FC6-804A-B59935D16A00}" dt="2021-11-03T13:49:32.083" v="21" actId="47"/>
        <pc:sldMkLst>
          <pc:docMk/>
          <pc:sldMk cId="2301535805" sldId="284"/>
        </pc:sldMkLst>
      </pc:sldChg>
      <pc:sldChg chg="del">
        <pc:chgData name="Sioned Saer" userId="a511e1c1-9c87-4f4d-8480-d58f9216da9a" providerId="ADAL" clId="{53CADCB2-1DE3-4FC6-804A-B59935D16A00}" dt="2021-11-03T13:49:32.962" v="24" actId="47"/>
        <pc:sldMkLst>
          <pc:docMk/>
          <pc:sldMk cId="1071321616" sldId="285"/>
        </pc:sldMkLst>
      </pc:sldChg>
      <pc:sldChg chg="modSp mod">
        <pc:chgData name="Sioned Saer" userId="a511e1c1-9c87-4f4d-8480-d58f9216da9a" providerId="ADAL" clId="{53CADCB2-1DE3-4FC6-804A-B59935D16A00}" dt="2021-11-03T14:17:31.116" v="1070" actId="2711"/>
        <pc:sldMkLst>
          <pc:docMk/>
          <pc:sldMk cId="654106328" sldId="286"/>
        </pc:sldMkLst>
        <pc:spChg chg="mod">
          <ac:chgData name="Sioned Saer" userId="a511e1c1-9c87-4f4d-8480-d58f9216da9a" providerId="ADAL" clId="{53CADCB2-1DE3-4FC6-804A-B59935D16A00}" dt="2021-11-03T14:17:18.617" v="1068" actId="2711"/>
          <ac:spMkLst>
            <pc:docMk/>
            <pc:sldMk cId="654106328" sldId="286"/>
            <ac:spMk id="4" creationId="{00000000-0000-0000-0000-000000000000}"/>
          </ac:spMkLst>
        </pc:spChg>
        <pc:spChg chg="mod">
          <ac:chgData name="Sioned Saer" userId="a511e1c1-9c87-4f4d-8480-d58f9216da9a" providerId="ADAL" clId="{53CADCB2-1DE3-4FC6-804A-B59935D16A00}" dt="2021-11-03T14:17:23.885" v="1069" actId="2711"/>
          <ac:spMkLst>
            <pc:docMk/>
            <pc:sldMk cId="654106328" sldId="286"/>
            <ac:spMk id="5" creationId="{00000000-0000-0000-0000-000000000000}"/>
          </ac:spMkLst>
        </pc:spChg>
        <pc:spChg chg="mod">
          <ac:chgData name="Sioned Saer" userId="a511e1c1-9c87-4f4d-8480-d58f9216da9a" providerId="ADAL" clId="{53CADCB2-1DE3-4FC6-804A-B59935D16A00}" dt="2021-11-03T14:17:31.116" v="1070" actId="2711"/>
          <ac:spMkLst>
            <pc:docMk/>
            <pc:sldMk cId="654106328" sldId="286"/>
            <ac:spMk id="6" creationId="{00000000-0000-0000-0000-000000000000}"/>
          </ac:spMkLst>
        </pc:spChg>
      </pc:sldChg>
      <pc:sldChg chg="del">
        <pc:chgData name="Sioned Saer" userId="a511e1c1-9c87-4f4d-8480-d58f9216da9a" providerId="ADAL" clId="{53CADCB2-1DE3-4FC6-804A-B59935D16A00}" dt="2021-11-03T13:49:29.207" v="4" actId="47"/>
        <pc:sldMkLst>
          <pc:docMk/>
          <pc:sldMk cId="1341432062" sldId="287"/>
        </pc:sldMkLst>
      </pc:sldChg>
      <pc:sldChg chg="modSp mod">
        <pc:chgData name="Sioned Saer" userId="a511e1c1-9c87-4f4d-8480-d58f9216da9a" providerId="ADAL" clId="{53CADCB2-1DE3-4FC6-804A-B59935D16A00}" dt="2021-11-03T14:17:55.611" v="1081" actId="20577"/>
        <pc:sldMkLst>
          <pc:docMk/>
          <pc:sldMk cId="3223827313" sldId="287"/>
        </pc:sldMkLst>
        <pc:spChg chg="mod">
          <ac:chgData name="Sioned Saer" userId="a511e1c1-9c87-4f4d-8480-d58f9216da9a" providerId="ADAL" clId="{53CADCB2-1DE3-4FC6-804A-B59935D16A00}" dt="2021-11-03T14:17:39.268" v="1072" actId="27636"/>
          <ac:spMkLst>
            <pc:docMk/>
            <pc:sldMk cId="3223827313" sldId="287"/>
            <ac:spMk id="4" creationId="{00000000-0000-0000-0000-000000000000}"/>
          </ac:spMkLst>
        </pc:spChg>
        <pc:spChg chg="mod">
          <ac:chgData name="Sioned Saer" userId="a511e1c1-9c87-4f4d-8480-d58f9216da9a" providerId="ADAL" clId="{53CADCB2-1DE3-4FC6-804A-B59935D16A00}" dt="2021-11-03T14:17:47.413" v="1077" actId="20577"/>
          <ac:spMkLst>
            <pc:docMk/>
            <pc:sldMk cId="3223827313" sldId="287"/>
            <ac:spMk id="5" creationId="{00000000-0000-0000-0000-000000000000}"/>
          </ac:spMkLst>
        </pc:spChg>
        <pc:spChg chg="mod">
          <ac:chgData name="Sioned Saer" userId="a511e1c1-9c87-4f4d-8480-d58f9216da9a" providerId="ADAL" clId="{53CADCB2-1DE3-4FC6-804A-B59935D16A00}" dt="2021-11-03T14:17:55.611" v="1081" actId="20577"/>
          <ac:spMkLst>
            <pc:docMk/>
            <pc:sldMk cId="3223827313" sldId="287"/>
            <ac:spMk id="6" creationId="{00000000-0000-0000-0000-000000000000}"/>
          </ac:spMkLst>
        </pc:spChg>
      </pc:sldChg>
      <pc:sldChg chg="del">
        <pc:chgData name="Sioned Saer" userId="a511e1c1-9c87-4f4d-8480-d58f9216da9a" providerId="ADAL" clId="{53CADCB2-1DE3-4FC6-804A-B59935D16A00}" dt="2021-11-03T13:49:30.068" v="9" actId="47"/>
        <pc:sldMkLst>
          <pc:docMk/>
          <pc:sldMk cId="1283777345" sldId="288"/>
        </pc:sldMkLst>
      </pc:sldChg>
      <pc:sldChg chg="modSp mod">
        <pc:chgData name="Sioned Saer" userId="a511e1c1-9c87-4f4d-8480-d58f9216da9a" providerId="ADAL" clId="{53CADCB2-1DE3-4FC6-804A-B59935D16A00}" dt="2021-11-03T14:18:13.502" v="1084" actId="2711"/>
        <pc:sldMkLst>
          <pc:docMk/>
          <pc:sldMk cId="2543305205" sldId="288"/>
        </pc:sldMkLst>
        <pc:spChg chg="mod">
          <ac:chgData name="Sioned Saer" userId="a511e1c1-9c87-4f4d-8480-d58f9216da9a" providerId="ADAL" clId="{53CADCB2-1DE3-4FC6-804A-B59935D16A00}" dt="2021-11-03T14:18:02.788" v="1082" actId="2711"/>
          <ac:spMkLst>
            <pc:docMk/>
            <pc:sldMk cId="2543305205" sldId="288"/>
            <ac:spMk id="4" creationId="{00000000-0000-0000-0000-000000000000}"/>
          </ac:spMkLst>
        </pc:spChg>
        <pc:spChg chg="mod">
          <ac:chgData name="Sioned Saer" userId="a511e1c1-9c87-4f4d-8480-d58f9216da9a" providerId="ADAL" clId="{53CADCB2-1DE3-4FC6-804A-B59935D16A00}" dt="2021-11-03T14:18:08.150" v="1083" actId="2711"/>
          <ac:spMkLst>
            <pc:docMk/>
            <pc:sldMk cId="2543305205" sldId="288"/>
            <ac:spMk id="5" creationId="{00000000-0000-0000-0000-000000000000}"/>
          </ac:spMkLst>
        </pc:spChg>
        <pc:spChg chg="mod">
          <ac:chgData name="Sioned Saer" userId="a511e1c1-9c87-4f4d-8480-d58f9216da9a" providerId="ADAL" clId="{53CADCB2-1DE3-4FC6-804A-B59935D16A00}" dt="2021-11-03T14:18:13.502" v="1084" actId="2711"/>
          <ac:spMkLst>
            <pc:docMk/>
            <pc:sldMk cId="2543305205" sldId="288"/>
            <ac:spMk id="6" creationId="{00000000-0000-0000-0000-000000000000}"/>
          </ac:spMkLst>
        </pc:spChg>
      </pc:sldChg>
      <pc:sldChg chg="modSp mod">
        <pc:chgData name="Sioned Saer" userId="a511e1c1-9c87-4f4d-8480-d58f9216da9a" providerId="ADAL" clId="{53CADCB2-1DE3-4FC6-804A-B59935D16A00}" dt="2021-11-03T14:23:00.428" v="1224" actId="6549"/>
        <pc:sldMkLst>
          <pc:docMk/>
          <pc:sldMk cId="121690330" sldId="290"/>
        </pc:sldMkLst>
        <pc:spChg chg="mod">
          <ac:chgData name="Sioned Saer" userId="a511e1c1-9c87-4f4d-8480-d58f9216da9a" providerId="ADAL" clId="{53CADCB2-1DE3-4FC6-804A-B59935D16A00}" dt="2021-11-03T14:22:07.653" v="1213" actId="2711"/>
          <ac:spMkLst>
            <pc:docMk/>
            <pc:sldMk cId="121690330" sldId="290"/>
            <ac:spMk id="2" creationId="{00000000-0000-0000-0000-000000000000}"/>
          </ac:spMkLst>
        </pc:spChg>
        <pc:spChg chg="mod">
          <ac:chgData name="Sioned Saer" userId="a511e1c1-9c87-4f4d-8480-d58f9216da9a" providerId="ADAL" clId="{53CADCB2-1DE3-4FC6-804A-B59935D16A00}" dt="2021-11-03T14:23:00.428" v="1224" actId="6549"/>
          <ac:spMkLst>
            <pc:docMk/>
            <pc:sldMk cId="121690330" sldId="290"/>
            <ac:spMk id="5" creationId="{00000000-0000-0000-0000-000000000000}"/>
          </ac:spMkLst>
        </pc:spChg>
      </pc:sldChg>
      <pc:sldChg chg="modSp mod">
        <pc:chgData name="Sioned Saer" userId="a511e1c1-9c87-4f4d-8480-d58f9216da9a" providerId="ADAL" clId="{53CADCB2-1DE3-4FC6-804A-B59935D16A00}" dt="2021-11-03T14:19:20.760" v="1122" actId="14100"/>
        <pc:sldMkLst>
          <pc:docMk/>
          <pc:sldMk cId="1874855589" sldId="292"/>
        </pc:sldMkLst>
        <pc:spChg chg="mod">
          <ac:chgData name="Sioned Saer" userId="a511e1c1-9c87-4f4d-8480-d58f9216da9a" providerId="ADAL" clId="{53CADCB2-1DE3-4FC6-804A-B59935D16A00}" dt="2021-11-03T14:19:07.102" v="1119" actId="20577"/>
          <ac:spMkLst>
            <pc:docMk/>
            <pc:sldMk cId="1874855589" sldId="292"/>
            <ac:spMk id="5" creationId="{00000000-0000-0000-0000-000000000000}"/>
          </ac:spMkLst>
        </pc:spChg>
        <pc:spChg chg="mod">
          <ac:chgData name="Sioned Saer" userId="a511e1c1-9c87-4f4d-8480-d58f9216da9a" providerId="ADAL" clId="{53CADCB2-1DE3-4FC6-804A-B59935D16A00}" dt="2021-11-03T14:19:20.760" v="1122" actId="14100"/>
          <ac:spMkLst>
            <pc:docMk/>
            <pc:sldMk cId="1874855589" sldId="292"/>
            <ac:spMk id="6" creationId="{00000000-0000-0000-0000-000000000000}"/>
          </ac:spMkLst>
        </pc:spChg>
      </pc:sldChg>
      <pc:sldChg chg="modSp mod">
        <pc:chgData name="Sioned Saer" userId="a511e1c1-9c87-4f4d-8480-d58f9216da9a" providerId="ADAL" clId="{53CADCB2-1DE3-4FC6-804A-B59935D16A00}" dt="2021-11-03T14:21:06.995" v="1207" actId="2711"/>
        <pc:sldMkLst>
          <pc:docMk/>
          <pc:sldMk cId="4239093019" sldId="293"/>
        </pc:sldMkLst>
        <pc:spChg chg="mod">
          <ac:chgData name="Sioned Saer" userId="a511e1c1-9c87-4f4d-8480-d58f9216da9a" providerId="ADAL" clId="{53CADCB2-1DE3-4FC6-804A-B59935D16A00}" dt="2021-11-03T14:20:47.865" v="1206" actId="20577"/>
          <ac:spMkLst>
            <pc:docMk/>
            <pc:sldMk cId="4239093019" sldId="293"/>
            <ac:spMk id="2" creationId="{00000000-0000-0000-0000-000000000000}"/>
          </ac:spMkLst>
        </pc:spChg>
        <pc:spChg chg="mod">
          <ac:chgData name="Sioned Saer" userId="a511e1c1-9c87-4f4d-8480-d58f9216da9a" providerId="ADAL" clId="{53CADCB2-1DE3-4FC6-804A-B59935D16A00}" dt="2021-11-03T14:21:06.995" v="1207" actId="2711"/>
          <ac:spMkLst>
            <pc:docMk/>
            <pc:sldMk cId="4239093019" sldId="293"/>
            <ac:spMk id="3" creationId="{00000000-0000-0000-0000-000000000000}"/>
          </ac:spMkLst>
        </pc:spChg>
      </pc:sldChg>
      <pc:sldChg chg="modSp mod">
        <pc:chgData name="Sioned Saer" userId="a511e1c1-9c87-4f4d-8480-d58f9216da9a" providerId="ADAL" clId="{53CADCB2-1DE3-4FC6-804A-B59935D16A00}" dt="2021-11-03T14:14:40.582" v="1035" actId="2711"/>
        <pc:sldMkLst>
          <pc:docMk/>
          <pc:sldMk cId="1251182903" sldId="294"/>
        </pc:sldMkLst>
        <pc:spChg chg="mod">
          <ac:chgData name="Sioned Saer" userId="a511e1c1-9c87-4f4d-8480-d58f9216da9a" providerId="ADAL" clId="{53CADCB2-1DE3-4FC6-804A-B59935D16A00}" dt="2021-11-03T14:14:40.582" v="1035" actId="2711"/>
          <ac:spMkLst>
            <pc:docMk/>
            <pc:sldMk cId="1251182903" sldId="294"/>
            <ac:spMk id="2" creationId="{F7778132-7241-4E34-94F6-A0129557F1A6}"/>
          </ac:spMkLst>
        </pc:spChg>
        <pc:spChg chg="mod">
          <ac:chgData name="Sioned Saer" userId="a511e1c1-9c87-4f4d-8480-d58f9216da9a" providerId="ADAL" clId="{53CADCB2-1DE3-4FC6-804A-B59935D16A00}" dt="2021-11-03T13:57:29.905" v="529" actId="27636"/>
          <ac:spMkLst>
            <pc:docMk/>
            <pc:sldMk cId="1251182903" sldId="294"/>
            <ac:spMk id="4" creationId="{D76C93E6-A628-4B5E-B67E-2CE9099F8C55}"/>
          </ac:spMkLst>
        </pc:spChg>
      </pc:sldChg>
      <pc:sldChg chg="del">
        <pc:chgData name="Sioned Saer" userId="a511e1c1-9c87-4f4d-8480-d58f9216da9a" providerId="ADAL" clId="{53CADCB2-1DE3-4FC6-804A-B59935D16A00}" dt="2021-11-03T13:49:32.621" v="22" actId="47"/>
        <pc:sldMkLst>
          <pc:docMk/>
          <pc:sldMk cId="1830712006" sldId="294"/>
        </pc:sldMkLst>
      </pc:sldChg>
      <pc:sldChg chg="modSp mod">
        <pc:chgData name="Sioned Saer" userId="a511e1c1-9c87-4f4d-8480-d58f9216da9a" providerId="ADAL" clId="{53CADCB2-1DE3-4FC6-804A-B59935D16A00}" dt="2021-11-03T14:14:47.636" v="1036" actId="2711"/>
        <pc:sldMkLst>
          <pc:docMk/>
          <pc:sldMk cId="28081452" sldId="295"/>
        </pc:sldMkLst>
        <pc:spChg chg="mod">
          <ac:chgData name="Sioned Saer" userId="a511e1c1-9c87-4f4d-8480-d58f9216da9a" providerId="ADAL" clId="{53CADCB2-1DE3-4FC6-804A-B59935D16A00}" dt="2021-11-03T14:14:47.636" v="1036" actId="2711"/>
          <ac:spMkLst>
            <pc:docMk/>
            <pc:sldMk cId="28081452" sldId="295"/>
            <ac:spMk id="2" creationId="{8853A404-0D6C-4353-83C6-AF3BF0BED235}"/>
          </ac:spMkLst>
        </pc:spChg>
      </pc:sldChg>
      <pc:sldChg chg="del">
        <pc:chgData name="Sioned Saer" userId="a511e1c1-9c87-4f4d-8480-d58f9216da9a" providerId="ADAL" clId="{53CADCB2-1DE3-4FC6-804A-B59935D16A00}" dt="2021-11-03T13:49:29.374" v="5" actId="47"/>
        <pc:sldMkLst>
          <pc:docMk/>
          <pc:sldMk cId="1885393150" sldId="295"/>
        </pc:sldMkLst>
      </pc:sldChg>
      <pc:sldChg chg="modSp mod">
        <pc:chgData name="Sioned Saer" userId="a511e1c1-9c87-4f4d-8480-d58f9216da9a" providerId="ADAL" clId="{53CADCB2-1DE3-4FC6-804A-B59935D16A00}" dt="2021-11-03T14:13:37.290" v="1011" actId="2711"/>
        <pc:sldMkLst>
          <pc:docMk/>
          <pc:sldMk cId="1843558643" sldId="296"/>
        </pc:sldMkLst>
        <pc:spChg chg="mod">
          <ac:chgData name="Sioned Saer" userId="a511e1c1-9c87-4f4d-8480-d58f9216da9a" providerId="ADAL" clId="{53CADCB2-1DE3-4FC6-804A-B59935D16A00}" dt="2021-11-03T14:13:32.587" v="1010" actId="2711"/>
          <ac:spMkLst>
            <pc:docMk/>
            <pc:sldMk cId="1843558643" sldId="296"/>
            <ac:spMk id="3" creationId="{66EFC1A8-8716-4614-A555-7CC77AABF3A0}"/>
          </ac:spMkLst>
        </pc:spChg>
        <pc:spChg chg="mod">
          <ac:chgData name="Sioned Saer" userId="a511e1c1-9c87-4f4d-8480-d58f9216da9a" providerId="ADAL" clId="{53CADCB2-1DE3-4FC6-804A-B59935D16A00}" dt="2021-11-03T14:13:37.290" v="1011" actId="2711"/>
          <ac:spMkLst>
            <pc:docMk/>
            <pc:sldMk cId="1843558643" sldId="296"/>
            <ac:spMk id="4" creationId="{DB400461-6E87-4198-8760-6B6DD1822C9C}"/>
          </ac:spMkLst>
        </pc:spChg>
      </pc:sldChg>
      <pc:sldChg chg="modSp mod">
        <pc:chgData name="Sioned Saer" userId="a511e1c1-9c87-4f4d-8480-d58f9216da9a" providerId="ADAL" clId="{53CADCB2-1DE3-4FC6-804A-B59935D16A00}" dt="2021-11-03T14:12:49.984" v="1004" actId="2711"/>
        <pc:sldMkLst>
          <pc:docMk/>
          <pc:sldMk cId="1196315599" sldId="297"/>
        </pc:sldMkLst>
        <pc:spChg chg="mod">
          <ac:chgData name="Sioned Saer" userId="a511e1c1-9c87-4f4d-8480-d58f9216da9a" providerId="ADAL" clId="{53CADCB2-1DE3-4FC6-804A-B59935D16A00}" dt="2021-11-03T14:12:38.265" v="1002" actId="2711"/>
          <ac:spMkLst>
            <pc:docMk/>
            <pc:sldMk cId="1196315599" sldId="297"/>
            <ac:spMk id="2" creationId="{00000000-0000-0000-0000-000000000000}"/>
          </ac:spMkLst>
        </pc:spChg>
        <pc:spChg chg="mod">
          <ac:chgData name="Sioned Saer" userId="a511e1c1-9c87-4f4d-8480-d58f9216da9a" providerId="ADAL" clId="{53CADCB2-1DE3-4FC6-804A-B59935D16A00}" dt="2021-11-03T14:12:44.269" v="1003" actId="2711"/>
          <ac:spMkLst>
            <pc:docMk/>
            <pc:sldMk cId="1196315599" sldId="297"/>
            <ac:spMk id="3" creationId="{00000000-0000-0000-0000-000000000000}"/>
          </ac:spMkLst>
        </pc:spChg>
        <pc:spChg chg="mod">
          <ac:chgData name="Sioned Saer" userId="a511e1c1-9c87-4f4d-8480-d58f9216da9a" providerId="ADAL" clId="{53CADCB2-1DE3-4FC6-804A-B59935D16A00}" dt="2021-11-03T14:12:49.984" v="1004" actId="2711"/>
          <ac:spMkLst>
            <pc:docMk/>
            <pc:sldMk cId="1196315599" sldId="297"/>
            <ac:spMk id="4" creationId="{00000000-0000-0000-0000-000000000000}"/>
          </ac:spMkLst>
        </pc:spChg>
      </pc:sldChg>
      <pc:sldChg chg="del">
        <pc:chgData name="Sioned Saer" userId="a511e1c1-9c87-4f4d-8480-d58f9216da9a" providerId="ADAL" clId="{53CADCB2-1DE3-4FC6-804A-B59935D16A00}" dt="2021-11-03T13:49:35.050" v="36" actId="47"/>
        <pc:sldMkLst>
          <pc:docMk/>
          <pc:sldMk cId="789363628" sldId="299"/>
        </pc:sldMkLst>
      </pc:sldChg>
      <pc:sldChg chg="del">
        <pc:chgData name="Sioned Saer" userId="a511e1c1-9c87-4f4d-8480-d58f9216da9a" providerId="ADAL" clId="{53CADCB2-1DE3-4FC6-804A-B59935D16A00}" dt="2021-11-03T13:49:36.256" v="43" actId="47"/>
        <pc:sldMkLst>
          <pc:docMk/>
          <pc:sldMk cId="1789605003" sldId="300"/>
        </pc:sldMkLst>
      </pc:sldChg>
      <pc:sldChg chg="modSp mod">
        <pc:chgData name="Sioned Saer" userId="a511e1c1-9c87-4f4d-8480-d58f9216da9a" providerId="ADAL" clId="{53CADCB2-1DE3-4FC6-804A-B59935D16A00}" dt="2021-11-03T14:10:59.812" v="983" actId="2711"/>
        <pc:sldMkLst>
          <pc:docMk/>
          <pc:sldMk cId="3037932088" sldId="300"/>
        </pc:sldMkLst>
        <pc:spChg chg="mod">
          <ac:chgData name="Sioned Saer" userId="a511e1c1-9c87-4f4d-8480-d58f9216da9a" providerId="ADAL" clId="{53CADCB2-1DE3-4FC6-804A-B59935D16A00}" dt="2021-11-03T14:10:59.812" v="983" actId="2711"/>
          <ac:spMkLst>
            <pc:docMk/>
            <pc:sldMk cId="3037932088" sldId="300"/>
            <ac:spMk id="6" creationId="{1526133E-7CA3-49E0-9FC2-146D7ABCC898}"/>
          </ac:spMkLst>
        </pc:spChg>
      </pc:sldChg>
      <pc:sldChg chg="del">
        <pc:chgData name="Sioned Saer" userId="a511e1c1-9c87-4f4d-8480-d58f9216da9a" providerId="ADAL" clId="{53CADCB2-1DE3-4FC6-804A-B59935D16A00}" dt="2021-11-03T13:49:28.545" v="0" actId="47"/>
        <pc:sldMkLst>
          <pc:docMk/>
          <pc:sldMk cId="2838095205" sldId="301"/>
        </pc:sldMkLst>
      </pc:sldChg>
      <pc:sldChg chg="del">
        <pc:chgData name="Sioned Saer" userId="a511e1c1-9c87-4f4d-8480-d58f9216da9a" providerId="ADAL" clId="{53CADCB2-1DE3-4FC6-804A-B59935D16A00}" dt="2021-11-03T13:49:28.704" v="1" actId="47"/>
        <pc:sldMkLst>
          <pc:docMk/>
          <pc:sldMk cId="3835381834" sldId="303"/>
        </pc:sldMkLst>
      </pc:sldChg>
      <pc:sldChg chg="del">
        <pc:chgData name="Sioned Saer" userId="a511e1c1-9c87-4f4d-8480-d58f9216da9a" providerId="ADAL" clId="{53CADCB2-1DE3-4FC6-804A-B59935D16A00}" dt="2021-11-03T13:49:29.039" v="3" actId="47"/>
        <pc:sldMkLst>
          <pc:docMk/>
          <pc:sldMk cId="3362571778" sldId="304"/>
        </pc:sldMkLst>
      </pc:sldChg>
      <pc:sldChg chg="del">
        <pc:chgData name="Sioned Saer" userId="a511e1c1-9c87-4f4d-8480-d58f9216da9a" providerId="ADAL" clId="{53CADCB2-1DE3-4FC6-804A-B59935D16A00}" dt="2021-11-03T13:49:28.869" v="2" actId="47"/>
        <pc:sldMkLst>
          <pc:docMk/>
          <pc:sldMk cId="1959624093" sldId="305"/>
        </pc:sldMkLst>
      </pc:sldChg>
      <pc:sldChg chg="del">
        <pc:chgData name="Sioned Saer" userId="a511e1c1-9c87-4f4d-8480-d58f9216da9a" providerId="ADAL" clId="{53CADCB2-1DE3-4FC6-804A-B59935D16A00}" dt="2021-11-03T13:49:30.220" v="10" actId="47"/>
        <pc:sldMkLst>
          <pc:docMk/>
          <pc:sldMk cId="2398001941" sldId="306"/>
        </pc:sldMkLst>
      </pc:sldChg>
      <pc:sldChg chg="del">
        <pc:chgData name="Sioned Saer" userId="a511e1c1-9c87-4f4d-8480-d58f9216da9a" providerId="ADAL" clId="{53CADCB2-1DE3-4FC6-804A-B59935D16A00}" dt="2021-11-03T13:49:35.909" v="41" actId="47"/>
        <pc:sldMkLst>
          <pc:docMk/>
          <pc:sldMk cId="2346374818" sldId="307"/>
        </pc:sldMkLst>
      </pc:sldChg>
      <pc:sldChg chg="del">
        <pc:chgData name="Sioned Saer" userId="a511e1c1-9c87-4f4d-8480-d58f9216da9a" providerId="ADAL" clId="{53CADCB2-1DE3-4FC6-804A-B59935D16A00}" dt="2021-11-03T13:49:33.797" v="29" actId="47"/>
        <pc:sldMkLst>
          <pc:docMk/>
          <pc:sldMk cId="357318199" sldId="309"/>
        </pc:sldMkLst>
      </pc:sldChg>
      <pc:sldChg chg="del">
        <pc:chgData name="Sioned Saer" userId="a511e1c1-9c87-4f4d-8480-d58f9216da9a" providerId="ADAL" clId="{53CADCB2-1DE3-4FC6-804A-B59935D16A00}" dt="2021-11-03T13:49:33.971" v="30" actId="47"/>
        <pc:sldMkLst>
          <pc:docMk/>
          <pc:sldMk cId="1620028189" sldId="310"/>
        </pc:sldMkLst>
      </pc:sldChg>
      <pc:sldChg chg="del">
        <pc:chgData name="Sioned Saer" userId="a511e1c1-9c87-4f4d-8480-d58f9216da9a" providerId="ADAL" clId="{53CADCB2-1DE3-4FC6-804A-B59935D16A00}" dt="2021-11-03T13:49:34.131" v="31" actId="47"/>
        <pc:sldMkLst>
          <pc:docMk/>
          <pc:sldMk cId="4020000149" sldId="311"/>
        </pc:sldMkLst>
      </pc:sldChg>
      <pc:sldChg chg="del">
        <pc:chgData name="Sioned Saer" userId="a511e1c1-9c87-4f4d-8480-d58f9216da9a" providerId="ADAL" clId="{53CADCB2-1DE3-4FC6-804A-B59935D16A00}" dt="2021-11-03T13:49:34.508" v="33" actId="47"/>
        <pc:sldMkLst>
          <pc:docMk/>
          <pc:sldMk cId="4210929117" sldId="312"/>
        </pc:sldMkLst>
      </pc:sldChg>
      <pc:sldChg chg="del">
        <pc:chgData name="Sioned Saer" userId="a511e1c1-9c87-4f4d-8480-d58f9216da9a" providerId="ADAL" clId="{53CADCB2-1DE3-4FC6-804A-B59935D16A00}" dt="2021-11-03T13:49:34.670" v="34" actId="47"/>
        <pc:sldMkLst>
          <pc:docMk/>
          <pc:sldMk cId="1273500110" sldId="313"/>
        </pc:sldMkLst>
      </pc:sldChg>
      <pc:sldChg chg="del">
        <pc:chgData name="Sioned Saer" userId="a511e1c1-9c87-4f4d-8480-d58f9216da9a" providerId="ADAL" clId="{53CADCB2-1DE3-4FC6-804A-B59935D16A00}" dt="2021-11-03T13:49:30.559" v="12" actId="47"/>
        <pc:sldMkLst>
          <pc:docMk/>
          <pc:sldMk cId="2823389841" sldId="314"/>
        </pc:sldMkLst>
      </pc:sldChg>
      <pc:sldChg chg="del">
        <pc:chgData name="Sioned Saer" userId="a511e1c1-9c87-4f4d-8480-d58f9216da9a" providerId="ADAL" clId="{53CADCB2-1DE3-4FC6-804A-B59935D16A00}" dt="2021-11-03T13:49:30.736" v="13" actId="47"/>
        <pc:sldMkLst>
          <pc:docMk/>
          <pc:sldMk cId="2248843867" sldId="315"/>
        </pc:sldMkLst>
      </pc:sldChg>
      <pc:sldChg chg="del">
        <pc:chgData name="Sioned Saer" userId="a511e1c1-9c87-4f4d-8480-d58f9216da9a" providerId="ADAL" clId="{53CADCB2-1DE3-4FC6-804A-B59935D16A00}" dt="2021-11-03T13:49:30.879" v="14" actId="47"/>
        <pc:sldMkLst>
          <pc:docMk/>
          <pc:sldMk cId="1507867905" sldId="316"/>
        </pc:sldMkLst>
      </pc:sldChg>
      <pc:sldChg chg="del">
        <pc:chgData name="Sioned Saer" userId="a511e1c1-9c87-4f4d-8480-d58f9216da9a" providerId="ADAL" clId="{53CADCB2-1DE3-4FC6-804A-B59935D16A00}" dt="2021-11-03T13:49:33.288" v="26" actId="47"/>
        <pc:sldMkLst>
          <pc:docMk/>
          <pc:sldMk cId="3882980062" sldId="317"/>
        </pc:sldMkLst>
      </pc:sldChg>
      <pc:sldChg chg="del">
        <pc:chgData name="Sioned Saer" userId="a511e1c1-9c87-4f4d-8480-d58f9216da9a" providerId="ADAL" clId="{53CADCB2-1DE3-4FC6-804A-B59935D16A00}" dt="2021-11-03T13:49:33.481" v="27" actId="47"/>
        <pc:sldMkLst>
          <pc:docMk/>
          <pc:sldMk cId="993111184" sldId="318"/>
        </pc:sldMkLst>
      </pc:sldChg>
      <pc:sldChg chg="del">
        <pc:chgData name="Sioned Saer" userId="a511e1c1-9c87-4f4d-8480-d58f9216da9a" providerId="ADAL" clId="{53CADCB2-1DE3-4FC6-804A-B59935D16A00}" dt="2021-11-03T13:49:34.317" v="32" actId="47"/>
        <pc:sldMkLst>
          <pc:docMk/>
          <pc:sldMk cId="848435801" sldId="319"/>
        </pc:sldMkLst>
      </pc:sldChg>
      <pc:sldChg chg="del">
        <pc:chgData name="Sioned Saer" userId="a511e1c1-9c87-4f4d-8480-d58f9216da9a" providerId="ADAL" clId="{53CADCB2-1DE3-4FC6-804A-B59935D16A00}" dt="2021-11-03T13:49:35.570" v="39" actId="47"/>
        <pc:sldMkLst>
          <pc:docMk/>
          <pc:sldMk cId="2965093510" sldId="320"/>
        </pc:sldMkLst>
      </pc:sldChg>
      <pc:sldChg chg="del">
        <pc:chgData name="Sioned Saer" userId="a511e1c1-9c87-4f4d-8480-d58f9216da9a" providerId="ADAL" clId="{53CADCB2-1DE3-4FC6-804A-B59935D16A00}" dt="2021-11-03T13:49:30.388" v="11" actId="47"/>
        <pc:sldMkLst>
          <pc:docMk/>
          <pc:sldMk cId="804445066" sldId="321"/>
        </pc:sldMkLst>
      </pc:sldChg>
      <pc:sldChg chg="del">
        <pc:chgData name="Sioned Saer" userId="a511e1c1-9c87-4f4d-8480-d58f9216da9a" providerId="ADAL" clId="{53CADCB2-1DE3-4FC6-804A-B59935D16A00}" dt="2021-11-03T13:49:31.040" v="15" actId="47"/>
        <pc:sldMkLst>
          <pc:docMk/>
          <pc:sldMk cId="3895234171" sldId="322"/>
        </pc:sldMkLst>
      </pc:sldChg>
      <pc:sldChg chg="modSp mod">
        <pc:chgData name="Sioned Saer" userId="a511e1c1-9c87-4f4d-8480-d58f9216da9a" providerId="ADAL" clId="{53CADCB2-1DE3-4FC6-804A-B59935D16A00}" dt="2021-11-03T14:08:55.431" v="957" actId="27636"/>
        <pc:sldMkLst>
          <pc:docMk/>
          <pc:sldMk cId="2086156684" sldId="323"/>
        </pc:sldMkLst>
        <pc:spChg chg="mod">
          <ac:chgData name="Sioned Saer" userId="a511e1c1-9c87-4f4d-8480-d58f9216da9a" providerId="ADAL" clId="{53CADCB2-1DE3-4FC6-804A-B59935D16A00}" dt="2021-11-03T14:08:55.431" v="957" actId="27636"/>
          <ac:spMkLst>
            <pc:docMk/>
            <pc:sldMk cId="2086156684" sldId="323"/>
            <ac:spMk id="3" creationId="{00000000-0000-0000-0000-000000000000}"/>
          </ac:spMkLst>
        </pc:spChg>
      </pc:sldChg>
      <pc:sldChg chg="del">
        <pc:chgData name="Sioned Saer" userId="a511e1c1-9c87-4f4d-8480-d58f9216da9a" providerId="ADAL" clId="{53CADCB2-1DE3-4FC6-804A-B59935D16A00}" dt="2021-11-03T13:49:34.844" v="35" actId="47"/>
        <pc:sldMkLst>
          <pc:docMk/>
          <pc:sldMk cId="1503172430" sldId="324"/>
        </pc:sldMkLst>
      </pc:sldChg>
      <pc:sldChg chg="modSp new mod ord">
        <pc:chgData name="Sioned Saer" userId="a511e1c1-9c87-4f4d-8480-d58f9216da9a" providerId="ADAL" clId="{53CADCB2-1DE3-4FC6-804A-B59935D16A00}" dt="2021-11-03T14:10:51.128" v="982"/>
        <pc:sldMkLst>
          <pc:docMk/>
          <pc:sldMk cId="3440433713" sldId="324"/>
        </pc:sldMkLst>
        <pc:spChg chg="mod">
          <ac:chgData name="Sioned Saer" userId="a511e1c1-9c87-4f4d-8480-d58f9216da9a" providerId="ADAL" clId="{53CADCB2-1DE3-4FC6-804A-B59935D16A00}" dt="2021-11-03T14:10:29.644" v="977" actId="27636"/>
          <ac:spMkLst>
            <pc:docMk/>
            <pc:sldMk cId="3440433713" sldId="324"/>
            <ac:spMk id="2" creationId="{ABBEE50C-4122-44EB-B7FD-578231BE2FCB}"/>
          </ac:spMkLst>
        </pc:spChg>
        <pc:spChg chg="mod">
          <ac:chgData name="Sioned Saer" userId="a511e1c1-9c87-4f4d-8480-d58f9216da9a" providerId="ADAL" clId="{53CADCB2-1DE3-4FC6-804A-B59935D16A00}" dt="2021-11-03T14:10:32.566" v="978" actId="14100"/>
          <ac:spMkLst>
            <pc:docMk/>
            <pc:sldMk cId="3440433713" sldId="324"/>
            <ac:spMk id="3" creationId="{6585647D-6A39-4EC5-9535-5EC77876AAB5}"/>
          </ac:spMkLst>
        </pc:spChg>
        <pc:spChg chg="mod">
          <ac:chgData name="Sioned Saer" userId="a511e1c1-9c87-4f4d-8480-d58f9216da9a" providerId="ADAL" clId="{53CADCB2-1DE3-4FC6-804A-B59935D16A00}" dt="2021-11-03T14:10:39.866" v="980" actId="14100"/>
          <ac:spMkLst>
            <pc:docMk/>
            <pc:sldMk cId="3440433713" sldId="324"/>
            <ac:spMk id="4" creationId="{71BE7D70-4884-4F8B-872C-AFF2E3DE159A}"/>
          </ac:spMkLst>
        </pc:spChg>
      </pc:sldChg>
      <pc:sldChg chg="add del">
        <pc:chgData name="Sioned Saer" userId="a511e1c1-9c87-4f4d-8480-d58f9216da9a" providerId="ADAL" clId="{53CADCB2-1DE3-4FC6-804A-B59935D16A00}" dt="2021-11-03T13:55:58.302" v="506" actId="47"/>
        <pc:sldMkLst>
          <pc:docMk/>
          <pc:sldMk cId="1644080154" sldId="325"/>
        </pc:sldMkLst>
      </pc:sldChg>
      <pc:sldChg chg="modSp new mod ord">
        <pc:chgData name="Sioned Saer" userId="a511e1c1-9c87-4f4d-8480-d58f9216da9a" providerId="ADAL" clId="{53CADCB2-1DE3-4FC6-804A-B59935D16A00}" dt="2021-11-03T14:09:14.107" v="960" actId="2711"/>
        <pc:sldMkLst>
          <pc:docMk/>
          <pc:sldMk cId="2146375628" sldId="325"/>
        </pc:sldMkLst>
        <pc:spChg chg="mod">
          <ac:chgData name="Sioned Saer" userId="a511e1c1-9c87-4f4d-8480-d58f9216da9a" providerId="ADAL" clId="{53CADCB2-1DE3-4FC6-804A-B59935D16A00}" dt="2021-11-03T14:09:02.442" v="958" actId="2711"/>
          <ac:spMkLst>
            <pc:docMk/>
            <pc:sldMk cId="2146375628" sldId="325"/>
            <ac:spMk id="2" creationId="{16DD524A-AA3A-423C-8E85-0089227CA34A}"/>
          </ac:spMkLst>
        </pc:spChg>
        <pc:spChg chg="mod">
          <ac:chgData name="Sioned Saer" userId="a511e1c1-9c87-4f4d-8480-d58f9216da9a" providerId="ADAL" clId="{53CADCB2-1DE3-4FC6-804A-B59935D16A00}" dt="2021-11-03T14:09:07.343" v="959" actId="2711"/>
          <ac:spMkLst>
            <pc:docMk/>
            <pc:sldMk cId="2146375628" sldId="325"/>
            <ac:spMk id="3" creationId="{A50E1F1E-01C6-4DAA-AB5B-4A57E689D282}"/>
          </ac:spMkLst>
        </pc:spChg>
        <pc:spChg chg="mod">
          <ac:chgData name="Sioned Saer" userId="a511e1c1-9c87-4f4d-8480-d58f9216da9a" providerId="ADAL" clId="{53CADCB2-1DE3-4FC6-804A-B59935D16A00}" dt="2021-11-03T14:09:14.107" v="960" actId="2711"/>
          <ac:spMkLst>
            <pc:docMk/>
            <pc:sldMk cId="2146375628" sldId="325"/>
            <ac:spMk id="4" creationId="{72E7D090-FD4E-49EE-9F9A-732D7966D409}"/>
          </ac:spMkLst>
        </pc:spChg>
      </pc:sldChg>
      <pc:sldChg chg="del">
        <pc:chgData name="Sioned Saer" userId="a511e1c1-9c87-4f4d-8480-d58f9216da9a" providerId="ADAL" clId="{53CADCB2-1DE3-4FC6-804A-B59935D16A00}" dt="2021-11-03T13:49:31.423" v="17" actId="47"/>
        <pc:sldMkLst>
          <pc:docMk/>
          <pc:sldMk cId="2171936422" sldId="325"/>
        </pc:sldMkLst>
      </pc:sldChg>
      <pc:sldChg chg="modSp mod">
        <pc:chgData name="Sioned Saer" userId="a511e1c1-9c87-4f4d-8480-d58f9216da9a" providerId="ADAL" clId="{53CADCB2-1DE3-4FC6-804A-B59935D16A00}" dt="2021-11-03T14:19:10.914" v="1121" actId="20577"/>
        <pc:sldMkLst>
          <pc:docMk/>
          <pc:sldMk cId="3724329227" sldId="326"/>
        </pc:sldMkLst>
        <pc:spChg chg="mod">
          <ac:chgData name="Sioned Saer" userId="a511e1c1-9c87-4f4d-8480-d58f9216da9a" providerId="ADAL" clId="{53CADCB2-1DE3-4FC6-804A-B59935D16A00}" dt="2021-11-03T14:19:10.914" v="1121" actId="20577"/>
          <ac:spMkLst>
            <pc:docMk/>
            <pc:sldMk cId="3724329227" sldId="326"/>
            <ac:spMk id="2" creationId="{00000000-0000-0000-0000-000000000000}"/>
          </ac:spMkLst>
        </pc:spChg>
        <pc:spChg chg="mod">
          <ac:chgData name="Sioned Saer" userId="a511e1c1-9c87-4f4d-8480-d58f9216da9a" providerId="ADAL" clId="{53CADCB2-1DE3-4FC6-804A-B59935D16A00}" dt="2021-11-03T14:18:40.260" v="1092" actId="27636"/>
          <ac:spMkLst>
            <pc:docMk/>
            <pc:sldMk cId="3724329227" sldId="326"/>
            <ac:spMk id="3" creationId="{00000000-0000-0000-0000-000000000000}"/>
          </ac:spMkLst>
        </pc:spChg>
        <pc:spChg chg="mod">
          <ac:chgData name="Sioned Saer" userId="a511e1c1-9c87-4f4d-8480-d58f9216da9a" providerId="ADAL" clId="{53CADCB2-1DE3-4FC6-804A-B59935D16A00}" dt="2021-11-03T14:18:46.797" v="1093" actId="14100"/>
          <ac:spMkLst>
            <pc:docMk/>
            <pc:sldMk cId="3724329227" sldId="326"/>
            <ac:spMk id="4" creationId="{00000000-0000-0000-0000-000000000000}"/>
          </ac:spMkLst>
        </pc:spChg>
      </pc:sldChg>
      <pc:sldChg chg="del">
        <pc:chgData name="Sioned Saer" userId="a511e1c1-9c87-4f4d-8480-d58f9216da9a" providerId="ADAL" clId="{53CADCB2-1DE3-4FC6-804A-B59935D16A00}" dt="2021-11-03T13:49:31.215" v="16" actId="47"/>
        <pc:sldMkLst>
          <pc:docMk/>
          <pc:sldMk cId="3338573865" sldId="327"/>
        </pc:sldMkLst>
      </pc:sldChg>
      <pc:sldChg chg="del">
        <pc:chgData name="Sioned Saer" userId="a511e1c1-9c87-4f4d-8480-d58f9216da9a" providerId="ADAL" clId="{53CADCB2-1DE3-4FC6-804A-B59935D16A00}" dt="2021-11-03T13:49:31.563" v="18" actId="47"/>
        <pc:sldMkLst>
          <pc:docMk/>
          <pc:sldMk cId="1629523516" sldId="329"/>
        </pc:sldMkLst>
      </pc:sldChg>
      <pc:sldChg chg="modSp del mod">
        <pc:chgData name="Sioned Saer" userId="a511e1c1-9c87-4f4d-8480-d58f9216da9a" providerId="ADAL" clId="{53CADCB2-1DE3-4FC6-804A-B59935D16A00}" dt="2021-11-03T14:08:35.014" v="955" actId="27636"/>
        <pc:sldMkLst>
          <pc:docMk/>
          <pc:sldMk cId="0" sldId="332"/>
        </pc:sldMkLst>
        <pc:spChg chg="mod">
          <ac:chgData name="Sioned Saer" userId="a511e1c1-9c87-4f4d-8480-d58f9216da9a" providerId="ADAL" clId="{53CADCB2-1DE3-4FC6-804A-B59935D16A00}" dt="2021-11-03T14:08:35.014" v="955" actId="27636"/>
          <ac:spMkLst>
            <pc:docMk/>
            <pc:sldMk cId="0" sldId="332"/>
            <ac:spMk id="30724" creationId="{D305A5FE-CAFB-4772-B303-3D37C03241CE}"/>
          </ac:spMkLst>
        </pc:spChg>
      </pc:sldChg>
      <pc:sldMasterChg chg="delSldLayout">
        <pc:chgData name="Sioned Saer" userId="a511e1c1-9c87-4f4d-8480-d58f9216da9a" providerId="ADAL" clId="{53CADCB2-1DE3-4FC6-804A-B59935D16A00}" dt="2021-11-03T13:49:36.256" v="43" actId="47"/>
        <pc:sldMasterMkLst>
          <pc:docMk/>
          <pc:sldMasterMk cId="1701421860" sldId="2147483674"/>
        </pc:sldMasterMkLst>
        <pc:sldLayoutChg chg="del">
          <pc:chgData name="Sioned Saer" userId="a511e1c1-9c87-4f4d-8480-d58f9216da9a" providerId="ADAL" clId="{53CADCB2-1DE3-4FC6-804A-B59935D16A00}" dt="2021-11-03T13:49:36.256" v="43" actId="47"/>
          <pc:sldLayoutMkLst>
            <pc:docMk/>
            <pc:sldMasterMk cId="1701421860" sldId="2147483674"/>
            <pc:sldLayoutMk cId="990275634" sldId="2147483686"/>
          </pc:sldLayoutMkLst>
        </pc:sldLayoutChg>
      </pc:sldMasterChg>
    </pc:docChg>
  </pc:docChgLst>
  <pc:docChgLst>
    <pc:chgData name="Sioned Saer" userId="a511e1c1-9c87-4f4d-8480-d58f9216da9a" providerId="ADAL" clId="{BE036A65-2C12-430C-A121-E16ECB920F28}"/>
    <pc:docChg chg="undo custSel addSld delSld modSld">
      <pc:chgData name="Sioned Saer" userId="a511e1c1-9c87-4f4d-8480-d58f9216da9a" providerId="ADAL" clId="{BE036A65-2C12-430C-A121-E16ECB920F28}" dt="2021-11-08T09:14:58.696" v="1700" actId="27636"/>
      <pc:docMkLst>
        <pc:docMk/>
      </pc:docMkLst>
      <pc:sldChg chg="modSp mod">
        <pc:chgData name="Sioned Saer" userId="a511e1c1-9c87-4f4d-8480-d58f9216da9a" providerId="ADAL" clId="{BE036A65-2C12-430C-A121-E16ECB920F28}" dt="2021-11-08T08:37:23.577" v="744" actId="20577"/>
        <pc:sldMkLst>
          <pc:docMk/>
          <pc:sldMk cId="3151041639" sldId="260"/>
        </pc:sldMkLst>
        <pc:spChg chg="mod">
          <ac:chgData name="Sioned Saer" userId="a511e1c1-9c87-4f4d-8480-d58f9216da9a" providerId="ADAL" clId="{BE036A65-2C12-430C-A121-E16ECB920F28}" dt="2021-11-08T08:36:31.727" v="712" actId="255"/>
          <ac:spMkLst>
            <pc:docMk/>
            <pc:sldMk cId="3151041639" sldId="260"/>
            <ac:spMk id="2" creationId="{00000000-0000-0000-0000-000000000000}"/>
          </ac:spMkLst>
        </pc:spChg>
        <pc:spChg chg="mod">
          <ac:chgData name="Sioned Saer" userId="a511e1c1-9c87-4f4d-8480-d58f9216da9a" providerId="ADAL" clId="{BE036A65-2C12-430C-A121-E16ECB920F28}" dt="2021-11-08T08:37:23.577" v="744" actId="20577"/>
          <ac:spMkLst>
            <pc:docMk/>
            <pc:sldMk cId="3151041639" sldId="260"/>
            <ac:spMk id="3" creationId="{00000000-0000-0000-0000-000000000000}"/>
          </ac:spMkLst>
        </pc:spChg>
        <pc:spChg chg="mod">
          <ac:chgData name="Sioned Saer" userId="a511e1c1-9c87-4f4d-8480-d58f9216da9a" providerId="ADAL" clId="{BE036A65-2C12-430C-A121-E16ECB920F28}" dt="2021-11-08T08:37:21.010" v="736" actId="27636"/>
          <ac:spMkLst>
            <pc:docMk/>
            <pc:sldMk cId="3151041639" sldId="260"/>
            <ac:spMk id="4" creationId="{00000000-0000-0000-0000-000000000000}"/>
          </ac:spMkLst>
        </pc:spChg>
      </pc:sldChg>
      <pc:sldChg chg="modSp mod">
        <pc:chgData name="Sioned Saer" userId="a511e1c1-9c87-4f4d-8480-d58f9216da9a" providerId="ADAL" clId="{BE036A65-2C12-430C-A121-E16ECB920F28}" dt="2021-11-08T08:35:11.897" v="699" actId="27636"/>
        <pc:sldMkLst>
          <pc:docMk/>
          <pc:sldMk cId="3696171911" sldId="261"/>
        </pc:sldMkLst>
        <pc:spChg chg="mod">
          <ac:chgData name="Sioned Saer" userId="a511e1c1-9c87-4f4d-8480-d58f9216da9a" providerId="ADAL" clId="{BE036A65-2C12-430C-A121-E16ECB920F28}" dt="2021-11-08T08:34:39.851" v="691" actId="2711"/>
          <ac:spMkLst>
            <pc:docMk/>
            <pc:sldMk cId="3696171911" sldId="261"/>
            <ac:spMk id="2" creationId="{00000000-0000-0000-0000-000000000000}"/>
          </ac:spMkLst>
        </pc:spChg>
        <pc:spChg chg="mod">
          <ac:chgData name="Sioned Saer" userId="a511e1c1-9c87-4f4d-8480-d58f9216da9a" providerId="ADAL" clId="{BE036A65-2C12-430C-A121-E16ECB920F28}" dt="2021-11-08T08:35:11.897" v="699" actId="27636"/>
          <ac:spMkLst>
            <pc:docMk/>
            <pc:sldMk cId="3696171911" sldId="261"/>
            <ac:spMk id="3" creationId="{00000000-0000-0000-0000-000000000000}"/>
          </ac:spMkLst>
        </pc:spChg>
        <pc:spChg chg="mod">
          <ac:chgData name="Sioned Saer" userId="a511e1c1-9c87-4f4d-8480-d58f9216da9a" providerId="ADAL" clId="{BE036A65-2C12-430C-A121-E16ECB920F28}" dt="2021-11-08T08:35:11.889" v="698" actId="27636"/>
          <ac:spMkLst>
            <pc:docMk/>
            <pc:sldMk cId="3696171911" sldId="261"/>
            <ac:spMk id="4" creationId="{00000000-0000-0000-0000-000000000000}"/>
          </ac:spMkLst>
        </pc:spChg>
      </pc:sldChg>
      <pc:sldChg chg="del">
        <pc:chgData name="Sioned Saer" userId="a511e1c1-9c87-4f4d-8480-d58f9216da9a" providerId="ADAL" clId="{BE036A65-2C12-430C-A121-E16ECB920F28}" dt="2021-11-03T14:31:33.883" v="149" actId="47"/>
        <pc:sldMkLst>
          <pc:docMk/>
          <pc:sldMk cId="1950603681" sldId="268"/>
        </pc:sldMkLst>
      </pc:sldChg>
      <pc:sldChg chg="modSp mod">
        <pc:chgData name="Sioned Saer" userId="a511e1c1-9c87-4f4d-8480-d58f9216da9a" providerId="ADAL" clId="{BE036A65-2C12-430C-A121-E16ECB920F28}" dt="2021-11-08T08:24:42.066" v="505" actId="20577"/>
        <pc:sldMkLst>
          <pc:docMk/>
          <pc:sldMk cId="3879468583" sldId="268"/>
        </pc:sldMkLst>
        <pc:spChg chg="mod">
          <ac:chgData name="Sioned Saer" userId="a511e1c1-9c87-4f4d-8480-d58f9216da9a" providerId="ADAL" clId="{BE036A65-2C12-430C-A121-E16ECB920F28}" dt="2021-11-08T08:22:32.601" v="463" actId="6549"/>
          <ac:spMkLst>
            <pc:docMk/>
            <pc:sldMk cId="3879468583" sldId="268"/>
            <ac:spMk id="4" creationId="{00000000-0000-0000-0000-000000000000}"/>
          </ac:spMkLst>
        </pc:spChg>
        <pc:spChg chg="mod">
          <ac:chgData name="Sioned Saer" userId="a511e1c1-9c87-4f4d-8480-d58f9216da9a" providerId="ADAL" clId="{BE036A65-2C12-430C-A121-E16ECB920F28}" dt="2021-11-08T08:24:36.609" v="502" actId="20577"/>
          <ac:spMkLst>
            <pc:docMk/>
            <pc:sldMk cId="3879468583" sldId="268"/>
            <ac:spMk id="5" creationId="{00000000-0000-0000-0000-000000000000}"/>
          </ac:spMkLst>
        </pc:spChg>
        <pc:spChg chg="mod">
          <ac:chgData name="Sioned Saer" userId="a511e1c1-9c87-4f4d-8480-d58f9216da9a" providerId="ADAL" clId="{BE036A65-2C12-430C-A121-E16ECB920F28}" dt="2021-11-08T08:24:42.066" v="505" actId="20577"/>
          <ac:spMkLst>
            <pc:docMk/>
            <pc:sldMk cId="3879468583" sldId="268"/>
            <ac:spMk id="6" creationId="{00000000-0000-0000-0000-000000000000}"/>
          </ac:spMkLst>
        </pc:spChg>
      </pc:sldChg>
      <pc:sldChg chg="modSp mod">
        <pc:chgData name="Sioned Saer" userId="a511e1c1-9c87-4f4d-8480-d58f9216da9a" providerId="ADAL" clId="{BE036A65-2C12-430C-A121-E16ECB920F28}" dt="2021-11-08T08:25:55.419" v="522" actId="27636"/>
        <pc:sldMkLst>
          <pc:docMk/>
          <pc:sldMk cId="71926830" sldId="269"/>
        </pc:sldMkLst>
        <pc:spChg chg="mod">
          <ac:chgData name="Sioned Saer" userId="a511e1c1-9c87-4f4d-8480-d58f9216da9a" providerId="ADAL" clId="{BE036A65-2C12-430C-A121-E16ECB920F28}" dt="2021-11-08T08:25:18.573" v="511" actId="2711"/>
          <ac:spMkLst>
            <pc:docMk/>
            <pc:sldMk cId="71926830" sldId="269"/>
            <ac:spMk id="2" creationId="{00000000-0000-0000-0000-000000000000}"/>
          </ac:spMkLst>
        </pc:spChg>
        <pc:spChg chg="mod">
          <ac:chgData name="Sioned Saer" userId="a511e1c1-9c87-4f4d-8480-d58f9216da9a" providerId="ADAL" clId="{BE036A65-2C12-430C-A121-E16ECB920F28}" dt="2021-11-08T08:25:55.415" v="521" actId="27636"/>
          <ac:spMkLst>
            <pc:docMk/>
            <pc:sldMk cId="71926830" sldId="269"/>
            <ac:spMk id="3" creationId="{00000000-0000-0000-0000-000000000000}"/>
          </ac:spMkLst>
        </pc:spChg>
        <pc:spChg chg="mod">
          <ac:chgData name="Sioned Saer" userId="a511e1c1-9c87-4f4d-8480-d58f9216da9a" providerId="ADAL" clId="{BE036A65-2C12-430C-A121-E16ECB920F28}" dt="2021-11-08T08:25:55.419" v="522" actId="27636"/>
          <ac:spMkLst>
            <pc:docMk/>
            <pc:sldMk cId="71926830" sldId="269"/>
            <ac:spMk id="4" creationId="{00000000-0000-0000-0000-000000000000}"/>
          </ac:spMkLst>
        </pc:spChg>
      </pc:sldChg>
      <pc:sldChg chg="del">
        <pc:chgData name="Sioned Saer" userId="a511e1c1-9c87-4f4d-8480-d58f9216da9a" providerId="ADAL" clId="{BE036A65-2C12-430C-A121-E16ECB920F28}" dt="2021-11-03T14:31:34.090" v="150" actId="47"/>
        <pc:sldMkLst>
          <pc:docMk/>
          <pc:sldMk cId="3416079106" sldId="269"/>
        </pc:sldMkLst>
      </pc:sldChg>
      <pc:sldChg chg="del">
        <pc:chgData name="Sioned Saer" userId="a511e1c1-9c87-4f4d-8480-d58f9216da9a" providerId="ADAL" clId="{BE036A65-2C12-430C-A121-E16ECB920F28}" dt="2021-11-03T14:31:34.460" v="152" actId="47"/>
        <pc:sldMkLst>
          <pc:docMk/>
          <pc:sldMk cId="474947468" sldId="270"/>
        </pc:sldMkLst>
      </pc:sldChg>
      <pc:sldChg chg="modSp mod">
        <pc:chgData name="Sioned Saer" userId="a511e1c1-9c87-4f4d-8480-d58f9216da9a" providerId="ADAL" clId="{BE036A65-2C12-430C-A121-E16ECB920F28}" dt="2021-11-08T08:33:52.898" v="678" actId="27636"/>
        <pc:sldMkLst>
          <pc:docMk/>
          <pc:sldMk cId="2188138735" sldId="270"/>
        </pc:sldMkLst>
        <pc:spChg chg="mod">
          <ac:chgData name="Sioned Saer" userId="a511e1c1-9c87-4f4d-8480-d58f9216da9a" providerId="ADAL" clId="{BE036A65-2C12-430C-A121-E16ECB920F28}" dt="2021-11-08T08:31:04.804" v="589" actId="27636"/>
          <ac:spMkLst>
            <pc:docMk/>
            <pc:sldMk cId="2188138735" sldId="270"/>
            <ac:spMk id="2" creationId="{00000000-0000-0000-0000-000000000000}"/>
          </ac:spMkLst>
        </pc:spChg>
        <pc:spChg chg="mod">
          <ac:chgData name="Sioned Saer" userId="a511e1c1-9c87-4f4d-8480-d58f9216da9a" providerId="ADAL" clId="{BE036A65-2C12-430C-A121-E16ECB920F28}" dt="2021-11-08T08:33:52.894" v="677" actId="27636"/>
          <ac:spMkLst>
            <pc:docMk/>
            <pc:sldMk cId="2188138735" sldId="270"/>
            <ac:spMk id="3" creationId="{00000000-0000-0000-0000-000000000000}"/>
          </ac:spMkLst>
        </pc:spChg>
        <pc:spChg chg="mod">
          <ac:chgData name="Sioned Saer" userId="a511e1c1-9c87-4f4d-8480-d58f9216da9a" providerId="ADAL" clId="{BE036A65-2C12-430C-A121-E16ECB920F28}" dt="2021-11-08T08:33:52.898" v="678" actId="27636"/>
          <ac:spMkLst>
            <pc:docMk/>
            <pc:sldMk cId="2188138735" sldId="270"/>
            <ac:spMk id="4" creationId="{00000000-0000-0000-0000-000000000000}"/>
          </ac:spMkLst>
        </pc:spChg>
      </pc:sldChg>
      <pc:sldChg chg="del">
        <pc:chgData name="Sioned Saer" userId="a511e1c1-9c87-4f4d-8480-d58f9216da9a" providerId="ADAL" clId="{BE036A65-2C12-430C-A121-E16ECB920F28}" dt="2021-11-03T14:31:35.368" v="157" actId="47"/>
        <pc:sldMkLst>
          <pc:docMk/>
          <pc:sldMk cId="1680758436" sldId="272"/>
        </pc:sldMkLst>
      </pc:sldChg>
      <pc:sldChg chg="del">
        <pc:chgData name="Sioned Saer" userId="a511e1c1-9c87-4f4d-8480-d58f9216da9a" providerId="ADAL" clId="{BE036A65-2C12-430C-A121-E16ECB920F28}" dt="2021-11-03T14:31:35.699" v="159" actId="47"/>
        <pc:sldMkLst>
          <pc:docMk/>
          <pc:sldMk cId="1025373096" sldId="273"/>
        </pc:sldMkLst>
      </pc:sldChg>
      <pc:sldChg chg="modSp mod">
        <pc:chgData name="Sioned Saer" userId="a511e1c1-9c87-4f4d-8480-d58f9216da9a" providerId="ADAL" clId="{BE036A65-2C12-430C-A121-E16ECB920F28}" dt="2021-11-08T08:30:16.797" v="576" actId="12"/>
        <pc:sldMkLst>
          <pc:docMk/>
          <pc:sldMk cId="2824774554" sldId="273"/>
        </pc:sldMkLst>
        <pc:spChg chg="mod">
          <ac:chgData name="Sioned Saer" userId="a511e1c1-9c87-4f4d-8480-d58f9216da9a" providerId="ADAL" clId="{BE036A65-2C12-430C-A121-E16ECB920F28}" dt="2021-11-08T08:29:59.782" v="573" actId="2711"/>
          <ac:spMkLst>
            <pc:docMk/>
            <pc:sldMk cId="2824774554" sldId="273"/>
            <ac:spMk id="2" creationId="{00000000-0000-0000-0000-000000000000}"/>
          </ac:spMkLst>
        </pc:spChg>
        <pc:spChg chg="mod">
          <ac:chgData name="Sioned Saer" userId="a511e1c1-9c87-4f4d-8480-d58f9216da9a" providerId="ADAL" clId="{BE036A65-2C12-430C-A121-E16ECB920F28}" dt="2021-11-08T08:30:05.235" v="574" actId="2711"/>
          <ac:spMkLst>
            <pc:docMk/>
            <pc:sldMk cId="2824774554" sldId="273"/>
            <ac:spMk id="3" creationId="{00000000-0000-0000-0000-000000000000}"/>
          </ac:spMkLst>
        </pc:spChg>
        <pc:spChg chg="mod">
          <ac:chgData name="Sioned Saer" userId="a511e1c1-9c87-4f4d-8480-d58f9216da9a" providerId="ADAL" clId="{BE036A65-2C12-430C-A121-E16ECB920F28}" dt="2021-11-08T08:30:16.797" v="576" actId="12"/>
          <ac:spMkLst>
            <pc:docMk/>
            <pc:sldMk cId="2824774554" sldId="273"/>
            <ac:spMk id="4" creationId="{00000000-0000-0000-0000-000000000000}"/>
          </ac:spMkLst>
        </pc:spChg>
      </pc:sldChg>
      <pc:sldChg chg="del">
        <pc:chgData name="Sioned Saer" userId="a511e1c1-9c87-4f4d-8480-d58f9216da9a" providerId="ADAL" clId="{BE036A65-2C12-430C-A121-E16ECB920F28}" dt="2021-11-03T14:31:36.422" v="163" actId="47"/>
        <pc:sldMkLst>
          <pc:docMk/>
          <pc:sldMk cId="2760919133" sldId="274"/>
        </pc:sldMkLst>
      </pc:sldChg>
      <pc:sldChg chg="del">
        <pc:chgData name="Sioned Saer" userId="a511e1c1-9c87-4f4d-8480-d58f9216da9a" providerId="ADAL" clId="{BE036A65-2C12-430C-A121-E16ECB920F28}" dt="2021-11-03T14:31:36.596" v="164" actId="47"/>
        <pc:sldMkLst>
          <pc:docMk/>
          <pc:sldMk cId="2477764240" sldId="275"/>
        </pc:sldMkLst>
      </pc:sldChg>
      <pc:sldChg chg="modSp mod">
        <pc:chgData name="Sioned Saer" userId="a511e1c1-9c87-4f4d-8480-d58f9216da9a" providerId="ADAL" clId="{BE036A65-2C12-430C-A121-E16ECB920F28}" dt="2021-11-08T08:27:20.730" v="549" actId="14100"/>
        <pc:sldMkLst>
          <pc:docMk/>
          <pc:sldMk cId="1562747059" sldId="276"/>
        </pc:sldMkLst>
        <pc:spChg chg="mod">
          <ac:chgData name="Sioned Saer" userId="a511e1c1-9c87-4f4d-8480-d58f9216da9a" providerId="ADAL" clId="{BE036A65-2C12-430C-A121-E16ECB920F28}" dt="2021-11-08T08:26:29.837" v="524" actId="255"/>
          <ac:spMkLst>
            <pc:docMk/>
            <pc:sldMk cId="1562747059" sldId="276"/>
            <ac:spMk id="2" creationId="{00000000-0000-0000-0000-000000000000}"/>
          </ac:spMkLst>
        </pc:spChg>
        <pc:spChg chg="mod">
          <ac:chgData name="Sioned Saer" userId="a511e1c1-9c87-4f4d-8480-d58f9216da9a" providerId="ADAL" clId="{BE036A65-2C12-430C-A121-E16ECB920F28}" dt="2021-11-08T08:27:20.730" v="549" actId="14100"/>
          <ac:spMkLst>
            <pc:docMk/>
            <pc:sldMk cId="1562747059" sldId="276"/>
            <ac:spMk id="3" creationId="{00000000-0000-0000-0000-000000000000}"/>
          </ac:spMkLst>
        </pc:spChg>
        <pc:spChg chg="mod">
          <ac:chgData name="Sioned Saer" userId="a511e1c1-9c87-4f4d-8480-d58f9216da9a" providerId="ADAL" clId="{BE036A65-2C12-430C-A121-E16ECB920F28}" dt="2021-11-08T08:27:15.959" v="548" actId="27636"/>
          <ac:spMkLst>
            <pc:docMk/>
            <pc:sldMk cId="1562747059" sldId="276"/>
            <ac:spMk id="4" creationId="{00000000-0000-0000-0000-000000000000}"/>
          </ac:spMkLst>
        </pc:spChg>
      </pc:sldChg>
      <pc:sldChg chg="del">
        <pc:chgData name="Sioned Saer" userId="a511e1c1-9c87-4f4d-8480-d58f9216da9a" providerId="ADAL" clId="{BE036A65-2C12-430C-A121-E16ECB920F28}" dt="2021-11-03T14:31:36.749" v="165" actId="47"/>
        <pc:sldMkLst>
          <pc:docMk/>
          <pc:sldMk cId="3553986304" sldId="276"/>
        </pc:sldMkLst>
      </pc:sldChg>
      <pc:sldChg chg="modSp mod">
        <pc:chgData name="Sioned Saer" userId="a511e1c1-9c87-4f4d-8480-d58f9216da9a" providerId="ADAL" clId="{BE036A65-2C12-430C-A121-E16ECB920F28}" dt="2021-11-08T08:29:22.164" v="570" actId="14100"/>
        <pc:sldMkLst>
          <pc:docMk/>
          <pc:sldMk cId="842661239" sldId="277"/>
        </pc:sldMkLst>
        <pc:spChg chg="mod">
          <ac:chgData name="Sioned Saer" userId="a511e1c1-9c87-4f4d-8480-d58f9216da9a" providerId="ADAL" clId="{BE036A65-2C12-430C-A121-E16ECB920F28}" dt="2021-11-08T08:28:01.855" v="556" actId="313"/>
          <ac:spMkLst>
            <pc:docMk/>
            <pc:sldMk cId="842661239" sldId="277"/>
            <ac:spMk id="2" creationId="{00000000-0000-0000-0000-000000000000}"/>
          </ac:spMkLst>
        </pc:spChg>
        <pc:spChg chg="mod">
          <ac:chgData name="Sioned Saer" userId="a511e1c1-9c87-4f4d-8480-d58f9216da9a" providerId="ADAL" clId="{BE036A65-2C12-430C-A121-E16ECB920F28}" dt="2021-11-08T08:29:13.096" v="569" actId="14100"/>
          <ac:spMkLst>
            <pc:docMk/>
            <pc:sldMk cId="842661239" sldId="277"/>
            <ac:spMk id="3" creationId="{00000000-0000-0000-0000-000000000000}"/>
          </ac:spMkLst>
        </pc:spChg>
        <pc:spChg chg="mod">
          <ac:chgData name="Sioned Saer" userId="a511e1c1-9c87-4f4d-8480-d58f9216da9a" providerId="ADAL" clId="{BE036A65-2C12-430C-A121-E16ECB920F28}" dt="2021-11-08T08:29:22.164" v="570" actId="14100"/>
          <ac:spMkLst>
            <pc:docMk/>
            <pc:sldMk cId="842661239" sldId="277"/>
            <ac:spMk id="4" creationId="{00000000-0000-0000-0000-000000000000}"/>
          </ac:spMkLst>
        </pc:spChg>
      </pc:sldChg>
      <pc:sldChg chg="del">
        <pc:chgData name="Sioned Saer" userId="a511e1c1-9c87-4f4d-8480-d58f9216da9a" providerId="ADAL" clId="{BE036A65-2C12-430C-A121-E16ECB920F28}" dt="2021-11-03T14:31:37.337" v="168" actId="47"/>
        <pc:sldMkLst>
          <pc:docMk/>
          <pc:sldMk cId="4284446966" sldId="277"/>
        </pc:sldMkLst>
      </pc:sldChg>
      <pc:sldChg chg="del">
        <pc:chgData name="Sioned Saer" userId="a511e1c1-9c87-4f4d-8480-d58f9216da9a" providerId="ADAL" clId="{BE036A65-2C12-430C-A121-E16ECB920F28}" dt="2021-11-03T14:31:37.499" v="169" actId="47"/>
        <pc:sldMkLst>
          <pc:docMk/>
          <pc:sldMk cId="4061233677" sldId="278"/>
        </pc:sldMkLst>
      </pc:sldChg>
      <pc:sldChg chg="del">
        <pc:chgData name="Sioned Saer" userId="a511e1c1-9c87-4f4d-8480-d58f9216da9a" providerId="ADAL" clId="{BE036A65-2C12-430C-A121-E16ECB920F28}" dt="2021-11-03T14:31:38.799" v="176" actId="47"/>
        <pc:sldMkLst>
          <pc:docMk/>
          <pc:sldMk cId="1247062568" sldId="279"/>
        </pc:sldMkLst>
      </pc:sldChg>
      <pc:sldChg chg="del">
        <pc:chgData name="Sioned Saer" userId="a511e1c1-9c87-4f4d-8480-d58f9216da9a" providerId="ADAL" clId="{BE036A65-2C12-430C-A121-E16ECB920F28}" dt="2021-11-03T14:31:38.975" v="177" actId="47"/>
        <pc:sldMkLst>
          <pc:docMk/>
          <pc:sldMk cId="113528813" sldId="280"/>
        </pc:sldMkLst>
      </pc:sldChg>
      <pc:sldChg chg="modSp mod">
        <pc:chgData name="Sioned Saer" userId="a511e1c1-9c87-4f4d-8480-d58f9216da9a" providerId="ADAL" clId="{BE036A65-2C12-430C-A121-E16ECB920F28}" dt="2021-11-08T08:35:41.729" v="708" actId="27636"/>
        <pc:sldMkLst>
          <pc:docMk/>
          <pc:sldMk cId="1782302494" sldId="281"/>
        </pc:sldMkLst>
        <pc:spChg chg="mod">
          <ac:chgData name="Sioned Saer" userId="a511e1c1-9c87-4f4d-8480-d58f9216da9a" providerId="ADAL" clId="{BE036A65-2C12-430C-A121-E16ECB920F28}" dt="2021-11-08T08:35:22.107" v="700" actId="2711"/>
          <ac:spMkLst>
            <pc:docMk/>
            <pc:sldMk cId="1782302494" sldId="281"/>
            <ac:spMk id="2" creationId="{00000000-0000-0000-0000-000000000000}"/>
          </ac:spMkLst>
        </pc:spChg>
        <pc:spChg chg="mod">
          <ac:chgData name="Sioned Saer" userId="a511e1c1-9c87-4f4d-8480-d58f9216da9a" providerId="ADAL" clId="{BE036A65-2C12-430C-A121-E16ECB920F28}" dt="2021-11-08T08:35:41.725" v="707" actId="27636"/>
          <ac:spMkLst>
            <pc:docMk/>
            <pc:sldMk cId="1782302494" sldId="281"/>
            <ac:spMk id="3" creationId="{00000000-0000-0000-0000-000000000000}"/>
          </ac:spMkLst>
        </pc:spChg>
        <pc:spChg chg="mod">
          <ac:chgData name="Sioned Saer" userId="a511e1c1-9c87-4f4d-8480-d58f9216da9a" providerId="ADAL" clId="{BE036A65-2C12-430C-A121-E16ECB920F28}" dt="2021-11-08T08:35:41.729" v="708" actId="27636"/>
          <ac:spMkLst>
            <pc:docMk/>
            <pc:sldMk cId="1782302494" sldId="281"/>
            <ac:spMk id="4" creationId="{00000000-0000-0000-0000-000000000000}"/>
          </ac:spMkLst>
        </pc:spChg>
      </pc:sldChg>
      <pc:sldChg chg="del">
        <pc:chgData name="Sioned Saer" userId="a511e1c1-9c87-4f4d-8480-d58f9216da9a" providerId="ADAL" clId="{BE036A65-2C12-430C-A121-E16ECB920F28}" dt="2021-11-03T14:31:34.837" v="154" actId="47"/>
        <pc:sldMkLst>
          <pc:docMk/>
          <pc:sldMk cId="3294518771" sldId="281"/>
        </pc:sldMkLst>
      </pc:sldChg>
      <pc:sldChg chg="modSp mod">
        <pc:chgData name="Sioned Saer" userId="a511e1c1-9c87-4f4d-8480-d58f9216da9a" providerId="ADAL" clId="{BE036A65-2C12-430C-A121-E16ECB920F28}" dt="2021-11-08T08:35:57.178" v="710" actId="2711"/>
        <pc:sldMkLst>
          <pc:docMk/>
          <pc:sldMk cId="842858525" sldId="282"/>
        </pc:sldMkLst>
        <pc:spChg chg="mod">
          <ac:chgData name="Sioned Saer" userId="a511e1c1-9c87-4f4d-8480-d58f9216da9a" providerId="ADAL" clId="{BE036A65-2C12-430C-A121-E16ECB920F28}" dt="2021-11-08T08:35:57.178" v="710" actId="2711"/>
          <ac:spMkLst>
            <pc:docMk/>
            <pc:sldMk cId="842858525" sldId="282"/>
            <ac:spMk id="2" creationId="{00000000-0000-0000-0000-000000000000}"/>
          </ac:spMkLst>
        </pc:spChg>
      </pc:sldChg>
      <pc:sldChg chg="del">
        <pc:chgData name="Sioned Saer" userId="a511e1c1-9c87-4f4d-8480-d58f9216da9a" providerId="ADAL" clId="{BE036A65-2C12-430C-A121-E16ECB920F28}" dt="2021-11-03T14:31:34.636" v="153" actId="47"/>
        <pc:sldMkLst>
          <pc:docMk/>
          <pc:sldMk cId="2605222805" sldId="283"/>
        </pc:sldMkLst>
      </pc:sldChg>
      <pc:sldChg chg="modSp mod">
        <pc:chgData name="Sioned Saer" userId="a511e1c1-9c87-4f4d-8480-d58f9216da9a" providerId="ADAL" clId="{BE036A65-2C12-430C-A121-E16ECB920F28}" dt="2021-11-03T14:53:32.258" v="431" actId="14100"/>
        <pc:sldMkLst>
          <pc:docMk/>
          <pc:sldMk cId="4140629414" sldId="283"/>
        </pc:sldMkLst>
        <pc:spChg chg="mod">
          <ac:chgData name="Sioned Saer" userId="a511e1c1-9c87-4f4d-8480-d58f9216da9a" providerId="ADAL" clId="{BE036A65-2C12-430C-A121-E16ECB920F28}" dt="2021-11-03T14:51:53.313" v="367" actId="14100"/>
          <ac:spMkLst>
            <pc:docMk/>
            <pc:sldMk cId="4140629414" sldId="283"/>
            <ac:spMk id="4" creationId="{00000000-0000-0000-0000-000000000000}"/>
          </ac:spMkLst>
        </pc:spChg>
        <pc:spChg chg="mod">
          <ac:chgData name="Sioned Saer" userId="a511e1c1-9c87-4f4d-8480-d58f9216da9a" providerId="ADAL" clId="{BE036A65-2C12-430C-A121-E16ECB920F28}" dt="2021-11-03T14:53:25.878" v="429" actId="20577"/>
          <ac:spMkLst>
            <pc:docMk/>
            <pc:sldMk cId="4140629414" sldId="283"/>
            <ac:spMk id="5" creationId="{00000000-0000-0000-0000-000000000000}"/>
          </ac:spMkLst>
        </pc:spChg>
        <pc:spChg chg="mod">
          <ac:chgData name="Sioned Saer" userId="a511e1c1-9c87-4f4d-8480-d58f9216da9a" providerId="ADAL" clId="{BE036A65-2C12-430C-A121-E16ECB920F28}" dt="2021-11-03T14:53:32.258" v="431" actId="14100"/>
          <ac:spMkLst>
            <pc:docMk/>
            <pc:sldMk cId="4140629414" sldId="283"/>
            <ac:spMk id="6" creationId="{00000000-0000-0000-0000-000000000000}"/>
          </ac:spMkLst>
        </pc:spChg>
      </pc:sldChg>
      <pc:sldChg chg="del">
        <pc:chgData name="Sioned Saer" userId="a511e1c1-9c87-4f4d-8480-d58f9216da9a" providerId="ADAL" clId="{BE036A65-2C12-430C-A121-E16ECB920F28}" dt="2021-11-03T14:31:35.873" v="160" actId="47"/>
        <pc:sldMkLst>
          <pc:docMk/>
          <pc:sldMk cId="1901480053" sldId="284"/>
        </pc:sldMkLst>
      </pc:sldChg>
      <pc:sldChg chg="modSp mod">
        <pc:chgData name="Sioned Saer" userId="a511e1c1-9c87-4f4d-8480-d58f9216da9a" providerId="ADAL" clId="{BE036A65-2C12-430C-A121-E16ECB920F28}" dt="2021-11-08T08:21:23.036" v="445" actId="14100"/>
        <pc:sldMkLst>
          <pc:docMk/>
          <pc:sldMk cId="3487317902" sldId="284"/>
        </pc:sldMkLst>
        <pc:spChg chg="mod">
          <ac:chgData name="Sioned Saer" userId="a511e1c1-9c87-4f4d-8480-d58f9216da9a" providerId="ADAL" clId="{BE036A65-2C12-430C-A121-E16ECB920F28}" dt="2021-11-03T14:53:40.683" v="432" actId="2711"/>
          <ac:spMkLst>
            <pc:docMk/>
            <pc:sldMk cId="3487317902" sldId="284"/>
            <ac:spMk id="2" creationId="{00000000-0000-0000-0000-000000000000}"/>
          </ac:spMkLst>
        </pc:spChg>
        <pc:spChg chg="mod">
          <ac:chgData name="Sioned Saer" userId="a511e1c1-9c87-4f4d-8480-d58f9216da9a" providerId="ADAL" clId="{BE036A65-2C12-430C-A121-E16ECB920F28}" dt="2021-11-08T08:21:23.036" v="445" actId="14100"/>
          <ac:spMkLst>
            <pc:docMk/>
            <pc:sldMk cId="3487317902" sldId="284"/>
            <ac:spMk id="3" creationId="{00000000-0000-0000-0000-000000000000}"/>
          </ac:spMkLst>
        </pc:spChg>
        <pc:spChg chg="mod">
          <ac:chgData name="Sioned Saer" userId="a511e1c1-9c87-4f4d-8480-d58f9216da9a" providerId="ADAL" clId="{BE036A65-2C12-430C-A121-E16ECB920F28}" dt="2021-11-08T08:20:52.382" v="437" actId="27636"/>
          <ac:spMkLst>
            <pc:docMk/>
            <pc:sldMk cId="3487317902" sldId="284"/>
            <ac:spMk id="5" creationId="{00000000-0000-0000-0000-000000000000}"/>
          </ac:spMkLst>
        </pc:spChg>
        <pc:spChg chg="mod">
          <ac:chgData name="Sioned Saer" userId="a511e1c1-9c87-4f4d-8480-d58f9216da9a" providerId="ADAL" clId="{BE036A65-2C12-430C-A121-E16ECB920F28}" dt="2021-11-08T08:20:55.869" v="438" actId="14100"/>
          <ac:spMkLst>
            <pc:docMk/>
            <pc:sldMk cId="3487317902" sldId="284"/>
            <ac:spMk id="6" creationId="{00000000-0000-0000-0000-000000000000}"/>
          </ac:spMkLst>
        </pc:spChg>
      </pc:sldChg>
      <pc:sldChg chg="del">
        <pc:chgData name="Sioned Saer" userId="a511e1c1-9c87-4f4d-8480-d58f9216da9a" providerId="ADAL" clId="{BE036A65-2C12-430C-A121-E16ECB920F28}" dt="2021-11-03T14:31:35.013" v="155" actId="47"/>
        <pc:sldMkLst>
          <pc:docMk/>
          <pc:sldMk cId="254274082" sldId="285"/>
        </pc:sldMkLst>
      </pc:sldChg>
      <pc:sldChg chg="modSp mod">
        <pc:chgData name="Sioned Saer" userId="a511e1c1-9c87-4f4d-8480-d58f9216da9a" providerId="ADAL" clId="{BE036A65-2C12-430C-A121-E16ECB920F28}" dt="2021-11-08T09:00:36.474" v="1144" actId="113"/>
        <pc:sldMkLst>
          <pc:docMk/>
          <pc:sldMk cId="2193362168" sldId="285"/>
        </pc:sldMkLst>
        <pc:spChg chg="mod">
          <ac:chgData name="Sioned Saer" userId="a511e1c1-9c87-4f4d-8480-d58f9216da9a" providerId="ADAL" clId="{BE036A65-2C12-430C-A121-E16ECB920F28}" dt="2021-11-08T09:00:13.381" v="1139" actId="14100"/>
          <ac:spMkLst>
            <pc:docMk/>
            <pc:sldMk cId="2193362168" sldId="285"/>
            <ac:spMk id="2" creationId="{00000000-0000-0000-0000-000000000000}"/>
          </ac:spMkLst>
        </pc:spChg>
        <pc:spChg chg="mod">
          <ac:chgData name="Sioned Saer" userId="a511e1c1-9c87-4f4d-8480-d58f9216da9a" providerId="ADAL" clId="{BE036A65-2C12-430C-A121-E16ECB920F28}" dt="2021-11-08T09:00:32.062" v="1143" actId="113"/>
          <ac:spMkLst>
            <pc:docMk/>
            <pc:sldMk cId="2193362168" sldId="285"/>
            <ac:spMk id="3" creationId="{00000000-0000-0000-0000-000000000000}"/>
          </ac:spMkLst>
        </pc:spChg>
        <pc:spChg chg="mod">
          <ac:chgData name="Sioned Saer" userId="a511e1c1-9c87-4f4d-8480-d58f9216da9a" providerId="ADAL" clId="{BE036A65-2C12-430C-A121-E16ECB920F28}" dt="2021-11-08T09:00:36.474" v="1144" actId="113"/>
          <ac:spMkLst>
            <pc:docMk/>
            <pc:sldMk cId="2193362168" sldId="285"/>
            <ac:spMk id="4" creationId="{00000000-0000-0000-0000-000000000000}"/>
          </ac:spMkLst>
        </pc:spChg>
      </pc:sldChg>
      <pc:sldChg chg="del">
        <pc:chgData name="Sioned Saer" userId="a511e1c1-9c87-4f4d-8480-d58f9216da9a" providerId="ADAL" clId="{BE036A65-2C12-430C-A121-E16ECB920F28}" dt="2021-11-03T14:31:37.675" v="170" actId="47"/>
        <pc:sldMkLst>
          <pc:docMk/>
          <pc:sldMk cId="654106328" sldId="286"/>
        </pc:sldMkLst>
      </pc:sldChg>
      <pc:sldChg chg="modSp mod">
        <pc:chgData name="Sioned Saer" userId="a511e1c1-9c87-4f4d-8480-d58f9216da9a" providerId="ADAL" clId="{BE036A65-2C12-430C-A121-E16ECB920F28}" dt="2021-11-08T09:01:17.789" v="1155" actId="27636"/>
        <pc:sldMkLst>
          <pc:docMk/>
          <pc:sldMk cId="2433774036" sldId="287"/>
        </pc:sldMkLst>
        <pc:spChg chg="mod">
          <ac:chgData name="Sioned Saer" userId="a511e1c1-9c87-4f4d-8480-d58f9216da9a" providerId="ADAL" clId="{BE036A65-2C12-430C-A121-E16ECB920F28}" dt="2021-11-08T09:00:46.725" v="1145" actId="2711"/>
          <ac:spMkLst>
            <pc:docMk/>
            <pc:sldMk cId="2433774036" sldId="287"/>
            <ac:spMk id="2" creationId="{00000000-0000-0000-0000-000000000000}"/>
          </ac:spMkLst>
        </pc:spChg>
        <pc:spChg chg="mod">
          <ac:chgData name="Sioned Saer" userId="a511e1c1-9c87-4f4d-8480-d58f9216da9a" providerId="ADAL" clId="{BE036A65-2C12-430C-A121-E16ECB920F28}" dt="2021-11-08T09:01:17.782" v="1154" actId="27636"/>
          <ac:spMkLst>
            <pc:docMk/>
            <pc:sldMk cId="2433774036" sldId="287"/>
            <ac:spMk id="3" creationId="{00000000-0000-0000-0000-000000000000}"/>
          </ac:spMkLst>
        </pc:spChg>
        <pc:spChg chg="mod">
          <ac:chgData name="Sioned Saer" userId="a511e1c1-9c87-4f4d-8480-d58f9216da9a" providerId="ADAL" clId="{BE036A65-2C12-430C-A121-E16ECB920F28}" dt="2021-11-08T09:01:17.789" v="1155" actId="27636"/>
          <ac:spMkLst>
            <pc:docMk/>
            <pc:sldMk cId="2433774036" sldId="287"/>
            <ac:spMk id="4" creationId="{00000000-0000-0000-0000-000000000000}"/>
          </ac:spMkLst>
        </pc:spChg>
      </pc:sldChg>
      <pc:sldChg chg="del">
        <pc:chgData name="Sioned Saer" userId="a511e1c1-9c87-4f4d-8480-d58f9216da9a" providerId="ADAL" clId="{BE036A65-2C12-430C-A121-E16ECB920F28}" dt="2021-11-03T14:31:37.853" v="171" actId="47"/>
        <pc:sldMkLst>
          <pc:docMk/>
          <pc:sldMk cId="3223827313" sldId="287"/>
        </pc:sldMkLst>
      </pc:sldChg>
      <pc:sldChg chg="modSp mod">
        <pc:chgData name="Sioned Saer" userId="a511e1c1-9c87-4f4d-8480-d58f9216da9a" providerId="ADAL" clId="{BE036A65-2C12-430C-A121-E16ECB920F28}" dt="2021-11-08T08:30:53.875" v="587" actId="27636"/>
        <pc:sldMkLst>
          <pc:docMk/>
          <pc:sldMk cId="858958599" sldId="288"/>
        </pc:sldMkLst>
        <pc:spChg chg="mod">
          <ac:chgData name="Sioned Saer" userId="a511e1c1-9c87-4f4d-8480-d58f9216da9a" providerId="ADAL" clId="{BE036A65-2C12-430C-A121-E16ECB920F28}" dt="2021-11-08T08:30:28.779" v="577" actId="2711"/>
          <ac:spMkLst>
            <pc:docMk/>
            <pc:sldMk cId="858958599" sldId="288"/>
            <ac:spMk id="2" creationId="{00000000-0000-0000-0000-000000000000}"/>
          </ac:spMkLst>
        </pc:spChg>
        <pc:spChg chg="mod">
          <ac:chgData name="Sioned Saer" userId="a511e1c1-9c87-4f4d-8480-d58f9216da9a" providerId="ADAL" clId="{BE036A65-2C12-430C-A121-E16ECB920F28}" dt="2021-11-08T08:30:53.867" v="586" actId="27636"/>
          <ac:spMkLst>
            <pc:docMk/>
            <pc:sldMk cId="858958599" sldId="288"/>
            <ac:spMk id="3" creationId="{00000000-0000-0000-0000-000000000000}"/>
          </ac:spMkLst>
        </pc:spChg>
        <pc:spChg chg="mod">
          <ac:chgData name="Sioned Saer" userId="a511e1c1-9c87-4f4d-8480-d58f9216da9a" providerId="ADAL" clId="{BE036A65-2C12-430C-A121-E16ECB920F28}" dt="2021-11-08T08:30:53.875" v="587" actId="27636"/>
          <ac:spMkLst>
            <pc:docMk/>
            <pc:sldMk cId="858958599" sldId="288"/>
            <ac:spMk id="4" creationId="{00000000-0000-0000-0000-000000000000}"/>
          </ac:spMkLst>
        </pc:spChg>
      </pc:sldChg>
      <pc:sldChg chg="del">
        <pc:chgData name="Sioned Saer" userId="a511e1c1-9c87-4f4d-8480-d58f9216da9a" providerId="ADAL" clId="{BE036A65-2C12-430C-A121-E16ECB920F28}" dt="2021-11-03T14:31:38.050" v="172" actId="47"/>
        <pc:sldMkLst>
          <pc:docMk/>
          <pc:sldMk cId="2543305205" sldId="288"/>
        </pc:sldMkLst>
      </pc:sldChg>
      <pc:sldChg chg="del">
        <pc:chgData name="Sioned Saer" userId="a511e1c1-9c87-4f4d-8480-d58f9216da9a" providerId="ADAL" clId="{BE036A65-2C12-430C-A121-E16ECB920F28}" dt="2021-11-03T14:31:39.175" v="178" actId="47"/>
        <pc:sldMkLst>
          <pc:docMk/>
          <pc:sldMk cId="121690330" sldId="290"/>
        </pc:sldMkLst>
      </pc:sldChg>
      <pc:sldChg chg="modSp mod modNotesTx">
        <pc:chgData name="Sioned Saer" userId="a511e1c1-9c87-4f4d-8480-d58f9216da9a" providerId="ADAL" clId="{BE036A65-2C12-430C-A121-E16ECB920F28}" dt="2021-11-08T09:02:43.193" v="1295" actId="313"/>
        <pc:sldMkLst>
          <pc:docMk/>
          <pc:sldMk cId="3705644493" sldId="290"/>
        </pc:sldMkLst>
        <pc:spChg chg="mod">
          <ac:chgData name="Sioned Saer" userId="a511e1c1-9c87-4f4d-8480-d58f9216da9a" providerId="ADAL" clId="{BE036A65-2C12-430C-A121-E16ECB920F28}" dt="2021-11-08T09:01:32.477" v="1157" actId="255"/>
          <ac:spMkLst>
            <pc:docMk/>
            <pc:sldMk cId="3705644493" sldId="290"/>
            <ac:spMk id="2" creationId="{00000000-0000-0000-0000-000000000000}"/>
          </ac:spMkLst>
        </pc:spChg>
        <pc:spChg chg="mod">
          <ac:chgData name="Sioned Saer" userId="a511e1c1-9c87-4f4d-8480-d58f9216da9a" providerId="ADAL" clId="{BE036A65-2C12-430C-A121-E16ECB920F28}" dt="2021-11-08T09:01:39.975" v="1159" actId="14100"/>
          <ac:spMkLst>
            <pc:docMk/>
            <pc:sldMk cId="3705644493" sldId="290"/>
            <ac:spMk id="3" creationId="{00000000-0000-0000-0000-000000000000}"/>
          </ac:spMkLst>
        </pc:spChg>
        <pc:spChg chg="mod">
          <ac:chgData name="Sioned Saer" userId="a511e1c1-9c87-4f4d-8480-d58f9216da9a" providerId="ADAL" clId="{BE036A65-2C12-430C-A121-E16ECB920F28}" dt="2021-11-08T09:01:43.222" v="1160" actId="14100"/>
          <ac:spMkLst>
            <pc:docMk/>
            <pc:sldMk cId="3705644493" sldId="290"/>
            <ac:spMk id="4" creationId="{00000000-0000-0000-0000-000000000000}"/>
          </ac:spMkLst>
        </pc:spChg>
      </pc:sldChg>
      <pc:sldChg chg="modSp mod">
        <pc:chgData name="Sioned Saer" userId="a511e1c1-9c87-4f4d-8480-d58f9216da9a" providerId="ADAL" clId="{BE036A65-2C12-430C-A121-E16ECB920F28}" dt="2021-11-08T08:34:28.619" v="690" actId="6549"/>
        <pc:sldMkLst>
          <pc:docMk/>
          <pc:sldMk cId="337421872" sldId="291"/>
        </pc:sldMkLst>
        <pc:spChg chg="mod">
          <ac:chgData name="Sioned Saer" userId="a511e1c1-9c87-4f4d-8480-d58f9216da9a" providerId="ADAL" clId="{BE036A65-2C12-430C-A121-E16ECB920F28}" dt="2021-11-08T08:34:28.619" v="690" actId="6549"/>
          <ac:spMkLst>
            <pc:docMk/>
            <pc:sldMk cId="337421872" sldId="291"/>
            <ac:spMk id="6" creationId="{00000000-0000-0000-0000-000000000000}"/>
          </ac:spMkLst>
        </pc:spChg>
      </pc:sldChg>
      <pc:sldChg chg="del">
        <pc:chgData name="Sioned Saer" userId="a511e1c1-9c87-4f4d-8480-d58f9216da9a" providerId="ADAL" clId="{BE036A65-2C12-430C-A121-E16ECB920F28}" dt="2021-11-03T14:31:38.427" v="174" actId="47"/>
        <pc:sldMkLst>
          <pc:docMk/>
          <pc:sldMk cId="1874855589" sldId="292"/>
        </pc:sldMkLst>
      </pc:sldChg>
      <pc:sldChg chg="modSp mod">
        <pc:chgData name="Sioned Saer" userId="a511e1c1-9c87-4f4d-8480-d58f9216da9a" providerId="ADAL" clId="{BE036A65-2C12-430C-A121-E16ECB920F28}" dt="2021-11-08T08:21:55.083" v="450" actId="2711"/>
        <pc:sldMkLst>
          <pc:docMk/>
          <pc:sldMk cId="3585571554" sldId="292"/>
        </pc:sldMkLst>
        <pc:spChg chg="mod">
          <ac:chgData name="Sioned Saer" userId="a511e1c1-9c87-4f4d-8480-d58f9216da9a" providerId="ADAL" clId="{BE036A65-2C12-430C-A121-E16ECB920F28}" dt="2021-11-08T08:21:41.445" v="446" actId="2711"/>
          <ac:spMkLst>
            <pc:docMk/>
            <pc:sldMk cId="3585571554" sldId="292"/>
            <ac:spMk id="7" creationId="{00000000-0000-0000-0000-000000000000}"/>
          </ac:spMkLst>
        </pc:spChg>
        <pc:spChg chg="mod">
          <ac:chgData name="Sioned Saer" userId="a511e1c1-9c87-4f4d-8480-d58f9216da9a" providerId="ADAL" clId="{BE036A65-2C12-430C-A121-E16ECB920F28}" dt="2021-11-08T08:21:48.375" v="449" actId="27636"/>
          <ac:spMkLst>
            <pc:docMk/>
            <pc:sldMk cId="3585571554" sldId="292"/>
            <ac:spMk id="8" creationId="{00000000-0000-0000-0000-000000000000}"/>
          </ac:spMkLst>
        </pc:spChg>
        <pc:spChg chg="mod">
          <ac:chgData name="Sioned Saer" userId="a511e1c1-9c87-4f4d-8480-d58f9216da9a" providerId="ADAL" clId="{BE036A65-2C12-430C-A121-E16ECB920F28}" dt="2021-11-08T08:21:55.083" v="450" actId="2711"/>
          <ac:spMkLst>
            <pc:docMk/>
            <pc:sldMk cId="3585571554" sldId="292"/>
            <ac:spMk id="9" creationId="{00000000-0000-0000-0000-000000000000}"/>
          </ac:spMkLst>
        </pc:spChg>
      </pc:sldChg>
      <pc:sldChg chg="delSp modSp mod">
        <pc:chgData name="Sioned Saer" userId="a511e1c1-9c87-4f4d-8480-d58f9216da9a" providerId="ADAL" clId="{BE036A65-2C12-430C-A121-E16ECB920F28}" dt="2021-11-08T09:02:55.610" v="1296" actId="2711"/>
        <pc:sldMkLst>
          <pc:docMk/>
          <pc:sldMk cId="3144434312" sldId="293"/>
        </pc:sldMkLst>
        <pc:spChg chg="del mod">
          <ac:chgData name="Sioned Saer" userId="a511e1c1-9c87-4f4d-8480-d58f9216da9a" providerId="ADAL" clId="{BE036A65-2C12-430C-A121-E16ECB920F28}" dt="2021-11-03T14:38:41.297" v="329" actId="478"/>
          <ac:spMkLst>
            <pc:docMk/>
            <pc:sldMk cId="3144434312" sldId="293"/>
            <ac:spMk id="2" creationId="{00000000-0000-0000-0000-000000000000}"/>
          </ac:spMkLst>
        </pc:spChg>
        <pc:spChg chg="mod">
          <ac:chgData name="Sioned Saer" userId="a511e1c1-9c87-4f4d-8480-d58f9216da9a" providerId="ADAL" clId="{BE036A65-2C12-430C-A121-E16ECB920F28}" dt="2021-11-08T09:02:55.610" v="1296" actId="2711"/>
          <ac:spMkLst>
            <pc:docMk/>
            <pc:sldMk cId="3144434312" sldId="293"/>
            <ac:spMk id="3" creationId="{00000000-0000-0000-0000-000000000000}"/>
          </ac:spMkLst>
        </pc:spChg>
      </pc:sldChg>
      <pc:sldChg chg="del">
        <pc:chgData name="Sioned Saer" userId="a511e1c1-9c87-4f4d-8480-d58f9216da9a" providerId="ADAL" clId="{BE036A65-2C12-430C-A121-E16ECB920F28}" dt="2021-11-03T14:31:38.624" v="175" actId="47"/>
        <pc:sldMkLst>
          <pc:docMk/>
          <pc:sldMk cId="4239093019" sldId="293"/>
        </pc:sldMkLst>
      </pc:sldChg>
      <pc:sldChg chg="del">
        <pc:chgData name="Sioned Saer" userId="a511e1c1-9c87-4f4d-8480-d58f9216da9a" providerId="ADAL" clId="{BE036A65-2C12-430C-A121-E16ECB920F28}" dt="2021-11-03T14:31:36.042" v="161" actId="47"/>
        <pc:sldMkLst>
          <pc:docMk/>
          <pc:sldMk cId="1251182903" sldId="294"/>
        </pc:sldMkLst>
      </pc:sldChg>
      <pc:sldChg chg="modSp mod">
        <pc:chgData name="Sioned Saer" userId="a511e1c1-9c87-4f4d-8480-d58f9216da9a" providerId="ADAL" clId="{BE036A65-2C12-430C-A121-E16ECB920F28}" dt="2021-11-03T14:39:42.346" v="340" actId="27636"/>
        <pc:sldMkLst>
          <pc:docMk/>
          <pc:sldMk cId="1486107133" sldId="294"/>
        </pc:sldMkLst>
        <pc:spChg chg="mod">
          <ac:chgData name="Sioned Saer" userId="a511e1c1-9c87-4f4d-8480-d58f9216da9a" providerId="ADAL" clId="{BE036A65-2C12-430C-A121-E16ECB920F28}" dt="2021-11-03T14:39:13.394" v="333" actId="14100"/>
          <ac:spMkLst>
            <pc:docMk/>
            <pc:sldMk cId="1486107133" sldId="294"/>
            <ac:spMk id="2" creationId="{00000000-0000-0000-0000-000000000000}"/>
          </ac:spMkLst>
        </pc:spChg>
        <pc:spChg chg="mod">
          <ac:chgData name="Sioned Saer" userId="a511e1c1-9c87-4f4d-8480-d58f9216da9a" providerId="ADAL" clId="{BE036A65-2C12-430C-A121-E16ECB920F28}" dt="2021-11-03T14:39:42.338" v="339" actId="27636"/>
          <ac:spMkLst>
            <pc:docMk/>
            <pc:sldMk cId="1486107133" sldId="294"/>
            <ac:spMk id="3" creationId="{00000000-0000-0000-0000-000000000000}"/>
          </ac:spMkLst>
        </pc:spChg>
        <pc:spChg chg="mod">
          <ac:chgData name="Sioned Saer" userId="a511e1c1-9c87-4f4d-8480-d58f9216da9a" providerId="ADAL" clId="{BE036A65-2C12-430C-A121-E16ECB920F28}" dt="2021-11-03T14:39:42.346" v="340" actId="27636"/>
          <ac:spMkLst>
            <pc:docMk/>
            <pc:sldMk cId="1486107133" sldId="294"/>
            <ac:spMk id="4" creationId="{00000000-0000-0000-0000-000000000000}"/>
          </ac:spMkLst>
        </pc:spChg>
      </pc:sldChg>
      <pc:sldChg chg="del">
        <pc:chgData name="Sioned Saer" userId="a511e1c1-9c87-4f4d-8480-d58f9216da9a" providerId="ADAL" clId="{BE036A65-2C12-430C-A121-E16ECB920F28}" dt="2021-11-03T14:31:36.226" v="162" actId="47"/>
        <pc:sldMkLst>
          <pc:docMk/>
          <pc:sldMk cId="28081452" sldId="295"/>
        </pc:sldMkLst>
      </pc:sldChg>
      <pc:sldChg chg="modSp mod">
        <pc:chgData name="Sioned Saer" userId="a511e1c1-9c87-4f4d-8480-d58f9216da9a" providerId="ADAL" clId="{BE036A65-2C12-430C-A121-E16ECB920F28}" dt="2021-11-03T14:50:43.261" v="355" actId="2711"/>
        <pc:sldMkLst>
          <pc:docMk/>
          <pc:sldMk cId="1988243617" sldId="295"/>
        </pc:sldMkLst>
        <pc:spChg chg="mod">
          <ac:chgData name="Sioned Saer" userId="a511e1c1-9c87-4f4d-8480-d58f9216da9a" providerId="ADAL" clId="{BE036A65-2C12-430C-A121-E16ECB920F28}" dt="2021-11-03T14:39:52.070" v="341" actId="2711"/>
          <ac:spMkLst>
            <pc:docMk/>
            <pc:sldMk cId="1988243617" sldId="295"/>
            <ac:spMk id="2" creationId="{00000000-0000-0000-0000-000000000000}"/>
          </ac:spMkLst>
        </pc:spChg>
        <pc:spChg chg="mod">
          <ac:chgData name="Sioned Saer" userId="a511e1c1-9c87-4f4d-8480-d58f9216da9a" providerId="ADAL" clId="{BE036A65-2C12-430C-A121-E16ECB920F28}" dt="2021-11-03T14:50:43.261" v="355" actId="2711"/>
          <ac:spMkLst>
            <pc:docMk/>
            <pc:sldMk cId="1988243617" sldId="295"/>
            <ac:spMk id="3" creationId="{00000000-0000-0000-0000-000000000000}"/>
          </ac:spMkLst>
        </pc:spChg>
        <pc:spChg chg="mod">
          <ac:chgData name="Sioned Saer" userId="a511e1c1-9c87-4f4d-8480-d58f9216da9a" providerId="ADAL" clId="{BE036A65-2C12-430C-A121-E16ECB920F28}" dt="2021-11-03T14:40:20.355" v="350" actId="27636"/>
          <ac:spMkLst>
            <pc:docMk/>
            <pc:sldMk cId="1988243617" sldId="295"/>
            <ac:spMk id="4" creationId="{00000000-0000-0000-0000-000000000000}"/>
          </ac:spMkLst>
        </pc:spChg>
      </pc:sldChg>
      <pc:sldChg chg="modSp mod">
        <pc:chgData name="Sioned Saer" userId="a511e1c1-9c87-4f4d-8480-d58f9216da9a" providerId="ADAL" clId="{BE036A65-2C12-430C-A121-E16ECB920F28}" dt="2021-11-08T09:04:49.079" v="1319" actId="790"/>
        <pc:sldMkLst>
          <pc:docMk/>
          <pc:sldMk cId="874939920" sldId="296"/>
        </pc:sldMkLst>
        <pc:spChg chg="mod">
          <ac:chgData name="Sioned Saer" userId="a511e1c1-9c87-4f4d-8480-d58f9216da9a" providerId="ADAL" clId="{BE036A65-2C12-430C-A121-E16ECB920F28}" dt="2021-11-03T14:40:34.483" v="352" actId="14100"/>
          <ac:spMkLst>
            <pc:docMk/>
            <pc:sldMk cId="874939920" sldId="296"/>
            <ac:spMk id="2" creationId="{00000000-0000-0000-0000-000000000000}"/>
          </ac:spMkLst>
        </pc:spChg>
        <pc:spChg chg="mod">
          <ac:chgData name="Sioned Saer" userId="a511e1c1-9c87-4f4d-8480-d58f9216da9a" providerId="ADAL" clId="{BE036A65-2C12-430C-A121-E16ECB920F28}" dt="2021-11-08T09:04:49.079" v="1319" actId="790"/>
          <ac:spMkLst>
            <pc:docMk/>
            <pc:sldMk cId="874939920" sldId="296"/>
            <ac:spMk id="3" creationId="{00000000-0000-0000-0000-000000000000}"/>
          </ac:spMkLst>
        </pc:spChg>
        <pc:spChg chg="mod">
          <ac:chgData name="Sioned Saer" userId="a511e1c1-9c87-4f4d-8480-d58f9216da9a" providerId="ADAL" clId="{BE036A65-2C12-430C-A121-E16ECB920F28}" dt="2021-11-03T14:40:50.574" v="354" actId="2711"/>
          <ac:spMkLst>
            <pc:docMk/>
            <pc:sldMk cId="874939920" sldId="296"/>
            <ac:spMk id="4" creationId="{00000000-0000-0000-0000-000000000000}"/>
          </ac:spMkLst>
        </pc:spChg>
      </pc:sldChg>
      <pc:sldChg chg="del">
        <pc:chgData name="Sioned Saer" userId="a511e1c1-9c87-4f4d-8480-d58f9216da9a" providerId="ADAL" clId="{BE036A65-2C12-430C-A121-E16ECB920F28}" dt="2021-11-03T14:31:35.543" v="158" actId="47"/>
        <pc:sldMkLst>
          <pc:docMk/>
          <pc:sldMk cId="1843558643" sldId="296"/>
        </pc:sldMkLst>
      </pc:sldChg>
      <pc:sldChg chg="del">
        <pc:chgData name="Sioned Saer" userId="a511e1c1-9c87-4f4d-8480-d58f9216da9a" providerId="ADAL" clId="{BE036A65-2C12-430C-A121-E16ECB920F28}" dt="2021-11-03T14:31:35.206" v="156" actId="47"/>
        <pc:sldMkLst>
          <pc:docMk/>
          <pc:sldMk cId="1196315599" sldId="297"/>
        </pc:sldMkLst>
      </pc:sldChg>
      <pc:sldChg chg="modSp mod">
        <pc:chgData name="Sioned Saer" userId="a511e1c1-9c87-4f4d-8480-d58f9216da9a" providerId="ADAL" clId="{BE036A65-2C12-430C-A121-E16ECB920F28}" dt="2021-11-08T09:05:01.982" v="1320" actId="790"/>
        <pc:sldMkLst>
          <pc:docMk/>
          <pc:sldMk cId="2438134314" sldId="297"/>
        </pc:sldMkLst>
        <pc:spChg chg="mod">
          <ac:chgData name="Sioned Saer" userId="a511e1c1-9c87-4f4d-8480-d58f9216da9a" providerId="ADAL" clId="{BE036A65-2C12-430C-A121-E16ECB920F28}" dt="2021-11-08T09:05:01.982" v="1320" actId="790"/>
          <ac:spMkLst>
            <pc:docMk/>
            <pc:sldMk cId="2438134314" sldId="297"/>
            <ac:spMk id="2" creationId="{00000000-0000-0000-0000-000000000000}"/>
          </ac:spMkLst>
        </pc:spChg>
        <pc:spChg chg="mod">
          <ac:chgData name="Sioned Saer" userId="a511e1c1-9c87-4f4d-8480-d58f9216da9a" providerId="ADAL" clId="{BE036A65-2C12-430C-A121-E16ECB920F28}" dt="2021-11-08T09:04:40.059" v="1318" actId="313"/>
          <ac:spMkLst>
            <pc:docMk/>
            <pc:sldMk cId="2438134314" sldId="297"/>
            <ac:spMk id="3" creationId="{00000000-0000-0000-0000-000000000000}"/>
          </ac:spMkLst>
        </pc:spChg>
        <pc:spChg chg="mod">
          <ac:chgData name="Sioned Saer" userId="a511e1c1-9c87-4f4d-8480-d58f9216da9a" providerId="ADAL" clId="{BE036A65-2C12-430C-A121-E16ECB920F28}" dt="2021-11-08T09:04:34.970" v="1317" actId="2711"/>
          <ac:spMkLst>
            <pc:docMk/>
            <pc:sldMk cId="2438134314" sldId="297"/>
            <ac:spMk id="4" creationId="{00000000-0000-0000-0000-000000000000}"/>
          </ac:spMkLst>
        </pc:spChg>
      </pc:sldChg>
      <pc:sldChg chg="modSp mod">
        <pc:chgData name="Sioned Saer" userId="a511e1c1-9c87-4f4d-8480-d58f9216da9a" providerId="ADAL" clId="{BE036A65-2C12-430C-A121-E16ECB920F28}" dt="2021-11-08T09:03:53.714" v="1310" actId="790"/>
        <pc:sldMkLst>
          <pc:docMk/>
          <pc:sldMk cId="2321258614" sldId="298"/>
        </pc:sldMkLst>
        <pc:spChg chg="mod">
          <ac:chgData name="Sioned Saer" userId="a511e1c1-9c87-4f4d-8480-d58f9216da9a" providerId="ADAL" clId="{BE036A65-2C12-430C-A121-E16ECB920F28}" dt="2021-11-08T09:03:21.703" v="1303" actId="20577"/>
          <ac:spMkLst>
            <pc:docMk/>
            <pc:sldMk cId="2321258614" sldId="298"/>
            <ac:spMk id="2" creationId="{00000000-0000-0000-0000-000000000000}"/>
          </ac:spMkLst>
        </pc:spChg>
        <pc:spChg chg="mod">
          <ac:chgData name="Sioned Saer" userId="a511e1c1-9c87-4f4d-8480-d58f9216da9a" providerId="ADAL" clId="{BE036A65-2C12-430C-A121-E16ECB920F28}" dt="2021-11-08T09:03:53.714" v="1310" actId="790"/>
          <ac:spMkLst>
            <pc:docMk/>
            <pc:sldMk cId="2321258614" sldId="298"/>
            <ac:spMk id="3" creationId="{00000000-0000-0000-0000-000000000000}"/>
          </ac:spMkLst>
        </pc:spChg>
        <pc:spChg chg="mod">
          <ac:chgData name="Sioned Saer" userId="a511e1c1-9c87-4f4d-8480-d58f9216da9a" providerId="ADAL" clId="{BE036A65-2C12-430C-A121-E16ECB920F28}" dt="2021-11-08T09:03:37.197" v="1308" actId="2711"/>
          <ac:spMkLst>
            <pc:docMk/>
            <pc:sldMk cId="2321258614" sldId="298"/>
            <ac:spMk id="4" creationId="{00000000-0000-0000-0000-000000000000}"/>
          </ac:spMkLst>
        </pc:spChg>
      </pc:sldChg>
      <pc:sldChg chg="del">
        <pc:chgData name="Sioned Saer" userId="a511e1c1-9c87-4f4d-8480-d58f9216da9a" providerId="ADAL" clId="{BE036A65-2C12-430C-A121-E16ECB920F28}" dt="2021-11-03T14:31:36.945" v="166" actId="47"/>
        <pc:sldMkLst>
          <pc:docMk/>
          <pc:sldMk cId="2849467594" sldId="298"/>
        </pc:sldMkLst>
      </pc:sldChg>
      <pc:sldChg chg="del">
        <pc:chgData name="Sioned Saer" userId="a511e1c1-9c87-4f4d-8480-d58f9216da9a" providerId="ADAL" clId="{BE036A65-2C12-430C-A121-E16ECB920F28}" dt="2021-11-03T14:31:37.179" v="167" actId="47"/>
        <pc:sldMkLst>
          <pc:docMk/>
          <pc:sldMk cId="2375779065" sldId="299"/>
        </pc:sldMkLst>
      </pc:sldChg>
      <pc:sldChg chg="modSp mod">
        <pc:chgData name="Sioned Saer" userId="a511e1c1-9c87-4f4d-8480-d58f9216da9a" providerId="ADAL" clId="{BE036A65-2C12-430C-A121-E16ECB920F28}" dt="2021-11-08T09:05:34.572" v="1323" actId="2711"/>
        <pc:sldMkLst>
          <pc:docMk/>
          <pc:sldMk cId="2668407221" sldId="299"/>
        </pc:sldMkLst>
        <pc:spChg chg="mod">
          <ac:chgData name="Sioned Saer" userId="a511e1c1-9c87-4f4d-8480-d58f9216da9a" providerId="ADAL" clId="{BE036A65-2C12-430C-A121-E16ECB920F28}" dt="2021-11-08T09:05:22.307" v="1321" actId="2711"/>
          <ac:spMkLst>
            <pc:docMk/>
            <pc:sldMk cId="2668407221" sldId="299"/>
            <ac:spMk id="2" creationId="{00000000-0000-0000-0000-000000000000}"/>
          </ac:spMkLst>
        </pc:spChg>
        <pc:spChg chg="mod">
          <ac:chgData name="Sioned Saer" userId="a511e1c1-9c87-4f4d-8480-d58f9216da9a" providerId="ADAL" clId="{BE036A65-2C12-430C-A121-E16ECB920F28}" dt="2021-11-08T09:05:28.840" v="1322" actId="2711"/>
          <ac:spMkLst>
            <pc:docMk/>
            <pc:sldMk cId="2668407221" sldId="299"/>
            <ac:spMk id="3" creationId="{00000000-0000-0000-0000-000000000000}"/>
          </ac:spMkLst>
        </pc:spChg>
        <pc:spChg chg="mod">
          <ac:chgData name="Sioned Saer" userId="a511e1c1-9c87-4f4d-8480-d58f9216da9a" providerId="ADAL" clId="{BE036A65-2C12-430C-A121-E16ECB920F28}" dt="2021-11-08T09:05:34.572" v="1323" actId="2711"/>
          <ac:spMkLst>
            <pc:docMk/>
            <pc:sldMk cId="2668407221" sldId="299"/>
            <ac:spMk id="4" creationId="{00000000-0000-0000-0000-000000000000}"/>
          </ac:spMkLst>
        </pc:spChg>
      </pc:sldChg>
      <pc:sldChg chg="del">
        <pc:chgData name="Sioned Saer" userId="a511e1c1-9c87-4f4d-8480-d58f9216da9a" providerId="ADAL" clId="{BE036A65-2C12-430C-A121-E16ECB920F28}" dt="2021-11-03T14:31:34.295" v="151" actId="47"/>
        <pc:sldMkLst>
          <pc:docMk/>
          <pc:sldMk cId="3037932088" sldId="300"/>
        </pc:sldMkLst>
      </pc:sldChg>
      <pc:sldChg chg="modSp mod">
        <pc:chgData name="Sioned Saer" userId="a511e1c1-9c87-4f4d-8480-d58f9216da9a" providerId="ADAL" clId="{BE036A65-2C12-430C-A121-E16ECB920F28}" dt="2021-11-08T08:37:36.462" v="746" actId="1076"/>
        <pc:sldMkLst>
          <pc:docMk/>
          <pc:sldMk cId="4140899231" sldId="300"/>
        </pc:sldMkLst>
        <pc:spChg chg="mod">
          <ac:chgData name="Sioned Saer" userId="a511e1c1-9c87-4f4d-8480-d58f9216da9a" providerId="ADAL" clId="{BE036A65-2C12-430C-A121-E16ECB920F28}" dt="2021-11-08T08:37:33.887" v="745" actId="2711"/>
          <ac:spMkLst>
            <pc:docMk/>
            <pc:sldMk cId="4140899231" sldId="300"/>
            <ac:spMk id="55298" creationId="{00000000-0000-0000-0000-000000000000}"/>
          </ac:spMkLst>
        </pc:spChg>
        <pc:picChg chg="mod">
          <ac:chgData name="Sioned Saer" userId="a511e1c1-9c87-4f4d-8480-d58f9216da9a" providerId="ADAL" clId="{BE036A65-2C12-430C-A121-E16ECB920F28}" dt="2021-11-08T08:37:36.462" v="746" actId="1076"/>
          <ac:picMkLst>
            <pc:docMk/>
            <pc:sldMk cId="4140899231" sldId="300"/>
            <ac:picMk id="55299" creationId="{00000000-0000-0000-0000-000000000000}"/>
          </ac:picMkLst>
        </pc:picChg>
      </pc:sldChg>
      <pc:sldChg chg="modSp mod">
        <pc:chgData name="Sioned Saer" userId="a511e1c1-9c87-4f4d-8480-d58f9216da9a" providerId="ADAL" clId="{BE036A65-2C12-430C-A121-E16ECB920F28}" dt="2021-11-08T08:37:46.897" v="748" actId="1076"/>
        <pc:sldMkLst>
          <pc:docMk/>
          <pc:sldMk cId="330821468" sldId="301"/>
        </pc:sldMkLst>
        <pc:spChg chg="mod">
          <ac:chgData name="Sioned Saer" userId="a511e1c1-9c87-4f4d-8480-d58f9216da9a" providerId="ADAL" clId="{BE036A65-2C12-430C-A121-E16ECB920F28}" dt="2021-11-08T08:37:44.535" v="747" actId="2711"/>
          <ac:spMkLst>
            <pc:docMk/>
            <pc:sldMk cId="330821468" sldId="301"/>
            <ac:spMk id="56322" creationId="{00000000-0000-0000-0000-000000000000}"/>
          </ac:spMkLst>
        </pc:spChg>
        <pc:picChg chg="mod">
          <ac:chgData name="Sioned Saer" userId="a511e1c1-9c87-4f4d-8480-d58f9216da9a" providerId="ADAL" clId="{BE036A65-2C12-430C-A121-E16ECB920F28}" dt="2021-11-08T08:37:46.897" v="748" actId="1076"/>
          <ac:picMkLst>
            <pc:docMk/>
            <pc:sldMk cId="330821468" sldId="301"/>
            <ac:picMk id="56323" creationId="{00000000-0000-0000-0000-000000000000}"/>
          </ac:picMkLst>
        </pc:picChg>
      </pc:sldChg>
      <pc:sldChg chg="modSp mod">
        <pc:chgData name="Sioned Saer" userId="a511e1c1-9c87-4f4d-8480-d58f9216da9a" providerId="ADAL" clId="{BE036A65-2C12-430C-A121-E16ECB920F28}" dt="2021-11-08T09:06:07.530" v="1329" actId="2711"/>
        <pc:sldMkLst>
          <pc:docMk/>
          <pc:sldMk cId="1537327681" sldId="302"/>
        </pc:sldMkLst>
        <pc:spChg chg="mod">
          <ac:chgData name="Sioned Saer" userId="a511e1c1-9c87-4f4d-8480-d58f9216da9a" providerId="ADAL" clId="{BE036A65-2C12-430C-A121-E16ECB920F28}" dt="2021-11-08T09:05:47.294" v="1327" actId="2711"/>
          <ac:spMkLst>
            <pc:docMk/>
            <pc:sldMk cId="1537327681" sldId="302"/>
            <ac:spMk id="2" creationId="{00000000-0000-0000-0000-000000000000}"/>
          </ac:spMkLst>
        </pc:spChg>
        <pc:spChg chg="mod">
          <ac:chgData name="Sioned Saer" userId="a511e1c1-9c87-4f4d-8480-d58f9216da9a" providerId="ADAL" clId="{BE036A65-2C12-430C-A121-E16ECB920F28}" dt="2021-11-08T09:05:55.372" v="1328" actId="2711"/>
          <ac:spMkLst>
            <pc:docMk/>
            <pc:sldMk cId="1537327681" sldId="302"/>
            <ac:spMk id="3" creationId="{00000000-0000-0000-0000-000000000000}"/>
          </ac:spMkLst>
        </pc:spChg>
        <pc:spChg chg="mod">
          <ac:chgData name="Sioned Saer" userId="a511e1c1-9c87-4f4d-8480-d58f9216da9a" providerId="ADAL" clId="{BE036A65-2C12-430C-A121-E16ECB920F28}" dt="2021-11-08T09:06:07.530" v="1329" actId="2711"/>
          <ac:spMkLst>
            <pc:docMk/>
            <pc:sldMk cId="1537327681" sldId="302"/>
            <ac:spMk id="4" creationId="{00000000-0000-0000-0000-000000000000}"/>
          </ac:spMkLst>
        </pc:spChg>
      </pc:sldChg>
      <pc:sldChg chg="modSp mod">
        <pc:chgData name="Sioned Saer" userId="a511e1c1-9c87-4f4d-8480-d58f9216da9a" providerId="ADAL" clId="{BE036A65-2C12-430C-A121-E16ECB920F28}" dt="2021-11-08T08:29:42.031" v="572" actId="2711"/>
        <pc:sldMkLst>
          <pc:docMk/>
          <pc:sldMk cId="1898067149" sldId="303"/>
        </pc:sldMkLst>
        <pc:spChg chg="mod">
          <ac:chgData name="Sioned Saer" userId="a511e1c1-9c87-4f4d-8480-d58f9216da9a" providerId="ADAL" clId="{BE036A65-2C12-430C-A121-E16ECB920F28}" dt="2021-11-08T08:29:29.821" v="571" actId="2711"/>
          <ac:spMkLst>
            <pc:docMk/>
            <pc:sldMk cId="1898067149" sldId="303"/>
            <ac:spMk id="2" creationId="{591FFBA5-9E78-4486-AF1F-E7370404ADD0}"/>
          </ac:spMkLst>
        </pc:spChg>
        <pc:spChg chg="mod">
          <ac:chgData name="Sioned Saer" userId="a511e1c1-9c87-4f4d-8480-d58f9216da9a" providerId="ADAL" clId="{BE036A65-2C12-430C-A121-E16ECB920F28}" dt="2021-11-08T08:29:42.031" v="572" actId="2711"/>
          <ac:spMkLst>
            <pc:docMk/>
            <pc:sldMk cId="1898067149" sldId="303"/>
            <ac:spMk id="4" creationId="{73DAF683-5B78-44BD-A116-829C60133A33}"/>
          </ac:spMkLst>
        </pc:spChg>
      </pc:sldChg>
      <pc:sldChg chg="modSp mod">
        <pc:chgData name="Sioned Saer" userId="a511e1c1-9c87-4f4d-8480-d58f9216da9a" providerId="ADAL" clId="{BE036A65-2C12-430C-A121-E16ECB920F28}" dt="2021-11-08T08:24:57.589" v="509" actId="14100"/>
        <pc:sldMkLst>
          <pc:docMk/>
          <pc:sldMk cId="3343359814" sldId="304"/>
        </pc:sldMkLst>
        <pc:spChg chg="mod">
          <ac:chgData name="Sioned Saer" userId="a511e1c1-9c87-4f4d-8480-d58f9216da9a" providerId="ADAL" clId="{BE036A65-2C12-430C-A121-E16ECB920F28}" dt="2021-11-08T08:24:54.840" v="508" actId="27636"/>
          <ac:spMkLst>
            <pc:docMk/>
            <pc:sldMk cId="3343359814" sldId="304"/>
            <ac:spMk id="2" creationId="{577332D1-27C7-4751-97D7-10EE9FFBE7FC}"/>
          </ac:spMkLst>
        </pc:spChg>
        <pc:spChg chg="mod">
          <ac:chgData name="Sioned Saer" userId="a511e1c1-9c87-4f4d-8480-d58f9216da9a" providerId="ADAL" clId="{BE036A65-2C12-430C-A121-E16ECB920F28}" dt="2021-11-08T08:24:57.589" v="509" actId="14100"/>
          <ac:spMkLst>
            <pc:docMk/>
            <pc:sldMk cId="3343359814" sldId="304"/>
            <ac:spMk id="3" creationId="{659E1BEE-A69D-4E24-8EA2-4E1C44443855}"/>
          </ac:spMkLst>
        </pc:spChg>
        <pc:spChg chg="mod">
          <ac:chgData name="Sioned Saer" userId="a511e1c1-9c87-4f4d-8480-d58f9216da9a" providerId="ADAL" clId="{BE036A65-2C12-430C-A121-E16ECB920F28}" dt="2021-11-03T14:33:33.152" v="244" actId="27636"/>
          <ac:spMkLst>
            <pc:docMk/>
            <pc:sldMk cId="3343359814" sldId="304"/>
            <ac:spMk id="4" creationId="{518D8787-1E2C-40D7-976A-88A44B3CC3FD}"/>
          </ac:spMkLst>
        </pc:spChg>
      </pc:sldChg>
      <pc:sldChg chg="add del">
        <pc:chgData name="Sioned Saer" userId="a511e1c1-9c87-4f4d-8480-d58f9216da9a" providerId="ADAL" clId="{BE036A65-2C12-430C-A121-E16ECB920F28}" dt="2021-11-03T14:31:42.097" v="181" actId="47"/>
        <pc:sldMkLst>
          <pc:docMk/>
          <pc:sldMk cId="1959624093" sldId="305"/>
        </pc:sldMkLst>
      </pc:sldChg>
      <pc:sldChg chg="modSp mod">
        <pc:chgData name="Sioned Saer" userId="a511e1c1-9c87-4f4d-8480-d58f9216da9a" providerId="ADAL" clId="{BE036A65-2C12-430C-A121-E16ECB920F28}" dt="2021-11-08T08:55:46.550" v="1092" actId="14100"/>
        <pc:sldMkLst>
          <pc:docMk/>
          <pc:sldMk cId="1744884015" sldId="306"/>
        </pc:sldMkLst>
        <pc:spChg chg="mod">
          <ac:chgData name="Sioned Saer" userId="a511e1c1-9c87-4f4d-8480-d58f9216da9a" providerId="ADAL" clId="{BE036A65-2C12-430C-A121-E16ECB920F28}" dt="2021-11-08T08:55:46.550" v="1092" actId="14100"/>
          <ac:spMkLst>
            <pc:docMk/>
            <pc:sldMk cId="1744884015" sldId="306"/>
            <ac:spMk id="2" creationId="{61143FF1-52B5-4E92-8046-C84D213C1EDB}"/>
          </ac:spMkLst>
        </pc:spChg>
        <pc:spChg chg="mod">
          <ac:chgData name="Sioned Saer" userId="a511e1c1-9c87-4f4d-8480-d58f9216da9a" providerId="ADAL" clId="{BE036A65-2C12-430C-A121-E16ECB920F28}" dt="2021-11-08T08:39:07.014" v="759" actId="790"/>
          <ac:spMkLst>
            <pc:docMk/>
            <pc:sldMk cId="1744884015" sldId="306"/>
            <ac:spMk id="4" creationId="{B3D854EB-3540-4419-926D-7EB5779C1533}"/>
          </ac:spMkLst>
        </pc:spChg>
      </pc:sldChg>
      <pc:sldChg chg="modSp mod">
        <pc:chgData name="Sioned Saer" userId="a511e1c1-9c87-4f4d-8480-d58f9216da9a" providerId="ADAL" clId="{BE036A65-2C12-430C-A121-E16ECB920F28}" dt="2021-11-08T08:58:05.489" v="1109" actId="790"/>
        <pc:sldMkLst>
          <pc:docMk/>
          <pc:sldMk cId="572986128" sldId="307"/>
        </pc:sldMkLst>
        <pc:spChg chg="mod">
          <ac:chgData name="Sioned Saer" userId="a511e1c1-9c87-4f4d-8480-d58f9216da9a" providerId="ADAL" clId="{BE036A65-2C12-430C-A121-E16ECB920F28}" dt="2021-11-08T08:57:58.235" v="1108" actId="313"/>
          <ac:spMkLst>
            <pc:docMk/>
            <pc:sldMk cId="572986128" sldId="307"/>
            <ac:spMk id="2" creationId="{6739B932-FB65-4236-A59B-B0C533BA8CFE}"/>
          </ac:spMkLst>
        </pc:spChg>
        <pc:spChg chg="mod">
          <ac:chgData name="Sioned Saer" userId="a511e1c1-9c87-4f4d-8480-d58f9216da9a" providerId="ADAL" clId="{BE036A65-2C12-430C-A121-E16ECB920F28}" dt="2021-11-08T08:58:05.489" v="1109" actId="790"/>
          <ac:spMkLst>
            <pc:docMk/>
            <pc:sldMk cId="572986128" sldId="307"/>
            <ac:spMk id="3" creationId="{2EE94402-9219-4865-8DAD-22904429A02A}"/>
          </ac:spMkLst>
        </pc:spChg>
        <pc:spChg chg="mod">
          <ac:chgData name="Sioned Saer" userId="a511e1c1-9c87-4f4d-8480-d58f9216da9a" providerId="ADAL" clId="{BE036A65-2C12-430C-A121-E16ECB920F28}" dt="2021-11-08T08:57:23.774" v="1105" actId="255"/>
          <ac:spMkLst>
            <pc:docMk/>
            <pc:sldMk cId="572986128" sldId="307"/>
            <ac:spMk id="4" creationId="{B9F3A759-308C-4579-9849-200EEC148954}"/>
          </ac:spMkLst>
        </pc:spChg>
      </pc:sldChg>
      <pc:sldChg chg="modSp mod">
        <pc:chgData name="Sioned Saer" userId="a511e1c1-9c87-4f4d-8480-d58f9216da9a" providerId="ADAL" clId="{BE036A65-2C12-430C-A121-E16ECB920F28}" dt="2021-11-08T08:56:43.906" v="1100" actId="313"/>
        <pc:sldMkLst>
          <pc:docMk/>
          <pc:sldMk cId="1993333109" sldId="308"/>
        </pc:sldMkLst>
        <pc:spChg chg="mod">
          <ac:chgData name="Sioned Saer" userId="a511e1c1-9c87-4f4d-8480-d58f9216da9a" providerId="ADAL" clId="{BE036A65-2C12-430C-A121-E16ECB920F28}" dt="2021-11-08T08:56:06.155" v="1093" actId="2711"/>
          <ac:spMkLst>
            <pc:docMk/>
            <pc:sldMk cId="1993333109" sldId="308"/>
            <ac:spMk id="2" creationId="{61143FF1-52B5-4E92-8046-C84D213C1EDB}"/>
          </ac:spMkLst>
        </pc:spChg>
        <pc:spChg chg="mod">
          <ac:chgData name="Sioned Saer" userId="a511e1c1-9c87-4f4d-8480-d58f9216da9a" providerId="ADAL" clId="{BE036A65-2C12-430C-A121-E16ECB920F28}" dt="2021-11-08T08:56:43.906" v="1100" actId="313"/>
          <ac:spMkLst>
            <pc:docMk/>
            <pc:sldMk cId="1993333109" sldId="308"/>
            <ac:spMk id="3" creationId="{D82E3B6C-7B53-4140-9903-EE86E9411377}"/>
          </ac:spMkLst>
        </pc:spChg>
        <pc:spChg chg="mod">
          <ac:chgData name="Sioned Saer" userId="a511e1c1-9c87-4f4d-8480-d58f9216da9a" providerId="ADAL" clId="{BE036A65-2C12-430C-A121-E16ECB920F28}" dt="2021-11-08T08:56:20.253" v="1095" actId="2711"/>
          <ac:spMkLst>
            <pc:docMk/>
            <pc:sldMk cId="1993333109" sldId="308"/>
            <ac:spMk id="4" creationId="{B3D854EB-3540-4419-926D-7EB5779C1533}"/>
          </ac:spMkLst>
        </pc:spChg>
      </pc:sldChg>
      <pc:sldChg chg="modSp mod">
        <pc:chgData name="Sioned Saer" userId="a511e1c1-9c87-4f4d-8480-d58f9216da9a" providerId="ADAL" clId="{BE036A65-2C12-430C-A121-E16ECB920F28}" dt="2021-11-08T08:59:16.737" v="1129" actId="2711"/>
        <pc:sldMkLst>
          <pc:docMk/>
          <pc:sldMk cId="91372172" sldId="309"/>
        </pc:sldMkLst>
        <pc:spChg chg="mod">
          <ac:chgData name="Sioned Saer" userId="a511e1c1-9c87-4f4d-8480-d58f9216da9a" providerId="ADAL" clId="{BE036A65-2C12-430C-A121-E16ECB920F28}" dt="2021-11-08T08:58:17.922" v="1111" actId="14100"/>
          <ac:spMkLst>
            <pc:docMk/>
            <pc:sldMk cId="91372172" sldId="309"/>
            <ac:spMk id="2" creationId="{3470E9F5-53A3-4571-9D85-27216DA68CF7}"/>
          </ac:spMkLst>
        </pc:spChg>
        <pc:spChg chg="mod">
          <ac:chgData name="Sioned Saer" userId="a511e1c1-9c87-4f4d-8480-d58f9216da9a" providerId="ADAL" clId="{BE036A65-2C12-430C-A121-E16ECB920F28}" dt="2021-11-08T08:58:58.169" v="1128" actId="20577"/>
          <ac:spMkLst>
            <pc:docMk/>
            <pc:sldMk cId="91372172" sldId="309"/>
            <ac:spMk id="3" creationId="{F3BF0678-DC20-41C5-83B3-5BA99BC8DBDE}"/>
          </ac:spMkLst>
        </pc:spChg>
        <pc:spChg chg="mod">
          <ac:chgData name="Sioned Saer" userId="a511e1c1-9c87-4f4d-8480-d58f9216da9a" providerId="ADAL" clId="{BE036A65-2C12-430C-A121-E16ECB920F28}" dt="2021-11-08T08:59:16.737" v="1129" actId="2711"/>
          <ac:spMkLst>
            <pc:docMk/>
            <pc:sldMk cId="91372172" sldId="309"/>
            <ac:spMk id="4" creationId="{4E26F947-D288-415C-8485-143CA4BBD9DF}"/>
          </ac:spMkLst>
        </pc:spChg>
      </pc:sldChg>
      <pc:sldChg chg="modSp mod">
        <pc:chgData name="Sioned Saer" userId="a511e1c1-9c87-4f4d-8480-d58f9216da9a" providerId="ADAL" clId="{BE036A65-2C12-430C-A121-E16ECB920F28}" dt="2021-11-03T14:32:39.362" v="233" actId="20577"/>
        <pc:sldMkLst>
          <pc:docMk/>
          <pc:sldMk cId="2086156684" sldId="323"/>
        </pc:sldMkLst>
        <pc:spChg chg="mod">
          <ac:chgData name="Sioned Saer" userId="a511e1c1-9c87-4f4d-8480-d58f9216da9a" providerId="ADAL" clId="{BE036A65-2C12-430C-A121-E16ECB920F28}" dt="2021-11-03T14:32:39.362" v="233" actId="20577"/>
          <ac:spMkLst>
            <pc:docMk/>
            <pc:sldMk cId="2086156684" sldId="323"/>
            <ac:spMk id="3" creationId="{00000000-0000-0000-0000-000000000000}"/>
          </ac:spMkLst>
        </pc:spChg>
      </pc:sldChg>
      <pc:sldChg chg="modSp del mod">
        <pc:chgData name="Sioned Saer" userId="a511e1c1-9c87-4f4d-8480-d58f9216da9a" providerId="ADAL" clId="{BE036A65-2C12-430C-A121-E16ECB920F28}" dt="2021-11-03T14:31:32.704" v="148" actId="47"/>
        <pc:sldMkLst>
          <pc:docMk/>
          <pc:sldMk cId="3440433713" sldId="324"/>
        </pc:sldMkLst>
        <pc:spChg chg="mod">
          <ac:chgData name="Sioned Saer" userId="a511e1c1-9c87-4f4d-8480-d58f9216da9a" providerId="ADAL" clId="{BE036A65-2C12-430C-A121-E16ECB920F28}" dt="2021-11-03T14:30:59.447" v="147" actId="6549"/>
          <ac:spMkLst>
            <pc:docMk/>
            <pc:sldMk cId="3440433713" sldId="324"/>
            <ac:spMk id="3" creationId="{6585647D-6A39-4EC5-9535-5EC77876AAB5}"/>
          </ac:spMkLst>
        </pc:spChg>
        <pc:spChg chg="mod">
          <ac:chgData name="Sioned Saer" userId="a511e1c1-9c87-4f4d-8480-d58f9216da9a" providerId="ADAL" clId="{BE036A65-2C12-430C-A121-E16ECB920F28}" dt="2021-11-03T14:30:56.377" v="146" actId="6549"/>
          <ac:spMkLst>
            <pc:docMk/>
            <pc:sldMk cId="3440433713" sldId="324"/>
            <ac:spMk id="4" creationId="{71BE7D70-4884-4F8B-872C-AFF2E3DE159A}"/>
          </ac:spMkLst>
        </pc:spChg>
      </pc:sldChg>
      <pc:sldChg chg="modSp del mod">
        <pc:chgData name="Sioned Saer" userId="a511e1c1-9c87-4f4d-8480-d58f9216da9a" providerId="ADAL" clId="{BE036A65-2C12-430C-A121-E16ECB920F28}" dt="2021-11-03T14:51:01.897" v="356" actId="47"/>
        <pc:sldMkLst>
          <pc:docMk/>
          <pc:sldMk cId="2146375628" sldId="325"/>
        </pc:sldMkLst>
        <pc:spChg chg="mod">
          <ac:chgData name="Sioned Saer" userId="a511e1c1-9c87-4f4d-8480-d58f9216da9a" providerId="ADAL" clId="{BE036A65-2C12-430C-A121-E16ECB920F28}" dt="2021-11-03T14:30:46.642" v="145" actId="27636"/>
          <ac:spMkLst>
            <pc:docMk/>
            <pc:sldMk cId="2146375628" sldId="325"/>
            <ac:spMk id="3" creationId="{A50E1F1E-01C6-4DAA-AB5B-4A57E689D282}"/>
          </ac:spMkLst>
        </pc:spChg>
        <pc:spChg chg="mod">
          <ac:chgData name="Sioned Saer" userId="a511e1c1-9c87-4f4d-8480-d58f9216da9a" providerId="ADAL" clId="{BE036A65-2C12-430C-A121-E16ECB920F28}" dt="2021-11-03T14:30:46.641" v="144" actId="27636"/>
          <ac:spMkLst>
            <pc:docMk/>
            <pc:sldMk cId="2146375628" sldId="325"/>
            <ac:spMk id="4" creationId="{72E7D090-FD4E-49EE-9F9A-732D7966D409}"/>
          </ac:spMkLst>
        </pc:spChg>
      </pc:sldChg>
      <pc:sldChg chg="del">
        <pc:chgData name="Sioned Saer" userId="a511e1c1-9c87-4f4d-8480-d58f9216da9a" providerId="ADAL" clId="{BE036A65-2C12-430C-A121-E16ECB920F28}" dt="2021-11-03T14:31:38.238" v="173" actId="47"/>
        <pc:sldMkLst>
          <pc:docMk/>
          <pc:sldMk cId="3724329227" sldId="326"/>
        </pc:sldMkLst>
      </pc:sldChg>
      <pc:sldChg chg="add del">
        <pc:chgData name="Sioned Saer" userId="a511e1c1-9c87-4f4d-8480-d58f9216da9a" providerId="ADAL" clId="{BE036A65-2C12-430C-A121-E16ECB920F28}" dt="2021-11-03T14:31:43.367" v="182" actId="47"/>
        <pc:sldMkLst>
          <pc:docMk/>
          <pc:sldMk cId="0" sldId="332"/>
        </pc:sldMkLst>
      </pc:sldChg>
      <pc:sldChg chg="modSp mod">
        <pc:chgData name="Sioned Saer" userId="a511e1c1-9c87-4f4d-8480-d58f9216da9a" providerId="ADAL" clId="{BE036A65-2C12-430C-A121-E16ECB920F28}" dt="2021-11-08T08:22:14.636" v="455" actId="27636"/>
        <pc:sldMkLst>
          <pc:docMk/>
          <pc:sldMk cId="1821081882" sldId="333"/>
        </pc:sldMkLst>
        <pc:spChg chg="mod">
          <ac:chgData name="Sioned Saer" userId="a511e1c1-9c87-4f4d-8480-d58f9216da9a" providerId="ADAL" clId="{BE036A65-2C12-430C-A121-E16ECB920F28}" dt="2021-11-08T08:22:09.014" v="452" actId="2711"/>
          <ac:spMkLst>
            <pc:docMk/>
            <pc:sldMk cId="1821081882" sldId="333"/>
            <ac:spMk id="7" creationId="{00000000-0000-0000-0000-000000000000}"/>
          </ac:spMkLst>
        </pc:spChg>
        <pc:spChg chg="mod">
          <ac:chgData name="Sioned Saer" userId="a511e1c1-9c87-4f4d-8480-d58f9216da9a" providerId="ADAL" clId="{BE036A65-2C12-430C-A121-E16ECB920F28}" dt="2021-11-08T08:22:14.631" v="454" actId="27636"/>
          <ac:spMkLst>
            <pc:docMk/>
            <pc:sldMk cId="1821081882" sldId="333"/>
            <ac:spMk id="8" creationId="{00000000-0000-0000-0000-000000000000}"/>
          </ac:spMkLst>
        </pc:spChg>
        <pc:spChg chg="mod">
          <ac:chgData name="Sioned Saer" userId="a511e1c1-9c87-4f4d-8480-d58f9216da9a" providerId="ADAL" clId="{BE036A65-2C12-430C-A121-E16ECB920F28}" dt="2021-11-08T08:22:14.636" v="455" actId="27636"/>
          <ac:spMkLst>
            <pc:docMk/>
            <pc:sldMk cId="1821081882" sldId="333"/>
            <ac:spMk id="9" creationId="{00000000-0000-0000-0000-000000000000}"/>
          </ac:spMkLst>
        </pc:spChg>
      </pc:sldChg>
      <pc:sldChg chg="modSp mod">
        <pc:chgData name="Sioned Saer" userId="a511e1c1-9c87-4f4d-8480-d58f9216da9a" providerId="ADAL" clId="{BE036A65-2C12-430C-A121-E16ECB920F28}" dt="2021-11-08T08:38:21.521" v="754" actId="2711"/>
        <pc:sldMkLst>
          <pc:docMk/>
          <pc:sldMk cId="879857583" sldId="334"/>
        </pc:sldMkLst>
        <pc:spChg chg="mod">
          <ac:chgData name="Sioned Saer" userId="a511e1c1-9c87-4f4d-8480-d58f9216da9a" providerId="ADAL" clId="{BE036A65-2C12-430C-A121-E16ECB920F28}" dt="2021-11-08T08:37:55.110" v="749" actId="2711"/>
          <ac:spMkLst>
            <pc:docMk/>
            <pc:sldMk cId="879857583" sldId="334"/>
            <ac:spMk id="2" creationId="{00000000-0000-0000-0000-000000000000}"/>
          </ac:spMkLst>
        </pc:spChg>
        <pc:spChg chg="mod">
          <ac:chgData name="Sioned Saer" userId="a511e1c1-9c87-4f4d-8480-d58f9216da9a" providerId="ADAL" clId="{BE036A65-2C12-430C-A121-E16ECB920F28}" dt="2021-11-08T08:38:15.033" v="753" actId="27636"/>
          <ac:spMkLst>
            <pc:docMk/>
            <pc:sldMk cId="879857583" sldId="334"/>
            <ac:spMk id="3" creationId="{00000000-0000-0000-0000-000000000000}"/>
          </ac:spMkLst>
        </pc:spChg>
        <pc:spChg chg="mod">
          <ac:chgData name="Sioned Saer" userId="a511e1c1-9c87-4f4d-8480-d58f9216da9a" providerId="ADAL" clId="{BE036A65-2C12-430C-A121-E16ECB920F28}" dt="2021-11-08T08:38:21.521" v="754" actId="2711"/>
          <ac:spMkLst>
            <pc:docMk/>
            <pc:sldMk cId="879857583" sldId="334"/>
            <ac:spMk id="4" creationId="{00000000-0000-0000-0000-000000000000}"/>
          </ac:spMkLst>
        </pc:spChg>
      </pc:sldChg>
      <pc:sldChg chg="addSp delSp modSp new mod">
        <pc:chgData name="Sioned Saer" userId="a511e1c1-9c87-4f4d-8480-d58f9216da9a" providerId="ADAL" clId="{BE036A65-2C12-430C-A121-E16ECB920F28}" dt="2021-11-08T08:46:36.869" v="869" actId="20577"/>
        <pc:sldMkLst>
          <pc:docMk/>
          <pc:sldMk cId="1051638211" sldId="335"/>
        </pc:sldMkLst>
        <pc:spChg chg="mod">
          <ac:chgData name="Sioned Saer" userId="a511e1c1-9c87-4f4d-8480-d58f9216da9a" providerId="ADAL" clId="{BE036A65-2C12-430C-A121-E16ECB920F28}" dt="2021-11-08T08:41:14.665" v="805" actId="2711"/>
          <ac:spMkLst>
            <pc:docMk/>
            <pc:sldMk cId="1051638211" sldId="335"/>
            <ac:spMk id="2" creationId="{49B3CB5D-C246-4628-8B9D-66983AB447E2}"/>
          </ac:spMkLst>
        </pc:spChg>
        <pc:spChg chg="del">
          <ac:chgData name="Sioned Saer" userId="a511e1c1-9c87-4f4d-8480-d58f9216da9a" providerId="ADAL" clId="{BE036A65-2C12-430C-A121-E16ECB920F28}" dt="2021-11-08T08:45:48.210" v="806"/>
          <ac:spMkLst>
            <pc:docMk/>
            <pc:sldMk cId="1051638211" sldId="335"/>
            <ac:spMk id="3" creationId="{059C8355-FDE2-4A80-889B-CA3168784E40}"/>
          </ac:spMkLst>
        </pc:spChg>
        <pc:spChg chg="mod">
          <ac:chgData name="Sioned Saer" userId="a511e1c1-9c87-4f4d-8480-d58f9216da9a" providerId="ADAL" clId="{BE036A65-2C12-430C-A121-E16ECB920F28}" dt="2021-11-08T08:46:36.869" v="869" actId="20577"/>
          <ac:spMkLst>
            <pc:docMk/>
            <pc:sldMk cId="1051638211" sldId="335"/>
            <ac:spMk id="4" creationId="{816F4E65-D0AF-4A54-A9F8-9BDACCC4D2B8}"/>
          </ac:spMkLst>
        </pc:spChg>
        <pc:picChg chg="add mod">
          <ac:chgData name="Sioned Saer" userId="a511e1c1-9c87-4f4d-8480-d58f9216da9a" providerId="ADAL" clId="{BE036A65-2C12-430C-A121-E16ECB920F28}" dt="2021-11-08T08:46:07.875" v="810" actId="14100"/>
          <ac:picMkLst>
            <pc:docMk/>
            <pc:sldMk cId="1051638211" sldId="335"/>
            <ac:picMk id="1026" creationId="{DF0A748C-9ABB-4354-9CC7-3F8B17444A35}"/>
          </ac:picMkLst>
        </pc:picChg>
      </pc:sldChg>
      <pc:sldChg chg="addSp delSp modSp new mod modNotesTx">
        <pc:chgData name="Sioned Saer" userId="a511e1c1-9c87-4f4d-8480-d58f9216da9a" providerId="ADAL" clId="{BE036A65-2C12-430C-A121-E16ECB920F28}" dt="2021-11-08T08:55:29.666" v="1091" actId="20577"/>
        <pc:sldMkLst>
          <pc:docMk/>
          <pc:sldMk cId="3528386764" sldId="336"/>
        </pc:sldMkLst>
        <pc:spChg chg="mod">
          <ac:chgData name="Sioned Saer" userId="a511e1c1-9c87-4f4d-8480-d58f9216da9a" providerId="ADAL" clId="{BE036A65-2C12-430C-A121-E16ECB920F28}" dt="2021-11-08T08:54:51.994" v="1045" actId="14100"/>
          <ac:spMkLst>
            <pc:docMk/>
            <pc:sldMk cId="3528386764" sldId="336"/>
            <ac:spMk id="2" creationId="{A9D4662F-DEB2-46C6-87C6-BCC73B09BF63}"/>
          </ac:spMkLst>
        </pc:spChg>
        <pc:spChg chg="del">
          <ac:chgData name="Sioned Saer" userId="a511e1c1-9c87-4f4d-8480-d58f9216da9a" providerId="ADAL" clId="{BE036A65-2C12-430C-A121-E16ECB920F28}" dt="2021-11-08T08:53:56.922" v="1016"/>
          <ac:spMkLst>
            <pc:docMk/>
            <pc:sldMk cId="3528386764" sldId="336"/>
            <ac:spMk id="3" creationId="{624EDDAA-BE56-4645-89BF-FEBED9FC304D}"/>
          </ac:spMkLst>
        </pc:spChg>
        <pc:spChg chg="del">
          <ac:chgData name="Sioned Saer" userId="a511e1c1-9c87-4f4d-8480-d58f9216da9a" providerId="ADAL" clId="{BE036A65-2C12-430C-A121-E16ECB920F28}" dt="2021-11-08T08:48:56.913" v="871"/>
          <ac:spMkLst>
            <pc:docMk/>
            <pc:sldMk cId="3528386764" sldId="336"/>
            <ac:spMk id="4" creationId="{7B92595C-70A2-49F6-A4FB-3BC1E99C516C}"/>
          </ac:spMkLst>
        </pc:spChg>
        <pc:picChg chg="add mod">
          <ac:chgData name="Sioned Saer" userId="a511e1c1-9c87-4f4d-8480-d58f9216da9a" providerId="ADAL" clId="{BE036A65-2C12-430C-A121-E16ECB920F28}" dt="2021-11-08T08:54:56.721" v="1046" actId="1076"/>
          <ac:picMkLst>
            <pc:docMk/>
            <pc:sldMk cId="3528386764" sldId="336"/>
            <ac:picMk id="2050" creationId="{0B9F625B-E405-4798-8B55-26D6526B6650}"/>
          </ac:picMkLst>
        </pc:picChg>
        <pc:picChg chg="add mod">
          <ac:chgData name="Sioned Saer" userId="a511e1c1-9c87-4f4d-8480-d58f9216da9a" providerId="ADAL" clId="{BE036A65-2C12-430C-A121-E16ECB920F28}" dt="2021-11-08T08:55:04.855" v="1049" actId="14100"/>
          <ac:picMkLst>
            <pc:docMk/>
            <pc:sldMk cId="3528386764" sldId="336"/>
            <ac:picMk id="2052" creationId="{123A7FC1-F64A-4EE0-9152-B3C85E2E8D6F}"/>
          </ac:picMkLst>
        </pc:picChg>
      </pc:sldChg>
      <pc:sldChg chg="addSp delSp modSp new mod modNotesTx">
        <pc:chgData name="Sioned Saer" userId="a511e1c1-9c87-4f4d-8480-d58f9216da9a" providerId="ADAL" clId="{BE036A65-2C12-430C-A121-E16ECB920F28}" dt="2021-11-08T09:14:58.696" v="1700" actId="27636"/>
        <pc:sldMkLst>
          <pc:docMk/>
          <pc:sldMk cId="3430656228" sldId="337"/>
        </pc:sldMkLst>
        <pc:spChg chg="mod">
          <ac:chgData name="Sioned Saer" userId="a511e1c1-9c87-4f4d-8480-d58f9216da9a" providerId="ADAL" clId="{BE036A65-2C12-430C-A121-E16ECB920F28}" dt="2021-11-08T09:10:10.457" v="1335" actId="2711"/>
          <ac:spMkLst>
            <pc:docMk/>
            <pc:sldMk cId="3430656228" sldId="337"/>
            <ac:spMk id="2" creationId="{F6715105-397E-4F0D-A50E-1C11209DC02C}"/>
          </ac:spMkLst>
        </pc:spChg>
        <pc:spChg chg="del">
          <ac:chgData name="Sioned Saer" userId="a511e1c1-9c87-4f4d-8480-d58f9216da9a" providerId="ADAL" clId="{BE036A65-2C12-430C-A121-E16ECB920F28}" dt="2021-11-08T09:10:46.063" v="1336"/>
          <ac:spMkLst>
            <pc:docMk/>
            <pc:sldMk cId="3430656228" sldId="337"/>
            <ac:spMk id="3" creationId="{717C481B-3875-4D94-BA2F-5D9F9BDC99E7}"/>
          </ac:spMkLst>
        </pc:spChg>
        <pc:spChg chg="mod">
          <ac:chgData name="Sioned Saer" userId="a511e1c1-9c87-4f4d-8480-d58f9216da9a" providerId="ADAL" clId="{BE036A65-2C12-430C-A121-E16ECB920F28}" dt="2021-11-08T09:14:58.696" v="1700" actId="27636"/>
          <ac:spMkLst>
            <pc:docMk/>
            <pc:sldMk cId="3430656228" sldId="337"/>
            <ac:spMk id="4" creationId="{288C82DB-5C38-46ED-995B-3257AED92985}"/>
          </ac:spMkLst>
        </pc:spChg>
        <pc:picChg chg="add mod">
          <ac:chgData name="Sioned Saer" userId="a511e1c1-9c87-4f4d-8480-d58f9216da9a" providerId="ADAL" clId="{BE036A65-2C12-430C-A121-E16ECB920F28}" dt="2021-11-08T09:10:58.690" v="1340" actId="14100"/>
          <ac:picMkLst>
            <pc:docMk/>
            <pc:sldMk cId="3430656228" sldId="337"/>
            <ac:picMk id="1026" creationId="{0F053FDC-D98B-497E-A82C-F2E826ED52DD}"/>
          </ac:picMkLst>
        </pc:picChg>
      </pc:sldChg>
      <pc:sldMasterChg chg="delSldLayout">
        <pc:chgData name="Sioned Saer" userId="a511e1c1-9c87-4f4d-8480-d58f9216da9a" providerId="ADAL" clId="{BE036A65-2C12-430C-A121-E16ECB920F28}" dt="2021-11-03T14:31:39.175" v="178" actId="47"/>
        <pc:sldMasterMkLst>
          <pc:docMk/>
          <pc:sldMasterMk cId="1701421860" sldId="2147483674"/>
        </pc:sldMasterMkLst>
        <pc:sldLayoutChg chg="del">
          <pc:chgData name="Sioned Saer" userId="a511e1c1-9c87-4f4d-8480-d58f9216da9a" providerId="ADAL" clId="{BE036A65-2C12-430C-A121-E16ECB920F28}" dt="2021-11-03T14:31:34.295" v="151" actId="47"/>
          <pc:sldLayoutMkLst>
            <pc:docMk/>
            <pc:sldMasterMk cId="1701421860" sldId="2147483674"/>
            <pc:sldLayoutMk cId="2748503893" sldId="2147483686"/>
          </pc:sldLayoutMkLst>
        </pc:sldLayoutChg>
        <pc:sldLayoutChg chg="del">
          <pc:chgData name="Sioned Saer" userId="a511e1c1-9c87-4f4d-8480-d58f9216da9a" providerId="ADAL" clId="{BE036A65-2C12-430C-A121-E16ECB920F28}" dt="2021-11-03T14:31:39.175" v="178" actId="47"/>
          <pc:sldLayoutMkLst>
            <pc:docMk/>
            <pc:sldMasterMk cId="1701421860" sldId="2147483674"/>
            <pc:sldLayoutMk cId="2548353251" sldId="2147483687"/>
          </pc:sldLayoutMkLst>
        </pc:sldLayoutChg>
      </pc:sldMasterChg>
    </pc:docChg>
  </pc:docChgLst>
  <pc:docChgLst>
    <pc:chgData name="Sioned Saer" userId="a511e1c1-9c87-4f4d-8480-d58f9216da9a" providerId="ADAL" clId="{37E6E862-B161-46C6-B8BD-6E3D78188FED}"/>
    <pc:docChg chg="modSld">
      <pc:chgData name="Sioned Saer" userId="a511e1c1-9c87-4f4d-8480-d58f9216da9a" providerId="ADAL" clId="{37E6E862-B161-46C6-B8BD-6E3D78188FED}" dt="2021-11-08T10:09:34.999" v="29" actId="6549"/>
      <pc:docMkLst>
        <pc:docMk/>
      </pc:docMkLst>
      <pc:sldChg chg="modNotesTx">
        <pc:chgData name="Sioned Saer" userId="a511e1c1-9c87-4f4d-8480-d58f9216da9a" providerId="ADAL" clId="{37E6E862-B161-46C6-B8BD-6E3D78188FED}" dt="2021-11-08T10:08:05.135" v="15" actId="6549"/>
        <pc:sldMkLst>
          <pc:docMk/>
          <pc:sldMk cId="3151041639" sldId="260"/>
        </pc:sldMkLst>
      </pc:sldChg>
      <pc:sldChg chg="modNotesTx">
        <pc:chgData name="Sioned Saer" userId="a511e1c1-9c87-4f4d-8480-d58f9216da9a" providerId="ADAL" clId="{37E6E862-B161-46C6-B8BD-6E3D78188FED}" dt="2021-11-08T10:07:09.738" v="4" actId="6549"/>
        <pc:sldMkLst>
          <pc:docMk/>
          <pc:sldMk cId="3879468583" sldId="268"/>
        </pc:sldMkLst>
      </pc:sldChg>
      <pc:sldChg chg="modNotesTx">
        <pc:chgData name="Sioned Saer" userId="a511e1c1-9c87-4f4d-8480-d58f9216da9a" providerId="ADAL" clId="{37E6E862-B161-46C6-B8BD-6E3D78188FED}" dt="2021-11-08T10:07:18.639" v="6" actId="6549"/>
        <pc:sldMkLst>
          <pc:docMk/>
          <pc:sldMk cId="71926830" sldId="269"/>
        </pc:sldMkLst>
      </pc:sldChg>
      <pc:sldChg chg="modNotesTx">
        <pc:chgData name="Sioned Saer" userId="a511e1c1-9c87-4f4d-8480-d58f9216da9a" providerId="ADAL" clId="{37E6E862-B161-46C6-B8BD-6E3D78188FED}" dt="2021-11-08T10:07:46.007" v="11" actId="6549"/>
        <pc:sldMkLst>
          <pc:docMk/>
          <pc:sldMk cId="2188138735" sldId="270"/>
        </pc:sldMkLst>
      </pc:sldChg>
      <pc:sldChg chg="modNotesTx">
        <pc:chgData name="Sioned Saer" userId="a511e1c1-9c87-4f4d-8480-d58f9216da9a" providerId="ADAL" clId="{37E6E862-B161-46C6-B8BD-6E3D78188FED}" dt="2021-11-08T10:07:35.579" v="9" actId="6549"/>
        <pc:sldMkLst>
          <pc:docMk/>
          <pc:sldMk cId="2824774554" sldId="273"/>
        </pc:sldMkLst>
      </pc:sldChg>
      <pc:sldChg chg="modNotesTx">
        <pc:chgData name="Sioned Saer" userId="a511e1c1-9c87-4f4d-8480-d58f9216da9a" providerId="ADAL" clId="{37E6E862-B161-46C6-B8BD-6E3D78188FED}" dt="2021-11-08T10:07:23.161" v="7" actId="6549"/>
        <pc:sldMkLst>
          <pc:docMk/>
          <pc:sldMk cId="1562747059" sldId="276"/>
        </pc:sldMkLst>
      </pc:sldChg>
      <pc:sldChg chg="modNotesTx">
        <pc:chgData name="Sioned Saer" userId="a511e1c1-9c87-4f4d-8480-d58f9216da9a" providerId="ADAL" clId="{37E6E862-B161-46C6-B8BD-6E3D78188FED}" dt="2021-11-08T10:07:28.812" v="8" actId="6549"/>
        <pc:sldMkLst>
          <pc:docMk/>
          <pc:sldMk cId="842661239" sldId="277"/>
        </pc:sldMkLst>
      </pc:sldChg>
      <pc:sldChg chg="modNotesTx">
        <pc:chgData name="Sioned Saer" userId="a511e1c1-9c87-4f4d-8480-d58f9216da9a" providerId="ADAL" clId="{37E6E862-B161-46C6-B8BD-6E3D78188FED}" dt="2021-11-08T10:07:56.528" v="13" actId="6549"/>
        <pc:sldMkLst>
          <pc:docMk/>
          <pc:sldMk cId="1782302494" sldId="281"/>
        </pc:sldMkLst>
      </pc:sldChg>
      <pc:sldChg chg="modNotesTx">
        <pc:chgData name="Sioned Saer" userId="a511e1c1-9c87-4f4d-8480-d58f9216da9a" providerId="ADAL" clId="{37E6E862-B161-46C6-B8BD-6E3D78188FED}" dt="2021-11-08T10:08:00.747" v="14" actId="6549"/>
        <pc:sldMkLst>
          <pc:docMk/>
          <pc:sldMk cId="842858525" sldId="282"/>
        </pc:sldMkLst>
      </pc:sldChg>
      <pc:sldChg chg="modNotesTx">
        <pc:chgData name="Sioned Saer" userId="a511e1c1-9c87-4f4d-8480-d58f9216da9a" providerId="ADAL" clId="{37E6E862-B161-46C6-B8BD-6E3D78188FED}" dt="2021-11-08T10:06:48.377" v="0" actId="6549"/>
        <pc:sldMkLst>
          <pc:docMk/>
          <pc:sldMk cId="4140629414" sldId="283"/>
        </pc:sldMkLst>
      </pc:sldChg>
      <pc:sldChg chg="modNotesTx">
        <pc:chgData name="Sioned Saer" userId="a511e1c1-9c87-4f4d-8480-d58f9216da9a" providerId="ADAL" clId="{37E6E862-B161-46C6-B8BD-6E3D78188FED}" dt="2021-11-08T10:06:56.508" v="1" actId="6549"/>
        <pc:sldMkLst>
          <pc:docMk/>
          <pc:sldMk cId="3487317902" sldId="284"/>
        </pc:sldMkLst>
      </pc:sldChg>
      <pc:sldChg chg="modNotesTx">
        <pc:chgData name="Sioned Saer" userId="a511e1c1-9c87-4f4d-8480-d58f9216da9a" providerId="ADAL" clId="{37E6E862-B161-46C6-B8BD-6E3D78188FED}" dt="2021-11-08T10:07:40.576" v="10" actId="6549"/>
        <pc:sldMkLst>
          <pc:docMk/>
          <pc:sldMk cId="858958599" sldId="288"/>
        </pc:sldMkLst>
      </pc:sldChg>
      <pc:sldChg chg="modNotesTx">
        <pc:chgData name="Sioned Saer" userId="a511e1c1-9c87-4f4d-8480-d58f9216da9a" providerId="ADAL" clId="{37E6E862-B161-46C6-B8BD-6E3D78188FED}" dt="2021-11-08T10:08:47.448" v="21" actId="6549"/>
        <pc:sldMkLst>
          <pc:docMk/>
          <pc:sldMk cId="3705644493" sldId="290"/>
        </pc:sldMkLst>
      </pc:sldChg>
      <pc:sldChg chg="modNotesTx">
        <pc:chgData name="Sioned Saer" userId="a511e1c1-9c87-4f4d-8480-d58f9216da9a" providerId="ADAL" clId="{37E6E862-B161-46C6-B8BD-6E3D78188FED}" dt="2021-11-08T10:07:50.753" v="12" actId="6549"/>
        <pc:sldMkLst>
          <pc:docMk/>
          <pc:sldMk cId="337421872" sldId="291"/>
        </pc:sldMkLst>
      </pc:sldChg>
      <pc:sldChg chg="modNotesTx">
        <pc:chgData name="Sioned Saer" userId="a511e1c1-9c87-4f4d-8480-d58f9216da9a" providerId="ADAL" clId="{37E6E862-B161-46C6-B8BD-6E3D78188FED}" dt="2021-11-08T10:07:00.605" v="2" actId="6549"/>
        <pc:sldMkLst>
          <pc:docMk/>
          <pc:sldMk cId="3585571554" sldId="292"/>
        </pc:sldMkLst>
      </pc:sldChg>
      <pc:sldChg chg="modNotesTx">
        <pc:chgData name="Sioned Saer" userId="a511e1c1-9c87-4f4d-8480-d58f9216da9a" providerId="ADAL" clId="{37E6E862-B161-46C6-B8BD-6E3D78188FED}" dt="2021-11-08T10:08:54.071" v="22" actId="6549"/>
        <pc:sldMkLst>
          <pc:docMk/>
          <pc:sldMk cId="3144434312" sldId="293"/>
        </pc:sldMkLst>
      </pc:sldChg>
      <pc:sldChg chg="modNotesTx">
        <pc:chgData name="Sioned Saer" userId="a511e1c1-9c87-4f4d-8480-d58f9216da9a" providerId="ADAL" clId="{37E6E862-B161-46C6-B8BD-6E3D78188FED}" dt="2021-11-08T10:08:59.160" v="23" actId="6549"/>
        <pc:sldMkLst>
          <pc:docMk/>
          <pc:sldMk cId="1486107133" sldId="294"/>
        </pc:sldMkLst>
      </pc:sldChg>
      <pc:sldChg chg="modNotesTx">
        <pc:chgData name="Sioned Saer" userId="a511e1c1-9c87-4f4d-8480-d58f9216da9a" providerId="ADAL" clId="{37E6E862-B161-46C6-B8BD-6E3D78188FED}" dt="2021-11-08T10:09:10.661" v="24" actId="6549"/>
        <pc:sldMkLst>
          <pc:docMk/>
          <pc:sldMk cId="874939920" sldId="296"/>
        </pc:sldMkLst>
      </pc:sldChg>
      <pc:sldChg chg="modNotesTx">
        <pc:chgData name="Sioned Saer" userId="a511e1c1-9c87-4f4d-8480-d58f9216da9a" providerId="ADAL" clId="{37E6E862-B161-46C6-B8BD-6E3D78188FED}" dt="2021-11-08T10:09:20.789" v="26" actId="6549"/>
        <pc:sldMkLst>
          <pc:docMk/>
          <pc:sldMk cId="2438134314" sldId="297"/>
        </pc:sldMkLst>
      </pc:sldChg>
      <pc:sldChg chg="modNotesTx">
        <pc:chgData name="Sioned Saer" userId="a511e1c1-9c87-4f4d-8480-d58f9216da9a" providerId="ADAL" clId="{37E6E862-B161-46C6-B8BD-6E3D78188FED}" dt="2021-11-08T10:09:25.224" v="27" actId="6549"/>
        <pc:sldMkLst>
          <pc:docMk/>
          <pc:sldMk cId="2321258614" sldId="298"/>
        </pc:sldMkLst>
      </pc:sldChg>
      <pc:sldChg chg="modNotesTx">
        <pc:chgData name="Sioned Saer" userId="a511e1c1-9c87-4f4d-8480-d58f9216da9a" providerId="ADAL" clId="{37E6E862-B161-46C6-B8BD-6E3D78188FED}" dt="2021-11-08T10:09:29.420" v="28" actId="6549"/>
        <pc:sldMkLst>
          <pc:docMk/>
          <pc:sldMk cId="2668407221" sldId="299"/>
        </pc:sldMkLst>
      </pc:sldChg>
      <pc:sldChg chg="modNotesTx">
        <pc:chgData name="Sioned Saer" userId="a511e1c1-9c87-4f4d-8480-d58f9216da9a" providerId="ADAL" clId="{37E6E862-B161-46C6-B8BD-6E3D78188FED}" dt="2021-11-08T10:08:09.250" v="16" actId="6549"/>
        <pc:sldMkLst>
          <pc:docMk/>
          <pc:sldMk cId="4140899231" sldId="300"/>
        </pc:sldMkLst>
      </pc:sldChg>
      <pc:sldChg chg="modNotesTx">
        <pc:chgData name="Sioned Saer" userId="a511e1c1-9c87-4f4d-8480-d58f9216da9a" providerId="ADAL" clId="{37E6E862-B161-46C6-B8BD-6E3D78188FED}" dt="2021-11-08T10:08:13.221" v="17" actId="6549"/>
        <pc:sldMkLst>
          <pc:docMk/>
          <pc:sldMk cId="330821468" sldId="301"/>
        </pc:sldMkLst>
      </pc:sldChg>
      <pc:sldChg chg="modNotesTx">
        <pc:chgData name="Sioned Saer" userId="a511e1c1-9c87-4f4d-8480-d58f9216da9a" providerId="ADAL" clId="{37E6E862-B161-46C6-B8BD-6E3D78188FED}" dt="2021-11-08T10:09:34.999" v="29" actId="6549"/>
        <pc:sldMkLst>
          <pc:docMk/>
          <pc:sldMk cId="1537327681" sldId="302"/>
        </pc:sldMkLst>
      </pc:sldChg>
      <pc:sldChg chg="modNotesTx">
        <pc:chgData name="Sioned Saer" userId="a511e1c1-9c87-4f4d-8480-d58f9216da9a" providerId="ADAL" clId="{37E6E862-B161-46C6-B8BD-6E3D78188FED}" dt="2021-11-08T10:07:14.200" v="5" actId="6549"/>
        <pc:sldMkLst>
          <pc:docMk/>
          <pc:sldMk cId="3343359814" sldId="304"/>
        </pc:sldMkLst>
      </pc:sldChg>
      <pc:sldChg chg="modNotesTx">
        <pc:chgData name="Sioned Saer" userId="a511e1c1-9c87-4f4d-8480-d58f9216da9a" providerId="ADAL" clId="{37E6E862-B161-46C6-B8BD-6E3D78188FED}" dt="2021-11-08T10:08:39.177" v="20" actId="6549"/>
        <pc:sldMkLst>
          <pc:docMk/>
          <pc:sldMk cId="91372172" sldId="309"/>
        </pc:sldMkLst>
      </pc:sldChg>
      <pc:sldChg chg="modNotesTx">
        <pc:chgData name="Sioned Saer" userId="a511e1c1-9c87-4f4d-8480-d58f9216da9a" providerId="ADAL" clId="{37E6E862-B161-46C6-B8BD-6E3D78188FED}" dt="2021-11-08T10:07:05.248" v="3" actId="6549"/>
        <pc:sldMkLst>
          <pc:docMk/>
          <pc:sldMk cId="1821081882" sldId="333"/>
        </pc:sldMkLst>
      </pc:sldChg>
      <pc:sldChg chg="modNotesTx">
        <pc:chgData name="Sioned Saer" userId="a511e1c1-9c87-4f4d-8480-d58f9216da9a" providerId="ADAL" clId="{37E6E862-B161-46C6-B8BD-6E3D78188FED}" dt="2021-11-08T10:08:17.560" v="18" actId="6549"/>
        <pc:sldMkLst>
          <pc:docMk/>
          <pc:sldMk cId="879857583" sldId="334"/>
        </pc:sldMkLst>
      </pc:sldChg>
      <pc:sldChg chg="modNotesTx">
        <pc:chgData name="Sioned Saer" userId="a511e1c1-9c87-4f4d-8480-d58f9216da9a" providerId="ADAL" clId="{37E6E862-B161-46C6-B8BD-6E3D78188FED}" dt="2021-11-08T10:08:26.512" v="19" actId="6549"/>
        <pc:sldMkLst>
          <pc:docMk/>
          <pc:sldMk cId="3528386764" sldId="336"/>
        </pc:sldMkLst>
      </pc:sldChg>
      <pc:sldChg chg="modNotesTx">
        <pc:chgData name="Sioned Saer" userId="a511e1c1-9c87-4f4d-8480-d58f9216da9a" providerId="ADAL" clId="{37E6E862-B161-46C6-B8BD-6E3D78188FED}" dt="2021-11-08T10:09:16.082" v="25" actId="6549"/>
        <pc:sldMkLst>
          <pc:docMk/>
          <pc:sldMk cId="3430656228" sldId="3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08/11/2021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Notes for Module Team:</a:t>
            </a:r>
          </a:p>
          <a:p>
            <a:endParaRPr lang="en-GB" altLang="en-US">
              <a:latin typeface="Arial" panose="020B0604020202020204" pitchFamily="34" charset="0"/>
            </a:endParaRPr>
          </a:p>
          <a:p>
            <a:r>
              <a:rPr lang="en-GB" altLang="en-US">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81092A5-F00D-454C-97E6-94A97B0251C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662FADEB-8FB7-49B9-9A0D-4BE0870C5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30D7F45-83B1-42BF-90F8-E5ACFF97A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FD15C9-1FE4-4D62-9D67-E82966539DD0}"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1669077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14900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4005094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b="0" i="0" dirty="0">
              <a:solidFill>
                <a:srgbClr val="000000"/>
              </a:solidFill>
              <a:effectLst/>
              <a:latin typeface="Tahoma" panose="020B0604030504040204" pitchFamily="34" charset="0"/>
            </a:endParaRPr>
          </a:p>
          <a:p>
            <a:pPr algn="l">
              <a:buFont typeface="Arial" panose="020B0604020202020204" pitchFamily="34" charset="0"/>
              <a:buChar char="•"/>
            </a:pPr>
            <a:endParaRPr lang="en-GB" b="0" i="0" dirty="0">
              <a:solidFill>
                <a:srgbClr val="000000"/>
              </a:solidFill>
              <a:effectLst/>
              <a:latin typeface="Tahom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427888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18</a:t>
            </a:fld>
            <a:endParaRPr lang="en-GB"/>
          </a:p>
        </p:txBody>
      </p:sp>
    </p:spTree>
    <p:extLst>
      <p:ext uri="{BB962C8B-B14F-4D97-AF65-F5344CB8AC3E}">
        <p14:creationId xmlns:p14="http://schemas.microsoft.com/office/powerpoint/2010/main" val="2532516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20</a:t>
            </a:fld>
            <a:endParaRPr lang="en-GB"/>
          </a:p>
        </p:txBody>
      </p:sp>
    </p:spTree>
    <p:extLst>
      <p:ext uri="{BB962C8B-B14F-4D97-AF65-F5344CB8AC3E}">
        <p14:creationId xmlns:p14="http://schemas.microsoft.com/office/powerpoint/2010/main" val="28077682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21</a:t>
            </a:fld>
            <a:endParaRPr lang="en-GB"/>
          </a:p>
        </p:txBody>
      </p:sp>
    </p:spTree>
    <p:extLst>
      <p:ext uri="{BB962C8B-B14F-4D97-AF65-F5344CB8AC3E}">
        <p14:creationId xmlns:p14="http://schemas.microsoft.com/office/powerpoint/2010/main" val="1830131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16912554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22312D1-22CB-47DE-9E22-0AC3FED608ED}"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5724125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25</a:t>
            </a:fld>
            <a:endParaRPr lang="en-GB"/>
          </a:p>
        </p:txBody>
      </p:sp>
    </p:spTree>
    <p:extLst>
      <p:ext uri="{BB962C8B-B14F-4D97-AF65-F5344CB8AC3E}">
        <p14:creationId xmlns:p14="http://schemas.microsoft.com/office/powerpoint/2010/main" val="27782383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27</a:t>
            </a:fld>
            <a:endParaRPr lang="en-GB"/>
          </a:p>
        </p:txBody>
      </p:sp>
    </p:spTree>
    <p:extLst>
      <p:ext uri="{BB962C8B-B14F-4D97-AF65-F5344CB8AC3E}">
        <p14:creationId xmlns:p14="http://schemas.microsoft.com/office/powerpoint/2010/main" val="2951965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4654130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28892832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32</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33</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34</a:t>
            </a:fld>
            <a:endParaRPr lang="en-GB"/>
          </a:p>
        </p:txBody>
      </p:sp>
    </p:spTree>
    <p:extLst>
      <p:ext uri="{BB962C8B-B14F-4D97-AF65-F5344CB8AC3E}">
        <p14:creationId xmlns:p14="http://schemas.microsoft.com/office/powerpoint/2010/main" val="32861460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35</a:t>
            </a:fld>
            <a:endParaRPr lang="en-GB"/>
          </a:p>
        </p:txBody>
      </p:sp>
    </p:spTree>
    <p:extLst>
      <p:ext uri="{BB962C8B-B14F-4D97-AF65-F5344CB8AC3E}">
        <p14:creationId xmlns:p14="http://schemas.microsoft.com/office/powerpoint/2010/main" val="2263157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36</a:t>
            </a:fld>
            <a:endParaRPr lang="en-GB"/>
          </a:p>
        </p:txBody>
      </p:sp>
    </p:spTree>
    <p:extLst>
      <p:ext uri="{BB962C8B-B14F-4D97-AF65-F5344CB8AC3E}">
        <p14:creationId xmlns:p14="http://schemas.microsoft.com/office/powerpoint/2010/main" val="30833891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38</a:t>
            </a:fld>
            <a:endParaRPr lang="en-GB"/>
          </a:p>
        </p:txBody>
      </p:sp>
    </p:spTree>
    <p:extLst>
      <p:ext uri="{BB962C8B-B14F-4D97-AF65-F5344CB8AC3E}">
        <p14:creationId xmlns:p14="http://schemas.microsoft.com/office/powerpoint/2010/main" val="5918312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17018741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40</a:t>
            </a:fld>
            <a:endParaRPr lang="en-GB"/>
          </a:p>
        </p:txBody>
      </p:sp>
    </p:spTree>
    <p:extLst>
      <p:ext uri="{BB962C8B-B14F-4D97-AF65-F5344CB8AC3E}">
        <p14:creationId xmlns:p14="http://schemas.microsoft.com/office/powerpoint/2010/main" val="37882101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41</a:t>
            </a:fld>
            <a:endParaRPr lang="en-GB"/>
          </a:p>
        </p:txBody>
      </p:sp>
    </p:spTree>
    <p:extLst>
      <p:ext uri="{BB962C8B-B14F-4D97-AF65-F5344CB8AC3E}">
        <p14:creationId xmlns:p14="http://schemas.microsoft.com/office/powerpoint/2010/main" val="11184554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42</a:t>
            </a:fld>
            <a:endParaRPr lang="en-GB"/>
          </a:p>
        </p:txBody>
      </p:sp>
    </p:spTree>
    <p:extLst>
      <p:ext uri="{BB962C8B-B14F-4D97-AF65-F5344CB8AC3E}">
        <p14:creationId xmlns:p14="http://schemas.microsoft.com/office/powerpoint/2010/main" val="23186428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43</a:t>
            </a:fld>
            <a:endParaRPr lang="en-GB"/>
          </a:p>
        </p:txBody>
      </p:sp>
    </p:spTree>
    <p:extLst>
      <p:ext uri="{BB962C8B-B14F-4D97-AF65-F5344CB8AC3E}">
        <p14:creationId xmlns:p14="http://schemas.microsoft.com/office/powerpoint/2010/main" val="1335585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9411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87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971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206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288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36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398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89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983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1201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775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5359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1864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11/8/2021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014218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publications/2018-03/education-in-wales-our-national-mission.pdf"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12.xml"/><Relationship Id="rId5" Type="http://schemas.openxmlformats.org/officeDocument/2006/relationships/hyperlink" Target="https://www.pacey.org.uk/working-in-childcare/business-smart/starting-out/policies-and-procedures-a-beginner-s-guide/" TargetMode="External"/><Relationship Id="rId4" Type="http://schemas.openxmlformats.org/officeDocument/2006/relationships/hyperlink" Target="https://gov.wales/sites/default/files/publications/2019-06/national-minimum-standards-for-regulated-childcare.pd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3" Type="http://schemas.openxmlformats.org/officeDocument/2006/relationships/hyperlink" Target="https://gov.wales/school-prospectuses-guidance-headteachers-and-governing-bodies"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747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7106" y="762000"/>
            <a:ext cx="8787381" cy="4467002"/>
          </a:xfrm>
        </p:spPr>
        <p:txBody>
          <a:bodyPr rtlCol="0">
            <a:normAutofit fontScale="77500" lnSpcReduction="20000"/>
          </a:bodyPr>
          <a:lstStyle/>
          <a:p>
            <a:pPr marL="0" indent="0">
              <a:buNone/>
            </a:pPr>
            <a:endParaRPr lang="cy-GB" altLang="en-US" sz="3600" b="1" dirty="0">
              <a:solidFill>
                <a:schemeClr val="accent1">
                  <a:lumMod val="50000"/>
                </a:schemeClr>
              </a:solidFill>
            </a:endParaRPr>
          </a:p>
          <a:p>
            <a:pPr marL="0" indent="0">
              <a:buNone/>
            </a:pPr>
            <a:r>
              <a:rPr lang="cy-GB" altLang="en-US" sz="4000" b="1" dirty="0">
                <a:solidFill>
                  <a:schemeClr val="accent1">
                    <a:lumMod val="50000"/>
                  </a:schemeClr>
                </a:solidFill>
                <a:latin typeface="Arial" panose="020B0604020202020204" pitchFamily="34" charset="0"/>
                <a:cs typeface="Arial" panose="020B0604020202020204" pitchFamily="34" charset="0"/>
              </a:rPr>
              <a:t>ECEY5006C</a:t>
            </a:r>
          </a:p>
          <a:p>
            <a:pPr marL="0" indent="0">
              <a:buNone/>
            </a:pPr>
            <a:r>
              <a:rPr lang="cy-GB" altLang="en-US" sz="4000" b="1" dirty="0">
                <a:solidFill>
                  <a:schemeClr val="accent1">
                    <a:lumMod val="50000"/>
                  </a:schemeClr>
                </a:solidFill>
                <a:latin typeface="Arial" panose="020B0604020202020204" pitchFamily="34" charset="0"/>
                <a:cs typeface="Arial" panose="020B0604020202020204" pitchFamily="34" charset="0"/>
              </a:rPr>
              <a:t>Arweinyddiaeth a gwaith tîm yn y blynyddoedd cynnar </a:t>
            </a:r>
            <a:br>
              <a:rPr lang="cy-GB" altLang="en-US" sz="4000" b="1" dirty="0">
                <a:solidFill>
                  <a:schemeClr val="accent1">
                    <a:lumMod val="50000"/>
                  </a:schemeClr>
                </a:solidFill>
                <a:latin typeface="Arial" panose="020B0604020202020204" pitchFamily="34" charset="0"/>
                <a:cs typeface="Arial" panose="020B0604020202020204" pitchFamily="34" charset="0"/>
              </a:rPr>
            </a:br>
            <a:r>
              <a:rPr lang="en-GB" altLang="en-US" sz="4000" b="1" dirty="0">
                <a:solidFill>
                  <a:schemeClr val="accent1">
                    <a:lumMod val="50000"/>
                  </a:schemeClr>
                </a:solidFill>
                <a:latin typeface="Arial" panose="020B0604020202020204" pitchFamily="34" charset="0"/>
                <a:cs typeface="Arial" panose="020B0604020202020204" pitchFamily="34" charset="0"/>
              </a:rPr>
              <a:t>Leadership and teamwork in the early years</a:t>
            </a:r>
          </a:p>
          <a:p>
            <a:pPr marL="0" indent="0">
              <a:buNone/>
            </a:pPr>
            <a:r>
              <a:rPr lang="en-GB" altLang="en-US" sz="4000" b="1" dirty="0" err="1">
                <a:solidFill>
                  <a:schemeClr val="accent1">
                    <a:lumMod val="75000"/>
                  </a:schemeClr>
                </a:solidFill>
                <a:latin typeface="Arial" panose="020B0604020202020204" pitchFamily="34" charset="0"/>
                <a:cs typeface="Arial" panose="020B0604020202020204" pitchFamily="34" charset="0"/>
              </a:rPr>
              <a:t>Darlith</a:t>
            </a:r>
            <a:r>
              <a:rPr lang="en-GB" altLang="en-US" sz="4000" b="1" dirty="0">
                <a:solidFill>
                  <a:schemeClr val="accent1">
                    <a:lumMod val="75000"/>
                  </a:schemeClr>
                </a:solidFill>
                <a:latin typeface="Arial" panose="020B0604020202020204" pitchFamily="34" charset="0"/>
                <a:cs typeface="Arial" panose="020B0604020202020204" pitchFamily="34" charset="0"/>
              </a:rPr>
              <a:t> 3 – </a:t>
            </a:r>
            <a:r>
              <a:rPr lang="en-GB" altLang="en-US" sz="4000" b="1" dirty="0" err="1">
                <a:solidFill>
                  <a:schemeClr val="accent1">
                    <a:lumMod val="75000"/>
                  </a:schemeClr>
                </a:solidFill>
                <a:latin typeface="Arial" panose="020B0604020202020204" pitchFamily="34" charset="0"/>
                <a:cs typeface="Arial" panose="020B0604020202020204" pitchFamily="34" charset="0"/>
              </a:rPr>
              <a:t>Gofynion</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Statudol</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a’r</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Gyfraith</a:t>
            </a:r>
            <a:r>
              <a:rPr lang="en-GB" altLang="en-US" sz="4000" b="1" dirty="0">
                <a:solidFill>
                  <a:schemeClr val="accent1">
                    <a:lumMod val="75000"/>
                  </a:schemeClr>
                </a:solidFill>
                <a:latin typeface="Arial" panose="020B0604020202020204" pitchFamily="34" charset="0"/>
                <a:cs typeface="Arial" panose="020B0604020202020204" pitchFamily="34" charset="0"/>
              </a:rPr>
              <a:t> o </a:t>
            </a:r>
            <a:r>
              <a:rPr lang="en-GB" altLang="en-US" sz="4000" b="1" dirty="0" err="1">
                <a:solidFill>
                  <a:schemeClr val="accent1">
                    <a:lumMod val="75000"/>
                  </a:schemeClr>
                </a:solidFill>
                <a:latin typeface="Arial" panose="020B0604020202020204" pitchFamily="34" charset="0"/>
                <a:cs typeface="Arial" panose="020B0604020202020204" pitchFamily="34" charset="0"/>
              </a:rPr>
              <a:t>rhan</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Cyflogi</a:t>
            </a:r>
            <a:endParaRPr lang="en-GB" altLang="en-US" sz="40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ltLang="en-US" sz="4000" b="1" dirty="0">
                <a:solidFill>
                  <a:schemeClr val="accent1">
                    <a:lumMod val="75000"/>
                  </a:schemeClr>
                </a:solidFill>
                <a:latin typeface="Arial" panose="020B0604020202020204" pitchFamily="34" charset="0"/>
                <a:cs typeface="Arial" panose="020B0604020202020204" pitchFamily="34" charset="0"/>
              </a:rPr>
              <a:t>Lecture 3 – Statutory Requirements and Employment Law </a:t>
            </a:r>
          </a:p>
          <a:p>
            <a:r>
              <a:rPr lang="en-GB" sz="4000" b="1" dirty="0">
                <a:solidFill>
                  <a:schemeClr val="bg1"/>
                </a:solidFill>
                <a:latin typeface="Arial" panose="020B0604020202020204" pitchFamily="34" charset="0"/>
                <a:cs typeface="Arial" panose="020B0604020202020204" pitchFamily="34" charset="0"/>
              </a:rPr>
              <a:t>2 – Lecture 2</a:t>
            </a:r>
          </a:p>
          <a:p>
            <a:pPr marL="0" indent="0" eaLnBrk="1" hangingPunct="1">
              <a:spcBef>
                <a:spcPts val="700"/>
              </a:spcBef>
              <a:buFont typeface="Arial" panose="020B0604020202020204" pitchFamily="34" charset="0"/>
              <a:buNone/>
              <a:defRPr/>
            </a:pPr>
            <a:endParaRPr lang="en-GB" altLang="en-US" sz="3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15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648200" y="1600200"/>
            <a:ext cx="4038600" cy="3989388"/>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773-086B-422A-BF5C-6C0331DC3486}"/>
              </a:ext>
            </a:extLst>
          </p:cNvPr>
          <p:cNvSpPr>
            <a:spLocks noGrp="1"/>
          </p:cNvSpPr>
          <p:nvPr>
            <p:ph type="title"/>
          </p:nvPr>
        </p:nvSpPr>
        <p:spPr>
          <a:xfrm>
            <a:off x="381000" y="365127"/>
            <a:ext cx="8134350" cy="701674"/>
          </a:xfrm>
        </p:spPr>
        <p:txBody>
          <a:bodyPr>
            <a:normAutofit fontScale="90000"/>
          </a:bodyPr>
          <a:lstStyle/>
          <a:p>
            <a:pPr>
              <a:defRPr/>
            </a:pPr>
            <a:r>
              <a:rPr lang="en-GB" sz="3200" dirty="0" err="1">
                <a:latin typeface="Arial" panose="020B0604020202020204" pitchFamily="34" charset="0"/>
                <a:cs typeface="Arial" panose="020B0604020202020204" pitchFamily="34" charset="0"/>
              </a:rPr>
              <a:t>Rhaglen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Ymarferydd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Early Years Practitioner </a:t>
            </a:r>
            <a:r>
              <a:rPr lang="en-GB" sz="3200" dirty="0">
                <a:latin typeface="Arial" panose="020B0604020202020204" pitchFamily="34" charset="0"/>
                <a:cs typeface="Arial" panose="020B0604020202020204" pitchFamily="34" charset="0"/>
              </a:rPr>
              <a:t>programme</a:t>
            </a:r>
            <a:endParaRPr lang="en-US" sz="3200" dirty="0">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CAC8AF6E-7C95-4E14-B8A1-A2B2049F7339}"/>
              </a:ext>
            </a:extLst>
          </p:cNvPr>
          <p:cNvSpPr>
            <a:spLocks noGrp="1"/>
          </p:cNvSpPr>
          <p:nvPr>
            <p:ph sz="half" idx="1"/>
          </p:nvPr>
        </p:nvSpPr>
        <p:spPr>
          <a:xfrm>
            <a:off x="457200" y="1268412"/>
            <a:ext cx="8382000" cy="4321176"/>
          </a:xfrm>
        </p:spPr>
        <p:txBody>
          <a:bodyPr>
            <a:noAutofit/>
          </a:bodyPr>
          <a:lstStyle/>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Meini</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prawf</a:t>
            </a:r>
            <a:r>
              <a:rPr lang="en-GB" altLang="en-US" sz="1100" b="1" dirty="0">
                <a:latin typeface="Arial" panose="020B0604020202020204" pitchFamily="34" charset="0"/>
                <a:cs typeface="Arial" panose="020B0604020202020204" pitchFamily="34" charset="0"/>
              </a:rPr>
              <a:t> y NOS a </a:t>
            </a:r>
            <a:r>
              <a:rPr lang="en-GB" altLang="en-US" sz="1100" b="1" dirty="0" err="1">
                <a:latin typeface="Arial" panose="020B0604020202020204" pitchFamily="34" charset="0"/>
                <a:cs typeface="Arial" panose="020B0604020202020204" pitchFamily="34" charset="0"/>
              </a:rPr>
              <a:t>gyflawnwyd</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yn</a:t>
            </a:r>
            <a:r>
              <a:rPr lang="en-GB" altLang="en-US" sz="1100" b="1" dirty="0">
                <a:latin typeface="Arial" panose="020B0604020202020204" pitchFamily="34" charset="0"/>
                <a:cs typeface="Arial" panose="020B0604020202020204" pitchFamily="34" charset="0"/>
              </a:rPr>
              <a:t> y </a:t>
            </a:r>
            <a:r>
              <a:rPr lang="en-GB" altLang="en-US" sz="1100" b="1" dirty="0" err="1">
                <a:latin typeface="Arial" panose="020B0604020202020204" pitchFamily="34" charset="0"/>
                <a:cs typeface="Arial" panose="020B0604020202020204" pitchFamily="34" charset="0"/>
              </a:rPr>
              <a:t>ddarlith</a:t>
            </a:r>
            <a:r>
              <a:rPr lang="en-GB" altLang="en-US" sz="1100" b="1" dirty="0">
                <a:latin typeface="Arial" panose="020B0604020202020204" pitchFamily="34" charset="0"/>
                <a:cs typeface="Arial" panose="020B0604020202020204" pitchFamily="34" charset="0"/>
              </a:rPr>
              <a:t>/</a:t>
            </a:r>
            <a:r>
              <a:rPr lang="en-GB" altLang="en-US" sz="1100" b="1" dirty="0" err="1">
                <a:latin typeface="Arial" panose="020B0604020202020204" pitchFamily="34" charset="0"/>
                <a:cs typeface="Arial" panose="020B0604020202020204" pitchFamily="34" charset="0"/>
              </a:rPr>
              <a:t>modwl</a:t>
            </a:r>
            <a:r>
              <a:rPr lang="en-GB" altLang="en-US" sz="1100" b="1" dirty="0">
                <a:latin typeface="Arial" panose="020B0604020202020204" pitchFamily="34" charset="0"/>
                <a:cs typeface="Arial" panose="020B0604020202020204" pitchFamily="34" charset="0"/>
              </a:rPr>
              <a:t> hon:</a:t>
            </a:r>
          </a:p>
          <a:p>
            <a:pPr marL="0" indent="0">
              <a:buNone/>
            </a:pPr>
            <a:r>
              <a:rPr lang="en-GB" altLang="en-US" sz="1100" b="1" dirty="0">
                <a:latin typeface="Arial" panose="020B0604020202020204" pitchFamily="34" charset="0"/>
                <a:cs typeface="Arial" panose="020B0604020202020204" pitchFamily="34" charset="0"/>
              </a:rPr>
              <a:t>The NOS criteria met in this lecture/module:</a:t>
            </a:r>
          </a:p>
          <a:p>
            <a:pPr marL="0" indent="0">
              <a:buFont typeface="Arial" panose="020B0604020202020204" pitchFamily="34" charset="0"/>
              <a:buNone/>
            </a:pPr>
            <a:endParaRPr lang="en-GB" altLang="en-US"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Craidd</a:t>
            </a:r>
            <a:r>
              <a:rPr lang="en-GB" altLang="en-US" sz="1100" b="1" dirty="0">
                <a:latin typeface="Arial" panose="020B0604020202020204" pitchFamily="34" charset="0"/>
                <a:cs typeface="Arial" panose="020B0604020202020204" pitchFamily="34" charset="0"/>
              </a:rPr>
              <a:t>/Core:</a:t>
            </a:r>
            <a:r>
              <a:rPr lang="en-GB" altLang="en-US" sz="1100" dirty="0">
                <a:latin typeface="Arial" panose="020B0604020202020204" pitchFamily="34" charset="0"/>
                <a:cs typeface="Arial" panose="020B0604020202020204" pitchFamily="34" charset="0"/>
              </a:rPr>
              <a:t>  K44/K47/K48/K51/K54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P9/P11-P18/P20/P23/P25-34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0403:</a:t>
            </a:r>
            <a:r>
              <a:rPr lang="en-GB" altLang="en-US" sz="1100" dirty="0">
                <a:latin typeface="Arial" panose="020B0604020202020204" pitchFamily="34" charset="0"/>
                <a:cs typeface="Arial" panose="020B0604020202020204" pitchFamily="34" charset="0"/>
              </a:rPr>
              <a:t> P2/P3/P10/P12/P13/P16/P17/P19-21/P24-26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K57/K58 + </a:t>
            </a: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P1-P3/P5-P6/P8-P26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0407:</a:t>
            </a:r>
            <a:r>
              <a:rPr lang="en-GB" altLang="en-US" sz="1100" dirty="0">
                <a:latin typeface="Arial" panose="020B0604020202020204" pitchFamily="34" charset="0"/>
                <a:cs typeface="Arial" panose="020B0604020202020204" pitchFamily="34" charset="0"/>
              </a:rPr>
              <a:t> P7-P14/P16-P20/P22-P31</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0408: </a:t>
            </a:r>
            <a:r>
              <a:rPr lang="en-GB" altLang="en-US" sz="1100" dirty="0">
                <a:latin typeface="Arial" panose="020B0604020202020204" pitchFamily="34" charset="0"/>
                <a:cs typeface="Arial" panose="020B0604020202020204" pitchFamily="34" charset="0"/>
              </a:rPr>
              <a:t>P13-P16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0409: </a:t>
            </a:r>
            <a:r>
              <a:rPr lang="en-GB" altLang="en-US" sz="11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0042 : </a:t>
            </a:r>
            <a:r>
              <a:rPr lang="en-GB" altLang="en-US" sz="1100" dirty="0">
                <a:latin typeface="Arial" panose="020B0604020202020204" pitchFamily="34" charset="0"/>
                <a:cs typeface="Arial" panose="020B0604020202020204" pitchFamily="34" charset="0"/>
              </a:rPr>
              <a:t>K43-K46/K49-K50 + </a:t>
            </a:r>
            <a:r>
              <a:rPr lang="en-GB" altLang="en-US" sz="1100" b="1" dirty="0">
                <a:latin typeface="Arial" panose="020B0604020202020204" pitchFamily="34" charset="0"/>
                <a:cs typeface="Arial" panose="020B0604020202020204" pitchFamily="34" charset="0"/>
              </a:rPr>
              <a:t>0042</a:t>
            </a:r>
            <a:r>
              <a:rPr lang="en-GB" altLang="en-US" sz="11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0044: </a:t>
            </a:r>
            <a:r>
              <a:rPr lang="en-GB" altLang="en-US" sz="11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SCH32: </a:t>
            </a:r>
            <a:r>
              <a:rPr lang="en-GB" altLang="en-US" sz="11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SCH53: </a:t>
            </a:r>
            <a:r>
              <a:rPr lang="en-GB" altLang="en-US" sz="1100" dirty="0">
                <a:latin typeface="Arial" panose="020B0604020202020204" pitchFamily="34" charset="0"/>
                <a:cs typeface="Arial" panose="020B0604020202020204" pitchFamily="34" charset="0"/>
              </a:rPr>
              <a:t>K1- K4 + </a:t>
            </a:r>
            <a:r>
              <a:rPr lang="en-GB" altLang="en-US" sz="1100" b="1" dirty="0">
                <a:latin typeface="Arial" panose="020B0604020202020204" pitchFamily="34" charset="0"/>
                <a:cs typeface="Arial" panose="020B0604020202020204" pitchFamily="34" charset="0"/>
              </a:rPr>
              <a:t>SCH53</a:t>
            </a:r>
            <a:r>
              <a:rPr lang="en-GB" altLang="en-US" sz="11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0405</a:t>
            </a:r>
            <a:r>
              <a:rPr lang="en-GB" altLang="en-US" sz="1100" dirty="0">
                <a:latin typeface="Arial" panose="020B0604020202020204" pitchFamily="34" charset="0"/>
                <a:cs typeface="Arial" panose="020B0604020202020204" pitchFamily="34" charset="0"/>
              </a:rPr>
              <a:t>: P1-P15/P18-P22</a:t>
            </a:r>
          </a:p>
        </p:txBody>
      </p:sp>
      <p:sp>
        <p:nvSpPr>
          <p:cNvPr id="30724" name="Content Placeholder 3">
            <a:extLst>
              <a:ext uri="{FF2B5EF4-FFF2-40B4-BE49-F238E27FC236}">
                <a16:creationId xmlns:a16="http://schemas.microsoft.com/office/drawing/2014/main" id="{D305A5FE-CAFB-4772-B303-3D37C03241CE}"/>
              </a:ext>
            </a:extLst>
          </p:cNvPr>
          <p:cNvSpPr>
            <a:spLocks noGrp="1"/>
          </p:cNvSpPr>
          <p:nvPr>
            <p:ph sz="half" idx="2"/>
          </p:nvPr>
        </p:nvSpPr>
        <p:spPr>
          <a:xfrm>
            <a:off x="8515350" y="5257800"/>
            <a:ext cx="171450" cy="331788"/>
          </a:xfrm>
        </p:spPr>
        <p:txBody>
          <a:bodyPr>
            <a:normAutofit fontScale="77500" lnSpcReduction="20000"/>
          </a:bodyPr>
          <a:lstStyle/>
          <a:p>
            <a:pPr marL="0" indent="0">
              <a:buFont typeface="Arial" panose="020B0604020202020204" pitchFamily="34" charset="0"/>
              <a:buNone/>
            </a:pPr>
            <a:endParaRPr lang="en-GB" altLang="en-US" dirty="0">
              <a:latin typeface="Lucida Sans" panose="020B0602030504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800" y="365127"/>
            <a:ext cx="8210550" cy="930273"/>
          </a:xfrm>
        </p:spPr>
        <p:txBody>
          <a:bodyPr>
            <a:noAutofit/>
          </a:bodyPr>
          <a:lstStyle/>
          <a:p>
            <a:r>
              <a:rPr lang="en-GB" sz="3200" b="1" dirty="0" err="1">
                <a:latin typeface="Arial" panose="020B0604020202020204" pitchFamily="34" charset="0"/>
                <a:cs typeface="Arial" panose="020B0604020202020204" pitchFamily="34" charset="0"/>
              </a:rPr>
              <a:t>Gofynion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statudol</a:t>
            </a:r>
            <a:r>
              <a:rPr lang="en-GB" sz="3200" b="1" dirty="0">
                <a:latin typeface="Arial" panose="020B0604020202020204" pitchFamily="34" charset="0"/>
                <a:cs typeface="Arial" panose="020B0604020202020204" pitchFamily="34" charset="0"/>
              </a:rPr>
              <a:t> a </a:t>
            </a:r>
            <a:r>
              <a:rPr lang="en-GB" sz="3200" b="1" dirty="0" err="1">
                <a:latin typeface="Arial" panose="020B0604020202020204" pitchFamily="34" charset="0"/>
                <a:cs typeface="Arial" panose="020B0604020202020204" pitchFamily="34" charset="0"/>
              </a:rPr>
              <a:t>goblygiadol</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Statutory obligations and  requirements</a:t>
            </a:r>
          </a:p>
        </p:txBody>
      </p:sp>
      <p:sp>
        <p:nvSpPr>
          <p:cNvPr id="5" name="Content Placeholder 4"/>
          <p:cNvSpPr>
            <a:spLocks noGrp="1"/>
          </p:cNvSpPr>
          <p:nvPr>
            <p:ph sz="half" idx="1"/>
          </p:nvPr>
        </p:nvSpPr>
        <p:spPr>
          <a:xfrm>
            <a:off x="628650" y="1516063"/>
            <a:ext cx="3886200" cy="4351338"/>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endParaRPr lang="en-GB" b="1" dirty="0">
              <a:latin typeface="Arial" panose="020B0604020202020204" pitchFamily="34" charset="0"/>
              <a:cs typeface="Arial" panose="020B0604020202020204" pitchFamily="34" charset="0"/>
            </a:endParaRPr>
          </a:p>
          <a:p>
            <a:pPr marL="0" indent="0">
              <a:buNone/>
            </a:pPr>
            <a:r>
              <a:rPr lang="en-GB" b="1" dirty="0" err="1">
                <a:latin typeface="Arial" panose="020B0604020202020204" pitchFamily="34" charset="0"/>
                <a:cs typeface="Arial" panose="020B0604020202020204" pitchFamily="34" charset="0"/>
              </a:rPr>
              <a:t>Gofynion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statudol</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cyrff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AGC</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A DIOGELWCH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TÂN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GOFAL CYMDEITHASOL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GYHOEDDUS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YR ASIANTAETH AMGYLCHEDD</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CYFLOGAETH – Y GYFRAITH</a:t>
            </a:r>
          </a:p>
        </p:txBody>
      </p:sp>
      <p:sp>
        <p:nvSpPr>
          <p:cNvPr id="6" name="Content Placeholder 5"/>
          <p:cNvSpPr>
            <a:spLocks noGrp="1"/>
          </p:cNvSpPr>
          <p:nvPr>
            <p:ph sz="half" idx="2"/>
          </p:nvPr>
        </p:nvSpPr>
        <p:spPr>
          <a:xfrm>
            <a:off x="4629150" y="1447800"/>
            <a:ext cx="3886200" cy="4729163"/>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The law</a:t>
            </a:r>
          </a:p>
          <a:p>
            <a:pPr marL="0" indent="0">
              <a:buNone/>
            </a:pPr>
            <a:r>
              <a:rPr lang="en-GB" b="1" dirty="0">
                <a:latin typeface="Arial" panose="020B0604020202020204" pitchFamily="34" charset="0"/>
                <a:cs typeface="Arial" panose="020B0604020202020204" pitchFamily="34" charset="0"/>
              </a:rPr>
              <a:t>Statutory requirements </a:t>
            </a:r>
            <a:r>
              <a:rPr lang="en-GB" dirty="0">
                <a:latin typeface="Arial" panose="020B0604020202020204" pitchFamily="34" charset="0"/>
                <a:cs typeface="Arial" panose="020B0604020202020204" pitchFamily="34" charset="0"/>
              </a:rPr>
              <a:t>by governing bodies such as:</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CIW</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FIRE</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SOCIAL CARE WALES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PUBLIC HEALTH WALES</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4140629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err="1">
                <a:latin typeface="Arial" panose="020B0604020202020204" pitchFamily="34" charset="0"/>
                <a:cs typeface="Arial" panose="020B0604020202020204" pitchFamily="34" charset="0"/>
              </a:rPr>
              <a:t>Ymrwymiadau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Liabilities</a:t>
            </a:r>
            <a:br>
              <a:rPr lang="en-GB" dirty="0"/>
            </a:br>
            <a:endParaRPr lang="en-GB" dirty="0"/>
          </a:p>
        </p:txBody>
      </p:sp>
      <p:sp>
        <p:nvSpPr>
          <p:cNvPr id="5" name="Text Placeholder 4"/>
          <p:cNvSpPr>
            <a:spLocks noGrp="1"/>
          </p:cNvSpPr>
          <p:nvPr>
            <p:ph type="body" idx="1"/>
          </p:nvPr>
        </p:nvSpPr>
        <p:spPr>
          <a:xfrm>
            <a:off x="629842" y="1681163"/>
            <a:ext cx="3868340" cy="376237"/>
          </a:xfrm>
        </p:spPr>
        <p:txBody>
          <a:bodyPr>
            <a:normAutofit fontScale="92500" lnSpcReduction="10000"/>
          </a:bodyPr>
          <a:lstStyle/>
          <a:p>
            <a:r>
              <a:rPr lang="en-GB" dirty="0"/>
              <a:t>Y </a:t>
            </a:r>
            <a:r>
              <a:rPr lang="en-GB" dirty="0" err="1"/>
              <a:t>Gyfraith</a:t>
            </a:r>
            <a:endParaRPr lang="en-GB" dirty="0"/>
          </a:p>
        </p:txBody>
      </p:sp>
      <p:sp>
        <p:nvSpPr>
          <p:cNvPr id="3" name="Content Placeholder 2"/>
          <p:cNvSpPr>
            <a:spLocks noGrp="1"/>
          </p:cNvSpPr>
          <p:nvPr>
            <p:ph sz="half" idx="2"/>
          </p:nvPr>
        </p:nvSpPr>
        <p:spPr>
          <a:xfrm>
            <a:off x="629842" y="2133601"/>
            <a:ext cx="3868340" cy="3581400"/>
          </a:xfrm>
        </p:spPr>
        <p:txBody>
          <a:bodyPr>
            <a:normAutofit fontScale="92500" lnSpcReduction="10000"/>
          </a:bodyPr>
          <a:lstStyle/>
          <a:p>
            <a:r>
              <a:rPr lang="en-GB" sz="1800" dirty="0" err="1"/>
              <a:t>Cyfrifoldebau</a:t>
            </a:r>
            <a:r>
              <a:rPr lang="en-GB" sz="1800" dirty="0"/>
              <a:t> </a:t>
            </a:r>
            <a:r>
              <a:rPr lang="en-GB" sz="1800" dirty="0" err="1"/>
              <a:t>ariannol</a:t>
            </a:r>
            <a:r>
              <a:rPr lang="en-GB" sz="1800" dirty="0"/>
              <a:t> (</a:t>
            </a:r>
            <a:r>
              <a:rPr lang="en-GB" sz="1800" dirty="0" err="1"/>
              <a:t>cyflog</a:t>
            </a:r>
            <a:r>
              <a:rPr lang="en-GB" sz="1800" dirty="0"/>
              <a:t>/</a:t>
            </a:r>
            <a:r>
              <a:rPr lang="en-GB" sz="1800" dirty="0" err="1"/>
              <a:t>pensiwn</a:t>
            </a:r>
            <a:r>
              <a:rPr lang="en-GB" sz="1800" dirty="0"/>
              <a:t>/</a:t>
            </a:r>
            <a:r>
              <a:rPr lang="en-GB" sz="1800" dirty="0" err="1"/>
              <a:t>gwyliau</a:t>
            </a:r>
            <a:r>
              <a:rPr lang="en-GB" sz="1800" dirty="0"/>
              <a:t>/</a:t>
            </a:r>
            <a:r>
              <a:rPr lang="en-GB" sz="1800" dirty="0" err="1"/>
              <a:t>salwch</a:t>
            </a:r>
            <a:r>
              <a:rPr lang="en-GB" sz="1800" dirty="0"/>
              <a:t> a </a:t>
            </a:r>
            <a:r>
              <a:rPr lang="en-GB" sz="1800" dirty="0" err="1"/>
              <a:t>goreiriogrwydd</a:t>
            </a:r>
            <a:r>
              <a:rPr lang="en-GB" sz="1800" dirty="0"/>
              <a:t>)</a:t>
            </a:r>
          </a:p>
          <a:p>
            <a:r>
              <a:rPr lang="en-GB" sz="1800" dirty="0" err="1"/>
              <a:t>Cyfrifoldebau</a:t>
            </a:r>
            <a:r>
              <a:rPr lang="en-GB" sz="1800" dirty="0"/>
              <a:t> </a:t>
            </a:r>
            <a:r>
              <a:rPr lang="en-GB" sz="1800" dirty="0" err="1"/>
              <a:t>gweithdrefnol</a:t>
            </a:r>
            <a:r>
              <a:rPr lang="en-GB" sz="1800" dirty="0"/>
              <a:t> ( bod </a:t>
            </a:r>
            <a:r>
              <a:rPr lang="en-GB" sz="1800" dirty="0" err="1"/>
              <a:t>gweithdrenau</a:t>
            </a:r>
            <a:r>
              <a:rPr lang="en-GB" sz="1800" dirty="0"/>
              <a:t> </a:t>
            </a:r>
            <a:r>
              <a:rPr lang="en-GB" sz="1800" dirty="0" err="1"/>
              <a:t>achwyniadau</a:t>
            </a:r>
            <a:r>
              <a:rPr lang="en-GB" sz="1800" dirty="0"/>
              <a:t> a </a:t>
            </a:r>
            <a:r>
              <a:rPr lang="en-GB" sz="1800" dirty="0" err="1"/>
              <a:t>disgyblaeth</a:t>
            </a:r>
            <a:r>
              <a:rPr lang="en-GB" sz="1800" dirty="0"/>
              <a:t> </a:t>
            </a:r>
            <a:r>
              <a:rPr lang="en-GB" sz="1800" dirty="0" err="1"/>
              <a:t>yn</a:t>
            </a:r>
            <a:r>
              <a:rPr lang="en-GB" sz="1800" dirty="0"/>
              <a:t> </a:t>
            </a:r>
            <a:r>
              <a:rPr lang="en-GB" sz="1800" dirty="0" err="1"/>
              <a:t>lle</a:t>
            </a:r>
            <a:r>
              <a:rPr lang="en-GB" sz="1800" dirty="0"/>
              <a:t>)</a:t>
            </a:r>
          </a:p>
          <a:p>
            <a:r>
              <a:rPr lang="en-GB" sz="1800" dirty="0" err="1"/>
              <a:t>Cytundebau</a:t>
            </a:r>
            <a:r>
              <a:rPr lang="en-GB" sz="1800" dirty="0"/>
              <a:t> </a:t>
            </a:r>
            <a:r>
              <a:rPr lang="en-GB" sz="1800" dirty="0" err="1"/>
              <a:t>Cyfloaeth</a:t>
            </a:r>
            <a:r>
              <a:rPr lang="en-GB" sz="1800" dirty="0"/>
              <a:t> </a:t>
            </a:r>
          </a:p>
          <a:p>
            <a:r>
              <a:rPr lang="en-GB" sz="1800" dirty="0" err="1"/>
              <a:t>Yswiriant</a:t>
            </a:r>
            <a:r>
              <a:rPr lang="en-GB" sz="1800" dirty="0"/>
              <a:t> ( </a:t>
            </a:r>
            <a:r>
              <a:rPr lang="en-GB" sz="1800" dirty="0" err="1"/>
              <a:t>ymrwyniad</a:t>
            </a:r>
            <a:r>
              <a:rPr lang="en-GB" sz="1800" dirty="0"/>
              <a:t> </a:t>
            </a:r>
            <a:r>
              <a:rPr lang="en-GB" sz="1800" dirty="0" err="1"/>
              <a:t>gyhoeddus</a:t>
            </a:r>
            <a:r>
              <a:rPr lang="en-GB" sz="1800" dirty="0"/>
              <a:t> </a:t>
            </a:r>
            <a:r>
              <a:rPr lang="en-GB" sz="1800" dirty="0" err="1"/>
              <a:t>yn</a:t>
            </a:r>
            <a:r>
              <a:rPr lang="en-GB" sz="1800" dirty="0"/>
              <a:t> </a:t>
            </a:r>
            <a:r>
              <a:rPr lang="en-GB" sz="1800" dirty="0" err="1"/>
              <a:t>ogystal</a:t>
            </a:r>
            <a:r>
              <a:rPr lang="en-GB" sz="1800" dirty="0"/>
              <a:t> a </a:t>
            </a:r>
            <a:r>
              <a:rPr lang="en-GB" sz="1800" dirty="0" err="1"/>
              <a:t>niwed</a:t>
            </a:r>
            <a:r>
              <a:rPr lang="en-GB" sz="1800" dirty="0"/>
              <a:t> </a:t>
            </a:r>
            <a:r>
              <a:rPr lang="en-GB" sz="1800" dirty="0" err="1"/>
              <a:t>personol</a:t>
            </a:r>
            <a:r>
              <a:rPr lang="en-GB" sz="1800" dirty="0"/>
              <a:t>)</a:t>
            </a:r>
          </a:p>
          <a:p>
            <a:r>
              <a:rPr lang="en-GB" sz="1800" dirty="0" err="1"/>
              <a:t>Dyletswydd</a:t>
            </a:r>
            <a:r>
              <a:rPr lang="en-GB" sz="1800" dirty="0"/>
              <a:t> o </a:t>
            </a:r>
            <a:r>
              <a:rPr lang="en-GB" sz="1800" dirty="0" err="1"/>
              <a:t>ofal</a:t>
            </a:r>
            <a:r>
              <a:rPr lang="en-GB" sz="1800" dirty="0"/>
              <a:t>  (</a:t>
            </a:r>
            <a:r>
              <a:rPr lang="en-GB" sz="1800" dirty="0" err="1"/>
              <a:t>pob</a:t>
            </a:r>
            <a:r>
              <a:rPr lang="en-GB" sz="1800" dirty="0"/>
              <a:t> </a:t>
            </a:r>
            <a:r>
              <a:rPr lang="en-GB" sz="1800" dirty="0" err="1"/>
              <a:t>agwedd</a:t>
            </a:r>
            <a:r>
              <a:rPr lang="en-GB" sz="1800" dirty="0"/>
              <a:t> o </a:t>
            </a:r>
            <a:r>
              <a:rPr lang="en-GB" sz="1800" dirty="0" err="1"/>
              <a:t>iechyd</a:t>
            </a:r>
            <a:r>
              <a:rPr lang="en-GB" sz="1800" dirty="0"/>
              <a:t> a </a:t>
            </a:r>
            <a:r>
              <a:rPr lang="en-GB" sz="1800" dirty="0" err="1"/>
              <a:t>diogelwch</a:t>
            </a:r>
            <a:r>
              <a:rPr lang="en-GB" sz="1800" dirty="0"/>
              <a:t>) </a:t>
            </a:r>
          </a:p>
          <a:p>
            <a:r>
              <a:rPr lang="en-GB" sz="1800" dirty="0" err="1"/>
              <a:t>Cyfleoedd</a:t>
            </a:r>
            <a:r>
              <a:rPr lang="en-GB" sz="1800" dirty="0"/>
              <a:t> </a:t>
            </a:r>
            <a:r>
              <a:rPr lang="en-GB" sz="1800" dirty="0" err="1"/>
              <a:t>cyfartal</a:t>
            </a:r>
            <a:r>
              <a:rPr lang="en-GB" sz="1800" dirty="0"/>
              <a:t> ( </a:t>
            </a:r>
            <a:r>
              <a:rPr lang="en-GB" sz="1800" dirty="0" err="1"/>
              <a:t>hil</a:t>
            </a:r>
            <a:r>
              <a:rPr lang="en-GB" sz="1800" dirty="0"/>
              <a:t>, </a:t>
            </a:r>
            <a:r>
              <a:rPr lang="en-GB" sz="1800" dirty="0" err="1"/>
              <a:t>crefydd</a:t>
            </a:r>
            <a:r>
              <a:rPr lang="en-GB" sz="1800" dirty="0"/>
              <a:t>, </a:t>
            </a:r>
            <a:r>
              <a:rPr lang="en-GB" sz="1800" dirty="0" err="1"/>
              <a:t>rhywedd</a:t>
            </a:r>
            <a:r>
              <a:rPr lang="en-GB" sz="1800" dirty="0"/>
              <a:t>, </a:t>
            </a:r>
            <a:r>
              <a:rPr lang="en-GB" sz="1800" dirty="0" err="1"/>
              <a:t>oed</a:t>
            </a:r>
            <a:r>
              <a:rPr lang="en-GB" sz="1800" dirty="0"/>
              <a:t> </a:t>
            </a:r>
            <a:r>
              <a:rPr lang="en-GB" sz="1800" dirty="0" err="1"/>
              <a:t>neu</a:t>
            </a:r>
            <a:r>
              <a:rPr lang="en-GB" sz="1800" dirty="0"/>
              <a:t> </a:t>
            </a:r>
            <a:r>
              <a:rPr lang="en-GB" sz="1800" dirty="0" err="1"/>
              <a:t>anabledd</a:t>
            </a:r>
            <a:r>
              <a:rPr lang="en-GB" sz="1800" dirty="0"/>
              <a:t>)  </a:t>
            </a:r>
          </a:p>
        </p:txBody>
      </p:sp>
      <p:sp>
        <p:nvSpPr>
          <p:cNvPr id="6" name="Text Placeholder 5"/>
          <p:cNvSpPr>
            <a:spLocks noGrp="1"/>
          </p:cNvSpPr>
          <p:nvPr>
            <p:ph type="body" sz="quarter" idx="3"/>
          </p:nvPr>
        </p:nvSpPr>
        <p:spPr>
          <a:xfrm>
            <a:off x="4629150" y="1681163"/>
            <a:ext cx="3887391" cy="376237"/>
          </a:xfrm>
        </p:spPr>
        <p:txBody>
          <a:bodyPr>
            <a:normAutofit fontScale="92500" lnSpcReduction="10000"/>
          </a:bodyPr>
          <a:lstStyle/>
          <a:p>
            <a:r>
              <a:rPr lang="en-GB" dirty="0"/>
              <a:t>By Law</a:t>
            </a:r>
          </a:p>
        </p:txBody>
      </p:sp>
      <p:sp>
        <p:nvSpPr>
          <p:cNvPr id="4" name="Content Placeholder 3"/>
          <p:cNvSpPr>
            <a:spLocks noGrp="1"/>
          </p:cNvSpPr>
          <p:nvPr>
            <p:ph sz="quarter" idx="4"/>
          </p:nvPr>
        </p:nvSpPr>
        <p:spPr/>
        <p:txBody>
          <a:bodyPr>
            <a:normAutofit fontScale="40000" lnSpcReduction="20000"/>
          </a:bodyPr>
          <a:lstStyle/>
          <a:p>
            <a:r>
              <a:rPr lang="en-GB" sz="4200" dirty="0"/>
              <a:t>Financial duties (salaries/pensions /holidays/sickness and redundancies) </a:t>
            </a:r>
          </a:p>
          <a:p>
            <a:r>
              <a:rPr lang="en-GB" sz="4200" dirty="0"/>
              <a:t>Procedural duties (grievance and disciplinary procedures in place)</a:t>
            </a:r>
          </a:p>
          <a:p>
            <a:r>
              <a:rPr lang="en-GB" sz="4200" dirty="0"/>
              <a:t>Employment Contracts</a:t>
            </a:r>
          </a:p>
          <a:p>
            <a:r>
              <a:rPr lang="en-GB" sz="4200" dirty="0"/>
              <a:t>Insurance (public liability as well as personal injury)</a:t>
            </a:r>
          </a:p>
          <a:p>
            <a:r>
              <a:rPr lang="en-GB" sz="4200" dirty="0"/>
              <a:t>Duty of care ( all aspects of health and safety)</a:t>
            </a:r>
          </a:p>
          <a:p>
            <a:r>
              <a:rPr lang="en-GB" sz="4200" dirty="0"/>
              <a:t>Equal opportunities (race, religion, gender, age or disability)  </a:t>
            </a:r>
          </a:p>
          <a:p>
            <a:pPr marL="0" indent="0" algn="r">
              <a:buNone/>
            </a:pPr>
            <a:r>
              <a:rPr lang="en-GB" sz="4200" dirty="0"/>
              <a:t>(O’Sullivan, 2009: 163)</a:t>
            </a:r>
          </a:p>
          <a:p>
            <a:endParaRPr lang="en-GB" dirty="0"/>
          </a:p>
        </p:txBody>
      </p:sp>
    </p:spTree>
    <p:extLst>
      <p:ext uri="{BB962C8B-B14F-4D97-AF65-F5344CB8AC3E}">
        <p14:creationId xmlns:p14="http://schemas.microsoft.com/office/powerpoint/2010/main" val="3487317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8" name="Content Placeholder 7"/>
          <p:cNvSpPr>
            <a:spLocks noGrp="1"/>
          </p:cNvSpPr>
          <p:nvPr>
            <p:ph sz="half" idx="1"/>
          </p:nvPr>
        </p:nvSpPr>
        <p:spPr>
          <a:xfrm>
            <a:off x="457200" y="1772815"/>
            <a:ext cx="4038600" cy="3816425"/>
          </a:xfrm>
        </p:spPr>
        <p:txBody>
          <a:bodyPr>
            <a:normAutofit fontScale="92500" lnSpcReduction="20000"/>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1989</a:t>
            </a:r>
          </a:p>
          <a:p>
            <a:r>
              <a:rPr lang="en-GB" dirty="0">
                <a:latin typeface="Arial" panose="020B0604020202020204" pitchFamily="34" charset="0"/>
                <a:cs typeface="Arial" panose="020B0604020202020204" pitchFamily="34" charset="0"/>
              </a:rPr>
              <a:t>CCUHP 1989</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2000</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2002</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2004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 2006</a:t>
            </a:r>
          </a:p>
          <a:p>
            <a:endParaRPr lang="en-GB" dirty="0"/>
          </a:p>
          <a:p>
            <a:endParaRPr lang="en-GB" dirty="0"/>
          </a:p>
        </p:txBody>
      </p:sp>
      <p:sp>
        <p:nvSpPr>
          <p:cNvPr id="9" name="Content Placeholder 8"/>
          <p:cNvSpPr>
            <a:spLocks noGrp="1"/>
          </p:cNvSpPr>
          <p:nvPr>
            <p:ph sz="half" idx="2"/>
          </p:nvPr>
        </p:nvSpPr>
        <p:spPr>
          <a:xfrm>
            <a:off x="4648200" y="1988839"/>
            <a:ext cx="4038600" cy="3600401"/>
          </a:xfrm>
        </p:spPr>
        <p:txBody>
          <a:bodyPr>
            <a:normAutofit fontScale="92500" lnSpcReduction="20000"/>
          </a:bodyPr>
          <a:lstStyle/>
          <a:p>
            <a:r>
              <a:rPr lang="en-GB" dirty="0">
                <a:latin typeface="Arial" panose="020B0604020202020204" pitchFamily="34" charset="0"/>
                <a:cs typeface="Arial" panose="020B0604020202020204" pitchFamily="34" charset="0"/>
              </a:rPr>
              <a:t>Health and Safety at Work Act 1974</a:t>
            </a:r>
          </a:p>
          <a:p>
            <a:r>
              <a:rPr lang="en-GB" dirty="0">
                <a:latin typeface="Arial" panose="020B0604020202020204" pitchFamily="34" charset="0"/>
                <a:cs typeface="Arial" panose="020B0604020202020204" pitchFamily="34" charset="0"/>
              </a:rPr>
              <a:t>Children Act 1989</a:t>
            </a:r>
          </a:p>
          <a:p>
            <a:r>
              <a:rPr lang="en-GB" dirty="0">
                <a:latin typeface="Arial" panose="020B0604020202020204" pitchFamily="34" charset="0"/>
                <a:cs typeface="Arial" panose="020B0604020202020204" pitchFamily="34" charset="0"/>
              </a:rPr>
              <a:t>UNCRC 1989</a:t>
            </a:r>
          </a:p>
          <a:p>
            <a:r>
              <a:rPr lang="en-GB" dirty="0">
                <a:latin typeface="Arial" panose="020B0604020202020204" pitchFamily="34" charset="0"/>
                <a:cs typeface="Arial" panose="020B0604020202020204" pitchFamily="34" charset="0"/>
              </a:rPr>
              <a:t>Care Standards Act 2000</a:t>
            </a:r>
          </a:p>
          <a:p>
            <a:r>
              <a:rPr lang="en-GB" dirty="0">
                <a:latin typeface="Arial" panose="020B0604020202020204" pitchFamily="34" charset="0"/>
                <a:cs typeface="Arial" panose="020B0604020202020204" pitchFamily="34" charset="0"/>
              </a:rPr>
              <a:t>Education Act 2002</a:t>
            </a:r>
          </a:p>
          <a:p>
            <a:r>
              <a:rPr lang="en-GB" dirty="0">
                <a:latin typeface="Arial" panose="020B0604020202020204" pitchFamily="34" charset="0"/>
                <a:cs typeface="Arial" panose="020B0604020202020204" pitchFamily="34" charset="0"/>
              </a:rPr>
              <a:t>Children Act 2004</a:t>
            </a:r>
          </a:p>
          <a:p>
            <a:r>
              <a:rPr lang="en-GB" dirty="0">
                <a:latin typeface="Arial" panose="020B0604020202020204" pitchFamily="34" charset="0"/>
                <a:cs typeface="Arial" panose="020B0604020202020204" pitchFamily="34" charset="0"/>
              </a:rPr>
              <a:t>Childcare Act 2006</a:t>
            </a:r>
          </a:p>
          <a:p>
            <a:endParaRPr lang="en-GB" dirty="0"/>
          </a:p>
        </p:txBody>
      </p:sp>
    </p:spTree>
    <p:extLst>
      <p:ext uri="{BB962C8B-B14F-4D97-AF65-F5344CB8AC3E}">
        <p14:creationId xmlns:p14="http://schemas.microsoft.com/office/powerpoint/2010/main" val="3585571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8" name="Content Placeholder 7"/>
          <p:cNvSpPr>
            <a:spLocks noGrp="1"/>
          </p:cNvSpPr>
          <p:nvPr>
            <p:ph sz="half" idx="1"/>
          </p:nvPr>
        </p:nvSpPr>
        <p:spPr>
          <a:xfrm>
            <a:off x="457200" y="1700807"/>
            <a:ext cx="4038600" cy="3888433"/>
          </a:xfrm>
        </p:spPr>
        <p:txBody>
          <a:bodyPr>
            <a:normAutofit fontScale="85000" lnSpcReduction="10000"/>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2011</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Gwasanaeyhau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(Cymru) 2014</a:t>
            </a:r>
          </a:p>
          <a:p>
            <a:r>
              <a:rPr lang="en-GB" dirty="0">
                <a:latin typeface="Arial" panose="020B0604020202020204" pitchFamily="34" charset="0"/>
                <a:cs typeface="Arial" panose="020B0604020202020204" pitchFamily="34" charset="0"/>
              </a:rPr>
              <a:t>GDPR 2018</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Tribiwnlys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(Cymru) 2018.  </a:t>
            </a:r>
          </a:p>
          <a:p>
            <a:endParaRPr lang="en-GB" dirty="0"/>
          </a:p>
          <a:p>
            <a:endParaRPr lang="en-GB" dirty="0"/>
          </a:p>
        </p:txBody>
      </p:sp>
      <p:sp>
        <p:nvSpPr>
          <p:cNvPr id="9" name="Content Placeholder 8"/>
          <p:cNvSpPr>
            <a:spLocks noGrp="1"/>
          </p:cNvSpPr>
          <p:nvPr>
            <p:ph sz="half" idx="2"/>
          </p:nvPr>
        </p:nvSpPr>
        <p:spPr>
          <a:xfrm>
            <a:off x="4648200" y="1844823"/>
            <a:ext cx="4038600" cy="3744417"/>
          </a:xfrm>
        </p:spPr>
        <p:txBody>
          <a:bodyPr>
            <a:normAutofit fontScale="85000" lnSpcReduction="10000"/>
          </a:bodyPr>
          <a:lstStyle/>
          <a:p>
            <a:r>
              <a:rPr lang="en-GB" dirty="0">
                <a:latin typeface="Arial" panose="020B0604020202020204" pitchFamily="34" charset="0"/>
                <a:cs typeface="Arial" panose="020B0604020202020204" pitchFamily="34" charset="0"/>
              </a:rPr>
              <a:t>Education Act 2011</a:t>
            </a:r>
          </a:p>
          <a:p>
            <a:r>
              <a:rPr lang="en-GB" dirty="0">
                <a:latin typeface="Arial" panose="020B0604020202020204" pitchFamily="34" charset="0"/>
                <a:cs typeface="Arial" panose="020B0604020202020204" pitchFamily="34" charset="0"/>
              </a:rPr>
              <a:t>Well-being and Future Generations (Wales) Act 2015</a:t>
            </a:r>
          </a:p>
          <a:p>
            <a:r>
              <a:rPr lang="en-GB" dirty="0">
                <a:latin typeface="Arial" panose="020B0604020202020204" pitchFamily="34" charset="0"/>
                <a:cs typeface="Arial" panose="020B0604020202020204" pitchFamily="34" charset="0"/>
              </a:rPr>
              <a:t>Social Services and Well-being (Wales) Act 2014</a:t>
            </a:r>
          </a:p>
          <a:p>
            <a:r>
              <a:rPr lang="en-GB" dirty="0">
                <a:latin typeface="Arial" panose="020B0604020202020204" pitchFamily="34" charset="0"/>
                <a:cs typeface="Arial" panose="020B0604020202020204" pitchFamily="34" charset="0"/>
              </a:rPr>
              <a:t>GDPR 2018</a:t>
            </a:r>
          </a:p>
          <a:p>
            <a:r>
              <a:rPr lang="en-GB" dirty="0">
                <a:latin typeface="Arial" panose="020B0604020202020204" pitchFamily="34" charset="0"/>
                <a:cs typeface="Arial" panose="020B0604020202020204" pitchFamily="34" charset="0"/>
              </a:rPr>
              <a:t>Additional Learning Needs and Educational (Tribunal (Wales) Bill 2018  </a:t>
            </a:r>
          </a:p>
          <a:p>
            <a:endParaRPr lang="en-GB" dirty="0"/>
          </a:p>
        </p:txBody>
      </p:sp>
    </p:spTree>
    <p:extLst>
      <p:ext uri="{BB962C8B-B14F-4D97-AF65-F5344CB8AC3E}">
        <p14:creationId xmlns:p14="http://schemas.microsoft.com/office/powerpoint/2010/main" val="1821081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Arial" panose="020B0604020202020204" pitchFamily="34" charset="0"/>
                <a:cs typeface="Arial" panose="020B0604020202020204" pitchFamily="34" charset="0"/>
              </a:rPr>
              <a:t>Polisiau</a:t>
            </a:r>
            <a:r>
              <a:rPr lang="en-GB" altLang="en-US" b="1" dirty="0">
                <a:latin typeface="Arial" panose="020B0604020202020204" pitchFamily="34" charset="0"/>
                <a:cs typeface="Arial" panose="020B0604020202020204" pitchFamily="34" charset="0"/>
              </a:rPr>
              <a:t>            Policies</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628650" y="1524000"/>
            <a:ext cx="3886200" cy="4652963"/>
          </a:xfrm>
        </p:spPr>
        <p:txBody>
          <a:bodyPr>
            <a:normAutofit fontScale="92500" lnSpcReduction="20000"/>
          </a:bodyPr>
          <a:lstStyle/>
          <a:p>
            <a:pPr marL="0" indent="0">
              <a:buNone/>
            </a:pPr>
            <a:r>
              <a:rPr lang="cy-GB" altLang="en-US" dirty="0">
                <a:latin typeface="Arial" panose="020B0604020202020204" pitchFamily="34" charset="0"/>
                <a:cs typeface="Arial" panose="020B0604020202020204" pitchFamily="34" charset="0"/>
              </a:rPr>
              <a:t>Mae Deddf Plant 1989 yn datgan yr angen am bolisïau: </a:t>
            </a:r>
          </a:p>
          <a:p>
            <a:pPr>
              <a:buNone/>
            </a:pPr>
            <a:endParaRPr lang="cy-GB" altLang="en-US" i="1" dirty="0">
              <a:latin typeface="Arial" panose="020B0604020202020204" pitchFamily="34" charset="0"/>
              <a:cs typeface="Arial" panose="020B0604020202020204" pitchFamily="34" charset="0"/>
            </a:endParaRPr>
          </a:p>
          <a:p>
            <a:pPr>
              <a:buNone/>
            </a:pPr>
            <a:r>
              <a:rPr lang="cy-GB" altLang="en-US" sz="2600" dirty="0">
                <a:latin typeface="Arial" panose="020B0604020202020204" pitchFamily="34" charset="0"/>
                <a:cs typeface="Arial" panose="020B0604020202020204" pitchFamily="34" charset="0"/>
              </a:rPr>
              <a:t>Mae </a:t>
            </a:r>
            <a:r>
              <a:rPr lang="cy-GB" altLang="en-US" sz="2600" dirty="0" err="1">
                <a:latin typeface="Arial" panose="020B0604020202020204" pitchFamily="34" charset="0"/>
                <a:cs typeface="Arial" panose="020B0604020202020204" pitchFamily="34" charset="0"/>
              </a:rPr>
              <a:t>polisiau’n</a:t>
            </a:r>
            <a:r>
              <a:rPr lang="cy-GB" altLang="en-US" sz="2600" dirty="0">
                <a:latin typeface="Arial" panose="020B0604020202020204" pitchFamily="34" charset="0"/>
                <a:cs typeface="Arial" panose="020B0604020202020204" pitchFamily="34" charset="0"/>
              </a:rPr>
              <a:t> bodoli er mwyn gwarchod plant, rhieni a’r staff a sicrhau bod pob un… yn gwbl glir ynghylch y ffordd mae’r </a:t>
            </a:r>
            <a:r>
              <a:rPr lang="cy-GB" altLang="en-US" sz="2600" dirty="0" err="1">
                <a:latin typeface="Arial" panose="020B0604020202020204" pitchFamily="34" charset="0"/>
                <a:cs typeface="Arial" panose="020B0604020202020204" pitchFamily="34" charset="0"/>
              </a:rPr>
              <a:t>sefydlaid</a:t>
            </a:r>
            <a:r>
              <a:rPr lang="cy-GB" altLang="en-US" sz="2600" dirty="0">
                <a:latin typeface="Arial" panose="020B0604020202020204" pitchFamily="34" charset="0"/>
                <a:cs typeface="Arial" panose="020B0604020202020204" pitchFamily="34" charset="0"/>
              </a:rPr>
              <a:t> yn gweithredu a beth sydd angen ei wneud bob amser </a:t>
            </a:r>
          </a:p>
          <a:p>
            <a:pPr>
              <a:buNone/>
            </a:pPr>
            <a:r>
              <a:rPr lang="cy-GB" altLang="en-US" sz="2600" dirty="0">
                <a:latin typeface="Arial" panose="020B0604020202020204" pitchFamily="34" charset="0"/>
                <a:cs typeface="Arial" panose="020B0604020202020204" pitchFamily="34" charset="0"/>
              </a:rPr>
              <a:t>                 (</a:t>
            </a:r>
            <a:r>
              <a:rPr lang="cy-GB" altLang="en-US" sz="2600" dirty="0" err="1">
                <a:latin typeface="Arial" panose="020B0604020202020204" pitchFamily="34" charset="0"/>
                <a:cs typeface="Arial" panose="020B0604020202020204" pitchFamily="34" charset="0"/>
              </a:rPr>
              <a:t>Sadek</a:t>
            </a:r>
            <a:r>
              <a:rPr lang="cy-GB" altLang="en-US" sz="2600" dirty="0">
                <a:latin typeface="Arial" panose="020B0604020202020204" pitchFamily="34" charset="0"/>
                <a:cs typeface="Arial" panose="020B0604020202020204" pitchFamily="34" charset="0"/>
              </a:rPr>
              <a:t> a </a:t>
            </a:r>
            <a:r>
              <a:rPr lang="cy-GB" altLang="en-US" sz="2600" dirty="0" err="1">
                <a:latin typeface="Arial" panose="020B0604020202020204" pitchFamily="34" charset="0"/>
                <a:cs typeface="Arial" panose="020B0604020202020204" pitchFamily="34" charset="0"/>
              </a:rPr>
              <a:t>Sadek</a:t>
            </a:r>
            <a:r>
              <a:rPr lang="cy-GB" altLang="en-US" sz="2600" dirty="0">
                <a:latin typeface="Arial" panose="020B0604020202020204" pitchFamily="34" charset="0"/>
                <a:cs typeface="Arial" panose="020B0604020202020204" pitchFamily="34" charset="0"/>
              </a:rPr>
              <a:t>,   1998 p. 50).</a:t>
            </a:r>
          </a:p>
          <a:p>
            <a:endParaRPr lang="en-GB" dirty="0"/>
          </a:p>
        </p:txBody>
      </p:sp>
      <p:sp>
        <p:nvSpPr>
          <p:cNvPr id="6" name="Content Placeholder 5"/>
          <p:cNvSpPr>
            <a:spLocks noGrp="1"/>
          </p:cNvSpPr>
          <p:nvPr>
            <p:ph sz="half" idx="2"/>
          </p:nvPr>
        </p:nvSpPr>
        <p:spPr>
          <a:xfrm>
            <a:off x="4629150" y="1447800"/>
            <a:ext cx="3886200" cy="4729163"/>
          </a:xfrm>
        </p:spPr>
        <p:txBody>
          <a:bodyPr>
            <a:normAutofit fontScale="92500" lnSpcReduction="20000"/>
          </a:bodyPr>
          <a:lstStyle/>
          <a:p>
            <a:pPr marL="0" indent="0">
              <a:lnSpc>
                <a:spcPct val="80000"/>
              </a:lnSpc>
              <a:buNone/>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p>
          <a:p>
            <a:pPr>
              <a:lnSpc>
                <a:spcPct val="80000"/>
              </a:lnSpc>
              <a:buNone/>
            </a:pPr>
            <a:endParaRPr lang="en-GB" altLang="en-US" i="1" dirty="0">
              <a:latin typeface="Calibri" pitchFamily="34" charset="0"/>
            </a:endParaRPr>
          </a:p>
          <a:p>
            <a:pPr>
              <a:lnSpc>
                <a:spcPct val="80000"/>
              </a:lnSpc>
              <a:buNone/>
            </a:pPr>
            <a:r>
              <a:rPr lang="en-GB" altLang="en-US" dirty="0">
                <a:latin typeface="Calibri" pitchFamily="34" charset="0"/>
              </a:rPr>
              <a:t>Policies exist to protect  children, parents and the staff and to ensure that everyone…is absolutely clear about the way the organisation functions and about what to do at all times                                             (</a:t>
            </a:r>
            <a:r>
              <a:rPr lang="en-GB" altLang="en-US" dirty="0" err="1">
                <a:latin typeface="Calibri" pitchFamily="34" charset="0"/>
              </a:rPr>
              <a:t>Sadek</a:t>
            </a:r>
            <a:r>
              <a:rPr lang="en-GB" altLang="en-US" dirty="0">
                <a:latin typeface="Calibri" pitchFamily="34" charset="0"/>
              </a:rPr>
              <a:t> and </a:t>
            </a:r>
            <a:r>
              <a:rPr lang="en-GB" altLang="en-US" dirty="0" err="1">
                <a:latin typeface="Calibri" pitchFamily="34" charset="0"/>
              </a:rPr>
              <a:t>Sadek</a:t>
            </a:r>
            <a:r>
              <a:rPr lang="en-GB" altLang="en-US" dirty="0">
                <a:latin typeface="Calibri" pitchFamily="34" charset="0"/>
              </a:rPr>
              <a:t>, 1998 p. 50).</a:t>
            </a:r>
          </a:p>
          <a:p>
            <a:endParaRPr lang="en-GB" dirty="0"/>
          </a:p>
        </p:txBody>
      </p:sp>
    </p:spTree>
    <p:extLst>
      <p:ext uri="{BB962C8B-B14F-4D97-AF65-F5344CB8AC3E}">
        <p14:creationId xmlns:p14="http://schemas.microsoft.com/office/powerpoint/2010/main" val="3879468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332D1-27C7-4751-97D7-10EE9FFBE7FC}"/>
              </a:ext>
            </a:extLst>
          </p:cNvPr>
          <p:cNvSpPr>
            <a:spLocks noGrp="1"/>
          </p:cNvSpPr>
          <p:nvPr>
            <p:ph type="title"/>
          </p:nvPr>
        </p:nvSpPr>
        <p:spPr>
          <a:xfrm>
            <a:off x="628650" y="365127"/>
            <a:ext cx="7886700" cy="854074"/>
          </a:xfrm>
        </p:spPr>
        <p:txBody>
          <a:bodyPr>
            <a:normAutofit fontScale="90000"/>
          </a:bodyPr>
          <a:lstStyle/>
          <a:p>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Gweithdrefnau</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Policies and Procedures</a:t>
            </a:r>
          </a:p>
        </p:txBody>
      </p:sp>
      <p:sp>
        <p:nvSpPr>
          <p:cNvPr id="3" name="Content Placeholder 2">
            <a:extLst>
              <a:ext uri="{FF2B5EF4-FFF2-40B4-BE49-F238E27FC236}">
                <a16:creationId xmlns:a16="http://schemas.microsoft.com/office/drawing/2014/main" id="{659E1BEE-A69D-4E24-8EA2-4E1C44443855}"/>
              </a:ext>
            </a:extLst>
          </p:cNvPr>
          <p:cNvSpPr>
            <a:spLocks noGrp="1"/>
          </p:cNvSpPr>
          <p:nvPr>
            <p:ph sz="half" idx="1"/>
          </p:nvPr>
        </p:nvSpPr>
        <p:spPr>
          <a:xfrm>
            <a:off x="628650" y="1447800"/>
            <a:ext cx="3886200" cy="4729163"/>
          </a:xfrm>
        </p:spPr>
        <p:txBody>
          <a:bodyPr>
            <a:normAutofit/>
          </a:bodyPr>
          <a:lstStyle/>
          <a:p>
            <a:r>
              <a:rPr lang="cy-GB" dirty="0"/>
              <a:t>Mae </a:t>
            </a:r>
            <a:r>
              <a:rPr lang="cy-GB" b="1" dirty="0"/>
              <a:t>polisi</a:t>
            </a:r>
            <a:r>
              <a:rPr lang="cy-GB" dirty="0"/>
              <a:t> yn ddatganiad ysgrifenedig yn dangos sut i chi’n gweithio mewn un agwedd o arfer y ddarpariaeth.</a:t>
            </a:r>
          </a:p>
          <a:p>
            <a:r>
              <a:rPr lang="cy-GB" dirty="0"/>
              <a:t>Mae </a:t>
            </a:r>
            <a:r>
              <a:rPr lang="cy-GB" b="1" dirty="0"/>
              <a:t>gweithdrefn</a:t>
            </a:r>
            <a:r>
              <a:rPr lang="cy-GB" dirty="0"/>
              <a:t> yn cynnig gwybodaeth am yr hyn sydd yn cael ei ddilyn i gwrdd a’r bolisi. </a:t>
            </a:r>
          </a:p>
        </p:txBody>
      </p:sp>
      <p:sp>
        <p:nvSpPr>
          <p:cNvPr id="4" name="Content Placeholder 3">
            <a:extLst>
              <a:ext uri="{FF2B5EF4-FFF2-40B4-BE49-F238E27FC236}">
                <a16:creationId xmlns:a16="http://schemas.microsoft.com/office/drawing/2014/main" id="{518D8787-1E2C-40D7-976A-88A44B3CC3FD}"/>
              </a:ext>
            </a:extLst>
          </p:cNvPr>
          <p:cNvSpPr>
            <a:spLocks noGrp="1"/>
          </p:cNvSpPr>
          <p:nvPr>
            <p:ph sz="half" idx="2"/>
          </p:nvPr>
        </p:nvSpPr>
        <p:spPr/>
        <p:txBody>
          <a:bodyPr>
            <a:normAutofit/>
          </a:bodyPr>
          <a:lstStyle/>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policy</a:t>
            </a:r>
            <a:r>
              <a:rPr lang="en-GB" b="0" i="0" dirty="0">
                <a:solidFill>
                  <a:srgbClr val="000000"/>
                </a:solidFill>
                <a:effectLst/>
                <a:latin typeface="Tahoma" panose="020B0604030504040204" pitchFamily="34" charset="0"/>
              </a:rPr>
              <a:t> is a written statement about how you will work in one area of your practice.</a:t>
            </a:r>
          </a:p>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procedure</a:t>
            </a:r>
            <a:r>
              <a:rPr lang="en-GB" b="0" i="0" dirty="0">
                <a:solidFill>
                  <a:srgbClr val="000000"/>
                </a:solidFill>
                <a:effectLst/>
                <a:latin typeface="Tahoma" panose="020B0604030504040204" pitchFamily="34" charset="0"/>
              </a:rPr>
              <a:t> details the actions you will take to carry out the policy. </a:t>
            </a:r>
          </a:p>
          <a:p>
            <a:pPr marL="0" indent="0" algn="r">
              <a:buNone/>
            </a:pPr>
            <a:r>
              <a:rPr lang="en-GB" dirty="0">
                <a:solidFill>
                  <a:srgbClr val="000000"/>
                </a:solidFill>
                <a:latin typeface="Tahoma" panose="020B0604030504040204" pitchFamily="34" charset="0"/>
              </a:rPr>
              <a:t>Pacey (2021)</a:t>
            </a:r>
            <a:endParaRPr lang="en-GB" dirty="0"/>
          </a:p>
        </p:txBody>
      </p:sp>
    </p:spTree>
    <p:extLst>
      <p:ext uri="{BB962C8B-B14F-4D97-AF65-F5344CB8AC3E}">
        <p14:creationId xmlns:p14="http://schemas.microsoft.com/office/powerpoint/2010/main" val="3343359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br>
              <a:rPr lang="cy-GB" altLang="en-US" sz="3600" b="1" dirty="0">
                <a:latin typeface="Calibri" pitchFamily="34" charset="0"/>
              </a:rPr>
            </a:br>
            <a:r>
              <a:rPr lang="cy-GB" altLang="en-US" b="1" dirty="0">
                <a:latin typeface="Arial" panose="020B0604020202020204" pitchFamily="34" charset="0"/>
                <a:cs typeface="Arial" panose="020B0604020202020204" pitchFamily="34" charset="0"/>
              </a:rPr>
              <a:t>R</a:t>
            </a:r>
            <a:r>
              <a:rPr lang="en-US" altLang="en-US" b="1" dirty="0">
                <a:latin typeface="Arial" panose="020B0604020202020204" pitchFamily="34" charset="0"/>
                <a:cs typeface="Arial" panose="020B0604020202020204" pitchFamily="34" charset="0"/>
              </a:rPr>
              <a:t>ô</a:t>
            </a:r>
            <a:r>
              <a:rPr lang="cy-GB" altLang="en-US" b="1" dirty="0">
                <a:latin typeface="Arial" panose="020B0604020202020204" pitchFamily="34" charset="0"/>
                <a:cs typeface="Arial" panose="020B0604020202020204" pitchFamily="34" charset="0"/>
              </a:rPr>
              <a:t>l yr arweinydd: polisïau</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Role of the leader: policies </a:t>
            </a:r>
            <a:br>
              <a:rPr lang="cy-GB" altLang="en-US"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600200"/>
            <a:ext cx="3886200" cy="4576763"/>
          </a:xfrm>
        </p:spPr>
        <p:txBody>
          <a:bodyPr>
            <a:normAutofit fontScale="92500"/>
          </a:bodyPr>
          <a:lstStyle/>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ysgrifennu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polisiau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ofalus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y 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ddelfrydol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gryno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hawdd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ddeall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egluro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egwyddorion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amgylchedd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unigol</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camau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weithredir</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roi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rieni</a:t>
            </a:r>
            <a:r>
              <a:rPr lang="en-GB" alt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524001"/>
            <a:ext cx="3886200" cy="4267200"/>
          </a:xfrm>
        </p:spPr>
        <p:txBody>
          <a:bodyPr>
            <a:normAutofit fontScale="92500"/>
          </a:bodyPr>
          <a:lstStyle/>
          <a:p>
            <a:r>
              <a:rPr lang="en-GB" altLang="en-US" dirty="0">
                <a:latin typeface="Arial" panose="020B0604020202020204" pitchFamily="34" charset="0"/>
                <a:cs typeface="Arial" panose="020B0604020202020204" pitchFamily="34" charset="0"/>
              </a:rPr>
              <a:t>Policies must be carefully written (ideally by the team) – succinct and easily understood.</a:t>
            </a:r>
          </a:p>
          <a:p>
            <a:r>
              <a:rPr lang="en-GB" altLang="en-US" dirty="0">
                <a:latin typeface="Arial" panose="020B0604020202020204" pitchFamily="34" charset="0"/>
                <a:cs typeface="Arial" panose="020B0604020202020204" pitchFamily="34" charset="0"/>
              </a:rPr>
              <a:t>Must explain the beliefs of the individual setting, the action that will be taken.</a:t>
            </a:r>
          </a:p>
          <a:p>
            <a:r>
              <a:rPr lang="en-GB" altLang="en-US" dirty="0">
                <a:latin typeface="Arial" panose="020B0604020202020204" pitchFamily="34" charset="0"/>
                <a:cs typeface="Arial" panose="020B0604020202020204"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200" dirty="0" err="1">
                <a:latin typeface="Arial" panose="020B0604020202020204" pitchFamily="34" charset="0"/>
                <a:cs typeface="Arial" panose="020B0604020202020204" pitchFamily="34" charset="0"/>
              </a:rPr>
              <a:t>Gweler</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polisi</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fel</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cytundeb</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A policy is seen as an agreement/contract</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752599"/>
            <a:ext cx="3886200" cy="3886201"/>
          </a:xfrm>
        </p:spPr>
        <p:txBody>
          <a:bodyPr>
            <a:normAutofit fontScale="92500" lnSpcReduction="20000"/>
          </a:bodyPr>
          <a:lstStyle/>
          <a:p>
            <a:pPr marL="419100" indent="-419100">
              <a:defRPr/>
            </a:pPr>
            <a:r>
              <a:rPr lang="en-GB" sz="2700" dirty="0" err="1">
                <a:latin typeface="Arial" panose="020B0604020202020204" pitchFamily="34" charset="0"/>
                <a:cs typeface="Arial" panose="020B0604020202020204" pitchFamily="34" charset="0"/>
              </a:rPr>
              <a:t>Pawb</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gyfrifol</a:t>
            </a:r>
            <a:r>
              <a:rPr lang="en-GB" sz="2700" dirty="0">
                <a:latin typeface="Arial" panose="020B0604020202020204" pitchFamily="34" charset="0"/>
                <a:cs typeface="Arial" panose="020B0604020202020204" pitchFamily="34" charset="0"/>
              </a:rPr>
              <a:t> am </a:t>
            </a:r>
            <a:r>
              <a:rPr lang="en-GB" sz="2700" dirty="0" err="1">
                <a:latin typeface="Arial" panose="020B0604020202020204" pitchFamily="34" charset="0"/>
                <a:cs typeface="Arial" panose="020B0604020202020204" pitchFamily="34" charset="0"/>
              </a:rPr>
              <a:t>wneud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iddo</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weithio</a:t>
            </a:r>
            <a:endParaRPr lang="en-GB" sz="2700" dirty="0">
              <a:latin typeface="Arial" panose="020B0604020202020204" pitchFamily="34" charset="0"/>
              <a:cs typeface="Arial" panose="020B0604020202020204" pitchFamily="34" charset="0"/>
            </a:endParaRPr>
          </a:p>
          <a:p>
            <a:pPr marL="419100" indent="-419100">
              <a:defRPr/>
            </a:pPr>
            <a:r>
              <a:rPr lang="en-GB" sz="2700" dirty="0" err="1">
                <a:latin typeface="Arial" panose="020B0604020202020204" pitchFamily="34" charset="0"/>
                <a:cs typeface="Arial" panose="020B0604020202020204" pitchFamily="34" charset="0"/>
              </a:rPr>
              <a:t>Maent</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mor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dda</a:t>
            </a:r>
            <a:r>
              <a:rPr lang="en-GB" sz="2700" dirty="0">
                <a:latin typeface="Arial" panose="020B0604020202020204" pitchFamily="34" charset="0"/>
                <a:cs typeface="Arial" panose="020B0604020202020204" pitchFamily="34" charset="0"/>
              </a:rPr>
              <a:t> </a:t>
            </a:r>
            <a:r>
              <a:rPr lang="en-US" sz="2700" dirty="0">
                <a:latin typeface="Arial" panose="020B0604020202020204" pitchFamily="34" charset="0"/>
                <a:cs typeface="Arial" panose="020B0604020202020204" pitchFamily="34" charset="0"/>
              </a:rPr>
              <a:t>â</a:t>
            </a:r>
            <a:r>
              <a:rPr lang="en-GB" sz="2700" dirty="0">
                <a:latin typeface="Arial" panose="020B0604020202020204" pitchFamily="34" charset="0"/>
                <a:cs typeface="Arial" panose="020B0604020202020204" pitchFamily="34" charset="0"/>
              </a:rPr>
              <a:t>’r </a:t>
            </a:r>
            <a:r>
              <a:rPr lang="en-GB" sz="2700" dirty="0" err="1">
                <a:latin typeface="Arial" panose="020B0604020202020204" pitchFamily="34" charset="0"/>
                <a:cs typeface="Arial" panose="020B0604020202020204" pitchFamily="34" charset="0"/>
              </a:rPr>
              <a:t>deunydd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chi’n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gwneud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ohonynt</a:t>
            </a:r>
            <a:endParaRPr lang="en-GB" sz="2700" dirty="0">
              <a:latin typeface="Arial" panose="020B0604020202020204" pitchFamily="34" charset="0"/>
              <a:cs typeface="Arial" panose="020B0604020202020204" pitchFamily="34" charset="0"/>
            </a:endParaRPr>
          </a:p>
          <a:p>
            <a:pPr marL="419100" indent="-419100">
              <a:defRPr/>
            </a:pPr>
            <a:r>
              <a:rPr lang="en-GB" sz="2700" dirty="0">
                <a:latin typeface="Arial" panose="020B0604020202020204" pitchFamily="34" charset="0"/>
                <a:cs typeface="Arial" panose="020B0604020202020204" pitchFamily="34" charset="0"/>
              </a:rPr>
              <a:t>Y </a:t>
            </a:r>
            <a:r>
              <a:rPr lang="en-GB" sz="2700" dirty="0" err="1">
                <a:latin typeface="Arial" panose="020B0604020202020204" pitchFamily="34" charset="0"/>
                <a:cs typeface="Arial" panose="020B0604020202020204" pitchFamily="34" charset="0"/>
              </a:rPr>
              <a:t>profi</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bolisiau</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yma</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h.y</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arolygaeth</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sydd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dangos</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wirioneddol</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os</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ydy’r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arweinyddiaeth</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rheolaeth</a:t>
            </a:r>
            <a:r>
              <a:rPr lang="en-GB" sz="2700" dirty="0">
                <a:latin typeface="Arial" panose="020B0604020202020204" pitchFamily="34" charset="0"/>
                <a:cs typeface="Arial" panose="020B0604020202020204" pitchFamily="34" charset="0"/>
              </a:rPr>
              <a:t> a </a:t>
            </a:r>
            <a:r>
              <a:rPr lang="en-GB" sz="2700" dirty="0" err="1">
                <a:latin typeface="Arial" panose="020B0604020202020204" pitchFamily="34" charset="0"/>
                <a:cs typeface="Arial" panose="020B0604020202020204" pitchFamily="34" charset="0"/>
              </a:rPr>
              <a:t>gwaith</a:t>
            </a:r>
            <a:r>
              <a:rPr lang="en-GB" sz="2700" dirty="0">
                <a:latin typeface="Arial" panose="020B0604020202020204" pitchFamily="34" charset="0"/>
                <a:cs typeface="Arial" panose="020B0604020202020204" pitchFamily="34" charset="0"/>
              </a:rPr>
              <a:t> t</a:t>
            </a:r>
            <a:r>
              <a:rPr lang="en-US" sz="2700" dirty="0">
                <a:latin typeface="Arial" panose="020B0604020202020204" pitchFamily="34" charset="0"/>
                <a:cs typeface="Arial" panose="020B0604020202020204" pitchFamily="34" charset="0"/>
              </a:rPr>
              <a:t>î</a:t>
            </a:r>
            <a:r>
              <a:rPr lang="en-GB" sz="2700" dirty="0">
                <a:latin typeface="Arial" panose="020B0604020202020204" pitchFamily="34" charset="0"/>
                <a:cs typeface="Arial" panose="020B0604020202020204" pitchFamily="34" charset="0"/>
              </a:rPr>
              <a:t>m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effeithiol</a:t>
            </a:r>
            <a:endParaRPr lang="en-GB" sz="2700"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p:cNvSpPr>
            <a:spLocks noGrp="1"/>
          </p:cNvSpPr>
          <p:nvPr>
            <p:ph sz="half" idx="2"/>
          </p:nvPr>
        </p:nvSpPr>
        <p:spPr>
          <a:xfrm>
            <a:off x="4629150" y="1600201"/>
            <a:ext cx="3886200" cy="4267200"/>
          </a:xfrm>
        </p:spPr>
        <p:txBody>
          <a:bodyPr>
            <a:normAutofit fontScale="92500" lnSpcReduction="20000"/>
          </a:bodyPr>
          <a:lstStyle/>
          <a:p>
            <a:pPr marL="419100" indent="-419100">
              <a:defRPr/>
            </a:pPr>
            <a:r>
              <a:rPr lang="en-GB" sz="2700" dirty="0">
                <a:latin typeface="Arial" panose="020B0604020202020204" pitchFamily="34" charset="0"/>
                <a:cs typeface="Arial" panose="020B0604020202020204" pitchFamily="34" charset="0"/>
              </a:rPr>
              <a:t>Everyone is responsible for making it work</a:t>
            </a:r>
          </a:p>
          <a:p>
            <a:pPr marL="419100" indent="-419100">
              <a:defRPr/>
            </a:pPr>
            <a:r>
              <a:rPr lang="en-GB" sz="2700" dirty="0">
                <a:latin typeface="Arial" panose="020B0604020202020204" pitchFamily="34" charset="0"/>
                <a:cs typeface="Arial" panose="020B0604020202020204" pitchFamily="34" charset="0"/>
              </a:rPr>
              <a:t>They are only as good as the use you make of them</a:t>
            </a:r>
          </a:p>
          <a:p>
            <a:pPr marL="419100" indent="-419100">
              <a:defRPr/>
            </a:pPr>
            <a:r>
              <a:rPr lang="en-GB" sz="2700" dirty="0">
                <a:latin typeface="Arial" panose="020B0604020202020204" pitchFamily="34" charset="0"/>
                <a:cs typeface="Arial" panose="020B0604020202020204" pitchFamily="34" charset="0"/>
              </a:rPr>
              <a:t>It is the testing of these policies (i.e. inspection) that truly sees whether the leadership, management and teamwork are effective</a:t>
            </a: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58874"/>
          </a:xfrm>
        </p:spPr>
        <p:txBody>
          <a:bodyPr>
            <a:normAutofit fontScale="90000"/>
          </a:bodyPr>
          <a:lstStyle/>
          <a:p>
            <a:r>
              <a:rPr lang="cy-GB" altLang="en-US" b="1" dirty="0">
                <a:latin typeface="Arial" panose="020B0604020202020204" pitchFamily="34" charset="0"/>
                <a:cs typeface="Arial" panose="020B0604020202020204" pitchFamily="34" charset="0"/>
              </a:rPr>
              <a:t>Pam adolygu polisïau?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Why monitor policies?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44979" y="1524001"/>
            <a:ext cx="3886200" cy="4503737"/>
          </a:xfrm>
        </p:spPr>
        <p:txBody>
          <a:bodyPr>
            <a:normAutofit/>
          </a:bodyPr>
          <a:lstStyle/>
          <a:p>
            <a:r>
              <a:rPr lang="en-GB" altLang="en-US" sz="2500" dirty="0">
                <a:latin typeface="Arial" panose="020B0604020202020204" pitchFamily="34" charset="0"/>
                <a:cs typeface="Arial" panose="020B0604020202020204" pitchFamily="34" charset="0"/>
              </a:rPr>
              <a:t>Mae </a:t>
            </a:r>
            <a:r>
              <a:rPr lang="en-GB" altLang="en-US" sz="2500" dirty="0" err="1">
                <a:latin typeface="Arial" panose="020B0604020202020204" pitchFamily="34" charset="0"/>
                <a:cs typeface="Arial" panose="020B0604020202020204" pitchFamily="34" charset="0"/>
              </a:rPr>
              <a:t>monitro</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rheolaidd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hanfodol</a:t>
            </a:r>
            <a:r>
              <a:rPr lang="en-GB" altLang="en-US" sz="2500" dirty="0">
                <a:latin typeface="Arial" panose="020B0604020202020204" pitchFamily="34" charset="0"/>
                <a:cs typeface="Arial" panose="020B0604020202020204" pitchFamily="34" charset="0"/>
              </a:rPr>
              <a:t>. Pa </a:t>
            </a:r>
            <a:r>
              <a:rPr lang="en-GB" altLang="en-US" sz="2500" dirty="0" err="1">
                <a:latin typeface="Arial" panose="020B0604020202020204" pitchFamily="34" charset="0"/>
                <a:cs typeface="Arial" panose="020B0604020202020204" pitchFamily="34" charset="0"/>
              </a:rPr>
              <a:t>mor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aml</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Sut</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Gan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bwy</a:t>
            </a:r>
            <a:r>
              <a:rPr lang="en-GB" altLang="en-US" sz="2500" dirty="0">
                <a:latin typeface="Arial" panose="020B0604020202020204" pitchFamily="34" charset="0"/>
                <a:cs typeface="Arial" panose="020B0604020202020204" pitchFamily="34" charset="0"/>
              </a:rPr>
              <a:t>?</a:t>
            </a:r>
          </a:p>
          <a:p>
            <a:r>
              <a:rPr lang="en-GB" altLang="en-US" sz="2500" dirty="0" err="1">
                <a:latin typeface="Arial" panose="020B0604020202020204" pitchFamily="34" charset="0"/>
                <a:cs typeface="Arial" panose="020B0604020202020204" pitchFamily="34" charset="0"/>
              </a:rPr>
              <a:t>Rhaid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i</a:t>
            </a:r>
            <a:r>
              <a:rPr lang="en-GB" altLang="en-US" sz="2500" dirty="0">
                <a:latin typeface="Arial" panose="020B0604020202020204" pitchFamily="34" charset="0"/>
                <a:cs typeface="Arial" panose="020B0604020202020204" pitchFamily="34" charset="0"/>
              </a:rPr>
              <a:t> chi </a:t>
            </a:r>
            <a:r>
              <a:rPr lang="en-GB" altLang="en-US" sz="2500" dirty="0" err="1">
                <a:latin typeface="Arial" panose="020B0604020202020204" pitchFamily="34" charset="0"/>
                <a:cs typeface="Arial" panose="020B0604020202020204" pitchFamily="34" charset="0"/>
              </a:rPr>
              <a:t>ymgyfarwyddo’n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gyson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newidiadau</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statudol</a:t>
            </a:r>
            <a:r>
              <a:rPr lang="en-GB" altLang="en-US" sz="2500" dirty="0">
                <a:latin typeface="Arial" panose="020B0604020202020204" pitchFamily="34" charset="0"/>
                <a:cs typeface="Arial" panose="020B0604020202020204" pitchFamily="34" charset="0"/>
              </a:rPr>
              <a:t> </a:t>
            </a:r>
          </a:p>
          <a:p>
            <a:pPr marL="0" indent="0">
              <a:buNone/>
            </a:pPr>
            <a:r>
              <a:rPr lang="en-GB" altLang="en-US" sz="2500" dirty="0">
                <a:latin typeface="Arial" panose="020B0604020202020204" pitchFamily="34" charset="0"/>
                <a:cs typeface="Arial" panose="020B0604020202020204" pitchFamily="34" charset="0"/>
              </a:rPr>
              <a:t>(</a:t>
            </a:r>
            <a:r>
              <a:rPr lang="en-GB" altLang="en-US" sz="2500" dirty="0" err="1">
                <a:latin typeface="Arial" panose="020B0604020202020204" pitchFamily="34" charset="0"/>
                <a:cs typeface="Arial" panose="020B0604020202020204" pitchFamily="34" charset="0"/>
              </a:rPr>
              <a:t>rhestrwch</a:t>
            </a:r>
            <a:r>
              <a:rPr lang="en-GB" altLang="en-US" sz="2500" dirty="0">
                <a:latin typeface="Arial" panose="020B0604020202020204" pitchFamily="34" charset="0"/>
                <a:cs typeface="Arial" panose="020B0604020202020204" pitchFamily="34" charset="0"/>
              </a:rPr>
              <a:t> y </a:t>
            </a:r>
            <a:r>
              <a:rPr lang="en-GB" altLang="en-US" sz="2500" dirty="0" err="1">
                <a:latin typeface="Arial" panose="020B0604020202020204" pitchFamily="34" charset="0"/>
                <a:cs typeface="Arial" panose="020B0604020202020204" pitchFamily="34" charset="0"/>
              </a:rPr>
              <a:t>newidiadau</a:t>
            </a:r>
            <a:r>
              <a:rPr lang="en-GB" altLang="en-US" sz="2500" dirty="0">
                <a:latin typeface="Arial" panose="020B0604020202020204" pitchFamily="34" charset="0"/>
                <a:cs typeface="Arial" panose="020B0604020202020204" pitchFamily="34" charset="0"/>
              </a:rPr>
              <a:t> a </a:t>
            </a:r>
            <a:r>
              <a:rPr lang="en-GB" altLang="en-US" sz="2500" dirty="0" err="1">
                <a:latin typeface="Arial" panose="020B0604020202020204" pitchFamily="34" charset="0"/>
                <a:cs typeface="Arial" panose="020B0604020202020204" pitchFamily="34" charset="0"/>
              </a:rPr>
              <a:t>fu</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ddiweddar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digwydd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hyn</a:t>
            </a:r>
            <a:r>
              <a:rPr lang="en-GB" altLang="en-US" sz="2500" dirty="0">
                <a:latin typeface="Arial" panose="020B0604020202020204" pitchFamily="34" charset="0"/>
                <a:cs typeface="Arial" panose="020B0604020202020204" pitchFamily="34" charset="0"/>
              </a:rPr>
              <a:t> o </a:t>
            </a:r>
            <a:r>
              <a:rPr lang="en-GB" altLang="en-US" sz="2500" dirty="0" err="1">
                <a:latin typeface="Arial" panose="020B0604020202020204" pitchFamily="34" charset="0"/>
                <a:cs typeface="Arial" panose="020B0604020202020204" pitchFamily="34" charset="0"/>
              </a:rPr>
              <a:t>bryd</a:t>
            </a:r>
            <a:r>
              <a:rPr lang="en-GB" altLang="en-US" sz="2500" dirty="0">
                <a:latin typeface="Arial" panose="020B0604020202020204" pitchFamily="34" charset="0"/>
                <a:cs typeface="Arial" panose="020B0604020202020204" pitchFamily="34" charset="0"/>
              </a:rPr>
              <a:t> / a </a:t>
            </a:r>
            <a:r>
              <a:rPr lang="en-GB" altLang="en-US" sz="2500" dirty="0" err="1">
                <a:latin typeface="Arial" panose="020B0604020202020204" pitchFamily="34" charset="0"/>
                <a:cs typeface="Arial" panose="020B0604020202020204" pitchFamily="34" charset="0"/>
              </a:rPr>
              <a:t>allai</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ddigwydd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y </a:t>
            </a:r>
            <a:r>
              <a:rPr lang="en-GB" altLang="en-US" sz="2500" dirty="0" err="1">
                <a:latin typeface="Arial" panose="020B0604020202020204" pitchFamily="34" charset="0"/>
                <a:cs typeface="Arial" panose="020B0604020202020204" pitchFamily="34" charset="0"/>
              </a:rPr>
              <a:t>dyfodol</a:t>
            </a:r>
            <a:r>
              <a:rPr lang="en-GB" altLang="en-US" sz="2500" dirty="0">
                <a:latin typeface="Arial" panose="020B0604020202020204" pitchFamily="34" charset="0"/>
                <a:cs typeface="Arial" panose="020B0604020202020204" pitchFamily="34" charset="0"/>
              </a:rPr>
              <a:t>).</a:t>
            </a:r>
          </a:p>
          <a:p>
            <a:pPr marL="0" indent="0">
              <a:buNone/>
            </a:pPr>
            <a:endParaRPr lang="en-GB" dirty="0"/>
          </a:p>
        </p:txBody>
      </p:sp>
      <p:sp>
        <p:nvSpPr>
          <p:cNvPr id="4" name="Content Placeholder 3"/>
          <p:cNvSpPr>
            <a:spLocks noGrp="1"/>
          </p:cNvSpPr>
          <p:nvPr>
            <p:ph sz="half" idx="2"/>
          </p:nvPr>
        </p:nvSpPr>
        <p:spPr>
          <a:xfrm>
            <a:off x="4629150" y="1600201"/>
            <a:ext cx="3886200" cy="4114800"/>
          </a:xfrm>
        </p:spPr>
        <p:txBody>
          <a:bodyPr>
            <a:normAutofit/>
          </a:bodyPr>
          <a:lstStyle/>
          <a:p>
            <a:r>
              <a:rPr lang="en-GB" altLang="en-US" dirty="0">
                <a:latin typeface="Arial" panose="020B0604020202020204" pitchFamily="34" charset="0"/>
                <a:cs typeface="Arial" panose="020B0604020202020204" pitchFamily="34" charset="0"/>
              </a:rPr>
              <a:t>Regular monitoring is crucial. How often? How? Who?</a:t>
            </a:r>
          </a:p>
          <a:p>
            <a:r>
              <a:rPr lang="en-GB" altLang="en-US" dirty="0">
                <a:latin typeface="Arial" panose="020B0604020202020204" pitchFamily="34" charset="0"/>
                <a:cs typeface="Arial" panose="020B0604020202020204" pitchFamily="34" charset="0"/>
              </a:rPr>
              <a:t>Must keep abreast of statutory changes                    (list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FBA5-9E78-4486-AF1F-E7370404ADD0}"/>
              </a:ext>
            </a:extLst>
          </p:cNvPr>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Policies today</a:t>
            </a:r>
          </a:p>
        </p:txBody>
      </p:sp>
      <p:sp>
        <p:nvSpPr>
          <p:cNvPr id="4" name="Content Placeholder 3">
            <a:extLst>
              <a:ext uri="{FF2B5EF4-FFF2-40B4-BE49-F238E27FC236}">
                <a16:creationId xmlns:a16="http://schemas.microsoft.com/office/drawing/2014/main" id="{73DAF683-5B78-44BD-A116-829C60133A33}"/>
              </a:ext>
            </a:extLst>
          </p:cNvPr>
          <p:cNvSpPr>
            <a:spLocks noGrp="1"/>
          </p:cNvSpPr>
          <p:nvPr>
            <p:ph idx="1"/>
          </p:nvPr>
        </p:nvSpPr>
        <p:spPr/>
        <p:txBody>
          <a:bodyPr>
            <a:normAutofit/>
          </a:bodyPr>
          <a:lstStyle/>
          <a:p>
            <a:pPr marL="0" indent="0">
              <a:buNone/>
            </a:pPr>
            <a:r>
              <a:rPr lang="en-GB"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Llywodraeth</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Cymru – Welsh Government</a:t>
            </a:r>
          </a:p>
          <a:p>
            <a:r>
              <a:rPr lang="en-GB" dirty="0">
                <a:solidFill>
                  <a:srgbClr val="0000FF"/>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Managing schools | Sub-topic | GOV.WALES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education-in-wales-our-national-mission.pdf (</a:t>
            </a:r>
            <a:r>
              <a:rPr lang="en-GB" dirty="0" err="1">
                <a:latin typeface="Arial" panose="020B0604020202020204" pitchFamily="34" charset="0"/>
                <a:cs typeface="Arial" panose="020B0604020202020204" pitchFamily="34" charset="0"/>
                <a:hlinkClick r:id="rId3"/>
              </a:rPr>
              <a:t>gov.wales</a:t>
            </a:r>
            <a:r>
              <a:rPr lang="en-GB" dirty="0">
                <a:latin typeface="Arial" panose="020B0604020202020204" pitchFamily="34" charset="0"/>
                <a:cs typeface="Arial" panose="020B0604020202020204" pitchFamily="34" charset="0"/>
                <a:hlinkClick r:id="rId3"/>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National Minimum Standards for regulated childcare (</a:t>
            </a:r>
            <a:r>
              <a:rPr lang="en-GB" dirty="0" err="1">
                <a:latin typeface="Arial" panose="020B0604020202020204" pitchFamily="34" charset="0"/>
                <a:cs typeface="Arial" panose="020B0604020202020204" pitchFamily="34" charset="0"/>
                <a:hlinkClick r:id="rId4"/>
              </a:rPr>
              <a:t>gov.wales</a:t>
            </a:r>
            <a:r>
              <a:rPr lang="en-GB" dirty="0">
                <a:latin typeface="Arial" panose="020B0604020202020204" pitchFamily="34" charset="0"/>
                <a:cs typeface="Arial" panose="020B0604020202020204" pitchFamily="34" charset="0"/>
                <a:hlinkClick r:id="rId4"/>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Policies and procedures - what you need to know | PACEY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8067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a:latin typeface="Arial" panose="020B0604020202020204" pitchFamily="34" charset="0"/>
                <a:cs typeface="Arial" panose="020B0604020202020204" pitchFamily="34" charset="0"/>
              </a:rPr>
              <a:t>AGC / CIW</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b="1" dirty="0" err="1">
                <a:latin typeface="Arial" panose="020B0604020202020204" pitchFamily="34" charset="0"/>
                <a:cs typeface="Arial" panose="020B0604020202020204" pitchFamily="34" charset="0"/>
              </a:rPr>
              <a:t>Arolygiaeth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Gofal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Cymru</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Cofrestru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Arolygu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Cwynion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statudol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normAutofit/>
          </a:bodyPr>
          <a:lstStyle/>
          <a:p>
            <a:pPr marL="0" indent="0">
              <a:buNone/>
            </a:pPr>
            <a:r>
              <a:rPr lang="en-GB" b="1" dirty="0">
                <a:latin typeface="Arial" panose="020B0604020202020204" pitchFamily="34" charset="0"/>
                <a:cs typeface="Arial" panose="020B0604020202020204" pitchFamily="34" charset="0"/>
              </a:rPr>
              <a:t>Care Inspectorate  Wales</a:t>
            </a:r>
          </a:p>
          <a:p>
            <a:r>
              <a:rPr lang="en-GB" dirty="0">
                <a:latin typeface="Arial" panose="020B0604020202020204" pitchFamily="34" charset="0"/>
                <a:cs typeface="Arial" panose="020B0604020202020204" pitchFamily="34" charset="0"/>
              </a:rPr>
              <a:t>Registration</a:t>
            </a:r>
          </a:p>
          <a:p>
            <a:r>
              <a:rPr lang="en-GB" dirty="0">
                <a:latin typeface="Arial" panose="020B0604020202020204" pitchFamily="34" charset="0"/>
                <a:cs typeface="Arial" panose="020B0604020202020204" pitchFamily="34" charset="0"/>
              </a:rPr>
              <a:t>Inspection</a:t>
            </a:r>
          </a:p>
          <a:p>
            <a:r>
              <a:rPr lang="en-GB" dirty="0">
                <a:latin typeface="Arial" panose="020B0604020202020204" pitchFamily="34" charset="0"/>
                <a:cs typeface="Arial" panose="020B0604020202020204" pitchFamily="34" charset="0"/>
              </a:rPr>
              <a:t>Complaints</a:t>
            </a:r>
          </a:p>
          <a:p>
            <a:r>
              <a:rPr lang="en-GB" dirty="0">
                <a:latin typeface="Arial" panose="020B0604020202020204" pitchFamily="34" charset="0"/>
                <a:cs typeface="Arial" panose="020B0604020202020204" pitchFamily="34" charset="0"/>
              </a:rPr>
              <a:t>Statutory powers</a:t>
            </a:r>
          </a:p>
        </p:txBody>
      </p:sp>
    </p:spTree>
    <p:extLst>
      <p:ext uri="{BB962C8B-B14F-4D97-AF65-F5344CB8AC3E}">
        <p14:creationId xmlns:p14="http://schemas.microsoft.com/office/powerpoint/2010/main" val="2824774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AGC/CIW </a:t>
            </a:r>
          </a:p>
        </p:txBody>
      </p:sp>
      <p:sp>
        <p:nvSpPr>
          <p:cNvPr id="3" name="Content Placeholder 2"/>
          <p:cNvSpPr>
            <a:spLocks noGrp="1"/>
          </p:cNvSpPr>
          <p:nvPr>
            <p:ph sz="half" idx="1"/>
          </p:nvPr>
        </p:nvSpPr>
        <p:spPr>
          <a:xfrm>
            <a:off x="628650" y="1447800"/>
            <a:ext cx="3886200" cy="4729163"/>
          </a:xfrm>
        </p:spPr>
        <p:txBody>
          <a:bodyPr>
            <a:normAutofit fontScale="77500" lnSpcReduction="20000"/>
          </a:bodyPr>
          <a:lstStyle/>
          <a:p>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arolygydd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dibynnu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maint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ymweliad</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glendid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chydymffurfio</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cydymffurfio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447801"/>
            <a:ext cx="3886200" cy="4190999"/>
          </a:xfrm>
        </p:spPr>
        <p:txBody>
          <a:bodyPr>
            <a:normAutofit fontScale="77500" lnSpcReduction="20000"/>
          </a:bodyPr>
          <a:lstStyle/>
          <a:p>
            <a:r>
              <a:rPr lang="en-GB" dirty="0">
                <a:latin typeface="Arial" panose="020B0604020202020204" pitchFamily="34" charset="0"/>
                <a:cs typeface="Arial" panose="020B0604020202020204" pitchFamily="34" charset="0"/>
              </a:rPr>
              <a:t>Inspection: One/two inspectors (depending on size of setting)</a:t>
            </a:r>
          </a:p>
          <a:p>
            <a:r>
              <a:rPr lang="en-GB" dirty="0">
                <a:latin typeface="Arial" panose="020B0604020202020204" pitchFamily="34" charset="0"/>
                <a:cs typeface="Arial" panose="020B0604020202020204" pitchFamily="34" charset="0"/>
              </a:rPr>
              <a:t>1 day (may make a second visit)</a:t>
            </a:r>
          </a:p>
          <a:p>
            <a:r>
              <a:rPr lang="en-GB" dirty="0">
                <a:latin typeface="Arial" panose="020B0604020202020204" pitchFamily="34" charset="0"/>
                <a:cs typeface="Arial" panose="020B0604020202020204" pitchFamily="34" charset="0"/>
              </a:rPr>
              <a:t>Care</a:t>
            </a:r>
          </a:p>
          <a:p>
            <a:r>
              <a:rPr lang="en-GB" dirty="0">
                <a:latin typeface="Arial" panose="020B0604020202020204" pitchFamily="34" charset="0"/>
                <a:cs typeface="Arial" panose="020B0604020202020204" pitchFamily="34" charset="0"/>
              </a:rPr>
              <a:t>Standards of cleanliness and compliance</a:t>
            </a:r>
          </a:p>
          <a:p>
            <a:r>
              <a:rPr lang="en-GB" b="1" dirty="0">
                <a:latin typeface="Arial" panose="020B0604020202020204" pitchFamily="34" charset="0"/>
                <a:cs typeface="Arial" panose="020B0604020202020204" pitchFamily="34" charset="0"/>
              </a:rPr>
              <a:t>Leadership</a:t>
            </a:r>
          </a:p>
          <a:p>
            <a:r>
              <a:rPr lang="en-GB" dirty="0">
                <a:latin typeface="Arial" panose="020B0604020202020204" pitchFamily="34" charset="0"/>
                <a:cs typeface="Arial" panose="020B0604020202020204" pitchFamily="34" charset="0"/>
              </a:rPr>
              <a:t>Judgements (excellent/good/adequate/non-compliance) </a:t>
            </a:r>
          </a:p>
          <a:p>
            <a:r>
              <a:rPr lang="en-GB" dirty="0">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858958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200" b="1" dirty="0">
                <a:latin typeface="Arial" panose="020B0604020202020204" pitchFamily="34" charset="0"/>
                <a:cs typeface="Arial" panose="020B0604020202020204" pitchFamily="34" charset="0"/>
              </a:rPr>
              <a:t>NMS – National Minimum Standards (CIW)</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SGC - </a:t>
            </a:r>
            <a:r>
              <a:rPr lang="en-GB" altLang="en-US" sz="3200" b="1" dirty="0" err="1">
                <a:latin typeface="Arial" panose="020B0604020202020204" pitchFamily="34" charset="0"/>
                <a:cs typeface="Arial" panose="020B0604020202020204" pitchFamily="34" charset="0"/>
              </a:rPr>
              <a:t>Safonau</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Gofynnol</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Cenedlaethol</a:t>
            </a:r>
            <a:r>
              <a:rPr lang="en-GB" altLang="en-US" sz="3200" b="1" dirty="0">
                <a:latin typeface="Arial" panose="020B0604020202020204" pitchFamily="34" charset="0"/>
                <a:cs typeface="Arial" panose="020B0604020202020204" pitchFamily="34" charset="0"/>
              </a:rPr>
              <a:t> (AGC)</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lnSpcReduction="10000"/>
          </a:bodyPr>
          <a:lstStyle/>
          <a:p>
            <a:pPr marL="0" indent="0">
              <a:buNone/>
            </a:pPr>
            <a:r>
              <a:rPr lang="cy-GB" altLang="en-US" sz="3500" b="1" dirty="0">
                <a:latin typeface="Arial" panose="020B0604020202020204" pitchFamily="34" charset="0"/>
                <a:cs typeface="Arial" panose="020B0604020202020204" pitchFamily="34" charset="0"/>
              </a:rPr>
              <a:t>24 o bolisïau:</a:t>
            </a:r>
          </a:p>
          <a:p>
            <a:endParaRPr lang="cy-GB" altLang="en-US" dirty="0">
              <a:latin typeface="Calibri" pitchFamily="34" charset="0"/>
            </a:endParaRPr>
          </a:p>
          <a:p>
            <a:r>
              <a:rPr lang="cy-GB" altLang="en-US" sz="2400" dirty="0">
                <a:latin typeface="Arial" panose="020B0604020202020204" pitchFamily="34" charset="0"/>
                <a:cs typeface="Arial" panose="020B0604020202020204" pitchFamily="34" charset="0"/>
              </a:rPr>
              <a:t>Clybiau Ar ôl Ysgol</a:t>
            </a:r>
          </a:p>
          <a:p>
            <a:r>
              <a:rPr lang="cy-GB" altLang="en-US" sz="2400" dirty="0" err="1">
                <a:latin typeface="Arial" panose="020B0604020202020204" pitchFamily="34" charset="0"/>
                <a:cs typeface="Arial" panose="020B0604020202020204" pitchFamily="34" charset="0"/>
              </a:rPr>
              <a:t>Crèches</a:t>
            </a:r>
            <a:endParaRPr lang="cy-GB" altLang="en-US" sz="2400" dirty="0">
              <a:latin typeface="Arial" panose="020B0604020202020204" pitchFamily="34" charset="0"/>
              <a:cs typeface="Arial" panose="020B0604020202020204" pitchFamily="34" charset="0"/>
            </a:endParaRPr>
          </a:p>
          <a:p>
            <a:r>
              <a:rPr lang="cy-GB" altLang="en-US" sz="2400" dirty="0">
                <a:latin typeface="Arial" panose="020B0604020202020204" pitchFamily="34" charset="0"/>
                <a:cs typeface="Arial" panose="020B0604020202020204" pitchFamily="34" charset="0"/>
              </a:rPr>
              <a:t>Gofal sesiynol</a:t>
            </a:r>
          </a:p>
          <a:p>
            <a:r>
              <a:rPr lang="cy-GB" altLang="en-US" sz="2400" dirty="0">
                <a:latin typeface="Arial" panose="020B0604020202020204" pitchFamily="34" charset="0"/>
                <a:cs typeface="Arial" panose="020B0604020202020204" pitchFamily="34" charset="0"/>
              </a:rPr>
              <a:t>Gwarchodwyr Plant</a:t>
            </a:r>
          </a:p>
          <a:p>
            <a:r>
              <a:rPr lang="cy-GB" altLang="en-US" sz="2400" dirty="0">
                <a:latin typeface="Arial" panose="020B0604020202020204" pitchFamily="34" charset="0"/>
                <a:cs typeface="Arial" panose="020B0604020202020204" pitchFamily="34" charset="0"/>
              </a:rPr>
              <a:t>Meithrinfeydd ddydd</a:t>
            </a:r>
          </a:p>
          <a:p>
            <a:r>
              <a:rPr lang="cy-GB" altLang="en-US" sz="2400" dirty="0">
                <a:latin typeface="Arial" panose="020B0604020202020204" pitchFamily="34" charset="0"/>
                <a:cs typeface="Arial" panose="020B0604020202020204" pitchFamily="34" charset="0"/>
              </a:rPr>
              <a:t>Mynediad Agored</a:t>
            </a:r>
          </a:p>
          <a:p>
            <a:pPr marL="0" indent="0">
              <a:buNone/>
            </a:pPr>
            <a:endParaRPr lang="en-GB" dirty="0"/>
          </a:p>
        </p:txBody>
      </p:sp>
      <p:sp>
        <p:nvSpPr>
          <p:cNvPr id="4" name="Content Placeholder 3"/>
          <p:cNvSpPr>
            <a:spLocks noGrp="1"/>
          </p:cNvSpPr>
          <p:nvPr>
            <p:ph sz="half" idx="2"/>
          </p:nvPr>
        </p:nvSpPr>
        <p:spPr>
          <a:xfrm>
            <a:off x="4629150" y="1825625"/>
            <a:ext cx="3886200" cy="3965575"/>
          </a:xfrm>
        </p:spPr>
        <p:txBody>
          <a:bodyPr>
            <a:normAutofit lnSpcReduction="10000"/>
          </a:bodyPr>
          <a:lstStyle/>
          <a:p>
            <a:pPr marL="0" indent="0">
              <a:buNone/>
            </a:pPr>
            <a:r>
              <a:rPr lang="en-GB" altLang="en-US" sz="3500" b="1" dirty="0">
                <a:latin typeface="Arial" panose="020B0604020202020204" pitchFamily="34" charset="0"/>
                <a:cs typeface="Arial" panose="020B0604020202020204" pitchFamily="34" charset="0"/>
              </a:rPr>
              <a:t>24 policies:</a:t>
            </a:r>
          </a:p>
          <a:p>
            <a:pPr marL="0" indent="0">
              <a:buNone/>
            </a:pPr>
            <a:r>
              <a:rPr lang="en-GB" altLang="en-US" dirty="0">
                <a:latin typeface="Calibri" pitchFamily="34" charset="0"/>
              </a:rPr>
              <a:t> </a:t>
            </a:r>
          </a:p>
          <a:p>
            <a:pPr lvl="1">
              <a:buFont typeface="Arial" panose="020B0604020202020204" pitchFamily="34" charset="0"/>
              <a:buChar char="•"/>
            </a:pPr>
            <a:r>
              <a:rPr lang="en-GB" altLang="en-US" sz="2800" dirty="0">
                <a:latin typeface="Calibri" pitchFamily="34" charset="0"/>
              </a:rPr>
              <a:t>After School Clubs</a:t>
            </a:r>
          </a:p>
          <a:p>
            <a:pPr lvl="1">
              <a:buFont typeface="Arial" panose="020B0604020202020204" pitchFamily="34" charset="0"/>
              <a:buChar char="•"/>
            </a:pPr>
            <a:r>
              <a:rPr lang="en-GB" altLang="en-US" sz="2800" dirty="0">
                <a:latin typeface="Calibri" pitchFamily="34" charset="0"/>
              </a:rPr>
              <a:t>Crèches</a:t>
            </a:r>
          </a:p>
          <a:p>
            <a:pPr lvl="1">
              <a:buFont typeface="Arial" panose="020B0604020202020204" pitchFamily="34" charset="0"/>
              <a:buChar char="•"/>
            </a:pPr>
            <a:r>
              <a:rPr lang="en-GB" altLang="en-US" sz="2800" dirty="0">
                <a:latin typeface="Calibri" pitchFamily="34" charset="0"/>
              </a:rPr>
              <a:t>Sessional</a:t>
            </a:r>
          </a:p>
          <a:p>
            <a:pPr lvl="1"/>
            <a:r>
              <a:rPr lang="en-GB" altLang="en-US" sz="2800" dirty="0">
                <a:latin typeface="Calibri" pitchFamily="34" charset="0"/>
              </a:rPr>
              <a:t>Childminders</a:t>
            </a:r>
          </a:p>
          <a:p>
            <a:pPr lvl="1"/>
            <a:r>
              <a:rPr lang="en-GB" altLang="en-US" sz="2800" dirty="0">
                <a:latin typeface="Calibri" pitchFamily="34" charset="0"/>
              </a:rPr>
              <a:t>Full Day Care (day nurseries)</a:t>
            </a:r>
          </a:p>
          <a:p>
            <a:pPr lvl="1">
              <a:buFont typeface="Arial" panose="020B0604020202020204" pitchFamily="34" charset="0"/>
              <a:buChar char="•"/>
            </a:pPr>
            <a:r>
              <a:rPr lang="en-GB" altLang="en-US" sz="2800" dirty="0">
                <a:latin typeface="Calibri" pitchFamily="34" charset="0"/>
              </a:rPr>
              <a:t>Open Access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457200" y="1268760"/>
            <a:ext cx="8229600" cy="4248473"/>
          </a:xfrm>
        </p:spPr>
        <p:txBody>
          <a:bodyPr>
            <a:normAutofit lnSpcReduction="10000"/>
          </a:bodyPr>
          <a:lstStyle/>
          <a:p>
            <a:pPr marL="0" indent="0" algn="ctr">
              <a:buNone/>
            </a:pPr>
            <a:r>
              <a:rPr lang="cy-GB" sz="4000" b="1" dirty="0">
                <a:latin typeface="Arial" panose="020B0604020202020204" pitchFamily="34" charset="0"/>
                <a:cs typeface="Arial" panose="020B0604020202020204" pitchFamily="34" charset="0"/>
              </a:rPr>
              <a:t>TRI </a:t>
            </a:r>
            <a:r>
              <a:rPr lang="cy-GB" sz="4000" dirty="0">
                <a:latin typeface="Arial" panose="020B0604020202020204" pitchFamily="34" charset="0"/>
                <a:cs typeface="Arial" panose="020B0604020202020204" pitchFamily="34" charset="0"/>
              </a:rPr>
              <a:t>esiampl or </a:t>
            </a:r>
            <a:r>
              <a:rPr lang="cy-GB" sz="4000" b="1" dirty="0">
                <a:latin typeface="Arial" panose="020B0604020202020204" pitchFamily="34" charset="0"/>
                <a:cs typeface="Arial" panose="020B0604020202020204" pitchFamily="34" charset="0"/>
              </a:rPr>
              <a:t>24</a:t>
            </a:r>
            <a:r>
              <a:rPr lang="cy-GB" sz="4000" dirty="0">
                <a:latin typeface="Arial" panose="020B0604020202020204" pitchFamily="34" charset="0"/>
                <a:cs typeface="Arial" panose="020B0604020202020204" pitchFamily="34" charset="0"/>
              </a:rPr>
              <a:t> o bolisïau statudol ofynnol – Safonau  - ar gyfer lleoliadau nas-cynhelir</a:t>
            </a: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b="1" dirty="0">
                <a:latin typeface="Arial" panose="020B0604020202020204" pitchFamily="34" charset="0"/>
                <a:cs typeface="Arial" panose="020B0604020202020204" pitchFamily="34" charset="0"/>
              </a:rPr>
              <a:t>THREE </a:t>
            </a:r>
            <a:r>
              <a:rPr lang="en-GB" sz="4000" dirty="0">
                <a:latin typeface="Arial" panose="020B0604020202020204" pitchFamily="34" charset="0"/>
                <a:cs typeface="Arial" panose="020B0604020202020204" pitchFamily="34" charset="0"/>
              </a:rPr>
              <a:t>examples of the </a:t>
            </a:r>
            <a:r>
              <a:rPr lang="en-GB" sz="4000" b="1" dirty="0">
                <a:latin typeface="Arial" panose="020B0604020202020204" pitchFamily="34" charset="0"/>
                <a:cs typeface="Arial" panose="020B0604020202020204" pitchFamily="34" charset="0"/>
              </a:rPr>
              <a:t>24</a:t>
            </a:r>
            <a:r>
              <a:rPr lang="en-GB" sz="4000" dirty="0">
                <a:latin typeface="Arial" panose="020B0604020202020204" pitchFamily="34" charset="0"/>
                <a:cs typeface="Arial" panose="020B0604020202020204" pitchFamily="34" charset="0"/>
              </a:rPr>
              <a:t> statutory required policies – Standards - for non-maintained settings. </a:t>
            </a:r>
          </a:p>
        </p:txBody>
      </p:sp>
    </p:spTree>
    <p:extLst>
      <p:ext uri="{BB962C8B-B14F-4D97-AF65-F5344CB8AC3E}">
        <p14:creationId xmlns:p14="http://schemas.microsoft.com/office/powerpoint/2010/main" val="337421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800" b="1" dirty="0">
                <a:latin typeface="Arial" panose="020B0604020202020204" pitchFamily="34" charset="0"/>
                <a:cs typeface="Arial" panose="020B0604020202020204" pitchFamily="34" charset="0"/>
              </a:rPr>
              <a:t>AGC: </a:t>
            </a:r>
            <a:r>
              <a:rPr lang="en-GB" altLang="en-US" sz="2800" b="1" dirty="0" err="1">
                <a:latin typeface="Arial" panose="020B0604020202020204" pitchFamily="34" charset="0"/>
                <a:cs typeface="Arial" panose="020B0604020202020204" pitchFamily="34" charset="0"/>
              </a:rPr>
              <a:t>Safon</a:t>
            </a:r>
            <a:r>
              <a:rPr lang="en-GB" altLang="en-US" sz="2800" b="1" dirty="0">
                <a:latin typeface="Arial" panose="020B0604020202020204" pitchFamily="34" charset="0"/>
                <a:cs typeface="Arial" panose="020B0604020202020204" pitchFamily="34" charset="0"/>
              </a:rPr>
              <a:t> 4 </a:t>
            </a:r>
            <a:r>
              <a:rPr lang="en-GB" altLang="en-US" sz="2800" b="1" dirty="0" err="1">
                <a:latin typeface="Arial" panose="020B0604020202020204" pitchFamily="34" charset="0"/>
                <a:cs typeface="Arial" panose="020B0604020202020204" pitchFamily="34" charset="0"/>
              </a:rPr>
              <a:t>Cwrdd</a:t>
            </a:r>
            <a:r>
              <a:rPr lang="en-GB" altLang="en-US" sz="2800" b="1" dirty="0">
                <a:latin typeface="Arial" panose="020B0604020202020204" pitchFamily="34" charset="0"/>
                <a:cs typeface="Arial" panose="020B0604020202020204" pitchFamily="34" charset="0"/>
              </a:rPr>
              <a:t> a </a:t>
            </a:r>
            <a:r>
              <a:rPr lang="en-GB" altLang="en-US" sz="2800" b="1" dirty="0" err="1">
                <a:latin typeface="Arial" panose="020B0604020202020204" pitchFamily="34" charset="0"/>
                <a:cs typeface="Arial" panose="020B0604020202020204" pitchFamily="34" charset="0"/>
              </a:rPr>
              <a:t>Gofynion</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Unigol</a:t>
            </a:r>
            <a:r>
              <a:rPr lang="en-GB" altLang="en-US" sz="2800" b="1" dirty="0">
                <a:latin typeface="Arial" panose="020B0604020202020204" pitchFamily="34" charset="0"/>
                <a:cs typeface="Arial" panose="020B0604020202020204" pitchFamily="34" charset="0"/>
              </a:rPr>
              <a:t>                      </a:t>
            </a:r>
            <a:br>
              <a:rPr lang="en-GB" altLang="en-US" sz="2800"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CIW: Standard 4 Meeting Individual Needs</a:t>
            </a: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592263"/>
            <a:ext cx="3886200" cy="4198937"/>
          </a:xfrm>
        </p:spPr>
        <p:txBody>
          <a:bodyPr>
            <a:normAutofit fontScale="70000" lnSpcReduction="20000"/>
          </a:bodyPr>
          <a:lstStyle/>
          <a:p>
            <a:r>
              <a:rPr lang="en-GB" altLang="en-US" dirty="0" err="1">
                <a:latin typeface="Arial" panose="020B0604020202020204" pitchFamily="34" charset="0"/>
                <a:cs typeface="Arial" panose="020B0604020202020204" pitchFamily="34" charset="0"/>
              </a:rPr>
              <a:t>Bil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Anghenion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Dysgu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Tribiwnlys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Addysg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Datganiad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Cenhadaeth</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Cod </a:t>
            </a:r>
            <a:r>
              <a:rPr lang="en-GB" altLang="en-US" dirty="0" err="1">
                <a:latin typeface="Arial" panose="020B0604020202020204" pitchFamily="34" charset="0"/>
                <a:cs typeface="Arial" panose="020B0604020202020204" pitchFamily="34" charset="0"/>
              </a:rPr>
              <a:t>Ymarfer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Cyfredol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Gweithred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Cyfredol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Gweithred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Partneriaethau</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ALNCO– </a:t>
            </a:r>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enwi’r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swyddog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bolisi</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cwrdd</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deddfwriaeth</a:t>
            </a:r>
            <a:r>
              <a:rPr lang="en-GB" altLang="en-US" dirty="0">
                <a:latin typeface="Arial" panose="020B0604020202020204" pitchFamily="34" charset="0"/>
                <a:cs typeface="Arial" panose="020B0604020202020204" pitchFamily="34" charset="0"/>
              </a:rPr>
              <a:t> </a:t>
            </a:r>
          </a:p>
          <a:p>
            <a:pPr marL="0" indent="0">
              <a:buNone/>
            </a:pPr>
            <a:endParaRPr lang="en-GB" dirty="0"/>
          </a:p>
        </p:txBody>
      </p:sp>
      <p:sp>
        <p:nvSpPr>
          <p:cNvPr id="4" name="Content Placeholder 3"/>
          <p:cNvSpPr>
            <a:spLocks noGrp="1"/>
          </p:cNvSpPr>
          <p:nvPr>
            <p:ph sz="half" idx="2"/>
          </p:nvPr>
        </p:nvSpPr>
        <p:spPr>
          <a:xfrm>
            <a:off x="4629150" y="1592263"/>
            <a:ext cx="3886200" cy="4351337"/>
          </a:xfrm>
        </p:spPr>
        <p:txBody>
          <a:bodyPr>
            <a:normAutofit fontScale="70000" lnSpcReduction="20000"/>
          </a:bodyPr>
          <a:lstStyle/>
          <a:p>
            <a:r>
              <a:rPr lang="en-GB" altLang="en-US" dirty="0">
                <a:latin typeface="Arial" panose="020B0604020202020204" pitchFamily="34" charset="0"/>
                <a:cs typeface="Arial" panose="020B0604020202020204" pitchFamily="34" charset="0"/>
              </a:rPr>
              <a:t>Additional Learning Needs and Education Tribunal (Wales) Bill</a:t>
            </a:r>
          </a:p>
          <a:p>
            <a:r>
              <a:rPr lang="en-GB" altLang="en-US" dirty="0">
                <a:latin typeface="Arial" panose="020B0604020202020204" pitchFamily="34" charset="0"/>
                <a:cs typeface="Arial" panose="020B0604020202020204" pitchFamily="34" charset="0"/>
              </a:rPr>
              <a:t>Mission Statement</a:t>
            </a:r>
          </a:p>
          <a:p>
            <a:r>
              <a:rPr lang="en-GB" altLang="en-US" dirty="0">
                <a:latin typeface="Arial" panose="020B0604020202020204" pitchFamily="34" charset="0"/>
                <a:cs typeface="Arial" panose="020B0604020202020204" pitchFamily="34" charset="0"/>
              </a:rPr>
              <a:t>Code of Practice</a:t>
            </a:r>
          </a:p>
          <a:p>
            <a:r>
              <a:rPr lang="en-GB" altLang="en-US" dirty="0">
                <a:latin typeface="Arial" panose="020B0604020202020204" pitchFamily="34" charset="0"/>
                <a:cs typeface="Arial" panose="020B0604020202020204" pitchFamily="34" charset="0"/>
              </a:rPr>
              <a:t>Currently: Early Years Action</a:t>
            </a:r>
          </a:p>
          <a:p>
            <a:r>
              <a:rPr lang="en-GB" altLang="en-US" dirty="0">
                <a:latin typeface="Arial" panose="020B0604020202020204" pitchFamily="34" charset="0"/>
                <a:cs typeface="Arial" panose="020B0604020202020204" pitchFamily="34" charset="0"/>
              </a:rPr>
              <a:t>Currently: Early Years Action Plus</a:t>
            </a:r>
          </a:p>
          <a:p>
            <a:r>
              <a:rPr lang="en-GB" altLang="en-US" dirty="0">
                <a:latin typeface="Arial" panose="020B0604020202020204" pitchFamily="34" charset="0"/>
                <a:cs typeface="Arial" panose="020B0604020202020204" pitchFamily="34" charset="0"/>
              </a:rPr>
              <a:t>Partnerships </a:t>
            </a:r>
          </a:p>
          <a:p>
            <a:r>
              <a:rPr lang="en-GB" altLang="en-US" dirty="0">
                <a:latin typeface="Arial" panose="020B0604020202020204" pitchFamily="34" charset="0"/>
                <a:cs typeface="Arial" panose="020B0604020202020204" pitchFamily="34" charset="0"/>
              </a:rPr>
              <a:t>ALNCO – must be named in the policy.</a:t>
            </a:r>
          </a:p>
          <a:p>
            <a:r>
              <a:rPr lang="en-GB" altLang="en-US" dirty="0">
                <a:latin typeface="Arial" panose="020B0604020202020204" pitchFamily="34" charset="0"/>
                <a:cs typeface="Arial" panose="020B0604020202020204" pitchFamily="34" charset="0"/>
              </a:rPr>
              <a:t>Must meet with legislation.</a:t>
            </a:r>
          </a:p>
          <a:p>
            <a:endParaRPr lang="en-GB" dirty="0"/>
          </a:p>
        </p:txBody>
      </p:sp>
    </p:spTree>
    <p:extLst>
      <p:ext uri="{BB962C8B-B14F-4D97-AF65-F5344CB8AC3E}">
        <p14:creationId xmlns:p14="http://schemas.microsoft.com/office/powerpoint/2010/main" val="3696171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AGC: </a:t>
            </a:r>
            <a:r>
              <a:rPr lang="en-GB" sz="3600" b="1" dirty="0" err="1">
                <a:latin typeface="Arial" panose="020B0604020202020204" pitchFamily="34" charset="0"/>
                <a:cs typeface="Arial" panose="020B0604020202020204" pitchFamily="34" charset="0"/>
              </a:rPr>
              <a:t>Safon</a:t>
            </a:r>
            <a:r>
              <a:rPr lang="en-GB" sz="3600" b="1" dirty="0">
                <a:latin typeface="Arial" panose="020B0604020202020204" pitchFamily="34" charset="0"/>
                <a:cs typeface="Arial" panose="020B0604020202020204" pitchFamily="34" charset="0"/>
              </a:rPr>
              <a:t> 12 – </a:t>
            </a:r>
            <a:r>
              <a:rPr lang="en-GB" sz="3600" b="1" dirty="0" err="1">
                <a:latin typeface="Arial" panose="020B0604020202020204" pitchFamily="34" charset="0"/>
                <a:cs typeface="Arial" panose="020B0604020202020204" pitchFamily="34" charset="0"/>
              </a:rPr>
              <a:t>Bwyd</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Diod</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CIW: Standard 12 – Food and Drink</a:t>
            </a:r>
          </a:p>
        </p:txBody>
      </p:sp>
      <p:sp>
        <p:nvSpPr>
          <p:cNvPr id="3" name="Content Placeholder 2"/>
          <p:cNvSpPr>
            <a:spLocks noGrp="1"/>
          </p:cNvSpPr>
          <p:nvPr>
            <p:ph sz="half" idx="1"/>
          </p:nvPr>
        </p:nvSpPr>
        <p:spPr/>
        <p:txBody>
          <a:bodyPr>
            <a:normAutofit fontScale="92500" lnSpcReduction="10000"/>
          </a:bodyPr>
          <a:lstStyle/>
          <a:p>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Glendid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Asiantaeth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Bwydlenni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Coginio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 staff</a:t>
            </a:r>
          </a:p>
          <a:p>
            <a:r>
              <a:rPr lang="en-GB" dirty="0" err="1">
                <a:latin typeface="Arial" panose="020B0604020202020204" pitchFamily="34" charset="0"/>
                <a:cs typeface="Arial" panose="020B0604020202020204" pitchFamily="34" charset="0"/>
              </a:rPr>
              <a:t>Storio</a:t>
            </a:r>
            <a:r>
              <a:rPr lang="en-GB" dirty="0">
                <a:latin typeface="Arial" panose="020B0604020202020204" pitchFamily="34" charset="0"/>
                <a:cs typeface="Arial" panose="020B0604020202020204" pitchFamily="34" charset="0"/>
              </a:rPr>
              <a:t>/’rotation’</a:t>
            </a:r>
          </a:p>
          <a:p>
            <a:r>
              <a:rPr lang="en-GB" dirty="0" err="1">
                <a:latin typeface="Arial" panose="020B0604020202020204" pitchFamily="34" charset="0"/>
                <a:cs typeface="Arial" panose="020B0604020202020204" pitchFamily="34" charset="0"/>
              </a:rPr>
              <a:t>Cofnodi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Alergeddau</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825625"/>
            <a:ext cx="3886200" cy="3813175"/>
          </a:xfrm>
        </p:spPr>
        <p:txBody>
          <a:bodyPr>
            <a:normAutofit fontScale="92500" lnSpcReduction="10000"/>
          </a:bodyPr>
          <a:lstStyle/>
          <a:p>
            <a:r>
              <a:rPr lang="en-GB" dirty="0">
                <a:latin typeface="Arial" panose="020B0604020202020204" pitchFamily="34" charset="0"/>
                <a:cs typeface="Arial" panose="020B0604020202020204" pitchFamily="34" charset="0"/>
              </a:rPr>
              <a:t>Hygiene Standards</a:t>
            </a:r>
          </a:p>
          <a:p>
            <a:r>
              <a:rPr lang="en-GB" dirty="0">
                <a:latin typeface="Arial" panose="020B0604020202020204" pitchFamily="34" charset="0"/>
                <a:cs typeface="Arial" panose="020B0604020202020204" pitchFamily="34" charset="0"/>
              </a:rPr>
              <a:t>Food Standards Agency</a:t>
            </a:r>
          </a:p>
          <a:p>
            <a:r>
              <a:rPr lang="en-GB" dirty="0">
                <a:latin typeface="Arial" panose="020B0604020202020204" pitchFamily="34" charset="0"/>
                <a:cs typeface="Arial" panose="020B0604020202020204" pitchFamily="34" charset="0"/>
              </a:rPr>
              <a:t>Menus</a:t>
            </a:r>
          </a:p>
          <a:p>
            <a:r>
              <a:rPr lang="en-GB" dirty="0">
                <a:latin typeface="Arial" panose="020B0604020202020204" pitchFamily="34" charset="0"/>
                <a:cs typeface="Arial" panose="020B0604020202020204" pitchFamily="34" charset="0"/>
              </a:rPr>
              <a:t>Cooking – preparation and staff</a:t>
            </a:r>
          </a:p>
          <a:p>
            <a:r>
              <a:rPr lang="en-GB" dirty="0">
                <a:latin typeface="Arial" panose="020B0604020202020204" pitchFamily="34" charset="0"/>
                <a:cs typeface="Arial" panose="020B0604020202020204" pitchFamily="34" charset="0"/>
              </a:rPr>
              <a:t>Storage/rotation</a:t>
            </a:r>
          </a:p>
          <a:p>
            <a:r>
              <a:rPr lang="en-GB" dirty="0">
                <a:latin typeface="Arial" panose="020B0604020202020204" pitchFamily="34" charset="0"/>
                <a:cs typeface="Arial" panose="020B0604020202020204" pitchFamily="34" charset="0"/>
              </a:rPr>
              <a:t>Documentation</a:t>
            </a:r>
          </a:p>
          <a:p>
            <a:r>
              <a:rPr lang="en-GB" dirty="0">
                <a:latin typeface="Arial" panose="020B0604020202020204" pitchFamily="34" charset="0"/>
                <a:cs typeface="Arial" panose="020B0604020202020204" pitchFamily="34" charset="0"/>
              </a:rPr>
              <a:t>Allergies</a:t>
            </a:r>
          </a:p>
          <a:p>
            <a:endParaRPr lang="en-GB" dirty="0"/>
          </a:p>
        </p:txBody>
      </p:sp>
    </p:spTree>
    <p:extLst>
      <p:ext uri="{BB962C8B-B14F-4D97-AF65-F5344CB8AC3E}">
        <p14:creationId xmlns:p14="http://schemas.microsoft.com/office/powerpoint/2010/main" val="1782302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1325563"/>
          </a:xfrm>
        </p:spPr>
        <p:txBody>
          <a:bodyPr>
            <a:normAutofit/>
          </a:bodyPr>
          <a:lstStyle/>
          <a:p>
            <a:r>
              <a:rPr lang="en-GB" sz="3600" b="1" dirty="0">
                <a:latin typeface="Arial" panose="020B0604020202020204" pitchFamily="34" charset="0"/>
                <a:cs typeface="Arial" panose="020B0604020202020204" pitchFamily="34" charset="0"/>
              </a:rPr>
              <a:t>Safer Food, Better Business (SFBB)</a:t>
            </a:r>
          </a:p>
        </p:txBody>
      </p:sp>
      <p:pic>
        <p:nvPicPr>
          <p:cNvPr id="1026" name="Picture 2" descr="G:\EAEC6009C the new Leadership\New for 2017\7902370-lar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83" y="332656"/>
            <a:ext cx="8229600" cy="1143000"/>
          </a:xfrm>
        </p:spPr>
        <p:txBody>
          <a:bodyPr>
            <a:noAutofit/>
          </a:bodyPr>
          <a:lstStyle/>
          <a:p>
            <a:r>
              <a:rPr lang="en-GB" altLang="en-US" sz="2800" b="1" dirty="0">
                <a:latin typeface="Arial" panose="020B0604020202020204" pitchFamily="34" charset="0"/>
                <a:cs typeface="Arial" panose="020B0604020202020204" pitchFamily="34" charset="0"/>
              </a:rPr>
              <a:t>AGC: </a:t>
            </a:r>
            <a:r>
              <a:rPr lang="en-GB" altLang="en-US" sz="2800" b="1" dirty="0" err="1">
                <a:latin typeface="Arial" panose="020B0604020202020204" pitchFamily="34" charset="0"/>
                <a:cs typeface="Arial" panose="020B0604020202020204" pitchFamily="34" charset="0"/>
              </a:rPr>
              <a:t>Safon</a:t>
            </a:r>
            <a:r>
              <a:rPr lang="en-GB" altLang="en-US" sz="2800" b="1" dirty="0">
                <a:latin typeface="Arial" panose="020B0604020202020204" pitchFamily="34" charset="0"/>
                <a:cs typeface="Arial" panose="020B0604020202020204" pitchFamily="34" charset="0"/>
              </a:rPr>
              <a:t> 20 - </a:t>
            </a:r>
            <a:r>
              <a:rPr lang="en-GB" altLang="en-US" sz="2800" b="1" dirty="0" err="1">
                <a:latin typeface="Arial" panose="020B0604020202020204" pitchFamily="34" charset="0"/>
                <a:cs typeface="Arial" panose="020B0604020202020204" pitchFamily="34" charset="0"/>
              </a:rPr>
              <a:t>Amddiffyn</a:t>
            </a:r>
            <a:r>
              <a:rPr lang="en-GB" altLang="en-US" sz="2800" b="1" dirty="0">
                <a:latin typeface="Arial" panose="020B0604020202020204" pitchFamily="34" charset="0"/>
                <a:cs typeface="Arial" panose="020B0604020202020204" pitchFamily="34" charset="0"/>
              </a:rPr>
              <a:t> Plant</a:t>
            </a:r>
            <a:br>
              <a:rPr lang="en-GB" altLang="en-US" sz="2800"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 CIW: Standard 20 - Safeguarding Children</a:t>
            </a: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1"/>
            <a:ext cx="3886200" cy="4191000"/>
          </a:xfrm>
        </p:spPr>
        <p:txBody>
          <a:bodyPr>
            <a:normAutofit fontScale="85000" lnSpcReduction="20000"/>
          </a:bodyPr>
          <a:lstStyle/>
          <a:p>
            <a:r>
              <a:rPr lang="en-GB" altLang="en-US" dirty="0" err="1">
                <a:latin typeface="Arial" panose="020B0604020202020204" pitchFamily="34" charset="0"/>
                <a:cs typeface="Arial" panose="020B0604020202020204" pitchFamily="34" charset="0"/>
              </a:rPr>
              <a:t>Polisi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Amddiffyn</a:t>
            </a:r>
            <a:r>
              <a:rPr lang="en-GB" altLang="en-US" dirty="0">
                <a:latin typeface="Arial" panose="020B0604020202020204" pitchFamily="34" charset="0"/>
                <a:cs typeface="Arial" panose="020B0604020202020204" pitchFamily="34" charset="0"/>
              </a:rPr>
              <a:t> Plant</a:t>
            </a:r>
          </a:p>
          <a:p>
            <a:r>
              <a:rPr lang="en-GB" altLang="en-US" dirty="0" err="1">
                <a:latin typeface="Arial" panose="020B0604020202020204" pitchFamily="34" charset="0"/>
                <a:cs typeface="Arial" panose="020B0604020202020204" pitchFamily="34" charset="0"/>
              </a:rPr>
              <a:t>Trefniadau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camdriniaeth</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honiadau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blant</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arwyddion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camdriniaeth</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honiadau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rhieni</a:t>
            </a:r>
            <a:r>
              <a:rPr lang="en-GB" altLang="en-US" dirty="0">
                <a:latin typeface="Arial" panose="020B0604020202020204" pitchFamily="34" charset="0"/>
                <a:cs typeface="Arial" panose="020B0604020202020204" pitchFamily="34" charset="0"/>
              </a:rPr>
              <a:t> am </a:t>
            </a:r>
            <a:r>
              <a:rPr lang="en-GB" altLang="en-US" dirty="0" err="1">
                <a:latin typeface="Arial" panose="020B0604020202020204" pitchFamily="34" charset="0"/>
                <a:cs typeface="Arial" panose="020B0604020202020204" pitchFamily="34" charset="0"/>
              </a:rPr>
              <a:t>aelodau</a:t>
            </a:r>
            <a:r>
              <a:rPr lang="en-GB" altLang="en-US" dirty="0">
                <a:latin typeface="Arial" panose="020B0604020202020204" pitchFamily="34" charset="0"/>
                <a:cs typeface="Arial" panose="020B0604020202020204" pitchFamily="34" charset="0"/>
              </a:rPr>
              <a:t> staff.</a:t>
            </a:r>
          </a:p>
          <a:p>
            <a:r>
              <a:rPr lang="en-GB" altLang="en-US" dirty="0" err="1">
                <a:latin typeface="Arial" panose="020B0604020202020204" pitchFamily="34" charset="0"/>
                <a:cs typeface="Arial" panose="020B0604020202020204" pitchFamily="34" charset="0"/>
              </a:rPr>
              <a:t>Enw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Swyddog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Penodedig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Diogelu</a:t>
            </a:r>
            <a:r>
              <a:rPr lang="en-GB" altLang="en-US" dirty="0">
                <a:latin typeface="Arial" panose="020B0604020202020204" pitchFamily="34" charset="0"/>
                <a:cs typeface="Arial" panose="020B0604020202020204" pitchFamily="34" charset="0"/>
              </a:rPr>
              <a:t> (SPD)   </a:t>
            </a:r>
          </a:p>
          <a:p>
            <a:r>
              <a:rPr lang="en-GB" altLang="en-US" dirty="0" err="1">
                <a:latin typeface="Arial" panose="020B0604020202020204" pitchFamily="34" charset="0"/>
                <a:cs typeface="Arial" panose="020B0604020202020204" pitchFamily="34" charset="0"/>
              </a:rPr>
              <a:t>Hyfforddiant</a:t>
            </a:r>
            <a:r>
              <a:rPr lang="en-GB" altLang="en-US" dirty="0">
                <a:latin typeface="Arial" panose="020B0604020202020204" pitchFamily="34" charset="0"/>
                <a:cs typeface="Arial" panose="020B0604020202020204" pitchFamily="34" charset="0"/>
              </a:rPr>
              <a:t> Staff</a:t>
            </a:r>
          </a:p>
          <a:p>
            <a:r>
              <a:rPr lang="en-GB" altLang="en-US" dirty="0" err="1">
                <a:latin typeface="Arial" panose="020B0604020202020204" pitchFamily="34" charset="0"/>
                <a:cs typeface="Arial" panose="020B0604020202020204" pitchFamily="34" charset="0"/>
              </a:rPr>
              <a:t>Cofnodi</a:t>
            </a:r>
            <a:r>
              <a:rPr lang="en-GB" altLang="en-US" dirty="0">
                <a:latin typeface="Arial" panose="020B0604020202020204" pitchFamily="34" charset="0"/>
                <a:cs typeface="Arial" panose="020B0604020202020204" pitchFamily="34" charset="0"/>
              </a:rPr>
              <a:t> </a:t>
            </a:r>
          </a:p>
          <a:p>
            <a:r>
              <a:rPr lang="en-GB" altLang="en-US" dirty="0">
                <a:latin typeface="Arial" panose="020B0604020202020204" pitchFamily="34" charset="0"/>
                <a:cs typeface="Arial" panose="020B0604020202020204" pitchFamily="34" charset="0"/>
              </a:rPr>
              <a:t>DBS</a:t>
            </a:r>
          </a:p>
          <a:p>
            <a:endParaRPr lang="en-GB" dirty="0"/>
          </a:p>
        </p:txBody>
      </p:sp>
      <p:sp>
        <p:nvSpPr>
          <p:cNvPr id="4" name="Content Placeholder 3"/>
          <p:cNvSpPr>
            <a:spLocks noGrp="1"/>
          </p:cNvSpPr>
          <p:nvPr>
            <p:ph sz="half" idx="2"/>
          </p:nvPr>
        </p:nvSpPr>
        <p:spPr>
          <a:xfrm>
            <a:off x="4629150" y="1447800"/>
            <a:ext cx="3886200" cy="4729163"/>
          </a:xfrm>
        </p:spPr>
        <p:txBody>
          <a:bodyPr>
            <a:normAutofit fontScale="85000" lnSpcReduction="20000"/>
          </a:bodyPr>
          <a:lstStyle/>
          <a:p>
            <a:r>
              <a:rPr lang="en-GB" altLang="en-US" dirty="0">
                <a:latin typeface="Arial" panose="020B0604020202020204" pitchFamily="34" charset="0"/>
                <a:cs typeface="Arial" panose="020B0604020202020204" pitchFamily="34" charset="0"/>
              </a:rPr>
              <a:t>Child Protection Policy </a:t>
            </a:r>
          </a:p>
          <a:p>
            <a:r>
              <a:rPr lang="en-GB" altLang="en-US" dirty="0">
                <a:latin typeface="Arial" panose="020B0604020202020204" pitchFamily="34" charset="0"/>
                <a:cs typeface="Arial" panose="020B0604020202020204" pitchFamily="34" charset="0"/>
              </a:rPr>
              <a:t>Procedures for abuse – allegations by children/signs of abuse/allegations by parents about staff.</a:t>
            </a:r>
          </a:p>
          <a:p>
            <a:r>
              <a:rPr lang="en-GB" altLang="en-US" dirty="0">
                <a:latin typeface="Arial" panose="020B0604020202020204" pitchFamily="34" charset="0"/>
                <a:cs typeface="Arial" panose="020B0604020202020204" pitchFamily="34" charset="0"/>
              </a:rPr>
              <a:t>Named Designated Safeguarding Officer (DSO)</a:t>
            </a:r>
          </a:p>
          <a:p>
            <a:r>
              <a:rPr lang="en-GB" altLang="en-US" dirty="0">
                <a:latin typeface="Arial" panose="020B0604020202020204" pitchFamily="34" charset="0"/>
                <a:cs typeface="Arial" panose="020B0604020202020204" pitchFamily="34" charset="0"/>
              </a:rPr>
              <a:t>Staff Training</a:t>
            </a:r>
          </a:p>
          <a:p>
            <a:r>
              <a:rPr lang="en-GB" altLang="en-US" dirty="0">
                <a:latin typeface="Arial" panose="020B0604020202020204" pitchFamily="34" charset="0"/>
                <a:cs typeface="Arial" panose="020B0604020202020204" pitchFamily="34" charset="0"/>
              </a:rPr>
              <a:t>Recording</a:t>
            </a:r>
          </a:p>
          <a:p>
            <a:r>
              <a:rPr lang="en-GB" altLang="en-US" dirty="0">
                <a:latin typeface="Arial" panose="020B0604020202020204" pitchFamily="34" charset="0"/>
                <a:cs typeface="Arial" panose="020B0604020202020204"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57200" y="620713"/>
            <a:ext cx="8229600" cy="720725"/>
          </a:xfrm>
        </p:spPr>
        <p:txBody>
          <a:bodyPr>
            <a:normAutofit fontScale="90000"/>
          </a:bodyPr>
          <a:lstStyle/>
          <a:p>
            <a:r>
              <a:rPr lang="en-GB" altLang="en-US" sz="4000" dirty="0">
                <a:latin typeface="Arial" panose="020B0604020202020204" pitchFamily="34" charset="0"/>
                <a:cs typeface="Arial" panose="020B0604020202020204" pitchFamily="34" charset="0"/>
              </a:rPr>
              <a:t>App </a:t>
            </a:r>
            <a:r>
              <a:rPr lang="en-GB" altLang="en-US" sz="4000" dirty="0" err="1">
                <a:latin typeface="Arial" panose="020B0604020202020204" pitchFamily="34" charset="0"/>
                <a:cs typeface="Arial" panose="020B0604020202020204" pitchFamily="34" charset="0"/>
              </a:rPr>
              <a:t>Gweithdrefnau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Diogelu</a:t>
            </a:r>
            <a:r>
              <a:rPr lang="en-GB" altLang="en-US" sz="4000" dirty="0">
                <a:latin typeface="Arial" panose="020B0604020202020204" pitchFamily="34" charset="0"/>
                <a:cs typeface="Arial" panose="020B0604020202020204" pitchFamily="34" charset="0"/>
              </a:rPr>
              <a:t> Cymru</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Wales Safeguarding Procedures App </a:t>
            </a:r>
          </a:p>
        </p:txBody>
      </p:sp>
      <p:pic>
        <p:nvPicPr>
          <p:cNvPr id="552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90800" y="1676400"/>
            <a:ext cx="3759200" cy="3757612"/>
          </a:xfrm>
        </p:spPr>
      </p:pic>
    </p:spTree>
    <p:extLst>
      <p:ext uri="{BB962C8B-B14F-4D97-AF65-F5344CB8AC3E}">
        <p14:creationId xmlns:p14="http://schemas.microsoft.com/office/powerpoint/2010/main" val="4140899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457200" y="620713"/>
            <a:ext cx="8229600" cy="720725"/>
          </a:xfrm>
        </p:spPr>
        <p:txBody>
          <a:bodyPr>
            <a:normAutofit fontScale="90000"/>
          </a:bodyPr>
          <a:lstStyle/>
          <a:p>
            <a:r>
              <a:rPr lang="en-GB" altLang="en-US" sz="4000" dirty="0">
                <a:latin typeface="Arial" panose="020B0604020202020204" pitchFamily="34" charset="0"/>
                <a:cs typeface="Arial" panose="020B0604020202020204" pitchFamily="34" charset="0"/>
              </a:rPr>
              <a:t>App </a:t>
            </a:r>
            <a:r>
              <a:rPr lang="en-GB" altLang="en-US" sz="4000" dirty="0" err="1">
                <a:latin typeface="Arial" panose="020B0604020202020204" pitchFamily="34" charset="0"/>
                <a:cs typeface="Arial" panose="020B0604020202020204" pitchFamily="34" charset="0"/>
              </a:rPr>
              <a:t>Gweithdrefnau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Diogelu</a:t>
            </a:r>
            <a:r>
              <a:rPr lang="en-GB" altLang="en-US" sz="4000" dirty="0">
                <a:latin typeface="Arial" panose="020B0604020202020204" pitchFamily="34" charset="0"/>
                <a:cs typeface="Arial" panose="020B0604020202020204" pitchFamily="34" charset="0"/>
              </a:rPr>
              <a:t> Cymru</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Wales Safeguarding </a:t>
            </a:r>
            <a:r>
              <a:rPr lang="en-GB" altLang="en-US" sz="4000" dirty="0" err="1">
                <a:latin typeface="Arial" panose="020B0604020202020204" pitchFamily="34" charset="0"/>
                <a:cs typeface="Arial" panose="020B0604020202020204" pitchFamily="34" charset="0"/>
              </a:rPr>
              <a:t>Procuedures</a:t>
            </a:r>
            <a:r>
              <a:rPr lang="en-GB" altLang="en-US" sz="4000" dirty="0">
                <a:latin typeface="Arial" panose="020B0604020202020204" pitchFamily="34" charset="0"/>
                <a:cs typeface="Arial" panose="020B0604020202020204" pitchFamily="34" charset="0"/>
              </a:rPr>
              <a:t> App </a:t>
            </a:r>
          </a:p>
        </p:txBody>
      </p:sp>
      <p:pic>
        <p:nvPicPr>
          <p:cNvPr id="56323"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05000" y="1524000"/>
            <a:ext cx="5761038" cy="5111750"/>
          </a:xfrm>
        </p:spPr>
      </p:pic>
    </p:spTree>
    <p:extLst>
      <p:ext uri="{BB962C8B-B14F-4D97-AF65-F5344CB8AC3E}">
        <p14:creationId xmlns:p14="http://schemas.microsoft.com/office/powerpoint/2010/main" val="3308214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400" b="1" dirty="0"/>
            </a:br>
            <a:r>
              <a:rPr lang="en-GB" sz="2400" b="1" dirty="0" err="1">
                <a:latin typeface="Arial" panose="020B0604020202020204" pitchFamily="34" charset="0"/>
                <a:cs typeface="Arial" panose="020B0604020202020204" pitchFamily="34" charset="0"/>
              </a:rPr>
              <a:t>Datganiad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Hunanasesu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Gwasanaeth</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SASS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Self Assessment of Service Statement</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825625"/>
            <a:ext cx="3886200" cy="3813175"/>
          </a:xfrm>
        </p:spPr>
        <p:txBody>
          <a:bodyPr>
            <a:normAutofit fontScale="925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Cyfrifol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neu'r</a:t>
            </a:r>
            <a:r>
              <a:rPr lang="en-GB" dirty="0">
                <a:latin typeface="Arial" panose="020B0604020202020204" pitchFamily="34" charset="0"/>
                <a:cs typeface="Arial" panose="020B0604020202020204" pitchFamily="34" charset="0"/>
              </a:rPr>
              <a:t> Person </a:t>
            </a:r>
            <a:r>
              <a:rPr lang="en-GB" dirty="0" err="1">
                <a:latin typeface="Arial" panose="020B0604020202020204" pitchFamily="34" charset="0"/>
                <a:cs typeface="Arial" panose="020B0604020202020204" pitchFamily="34" charset="0"/>
              </a:rPr>
              <a:t>Cofrestredig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gwblhau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Datganiad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Hunanasesu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cofrestriad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fontScale="92500"/>
          </a:bodyPr>
          <a:lstStyle/>
          <a:p>
            <a:r>
              <a:rPr lang="en-GB" dirty="0">
                <a:latin typeface="Arial" panose="020B0604020202020204" pitchFamily="34" charset="0"/>
                <a:cs typeface="Arial" panose="020B0604020202020204" pitchFamily="34" charset="0"/>
              </a:rPr>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8798575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CB5D-C246-4628-8B9D-66983AB447E2}"/>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Cymru</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Social Care Wales</a:t>
            </a:r>
          </a:p>
        </p:txBody>
      </p:sp>
      <p:sp>
        <p:nvSpPr>
          <p:cNvPr id="4" name="Content Placeholder 3">
            <a:extLst>
              <a:ext uri="{FF2B5EF4-FFF2-40B4-BE49-F238E27FC236}">
                <a16:creationId xmlns:a16="http://schemas.microsoft.com/office/drawing/2014/main" id="{816F4E65-D0AF-4A54-A9F8-9BDACCC4D2B8}"/>
              </a:ext>
            </a:extLst>
          </p:cNvPr>
          <p:cNvSpPr>
            <a:spLocks noGrp="1"/>
          </p:cNvSpPr>
          <p:nvPr>
            <p:ph sz="half" idx="2"/>
          </p:nvPr>
        </p:nvSpPr>
        <p:spPr/>
        <p:txBody>
          <a:bodyPr/>
          <a:lstStyle/>
          <a:p>
            <a:endParaRPr lang="en-GB" dirty="0"/>
          </a:p>
          <a:p>
            <a:r>
              <a:rPr lang="en-GB" dirty="0" err="1"/>
              <a:t>Mae’r</a:t>
            </a:r>
            <a:r>
              <a:rPr lang="en-GB" dirty="0"/>
              <a:t> </a:t>
            </a:r>
            <a:r>
              <a:rPr lang="en-GB" dirty="0" err="1"/>
              <a:t>ddogfen</a:t>
            </a:r>
            <a:r>
              <a:rPr lang="en-GB" dirty="0"/>
              <a:t> </a:t>
            </a:r>
            <a:r>
              <a:rPr lang="en-GB" dirty="0" err="1"/>
              <a:t>yma</a:t>
            </a:r>
            <a:r>
              <a:rPr lang="en-GB" dirty="0"/>
              <a:t> </a:t>
            </a:r>
            <a:r>
              <a:rPr lang="en-GB" dirty="0" err="1"/>
              <a:t>ar</a:t>
            </a:r>
            <a:r>
              <a:rPr lang="en-GB" dirty="0"/>
              <a:t> Moodle</a:t>
            </a:r>
          </a:p>
          <a:p>
            <a:endParaRPr lang="en-GB" dirty="0"/>
          </a:p>
          <a:p>
            <a:endParaRPr lang="en-GB" dirty="0"/>
          </a:p>
          <a:p>
            <a:r>
              <a:rPr lang="en-GB" dirty="0"/>
              <a:t>This document is on Moodle </a:t>
            </a:r>
          </a:p>
        </p:txBody>
      </p:sp>
      <p:pic>
        <p:nvPicPr>
          <p:cNvPr id="1026" name="Picture 2" descr="All Wales Induction Framework for Early Years and Childcare: Workbook one">
            <a:extLst>
              <a:ext uri="{FF2B5EF4-FFF2-40B4-BE49-F238E27FC236}">
                <a16:creationId xmlns:a16="http://schemas.microsoft.com/office/drawing/2014/main" id="{DF0A748C-9ABB-4354-9CC7-3F8B17444A3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2400" y="1606134"/>
            <a:ext cx="4476750" cy="5140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638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662F-DEB2-46C6-87C6-BCC73B09BF63}"/>
              </a:ext>
            </a:extLst>
          </p:cNvPr>
          <p:cNvSpPr>
            <a:spLocks noGrp="1"/>
          </p:cNvSpPr>
          <p:nvPr>
            <p:ph type="title"/>
          </p:nvPr>
        </p:nvSpPr>
        <p:spPr>
          <a:xfrm>
            <a:off x="304800" y="365126"/>
            <a:ext cx="8458200" cy="1325563"/>
          </a:xfrm>
        </p:spPr>
        <p:txBody>
          <a:bodyPr>
            <a:normAutofit/>
          </a:bodyPr>
          <a:lstStyle/>
          <a:p>
            <a:r>
              <a:rPr lang="cy-GB" sz="2200" b="1" dirty="0">
                <a:latin typeface="Arial" panose="020B0604020202020204" pitchFamily="34" charset="0"/>
                <a:cs typeface="Arial" panose="020B0604020202020204" pitchFamily="34" charset="0"/>
              </a:rPr>
              <a:t>Cwricwlwm ar gyfer lleoliadau meithrin a ariennir nas-cynhelir</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 Curriculum for funded non-maintained nursery settings</a:t>
            </a:r>
          </a:p>
        </p:txBody>
      </p:sp>
      <p:pic>
        <p:nvPicPr>
          <p:cNvPr id="2050" name="Picture 2" descr="A curriculum for funded non-maintained nursery settings">
            <a:extLst>
              <a:ext uri="{FF2B5EF4-FFF2-40B4-BE49-F238E27FC236}">
                <a16:creationId xmlns:a16="http://schemas.microsoft.com/office/drawing/2014/main" id="{0B9F625B-E405-4798-8B55-26D6526B665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334000" y="1425746"/>
            <a:ext cx="2786063" cy="39358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wricwlwm ar gyfer lleoliadau meithrin a ariennir nas cynhelir | LLYW.CYMRU">
            <a:extLst>
              <a:ext uri="{FF2B5EF4-FFF2-40B4-BE49-F238E27FC236}">
                <a16:creationId xmlns:a16="http://schemas.microsoft.com/office/drawing/2014/main" id="{123A7FC1-F64A-4EE0-9152-B3C85E2E8D6F}"/>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628650" y="1673622"/>
            <a:ext cx="3028950" cy="3431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3867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381000" y="365126"/>
            <a:ext cx="8134350" cy="1325563"/>
          </a:xfrm>
        </p:spPr>
        <p:txBody>
          <a:bodyPr>
            <a:normAutofit/>
          </a:bodyPr>
          <a:lstStyle/>
          <a:p>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 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idx="1"/>
          </p:nvPr>
        </p:nvSpPr>
        <p:spPr>
          <a:xfrm>
            <a:off x="251520" y="1600201"/>
            <a:ext cx="8435280" cy="3917032"/>
          </a:xfrm>
        </p:spPr>
        <p:txBody>
          <a:bodyPr>
            <a:normAutofit/>
          </a:bodyPr>
          <a:lstStyle/>
          <a:p>
            <a:pPr marL="0" indent="0">
              <a:buNone/>
            </a:pPr>
            <a:r>
              <a:rPr lang="en-GB" b="1" dirty="0">
                <a:latin typeface="Arial" panose="020B0604020202020204" pitchFamily="34" charset="0"/>
                <a:cs typeface="Arial" panose="020B0604020202020204" pitchFamily="34" charset="0"/>
              </a:rPr>
              <a:t>Cymru - Wales – Estyn</a:t>
            </a:r>
          </a:p>
          <a:p>
            <a:pPr marL="0" indent="0">
              <a:buNone/>
            </a:pPr>
            <a:r>
              <a:rPr lang="cy-GB" b="1" dirty="0">
                <a:latin typeface="Arial" panose="020B0604020202020204" pitchFamily="34" charset="0"/>
                <a:cs typeface="Arial" panose="020B0604020202020204" pitchFamily="34" charset="0"/>
              </a:rPr>
              <a:t>Polisïau </a:t>
            </a:r>
            <a:r>
              <a:rPr lang="en-GB" b="1" dirty="0">
                <a:latin typeface="Arial" panose="020B0604020202020204" pitchFamily="34" charset="0"/>
                <a:cs typeface="Arial" panose="020B0604020202020204" pitchFamily="34" charset="0"/>
              </a:rPr>
              <a:t>- Policies:</a:t>
            </a:r>
          </a:p>
          <a:p>
            <a:pPr marL="0" indent="0">
              <a:buNone/>
            </a:pPr>
            <a:r>
              <a:rPr lang="en-GB" dirty="0">
                <a:latin typeface="Arial" panose="020B0604020202020204" pitchFamily="34" charset="0"/>
                <a:cs typeface="Arial" panose="020B0604020202020204" pitchFamily="34" charset="0"/>
                <a:hlinkClick r:id="rId2"/>
              </a:rPr>
              <a:t>Managing schools | Sub-topic | GOV.WALES</a:t>
            </a:r>
            <a:endParaRPr lang="en-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Prosbectws </a:t>
            </a:r>
            <a:r>
              <a:rPr lang="en-GB" dirty="0">
                <a:latin typeface="Arial" panose="020B0604020202020204" pitchFamily="34" charset="0"/>
                <a:cs typeface="Arial" panose="020B0604020202020204" pitchFamily="34" charset="0"/>
              </a:rPr>
              <a:t>Ysgol/School Prospectus:</a:t>
            </a:r>
          </a:p>
          <a:p>
            <a:pPr marL="0" indent="0">
              <a:buNone/>
            </a:pPr>
            <a:r>
              <a:rPr lang="en-GB" dirty="0">
                <a:latin typeface="Arial" panose="020B0604020202020204" pitchFamily="34" charset="0"/>
                <a:cs typeface="Arial" panose="020B0604020202020204" pitchFamily="34" charset="0"/>
                <a:hlinkClick r:id="rId3"/>
              </a:rPr>
              <a:t>School prospectuses: guidance for headteachers and governing bodies | GOV.WALES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884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457200" y="274638"/>
            <a:ext cx="8229600" cy="634082"/>
          </a:xfrm>
        </p:spPr>
        <p:txBody>
          <a:bodyPr>
            <a:normAutofit fontScale="90000"/>
          </a:bodyPr>
          <a:lstStyle/>
          <a:p>
            <a:r>
              <a:rPr lang="en-GB" b="1" dirty="0" err="1">
                <a:latin typeface="Arial" panose="020B0604020202020204" pitchFamily="34" charset="0"/>
                <a:cs typeface="Arial" panose="020B0604020202020204" pitchFamily="34" charset="0"/>
              </a:rPr>
              <a:t>Ysgolion</a:t>
            </a:r>
            <a:r>
              <a:rPr lang="en-GB" b="1" dirty="0">
                <a:latin typeface="Arial" panose="020B0604020202020204" pitchFamily="34" charset="0"/>
                <a:cs typeface="Arial" panose="020B0604020202020204" pitchFamily="34" charset="0"/>
              </a:rPr>
              <a:t> - Schools</a:t>
            </a:r>
          </a:p>
        </p:txBody>
      </p:sp>
      <p:sp>
        <p:nvSpPr>
          <p:cNvPr id="3" name="Content Placeholder 2">
            <a:extLst>
              <a:ext uri="{FF2B5EF4-FFF2-40B4-BE49-F238E27FC236}">
                <a16:creationId xmlns:a16="http://schemas.microsoft.com/office/drawing/2014/main" id="{D82E3B6C-7B53-4140-9903-EE86E9411377}"/>
              </a:ext>
            </a:extLst>
          </p:cNvPr>
          <p:cNvSpPr>
            <a:spLocks noGrp="1"/>
          </p:cNvSpPr>
          <p:nvPr>
            <p:ph sz="half" idx="1"/>
          </p:nvPr>
        </p:nvSpPr>
        <p:spPr>
          <a:xfrm>
            <a:off x="457200" y="1268760"/>
            <a:ext cx="4038600" cy="4320481"/>
          </a:xfrm>
        </p:spPr>
        <p:txBody>
          <a:bodyPr>
            <a:normAutofit/>
          </a:bodyPr>
          <a:lstStyle/>
          <a:p>
            <a:pPr marL="0" indent="0">
              <a:buNone/>
            </a:pPr>
            <a:r>
              <a:rPr lang="cy-GB" b="1" dirty="0">
                <a:latin typeface="Arial" panose="020B0604020202020204" pitchFamily="34" charset="0"/>
                <a:cs typeface="Arial" panose="020B0604020202020204" pitchFamily="34" charset="0"/>
              </a:rPr>
              <a:t>Categorïau polisïau:</a:t>
            </a:r>
          </a:p>
          <a:p>
            <a:r>
              <a:rPr lang="cy-GB" b="1" dirty="0">
                <a:latin typeface="Arial" panose="020B0604020202020204" pitchFamily="34" charset="0"/>
                <a:cs typeface="Arial" panose="020B0604020202020204" pitchFamily="34" charset="0"/>
              </a:rPr>
              <a:t>Statudol</a:t>
            </a:r>
          </a:p>
          <a:p>
            <a:r>
              <a:rPr lang="cy-GB" b="1" dirty="0">
                <a:latin typeface="Arial" panose="020B0604020202020204" pitchFamily="34" charset="0"/>
                <a:cs typeface="Arial" panose="020B0604020202020204" pitchFamily="34" charset="0"/>
              </a:rPr>
              <a:t>Cwricwlwm</a:t>
            </a:r>
          </a:p>
          <a:p>
            <a:r>
              <a:rPr lang="cy-GB" b="1" dirty="0">
                <a:latin typeface="Arial" panose="020B0604020202020204" pitchFamily="34" charset="0"/>
                <a:cs typeface="Arial" panose="020B0604020202020204" pitchFamily="34" charset="0"/>
              </a:rPr>
              <a:t>Polisïau AD</a:t>
            </a:r>
          </a:p>
          <a:p>
            <a:r>
              <a:rPr lang="cy-GB" b="1" dirty="0">
                <a:latin typeface="Arial" panose="020B0604020202020204" pitchFamily="34" charset="0"/>
                <a:cs typeface="Arial" panose="020B0604020202020204" pitchFamily="34" charset="0"/>
              </a:rPr>
              <a:t>Lles/iechyd a Diogelwch/Adeilad</a:t>
            </a:r>
          </a:p>
          <a:p>
            <a:r>
              <a:rPr lang="cy-GB" b="1" dirty="0">
                <a:latin typeface="Arial" panose="020B0604020202020204" pitchFamily="34" charset="0"/>
                <a:cs typeface="Arial" panose="020B0604020202020204" pitchFamily="34" charset="0"/>
              </a:rPr>
              <a:t>Amrywiol</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sz="half" idx="2"/>
          </p:nvPr>
        </p:nvSpPr>
        <p:spPr>
          <a:xfrm>
            <a:off x="4648200" y="1268760"/>
            <a:ext cx="4038600" cy="4320481"/>
          </a:xfrm>
        </p:spPr>
        <p:txBody>
          <a:bodyPr>
            <a:normAutofit/>
          </a:bodyPr>
          <a:lstStyle/>
          <a:p>
            <a:pPr marL="0" indent="0">
              <a:buNone/>
            </a:pPr>
            <a:r>
              <a:rPr lang="en-GB" b="1" dirty="0">
                <a:latin typeface="Arial" panose="020B0604020202020204" pitchFamily="34" charset="0"/>
                <a:cs typeface="Arial" panose="020B0604020202020204" pitchFamily="34" charset="0"/>
              </a:rPr>
              <a:t>Policy categories:</a:t>
            </a:r>
          </a:p>
          <a:p>
            <a:r>
              <a:rPr lang="en-GB" b="1" dirty="0">
                <a:latin typeface="Arial" panose="020B0604020202020204" pitchFamily="34" charset="0"/>
                <a:cs typeface="Arial" panose="020B0604020202020204" pitchFamily="34" charset="0"/>
              </a:rPr>
              <a:t>Statutory</a:t>
            </a:r>
          </a:p>
          <a:p>
            <a:r>
              <a:rPr lang="en-GB" b="1" dirty="0">
                <a:latin typeface="Arial" panose="020B0604020202020204" pitchFamily="34" charset="0"/>
                <a:cs typeface="Arial" panose="020B0604020202020204" pitchFamily="34" charset="0"/>
              </a:rPr>
              <a:t>Curriculum</a:t>
            </a:r>
          </a:p>
          <a:p>
            <a:r>
              <a:rPr lang="en-GB" b="1" dirty="0">
                <a:latin typeface="Arial" panose="020B0604020202020204" pitchFamily="34" charset="0"/>
                <a:cs typeface="Arial" panose="020B0604020202020204" pitchFamily="34" charset="0"/>
              </a:rPr>
              <a:t>HR Policies</a:t>
            </a:r>
          </a:p>
          <a:p>
            <a:r>
              <a:rPr lang="en-GB" b="1" dirty="0">
                <a:latin typeface="Arial" panose="020B0604020202020204" pitchFamily="34" charset="0"/>
                <a:cs typeface="Arial" panose="020B0604020202020204" pitchFamily="34" charset="0"/>
              </a:rPr>
              <a:t>Well-being/Health and Safety and Premises</a:t>
            </a:r>
          </a:p>
          <a:p>
            <a:r>
              <a:rPr lang="en-GB" b="1" dirty="0">
                <a:latin typeface="Arial" panose="020B0604020202020204" pitchFamily="34" charset="0"/>
                <a:cs typeface="Arial" panose="020B0604020202020204" pitchFamily="34" charset="0"/>
              </a:rPr>
              <a:t>Miscellaneous  </a:t>
            </a:r>
          </a:p>
        </p:txBody>
      </p:sp>
    </p:spTree>
    <p:extLst>
      <p:ext uri="{BB962C8B-B14F-4D97-AF65-F5344CB8AC3E}">
        <p14:creationId xmlns:p14="http://schemas.microsoft.com/office/powerpoint/2010/main" val="1993333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B932-FB65-4236-A59B-B0C533BA8CFE}"/>
              </a:ext>
            </a:extLst>
          </p:cNvPr>
          <p:cNvSpPr>
            <a:spLocks noGrp="1"/>
          </p:cNvSpPr>
          <p:nvPr>
            <p:ph type="title"/>
          </p:nvPr>
        </p:nvSpPr>
        <p:spPr>
          <a:xfrm>
            <a:off x="457200" y="274638"/>
            <a:ext cx="8229600" cy="778098"/>
          </a:xfrm>
        </p:spPr>
        <p:txBody>
          <a:bodyPr>
            <a:normAutofit fontScale="90000"/>
          </a:bodyPr>
          <a:lstStyle/>
          <a:p>
            <a:r>
              <a:rPr lang="cy-GB" dirty="0">
                <a:latin typeface="Arial" panose="020B0604020202020204" pitchFamily="34" charset="0"/>
                <a:cs typeface="Arial" panose="020B0604020202020204" pitchFamily="34" charset="0"/>
              </a:rPr>
              <a:t>Esiamplau o Bolisïau Ysgol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Examples of School Policies</a:t>
            </a:r>
          </a:p>
        </p:txBody>
      </p:sp>
      <p:sp>
        <p:nvSpPr>
          <p:cNvPr id="3" name="Content Placeholder 2">
            <a:extLst>
              <a:ext uri="{FF2B5EF4-FFF2-40B4-BE49-F238E27FC236}">
                <a16:creationId xmlns:a16="http://schemas.microsoft.com/office/drawing/2014/main" id="{2EE94402-9219-4865-8DAD-22904429A02A}"/>
              </a:ext>
            </a:extLst>
          </p:cNvPr>
          <p:cNvSpPr>
            <a:spLocks noGrp="1"/>
          </p:cNvSpPr>
          <p:nvPr>
            <p:ph sz="half" idx="1"/>
          </p:nvPr>
        </p:nvSpPr>
        <p:spPr>
          <a:xfrm>
            <a:off x="457200" y="1268761"/>
            <a:ext cx="4038600" cy="4141440"/>
          </a:xfrm>
        </p:spPr>
        <p:txBody>
          <a:bodyPr>
            <a:noAutofit/>
          </a:bodyPr>
          <a:lstStyle/>
          <a:p>
            <a:r>
              <a:rPr lang="cy-GB" sz="1800" dirty="0">
                <a:latin typeface="Arial" panose="020B0604020202020204" pitchFamily="34" charset="0"/>
                <a:cs typeface="Arial" panose="020B0604020202020204" pitchFamily="34" charset="0"/>
              </a:rPr>
              <a:t>Mynediadau</a:t>
            </a:r>
          </a:p>
          <a:p>
            <a:r>
              <a:rPr lang="cy-GB" sz="1800" dirty="0">
                <a:latin typeface="Arial" panose="020B0604020202020204" pitchFamily="34" charset="0"/>
                <a:cs typeface="Arial" panose="020B0604020202020204" pitchFamily="34" charset="0"/>
              </a:rPr>
              <a:t>Anghenion Dysgu Ychwanegol</a:t>
            </a:r>
          </a:p>
          <a:p>
            <a:r>
              <a:rPr lang="cy-GB" sz="1800" dirty="0">
                <a:latin typeface="Arial" panose="020B0604020202020204" pitchFamily="34" charset="0"/>
                <a:cs typeface="Arial" panose="020B0604020202020204" pitchFamily="34" charset="0"/>
              </a:rPr>
              <a:t>Di-Bwlian</a:t>
            </a:r>
          </a:p>
          <a:p>
            <a:r>
              <a:rPr lang="cy-GB" sz="1800" dirty="0">
                <a:latin typeface="Arial" panose="020B0604020202020204" pitchFamily="34" charset="0"/>
                <a:cs typeface="Arial" panose="020B0604020202020204" pitchFamily="34" charset="0"/>
              </a:rPr>
              <a:t>Cwricwlwm</a:t>
            </a:r>
          </a:p>
          <a:p>
            <a:r>
              <a:rPr lang="cy-GB" sz="1800" dirty="0">
                <a:latin typeface="Arial" panose="020B0604020202020204" pitchFamily="34" charset="0"/>
                <a:cs typeface="Arial" panose="020B0604020202020204" pitchFamily="34" charset="0"/>
              </a:rPr>
              <a:t>Cwynion</a:t>
            </a:r>
          </a:p>
          <a:p>
            <a:r>
              <a:rPr lang="cy-GB" sz="1800" dirty="0">
                <a:latin typeface="Arial" panose="020B0604020202020204" pitchFamily="34" charset="0"/>
                <a:cs typeface="Arial" panose="020B0604020202020204" pitchFamily="34" charset="0"/>
              </a:rPr>
              <a:t>Amddiffyn Data + GDPR</a:t>
            </a:r>
          </a:p>
          <a:p>
            <a:r>
              <a:rPr lang="cy-GB" sz="1800" dirty="0">
                <a:latin typeface="Arial" panose="020B0604020202020204" pitchFamily="34" charset="0"/>
                <a:cs typeface="Arial" panose="020B0604020202020204" pitchFamily="34" charset="0"/>
              </a:rPr>
              <a:t>Cyfleoedd Cyfartal</a:t>
            </a:r>
          </a:p>
          <a:p>
            <a:r>
              <a:rPr lang="cy-GB" sz="1800" dirty="0">
                <a:latin typeface="Arial" panose="020B0604020202020204" pitchFamily="34" charset="0"/>
                <a:cs typeface="Arial" panose="020B0604020202020204" pitchFamily="34" charset="0"/>
              </a:rPr>
              <a:t>Iechyd a Diogelwch</a:t>
            </a:r>
          </a:p>
          <a:p>
            <a:r>
              <a:rPr lang="cy-GB" sz="1800" dirty="0">
                <a:latin typeface="Arial" panose="020B0604020202020204" pitchFamily="34" charset="0"/>
                <a:cs typeface="Arial" panose="020B0604020202020204" pitchFamily="34" charset="0"/>
              </a:rPr>
              <a:t>Partneriaethau</a:t>
            </a:r>
          </a:p>
          <a:p>
            <a:r>
              <a:rPr lang="cy-GB" sz="1800" dirty="0">
                <a:latin typeface="Arial" panose="020B0604020202020204" pitchFamily="34" charset="0"/>
                <a:cs typeface="Arial" panose="020B0604020202020204" pitchFamily="34" charset="0"/>
              </a:rPr>
              <a:t>Diogelu a Chadw Dysgwyr yn ddiogel</a:t>
            </a:r>
          </a:p>
          <a:p>
            <a:r>
              <a:rPr lang="cy-GB" sz="1800" dirty="0">
                <a:latin typeface="Arial" panose="020B0604020202020204" pitchFamily="34" charset="0"/>
                <a:cs typeface="Arial" panose="020B0604020202020204" pitchFamily="34" charset="0"/>
              </a:rPr>
              <a:t>Yr Iaith Gymraeg </a:t>
            </a:r>
          </a:p>
        </p:txBody>
      </p:sp>
      <p:sp>
        <p:nvSpPr>
          <p:cNvPr id="4" name="Content Placeholder 3">
            <a:extLst>
              <a:ext uri="{FF2B5EF4-FFF2-40B4-BE49-F238E27FC236}">
                <a16:creationId xmlns:a16="http://schemas.microsoft.com/office/drawing/2014/main" id="{B9F3A759-308C-4579-9849-200EEC148954}"/>
              </a:ext>
            </a:extLst>
          </p:cNvPr>
          <p:cNvSpPr>
            <a:spLocks noGrp="1"/>
          </p:cNvSpPr>
          <p:nvPr>
            <p:ph sz="half" idx="2"/>
          </p:nvPr>
        </p:nvSpPr>
        <p:spPr>
          <a:xfrm>
            <a:off x="4658073" y="1270973"/>
            <a:ext cx="4038600" cy="3989040"/>
          </a:xfrm>
        </p:spPr>
        <p:txBody>
          <a:bodyPr>
            <a:noAutofit/>
          </a:bodyPr>
          <a:lstStyle/>
          <a:p>
            <a:r>
              <a:rPr lang="en-GB" sz="1800" dirty="0">
                <a:latin typeface="Arial" panose="020B0604020202020204" pitchFamily="34" charset="0"/>
                <a:cs typeface="Arial" panose="020B0604020202020204" pitchFamily="34" charset="0"/>
              </a:rPr>
              <a:t>Admissions</a:t>
            </a:r>
          </a:p>
          <a:p>
            <a:r>
              <a:rPr lang="en-GB" sz="1800" dirty="0">
                <a:latin typeface="Arial" panose="020B0604020202020204" pitchFamily="34" charset="0"/>
                <a:cs typeface="Arial" panose="020B0604020202020204" pitchFamily="34" charset="0"/>
              </a:rPr>
              <a:t>ALN</a:t>
            </a:r>
          </a:p>
          <a:p>
            <a:r>
              <a:rPr lang="en-GB" sz="1800" dirty="0">
                <a:latin typeface="Arial" panose="020B0604020202020204" pitchFamily="34" charset="0"/>
                <a:cs typeface="Arial" panose="020B0604020202020204" pitchFamily="34" charset="0"/>
              </a:rPr>
              <a:t>Anti-Bullying</a:t>
            </a:r>
          </a:p>
          <a:p>
            <a:r>
              <a:rPr lang="en-GB" sz="1800" dirty="0">
                <a:latin typeface="Arial" panose="020B0604020202020204" pitchFamily="34" charset="0"/>
                <a:cs typeface="Arial" panose="020B0604020202020204" pitchFamily="34" charset="0"/>
              </a:rPr>
              <a:t>Curriculum</a:t>
            </a:r>
          </a:p>
          <a:p>
            <a:r>
              <a:rPr lang="en-GB" sz="1800" dirty="0">
                <a:latin typeface="Arial" panose="020B0604020202020204" pitchFamily="34" charset="0"/>
                <a:cs typeface="Arial" panose="020B0604020202020204" pitchFamily="34" charset="0"/>
              </a:rPr>
              <a:t>Complaints</a:t>
            </a:r>
          </a:p>
          <a:p>
            <a:r>
              <a:rPr lang="en-GB" sz="1800" dirty="0">
                <a:latin typeface="Arial" panose="020B0604020202020204" pitchFamily="34" charset="0"/>
                <a:cs typeface="Arial" panose="020B0604020202020204" pitchFamily="34" charset="0"/>
              </a:rPr>
              <a:t>Data Protection + GDPR</a:t>
            </a:r>
          </a:p>
          <a:p>
            <a:r>
              <a:rPr lang="en-GB" sz="1800" dirty="0">
                <a:latin typeface="Arial" panose="020B0604020202020204" pitchFamily="34" charset="0"/>
                <a:cs typeface="Arial" panose="020B0604020202020204" pitchFamily="34" charset="0"/>
              </a:rPr>
              <a:t>Equal Opportunities </a:t>
            </a:r>
          </a:p>
          <a:p>
            <a:r>
              <a:rPr lang="en-GB" sz="1800" dirty="0">
                <a:latin typeface="Arial" panose="020B0604020202020204" pitchFamily="34" charset="0"/>
                <a:cs typeface="Arial" panose="020B0604020202020204" pitchFamily="34" charset="0"/>
              </a:rPr>
              <a:t>Health and Safety</a:t>
            </a:r>
          </a:p>
          <a:p>
            <a:r>
              <a:rPr lang="en-GB" sz="1800" dirty="0">
                <a:latin typeface="Arial" panose="020B0604020202020204" pitchFamily="34" charset="0"/>
                <a:cs typeface="Arial" panose="020B0604020202020204" pitchFamily="34" charset="0"/>
              </a:rPr>
              <a:t>Partnerships</a:t>
            </a:r>
          </a:p>
          <a:p>
            <a:r>
              <a:rPr lang="en-GB" sz="1800" dirty="0">
                <a:latin typeface="Arial" panose="020B0604020202020204" pitchFamily="34" charset="0"/>
                <a:cs typeface="Arial" panose="020B0604020202020204" pitchFamily="34" charset="0"/>
              </a:rPr>
              <a:t>Safeguarding and Keeping Learners Safe</a:t>
            </a:r>
          </a:p>
          <a:p>
            <a:r>
              <a:rPr lang="en-GB" sz="1800" dirty="0">
                <a:latin typeface="Arial" panose="020B0604020202020204" pitchFamily="34" charset="0"/>
                <a:cs typeface="Arial" panose="020B0604020202020204" pitchFamily="34" charset="0"/>
              </a:rPr>
              <a:t>Welsh Language</a:t>
            </a:r>
          </a:p>
        </p:txBody>
      </p:sp>
    </p:spTree>
    <p:extLst>
      <p:ext uri="{BB962C8B-B14F-4D97-AF65-F5344CB8AC3E}">
        <p14:creationId xmlns:p14="http://schemas.microsoft.com/office/powerpoint/2010/main" val="572986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E9F5-53A3-4571-9D85-27216DA68CF7}"/>
              </a:ext>
            </a:extLst>
          </p:cNvPr>
          <p:cNvSpPr>
            <a:spLocks noGrp="1"/>
          </p:cNvSpPr>
          <p:nvPr>
            <p:ph type="title"/>
          </p:nvPr>
        </p:nvSpPr>
        <p:spPr>
          <a:xfrm>
            <a:off x="628650" y="365127"/>
            <a:ext cx="7886700" cy="854074"/>
          </a:xfrm>
        </p:spPr>
        <p:txBody>
          <a:bodyPr/>
          <a:lstStyle/>
          <a:p>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 Schools</a:t>
            </a:r>
          </a:p>
        </p:txBody>
      </p:sp>
      <p:sp>
        <p:nvSpPr>
          <p:cNvPr id="3" name="Content Placeholder 2">
            <a:extLst>
              <a:ext uri="{FF2B5EF4-FFF2-40B4-BE49-F238E27FC236}">
                <a16:creationId xmlns:a16="http://schemas.microsoft.com/office/drawing/2014/main" id="{F3BF0678-DC20-41C5-83B3-5BA99BC8DBDE}"/>
              </a:ext>
            </a:extLst>
          </p:cNvPr>
          <p:cNvSpPr>
            <a:spLocks noGrp="1"/>
          </p:cNvSpPr>
          <p:nvPr>
            <p:ph sz="half" idx="1"/>
          </p:nvPr>
        </p:nvSpPr>
        <p:spPr>
          <a:xfrm>
            <a:off x="628650" y="1447801"/>
            <a:ext cx="3886200" cy="4191000"/>
          </a:xfrm>
        </p:spPr>
        <p:txBody>
          <a:bodyPr>
            <a:normAutofit fontScale="92500" lnSpcReduction="20000"/>
          </a:bodyPr>
          <a:lstStyle/>
          <a:p>
            <a:r>
              <a:rPr lang="cy-GB" dirty="0">
                <a:latin typeface="Arial" panose="020B0604020202020204" pitchFamily="34" charset="0"/>
                <a:cs typeface="Arial" panose="020B0604020202020204" pitchFamily="34" charset="0"/>
              </a:rPr>
              <a:t>Ysgol sy’n Parchu Hawliau</a:t>
            </a:r>
          </a:p>
          <a:p>
            <a:r>
              <a:rPr lang="cy-GB" dirty="0">
                <a:latin typeface="Arial" panose="020B0604020202020204" pitchFamily="34" charset="0"/>
                <a:cs typeface="Arial" panose="020B0604020202020204" pitchFamily="34" charset="0"/>
              </a:rPr>
              <a:t>Ysgol Iach</a:t>
            </a:r>
          </a:p>
          <a:p>
            <a:r>
              <a:rPr lang="cy-GB" dirty="0">
                <a:latin typeface="Arial" panose="020B0604020202020204" pitchFamily="34" charset="0"/>
                <a:cs typeface="Arial" panose="020B0604020202020204" pitchFamily="34" charset="0"/>
              </a:rPr>
              <a:t>Ysgol Eco</a:t>
            </a:r>
          </a:p>
          <a:p>
            <a:r>
              <a:rPr lang="cy-GB" dirty="0">
                <a:latin typeface="Arial" panose="020B0604020202020204" pitchFamily="34" charset="0"/>
                <a:cs typeface="Arial" panose="020B0604020202020204" pitchFamily="34" charset="0"/>
              </a:rPr>
              <a:t>Ysgol Ddigidol</a:t>
            </a:r>
          </a:p>
          <a:p>
            <a:r>
              <a:rPr lang="cy-GB" dirty="0">
                <a:latin typeface="Arial" panose="020B0604020202020204" pitchFamily="34" charset="0"/>
                <a:cs typeface="Arial" panose="020B0604020202020204" pitchFamily="34" charset="0"/>
              </a:rPr>
              <a:t>Ysgol Ryngwladol</a:t>
            </a:r>
          </a:p>
          <a:p>
            <a:r>
              <a:rPr lang="cy-GB" dirty="0">
                <a:latin typeface="Arial" panose="020B0604020202020204" pitchFamily="34" charset="0"/>
                <a:cs typeface="Arial" panose="020B0604020202020204" pitchFamily="34" charset="0"/>
              </a:rPr>
              <a:t>Ysgol Heddwch</a:t>
            </a:r>
          </a:p>
          <a:p>
            <a:r>
              <a:rPr lang="cy-GB" dirty="0">
                <a:latin typeface="Arial" panose="020B0604020202020204" pitchFamily="34" charset="0"/>
                <a:cs typeface="Arial" panose="020B0604020202020204" pitchFamily="34" charset="0"/>
              </a:rPr>
              <a:t>Ysgol Awtistiaeth</a:t>
            </a:r>
          </a:p>
          <a:p>
            <a:r>
              <a:rPr lang="cy-GB" dirty="0">
                <a:latin typeface="Arial" panose="020B0604020202020204" pitchFamily="34" charset="0"/>
                <a:cs typeface="Arial" panose="020B0604020202020204" pitchFamily="34" charset="0"/>
              </a:rPr>
              <a:t>Ysgol Masnach Deg</a:t>
            </a:r>
          </a:p>
          <a:p>
            <a:r>
              <a:rPr lang="cy-GB" dirty="0">
                <a:latin typeface="Arial" panose="020B0604020202020204" pitchFamily="34" charset="0"/>
                <a:cs typeface="Arial" panose="020B0604020202020204" pitchFamily="34" charset="0"/>
              </a:rPr>
              <a:t>Ysgol Gymunedol</a:t>
            </a:r>
          </a:p>
        </p:txBody>
      </p:sp>
      <p:sp>
        <p:nvSpPr>
          <p:cNvPr id="4" name="Content Placeholder 3">
            <a:extLst>
              <a:ext uri="{FF2B5EF4-FFF2-40B4-BE49-F238E27FC236}">
                <a16:creationId xmlns:a16="http://schemas.microsoft.com/office/drawing/2014/main" id="{4E26F947-D288-415C-8485-143CA4BBD9DF}"/>
              </a:ext>
            </a:extLst>
          </p:cNvPr>
          <p:cNvSpPr>
            <a:spLocks noGrp="1"/>
          </p:cNvSpPr>
          <p:nvPr>
            <p:ph sz="half" idx="2"/>
          </p:nvPr>
        </p:nvSpPr>
        <p:spPr>
          <a:xfrm>
            <a:off x="4629150" y="1371600"/>
            <a:ext cx="3886200" cy="4267201"/>
          </a:xfrm>
        </p:spPr>
        <p:txBody>
          <a:bodyPr>
            <a:normAutofit fontScale="92500" lnSpcReduction="20000"/>
          </a:bodyPr>
          <a:lstStyle/>
          <a:p>
            <a:r>
              <a:rPr lang="en-GB" dirty="0">
                <a:latin typeface="Arial" panose="020B0604020202020204" pitchFamily="34" charset="0"/>
                <a:cs typeface="Arial" panose="020B0604020202020204" pitchFamily="34" charset="0"/>
              </a:rPr>
              <a:t>Rights Respecting School</a:t>
            </a:r>
          </a:p>
          <a:p>
            <a:r>
              <a:rPr lang="en-GB" dirty="0">
                <a:latin typeface="Arial" panose="020B0604020202020204" pitchFamily="34" charset="0"/>
                <a:cs typeface="Arial" panose="020B0604020202020204" pitchFamily="34" charset="0"/>
              </a:rPr>
              <a:t>Healthy School</a:t>
            </a:r>
          </a:p>
          <a:p>
            <a:r>
              <a:rPr lang="en-GB" dirty="0">
                <a:latin typeface="Arial" panose="020B0604020202020204" pitchFamily="34" charset="0"/>
                <a:cs typeface="Arial" panose="020B0604020202020204" pitchFamily="34" charset="0"/>
              </a:rPr>
              <a:t>Eco School</a:t>
            </a:r>
          </a:p>
          <a:p>
            <a:r>
              <a:rPr lang="en-GB" dirty="0">
                <a:latin typeface="Arial" panose="020B0604020202020204" pitchFamily="34" charset="0"/>
                <a:cs typeface="Arial" panose="020B0604020202020204" pitchFamily="34" charset="0"/>
              </a:rPr>
              <a:t>Digital School</a:t>
            </a:r>
          </a:p>
          <a:p>
            <a:r>
              <a:rPr lang="en-GB" dirty="0">
                <a:latin typeface="Arial" panose="020B0604020202020204" pitchFamily="34" charset="0"/>
                <a:cs typeface="Arial" panose="020B0604020202020204" pitchFamily="34" charset="0"/>
              </a:rPr>
              <a:t>International School</a:t>
            </a:r>
          </a:p>
          <a:p>
            <a:r>
              <a:rPr lang="en-GB" dirty="0">
                <a:latin typeface="Arial" panose="020B0604020202020204" pitchFamily="34" charset="0"/>
                <a:cs typeface="Arial" panose="020B0604020202020204" pitchFamily="34" charset="0"/>
              </a:rPr>
              <a:t>Peace School</a:t>
            </a:r>
          </a:p>
          <a:p>
            <a:r>
              <a:rPr lang="en-GB" dirty="0">
                <a:latin typeface="Arial" panose="020B0604020202020204" pitchFamily="34" charset="0"/>
                <a:cs typeface="Arial" panose="020B0604020202020204" pitchFamily="34" charset="0"/>
              </a:rPr>
              <a:t>Autistic School</a:t>
            </a:r>
          </a:p>
          <a:p>
            <a:r>
              <a:rPr lang="en-GB" dirty="0">
                <a:latin typeface="Arial" panose="020B0604020202020204" pitchFamily="34" charset="0"/>
                <a:cs typeface="Arial" panose="020B0604020202020204" pitchFamily="34" charset="0"/>
              </a:rPr>
              <a:t>Fair Trade School</a:t>
            </a:r>
          </a:p>
          <a:p>
            <a:r>
              <a:rPr lang="en-GB" dirty="0">
                <a:latin typeface="Arial" panose="020B0604020202020204" pitchFamily="34" charset="0"/>
                <a:cs typeface="Arial" panose="020B0604020202020204" pitchFamily="34" charset="0"/>
              </a:rPr>
              <a:t>Community School</a:t>
            </a:r>
          </a:p>
          <a:p>
            <a:endParaRPr lang="en-GB" dirty="0"/>
          </a:p>
        </p:txBody>
      </p:sp>
    </p:spTree>
    <p:extLst>
      <p:ext uri="{BB962C8B-B14F-4D97-AF65-F5344CB8AC3E}">
        <p14:creationId xmlns:p14="http://schemas.microsoft.com/office/powerpoint/2010/main" val="91372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normAutofit fontScale="90000"/>
          </a:bodyPr>
          <a:lstStyle/>
          <a:p>
            <a:r>
              <a:rPr lang="en-GB" dirty="0" err="1">
                <a:latin typeface="Arial" panose="020B0604020202020204" pitchFamily="34" charset="0"/>
                <a:cs typeface="Arial" panose="020B0604020202020204" pitchFamily="34" charset="0"/>
              </a:rPr>
              <a:t>Estyn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Her Majesty’s Inspectorate (HMI) </a:t>
            </a:r>
          </a:p>
        </p:txBody>
      </p:sp>
      <p:sp>
        <p:nvSpPr>
          <p:cNvPr id="3" name="Content Placeholder 2"/>
          <p:cNvSpPr>
            <a:spLocks noGrp="1"/>
          </p:cNvSpPr>
          <p:nvPr>
            <p:ph sz="half" idx="1"/>
          </p:nvPr>
        </p:nvSpPr>
        <p:spPr>
          <a:xfrm>
            <a:off x="457200" y="1524000"/>
            <a:ext cx="3886200" cy="4351338"/>
          </a:xfrm>
        </p:spPr>
        <p:txBody>
          <a:bodyPr>
            <a:normAutofit fontScale="92500" lnSpcReduction="20000"/>
          </a:bodyPr>
          <a:lstStyle/>
          <a:p>
            <a:pPr marL="0" indent="0">
              <a:buNone/>
            </a:pPr>
            <a:r>
              <a:rPr lang="en-GB" b="1" dirty="0" err="1">
                <a:latin typeface="Arial" panose="020B0604020202020204" pitchFamily="34" charset="0"/>
                <a:cs typeface="Arial" panose="020B0604020202020204" pitchFamily="34" charset="0"/>
              </a:rPr>
              <a:t>Mae’r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fframwaith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arolygu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cynnwys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meysydd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arolygu</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Safonau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ddysgu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phrofiadau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arweiniad</a:t>
            </a:r>
            <a:r>
              <a:rPr lang="en-GB" dirty="0">
                <a:latin typeface="Arial" panose="020B0604020202020204" pitchFamily="34" charset="0"/>
                <a:cs typeface="Arial" panose="020B0604020202020204" pitchFamily="34" charset="0"/>
              </a:rPr>
              <a:t> </a:t>
            </a:r>
          </a:p>
          <a:p>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rheolaeth</a:t>
            </a:r>
            <a:r>
              <a:rPr lang="en-GB" b="1"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524000"/>
            <a:ext cx="3886200" cy="4419601"/>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The inspection framework consists of inspection areas:</a:t>
            </a:r>
          </a:p>
          <a:p>
            <a:r>
              <a:rPr lang="en-GB" dirty="0">
                <a:latin typeface="Arial" panose="020B0604020202020204" pitchFamily="34" charset="0"/>
                <a:cs typeface="Arial" panose="020B0604020202020204" pitchFamily="34" charset="0"/>
              </a:rPr>
              <a:t>Standards</a:t>
            </a:r>
          </a:p>
          <a:p>
            <a:r>
              <a:rPr lang="en-GB" dirty="0">
                <a:latin typeface="Arial" panose="020B0604020202020204" pitchFamily="34" charset="0"/>
                <a:cs typeface="Arial" panose="020B0604020202020204" pitchFamily="34" charset="0"/>
              </a:rPr>
              <a:t>Wellbeing and attitudes to learning</a:t>
            </a:r>
          </a:p>
          <a:p>
            <a:r>
              <a:rPr lang="en-GB" dirty="0">
                <a:latin typeface="Arial" panose="020B0604020202020204" pitchFamily="34" charset="0"/>
                <a:cs typeface="Arial" panose="020B0604020202020204" pitchFamily="34" charset="0"/>
              </a:rPr>
              <a:t>Teaching and learning experiences</a:t>
            </a:r>
          </a:p>
          <a:p>
            <a:r>
              <a:rPr lang="en-GB" dirty="0">
                <a:latin typeface="Arial" panose="020B0604020202020204" pitchFamily="34" charset="0"/>
                <a:cs typeface="Arial" panose="020B0604020202020204" pitchFamily="34" charset="0"/>
              </a:rPr>
              <a:t>Care, support and guidance</a:t>
            </a:r>
          </a:p>
          <a:p>
            <a:r>
              <a:rPr lang="en-GB" b="1" dirty="0">
                <a:latin typeface="Arial" panose="020B0604020202020204" pitchFamily="34" charset="0"/>
                <a:cs typeface="Arial" panose="020B0604020202020204" pitchFamily="34" charset="0"/>
              </a:rPr>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Estyn</a:t>
            </a:r>
            <a:r>
              <a:rPr lang="en-GB" dirty="0">
                <a:latin typeface="Arial" panose="020B0604020202020204" pitchFamily="34" charset="0"/>
                <a:cs typeface="Arial" panose="020B0604020202020204" pitchFamily="34" charset="0"/>
              </a:rPr>
              <a:t> </a:t>
            </a:r>
          </a:p>
        </p:txBody>
      </p:sp>
      <p:sp>
        <p:nvSpPr>
          <p:cNvPr id="3" name="Content Placeholder 2"/>
          <p:cNvSpPr>
            <a:spLocks noGrp="1"/>
          </p:cNvSpPr>
          <p:nvPr>
            <p:ph sz="half" idx="1"/>
          </p:nvPr>
        </p:nvSpPr>
        <p:spPr>
          <a:xfrm>
            <a:off x="628650" y="1447800"/>
            <a:ext cx="3886200" cy="4729163"/>
          </a:xfrm>
        </p:spPr>
        <p:txBody>
          <a:bodyPr>
            <a:normAutofit fontScale="85000" lnSpcReduction="20000"/>
          </a:bodyPr>
          <a:lstStyle/>
          <a:p>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rhybudd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amlen</a:t>
            </a:r>
            <a:r>
              <a:rPr lang="en-GB" dirty="0">
                <a:latin typeface="Arial" panose="020B0604020202020204" pitchFamily="34" charset="0"/>
                <a:cs typeface="Arial" panose="020B0604020202020204" pitchFamily="34" charset="0"/>
              </a:rPr>
              <a:t> brown’ (3-4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arolygwyr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anfoddhaol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371601"/>
            <a:ext cx="3886200" cy="4343399"/>
          </a:xfrm>
        </p:spPr>
        <p:txBody>
          <a:bodyPr>
            <a:normAutofit fontScale="85000" lnSpcReduction="20000"/>
          </a:bodyPr>
          <a:lstStyle/>
          <a:p>
            <a:r>
              <a:rPr lang="en-GB" dirty="0">
                <a:latin typeface="Arial" panose="020B0604020202020204" pitchFamily="34" charset="0"/>
                <a:cs typeface="Arial" panose="020B0604020202020204" pitchFamily="34" charset="0"/>
              </a:rPr>
              <a:t>Some notice provided…the ‘Brown envelope’ (3-4 weeks)</a:t>
            </a:r>
          </a:p>
          <a:p>
            <a:r>
              <a:rPr lang="en-GB" dirty="0">
                <a:latin typeface="Arial" panose="020B0604020202020204" pitchFamily="34" charset="0"/>
                <a:cs typeface="Arial" panose="020B0604020202020204" pitchFamily="34" charset="0"/>
              </a:rPr>
              <a:t>Can take up to a week</a:t>
            </a:r>
          </a:p>
          <a:p>
            <a:r>
              <a:rPr lang="en-GB" dirty="0">
                <a:latin typeface="Arial" panose="020B0604020202020204" pitchFamily="34" charset="0"/>
                <a:cs typeface="Arial" panose="020B0604020202020204" pitchFamily="34" charset="0"/>
              </a:rPr>
              <a:t>Team of inspectors</a:t>
            </a:r>
          </a:p>
          <a:p>
            <a:r>
              <a:rPr lang="en-GB" dirty="0">
                <a:latin typeface="Arial" panose="020B0604020202020204" pitchFamily="34" charset="0"/>
                <a:cs typeface="Arial" panose="020B0604020202020204" pitchFamily="34" charset="0"/>
              </a:rPr>
              <a:t>Education and care</a:t>
            </a:r>
          </a:p>
          <a:p>
            <a:r>
              <a:rPr lang="en-GB" b="1" dirty="0">
                <a:latin typeface="Arial" panose="020B0604020202020204" pitchFamily="34" charset="0"/>
                <a:cs typeface="Arial" panose="020B0604020202020204" pitchFamily="34" charset="0"/>
              </a:rPr>
              <a:t>Leadership</a:t>
            </a:r>
          </a:p>
          <a:p>
            <a:r>
              <a:rPr lang="en-GB" dirty="0">
                <a:latin typeface="Arial" panose="020B0604020202020204" pitchFamily="34" charset="0"/>
                <a:cs typeface="Arial" panose="020B0604020202020204" pitchFamily="34" charset="0"/>
              </a:rPr>
              <a:t>Judgements (excellent/good/   adequate/unsatisfactory) </a:t>
            </a:r>
          </a:p>
          <a:p>
            <a:r>
              <a:rPr lang="en-GB" dirty="0">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24337740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4000" b="1" dirty="0" err="1">
                <a:latin typeface="Arial" panose="020B0604020202020204" pitchFamily="34" charset="0"/>
                <a:cs typeface="Arial" panose="020B0604020202020204" pitchFamily="34" charset="0"/>
              </a:rPr>
              <a:t>Arolygu</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ar</a:t>
            </a:r>
            <a:r>
              <a:rPr lang="en-GB" sz="4000" b="1" dirty="0">
                <a:latin typeface="Arial" panose="020B0604020202020204" pitchFamily="34" charset="0"/>
                <a:cs typeface="Arial" panose="020B0604020202020204" pitchFamily="34" charset="0"/>
              </a:rPr>
              <a:t> y </a:t>
            </a:r>
            <a:r>
              <a:rPr lang="en-GB" sz="4000" b="1" dirty="0" err="1">
                <a:latin typeface="Arial" panose="020B0604020202020204" pitchFamily="34" charset="0"/>
                <a:cs typeface="Arial" panose="020B0604020202020204" pitchFamily="34" charset="0"/>
              </a:rPr>
              <a:t>Cyd</a:t>
            </a:r>
            <a:r>
              <a:rPr lang="en-GB" sz="4000" b="1" dirty="0">
                <a:latin typeface="Arial" panose="020B0604020202020204" pitchFamily="34" charset="0"/>
                <a:cs typeface="Arial" panose="020B0604020202020204" pitchFamily="34" charset="0"/>
              </a:rPr>
              <a:t> - AGC ac Estyn </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Joint Inspections – CIW and Estyn </a:t>
            </a:r>
            <a:br>
              <a:rPr lang="en-GB" b="1" dirty="0"/>
            </a:br>
            <a:endParaRPr lang="en-GB" b="1" dirty="0"/>
          </a:p>
        </p:txBody>
      </p:sp>
      <p:sp>
        <p:nvSpPr>
          <p:cNvPr id="3" name="Content Placeholder 2"/>
          <p:cNvSpPr>
            <a:spLocks noGrp="1"/>
          </p:cNvSpPr>
          <p:nvPr>
            <p:ph sz="half" idx="1"/>
          </p:nvPr>
        </p:nvSpPr>
        <p:spPr>
          <a:xfrm>
            <a:off x="628650" y="1600201"/>
            <a:ext cx="3886200" cy="4191000"/>
          </a:xfrm>
        </p:spPr>
        <p:txBody>
          <a:bodyPr>
            <a:normAutofit fontScale="77500" lnSpcReduction="20000"/>
          </a:bodyPr>
          <a:lstStyle/>
          <a:p>
            <a:pPr marL="0" indent="0">
              <a:buNone/>
            </a:pPr>
            <a:r>
              <a:rPr lang="en-GB" b="1" dirty="0"/>
              <a:t>Y </a:t>
            </a:r>
            <a:r>
              <a:rPr lang="en-GB" b="1" dirty="0" err="1"/>
              <a:t>newidiadau</a:t>
            </a:r>
            <a:endParaRPr lang="en-GB" dirty="0"/>
          </a:p>
          <a:p>
            <a:r>
              <a:rPr lang="en-GB" dirty="0"/>
              <a:t>Mae plant </a:t>
            </a:r>
            <a:r>
              <a:rPr lang="en-GB" dirty="0" err="1"/>
              <a:t>yn</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ganolog</a:t>
            </a:r>
            <a:r>
              <a:rPr lang="en-GB" dirty="0"/>
              <a:t> </a:t>
            </a:r>
            <a:r>
              <a:rPr lang="en-GB" dirty="0" err="1"/>
              <a:t>i’n</a:t>
            </a:r>
            <a:r>
              <a:rPr lang="en-GB" dirty="0"/>
              <a:t> </a:t>
            </a:r>
            <a:r>
              <a:rPr lang="en-GB" dirty="0" err="1"/>
              <a:t>gwaith</a:t>
            </a:r>
            <a:r>
              <a:rPr lang="en-GB" dirty="0"/>
              <a:t>, </a:t>
            </a:r>
            <a:r>
              <a:rPr lang="en-GB" dirty="0" err="1"/>
              <a:t>ond</a:t>
            </a:r>
            <a:r>
              <a:rPr lang="en-GB" dirty="0"/>
              <a:t> </a:t>
            </a:r>
            <a:r>
              <a:rPr lang="en-GB" dirty="0" err="1"/>
              <a:t>mae'r</a:t>
            </a:r>
            <a:r>
              <a:rPr lang="en-GB" dirty="0"/>
              <a:t> </a:t>
            </a:r>
            <a:r>
              <a:rPr lang="en-GB" dirty="0" err="1"/>
              <a:t>trefniadau</a:t>
            </a:r>
            <a:r>
              <a:rPr lang="en-GB" dirty="0"/>
              <a:t> </a:t>
            </a:r>
            <a:r>
              <a:rPr lang="en-GB" dirty="0" err="1"/>
              <a:t>newydd</a:t>
            </a:r>
            <a:r>
              <a:rPr lang="en-GB" dirty="0"/>
              <a:t> </a:t>
            </a:r>
            <a:r>
              <a:rPr lang="en-GB" dirty="0" err="1"/>
              <a:t>yn</a:t>
            </a:r>
            <a:r>
              <a:rPr lang="en-GB" dirty="0"/>
              <a:t> </a:t>
            </a:r>
            <a:r>
              <a:rPr lang="en-GB" dirty="0" err="1"/>
              <a:t>cynnwys</a:t>
            </a:r>
            <a:r>
              <a:rPr lang="en-GB" dirty="0"/>
              <a:t>:</a:t>
            </a:r>
          </a:p>
          <a:p>
            <a:r>
              <a:rPr lang="en-GB" dirty="0"/>
              <a:t>Un </a:t>
            </a:r>
            <a:r>
              <a:rPr lang="en-GB" dirty="0" err="1"/>
              <a:t>adroddiad</a:t>
            </a:r>
            <a:r>
              <a:rPr lang="en-GB" dirty="0"/>
              <a:t> </a:t>
            </a:r>
            <a:r>
              <a:rPr lang="en-GB" dirty="0" err="1"/>
              <a:t>arolygu</a:t>
            </a:r>
            <a:r>
              <a:rPr lang="en-GB" dirty="0"/>
              <a:t> </a:t>
            </a:r>
            <a:r>
              <a:rPr lang="en-GB" dirty="0" err="1"/>
              <a:t>sy’n</a:t>
            </a:r>
            <a:r>
              <a:rPr lang="en-GB" dirty="0"/>
              <a:t> </a:t>
            </a:r>
            <a:r>
              <a:rPr lang="en-GB" dirty="0" err="1"/>
              <a:t>cwmpasu</a:t>
            </a:r>
            <a:r>
              <a:rPr lang="en-GB" dirty="0"/>
              <a:t> </a:t>
            </a:r>
            <a:r>
              <a:rPr lang="en-GB" dirty="0" err="1"/>
              <a:t>safonau</a:t>
            </a:r>
            <a:r>
              <a:rPr lang="en-GB" dirty="0"/>
              <a:t> </a:t>
            </a:r>
            <a:r>
              <a:rPr lang="en-GB" dirty="0" err="1"/>
              <a:t>mewn</a:t>
            </a:r>
            <a:r>
              <a:rPr lang="en-GB" dirty="0"/>
              <a:t> </a:t>
            </a:r>
            <a:r>
              <a:rPr lang="en-GB" dirty="0" err="1"/>
              <a:t>addysg</a:t>
            </a:r>
            <a:r>
              <a:rPr lang="en-GB" dirty="0"/>
              <a:t> a </a:t>
            </a:r>
            <a:r>
              <a:rPr lang="en-GB" dirty="0" err="1"/>
              <a:t>gofal</a:t>
            </a:r>
            <a:r>
              <a:rPr lang="en-GB" dirty="0"/>
              <a:t> plant</a:t>
            </a:r>
          </a:p>
          <a:p>
            <a:r>
              <a:rPr lang="en-GB" dirty="0" err="1"/>
              <a:t>Fframwaith</a:t>
            </a:r>
            <a:r>
              <a:rPr lang="en-GB" dirty="0"/>
              <a:t> </a:t>
            </a:r>
            <a:r>
              <a:rPr lang="en-GB" dirty="0" err="1"/>
              <a:t>arolygu</a:t>
            </a:r>
            <a:r>
              <a:rPr lang="en-GB" dirty="0"/>
              <a:t> </a:t>
            </a:r>
            <a:r>
              <a:rPr lang="en-GB" dirty="0" err="1"/>
              <a:t>diwygiedig</a:t>
            </a:r>
            <a:r>
              <a:rPr lang="en-GB" dirty="0"/>
              <a:t> </a:t>
            </a:r>
            <a:r>
              <a:rPr lang="en-GB" dirty="0" err="1"/>
              <a:t>sy’n</a:t>
            </a:r>
            <a:r>
              <a:rPr lang="en-GB" dirty="0"/>
              <a:t> </a:t>
            </a:r>
            <a:r>
              <a:rPr lang="en-GB" dirty="0" err="1"/>
              <a:t>cwmpasu</a:t>
            </a:r>
            <a:r>
              <a:rPr lang="en-GB" dirty="0"/>
              <a:t> </a:t>
            </a:r>
            <a:r>
              <a:rPr lang="en-GB" dirty="0" err="1"/>
              <a:t>llai</a:t>
            </a:r>
            <a:r>
              <a:rPr lang="en-GB" dirty="0"/>
              <a:t> o </a:t>
            </a:r>
            <a:r>
              <a:rPr lang="en-GB" dirty="0" err="1"/>
              <a:t>feysydd</a:t>
            </a:r>
            <a:r>
              <a:rPr lang="en-GB" dirty="0"/>
              <a:t>, </a:t>
            </a:r>
            <a:r>
              <a:rPr lang="en-GB" dirty="0" err="1"/>
              <a:t>ond</a:t>
            </a:r>
            <a:r>
              <a:rPr lang="en-GB" dirty="0"/>
              <a:t> </a:t>
            </a:r>
            <a:r>
              <a:rPr lang="en-GB" dirty="0" err="1"/>
              <a:t>meysydd</a:t>
            </a:r>
            <a:r>
              <a:rPr lang="en-GB" dirty="0"/>
              <a:t> </a:t>
            </a:r>
            <a:r>
              <a:rPr lang="en-GB" dirty="0" err="1"/>
              <a:t>ehangach</a:t>
            </a:r>
            <a:endParaRPr lang="en-GB" dirty="0"/>
          </a:p>
          <a:p>
            <a:r>
              <a:rPr lang="en-GB" dirty="0" err="1"/>
              <a:t>Graddfeydd</a:t>
            </a:r>
            <a:r>
              <a:rPr lang="en-GB" dirty="0"/>
              <a:t> </a:t>
            </a:r>
            <a:r>
              <a:rPr lang="en-GB" dirty="0" err="1"/>
              <a:t>amser</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hyd</a:t>
            </a:r>
            <a:r>
              <a:rPr lang="en-GB" dirty="0"/>
              <a:t>, </a:t>
            </a:r>
            <a:r>
              <a:rPr lang="en-GB" dirty="0" err="1"/>
              <a:t>amlder</a:t>
            </a:r>
            <a:r>
              <a:rPr lang="en-GB" dirty="0"/>
              <a:t> a </a:t>
            </a:r>
            <a:r>
              <a:rPr lang="en-GB" dirty="0" err="1"/>
              <a:t>chyfnod</a:t>
            </a:r>
            <a:r>
              <a:rPr lang="en-GB" dirty="0"/>
              <a:t> </a:t>
            </a:r>
            <a:r>
              <a:rPr lang="en-GB" dirty="0" err="1"/>
              <a:t>rhybudd</a:t>
            </a:r>
            <a:r>
              <a:rPr lang="en-GB" dirty="0"/>
              <a:t> </a:t>
            </a:r>
            <a:r>
              <a:rPr lang="en-GB" dirty="0" err="1"/>
              <a:t>arolygiad</a:t>
            </a:r>
            <a:endParaRPr lang="en-GB" dirty="0"/>
          </a:p>
          <a:p>
            <a:endParaRPr lang="en-GB" dirty="0"/>
          </a:p>
        </p:txBody>
      </p:sp>
      <p:sp>
        <p:nvSpPr>
          <p:cNvPr id="4" name="Content Placeholder 3"/>
          <p:cNvSpPr>
            <a:spLocks noGrp="1"/>
          </p:cNvSpPr>
          <p:nvPr>
            <p:ph sz="half" idx="2"/>
          </p:nvPr>
        </p:nvSpPr>
        <p:spPr>
          <a:xfrm>
            <a:off x="4629150" y="1676400"/>
            <a:ext cx="3886200" cy="4500563"/>
          </a:xfrm>
        </p:spPr>
        <p:txBody>
          <a:bodyPr>
            <a:normAutofit fontScale="77500" lnSpcReduction="20000"/>
          </a:bodyPr>
          <a:lstStyle/>
          <a:p>
            <a:pPr marL="0" indent="0">
              <a:buNone/>
            </a:pPr>
            <a:r>
              <a:rPr lang="en-GB" b="1" dirty="0"/>
              <a:t>The changes</a:t>
            </a:r>
            <a:endParaRPr lang="en-GB" dirty="0"/>
          </a:p>
          <a:p>
            <a:r>
              <a:rPr lang="en-GB" dirty="0"/>
              <a:t>Children remain at the heart of our work, but the new arrangements include:</a:t>
            </a:r>
          </a:p>
          <a:p>
            <a:r>
              <a:rPr lang="en-GB" dirty="0"/>
              <a:t>One inspection report that covers both standards in education and childcare</a:t>
            </a:r>
          </a:p>
          <a:p>
            <a:r>
              <a:rPr lang="en-GB" dirty="0"/>
              <a:t>A revised inspection framework that covers fewer, but broader areas</a:t>
            </a:r>
          </a:p>
          <a:p>
            <a:r>
              <a:rPr lang="en-GB" dirty="0"/>
              <a:t>New timescales for the length, frequency and notice period of an inspection</a:t>
            </a:r>
          </a:p>
          <a:p>
            <a:endParaRPr lang="en-GB" dirty="0"/>
          </a:p>
        </p:txBody>
      </p:sp>
    </p:spTree>
    <p:extLst>
      <p:ext uri="{BB962C8B-B14F-4D97-AF65-F5344CB8AC3E}">
        <p14:creationId xmlns:p14="http://schemas.microsoft.com/office/powerpoint/2010/main" val="3705644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69368" y="1676400"/>
            <a:ext cx="6400800" cy="4272880"/>
          </a:xfrm>
        </p:spPr>
        <p:txBody>
          <a:bodyPr>
            <a:normAutofit/>
          </a:bodyPr>
          <a:lstStyle/>
          <a:p>
            <a:endParaRPr lang="en-GB" sz="4200" b="1" dirty="0">
              <a:solidFill>
                <a:schemeClr val="bg1"/>
              </a:solidFill>
            </a:endParaRPr>
          </a:p>
          <a:p>
            <a:r>
              <a:rPr lang="en-GB" sz="4200" b="1" dirty="0">
                <a:solidFill>
                  <a:schemeClr val="accent1">
                    <a:lumMod val="50000"/>
                  </a:schemeClr>
                </a:solidFill>
                <a:latin typeface="Arial" panose="020B0604020202020204" pitchFamily="34" charset="0"/>
                <a:cs typeface="Arial" panose="020B0604020202020204" pitchFamily="34" charset="0"/>
              </a:rPr>
              <a:t>Y </a:t>
            </a:r>
            <a:r>
              <a:rPr lang="en-GB" sz="4200" b="1" dirty="0" err="1">
                <a:solidFill>
                  <a:schemeClr val="accent1">
                    <a:lumMod val="50000"/>
                  </a:schemeClr>
                </a:solidFill>
                <a:latin typeface="Arial" panose="020B0604020202020204" pitchFamily="34" charset="0"/>
                <a:cs typeface="Arial" panose="020B0604020202020204" pitchFamily="34" charset="0"/>
              </a:rPr>
              <a:t>Gyfraith</a:t>
            </a:r>
            <a:r>
              <a:rPr lang="en-GB" sz="4200" b="1" dirty="0">
                <a:solidFill>
                  <a:schemeClr val="accent1">
                    <a:lumMod val="50000"/>
                  </a:schemeClr>
                </a:solidFill>
                <a:latin typeface="Arial" panose="020B0604020202020204" pitchFamily="34" charset="0"/>
                <a:cs typeface="Arial" panose="020B0604020202020204" pitchFamily="34" charset="0"/>
              </a:rPr>
              <a:t> </a:t>
            </a:r>
            <a:r>
              <a:rPr lang="en-GB" sz="4200" b="1" dirty="0" err="1">
                <a:solidFill>
                  <a:schemeClr val="accent1">
                    <a:lumMod val="50000"/>
                  </a:schemeClr>
                </a:solidFill>
                <a:latin typeface="Arial" panose="020B0604020202020204" pitchFamily="34" charset="0"/>
                <a:cs typeface="Arial" panose="020B0604020202020204" pitchFamily="34" charset="0"/>
              </a:rPr>
              <a:t>Cyflogi</a:t>
            </a:r>
            <a:endParaRPr lang="en-GB" sz="4200" b="1" dirty="0">
              <a:solidFill>
                <a:schemeClr val="accent1">
                  <a:lumMod val="50000"/>
                </a:schemeClr>
              </a:solidFill>
              <a:latin typeface="Arial" panose="020B0604020202020204" pitchFamily="34" charset="0"/>
              <a:cs typeface="Arial" panose="020B0604020202020204" pitchFamily="34" charset="0"/>
            </a:endParaRPr>
          </a:p>
          <a:p>
            <a:r>
              <a:rPr lang="en-GB" sz="4200" b="1" dirty="0">
                <a:solidFill>
                  <a:schemeClr val="accent1">
                    <a:lumMod val="50000"/>
                  </a:schemeClr>
                </a:solidFill>
                <a:latin typeface="Arial" panose="020B0604020202020204" pitchFamily="34" charset="0"/>
                <a:cs typeface="Arial" panose="020B0604020202020204" pitchFamily="34" charset="0"/>
              </a:rPr>
              <a:t>Employment Law </a:t>
            </a:r>
            <a:r>
              <a:rPr lang="en-GB" sz="4200" b="1" dirty="0">
                <a:solidFill>
                  <a:schemeClr val="bg1"/>
                </a:solidFill>
                <a:latin typeface="Arial" panose="020B0604020202020204" pitchFamily="34" charset="0"/>
                <a:cs typeface="Arial" panose="020B0604020202020204" pitchFamily="34" charset="0"/>
              </a:rPr>
              <a:t>– </a:t>
            </a:r>
          </a:p>
          <a:p>
            <a:r>
              <a:rPr lang="en-GB" sz="4200" b="1" dirty="0">
                <a:solidFill>
                  <a:schemeClr val="bg1"/>
                </a:solidFill>
              </a:rPr>
              <a:t>Employment Law  </a:t>
            </a:r>
            <a:endParaRPr lang="en-GB" dirty="0"/>
          </a:p>
        </p:txBody>
      </p:sp>
    </p:spTree>
    <p:extLst>
      <p:ext uri="{BB962C8B-B14F-4D97-AF65-F5344CB8AC3E}">
        <p14:creationId xmlns:p14="http://schemas.microsoft.com/office/powerpoint/2010/main" val="3144434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30274"/>
          </a:xfrm>
        </p:spPr>
        <p:txBody>
          <a:bodyPr>
            <a:noAutofit/>
          </a:bodyPr>
          <a:lstStyle/>
          <a:p>
            <a:br>
              <a:rPr lang="en-GB" altLang="en-US" sz="3200" dirty="0">
                <a:latin typeface="Calibri" pitchFamily="34" charset="0"/>
              </a:rPr>
            </a:br>
            <a:r>
              <a:rPr lang="en-GB" altLang="en-US" sz="3200" dirty="0">
                <a:latin typeface="Arial" panose="020B0604020202020204" pitchFamily="34" charset="0"/>
                <a:cs typeface="Arial" panose="020B0604020202020204" pitchFamily="34" charset="0"/>
              </a:rPr>
              <a:t>Y </a:t>
            </a:r>
            <a:r>
              <a:rPr lang="en-GB" altLang="en-US" sz="3200" dirty="0" err="1">
                <a:latin typeface="Arial" panose="020B0604020202020204" pitchFamily="34" charset="0"/>
                <a:cs typeface="Arial" panose="020B0604020202020204" pitchFamily="34" charset="0"/>
              </a:rPr>
              <a:t>Gyfraith</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Cyflogi</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Employment Law</a:t>
            </a:r>
            <a:br>
              <a:rPr lang="en-GB" alt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0"/>
            <a:ext cx="3886200" cy="4805363"/>
          </a:xfrm>
        </p:spPr>
        <p:txBody>
          <a:bodyPr>
            <a:normAutofit lnSpcReduction="10000"/>
          </a:bodyPr>
          <a:lstStyle/>
          <a:p>
            <a:pPr marL="0" indent="0">
              <a:buNone/>
            </a:pPr>
            <a:r>
              <a:rPr lang="en-GB" altLang="en-US" dirty="0">
                <a:latin typeface="Arial" panose="020B0604020202020204" pitchFamily="34" charset="0"/>
                <a:cs typeface="Arial" panose="020B0604020202020204" pitchFamily="34" charset="0"/>
              </a:rPr>
              <a:t>‘Gall </a:t>
            </a:r>
            <a:r>
              <a:rPr lang="en-GB" altLang="en-US" dirty="0" err="1">
                <a:latin typeface="Arial" panose="020B0604020202020204" pitchFamily="34" charset="0"/>
                <a:cs typeface="Arial" panose="020B0604020202020204" pitchFamily="34" charset="0"/>
              </a:rPr>
              <a:t>arferion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cyflogi</a:t>
            </a:r>
            <a:r>
              <a:rPr lang="en-GB" altLang="en-US" dirty="0">
                <a:latin typeface="Arial" panose="020B0604020202020204" pitchFamily="34" charset="0"/>
                <a:cs typeface="Arial" panose="020B0604020202020204" pitchFamily="34" charset="0"/>
              </a:rPr>
              <a:t> call </a:t>
            </a:r>
            <a:r>
              <a:rPr lang="en-GB" altLang="en-US" dirty="0" err="1">
                <a:latin typeface="Arial" panose="020B0604020202020204" pitchFamily="34" charset="0"/>
                <a:cs typeface="Arial" panose="020B0604020202020204" pitchFamily="34" charset="0"/>
              </a:rPr>
              <a:t>helpu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cwmniau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bach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proffidiol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dyfu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chreu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mwy</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swyddi</a:t>
            </a:r>
            <a:r>
              <a:rPr lang="en-GB" altLang="en-US" dirty="0">
                <a:latin typeface="Arial" panose="020B0604020202020204" pitchFamily="34" charset="0"/>
                <a:cs typeface="Arial" panose="020B0604020202020204" pitchFamily="34" charset="0"/>
              </a:rPr>
              <a:t>…Mae </a:t>
            </a:r>
            <a:r>
              <a:rPr lang="en-GB" altLang="en-US" dirty="0" err="1">
                <a:latin typeface="Arial" panose="020B0604020202020204" pitchFamily="34" charset="0"/>
                <a:cs typeface="Arial" panose="020B0604020202020204" pitchFamily="34" charset="0"/>
              </a:rPr>
              <a:t>cyflogi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pobl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os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trin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gallu</a:t>
            </a:r>
            <a:r>
              <a:rPr lang="en-GB" altLang="en-US" dirty="0">
                <a:latin typeface="Arial" panose="020B0604020202020204" pitchFamily="34" charset="0"/>
                <a:cs typeface="Arial" panose="020B0604020202020204" pitchFamily="34" charset="0"/>
              </a:rPr>
              <a:t> bod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gostus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cyflogwr</a:t>
            </a:r>
            <a:r>
              <a:rPr lang="en-GB" altLang="en-US" dirty="0">
                <a:latin typeface="Arial" panose="020B0604020202020204" pitchFamily="34" charset="0"/>
                <a:cs typeface="Arial" panose="020B0604020202020204" pitchFamily="34" charset="0"/>
              </a:rPr>
              <a:t> o ran </a:t>
            </a:r>
            <a:r>
              <a:rPr lang="en-GB" altLang="en-US" dirty="0" err="1">
                <a:latin typeface="Arial" panose="020B0604020202020204" pitchFamily="34" charset="0"/>
                <a:cs typeface="Arial" panose="020B0604020202020204" pitchFamily="34" charset="0"/>
              </a:rPr>
              <a:t>amser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arian</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cholli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elw</a:t>
            </a:r>
            <a:r>
              <a:rPr lang="en-GB" altLang="en-US" dirty="0">
                <a:latin typeface="Arial" panose="020B0604020202020204" pitchFamily="34" charset="0"/>
                <a:cs typeface="Arial" panose="020B0604020202020204" pitchFamily="34" charset="0"/>
              </a:rPr>
              <a:t>’ (ACAS).</a:t>
            </a:r>
          </a:p>
          <a:p>
            <a:endParaRPr lang="en-GB" dirty="0"/>
          </a:p>
        </p:txBody>
      </p:sp>
      <p:sp>
        <p:nvSpPr>
          <p:cNvPr id="4" name="Content Placeholder 3"/>
          <p:cNvSpPr>
            <a:spLocks noGrp="1"/>
          </p:cNvSpPr>
          <p:nvPr>
            <p:ph sz="half" idx="2"/>
          </p:nvPr>
        </p:nvSpPr>
        <p:spPr>
          <a:xfrm>
            <a:off x="4629150" y="1219201"/>
            <a:ext cx="3886200" cy="4648200"/>
          </a:xfrm>
        </p:spPr>
        <p:txBody>
          <a:bodyPr>
            <a:normAutofit lnSpcReduction="10000"/>
          </a:bodyPr>
          <a:lstStyle/>
          <a:p>
            <a:pPr marL="0" indent="0">
              <a:buNone/>
            </a:pPr>
            <a:r>
              <a:rPr lang="en-GB" altLang="en-US" dirty="0">
                <a:latin typeface="Arial" panose="020B0604020202020204" pitchFamily="34" charset="0"/>
                <a:cs typeface="Arial" panose="020B0604020202020204"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1486107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Arial" panose="020B0604020202020204" pitchFamily="34" charset="0"/>
                <a:cs typeface="Arial" panose="020B0604020202020204" pitchFamily="34" charset="0"/>
              </a:rPr>
              <a:t>Hawliau</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statudol</a:t>
            </a:r>
            <a:r>
              <a:rPr lang="en-GB" altLang="en-US" sz="3600" dirty="0">
                <a:latin typeface="Arial" panose="020B0604020202020204" pitchFamily="34" charset="0"/>
                <a:cs typeface="Arial" panose="020B0604020202020204" pitchFamily="34" charset="0"/>
              </a:rPr>
              <a:t> – </a:t>
            </a:r>
            <a:r>
              <a:rPr lang="en-GB" altLang="en-US" sz="3600" dirty="0" err="1">
                <a:latin typeface="Arial" panose="020B0604020202020204" pitchFamily="34" charset="0"/>
                <a:cs typeface="Arial" panose="020B0604020202020204" pitchFamily="34" charset="0"/>
              </a:rPr>
              <a:t>rhestr</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hir</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Statutory rights – a long list</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altLang="en-US" b="1" dirty="0" err="1">
                <a:latin typeface="Arial" panose="020B0604020202020204" pitchFamily="34" charset="0"/>
                <a:cs typeface="Arial" panose="020B0604020202020204" pitchFamily="34" charset="0"/>
              </a:rPr>
              <a:t>Yn</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cynnwys</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yr</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hawl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beidio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anffafrio</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gyflog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gyfartal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gwyliau</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beidio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diswyddo’n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annheg</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ddatganiad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fesul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eitem</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fudd</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daliadau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mamolaeth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chyfnod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mamolaeth</a:t>
            </a:r>
            <a:r>
              <a:rPr lang="en-GB" altLang="en-US"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629150" y="1690689"/>
            <a:ext cx="3886200" cy="3795711"/>
          </a:xfrm>
        </p:spPr>
        <p:txBody>
          <a:bodyPr>
            <a:normAutofit fontScale="70000" lnSpcReduction="20000"/>
          </a:bodyPr>
          <a:lstStyle/>
          <a:p>
            <a:pPr>
              <a:lnSpc>
                <a:spcPct val="90000"/>
              </a:lnSpc>
              <a:buNone/>
            </a:pPr>
            <a:r>
              <a:rPr lang="en-GB" altLang="en-US" b="1" dirty="0">
                <a:latin typeface="Arial" panose="020B0604020202020204" pitchFamily="34" charset="0"/>
                <a:cs typeface="Arial" panose="020B0604020202020204" pitchFamily="34" charset="0"/>
              </a:rPr>
              <a:t>Including the right</a:t>
            </a:r>
            <a:r>
              <a:rPr lang="en-GB" altLang="en-US" dirty="0">
                <a:latin typeface="Arial" panose="020B0604020202020204" pitchFamily="34" charset="0"/>
                <a:cs typeface="Arial" panose="020B0604020202020204" pitchFamily="34" charset="0"/>
              </a:rPr>
              <a:t>:</a:t>
            </a:r>
          </a:p>
          <a:p>
            <a:pPr>
              <a:lnSpc>
                <a:spcPct val="90000"/>
              </a:lnSpc>
            </a:pPr>
            <a:r>
              <a:rPr lang="en-GB" altLang="en-US" dirty="0">
                <a:latin typeface="Arial" panose="020B0604020202020204" pitchFamily="34" charset="0"/>
                <a:cs typeface="Arial" panose="020B0604020202020204" pitchFamily="34" charset="0"/>
              </a:rPr>
              <a:t>not to be discriminated against;</a:t>
            </a:r>
          </a:p>
          <a:p>
            <a:pPr>
              <a:lnSpc>
                <a:spcPct val="90000"/>
              </a:lnSpc>
            </a:pPr>
            <a:r>
              <a:rPr lang="en-GB" altLang="en-US" dirty="0">
                <a:latin typeface="Arial" panose="020B0604020202020204" pitchFamily="34" charset="0"/>
                <a:cs typeface="Arial" panose="020B0604020202020204" pitchFamily="34" charset="0"/>
              </a:rPr>
              <a:t>to equal pay;</a:t>
            </a:r>
          </a:p>
          <a:p>
            <a:pPr>
              <a:lnSpc>
                <a:spcPct val="90000"/>
              </a:lnSpc>
            </a:pPr>
            <a:r>
              <a:rPr lang="en-GB" altLang="en-US" dirty="0">
                <a:latin typeface="Arial" panose="020B0604020202020204" pitchFamily="34" charset="0"/>
                <a:cs typeface="Arial" panose="020B0604020202020204" pitchFamily="34" charset="0"/>
              </a:rPr>
              <a:t>holidays</a:t>
            </a:r>
          </a:p>
          <a:p>
            <a:pPr>
              <a:lnSpc>
                <a:spcPct val="90000"/>
              </a:lnSpc>
            </a:pPr>
            <a:r>
              <a:rPr lang="en-GB" altLang="en-US" dirty="0">
                <a:latin typeface="Arial" panose="020B0604020202020204" pitchFamily="34" charset="0"/>
                <a:cs typeface="Arial" panose="020B0604020202020204" pitchFamily="34" charset="0"/>
              </a:rPr>
              <a:t>not to be unfairly dismissed;</a:t>
            </a:r>
          </a:p>
          <a:p>
            <a:pPr>
              <a:lnSpc>
                <a:spcPct val="90000"/>
              </a:lnSpc>
            </a:pPr>
            <a:r>
              <a:rPr lang="en-GB" altLang="en-US" dirty="0">
                <a:latin typeface="Arial" panose="020B0604020202020204" pitchFamily="34" charset="0"/>
                <a:cs typeface="Arial" panose="020B0604020202020204" pitchFamily="34" charset="0"/>
              </a:rPr>
              <a:t>to an itemised pay statement;</a:t>
            </a:r>
          </a:p>
          <a:p>
            <a:pPr>
              <a:lnSpc>
                <a:spcPct val="90000"/>
              </a:lnSpc>
            </a:pPr>
            <a:r>
              <a:rPr lang="en-GB" altLang="en-US" dirty="0">
                <a:latin typeface="Arial" panose="020B0604020202020204" pitchFamily="34" charset="0"/>
                <a:cs typeface="Arial" panose="020B0604020202020204" pitchFamily="34" charset="0"/>
              </a:rPr>
              <a:t>to maternity benefits and leave.</a:t>
            </a:r>
          </a:p>
          <a:p>
            <a:pPr>
              <a:lnSpc>
                <a:spcPct val="90000"/>
              </a:lnSpc>
            </a:pPr>
            <a:endParaRPr lang="en-GB" altLang="en-US"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What else? Make a list.</a:t>
            </a:r>
          </a:p>
          <a:p>
            <a:endParaRPr lang="en-GB" dirty="0"/>
          </a:p>
        </p:txBody>
      </p:sp>
    </p:spTree>
    <p:extLst>
      <p:ext uri="{BB962C8B-B14F-4D97-AF65-F5344CB8AC3E}">
        <p14:creationId xmlns:p14="http://schemas.microsoft.com/office/powerpoint/2010/main" val="1988243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fontScale="90000"/>
          </a:bodyPr>
          <a:lstStyle/>
          <a:p>
            <a:pPr>
              <a:lnSpc>
                <a:spcPct val="90000"/>
              </a:lnSpc>
            </a:pPr>
            <a:br>
              <a:rPr lang="en-GB" altLang="en-US" dirty="0">
                <a:latin typeface="Calibri" pitchFamily="34" charset="0"/>
              </a:rPr>
            </a:br>
            <a:r>
              <a:rPr lang="en-GB" altLang="en-US" dirty="0" err="1">
                <a:latin typeface="Arial" panose="020B0604020202020204" pitchFamily="34" charset="0"/>
                <a:cs typeface="Arial" panose="020B0604020202020204" pitchFamily="34" charset="0"/>
              </a:rPr>
              <a:t>Gofynion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Statudol</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Statutory Requirements</a:t>
            </a:r>
            <a:br>
              <a:rPr lang="en-GB" altLang="en-US" dirty="0">
                <a:latin typeface="Calibri" pitchFamily="34" charset="0"/>
              </a:rPr>
            </a:br>
            <a:endParaRPr lang="en-GB" dirty="0"/>
          </a:p>
        </p:txBody>
      </p:sp>
      <p:sp>
        <p:nvSpPr>
          <p:cNvPr id="3" name="Content Placeholder 2"/>
          <p:cNvSpPr>
            <a:spLocks noGrp="1"/>
          </p:cNvSpPr>
          <p:nvPr>
            <p:ph sz="half" idx="1"/>
          </p:nvPr>
        </p:nvSpPr>
        <p:spPr>
          <a:xfrm>
            <a:off x="457200" y="1417638"/>
            <a:ext cx="4038600" cy="4171603"/>
          </a:xfrm>
        </p:spPr>
        <p:txBody>
          <a:bodyPr>
            <a:normAutofit fontScale="92500" lnSpcReduction="20000"/>
          </a:bodyPr>
          <a:lstStyle/>
          <a:p>
            <a:r>
              <a:rPr lang="cy-GB" altLang="en-US" dirty="0">
                <a:latin typeface="Arial" panose="020B0604020202020204" pitchFamily="34" charset="0"/>
                <a:cs typeface="Arial" panose="020B0604020202020204" pitchFamily="34" charset="0"/>
              </a:rPr>
              <a:t>Cadwch ffeil o ddeddfwriaeth berthnasol, gan sicrhau eich bod yn ychwanegu deddfau newydd/wedi’u diweddaru.</a:t>
            </a:r>
          </a:p>
          <a:p>
            <a:r>
              <a:rPr lang="cy-GB" altLang="en-US" dirty="0">
                <a:latin typeface="Arial" panose="020B0604020202020204" pitchFamily="34" charset="0"/>
                <a:cs typeface="Arial" panose="020B0604020202020204" pitchFamily="34" charset="0"/>
              </a:rPr>
              <a:t>Gwnewch yn </a:t>
            </a:r>
            <a:r>
              <a:rPr lang="cy-GB" altLang="en-US" dirty="0" err="1">
                <a:latin typeface="Arial" panose="020B0604020202020204" pitchFamily="34" charset="0"/>
                <a:cs typeface="Arial" panose="020B0604020202020204" pitchFamily="34" charset="0"/>
              </a:rPr>
              <a:t>siwr</a:t>
            </a:r>
            <a:r>
              <a:rPr lang="cy-GB" altLang="en-US" dirty="0">
                <a:latin typeface="Arial" panose="020B0604020202020204" pitchFamily="34" charset="0"/>
                <a:cs typeface="Arial" panose="020B0604020202020204" pitchFamily="34" charset="0"/>
              </a:rPr>
              <a:t> eich bod yn gwybod sut i gysylltu ag arbenigwyr sy’n gallu rhoi cyngor.</a:t>
            </a:r>
          </a:p>
          <a:p>
            <a:r>
              <a:rPr lang="cy-GB" altLang="en-US" dirty="0">
                <a:latin typeface="Arial" panose="020B0604020202020204" pitchFamily="34" charset="0"/>
                <a:cs typeface="Arial" panose="020B0604020202020204" pitchFamily="34" charset="0"/>
              </a:rPr>
              <a:t>Gofynion cofrestru</a:t>
            </a:r>
          </a:p>
          <a:p>
            <a:r>
              <a:rPr lang="cy-GB" altLang="en-US" dirty="0">
                <a:latin typeface="Arial" panose="020B0604020202020204" pitchFamily="34" charset="0"/>
                <a:cs typeface="Arial" panose="020B0604020202020204" pitchFamily="34" charset="0"/>
              </a:rPr>
              <a:t>Tystysgrifau yn cael eu harddangos.</a:t>
            </a:r>
          </a:p>
          <a:p>
            <a:endParaRPr lang="en-GB" dirty="0"/>
          </a:p>
        </p:txBody>
      </p:sp>
      <p:sp>
        <p:nvSpPr>
          <p:cNvPr id="4" name="Content Placeholder 3"/>
          <p:cNvSpPr>
            <a:spLocks noGrp="1"/>
          </p:cNvSpPr>
          <p:nvPr>
            <p:ph sz="half" idx="2"/>
          </p:nvPr>
        </p:nvSpPr>
        <p:spPr>
          <a:xfrm>
            <a:off x="4648200" y="1417638"/>
            <a:ext cx="4038600" cy="4171603"/>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Keep a file of relevant legislation, ensuring that new/updated laws are added. </a:t>
            </a:r>
          </a:p>
          <a:p>
            <a:r>
              <a:rPr lang="en-GB" altLang="en-US" dirty="0">
                <a:latin typeface="Arial" panose="020B0604020202020204" pitchFamily="34" charset="0"/>
                <a:cs typeface="Arial" panose="020B0604020202020204" pitchFamily="34" charset="0"/>
              </a:rPr>
              <a:t>Ensure you know contact details of experts who can advise of any issues relevant to your type of setting.</a:t>
            </a:r>
          </a:p>
          <a:p>
            <a:r>
              <a:rPr lang="en-GB" altLang="en-US" dirty="0">
                <a:latin typeface="Arial" panose="020B0604020202020204" pitchFamily="34" charset="0"/>
                <a:cs typeface="Arial" panose="020B0604020202020204" pitchFamily="34" charset="0"/>
              </a:rPr>
              <a:t>Registration requirements</a:t>
            </a:r>
          </a:p>
          <a:p>
            <a:r>
              <a:rPr lang="en-GB" altLang="en-US" dirty="0">
                <a:latin typeface="Arial" panose="020B0604020202020204" pitchFamily="34" charset="0"/>
                <a:cs typeface="Arial" panose="020B0604020202020204"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874939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15105-397E-4F0D-A50E-1C11209DC02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ACAS</a:t>
            </a:r>
          </a:p>
        </p:txBody>
      </p:sp>
      <p:sp>
        <p:nvSpPr>
          <p:cNvPr id="4" name="Content Placeholder 3">
            <a:extLst>
              <a:ext uri="{FF2B5EF4-FFF2-40B4-BE49-F238E27FC236}">
                <a16:creationId xmlns:a16="http://schemas.microsoft.com/office/drawing/2014/main" id="{288C82DB-5C38-46ED-995B-3257AED92985}"/>
              </a:ext>
            </a:extLst>
          </p:cNvPr>
          <p:cNvSpPr>
            <a:spLocks noGrp="1"/>
          </p:cNvSpPr>
          <p:nvPr>
            <p:ph sz="half" idx="2"/>
          </p:nvPr>
        </p:nvSpPr>
        <p:spPr>
          <a:xfrm>
            <a:off x="4629152" y="989807"/>
            <a:ext cx="3886200" cy="4572793"/>
          </a:xfrm>
        </p:spPr>
        <p:txBody>
          <a:bodyPr>
            <a:normAutofit lnSpcReduction="10000"/>
          </a:bodyPr>
          <a:lstStyle/>
          <a:p>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AM DDIM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cyflogi</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FREE legal advice to employers and employees</a:t>
            </a:r>
          </a:p>
          <a:p>
            <a:endParaRPr lang="en-GB" dirty="0">
              <a:latin typeface="Arial" panose="020B0604020202020204" pitchFamily="34" charset="0"/>
              <a:cs typeface="Arial" panose="020B0604020202020204" pitchFamily="34" charset="0"/>
            </a:endParaRPr>
          </a:p>
          <a:p>
            <a:r>
              <a:rPr lang="en-GB" b="0" i="0" dirty="0">
                <a:solidFill>
                  <a:srgbClr val="202124"/>
                </a:solidFill>
                <a:effectLst/>
                <a:latin typeface="Arial" panose="020B0604020202020204" pitchFamily="34" charset="0"/>
                <a:cs typeface="Arial" panose="020B0604020202020204" pitchFamily="34" charset="0"/>
              </a:rPr>
              <a:t>0300 123 1100</a:t>
            </a:r>
            <a:endParaRPr lang="en-GB" dirty="0">
              <a:latin typeface="Arial" panose="020B0604020202020204" pitchFamily="34" charset="0"/>
              <a:cs typeface="Arial" panose="020B0604020202020204" pitchFamily="34" charset="0"/>
            </a:endParaRPr>
          </a:p>
        </p:txBody>
      </p:sp>
      <p:pic>
        <p:nvPicPr>
          <p:cNvPr id="1026" name="Picture 2" descr="Employing Young People : ACAS Guide - Youth Employment UK">
            <a:extLst>
              <a:ext uri="{FF2B5EF4-FFF2-40B4-BE49-F238E27FC236}">
                <a16:creationId xmlns:a16="http://schemas.microsoft.com/office/drawing/2014/main" id="{0F053FDC-D98B-497E-A82C-F2E826ED52D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04800" y="1905000"/>
            <a:ext cx="421005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6562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Autofit/>
          </a:bodyPr>
          <a:lstStyle/>
          <a:p>
            <a:r>
              <a:rPr lang="cy-GB" altLang="en-US" sz="3600" dirty="0">
                <a:latin typeface="Arial" panose="020B0604020202020204" pitchFamily="34" charset="0"/>
                <a:cs typeface="Arial" panose="020B0604020202020204" pitchFamily="34" charset="0"/>
              </a:rPr>
              <a:t>Cytundebau swyddi</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Employment contracts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825625"/>
            <a:ext cx="3886200" cy="3965575"/>
          </a:xfrm>
        </p:spPr>
        <p:txBody>
          <a:bodyPr>
            <a:normAutofit fontScale="92500" lnSpcReduction="20000"/>
          </a:bodyPr>
          <a:lstStyle/>
          <a:p>
            <a:r>
              <a:rPr lang="cy-GB" altLang="en-US" dirty="0">
                <a:latin typeface="Arial" panose="020B0604020202020204" pitchFamily="34" charset="0"/>
                <a:cs typeface="Arial" panose="020B0604020202020204" pitchFamily="34" charset="0"/>
              </a:rPr>
              <a:t>Dogfen gyfreithlon </a:t>
            </a:r>
          </a:p>
          <a:p>
            <a:r>
              <a:rPr lang="cy-GB" altLang="en-US" dirty="0">
                <a:latin typeface="Arial" panose="020B0604020202020204" pitchFamily="34" charset="0"/>
                <a:cs typeface="Arial" panose="020B0604020202020204" pitchFamily="34" charset="0"/>
              </a:rPr>
              <a:t>Termau cyflogaeth</a:t>
            </a:r>
          </a:p>
          <a:p>
            <a:r>
              <a:rPr lang="cy-GB" altLang="en-US" dirty="0">
                <a:latin typeface="Arial" panose="020B0604020202020204" pitchFamily="34" charset="0"/>
                <a:cs typeface="Arial" panose="020B0604020202020204" pitchFamily="34" charset="0"/>
              </a:rPr>
              <a:t>Gradd/cyflog y swydd</a:t>
            </a:r>
          </a:p>
          <a:p>
            <a:r>
              <a:rPr lang="cy-GB" altLang="en-US" dirty="0">
                <a:latin typeface="Arial" panose="020B0604020202020204" pitchFamily="34" charset="0"/>
                <a:cs typeface="Arial" panose="020B0604020202020204" pitchFamily="34" charset="0"/>
              </a:rPr>
              <a:t>Gwyliau</a:t>
            </a:r>
          </a:p>
          <a:p>
            <a:r>
              <a:rPr lang="cy-GB" altLang="en-US" dirty="0">
                <a:latin typeface="Arial" panose="020B0604020202020204" pitchFamily="34" charset="0"/>
                <a:cs typeface="Arial" panose="020B0604020202020204" pitchFamily="34" charset="0"/>
              </a:rPr>
              <a:t>Polisi salwch</a:t>
            </a:r>
          </a:p>
          <a:p>
            <a:r>
              <a:rPr lang="cy-GB" altLang="en-US" dirty="0">
                <a:latin typeface="Arial" panose="020B0604020202020204" pitchFamily="34" charset="0"/>
                <a:cs typeface="Arial" panose="020B0604020202020204" pitchFamily="34" charset="0"/>
              </a:rPr>
              <a:t>Trefniadau disgyblu a chwyn</a:t>
            </a:r>
          </a:p>
          <a:p>
            <a:r>
              <a:rPr lang="cy-GB" altLang="en-US" dirty="0">
                <a:latin typeface="Arial" panose="020B0604020202020204" pitchFamily="34" charset="0"/>
                <a:cs typeface="Arial" panose="020B0604020202020204" pitchFamily="34" charset="0"/>
              </a:rPr>
              <a:t>Disgrifiad swydd</a:t>
            </a:r>
          </a:p>
          <a:p>
            <a:r>
              <a:rPr lang="cy-GB" altLang="en-US" dirty="0">
                <a:latin typeface="Arial" panose="020B0604020202020204" pitchFamily="34" charset="0"/>
                <a:cs typeface="Arial" panose="020B0604020202020204" pitchFamily="34" charset="0"/>
              </a:rPr>
              <a:t>Cytundebau byr a hir dymor</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Arial" panose="020B0604020202020204" pitchFamily="34" charset="0"/>
                <a:cs typeface="Arial" panose="020B0604020202020204" pitchFamily="34" charset="0"/>
              </a:rPr>
              <a:t>Legal Document</a:t>
            </a:r>
          </a:p>
          <a:p>
            <a:r>
              <a:rPr lang="en-GB" altLang="en-US" dirty="0">
                <a:latin typeface="Arial" panose="020B0604020202020204" pitchFamily="34" charset="0"/>
                <a:cs typeface="Arial" panose="020B0604020202020204" pitchFamily="34" charset="0"/>
              </a:rPr>
              <a:t>Terms of employment</a:t>
            </a:r>
          </a:p>
          <a:p>
            <a:r>
              <a:rPr lang="en-GB" altLang="en-US" dirty="0">
                <a:latin typeface="Arial" panose="020B0604020202020204" pitchFamily="34" charset="0"/>
                <a:cs typeface="Arial" panose="020B0604020202020204" pitchFamily="34" charset="0"/>
              </a:rPr>
              <a:t>Rate of pay</a:t>
            </a:r>
          </a:p>
          <a:p>
            <a:r>
              <a:rPr lang="en-GB" altLang="en-US" dirty="0">
                <a:latin typeface="Arial" panose="020B0604020202020204" pitchFamily="34" charset="0"/>
                <a:cs typeface="Arial" panose="020B0604020202020204" pitchFamily="34" charset="0"/>
              </a:rPr>
              <a:t>Annual Leave</a:t>
            </a:r>
          </a:p>
          <a:p>
            <a:r>
              <a:rPr lang="en-GB" altLang="en-US" dirty="0">
                <a:latin typeface="Arial" panose="020B0604020202020204" pitchFamily="34" charset="0"/>
                <a:cs typeface="Arial" panose="020B0604020202020204" pitchFamily="34" charset="0"/>
              </a:rPr>
              <a:t>Sickness Policy</a:t>
            </a:r>
          </a:p>
          <a:p>
            <a:r>
              <a:rPr lang="en-GB" altLang="en-US" dirty="0">
                <a:latin typeface="Arial" panose="020B0604020202020204" pitchFamily="34" charset="0"/>
                <a:cs typeface="Arial" panose="020B0604020202020204" pitchFamily="34" charset="0"/>
              </a:rPr>
              <a:t>Disciplinary and grievance procedures</a:t>
            </a:r>
          </a:p>
          <a:p>
            <a:r>
              <a:rPr lang="en-GB" altLang="en-US" dirty="0">
                <a:latin typeface="Arial" panose="020B0604020202020204" pitchFamily="34" charset="0"/>
                <a:cs typeface="Arial" panose="020B0604020202020204" pitchFamily="34" charset="0"/>
              </a:rPr>
              <a:t>Job description</a:t>
            </a:r>
          </a:p>
          <a:p>
            <a:r>
              <a:rPr lang="en-GB" altLang="en-US" dirty="0">
                <a:latin typeface="Arial" panose="020B0604020202020204" pitchFamily="34" charset="0"/>
                <a:cs typeface="Arial" panose="020B0604020202020204" pitchFamily="34" charset="0"/>
              </a:rPr>
              <a:t>Short term/long term contracts</a:t>
            </a:r>
          </a:p>
          <a:p>
            <a:pPr marL="0" indent="0">
              <a:buNone/>
            </a:pPr>
            <a:endParaRPr lang="en-GB" dirty="0"/>
          </a:p>
        </p:txBody>
      </p:sp>
    </p:spTree>
    <p:extLst>
      <p:ext uri="{BB962C8B-B14F-4D97-AF65-F5344CB8AC3E}">
        <p14:creationId xmlns:p14="http://schemas.microsoft.com/office/powerpoint/2010/main" val="2438134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normAutofit/>
          </a:bodyPr>
          <a:lstStyle/>
          <a:p>
            <a:r>
              <a:rPr lang="en-GB" altLang="en-US" sz="3600" dirty="0" err="1">
                <a:latin typeface="Arial" panose="020B0604020202020204" pitchFamily="34" charset="0"/>
                <a:cs typeface="Arial" panose="020B0604020202020204" pitchFamily="34" charset="0"/>
              </a:rPr>
              <a:t>Cyfweliadau</a:t>
            </a:r>
            <a:r>
              <a:rPr lang="en-GB" altLang="en-US" sz="3600" dirty="0">
                <a:latin typeface="Arial" panose="020B0604020202020204" pitchFamily="34" charset="0"/>
                <a:cs typeface="Arial" panose="020B0604020202020204" pitchFamily="34" charset="0"/>
              </a:rPr>
              <a:t>             Interviews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1"/>
            <a:ext cx="3886200" cy="4191000"/>
          </a:xfrm>
        </p:spPr>
        <p:txBody>
          <a:bodyPr>
            <a:normAutofit fontScale="70000" lnSpcReduction="20000"/>
          </a:bodyPr>
          <a:lstStyle/>
          <a:p>
            <a:r>
              <a:rPr lang="cy-GB" altLang="en-US" dirty="0">
                <a:latin typeface="Arial" panose="020B0604020202020204" pitchFamily="34" charset="0"/>
                <a:cs typeface="Arial" panose="020B0604020202020204" pitchFamily="34" charset="0"/>
              </a:rPr>
              <a:t>Mae angen eu cynllunio.</a:t>
            </a:r>
          </a:p>
          <a:p>
            <a:r>
              <a:rPr lang="cy-GB" altLang="en-US" dirty="0">
                <a:latin typeface="Arial" panose="020B0604020202020204" pitchFamily="34" charset="0"/>
                <a:cs typeface="Arial" panose="020B0604020202020204" pitchFamily="34" charset="0"/>
              </a:rPr>
              <a:t>Mae angen gwneud yr ymgeisydd deimlo’n gartrefol – dechreuwch gyda chwestiwn syml.</a:t>
            </a:r>
          </a:p>
          <a:p>
            <a:r>
              <a:rPr lang="cy-GB" altLang="en-US" dirty="0">
                <a:latin typeface="Arial" panose="020B0604020202020204" pitchFamily="34" charset="0"/>
                <a:cs typeface="Arial" panose="020B0604020202020204" pitchFamily="34" charset="0"/>
              </a:rPr>
              <a:t>Paratowch gwestiynau’n ofalus – rhai penagored – er mwyn iddynt hwy allu ymhelaethu.  </a:t>
            </a:r>
          </a:p>
          <a:p>
            <a:r>
              <a:rPr lang="cy-GB" altLang="en-US" dirty="0">
                <a:latin typeface="Arial" panose="020B0604020202020204" pitchFamily="34" charset="0"/>
                <a:cs typeface="Arial" panose="020B0604020202020204" pitchFamily="34" charset="0"/>
              </a:rPr>
              <a:t>Ysgrifennu geirda – angen gofal – gall cyn-weithiwr ddwyn achos yn erbyn cyflogwr am enllib neu ddifenwi cymeriad trwy lys sifil os ydynt yn ystyried bod geirda’n anghywir.</a:t>
            </a:r>
          </a:p>
          <a:p>
            <a:pPr marL="0" indent="0">
              <a:buNone/>
            </a:pPr>
            <a:endParaRPr lang="en-GB" dirty="0"/>
          </a:p>
        </p:txBody>
      </p:sp>
      <p:sp>
        <p:nvSpPr>
          <p:cNvPr id="4" name="Content Placeholder 3"/>
          <p:cNvSpPr>
            <a:spLocks noGrp="1"/>
          </p:cNvSpPr>
          <p:nvPr>
            <p:ph sz="half" idx="2"/>
          </p:nvPr>
        </p:nvSpPr>
        <p:spPr>
          <a:xfrm>
            <a:off x="4629150" y="1295400"/>
            <a:ext cx="3886200" cy="4881563"/>
          </a:xfrm>
        </p:spPr>
        <p:txBody>
          <a:bodyPr>
            <a:noAutofit/>
          </a:bodyPr>
          <a:lstStyle/>
          <a:p>
            <a:pPr>
              <a:lnSpc>
                <a:spcPct val="80000"/>
              </a:lnSpc>
            </a:pPr>
            <a:r>
              <a:rPr lang="en-GB" altLang="en-US" sz="2000" dirty="0">
                <a:latin typeface="Arial" panose="020B0604020202020204" pitchFamily="34" charset="0"/>
                <a:cs typeface="Arial" panose="020B0604020202020204" pitchFamily="34" charset="0"/>
              </a:rPr>
              <a:t>Need to be planned</a:t>
            </a:r>
          </a:p>
          <a:p>
            <a:pPr>
              <a:lnSpc>
                <a:spcPct val="80000"/>
              </a:lnSpc>
            </a:pPr>
            <a:r>
              <a:rPr lang="en-GB" altLang="en-US" sz="2000" dirty="0">
                <a:latin typeface="Arial" panose="020B0604020202020204" pitchFamily="34" charset="0"/>
                <a:cs typeface="Arial" panose="020B0604020202020204" pitchFamily="34" charset="0"/>
              </a:rPr>
              <a:t>Need to put applicant at ease – start with a simple question</a:t>
            </a:r>
          </a:p>
          <a:p>
            <a:pPr>
              <a:lnSpc>
                <a:spcPct val="80000"/>
              </a:lnSpc>
            </a:pPr>
            <a:r>
              <a:rPr lang="en-GB" altLang="en-US" sz="2000" dirty="0">
                <a:latin typeface="Arial" panose="020B0604020202020204" pitchFamily="34" charset="0"/>
                <a:cs typeface="Arial" panose="020B0604020202020204" pitchFamily="34" charset="0"/>
              </a:rPr>
              <a:t>Compose carefully – open ended - to allow them to elaborate. </a:t>
            </a:r>
          </a:p>
          <a:p>
            <a:pPr>
              <a:lnSpc>
                <a:spcPct val="80000"/>
              </a:lnSpc>
            </a:pPr>
            <a:r>
              <a:rPr lang="en-GB" altLang="en-US" sz="2000" dirty="0">
                <a:latin typeface="Arial" panose="020B0604020202020204" pitchFamily="34" charset="0"/>
                <a:cs typeface="Arial" panose="020B0604020202020204" pitchFamily="34" charset="0"/>
              </a:rPr>
              <a:t>Writing references – care needed - an ex- employee could bring an action against their employer for libel or defamation of character through a civil court if they consider a reference to be inaccurate</a:t>
            </a:r>
          </a:p>
          <a:p>
            <a:pPr marL="0" indent="0">
              <a:buNone/>
            </a:pPr>
            <a:endParaRPr lang="en-GB" sz="2000" dirty="0"/>
          </a:p>
        </p:txBody>
      </p:sp>
    </p:spTree>
    <p:extLst>
      <p:ext uri="{BB962C8B-B14F-4D97-AF65-F5344CB8AC3E}">
        <p14:creationId xmlns:p14="http://schemas.microsoft.com/office/powerpoint/2010/main" val="23212586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Statudol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Statutory processes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Anwytho</a:t>
            </a:r>
          </a:p>
          <a:p>
            <a:r>
              <a:rPr lang="cy-GB" dirty="0">
                <a:latin typeface="Arial" panose="020B0604020202020204" pitchFamily="34" charset="0"/>
                <a:cs typeface="Arial" panose="020B0604020202020204" pitchFamily="34" charset="0"/>
              </a:rPr>
              <a:t>Mentora</a:t>
            </a:r>
          </a:p>
          <a:p>
            <a:r>
              <a:rPr lang="cy-GB" dirty="0">
                <a:latin typeface="Arial" panose="020B0604020202020204" pitchFamily="34" charset="0"/>
                <a:cs typeface="Arial" panose="020B0604020202020204" pitchFamily="34" charset="0"/>
              </a:rPr>
              <a:t>Hyfforddiant</a:t>
            </a:r>
          </a:p>
          <a:p>
            <a:r>
              <a:rPr lang="cy-GB" dirty="0">
                <a:latin typeface="Arial" panose="020B0604020202020204" pitchFamily="34" charset="0"/>
                <a:cs typeface="Arial" panose="020B0604020202020204" pitchFamily="34" charset="0"/>
              </a:rPr>
              <a:t>DPP</a:t>
            </a:r>
          </a:p>
          <a:p>
            <a:r>
              <a:rPr lang="cy-GB" dirty="0">
                <a:latin typeface="Arial" panose="020B0604020202020204" pitchFamily="34" charset="0"/>
                <a:cs typeface="Arial" panose="020B0604020202020204" pitchFamily="34" charset="0"/>
              </a:rPr>
              <a:t>Goruchwylio</a:t>
            </a:r>
          </a:p>
          <a:p>
            <a:r>
              <a:rPr lang="cy-GB" dirty="0">
                <a:latin typeface="Arial" panose="020B0604020202020204" pitchFamily="34" charset="0"/>
                <a:cs typeface="Arial" panose="020B0604020202020204" pitchFamily="34" charset="0"/>
              </a:rPr>
              <a:t>Arfarniadau</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Induction</a:t>
            </a:r>
          </a:p>
          <a:p>
            <a:r>
              <a:rPr lang="en-GB" dirty="0">
                <a:latin typeface="Arial" panose="020B0604020202020204" pitchFamily="34" charset="0"/>
                <a:cs typeface="Arial" panose="020B0604020202020204" pitchFamily="34" charset="0"/>
              </a:rPr>
              <a:t>Mentoring</a:t>
            </a:r>
          </a:p>
          <a:p>
            <a:r>
              <a:rPr lang="en-GB" dirty="0">
                <a:latin typeface="Arial" panose="020B0604020202020204" pitchFamily="34" charset="0"/>
                <a:cs typeface="Arial" panose="020B0604020202020204" pitchFamily="34" charset="0"/>
              </a:rPr>
              <a:t>Training</a:t>
            </a:r>
          </a:p>
          <a:p>
            <a:r>
              <a:rPr lang="en-GB" dirty="0">
                <a:latin typeface="Arial" panose="020B0604020202020204" pitchFamily="34" charset="0"/>
                <a:cs typeface="Arial" panose="020B0604020202020204" pitchFamily="34" charset="0"/>
              </a:rPr>
              <a:t>CPD</a:t>
            </a:r>
          </a:p>
          <a:p>
            <a:r>
              <a:rPr lang="en-GB" dirty="0">
                <a:latin typeface="Arial" panose="020B0604020202020204" pitchFamily="34" charset="0"/>
                <a:cs typeface="Arial" panose="020B0604020202020204" pitchFamily="34" charset="0"/>
              </a:rPr>
              <a:t>Supervision</a:t>
            </a:r>
          </a:p>
          <a:p>
            <a:r>
              <a:rPr lang="en-GB" dirty="0">
                <a:latin typeface="Arial" panose="020B0604020202020204" pitchFamily="34" charset="0"/>
                <a:cs typeface="Arial" panose="020B0604020202020204" pitchFamily="34" charset="0"/>
              </a:rPr>
              <a:t>Appraisals</a:t>
            </a:r>
          </a:p>
        </p:txBody>
      </p:sp>
    </p:spTree>
    <p:extLst>
      <p:ext uri="{BB962C8B-B14F-4D97-AF65-F5344CB8AC3E}">
        <p14:creationId xmlns:p14="http://schemas.microsoft.com/office/powerpoint/2010/main" val="26684072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Autofit/>
          </a:bodyPr>
          <a:lstStyle/>
          <a:p>
            <a:r>
              <a:rPr lang="en-GB" altLang="en-US" sz="3600" b="1" dirty="0" err="1">
                <a:latin typeface="Arial" panose="020B0604020202020204" pitchFamily="34" charset="0"/>
                <a:cs typeface="Arial" panose="020B0604020202020204" pitchFamily="34" charset="0"/>
              </a:rPr>
              <a:t>Ystyriwch</a:t>
            </a:r>
            <a:r>
              <a:rPr lang="en-GB" altLang="en-US" sz="3600" b="1" dirty="0">
                <a:latin typeface="Arial" panose="020B0604020202020204" pitchFamily="34" charset="0"/>
                <a:cs typeface="Arial" panose="020B0604020202020204" pitchFamily="34" charset="0"/>
              </a:rPr>
              <a:t> </a:t>
            </a:r>
            <a:r>
              <a:rPr lang="en-GB" altLang="en-US" sz="3600" b="1" dirty="0" err="1">
                <a:latin typeface="Arial" panose="020B0604020202020204" pitchFamily="34" charset="0"/>
                <a:cs typeface="Arial" panose="020B0604020202020204" pitchFamily="34" charset="0"/>
              </a:rPr>
              <a:t>darllen</a:t>
            </a:r>
            <a:r>
              <a:rPr lang="en-GB" altLang="en-US" sz="3600" b="1" dirty="0">
                <a:latin typeface="Arial" panose="020B0604020202020204" pitchFamily="34" charset="0"/>
                <a:cs typeface="Arial" panose="020B0604020202020204" pitchFamily="34" charset="0"/>
              </a:rPr>
              <a:t> </a:t>
            </a:r>
            <a:r>
              <a:rPr lang="en-GB" altLang="en-US" sz="3600" b="1" dirty="0" err="1">
                <a:latin typeface="Arial" panose="020B0604020202020204" pitchFamily="34" charset="0"/>
                <a:cs typeface="Arial" panose="020B0604020202020204" pitchFamily="34" charset="0"/>
              </a:rPr>
              <a:t>pellach</a:t>
            </a:r>
            <a:r>
              <a:rPr lang="en-GB" altLang="en-US" sz="3600" b="1" dirty="0">
                <a:latin typeface="Arial" panose="020B0604020202020204" pitchFamily="34" charset="0"/>
                <a:cs typeface="Arial" panose="020B0604020202020204" pitchFamily="34" charset="0"/>
              </a:rPr>
              <a:t>…                 Consider further reading…</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340768"/>
            <a:ext cx="4038600" cy="4248473"/>
          </a:xfrm>
        </p:spPr>
        <p:txBody>
          <a:bodyPr>
            <a:normAutofit fontScale="70000" lnSpcReduction="20000"/>
          </a:bodyPr>
          <a:lstStyle/>
          <a:p>
            <a:pPr>
              <a:defRPr/>
            </a:pP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Genedlaethol</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Estyn</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Deuluoedd</a:t>
            </a:r>
            <a:r>
              <a:rPr lang="en-GB" dirty="0">
                <a:latin typeface="Arial" panose="020B0604020202020204" pitchFamily="34" charset="0"/>
                <a:cs typeface="Arial" panose="020B0604020202020204" pitchFamily="34" charset="0"/>
              </a:rPr>
              <a:t> (FIS)</a:t>
            </a:r>
          </a:p>
          <a:p>
            <a:pPr>
              <a:defRPr/>
            </a:pPr>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Iechyd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pPr>
              <a:defRPr/>
            </a:pPr>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Cydraddoldeb</a:t>
            </a:r>
            <a:r>
              <a:rPr lang="en-GB" dirty="0">
                <a:latin typeface="Arial" panose="020B0604020202020204" pitchFamily="34" charset="0"/>
                <a:cs typeface="Arial" panose="020B0604020202020204" pitchFamily="34" charset="0"/>
              </a:rPr>
              <a:t> 2010</a:t>
            </a:r>
          </a:p>
          <a:p>
            <a:pPr>
              <a:defRPr/>
            </a:pPr>
            <a:r>
              <a:rPr lang="en-GB" dirty="0" err="1">
                <a:latin typeface="Arial" panose="020B0604020202020204" pitchFamily="34" charset="0"/>
                <a:cs typeface="Arial" panose="020B0604020202020204" pitchFamily="34" charset="0"/>
              </a:rPr>
              <a:t>Iechyd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endParaRPr lang="en-GB"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GDPR 2018 </a:t>
            </a:r>
          </a:p>
          <a:p>
            <a:pPr>
              <a:defRPr/>
            </a:pPr>
            <a:r>
              <a:rPr lang="en-GB" dirty="0" err="1">
                <a:latin typeface="Arial" panose="020B0604020202020204" pitchFamily="34" charset="0"/>
                <a:cs typeface="Arial" panose="020B0604020202020204" pitchFamily="34" charset="0"/>
              </a:rPr>
              <a:t>Bil</a:t>
            </a:r>
            <a:r>
              <a:rPr lang="en-GB" dirty="0">
                <a:latin typeface="Arial" panose="020B0604020202020204" pitchFamily="34" charset="0"/>
                <a:cs typeface="Arial" panose="020B0604020202020204" pitchFamily="34" charset="0"/>
              </a:rPr>
              <a:t> 2018 ADY</a:t>
            </a:r>
          </a:p>
          <a:p>
            <a:pPr>
              <a:defRPr/>
            </a:pP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Diogelu</a:t>
            </a:r>
            <a:r>
              <a:rPr lang="en-GB" dirty="0">
                <a:latin typeface="Arial" panose="020B0604020202020204" pitchFamily="34" charset="0"/>
                <a:cs typeface="Arial" panose="020B0604020202020204" pitchFamily="34" charset="0"/>
              </a:rPr>
              <a:t> Cymru 2019</a:t>
            </a:r>
          </a:p>
          <a:p>
            <a:pPr>
              <a:defRPr/>
            </a:pPr>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chi…</a:t>
            </a:r>
            <a:endParaRPr lang="en-US"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340768"/>
            <a:ext cx="4038600" cy="4248473"/>
          </a:xfrm>
        </p:spPr>
        <p:txBody>
          <a:bodyPr>
            <a:normAutofit fontScale="70000" lnSpcReduction="20000"/>
          </a:bodyPr>
          <a:lstStyle/>
          <a:p>
            <a:r>
              <a:rPr lang="en-GB" altLang="en-US" dirty="0">
                <a:latin typeface="Arial" panose="020B0604020202020204" pitchFamily="34" charset="0"/>
                <a:cs typeface="Arial" panose="020B0604020202020204" pitchFamily="34" charset="0"/>
              </a:rPr>
              <a:t>National Minimum Standards</a:t>
            </a:r>
          </a:p>
          <a:p>
            <a:r>
              <a:rPr lang="en-GB" altLang="en-US" dirty="0" err="1">
                <a:latin typeface="Arial" panose="020B0604020202020204" pitchFamily="34" charset="0"/>
                <a:cs typeface="Arial" panose="020B0604020202020204" pitchFamily="34" charset="0"/>
              </a:rPr>
              <a:t>Estyn</a:t>
            </a:r>
            <a:r>
              <a:rPr lang="en-GB" altLang="en-US" dirty="0">
                <a:latin typeface="Arial" panose="020B0604020202020204" pitchFamily="34" charset="0"/>
                <a:cs typeface="Arial" panose="020B0604020202020204" pitchFamily="34" charset="0"/>
              </a:rPr>
              <a:t> Framework</a:t>
            </a:r>
          </a:p>
          <a:p>
            <a:r>
              <a:rPr lang="en-GB" altLang="en-US" dirty="0">
                <a:latin typeface="Arial" panose="020B0604020202020204" pitchFamily="34" charset="0"/>
                <a:cs typeface="Arial" panose="020B0604020202020204" pitchFamily="34" charset="0"/>
              </a:rPr>
              <a:t>Family Information Service Health and Safety at Work Act 1974</a:t>
            </a:r>
          </a:p>
          <a:p>
            <a:r>
              <a:rPr lang="en-GB" altLang="en-US" dirty="0">
                <a:latin typeface="Arial" panose="020B0604020202020204" pitchFamily="34" charset="0"/>
                <a:cs typeface="Arial" panose="020B0604020202020204" pitchFamily="34" charset="0"/>
              </a:rPr>
              <a:t>The Equality Act 2010</a:t>
            </a:r>
          </a:p>
          <a:p>
            <a:r>
              <a:rPr lang="en-GB" altLang="en-US" dirty="0">
                <a:latin typeface="Arial" panose="020B0604020202020204" pitchFamily="34" charset="0"/>
                <a:cs typeface="Arial" panose="020B0604020202020204" pitchFamily="34" charset="0"/>
              </a:rPr>
              <a:t>Environmental Health </a:t>
            </a:r>
          </a:p>
          <a:p>
            <a:r>
              <a:rPr lang="en-GB" altLang="en-US" dirty="0">
                <a:latin typeface="Arial" panose="020B0604020202020204" pitchFamily="34" charset="0"/>
                <a:cs typeface="Arial" panose="020B0604020202020204" pitchFamily="34" charset="0"/>
              </a:rPr>
              <a:t>GDPR 2018</a:t>
            </a:r>
          </a:p>
          <a:p>
            <a:r>
              <a:rPr lang="en-GB" altLang="en-US" dirty="0">
                <a:latin typeface="Arial" panose="020B0604020202020204" pitchFamily="34" charset="0"/>
                <a:cs typeface="Arial" panose="020B0604020202020204" pitchFamily="34" charset="0"/>
              </a:rPr>
              <a:t>ALN Bill 2018</a:t>
            </a:r>
          </a:p>
          <a:p>
            <a:r>
              <a:rPr lang="en-GB" altLang="en-US" dirty="0">
                <a:latin typeface="Arial" panose="020B0604020202020204" pitchFamily="34" charset="0"/>
                <a:cs typeface="Arial" panose="020B0604020202020204" pitchFamily="34" charset="0"/>
              </a:rPr>
              <a:t>Wales Safeguarding Procedures 2019</a:t>
            </a:r>
          </a:p>
          <a:p>
            <a:r>
              <a:rPr lang="en-GB" altLang="en-US" dirty="0">
                <a:latin typeface="Arial" panose="020B0604020202020204" pitchFamily="34" charset="0"/>
                <a:cs typeface="Arial" panose="020B0604020202020204" pitchFamily="34" charset="0"/>
              </a:rPr>
              <a:t>Your own place of work’s policies…</a:t>
            </a:r>
            <a:endParaRPr lang="en-US"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373276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2749</Words>
  <Application>Microsoft Office PowerPoint</Application>
  <PresentationFormat>On-screen Show (4:3)</PresentationFormat>
  <Paragraphs>487</Paragraphs>
  <Slides>43</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Lucida Sans</vt:lpstr>
      <vt:lpstr>Tahoma</vt:lpstr>
      <vt:lpstr>Wingdings</vt:lpstr>
      <vt:lpstr>Office Theme</vt:lpstr>
      <vt:lpstr>PowerPoint Presentation</vt:lpstr>
      <vt:lpstr>PowerPoint Presentation</vt:lpstr>
      <vt:lpstr>Sgiliau Cyflogadwyedd/Trosglwyddadwy Employability/Transferable Skills</vt:lpstr>
      <vt:lpstr>Rhaglen Ymarferydd Blynyddoedd Cynnar Early Years Practitioner programme</vt:lpstr>
      <vt:lpstr>Gofynion statudol a goblygiadol Statutory obligations and  requirements</vt:lpstr>
      <vt:lpstr> Ymrwymiadau Liabilities </vt:lpstr>
      <vt:lpstr>Y Fframwaith Deddfwriaethol The Legislative Framework</vt:lpstr>
      <vt:lpstr>Y Fframwaith Deddfwriaethol The Legislative Framework</vt:lpstr>
      <vt:lpstr>Polisiau            Policies</vt:lpstr>
      <vt:lpstr>Polisiau a Gweithdrefnau Policies and Procedures</vt:lpstr>
      <vt:lpstr> Rôl yr arweinydd: polisïau Role of the leader: policies  </vt:lpstr>
      <vt:lpstr>Gweler polisi fel cytundeb A policy is seen as an agreement/contract</vt:lpstr>
      <vt:lpstr>Pam adolygu polisïau?  Why monitor policies?</vt:lpstr>
      <vt:lpstr>Polisiau heddiw Policies today</vt:lpstr>
      <vt:lpstr>AGC / CIW</vt:lpstr>
      <vt:lpstr>AGC/CIW </vt:lpstr>
      <vt:lpstr>NMS – National Minimum Standards (CIW) SGC - Safonau Gofynnol Cenedlaethol (AGC)</vt:lpstr>
      <vt:lpstr>PowerPoint Presentation</vt:lpstr>
      <vt:lpstr>AGC: Safon 4 Cwrdd a Gofynion Unigol                       CIW: Standard 4 Meeting Individual Needs</vt:lpstr>
      <vt:lpstr>AGC: Safon 12 – Bwyd a Diod CIW: Standard 12 – Food and Drink</vt:lpstr>
      <vt:lpstr>Safer Food, Better Business (SFBB)</vt:lpstr>
      <vt:lpstr>AGC: Safon 20 - Amddiffyn Plant  CIW: Standard 20 - Safeguarding Children</vt:lpstr>
      <vt:lpstr>App Gweithdrefnau Diogelu Cymru Wales Safeguarding Procedures App </vt:lpstr>
      <vt:lpstr>App Gweithdrefnau Diogelu Cymru Wales Safeguarding Procuedures App </vt:lpstr>
      <vt:lpstr> Datganiad Hunanasesu Gwasanaeth SASS  Self Assessment of Service Statement </vt:lpstr>
      <vt:lpstr>Gofal Cymdeithasol Cymru Social Care Wales</vt:lpstr>
      <vt:lpstr>Cwricwlwm ar gyfer lleoliadau meithrin a ariennir nas-cynhelir A Curriculum for funded non-maintained nursery settings</vt:lpstr>
      <vt:lpstr>Ysgolion - Schools</vt:lpstr>
      <vt:lpstr>Ysgolion - Schools</vt:lpstr>
      <vt:lpstr>Esiamplau o Bolisïau Ysgol Examples of School Policies</vt:lpstr>
      <vt:lpstr>Ysgolion - Schools</vt:lpstr>
      <vt:lpstr>Estyn Her Majesty’s Inspectorate (HMI) </vt:lpstr>
      <vt:lpstr>Estyn </vt:lpstr>
      <vt:lpstr> Arolygu ar y Cyd - AGC ac Estyn  Joint Inspections – CIW and Estyn  </vt:lpstr>
      <vt:lpstr>PowerPoint Presentation</vt:lpstr>
      <vt:lpstr> Y Gyfraith Cyflogi Employment Law </vt:lpstr>
      <vt:lpstr>Hawliau statudol – rhestr hir Statutory rights – a long list</vt:lpstr>
      <vt:lpstr> Gofynion Statudol Statutory Requirements </vt:lpstr>
      <vt:lpstr>ACAS</vt:lpstr>
      <vt:lpstr>Cytundebau swyddi Employment contracts</vt:lpstr>
      <vt:lpstr>Cyfweliadau             Interviews</vt:lpstr>
      <vt:lpstr> Gweithdrefnau Statudol Statutory processes </vt:lpstr>
      <vt:lpstr>Ystyriwch darllen pellach…                 Consider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Sioned Saer</cp:lastModifiedBy>
  <cp:revision>41</cp:revision>
  <dcterms:created xsi:type="dcterms:W3CDTF">2015-10-03T11:53:06Z</dcterms:created>
  <dcterms:modified xsi:type="dcterms:W3CDTF">2021-11-08T10:09:39Z</dcterms:modified>
</cp:coreProperties>
</file>