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26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7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499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06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311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947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363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5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53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97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68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579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029BC-9816-4AF3-A9A5-1E1C3F878AF9}" type="datetimeFigureOut">
              <a:rPr lang="en-GB" smtClean="0"/>
              <a:t>24/04/2022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CAA79-A490-415F-8FCC-247372FB3D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12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61304-ABC1-5AAF-B52D-842E608BD1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88E683-15B3-D074-8D33-A5C40B2499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86767E21-8EEF-C26A-D5FC-1ADCD45A8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6858000" cy="9144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A0068F-2836-E907-DF1B-F911A5421E47}"/>
              </a:ext>
            </a:extLst>
          </p:cNvPr>
          <p:cNvSpPr txBox="1"/>
          <p:nvPr/>
        </p:nvSpPr>
        <p:spPr>
          <a:xfrm>
            <a:off x="934570" y="201706"/>
            <a:ext cx="49888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Independent study poster – Caitlin Innes – 1900689 – Dr Roisin Mullins</a:t>
            </a:r>
          </a:p>
        </p:txBody>
      </p:sp>
    </p:spTree>
    <p:extLst>
      <p:ext uri="{BB962C8B-B14F-4D97-AF65-F5344CB8AC3E}">
        <p14:creationId xmlns:p14="http://schemas.microsoft.com/office/powerpoint/2010/main" val="1833461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12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Innes</dc:creator>
  <cp:lastModifiedBy>Caitlin Innes</cp:lastModifiedBy>
  <cp:revision>1</cp:revision>
  <dcterms:created xsi:type="dcterms:W3CDTF">2022-04-24T09:51:14Z</dcterms:created>
  <dcterms:modified xsi:type="dcterms:W3CDTF">2022-04-24T09:55:40Z</dcterms:modified>
</cp:coreProperties>
</file>