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309" r:id="rId5"/>
    <p:sldId id="306" r:id="rId6"/>
    <p:sldId id="311" r:id="rId7"/>
    <p:sldId id="287" r:id="rId8"/>
    <p:sldId id="296" r:id="rId9"/>
    <p:sldId id="268" r:id="rId10"/>
    <p:sldId id="304" r:id="rId11"/>
    <p:sldId id="312" r:id="rId12"/>
    <p:sldId id="305" r:id="rId13"/>
    <p:sldId id="313" r:id="rId14"/>
    <p:sldId id="314" r:id="rId15"/>
    <p:sldId id="317" r:id="rId16"/>
    <p:sldId id="297" r:id="rId17"/>
    <p:sldId id="318" r:id="rId18"/>
    <p:sldId id="315" r:id="rId19"/>
    <p:sldId id="316" r:id="rId20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>
          <p15:clr>
            <a:srgbClr val="A4A3A4"/>
          </p15:clr>
        </p15:guide>
        <p15:guide id="3" orient="horz" pos="96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Author" initials="A" lastIdx="21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7EDE9"/>
    <a:srgbClr val="C59C93"/>
    <a:srgbClr val="4D74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5604EF5-F511-90A7-9A51-535DC37FE639}" v="51" dt="2026-02-15T11:41:09.053"/>
    <p1510:client id="{05F3CC37-ADE2-1C84-3221-D67F9517E997}" v="20" dt="2026-02-15T12:45:46.065"/>
    <p1510:client id="{C313FFB7-9777-8DCB-B10D-0C901D2AE6BB}" v="79" dt="2026-02-15T12:32:33.491"/>
    <p1510:client id="{C6548605-9333-9124-75AE-E36F8647DFFC}" v="66" dt="2026-02-15T11:48:43.414"/>
    <p1510:client id="{E01B9D28-4D57-DAD7-68D0-C46EC1BCAF28}" v="16" dt="2026-02-15T12:09:06.67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pos="3840"/>
        <p:guide orient="horz" pos="9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Relationship Id="rId30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0130D0FB-C847-ECA3-7FBE-1E2D603C2CF5}"/>
    <pc:docChg chg="modSld">
      <pc:chgData name="" userId="" providerId="" clId="Web-{0130D0FB-C847-ECA3-7FBE-1E2D603C2CF5}" dt="2026-02-09T13:49:04.524" v="1" actId="20577"/>
      <pc:docMkLst>
        <pc:docMk/>
      </pc:docMkLst>
      <pc:sldChg chg="modSp">
        <pc:chgData name="" userId="" providerId="" clId="Web-{0130D0FB-C847-ECA3-7FBE-1E2D603C2CF5}" dt="2026-02-09T13:49:04.524" v="1" actId="20577"/>
        <pc:sldMkLst>
          <pc:docMk/>
          <pc:sldMk cId="3946180162" sldId="309"/>
        </pc:sldMkLst>
        <pc:spChg chg="mod">
          <ac:chgData name="" userId="" providerId="" clId="Web-{0130D0FB-C847-ECA3-7FBE-1E2D603C2CF5}" dt="2026-02-09T13:49:04.524" v="1" actId="20577"/>
          <ac:spMkLst>
            <pc:docMk/>
            <pc:sldMk cId="3946180162" sldId="309"/>
            <ac:spMk id="23" creationId="{4829E901-B0F6-4B1C-8D1C-8B758458B743}"/>
          </ac:spMkLst>
        </pc:spChg>
      </pc:sldChg>
    </pc:docChg>
  </pc:docChgLst>
  <pc:docChgLst>
    <pc:chgData name="Muhib Akbar (2333845)" userId="S::2333845@student.uwtsd.ac.uk::22c7aed6-de41-4855-a5e2-80c4aa212532" providerId="AD" clId="Web-{C313FFB7-9777-8DCB-B10D-0C901D2AE6BB}"/>
    <pc:docChg chg="modSld">
      <pc:chgData name="Muhib Akbar (2333845)" userId="S::2333845@student.uwtsd.ac.uk::22c7aed6-de41-4855-a5e2-80c4aa212532" providerId="AD" clId="Web-{C313FFB7-9777-8DCB-B10D-0C901D2AE6BB}" dt="2026-02-15T12:32:33.491" v="80"/>
      <pc:docMkLst>
        <pc:docMk/>
      </pc:docMkLst>
      <pc:sldChg chg="modSp">
        <pc:chgData name="Muhib Akbar (2333845)" userId="S::2333845@student.uwtsd.ac.uk::22c7aed6-de41-4855-a5e2-80c4aa212532" providerId="AD" clId="Web-{C313FFB7-9777-8DCB-B10D-0C901D2AE6BB}" dt="2026-02-15T12:21:39.714" v="36" actId="20577"/>
        <pc:sldMkLst>
          <pc:docMk/>
          <pc:sldMk cId="202184314" sldId="287"/>
        </pc:sldMkLst>
        <pc:spChg chg="mod">
          <ac:chgData name="Muhib Akbar (2333845)" userId="S::2333845@student.uwtsd.ac.uk::22c7aed6-de41-4855-a5e2-80c4aa212532" providerId="AD" clId="Web-{C313FFB7-9777-8DCB-B10D-0C901D2AE6BB}" dt="2026-02-15T12:21:39.714" v="36" actId="20577"/>
          <ac:spMkLst>
            <pc:docMk/>
            <pc:sldMk cId="202184314" sldId="287"/>
            <ac:spMk id="34" creationId="{1EF02964-6708-42E7-9841-A3E40E249928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13.412" v="77"/>
        <pc:sldMkLst>
          <pc:docMk/>
          <pc:sldMk cId="2114420498" sldId="297"/>
        </pc:sldMkLst>
        <pc:spChg chg="del">
          <ac:chgData name="Muhib Akbar (2333845)" userId="S::2333845@student.uwtsd.ac.uk::22c7aed6-de41-4855-a5e2-80c4aa212532" providerId="AD" clId="Web-{C313FFB7-9777-8DCB-B10D-0C901D2AE6BB}" dt="2026-02-15T12:32:13.412" v="77"/>
          <ac:spMkLst>
            <pc:docMk/>
            <pc:sldMk cId="2114420498" sldId="297"/>
            <ac:spMk id="17" creationId="{A3CFEF10-F087-43D5-9B68-DA35850ED85E}"/>
          </ac:spMkLst>
        </pc:spChg>
      </pc:sldChg>
      <pc:sldChg chg="delSp modSp">
        <pc:chgData name="Muhib Akbar (2333845)" userId="S::2333845@student.uwtsd.ac.uk::22c7aed6-de41-4855-a5e2-80c4aa212532" providerId="AD" clId="Web-{C313FFB7-9777-8DCB-B10D-0C901D2AE6BB}" dt="2026-02-15T12:31:35.832" v="73" actId="20577"/>
        <pc:sldMkLst>
          <pc:docMk/>
          <pc:sldMk cId="1594094387" sldId="304"/>
        </pc:sldMkLst>
        <pc:spChg chg="mod">
          <ac:chgData name="Muhib Akbar (2333845)" userId="S::2333845@student.uwtsd.ac.uk::22c7aed6-de41-4855-a5e2-80c4aa212532" providerId="AD" clId="Web-{C313FFB7-9777-8DCB-B10D-0C901D2AE6BB}" dt="2026-02-15T12:31:35.832" v="73" actId="20577"/>
          <ac:spMkLst>
            <pc:docMk/>
            <pc:sldMk cId="1594094387" sldId="304"/>
            <ac:spMk id="29" creationId="{C8A25AC9-18C2-42FA-A68D-B954C9D267D0}"/>
          </ac:spMkLst>
        </pc:spChg>
        <pc:spChg chg="del">
          <ac:chgData name="Muhib Akbar (2333845)" userId="S::2333845@student.uwtsd.ac.uk::22c7aed6-de41-4855-a5e2-80c4aa212532" providerId="AD" clId="Web-{C313FFB7-9777-8DCB-B10D-0C901D2AE6BB}" dt="2026-02-15T12:26:01.514" v="47"/>
          <ac:spMkLst>
            <pc:docMk/>
            <pc:sldMk cId="1594094387" sldId="304"/>
            <ac:spMk id="37" creationId="{8E5DF9FC-D709-4A4F-BA34-E6BD57C77F56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33.491" v="80"/>
        <pc:sldMkLst>
          <pc:docMk/>
          <pc:sldMk cId="3331205348" sldId="313"/>
        </pc:sldMkLst>
        <pc:spChg chg="del">
          <ac:chgData name="Muhib Akbar (2333845)" userId="S::2333845@student.uwtsd.ac.uk::22c7aed6-de41-4855-a5e2-80c4aa212532" providerId="AD" clId="Web-{C313FFB7-9777-8DCB-B10D-0C901D2AE6BB}" dt="2026-02-15T12:32:33.491" v="80"/>
          <ac:spMkLst>
            <pc:docMk/>
            <pc:sldMk cId="3331205348" sldId="313"/>
            <ac:spMk id="7" creationId="{0C4D1551-3DE9-5978-81E1-7512C25EF999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24.943" v="79"/>
        <pc:sldMkLst>
          <pc:docMk/>
          <pc:sldMk cId="1103520957" sldId="314"/>
        </pc:sldMkLst>
        <pc:spChg chg="del">
          <ac:chgData name="Muhib Akbar (2333845)" userId="S::2333845@student.uwtsd.ac.uk::22c7aed6-de41-4855-a5e2-80c4aa212532" providerId="AD" clId="Web-{C313FFB7-9777-8DCB-B10D-0C901D2AE6BB}" dt="2026-02-15T12:32:24.943" v="79"/>
          <ac:spMkLst>
            <pc:docMk/>
            <pc:sldMk cId="1103520957" sldId="314"/>
            <ac:spMk id="16" creationId="{ED77A85A-AA06-88BE-8A59-29EA9FEFBB2A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00.927" v="75"/>
        <pc:sldMkLst>
          <pc:docMk/>
          <pc:sldMk cId="1072739250" sldId="315"/>
        </pc:sldMkLst>
        <pc:spChg chg="del">
          <ac:chgData name="Muhib Akbar (2333845)" userId="S::2333845@student.uwtsd.ac.uk::22c7aed6-de41-4855-a5e2-80c4aa212532" providerId="AD" clId="Web-{C313FFB7-9777-8DCB-B10D-0C901D2AE6BB}" dt="2026-02-15T12:32:00.927" v="75"/>
          <ac:spMkLst>
            <pc:docMk/>
            <pc:sldMk cId="1072739250" sldId="315"/>
            <ac:spMk id="4" creationId="{AACBF1AD-DD83-67B6-09F2-4A654DE81798}"/>
          </ac:spMkLst>
        </pc:spChg>
      </pc:sldChg>
      <pc:sldChg chg="delSp modSp">
        <pc:chgData name="Muhib Akbar (2333845)" userId="S::2333845@student.uwtsd.ac.uk::22c7aed6-de41-4855-a5e2-80c4aa212532" providerId="AD" clId="Web-{C313FFB7-9777-8DCB-B10D-0C901D2AE6BB}" dt="2026-02-15T12:31:48.505" v="74"/>
        <pc:sldMkLst>
          <pc:docMk/>
          <pc:sldMk cId="3616980395" sldId="316"/>
        </pc:sldMkLst>
        <pc:spChg chg="del">
          <ac:chgData name="Muhib Akbar (2333845)" userId="S::2333845@student.uwtsd.ac.uk::22c7aed6-de41-4855-a5e2-80c4aa212532" providerId="AD" clId="Web-{C313FFB7-9777-8DCB-B10D-0C901D2AE6BB}" dt="2026-02-15T12:31:48.505" v="74"/>
          <ac:spMkLst>
            <pc:docMk/>
            <pc:sldMk cId="3616980395" sldId="316"/>
            <ac:spMk id="4" creationId="{844219B2-3ACA-4F39-80C3-CFE8EC4E00FB}"/>
          </ac:spMkLst>
        </pc:spChg>
        <pc:spChg chg="mod">
          <ac:chgData name="Muhib Akbar (2333845)" userId="S::2333845@student.uwtsd.ac.uk::22c7aed6-de41-4855-a5e2-80c4aa212532" providerId="AD" clId="Web-{C313FFB7-9777-8DCB-B10D-0C901D2AE6BB}" dt="2026-02-15T12:28:34.838" v="59" actId="20577"/>
          <ac:spMkLst>
            <pc:docMk/>
            <pc:sldMk cId="3616980395" sldId="316"/>
            <ac:spMk id="6" creationId="{DE930403-B87A-3598-6730-17EC9D74AE83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19.068" v="78"/>
        <pc:sldMkLst>
          <pc:docMk/>
          <pc:sldMk cId="4031490919" sldId="317"/>
        </pc:sldMkLst>
        <pc:spChg chg="del">
          <ac:chgData name="Muhib Akbar (2333845)" userId="S::2333845@student.uwtsd.ac.uk::22c7aed6-de41-4855-a5e2-80c4aa212532" providerId="AD" clId="Web-{C313FFB7-9777-8DCB-B10D-0C901D2AE6BB}" dt="2026-02-15T12:32:19.068" v="78"/>
          <ac:spMkLst>
            <pc:docMk/>
            <pc:sldMk cId="4031490919" sldId="317"/>
            <ac:spMk id="6" creationId="{9016BBAF-FF99-B70A-533D-414D99FF2E43}"/>
          </ac:spMkLst>
        </pc:spChg>
      </pc:sldChg>
      <pc:sldChg chg="delSp">
        <pc:chgData name="Muhib Akbar (2333845)" userId="S::2333845@student.uwtsd.ac.uk::22c7aed6-de41-4855-a5e2-80c4aa212532" providerId="AD" clId="Web-{C313FFB7-9777-8DCB-B10D-0C901D2AE6BB}" dt="2026-02-15T12:32:07.318" v="76"/>
        <pc:sldMkLst>
          <pc:docMk/>
          <pc:sldMk cId="2314740739" sldId="318"/>
        </pc:sldMkLst>
        <pc:spChg chg="del">
          <ac:chgData name="Muhib Akbar (2333845)" userId="S::2333845@student.uwtsd.ac.uk::22c7aed6-de41-4855-a5e2-80c4aa212532" providerId="AD" clId="Web-{C313FFB7-9777-8DCB-B10D-0C901D2AE6BB}" dt="2026-02-15T12:32:07.318" v="76"/>
          <ac:spMkLst>
            <pc:docMk/>
            <pc:sldMk cId="2314740739" sldId="318"/>
            <ac:spMk id="6" creationId="{5C9BAF50-5176-7439-B9A6-6641705AE34D}"/>
          </ac:spMkLst>
        </pc:spChg>
      </pc:sldChg>
    </pc:docChg>
  </pc:docChgLst>
  <pc:docChgLst>
    <pc:chgData name="Muhib Akbar (2333845)" userId="S::2333845@student.uwtsd.ac.uk::22c7aed6-de41-4855-a5e2-80c4aa212532" providerId="AD" clId="Web-{C6548605-9333-9124-75AE-E36F8647DFFC}"/>
    <pc:docChg chg="modSld">
      <pc:chgData name="Muhib Akbar (2333845)" userId="S::2333845@student.uwtsd.ac.uk::22c7aed6-de41-4855-a5e2-80c4aa212532" providerId="AD" clId="Web-{C6548605-9333-9124-75AE-E36F8647DFFC}" dt="2026-02-15T11:48:43.414" v="65" actId="20577"/>
      <pc:docMkLst>
        <pc:docMk/>
      </pc:docMkLst>
      <pc:sldChg chg="delSp modSp">
        <pc:chgData name="Muhib Akbar (2333845)" userId="S::2333845@student.uwtsd.ac.uk::22c7aed6-de41-4855-a5e2-80c4aa212532" providerId="AD" clId="Web-{C6548605-9333-9124-75AE-E36F8647DFFC}" dt="2026-02-15T11:46:40.976" v="18" actId="20577"/>
        <pc:sldMkLst>
          <pc:docMk/>
          <pc:sldMk cId="4151694508" sldId="268"/>
        </pc:sldMkLst>
        <pc:spChg chg="mod">
          <ac:chgData name="Muhib Akbar (2333845)" userId="S::2333845@student.uwtsd.ac.uk::22c7aed6-de41-4855-a5e2-80c4aa212532" providerId="AD" clId="Web-{C6548605-9333-9124-75AE-E36F8647DFFC}" dt="2026-02-15T11:46:40.976" v="18" actId="20577"/>
          <ac:spMkLst>
            <pc:docMk/>
            <pc:sldMk cId="4151694508" sldId="268"/>
            <ac:spMk id="3" creationId="{B6A8DBFE-0476-41B3-9106-C29360C706E9}"/>
          </ac:spMkLst>
        </pc:spChg>
        <pc:graphicFrameChg chg="del mod modGraphic">
          <ac:chgData name="Muhib Akbar (2333845)" userId="S::2333845@student.uwtsd.ac.uk::22c7aed6-de41-4855-a5e2-80c4aa212532" providerId="AD" clId="Web-{C6548605-9333-9124-75AE-E36F8647DFFC}" dt="2026-02-15T11:46:27.632" v="16"/>
          <ac:graphicFrameMkLst>
            <pc:docMk/>
            <pc:sldMk cId="4151694508" sldId="268"/>
            <ac:graphicFrameMk id="18" creationId="{8478F213-B85D-7997-30B6-F069E5611FD5}"/>
          </ac:graphicFrameMkLst>
        </pc:graphicFrameChg>
      </pc:sldChg>
      <pc:sldChg chg="modSp">
        <pc:chgData name="Muhib Akbar (2333845)" userId="S::2333845@student.uwtsd.ac.uk::22c7aed6-de41-4855-a5e2-80c4aa212532" providerId="AD" clId="Web-{C6548605-9333-9124-75AE-E36F8647DFFC}" dt="2026-02-15T11:45:53.506" v="7" actId="20577"/>
        <pc:sldMkLst>
          <pc:docMk/>
          <pc:sldMk cId="202184314" sldId="287"/>
        </pc:sldMkLst>
        <pc:spChg chg="mod">
          <ac:chgData name="Muhib Akbar (2333845)" userId="S::2333845@student.uwtsd.ac.uk::22c7aed6-de41-4855-a5e2-80c4aa212532" providerId="AD" clId="Web-{C6548605-9333-9124-75AE-E36F8647DFFC}" dt="2026-02-15T11:45:53.506" v="7" actId="20577"/>
          <ac:spMkLst>
            <pc:docMk/>
            <pc:sldMk cId="202184314" sldId="287"/>
            <ac:spMk id="5" creationId="{C2EB2A80-0DA3-4033-A669-A7896142852E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6:01.506" v="13" actId="20577"/>
        <pc:sldMkLst>
          <pc:docMk/>
          <pc:sldMk cId="517045786" sldId="296"/>
        </pc:sldMkLst>
        <pc:spChg chg="mod">
          <ac:chgData name="Muhib Akbar (2333845)" userId="S::2333845@student.uwtsd.ac.uk::22c7aed6-de41-4855-a5e2-80c4aa212532" providerId="AD" clId="Web-{C6548605-9333-9124-75AE-E36F8647DFFC}" dt="2026-02-15T11:46:01.506" v="13" actId="20577"/>
          <ac:spMkLst>
            <pc:docMk/>
            <pc:sldMk cId="517045786" sldId="296"/>
            <ac:spMk id="6" creationId="{595F4C2B-CB37-4281-A527-07A09A21A053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8:09.242" v="45" actId="20577"/>
        <pc:sldMkLst>
          <pc:docMk/>
          <pc:sldMk cId="2114420498" sldId="297"/>
        </pc:sldMkLst>
        <pc:spChg chg="mod">
          <ac:chgData name="Muhib Akbar (2333845)" userId="S::2333845@student.uwtsd.ac.uk::22c7aed6-de41-4855-a5e2-80c4aa212532" providerId="AD" clId="Web-{C6548605-9333-9124-75AE-E36F8647DFFC}" dt="2026-02-15T11:48:09.242" v="45" actId="20577"/>
          <ac:spMkLst>
            <pc:docMk/>
            <pc:sldMk cId="2114420498" sldId="297"/>
            <ac:spMk id="17" creationId="{A3CFEF10-F087-43D5-9B68-DA35850ED85E}"/>
          </ac:spMkLst>
        </pc:spChg>
        <pc:picChg chg="mod">
          <ac:chgData name="Muhib Akbar (2333845)" userId="S::2333845@student.uwtsd.ac.uk::22c7aed6-de41-4855-a5e2-80c4aa212532" providerId="AD" clId="Web-{C6548605-9333-9124-75AE-E36F8647DFFC}" dt="2026-02-15T11:48:02.352" v="41" actId="14100"/>
          <ac:picMkLst>
            <pc:docMk/>
            <pc:sldMk cId="2114420498" sldId="297"/>
            <ac:picMk id="12" creationId="{FF6FCE34-3B74-4337-ACAE-B16A2A0AECFB}"/>
          </ac:picMkLst>
        </pc:picChg>
      </pc:sldChg>
      <pc:sldChg chg="modSp">
        <pc:chgData name="Muhib Akbar (2333845)" userId="S::2333845@student.uwtsd.ac.uk::22c7aed6-de41-4855-a5e2-80c4aa212532" providerId="AD" clId="Web-{C6548605-9333-9124-75AE-E36F8647DFFC}" dt="2026-02-15T11:46:55.055" v="22" actId="20577"/>
        <pc:sldMkLst>
          <pc:docMk/>
          <pc:sldMk cId="1594094387" sldId="304"/>
        </pc:sldMkLst>
        <pc:spChg chg="mod">
          <ac:chgData name="Muhib Akbar (2333845)" userId="S::2333845@student.uwtsd.ac.uk::22c7aed6-de41-4855-a5e2-80c4aa212532" providerId="AD" clId="Web-{C6548605-9333-9124-75AE-E36F8647DFFC}" dt="2026-02-15T11:46:55.055" v="22" actId="20577"/>
          <ac:spMkLst>
            <pc:docMk/>
            <pc:sldMk cId="1594094387" sldId="304"/>
            <ac:spMk id="37" creationId="{8E5DF9FC-D709-4A4F-BA34-E6BD57C77F56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7:18.649" v="27" actId="20577"/>
        <pc:sldMkLst>
          <pc:docMk/>
          <pc:sldMk cId="2271433138" sldId="305"/>
        </pc:sldMkLst>
        <pc:spChg chg="mod">
          <ac:chgData name="Muhib Akbar (2333845)" userId="S::2333845@student.uwtsd.ac.uk::22c7aed6-de41-4855-a5e2-80c4aa212532" providerId="AD" clId="Web-{C6548605-9333-9124-75AE-E36F8647DFFC}" dt="2026-02-15T11:47:18.649" v="27" actId="20577"/>
          <ac:spMkLst>
            <pc:docMk/>
            <pc:sldMk cId="2271433138" sldId="305"/>
            <ac:spMk id="5" creationId="{D3D15052-8236-4F49-9521-4C0E2B4F4D0C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5:32.973" v="4" actId="20577"/>
        <pc:sldMkLst>
          <pc:docMk/>
          <pc:sldMk cId="1942026059" sldId="306"/>
        </pc:sldMkLst>
        <pc:spChg chg="mod">
          <ac:chgData name="Muhib Akbar (2333845)" userId="S::2333845@student.uwtsd.ac.uk::22c7aed6-de41-4855-a5e2-80c4aa212532" providerId="AD" clId="Web-{C6548605-9333-9124-75AE-E36F8647DFFC}" dt="2026-02-15T11:45:32.973" v="4" actId="20577"/>
          <ac:spMkLst>
            <pc:docMk/>
            <pc:sldMk cId="1942026059" sldId="306"/>
            <ac:spMk id="5" creationId="{AF29EA23-F34E-486A-B8B2-0C3019266975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7:08.946" v="24" actId="20577"/>
        <pc:sldMkLst>
          <pc:docMk/>
          <pc:sldMk cId="2542967663" sldId="312"/>
        </pc:sldMkLst>
        <pc:spChg chg="mod">
          <ac:chgData name="Muhib Akbar (2333845)" userId="S::2333845@student.uwtsd.ac.uk::22c7aed6-de41-4855-a5e2-80c4aa212532" providerId="AD" clId="Web-{C6548605-9333-9124-75AE-E36F8647DFFC}" dt="2026-02-15T11:47:08.946" v="24" actId="20577"/>
          <ac:spMkLst>
            <pc:docMk/>
            <pc:sldMk cId="2542967663" sldId="312"/>
            <ac:spMk id="5" creationId="{BFA84898-F817-E937-0EF3-FF36DD7D0073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7:26.524" v="31" actId="20577"/>
        <pc:sldMkLst>
          <pc:docMk/>
          <pc:sldMk cId="3331205348" sldId="313"/>
        </pc:sldMkLst>
        <pc:spChg chg="mod">
          <ac:chgData name="Muhib Akbar (2333845)" userId="S::2333845@student.uwtsd.ac.uk::22c7aed6-de41-4855-a5e2-80c4aa212532" providerId="AD" clId="Web-{C6548605-9333-9124-75AE-E36F8647DFFC}" dt="2026-02-15T11:47:26.524" v="31" actId="20577"/>
          <ac:spMkLst>
            <pc:docMk/>
            <pc:sldMk cId="3331205348" sldId="313"/>
            <ac:spMk id="7" creationId="{0C4D1551-3DE9-5978-81E1-7512C25EF999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7:38.649" v="37" actId="20577"/>
        <pc:sldMkLst>
          <pc:docMk/>
          <pc:sldMk cId="1103520957" sldId="314"/>
        </pc:sldMkLst>
        <pc:spChg chg="mod">
          <ac:chgData name="Muhib Akbar (2333845)" userId="S::2333845@student.uwtsd.ac.uk::22c7aed6-de41-4855-a5e2-80c4aa212532" providerId="AD" clId="Web-{C6548605-9333-9124-75AE-E36F8647DFFC}" dt="2026-02-15T11:47:38.649" v="37" actId="20577"/>
          <ac:spMkLst>
            <pc:docMk/>
            <pc:sldMk cId="1103520957" sldId="314"/>
            <ac:spMk id="16" creationId="{ED77A85A-AA06-88BE-8A59-29EA9FEFBB2A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8:30.742" v="51" actId="20577"/>
        <pc:sldMkLst>
          <pc:docMk/>
          <pc:sldMk cId="1072739250" sldId="315"/>
        </pc:sldMkLst>
        <pc:spChg chg="mod">
          <ac:chgData name="Muhib Akbar (2333845)" userId="S::2333845@student.uwtsd.ac.uk::22c7aed6-de41-4855-a5e2-80c4aa212532" providerId="AD" clId="Web-{C6548605-9333-9124-75AE-E36F8647DFFC}" dt="2026-02-15T11:48:30.742" v="51" actId="20577"/>
          <ac:spMkLst>
            <pc:docMk/>
            <pc:sldMk cId="1072739250" sldId="315"/>
            <ac:spMk id="4" creationId="{AACBF1AD-DD83-67B6-09F2-4A654DE81798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8:43.414" v="65" actId="20577"/>
        <pc:sldMkLst>
          <pc:docMk/>
          <pc:sldMk cId="3616980395" sldId="316"/>
        </pc:sldMkLst>
        <pc:spChg chg="mod">
          <ac:chgData name="Muhib Akbar (2333845)" userId="S::2333845@student.uwtsd.ac.uk::22c7aed6-de41-4855-a5e2-80c4aa212532" providerId="AD" clId="Web-{C6548605-9333-9124-75AE-E36F8647DFFC}" dt="2026-02-15T11:48:43.414" v="65" actId="20577"/>
          <ac:spMkLst>
            <pc:docMk/>
            <pc:sldMk cId="3616980395" sldId="316"/>
            <ac:spMk id="4" creationId="{844219B2-3ACA-4F39-80C3-CFE8EC4E00FB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7:47.586" v="40" actId="20577"/>
        <pc:sldMkLst>
          <pc:docMk/>
          <pc:sldMk cId="4031490919" sldId="317"/>
        </pc:sldMkLst>
        <pc:spChg chg="mod">
          <ac:chgData name="Muhib Akbar (2333845)" userId="S::2333845@student.uwtsd.ac.uk::22c7aed6-de41-4855-a5e2-80c4aa212532" providerId="AD" clId="Web-{C6548605-9333-9124-75AE-E36F8647DFFC}" dt="2026-02-15T11:47:47.586" v="40" actId="20577"/>
          <ac:spMkLst>
            <pc:docMk/>
            <pc:sldMk cId="4031490919" sldId="317"/>
            <ac:spMk id="6" creationId="{9016BBAF-FF99-B70A-533D-414D99FF2E43}"/>
          </ac:spMkLst>
        </pc:spChg>
      </pc:sldChg>
      <pc:sldChg chg="modSp">
        <pc:chgData name="Muhib Akbar (2333845)" userId="S::2333845@student.uwtsd.ac.uk::22c7aed6-de41-4855-a5e2-80c4aa212532" providerId="AD" clId="Web-{C6548605-9333-9124-75AE-E36F8647DFFC}" dt="2026-02-15T11:48:21.633" v="48" actId="20577"/>
        <pc:sldMkLst>
          <pc:docMk/>
          <pc:sldMk cId="2314740739" sldId="318"/>
        </pc:sldMkLst>
        <pc:spChg chg="mod">
          <ac:chgData name="Muhib Akbar (2333845)" userId="S::2333845@student.uwtsd.ac.uk::22c7aed6-de41-4855-a5e2-80c4aa212532" providerId="AD" clId="Web-{C6548605-9333-9124-75AE-E36F8647DFFC}" dt="2026-02-15T11:48:21.633" v="48" actId="20577"/>
          <ac:spMkLst>
            <pc:docMk/>
            <pc:sldMk cId="2314740739" sldId="318"/>
            <ac:spMk id="6" creationId="{5C9BAF50-5176-7439-B9A6-6641705AE34D}"/>
          </ac:spMkLst>
        </pc:spChg>
      </pc:sldChg>
    </pc:docChg>
  </pc:docChgLst>
  <pc:docChgLst>
    <pc:chgData name="Muhib Akbar (2333845)" userId="S::2333845@student.uwtsd.ac.uk::22c7aed6-de41-4855-a5e2-80c4aa212532" providerId="AD" clId="Web-{FD434D06-A548-CF49-61CC-86A320368099}"/>
    <pc:docChg chg="modSld">
      <pc:chgData name="Muhib Akbar (2333845)" userId="S::2333845@student.uwtsd.ac.uk::22c7aed6-de41-4855-a5e2-80c4aa212532" providerId="AD" clId="Web-{FD434D06-A548-CF49-61CC-86A320368099}" dt="2026-02-09T16:54:16.735" v="2" actId="20577"/>
      <pc:docMkLst>
        <pc:docMk/>
      </pc:docMkLst>
      <pc:sldChg chg="modSp">
        <pc:chgData name="Muhib Akbar (2333845)" userId="S::2333845@student.uwtsd.ac.uk::22c7aed6-de41-4855-a5e2-80c4aa212532" providerId="AD" clId="Web-{FD434D06-A548-CF49-61CC-86A320368099}" dt="2026-02-09T16:54:16.735" v="2" actId="20577"/>
        <pc:sldMkLst>
          <pc:docMk/>
          <pc:sldMk cId="1942026059" sldId="306"/>
        </pc:sldMkLst>
        <pc:spChg chg="mod">
          <ac:chgData name="Muhib Akbar (2333845)" userId="S::2333845@student.uwtsd.ac.uk::22c7aed6-de41-4855-a5e2-80c4aa212532" providerId="AD" clId="Web-{FD434D06-A548-CF49-61CC-86A320368099}" dt="2026-02-09T16:54:16.735" v="2" actId="20577"/>
          <ac:spMkLst>
            <pc:docMk/>
            <pc:sldMk cId="1942026059" sldId="306"/>
            <ac:spMk id="3" creationId="{35E3EA69-4E0E-41BD-8095-A124225A2647}"/>
          </ac:spMkLst>
        </pc:spChg>
      </pc:sldChg>
    </pc:docChg>
  </pc:docChgLst>
  <pc:docChgLst>
    <pc:chgData name="Muhib Akbar (2333845)" userId="S::2333845@student.uwtsd.ac.uk::22c7aed6-de41-4855-a5e2-80c4aa212532" providerId="AD" clId="Web-{5047460B-4CDC-D26D-A0F2-7C46C96605DF}"/>
    <pc:docChg chg="addSld delSld modSld">
      <pc:chgData name="Muhib Akbar (2333845)" userId="S::2333845@student.uwtsd.ac.uk::22c7aed6-de41-4855-a5e2-80c4aa212532" providerId="AD" clId="Web-{5047460B-4CDC-D26D-A0F2-7C46C96605DF}" dt="2026-02-09T16:53:04.496" v="615" actId="20577"/>
      <pc:docMkLst>
        <pc:docMk/>
      </pc:docMkLst>
      <pc:sldChg chg="addSp modSp">
        <pc:chgData name="Muhib Akbar (2333845)" userId="S::2333845@student.uwtsd.ac.uk::22c7aed6-de41-4855-a5e2-80c4aa212532" providerId="AD" clId="Web-{5047460B-4CDC-D26D-A0F2-7C46C96605DF}" dt="2026-02-09T15:56:43.945" v="258"/>
        <pc:sldMkLst>
          <pc:docMk/>
          <pc:sldMk cId="4151694508" sldId="268"/>
        </pc:sldMkLst>
        <pc:graphicFrameChg chg="add mod modGraphic">
          <ac:chgData name="Muhib Akbar (2333845)" userId="S::2333845@student.uwtsd.ac.uk::22c7aed6-de41-4855-a5e2-80c4aa212532" providerId="AD" clId="Web-{5047460B-4CDC-D26D-A0F2-7C46C96605DF}" dt="2026-02-09T15:49:51.075" v="159"/>
          <ac:graphicFrameMkLst>
            <pc:docMk/>
            <pc:sldMk cId="4151694508" sldId="268"/>
            <ac:graphicFrameMk id="6" creationId="{3D212206-CB91-BD39-68A5-156DF9ABDC6E}"/>
          </ac:graphicFrameMkLst>
        </pc:graphicFrameChg>
        <pc:graphicFrameChg chg="mod modGraphic">
          <ac:chgData name="Muhib Akbar (2333845)" userId="S::2333845@student.uwtsd.ac.uk::22c7aed6-de41-4855-a5e2-80c4aa212532" providerId="AD" clId="Web-{5047460B-4CDC-D26D-A0F2-7C46C96605DF}" dt="2026-02-09T15:56:43.945" v="258"/>
          <ac:graphicFrameMkLst>
            <pc:docMk/>
            <pc:sldMk cId="4151694508" sldId="268"/>
            <ac:graphicFrameMk id="14" creationId="{CB4FD507-F279-82F0-9149-86FA38359F91}"/>
          </ac:graphicFrameMkLst>
        </pc:graphicFrameChg>
        <pc:graphicFrameChg chg="mod modGraphic">
          <ac:chgData name="Muhib Akbar (2333845)" userId="S::2333845@student.uwtsd.ac.uk::22c7aed6-de41-4855-a5e2-80c4aa212532" providerId="AD" clId="Web-{5047460B-4CDC-D26D-A0F2-7C46C96605DF}" dt="2026-02-09T15:53:45.797" v="223"/>
          <ac:graphicFrameMkLst>
            <pc:docMk/>
            <pc:sldMk cId="4151694508" sldId="268"/>
            <ac:graphicFrameMk id="16" creationId="{838EFD4F-B82E-8C97-CE35-0795D27027BB}"/>
          </ac:graphicFrameMkLst>
        </pc:graphicFrameChg>
        <pc:graphicFrameChg chg="mod modGraphic">
          <ac:chgData name="Muhib Akbar (2333845)" userId="S::2333845@student.uwtsd.ac.uk::22c7aed6-de41-4855-a5e2-80c4aa212532" providerId="AD" clId="Web-{5047460B-4CDC-D26D-A0F2-7C46C96605DF}" dt="2026-02-09T15:53:20.905" v="217"/>
          <ac:graphicFrameMkLst>
            <pc:docMk/>
            <pc:sldMk cId="4151694508" sldId="268"/>
            <ac:graphicFrameMk id="20" creationId="{A3AE9F13-0C43-7FDF-D6D1-F73208F45B21}"/>
          </ac:graphicFrameMkLst>
        </pc:graphicFrameChg>
      </pc:sldChg>
      <pc:sldChg chg="modSp">
        <pc:chgData name="Muhib Akbar (2333845)" userId="S::2333845@student.uwtsd.ac.uk::22c7aed6-de41-4855-a5e2-80c4aa212532" providerId="AD" clId="Web-{5047460B-4CDC-D26D-A0F2-7C46C96605DF}" dt="2026-02-09T16:29:48.180" v="478" actId="1076"/>
        <pc:sldMkLst>
          <pc:docMk/>
          <pc:sldMk cId="2114420498" sldId="297"/>
        </pc:sldMkLst>
        <pc:spChg chg="mod">
          <ac:chgData name="Muhib Akbar (2333845)" userId="S::2333845@student.uwtsd.ac.uk::22c7aed6-de41-4855-a5e2-80c4aa212532" providerId="AD" clId="Web-{5047460B-4CDC-D26D-A0F2-7C46C96605DF}" dt="2026-02-09T16:27:41.768" v="462" actId="20577"/>
          <ac:spMkLst>
            <pc:docMk/>
            <pc:sldMk cId="2114420498" sldId="297"/>
            <ac:spMk id="33" creationId="{1D291211-3EE5-468A-9544-9DD9E6923594}"/>
          </ac:spMkLst>
        </pc:spChg>
        <pc:graphicFrameChg chg="mod modGraphic">
          <ac:chgData name="Muhib Akbar (2333845)" userId="S::2333845@student.uwtsd.ac.uk::22c7aed6-de41-4855-a5e2-80c4aa212532" providerId="AD" clId="Web-{5047460B-4CDC-D26D-A0F2-7C46C96605DF}" dt="2026-02-09T16:29:48.180" v="478" actId="1076"/>
          <ac:graphicFrameMkLst>
            <pc:docMk/>
            <pc:sldMk cId="2114420498" sldId="297"/>
            <ac:graphicFrameMk id="2" creationId="{F8399290-199C-99CF-9D39-D385CF3EA933}"/>
          </ac:graphicFrameMkLst>
        </pc:graphicFrameChg>
        <pc:picChg chg="mod">
          <ac:chgData name="Muhib Akbar (2333845)" userId="S::2333845@student.uwtsd.ac.uk::22c7aed6-de41-4855-a5e2-80c4aa212532" providerId="AD" clId="Web-{5047460B-4CDC-D26D-A0F2-7C46C96605DF}" dt="2026-02-09T16:28:24.598" v="464" actId="14100"/>
          <ac:picMkLst>
            <pc:docMk/>
            <pc:sldMk cId="2114420498" sldId="297"/>
            <ac:picMk id="12" creationId="{FF6FCE34-3B74-4337-ACAE-B16A2A0AECFB}"/>
          </ac:picMkLst>
        </pc:picChg>
      </pc:sldChg>
      <pc:sldChg chg="modSp">
        <pc:chgData name="Muhib Akbar (2333845)" userId="S::2333845@student.uwtsd.ac.uk::22c7aed6-de41-4855-a5e2-80c4aa212532" providerId="AD" clId="Web-{5047460B-4CDC-D26D-A0F2-7C46C96605DF}" dt="2026-02-09T15:59:52.810" v="285" actId="20577"/>
        <pc:sldMkLst>
          <pc:docMk/>
          <pc:sldMk cId="1594094387" sldId="304"/>
        </pc:sldMkLst>
        <pc:spChg chg="mod">
          <ac:chgData name="Muhib Akbar (2333845)" userId="S::2333845@student.uwtsd.ac.uk::22c7aed6-de41-4855-a5e2-80c4aa212532" providerId="AD" clId="Web-{5047460B-4CDC-D26D-A0F2-7C46C96605DF}" dt="2026-02-09T15:58:01.245" v="270" actId="14100"/>
          <ac:spMkLst>
            <pc:docMk/>
            <pc:sldMk cId="1594094387" sldId="304"/>
            <ac:spMk id="2" creationId="{A9A5201E-0D0B-4879-A91C-D4ED47D7B6E2}"/>
          </ac:spMkLst>
        </pc:spChg>
        <pc:spChg chg="mod">
          <ac:chgData name="Muhib Akbar (2333845)" userId="S::2333845@student.uwtsd.ac.uk::22c7aed6-de41-4855-a5e2-80c4aa212532" providerId="AD" clId="Web-{5047460B-4CDC-D26D-A0F2-7C46C96605DF}" dt="2026-02-09T15:59:52.810" v="285" actId="20577"/>
          <ac:spMkLst>
            <pc:docMk/>
            <pc:sldMk cId="1594094387" sldId="304"/>
            <ac:spMk id="29" creationId="{C8A25AC9-18C2-42FA-A68D-B954C9D267D0}"/>
          </ac:spMkLst>
        </pc:spChg>
      </pc:sldChg>
      <pc:sldChg chg="modSp">
        <pc:chgData name="Muhib Akbar (2333845)" userId="S::2333845@student.uwtsd.ac.uk::22c7aed6-de41-4855-a5e2-80c4aa212532" providerId="AD" clId="Web-{5047460B-4CDC-D26D-A0F2-7C46C96605DF}" dt="2026-02-09T16:01:53.656" v="304" actId="20577"/>
        <pc:sldMkLst>
          <pc:docMk/>
          <pc:sldMk cId="2271433138" sldId="305"/>
        </pc:sldMkLst>
        <pc:spChg chg="mod">
          <ac:chgData name="Muhib Akbar (2333845)" userId="S::2333845@student.uwtsd.ac.uk::22c7aed6-de41-4855-a5e2-80c4aa212532" providerId="AD" clId="Web-{5047460B-4CDC-D26D-A0F2-7C46C96605DF}" dt="2026-02-09T16:00:52.233" v="292" actId="20577"/>
          <ac:spMkLst>
            <pc:docMk/>
            <pc:sldMk cId="2271433138" sldId="305"/>
            <ac:spMk id="2" creationId="{BCCAEE93-8585-46D4-A7EC-F184E317CB2E}"/>
          </ac:spMkLst>
        </pc:spChg>
        <pc:spChg chg="mod">
          <ac:chgData name="Muhib Akbar (2333845)" userId="S::2333845@student.uwtsd.ac.uk::22c7aed6-de41-4855-a5e2-80c4aa212532" providerId="AD" clId="Web-{5047460B-4CDC-D26D-A0F2-7C46C96605DF}" dt="2026-02-09T16:01:53.656" v="304" actId="20577"/>
          <ac:spMkLst>
            <pc:docMk/>
            <pc:sldMk cId="2271433138" sldId="305"/>
            <ac:spMk id="12" creationId="{048FF106-4B68-A203-0AC6-07F5A0FE39FA}"/>
          </ac:spMkLst>
        </pc:spChg>
      </pc:sldChg>
      <pc:sldChg chg="addSp delSp modSp mod modClrScheme chgLayout">
        <pc:chgData name="Muhib Akbar (2333845)" userId="S::2333845@student.uwtsd.ac.uk::22c7aed6-de41-4855-a5e2-80c4aa212532" providerId="AD" clId="Web-{5047460B-4CDC-D26D-A0F2-7C46C96605DF}" dt="2026-02-09T16:10:34.618" v="385" actId="20577"/>
        <pc:sldMkLst>
          <pc:docMk/>
          <pc:sldMk cId="3331205348" sldId="313"/>
        </pc:sldMkLst>
        <pc:spChg chg="mod ord">
          <ac:chgData name="Muhib Akbar (2333845)" userId="S::2333845@student.uwtsd.ac.uk::22c7aed6-de41-4855-a5e2-80c4aa212532" providerId="AD" clId="Web-{5047460B-4CDC-D26D-A0F2-7C46C96605DF}" dt="2026-02-09T16:10:23.320" v="383" actId="14100"/>
          <ac:spMkLst>
            <pc:docMk/>
            <pc:sldMk cId="3331205348" sldId="313"/>
            <ac:spMk id="2" creationId="{3DA10C2B-9520-525C-A35C-43EB63C4EF75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07:47.574" v="352"/>
          <ac:spMkLst>
            <pc:docMk/>
            <pc:sldMk cId="3331205348" sldId="313"/>
            <ac:spMk id="6" creationId="{4F13589B-FE0E-1FB7-35C4-36DFF25C8E5A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07:47.574" v="352"/>
          <ac:spMkLst>
            <pc:docMk/>
            <pc:sldMk cId="3331205348" sldId="313"/>
            <ac:spMk id="8" creationId="{B19D4E95-E7C9-4D09-B212-D2CEFE8B80F2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10:34.618" v="385" actId="20577"/>
          <ac:spMkLst>
            <pc:docMk/>
            <pc:sldMk cId="3331205348" sldId="313"/>
            <ac:spMk id="46" creationId="{AFB4B805-9AFB-E28F-BD29-B4D44B716A49}"/>
          </ac:spMkLst>
        </pc:spChg>
      </pc:sldChg>
      <pc:sldChg chg="addSp delSp modSp mod modClrScheme chgLayout">
        <pc:chgData name="Muhib Akbar (2333845)" userId="S::2333845@student.uwtsd.ac.uk::22c7aed6-de41-4855-a5e2-80c4aa212532" providerId="AD" clId="Web-{5047460B-4CDC-D26D-A0F2-7C46C96605DF}" dt="2026-02-09T16:14:35.190" v="414" actId="20577"/>
        <pc:sldMkLst>
          <pc:docMk/>
          <pc:sldMk cId="1103520957" sldId="314"/>
        </pc:sldMkLst>
        <pc:spChg chg="mod ord">
          <ac:chgData name="Muhib Akbar (2333845)" userId="S::2333845@student.uwtsd.ac.uk::22c7aed6-de41-4855-a5e2-80c4aa212532" providerId="AD" clId="Web-{5047460B-4CDC-D26D-A0F2-7C46C96605DF}" dt="2026-02-09T16:14:35.190" v="414" actId="20577"/>
          <ac:spMkLst>
            <pc:docMk/>
            <pc:sldMk cId="1103520957" sldId="314"/>
            <ac:spMk id="2" creationId="{2ED1CABC-01E5-BF77-7AC1-8CB24BCB05A1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11:24.480" v="387"/>
          <ac:spMkLst>
            <pc:docMk/>
            <pc:sldMk cId="1103520957" sldId="314"/>
            <ac:spMk id="15" creationId="{C50B736C-8443-6242-36EE-7FB54429F974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11:24.480" v="387"/>
          <ac:spMkLst>
            <pc:docMk/>
            <pc:sldMk cId="1103520957" sldId="314"/>
            <ac:spMk id="17" creationId="{6EEBED30-6C7E-D987-00E5-3FA44E6ACD82}"/>
          </ac:spMkLst>
        </pc:spChg>
        <pc:picChg chg="add">
          <ac:chgData name="Muhib Akbar (2333845)" userId="S::2333845@student.uwtsd.ac.uk::22c7aed6-de41-4855-a5e2-80c4aa212532" providerId="AD" clId="Web-{5047460B-4CDC-D26D-A0F2-7C46C96605DF}" dt="2026-02-09T16:11:24.480" v="387"/>
          <ac:picMkLst>
            <pc:docMk/>
            <pc:sldMk cId="1103520957" sldId="314"/>
            <ac:picMk id="19" creationId="{F9D77690-45CA-6C96-0CD5-3C84A460C8D0}"/>
          </ac:picMkLst>
        </pc:picChg>
      </pc:sldChg>
      <pc:sldChg chg="addSp delSp modSp mod modClrScheme chgLayout">
        <pc:chgData name="Muhib Akbar (2333845)" userId="S::2333845@student.uwtsd.ac.uk::22c7aed6-de41-4855-a5e2-80c4aa212532" providerId="AD" clId="Web-{5047460B-4CDC-D26D-A0F2-7C46C96605DF}" dt="2026-02-09T16:44:34.948" v="537" actId="1076"/>
        <pc:sldMkLst>
          <pc:docMk/>
          <pc:sldMk cId="1072739250" sldId="315"/>
        </pc:sldMkLst>
        <pc:spChg chg="mod ord">
          <ac:chgData name="Muhib Akbar (2333845)" userId="S::2333845@student.uwtsd.ac.uk::22c7aed6-de41-4855-a5e2-80c4aa212532" providerId="AD" clId="Web-{5047460B-4CDC-D26D-A0F2-7C46C96605DF}" dt="2026-02-09T16:44:09.963" v="534"/>
          <ac:spMkLst>
            <pc:docMk/>
            <pc:sldMk cId="1072739250" sldId="315"/>
            <ac:spMk id="3" creationId="{BE2F26D7-CB8F-3EA4-617A-63082507C7BB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44:09.963" v="534"/>
          <ac:spMkLst>
            <pc:docMk/>
            <pc:sldMk cId="1072739250" sldId="315"/>
            <ac:spMk id="5" creationId="{CC292030-2E8E-F0B2-1943-9790404B6618}"/>
          </ac:spMkLst>
        </pc:spChg>
        <pc:picChg chg="add mod ord">
          <ac:chgData name="Muhib Akbar (2333845)" userId="S::2333845@student.uwtsd.ac.uk::22c7aed6-de41-4855-a5e2-80c4aa212532" providerId="AD" clId="Web-{5047460B-4CDC-D26D-A0F2-7C46C96605DF}" dt="2026-02-09T16:44:34.948" v="537" actId="1076"/>
          <ac:picMkLst>
            <pc:docMk/>
            <pc:sldMk cId="1072739250" sldId="315"/>
            <ac:picMk id="6" creationId="{F985D65E-F5CE-5738-A302-8F892666AE0B}"/>
          </ac:picMkLst>
        </pc:picChg>
      </pc:sldChg>
      <pc:sldChg chg="addSp delSp modSp mod modClrScheme chgLayout">
        <pc:chgData name="Muhib Akbar (2333845)" userId="S::2333845@student.uwtsd.ac.uk::22c7aed6-de41-4855-a5e2-80c4aa212532" providerId="AD" clId="Web-{5047460B-4CDC-D26D-A0F2-7C46C96605DF}" dt="2026-02-09T16:53:04.496" v="615" actId="20577"/>
        <pc:sldMkLst>
          <pc:docMk/>
          <pc:sldMk cId="3616980395" sldId="316"/>
        </pc:sldMkLst>
        <pc:spChg chg="add mod ord">
          <ac:chgData name="Muhib Akbar (2333845)" userId="S::2333845@student.uwtsd.ac.uk::22c7aed6-de41-4855-a5e2-80c4aa212532" providerId="AD" clId="Web-{5047460B-4CDC-D26D-A0F2-7C46C96605DF}" dt="2026-02-09T16:52:40.152" v="611"/>
          <ac:spMkLst>
            <pc:docMk/>
            <pc:sldMk cId="3616980395" sldId="316"/>
            <ac:spMk id="2" creationId="{AD17C0F9-E42E-0909-F58F-2D4B8C529204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52:40.152" v="611"/>
          <ac:spMkLst>
            <pc:docMk/>
            <pc:sldMk cId="3616980395" sldId="316"/>
            <ac:spMk id="3" creationId="{0654B8C1-7637-BA40-2DD6-741124C52B04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52:40.152" v="611"/>
          <ac:spMkLst>
            <pc:docMk/>
            <pc:sldMk cId="3616980395" sldId="316"/>
            <ac:spMk id="5" creationId="{4A873D4A-1772-8687-0CB1-829B46DF3648}"/>
          </ac:spMkLst>
        </pc:spChg>
        <pc:spChg chg="mod ord">
          <ac:chgData name="Muhib Akbar (2333845)" userId="S::2333845@student.uwtsd.ac.uk::22c7aed6-de41-4855-a5e2-80c4aa212532" providerId="AD" clId="Web-{5047460B-4CDC-D26D-A0F2-7C46C96605DF}" dt="2026-02-09T16:53:04.496" v="615" actId="20577"/>
          <ac:spMkLst>
            <pc:docMk/>
            <pc:sldMk cId="3616980395" sldId="316"/>
            <ac:spMk id="6" creationId="{DE930403-B87A-3598-6730-17EC9D74AE83}"/>
          </ac:spMkLst>
        </pc:spChg>
        <pc:picChg chg="add mod">
          <ac:chgData name="Muhib Akbar (2333845)" userId="S::2333845@student.uwtsd.ac.uk::22c7aed6-de41-4855-a5e2-80c4aa212532" providerId="AD" clId="Web-{5047460B-4CDC-D26D-A0F2-7C46C96605DF}" dt="2026-02-09T16:52:40.152" v="611"/>
          <ac:picMkLst>
            <pc:docMk/>
            <pc:sldMk cId="3616980395" sldId="316"/>
            <ac:picMk id="7" creationId="{A7274719-088C-8072-D87F-F3C93C3D05FF}"/>
          </ac:picMkLst>
        </pc:picChg>
      </pc:sldChg>
      <pc:sldChg chg="addSp delSp modSp new mod modClrScheme chgLayout">
        <pc:chgData name="Muhib Akbar (2333845)" userId="S::2333845@student.uwtsd.ac.uk::22c7aed6-de41-4855-a5e2-80c4aa212532" providerId="AD" clId="Web-{5047460B-4CDC-D26D-A0F2-7C46C96605DF}" dt="2026-02-09T16:26:48.593" v="458" actId="14100"/>
        <pc:sldMkLst>
          <pc:docMk/>
          <pc:sldMk cId="4031490919" sldId="317"/>
        </pc:sldMkLst>
        <pc:spChg chg="mod ord modVis">
          <ac:chgData name="Muhib Akbar (2333845)" userId="S::2333845@student.uwtsd.ac.uk::22c7aed6-de41-4855-a5e2-80c4aa212532" providerId="AD" clId="Web-{5047460B-4CDC-D26D-A0F2-7C46C96605DF}" dt="2026-02-09T16:24:10.673" v="434"/>
          <ac:spMkLst>
            <pc:docMk/>
            <pc:sldMk cId="4031490919" sldId="317"/>
            <ac:spMk id="5" creationId="{C8CBD1D6-EC29-338B-1265-F219CA3384AD}"/>
          </ac:spMkLst>
        </pc:spChg>
        <pc:spChg chg="mod ord modVis">
          <ac:chgData name="Muhib Akbar (2333845)" userId="S::2333845@student.uwtsd.ac.uk::22c7aed6-de41-4855-a5e2-80c4aa212532" providerId="AD" clId="Web-{5047460B-4CDC-D26D-A0F2-7C46C96605DF}" dt="2026-02-09T16:24:10.673" v="434"/>
          <ac:spMkLst>
            <pc:docMk/>
            <pc:sldMk cId="4031490919" sldId="317"/>
            <ac:spMk id="7" creationId="{AE27C684-F9E4-3D0A-B9EF-C6837F328B81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25:07.866" v="443" actId="20577"/>
          <ac:spMkLst>
            <pc:docMk/>
            <pc:sldMk cId="4031490919" sldId="317"/>
            <ac:spMk id="23" creationId="{088D6ACC-7519-F387-5E11-C4614D4F4DC1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26:48.593" v="458" actId="14100"/>
          <ac:spMkLst>
            <pc:docMk/>
            <pc:sldMk cId="4031490919" sldId="317"/>
            <ac:spMk id="24" creationId="{EF715ECA-92D5-8F14-2416-0D57F4EEF1AD}"/>
          </ac:spMkLst>
        </pc:spChg>
        <pc:picChg chg="add mod ord">
          <ac:chgData name="Muhib Akbar (2333845)" userId="S::2333845@student.uwtsd.ac.uk::22c7aed6-de41-4855-a5e2-80c4aa212532" providerId="AD" clId="Web-{5047460B-4CDC-D26D-A0F2-7C46C96605DF}" dt="2026-02-09T16:24:10.673" v="434"/>
          <ac:picMkLst>
            <pc:docMk/>
            <pc:sldMk cId="4031490919" sldId="317"/>
            <ac:picMk id="8" creationId="{8787CDBA-4C75-998D-11A8-5640B8B3F8EE}"/>
          </ac:picMkLst>
        </pc:picChg>
      </pc:sldChg>
      <pc:sldChg chg="addSp delSp modSp new mod modClrScheme chgLayout">
        <pc:chgData name="Muhib Akbar (2333845)" userId="S::2333845@student.uwtsd.ac.uk::22c7aed6-de41-4855-a5e2-80c4aa212532" providerId="AD" clId="Web-{5047460B-4CDC-D26D-A0F2-7C46C96605DF}" dt="2026-02-09T16:41:02.463" v="523"/>
        <pc:sldMkLst>
          <pc:docMk/>
          <pc:sldMk cId="2314740739" sldId="318"/>
        </pc:sldMkLst>
        <pc:spChg chg="mod ord modVis">
          <ac:chgData name="Muhib Akbar (2333845)" userId="S::2333845@student.uwtsd.ac.uk::22c7aed6-de41-4855-a5e2-80c4aa212532" providerId="AD" clId="Web-{5047460B-4CDC-D26D-A0F2-7C46C96605DF}" dt="2026-02-09T16:38:41.818" v="501"/>
          <ac:spMkLst>
            <pc:docMk/>
            <pc:sldMk cId="2314740739" sldId="318"/>
            <ac:spMk id="5" creationId="{ED1BF16B-0780-E27A-0E7E-9631674DD7D6}"/>
          </ac:spMkLst>
        </pc:spChg>
        <pc:spChg chg="mod ord modVis">
          <ac:chgData name="Muhib Akbar (2333845)" userId="S::2333845@student.uwtsd.ac.uk::22c7aed6-de41-4855-a5e2-80c4aa212532" providerId="AD" clId="Web-{5047460B-4CDC-D26D-A0F2-7C46C96605DF}" dt="2026-02-09T16:38:41.818" v="501"/>
          <ac:spMkLst>
            <pc:docMk/>
            <pc:sldMk cId="2314740739" sldId="318"/>
            <ac:spMk id="7" creationId="{5419A7B6-0EF4-29C7-5394-02EBC9815FE9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39:29.647" v="510" actId="20577"/>
          <ac:spMkLst>
            <pc:docMk/>
            <pc:sldMk cId="2314740739" sldId="318"/>
            <ac:spMk id="35" creationId="{C9B7BB35-1138-95F8-A920-4736CAA44029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40:09.023" v="515" actId="20577"/>
          <ac:spMkLst>
            <pc:docMk/>
            <pc:sldMk cId="2314740739" sldId="318"/>
            <ac:spMk id="37" creationId="{180991DF-3B2C-231D-120D-2774F5094319}"/>
          </ac:spMkLst>
        </pc:spChg>
        <pc:spChg chg="add mod">
          <ac:chgData name="Muhib Akbar (2333845)" userId="S::2333845@student.uwtsd.ac.uk::22c7aed6-de41-4855-a5e2-80c4aa212532" providerId="AD" clId="Web-{5047460B-4CDC-D26D-A0F2-7C46C96605DF}" dt="2026-02-09T16:40:47.820" v="521" actId="20577"/>
          <ac:spMkLst>
            <pc:docMk/>
            <pc:sldMk cId="2314740739" sldId="318"/>
            <ac:spMk id="39" creationId="{A32F3E2F-E3FD-6FEB-B6D7-1D001E841C0B}"/>
          </ac:spMkLst>
        </pc:spChg>
        <pc:picChg chg="add mod ord">
          <ac:chgData name="Muhib Akbar (2333845)" userId="S::2333845@student.uwtsd.ac.uk::22c7aed6-de41-4855-a5e2-80c4aa212532" providerId="AD" clId="Web-{5047460B-4CDC-D26D-A0F2-7C46C96605DF}" dt="2026-02-09T16:38:41.818" v="500"/>
          <ac:picMkLst>
            <pc:docMk/>
            <pc:sldMk cId="2314740739" sldId="318"/>
            <ac:picMk id="12" creationId="{D9A5FD09-7A1B-A3FD-55DF-230F08ED8324}"/>
          </ac:picMkLst>
        </pc:picChg>
      </pc:sldChg>
    </pc:docChg>
  </pc:docChgLst>
  <pc:docChgLst>
    <pc:chgData name="Muhib Akbar (2333845)" userId="S::2333845@student.uwtsd.ac.uk::22c7aed6-de41-4855-a5e2-80c4aa212532" providerId="AD" clId="Web-{E01B9D28-4D57-DAD7-68D0-C46EC1BCAF28}"/>
    <pc:docChg chg="modSld">
      <pc:chgData name="Muhib Akbar (2333845)" userId="S::2333845@student.uwtsd.ac.uk::22c7aed6-de41-4855-a5e2-80c4aa212532" providerId="AD" clId="Web-{E01B9D28-4D57-DAD7-68D0-C46EC1BCAF28}" dt="2026-02-15T12:09:06.675" v="17"/>
      <pc:docMkLst>
        <pc:docMk/>
      </pc:docMkLst>
      <pc:sldChg chg="delSp">
        <pc:chgData name="Muhib Akbar (2333845)" userId="S::2333845@student.uwtsd.ac.uk::22c7aed6-de41-4855-a5e2-80c4aa212532" providerId="AD" clId="Web-{E01B9D28-4D57-DAD7-68D0-C46EC1BCAF28}" dt="2026-02-15T11:54:00.280" v="5"/>
        <pc:sldMkLst>
          <pc:docMk/>
          <pc:sldMk cId="202184314" sldId="287"/>
        </pc:sldMkLst>
        <pc:spChg chg="del">
          <ac:chgData name="Muhib Akbar (2333845)" userId="S::2333845@student.uwtsd.ac.uk::22c7aed6-de41-4855-a5e2-80c4aa212532" providerId="AD" clId="Web-{E01B9D28-4D57-DAD7-68D0-C46EC1BCAF28}" dt="2026-02-15T11:54:00.280" v="5"/>
          <ac:spMkLst>
            <pc:docMk/>
            <pc:sldMk cId="202184314" sldId="287"/>
            <ac:spMk id="5" creationId="{C2EB2A80-0DA3-4033-A669-A7896142852E}"/>
          </ac:spMkLst>
        </pc:spChg>
      </pc:sldChg>
      <pc:sldChg chg="delSp">
        <pc:chgData name="Muhib Akbar (2333845)" userId="S::2333845@student.uwtsd.ac.uk::22c7aed6-de41-4855-a5e2-80c4aa212532" providerId="AD" clId="Web-{E01B9D28-4D57-DAD7-68D0-C46EC1BCAF28}" dt="2026-02-15T12:09:06.675" v="17"/>
        <pc:sldMkLst>
          <pc:docMk/>
          <pc:sldMk cId="2271433138" sldId="305"/>
        </pc:sldMkLst>
        <pc:spChg chg="del">
          <ac:chgData name="Muhib Akbar (2333845)" userId="S::2333845@student.uwtsd.ac.uk::22c7aed6-de41-4855-a5e2-80c4aa212532" providerId="AD" clId="Web-{E01B9D28-4D57-DAD7-68D0-C46EC1BCAF28}" dt="2026-02-15T12:09:06.675" v="17"/>
          <ac:spMkLst>
            <pc:docMk/>
            <pc:sldMk cId="2271433138" sldId="305"/>
            <ac:spMk id="5" creationId="{D3D15052-8236-4F49-9521-4C0E2B4F4D0C}"/>
          </ac:spMkLst>
        </pc:spChg>
      </pc:sldChg>
      <pc:sldChg chg="delSp modSp">
        <pc:chgData name="Muhib Akbar (2333845)" userId="S::2333845@student.uwtsd.ac.uk::22c7aed6-de41-4855-a5e2-80c4aa212532" providerId="AD" clId="Web-{E01B9D28-4D57-DAD7-68D0-C46EC1BCAF28}" dt="2026-02-15T11:54:10.655" v="6"/>
        <pc:sldMkLst>
          <pc:docMk/>
          <pc:sldMk cId="3153892104" sldId="311"/>
        </pc:sldMkLst>
        <pc:spChg chg="del mod">
          <ac:chgData name="Muhib Akbar (2333845)" userId="S::2333845@student.uwtsd.ac.uk::22c7aed6-de41-4855-a5e2-80c4aa212532" providerId="AD" clId="Web-{E01B9D28-4D57-DAD7-68D0-C46EC1BCAF28}" dt="2026-02-15T11:54:10.655" v="6"/>
          <ac:spMkLst>
            <pc:docMk/>
            <pc:sldMk cId="3153892104" sldId="311"/>
            <ac:spMk id="5" creationId="{9EFDE0E2-B032-4403-9106-5A8349B45309}"/>
          </ac:spMkLst>
        </pc:spChg>
      </pc:sldChg>
      <pc:sldChg chg="delSp modSp">
        <pc:chgData name="Muhib Akbar (2333845)" userId="S::2333845@student.uwtsd.ac.uk::22c7aed6-de41-4855-a5e2-80c4aa212532" providerId="AD" clId="Web-{E01B9D28-4D57-DAD7-68D0-C46EC1BCAF28}" dt="2026-02-15T12:08:58.081" v="16"/>
        <pc:sldMkLst>
          <pc:docMk/>
          <pc:sldMk cId="2542967663" sldId="312"/>
        </pc:sldMkLst>
        <pc:spChg chg="mod">
          <ac:chgData name="Muhib Akbar (2333845)" userId="S::2333845@student.uwtsd.ac.uk::22c7aed6-de41-4855-a5e2-80c4aa212532" providerId="AD" clId="Web-{E01B9D28-4D57-DAD7-68D0-C46EC1BCAF28}" dt="2026-02-15T12:08:51.440" v="15" actId="20577"/>
          <ac:spMkLst>
            <pc:docMk/>
            <pc:sldMk cId="2542967663" sldId="312"/>
            <ac:spMk id="3" creationId="{D1EF3EC2-F733-18A8-C0AC-F6DCCC493509}"/>
          </ac:spMkLst>
        </pc:spChg>
        <pc:spChg chg="del">
          <ac:chgData name="Muhib Akbar (2333845)" userId="S::2333845@student.uwtsd.ac.uk::22c7aed6-de41-4855-a5e2-80c4aa212532" providerId="AD" clId="Web-{E01B9D28-4D57-DAD7-68D0-C46EC1BCAF28}" dt="2026-02-15T12:08:58.081" v="16"/>
          <ac:spMkLst>
            <pc:docMk/>
            <pc:sldMk cId="2542967663" sldId="312"/>
            <ac:spMk id="5" creationId="{BFA84898-F817-E937-0EF3-FF36DD7D0073}"/>
          </ac:spMkLst>
        </pc:spChg>
      </pc:sldChg>
    </pc:docChg>
  </pc:docChgLst>
  <pc:docChgLst>
    <pc:chgData name="Muhib Akbar (2333845)" userId="S::2333845@student.uwtsd.ac.uk::22c7aed6-de41-4855-a5e2-80c4aa212532" providerId="AD" clId="Web-{05604EF5-F511-90A7-9A51-535DC37FE639}"/>
    <pc:docChg chg="modSld">
      <pc:chgData name="Muhib Akbar (2333845)" userId="S::2333845@student.uwtsd.ac.uk::22c7aed6-de41-4855-a5e2-80c4aa212532" providerId="AD" clId="Web-{05604EF5-F511-90A7-9A51-535DC37FE639}" dt="2026-02-15T11:41:09.053" v="50" actId="20577"/>
      <pc:docMkLst>
        <pc:docMk/>
      </pc:docMkLst>
      <pc:sldChg chg="modSp">
        <pc:chgData name="Muhib Akbar (2333845)" userId="S::2333845@student.uwtsd.ac.uk::22c7aed6-de41-4855-a5e2-80c4aa212532" providerId="AD" clId="Web-{05604EF5-F511-90A7-9A51-535DC37FE639}" dt="2026-02-15T11:41:09.053" v="50" actId="20577"/>
        <pc:sldMkLst>
          <pc:docMk/>
          <pc:sldMk cId="3946180162" sldId="309"/>
        </pc:sldMkLst>
        <pc:spChg chg="mod">
          <ac:chgData name="Muhib Akbar (2333845)" userId="S::2333845@student.uwtsd.ac.uk::22c7aed6-de41-4855-a5e2-80c4aa212532" providerId="AD" clId="Web-{05604EF5-F511-90A7-9A51-535DC37FE639}" dt="2026-02-15T11:41:09.053" v="50" actId="20577"/>
          <ac:spMkLst>
            <pc:docMk/>
            <pc:sldMk cId="3946180162" sldId="309"/>
            <ac:spMk id="2" creationId="{216815C6-3AD0-46E6-A74A-1967BD91AF50}"/>
          </ac:spMkLst>
        </pc:spChg>
      </pc:sldChg>
    </pc:docChg>
  </pc:docChgLst>
  <pc:docChgLst>
    <pc:chgData name="Muhib Akbar (2333845)" userId="S::2333845@student.uwtsd.ac.uk::22c7aed6-de41-4855-a5e2-80c4aa212532" providerId="AD" clId="Web-{05F3CC37-ADE2-1C84-3221-D67F9517E997}"/>
    <pc:docChg chg="modSld">
      <pc:chgData name="Muhib Akbar (2333845)" userId="S::2333845@student.uwtsd.ac.uk::22c7aed6-de41-4855-a5e2-80c4aa212532" providerId="AD" clId="Web-{05F3CC37-ADE2-1C84-3221-D67F9517E997}" dt="2026-02-15T12:45:46.065" v="19" actId="20577"/>
      <pc:docMkLst>
        <pc:docMk/>
      </pc:docMkLst>
      <pc:sldChg chg="modSp">
        <pc:chgData name="Muhib Akbar (2333845)" userId="S::2333845@student.uwtsd.ac.uk::22c7aed6-de41-4855-a5e2-80c4aa212532" providerId="AD" clId="Web-{05F3CC37-ADE2-1C84-3221-D67F9517E997}" dt="2026-02-15T12:44:58.830" v="6" actId="20577"/>
        <pc:sldMkLst>
          <pc:docMk/>
          <pc:sldMk cId="1103520957" sldId="314"/>
        </pc:sldMkLst>
        <pc:spChg chg="mod">
          <ac:chgData name="Muhib Akbar (2333845)" userId="S::2333845@student.uwtsd.ac.uk::22c7aed6-de41-4855-a5e2-80c4aa212532" providerId="AD" clId="Web-{05F3CC37-ADE2-1C84-3221-D67F9517E997}" dt="2026-02-15T12:44:58.830" v="6" actId="20577"/>
          <ac:spMkLst>
            <pc:docMk/>
            <pc:sldMk cId="1103520957" sldId="314"/>
            <ac:spMk id="2" creationId="{2ED1CABC-01E5-BF77-7AC1-8CB24BCB05A1}"/>
          </ac:spMkLst>
        </pc:spChg>
      </pc:sldChg>
      <pc:sldChg chg="modSp">
        <pc:chgData name="Muhib Akbar (2333845)" userId="S::2333845@student.uwtsd.ac.uk::22c7aed6-de41-4855-a5e2-80c4aa212532" providerId="AD" clId="Web-{05F3CC37-ADE2-1C84-3221-D67F9517E997}" dt="2026-02-15T12:45:46.065" v="19" actId="20577"/>
        <pc:sldMkLst>
          <pc:docMk/>
          <pc:sldMk cId="3616980395" sldId="316"/>
        </pc:sldMkLst>
        <pc:spChg chg="mod">
          <ac:chgData name="Muhib Akbar (2333845)" userId="S::2333845@student.uwtsd.ac.uk::22c7aed6-de41-4855-a5e2-80c4aa212532" providerId="AD" clId="Web-{05F3CC37-ADE2-1C84-3221-D67F9517E997}" dt="2026-02-15T12:45:46.065" v="19" actId="20577"/>
          <ac:spMkLst>
            <pc:docMk/>
            <pc:sldMk cId="3616980395" sldId="316"/>
            <ac:spMk id="6" creationId="{DE930403-B87A-3598-6730-17EC9D74AE83}"/>
          </ac:spMkLst>
        </pc:spChg>
      </pc:sldChg>
    </pc:docChg>
  </pc:docChgLst>
  <pc:docChgLst>
    <pc:chgData name="Muhib Akbar (2333845)" userId="S::2333845@student.uwtsd.ac.uk::22c7aed6-de41-4855-a5e2-80c4aa212532" providerId="AD" clId="Web-{0130D0FB-C847-ECA3-7FBE-1E2D603C2CF5}"/>
    <pc:docChg chg="modSld">
      <pc:chgData name="Muhib Akbar (2333845)" userId="S::2333845@student.uwtsd.ac.uk::22c7aed6-de41-4855-a5e2-80c4aa212532" providerId="AD" clId="Web-{0130D0FB-C847-ECA3-7FBE-1E2D603C2CF5}" dt="2026-02-09T14:45:44.683" v="190"/>
      <pc:docMkLst>
        <pc:docMk/>
      </pc:docMkLst>
      <pc:sldChg chg="addSp delSp modSp">
        <pc:chgData name="Muhib Akbar (2333845)" userId="S::2333845@student.uwtsd.ac.uk::22c7aed6-de41-4855-a5e2-80c4aa212532" providerId="AD" clId="Web-{0130D0FB-C847-ECA3-7FBE-1E2D603C2CF5}" dt="2026-02-09T14:45:44.683" v="190"/>
        <pc:sldMkLst>
          <pc:docMk/>
          <pc:sldMk cId="4151694508" sldId="268"/>
        </pc:sldMkLst>
        <pc:spChg chg="mod">
          <ac:chgData name="Muhib Akbar (2333845)" userId="S::2333845@student.uwtsd.ac.uk::22c7aed6-de41-4855-a5e2-80c4aa212532" providerId="AD" clId="Web-{0130D0FB-C847-ECA3-7FBE-1E2D603C2CF5}" dt="2026-02-09T14:42:35.616" v="171" actId="20577"/>
          <ac:spMkLst>
            <pc:docMk/>
            <pc:sldMk cId="4151694508" sldId="268"/>
            <ac:spMk id="4" creationId="{FAD2AE59-5630-4D5C-83A9-4CDEF4D7DCFB}"/>
          </ac:spMkLst>
        </pc:spChg>
        <pc:graphicFrameChg chg="add mod ord modGraphic">
          <ac:chgData name="Muhib Akbar (2333845)" userId="S::2333845@student.uwtsd.ac.uk::22c7aed6-de41-4855-a5e2-80c4aa212532" providerId="AD" clId="Web-{0130D0FB-C847-ECA3-7FBE-1E2D603C2CF5}" dt="2026-02-09T14:45:20.526" v="188"/>
          <ac:graphicFrameMkLst>
            <pc:docMk/>
            <pc:sldMk cId="4151694508" sldId="268"/>
            <ac:graphicFrameMk id="14" creationId="{CB4FD507-F279-82F0-9149-86FA38359F91}"/>
          </ac:graphicFrameMkLst>
        </pc:graphicFrameChg>
        <pc:graphicFrameChg chg="add mod">
          <ac:chgData name="Muhib Akbar (2333845)" userId="S::2333845@student.uwtsd.ac.uk::22c7aed6-de41-4855-a5e2-80c4aa212532" providerId="AD" clId="Web-{0130D0FB-C847-ECA3-7FBE-1E2D603C2CF5}" dt="2026-02-09T14:45:08.104" v="186"/>
          <ac:graphicFrameMkLst>
            <pc:docMk/>
            <pc:sldMk cId="4151694508" sldId="268"/>
            <ac:graphicFrameMk id="16" creationId="{838EFD4F-B82E-8C97-CE35-0795D27027BB}"/>
          </ac:graphicFrameMkLst>
        </pc:graphicFrameChg>
        <pc:graphicFrameChg chg="add mod">
          <ac:chgData name="Muhib Akbar (2333845)" userId="S::2333845@student.uwtsd.ac.uk::22c7aed6-de41-4855-a5e2-80c4aa212532" providerId="AD" clId="Web-{0130D0FB-C847-ECA3-7FBE-1E2D603C2CF5}" dt="2026-02-09T14:45:44.683" v="190"/>
          <ac:graphicFrameMkLst>
            <pc:docMk/>
            <pc:sldMk cId="4151694508" sldId="268"/>
            <ac:graphicFrameMk id="20" creationId="{A3AE9F13-0C43-7FDF-D6D1-F73208F45B21}"/>
          </ac:graphicFrameMkLst>
        </pc:graphicFrameChg>
      </pc:sldChg>
      <pc:sldChg chg="modSp">
        <pc:chgData name="Muhib Akbar (2333845)" userId="S::2333845@student.uwtsd.ac.uk::22c7aed6-de41-4855-a5e2-80c4aa212532" providerId="AD" clId="Web-{0130D0FB-C847-ECA3-7FBE-1E2D603C2CF5}" dt="2026-02-09T14:22:16.625" v="89" actId="20577"/>
        <pc:sldMkLst>
          <pc:docMk/>
          <pc:sldMk cId="202184314" sldId="287"/>
        </pc:sldMkLst>
        <pc:spChg chg="mod">
          <ac:chgData name="Muhib Akbar (2333845)" userId="S::2333845@student.uwtsd.ac.uk::22c7aed6-de41-4855-a5e2-80c4aa212532" providerId="AD" clId="Web-{0130D0FB-C847-ECA3-7FBE-1E2D603C2CF5}" dt="2026-02-09T14:04:44.517" v="75" actId="20577"/>
          <ac:spMkLst>
            <pc:docMk/>
            <pc:sldMk cId="202184314" sldId="287"/>
            <ac:spMk id="3" creationId="{DE58B68F-CCA9-4C91-85AC-597D8C51D3DD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22:16.625" v="89" actId="20577"/>
          <ac:spMkLst>
            <pc:docMk/>
            <pc:sldMk cId="202184314" sldId="287"/>
            <ac:spMk id="34" creationId="{1EF02964-6708-42E7-9841-A3E40E249928}"/>
          </ac:spMkLst>
        </pc:spChg>
      </pc:sldChg>
      <pc:sldChg chg="addSp delSp modSp">
        <pc:chgData name="Muhib Akbar (2333845)" userId="S::2333845@student.uwtsd.ac.uk::22c7aed6-de41-4855-a5e2-80c4aa212532" providerId="AD" clId="Web-{0130D0FB-C847-ECA3-7FBE-1E2D603C2CF5}" dt="2026-02-09T14:31:21.360" v="138" actId="20577"/>
        <pc:sldMkLst>
          <pc:docMk/>
          <pc:sldMk cId="517045786" sldId="296"/>
        </pc:sldMkLst>
        <pc:spChg chg="mod">
          <ac:chgData name="Muhib Akbar (2333845)" userId="S::2333845@student.uwtsd.ac.uk::22c7aed6-de41-4855-a5e2-80c4aa212532" providerId="AD" clId="Web-{0130D0FB-C847-ECA3-7FBE-1E2D603C2CF5}" dt="2026-02-09T14:31:21.360" v="138" actId="20577"/>
          <ac:spMkLst>
            <pc:docMk/>
            <pc:sldMk cId="517045786" sldId="296"/>
            <ac:spMk id="2" creationId="{7291CFAB-A735-4A31-A51D-42FE1F5E94E0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22:46.408" v="92" actId="20577"/>
          <ac:spMkLst>
            <pc:docMk/>
            <pc:sldMk cId="517045786" sldId="296"/>
            <ac:spMk id="44" creationId="{F52A6075-6FBF-5D4F-8457-C7E43D8C6DE0}"/>
          </ac:spMkLst>
        </pc:spChg>
      </pc:sldChg>
      <pc:sldChg chg="modSp">
        <pc:chgData name="Muhib Akbar (2333845)" userId="S::2333845@student.uwtsd.ac.uk::22c7aed6-de41-4855-a5e2-80c4aa212532" providerId="AD" clId="Web-{0130D0FB-C847-ECA3-7FBE-1E2D603C2CF5}" dt="2026-02-09T13:54:25.941" v="31" actId="20577"/>
        <pc:sldMkLst>
          <pc:docMk/>
          <pc:sldMk cId="1942026059" sldId="306"/>
        </pc:sldMkLst>
        <pc:spChg chg="mod">
          <ac:chgData name="Muhib Akbar (2333845)" userId="S::2333845@student.uwtsd.ac.uk::22c7aed6-de41-4855-a5e2-80c4aa212532" providerId="AD" clId="Web-{0130D0FB-C847-ECA3-7FBE-1E2D603C2CF5}" dt="2026-02-09T13:52:18.156" v="26" actId="20577"/>
          <ac:spMkLst>
            <pc:docMk/>
            <pc:sldMk cId="1942026059" sldId="306"/>
            <ac:spMk id="2" creationId="{6719F29B-F233-48AF-8261-F33A4E079E3E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3:54:25.941" v="31" actId="20577"/>
          <ac:spMkLst>
            <pc:docMk/>
            <pc:sldMk cId="1942026059" sldId="306"/>
            <ac:spMk id="3" creationId="{35E3EA69-4E0E-41BD-8095-A124225A2647}"/>
          </ac:spMkLst>
        </pc:spChg>
      </pc:sldChg>
      <pc:sldChg chg="modSp">
        <pc:chgData name="Muhib Akbar (2333845)" userId="S::2333845@student.uwtsd.ac.uk::22c7aed6-de41-4855-a5e2-80c4aa212532" providerId="AD" clId="Web-{0130D0FB-C847-ECA3-7FBE-1E2D603C2CF5}" dt="2026-02-09T13:49:48.886" v="23" actId="20577"/>
        <pc:sldMkLst>
          <pc:docMk/>
          <pc:sldMk cId="3946180162" sldId="309"/>
        </pc:sldMkLst>
        <pc:spChg chg="mod">
          <ac:chgData name="Muhib Akbar (2333845)" userId="S::2333845@student.uwtsd.ac.uk::22c7aed6-de41-4855-a5e2-80c4aa212532" providerId="AD" clId="Web-{0130D0FB-C847-ECA3-7FBE-1E2D603C2CF5}" dt="2026-02-09T13:49:48.886" v="23" actId="20577"/>
          <ac:spMkLst>
            <pc:docMk/>
            <pc:sldMk cId="3946180162" sldId="309"/>
            <ac:spMk id="23" creationId="{4829E901-B0F6-4B1C-8D1C-8B758458B743}"/>
          </ac:spMkLst>
        </pc:spChg>
      </pc:sldChg>
      <pc:sldChg chg="addSp delSp modSp mod modClrScheme chgLayout">
        <pc:chgData name="Muhib Akbar (2333845)" userId="S::2333845@student.uwtsd.ac.uk::22c7aed6-de41-4855-a5e2-80c4aa212532" providerId="AD" clId="Web-{0130D0FB-C847-ECA3-7FBE-1E2D603C2CF5}" dt="2026-02-09T14:02:19.978" v="74" actId="20577"/>
        <pc:sldMkLst>
          <pc:docMk/>
          <pc:sldMk cId="3153892104" sldId="311"/>
        </pc:sldMkLst>
        <pc:spChg chg="mod">
          <ac:chgData name="Muhib Akbar (2333845)" userId="S::2333845@student.uwtsd.ac.uk::22c7aed6-de41-4855-a5e2-80c4aa212532" providerId="AD" clId="Web-{0130D0FB-C847-ECA3-7FBE-1E2D603C2CF5}" dt="2026-02-09T14:02:02.274" v="69"/>
          <ac:spMkLst>
            <pc:docMk/>
            <pc:sldMk cId="3153892104" sldId="311"/>
            <ac:spMk id="2" creationId="{75031FE9-9059-4FE8-B4AC-9771F23A1B89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02:02.274" v="69"/>
          <ac:spMkLst>
            <pc:docMk/>
            <pc:sldMk cId="3153892104" sldId="311"/>
            <ac:spMk id="3" creationId="{D4A2EB3F-4D60-451F-8F45-7D6654D2FCD9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02:02.274" v="69"/>
          <ac:spMkLst>
            <pc:docMk/>
            <pc:sldMk cId="3153892104" sldId="311"/>
            <ac:spMk id="4" creationId="{6033BEAB-4380-4A47-B648-13315E04F2DF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02:02.274" v="69"/>
          <ac:spMkLst>
            <pc:docMk/>
            <pc:sldMk cId="3153892104" sldId="311"/>
            <ac:spMk id="7" creationId="{09DFFA6E-5749-4A02-AB2E-8856A55ED7B8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02:02.274" v="69"/>
          <ac:spMkLst>
            <pc:docMk/>
            <pc:sldMk cId="3153892104" sldId="311"/>
            <ac:spMk id="12" creationId="{9E1D7404-44B2-41E5-9B1C-26216EB1EC6C}"/>
          </ac:spMkLst>
        </pc:spChg>
        <pc:spChg chg="mod">
          <ac:chgData name="Muhib Akbar (2333845)" userId="S::2333845@student.uwtsd.ac.uk::22c7aed6-de41-4855-a5e2-80c4aa212532" providerId="AD" clId="Web-{0130D0FB-C847-ECA3-7FBE-1E2D603C2CF5}" dt="2026-02-09T14:02:19.978" v="74" actId="20577"/>
          <ac:spMkLst>
            <pc:docMk/>
            <pc:sldMk cId="3153892104" sldId="311"/>
            <ac:spMk id="13" creationId="{391CD11A-AD36-4E45-855A-2546C295CEBC}"/>
          </ac:spMkLst>
        </pc:spChg>
        <pc:picChg chg="add mod ord">
          <ac:chgData name="Muhib Akbar (2333845)" userId="S::2333845@student.uwtsd.ac.uk::22c7aed6-de41-4855-a5e2-80c4aa212532" providerId="AD" clId="Web-{0130D0FB-C847-ECA3-7FBE-1E2D603C2CF5}" dt="2026-02-09T14:02:02.274" v="69"/>
          <ac:picMkLst>
            <pc:docMk/>
            <pc:sldMk cId="3153892104" sldId="311"/>
            <ac:picMk id="6" creationId="{52E79F04-09AC-B7B3-1472-B334AA9338B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CC20273-5AA7-4B5D-8917-720BAAB913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1CC58D-E543-4F81-9083-39F6F7D445D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D74683B-723D-44F9-B6CB-B2114E0382C2}" type="datetime1">
              <a:rPr lang="en-GB" smtClean="0"/>
              <a:t>15/02/2026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66FDA1-CF86-4FB5-8893-04F6CB5B0620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D5CFB5-A96B-47B6-A27C-F99C604341E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DD7E118-DCD0-425E-8F60-56D854F882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25939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CFC670-4CD4-49B2-BA1B-21911C7419F1}" type="datetime1">
              <a:rPr lang="en-GB" smtClean="0"/>
              <a:pPr/>
              <a:t>15/02/2026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6B913A0-8194-43AB-8CE1-D8825DE3150C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68276717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1478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621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1037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920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6122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40111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56154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1395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D6B913A0-8194-43AB-8CE1-D8825DE3150C}" type="slidenum">
              <a:rPr lang="en-GB" noProof="0" smtClean="0"/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064198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D6B913A0-8194-43AB-8CE1-D8825DE3150C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915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8" descr="photo of palm leaf on pink background&#10;">
            <a:extLst>
              <a:ext uri="{FF2B5EF4-FFF2-40B4-BE49-F238E27FC236}">
                <a16:creationId xmlns:a16="http://schemas.microsoft.com/office/drawing/2014/main" id="{E987AC57-CBB8-467C-8A39-019EA33D08D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C11192F3-A424-430E-B4BC-525DF06AE7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C25C416-A3A2-4CF9-9532-2C0BFB51CF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584" y="1901952"/>
            <a:ext cx="3937416" cy="2387600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FD8B2AA-F7CC-4211-87D1-ABF49E9994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584" y="4379976"/>
            <a:ext cx="3937416" cy="572798"/>
          </a:xfrm>
        </p:spPr>
        <p:txBody>
          <a:bodyPr rtlCol="0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8CAF1BA5-EAFF-4D55-A445-675B1CEF489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3825" y="1143000"/>
            <a:ext cx="5029200" cy="457200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395834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ission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 descr="Photo of palm tree leaves&#10;">
            <a:extLst>
              <a:ext uri="{FF2B5EF4-FFF2-40B4-BE49-F238E27FC236}">
                <a16:creationId xmlns:a16="http://schemas.microsoft.com/office/drawing/2014/main" id="{A048BE5A-008A-4FF6-883D-F5F006940A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81EE29-7D44-4587-82CF-1233814B753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accent5">
              <a:alpha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8" name="Picture Placeholder 10">
            <a:extLst>
              <a:ext uri="{FF2B5EF4-FFF2-40B4-BE49-F238E27FC236}">
                <a16:creationId xmlns:a16="http://schemas.microsoft.com/office/drawing/2014/main" id="{D9DE5763-72AE-43A2-A15B-0A85851E826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99048" y="777240"/>
            <a:ext cx="5184648" cy="530352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828800"/>
            <a:ext cx="4087368" cy="841248"/>
          </a:xfrm>
        </p:spPr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463040" y="2799983"/>
            <a:ext cx="4087368" cy="2203704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18329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Placeholder 64">
            <a:extLst>
              <a:ext uri="{FF2B5EF4-FFF2-40B4-BE49-F238E27FC236}">
                <a16:creationId xmlns:a16="http://schemas.microsoft.com/office/drawing/2014/main" id="{D73C250B-F170-486D-A636-FAA4ED926C3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alphaModFix amt="44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1588" y="0"/>
            <a:ext cx="12188825" cy="6858000"/>
          </a:xfrm>
          <a:prstGeom prst="rect">
            <a:avLst/>
          </a:prstGeom>
          <a:solidFill>
            <a:schemeClr val="accent1"/>
          </a:solidFill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E32DAA-2F83-4F0B-B593-EAEC38A22BFF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3820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6F62CE30-AF00-49C9-BB4C-FF4623AE4882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38200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11E27B3C-F9CB-489A-B87D-B019E802464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37882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DE0F61DF-6086-4D91-A1DB-0C91BD225C02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64236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DD1B9ECE-8B72-4E8C-BF0F-42BAD333E58F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642678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CC01C00D-D845-4EA4-ACEA-80430CEC0EA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3642360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E36DA0C1-756A-41EF-BD41-B210DAD57AC5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644652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7" name="Text Placeholder 12">
            <a:extLst>
              <a:ext uri="{FF2B5EF4-FFF2-40B4-BE49-F238E27FC236}">
                <a16:creationId xmlns:a16="http://schemas.microsoft.com/office/drawing/2014/main" id="{22C7D19B-8BCA-4A46-A531-C74F00C501A0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446204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18" name="Text Placeholder 12">
            <a:extLst>
              <a:ext uri="{FF2B5EF4-FFF2-40B4-BE49-F238E27FC236}">
                <a16:creationId xmlns:a16="http://schemas.microsoft.com/office/drawing/2014/main" id="{A1BA12AE-AA7B-4898-AE4C-6EF1BF0293B3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445886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C824A7A5-D0EA-414B-A57F-AFC09799DF8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9250680" y="1975104"/>
            <a:ext cx="2103120" cy="3017520"/>
          </a:xfrm>
          <a:solidFill>
            <a:schemeClr val="accent4"/>
          </a:solidFill>
          <a:ln w="88900">
            <a:solidFill>
              <a:schemeClr val="bg1"/>
            </a:solidFill>
            <a:miter lim="800000"/>
          </a:ln>
          <a:effectLst>
            <a:outerShdw blurRad="127000" dist="38100" dir="2700000" algn="ctr" rotWithShape="0">
              <a:schemeClr val="tx1">
                <a:alpha val="40000"/>
              </a:schemeClr>
            </a:outerShdw>
          </a:effectLst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0CCA0A92-44E0-4256-BDF5-D01C27404DC8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49412" y="5249545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j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Name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16D5C7BE-6D3E-4E7E-BBE6-230B10C2F439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249094" y="5538152"/>
            <a:ext cx="2103438" cy="274320"/>
          </a:xfrm>
        </p:spPr>
        <p:txBody>
          <a:bodyPr rtlCol="0">
            <a:noAutofit/>
          </a:bodyPr>
          <a:lstStyle>
            <a:lvl1pPr marL="0" indent="0" algn="ctr">
              <a:buNone/>
              <a:defRPr sz="1400">
                <a:latin typeface="+mn-lt"/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 rtl="0"/>
            <a:r>
              <a:rPr lang="en-GB" noProof="0"/>
              <a:t>Title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56699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Org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38">
            <a:extLst>
              <a:ext uri="{FF2B5EF4-FFF2-40B4-BE49-F238E27FC236}">
                <a16:creationId xmlns:a16="http://schemas.microsoft.com/office/drawing/2014/main" id="{FCA6EB2C-E8DA-46AE-AD91-63B890E4AC3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802" b="7802"/>
          <a:stretch>
            <a:fillRect/>
          </a:stretch>
        </p:blipFill>
        <p:spPr>
          <a:xfrm>
            <a:off x="0" y="0"/>
            <a:ext cx="12188952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1F8C642-49FB-4E16-A3A0-B2ACBEABF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40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AF00A3-1058-4FA9-A985-0371170105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00F60BE-20E1-40C5-85E7-AEAABD0C0D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DC939B-94C9-4FF9-B0C8-1149DEFA6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21" name="SmartArt Placeholder 20">
            <a:extLst>
              <a:ext uri="{FF2B5EF4-FFF2-40B4-BE49-F238E27FC236}">
                <a16:creationId xmlns:a16="http://schemas.microsoft.com/office/drawing/2014/main" id="{22DDECCB-0586-4A4E-B5E8-F4F3A0C4DD2C}"/>
              </a:ext>
            </a:extLst>
          </p:cNvPr>
          <p:cNvSpPr>
            <a:spLocks noGrp="1"/>
          </p:cNvSpPr>
          <p:nvPr>
            <p:ph type="dgm" sz="quarter" idx="27"/>
          </p:nvPr>
        </p:nvSpPr>
        <p:spPr>
          <a:xfrm>
            <a:off x="1088136" y="2039112"/>
            <a:ext cx="10515600" cy="3960812"/>
          </a:xfrm>
        </p:spPr>
        <p:txBody>
          <a:bodyPr rtlCol="0"/>
          <a:lstStyle/>
          <a:p>
            <a:pPr rtl="0"/>
            <a:r>
              <a:rPr lang="en-US" noProof="0"/>
              <a:t>Click icon to add SmartArt graphic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250250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Opportuniti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Placeholder 17" descr="close up photo of plants&#10;">
            <a:extLst>
              <a:ext uri="{FF2B5EF4-FFF2-40B4-BE49-F238E27FC236}">
                <a16:creationId xmlns:a16="http://schemas.microsoft.com/office/drawing/2014/main" id="{7863BFED-18F0-48ED-A69C-CA7DB56543E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9072CCB7-8B6D-4640-9349-4BF4E6715721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055BE3A6-48FA-4624-9CA9-027EFA2EFD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90913CB-E9D8-4BC6-BF27-FBDED2266B74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657183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657183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AC961473-F8E7-498A-AFFD-2BC0065884EC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657183" y="3567512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F32F6735-86D0-4D0F-9741-8D6C74C99BAA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657183" y="3863067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5" name="Content Placeholder 2">
            <a:extLst>
              <a:ext uri="{FF2B5EF4-FFF2-40B4-BE49-F238E27FC236}">
                <a16:creationId xmlns:a16="http://schemas.microsoft.com/office/drawing/2014/main" id="{DAD41BAB-B874-4283-8FDD-618EAB4B7CC6}"/>
              </a:ext>
            </a:extLst>
          </p:cNvPr>
          <p:cNvSpPr>
            <a:spLocks noGrp="1"/>
          </p:cNvSpPr>
          <p:nvPr>
            <p:ph idx="21" hasCustomPrompt="1"/>
          </p:nvPr>
        </p:nvSpPr>
        <p:spPr>
          <a:xfrm>
            <a:off x="1657183" y="4737597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6382FE5C-EADC-4EF2-9E4F-06BDCA5551B3}"/>
              </a:ext>
            </a:extLst>
          </p:cNvPr>
          <p:cNvSpPr>
            <a:spLocks noGrp="1"/>
          </p:cNvSpPr>
          <p:nvPr>
            <p:ph idx="20" hasCustomPrompt="1"/>
          </p:nvPr>
        </p:nvSpPr>
        <p:spPr>
          <a:xfrm>
            <a:off x="1657183" y="5033152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65016684-22E4-49BC-9E14-2E73CF3F757D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6404811" y="2411516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5C52459E-612F-4699-B9E5-39839B5B6D79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6404811" y="2707071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C93FEF41-CD0D-4D3A-90FA-2F123068E73D}"/>
              </a:ext>
            </a:extLst>
          </p:cNvPr>
          <p:cNvSpPr>
            <a:spLocks noGrp="1"/>
          </p:cNvSpPr>
          <p:nvPr>
            <p:ph idx="23" hasCustomPrompt="1"/>
          </p:nvPr>
        </p:nvSpPr>
        <p:spPr>
          <a:xfrm>
            <a:off x="6404811" y="3570539"/>
            <a:ext cx="41148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56A7E58B-04CA-4390-878D-CBE6185E320A}"/>
              </a:ext>
            </a:extLst>
          </p:cNvPr>
          <p:cNvSpPr>
            <a:spLocks noGrp="1"/>
          </p:cNvSpPr>
          <p:nvPr>
            <p:ph idx="22" hasCustomPrompt="1"/>
          </p:nvPr>
        </p:nvSpPr>
        <p:spPr>
          <a:xfrm>
            <a:off x="6404811" y="3865136"/>
            <a:ext cx="41148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919260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rket Summ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5">
            <a:extLst>
              <a:ext uri="{FF2B5EF4-FFF2-40B4-BE49-F238E27FC236}">
                <a16:creationId xmlns:a16="http://schemas.microsoft.com/office/drawing/2014/main" id="{5FF0F6C8-DE96-49F6-9B94-970D5FD91A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B74849AF-E9E9-4606-B5ED-99DD9840B922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500288"/>
            <a:ext cx="10058400" cy="565265"/>
          </a:xfrm>
        </p:spPr>
        <p:txBody>
          <a:bodyPr rtlCol="0"/>
          <a:lstStyle>
            <a:lvl1pPr algn="ctr">
              <a:defRPr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35331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2230B408-EB55-4F52-8E6D-81122B0E6748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475945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8594AD6F-861E-4958-9DD7-5C6CBEA15343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8165592" y="3548340"/>
            <a:ext cx="2743200" cy="2286000"/>
          </a:xfrm>
        </p:spPr>
        <p:txBody>
          <a:bodyPr rtlCol="0">
            <a:normAutofit/>
          </a:bodyPr>
          <a:lstStyle>
            <a:lvl1pPr marL="0" indent="0" algn="ctr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279588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5AA14AE4-11F2-4FDA-9E81-B2567D6A6474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6181344" cy="6858000"/>
          </a:xfrm>
          <a:custGeom>
            <a:avLst/>
            <a:gdLst>
              <a:gd name="connsiteX0" fmla="*/ 961757 w 6181344"/>
              <a:gd name="connsiteY0" fmla="*/ 4070850 h 6858000"/>
              <a:gd name="connsiteX1" fmla="*/ 961757 w 6181344"/>
              <a:gd name="connsiteY1" fmla="*/ 5076690 h 6858000"/>
              <a:gd name="connsiteX2" fmla="*/ 6094475 w 6181344"/>
              <a:gd name="connsiteY2" fmla="*/ 5076690 h 6858000"/>
              <a:gd name="connsiteX3" fmla="*/ 6094475 w 6181344"/>
              <a:gd name="connsiteY3" fmla="*/ 4070850 h 6858000"/>
              <a:gd name="connsiteX4" fmla="*/ 0 w 6181344"/>
              <a:gd name="connsiteY4" fmla="*/ 0 h 6858000"/>
              <a:gd name="connsiteX5" fmla="*/ 6181344 w 6181344"/>
              <a:gd name="connsiteY5" fmla="*/ 0 h 6858000"/>
              <a:gd name="connsiteX6" fmla="*/ 6181344 w 6181344"/>
              <a:gd name="connsiteY6" fmla="*/ 6858000 h 6858000"/>
              <a:gd name="connsiteX7" fmla="*/ 0 w 6181344"/>
              <a:gd name="connsiteY7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181344" h="6858000">
                <a:moveTo>
                  <a:pt x="961757" y="4070850"/>
                </a:moveTo>
                <a:lnTo>
                  <a:pt x="961757" y="5076690"/>
                </a:lnTo>
                <a:lnTo>
                  <a:pt x="6094475" y="5076690"/>
                </a:lnTo>
                <a:lnTo>
                  <a:pt x="6094475" y="4070850"/>
                </a:lnTo>
                <a:close/>
                <a:moveTo>
                  <a:pt x="0" y="0"/>
                </a:moveTo>
                <a:lnTo>
                  <a:pt x="6181344" y="0"/>
                </a:lnTo>
                <a:lnTo>
                  <a:pt x="6181344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93EBD09-1706-473B-B779-2BE1D717216B}"/>
              </a:ext>
            </a:extLst>
          </p:cNvPr>
          <p:cNvSpPr/>
          <p:nvPr userDrawn="1"/>
        </p:nvSpPr>
        <p:spPr>
          <a:xfrm>
            <a:off x="963281" y="4070850"/>
            <a:ext cx="5132718" cy="10058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DE3D039-0A18-4031-8A63-D83666B066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52728" y="4151376"/>
            <a:ext cx="4443664" cy="914400"/>
          </a:xfrm>
        </p:spPr>
        <p:txBody>
          <a:bodyPr rtlCol="0" anchor="ctr" anchorCtr="0">
            <a:norm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5F381AAE-62C0-4761-90A8-43C8E0B3D2A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3048000" y="777240"/>
            <a:ext cx="8229600" cy="5303520"/>
          </a:xfrm>
          <a:custGeom>
            <a:avLst/>
            <a:gdLst>
              <a:gd name="connsiteX0" fmla="*/ 0 w 8229600"/>
              <a:gd name="connsiteY0" fmla="*/ 0 h 5303520"/>
              <a:gd name="connsiteX1" fmla="*/ 8229600 w 8229600"/>
              <a:gd name="connsiteY1" fmla="*/ 0 h 5303520"/>
              <a:gd name="connsiteX2" fmla="*/ 8229600 w 8229600"/>
              <a:gd name="connsiteY2" fmla="*/ 5303520 h 5303520"/>
              <a:gd name="connsiteX3" fmla="*/ 0 w 8229600"/>
              <a:gd name="connsiteY3" fmla="*/ 5303520 h 5303520"/>
              <a:gd name="connsiteX4" fmla="*/ 0 w 8229600"/>
              <a:gd name="connsiteY4" fmla="*/ 4299450 h 5303520"/>
              <a:gd name="connsiteX5" fmla="*/ 3047999 w 8229600"/>
              <a:gd name="connsiteY5" fmla="*/ 4299450 h 5303520"/>
              <a:gd name="connsiteX6" fmla="*/ 3047999 w 8229600"/>
              <a:gd name="connsiteY6" fmla="*/ 3293610 h 5303520"/>
              <a:gd name="connsiteX7" fmla="*/ 0 w 8229600"/>
              <a:gd name="connsiteY7" fmla="*/ 3293610 h 5303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229600" h="5303520">
                <a:moveTo>
                  <a:pt x="0" y="0"/>
                </a:moveTo>
                <a:lnTo>
                  <a:pt x="8229600" y="0"/>
                </a:lnTo>
                <a:lnTo>
                  <a:pt x="8229600" y="5303520"/>
                </a:lnTo>
                <a:lnTo>
                  <a:pt x="0" y="5303520"/>
                </a:lnTo>
                <a:lnTo>
                  <a:pt x="0" y="4299450"/>
                </a:lnTo>
                <a:lnTo>
                  <a:pt x="3047999" y="4299450"/>
                </a:lnTo>
                <a:lnTo>
                  <a:pt x="3047999" y="3293610"/>
                </a:lnTo>
                <a:lnTo>
                  <a:pt x="0" y="329361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 rtlCol="0">
            <a:noAutofit/>
          </a:bodyPr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EB05F6-A3ED-45AB-B103-D5E34BFD60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29C1C-740D-4213-96FE-1FAA3072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E8801-7449-48B4-8D64-BCE20D0831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591659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84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siness concep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0F3BCA8-7FE0-4921-AE34-6F98AC0AC858}"/>
              </a:ext>
            </a:extLst>
          </p:cNvPr>
          <p:cNvSpPr/>
          <p:nvPr userDrawn="1"/>
        </p:nvSpPr>
        <p:spPr>
          <a:xfrm>
            <a:off x="6096000" y="1143000"/>
            <a:ext cx="5486400" cy="4572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365760" rtlCol="0" anchor="ctr"/>
          <a:lstStyle/>
          <a:p>
            <a:pPr algn="ctr" rtl="0"/>
            <a:endParaRPr lang="en-GB" sz="3600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1143000"/>
            <a:ext cx="5486400" cy="4572000"/>
          </a:xfrm>
          <a:solidFill>
            <a:schemeClr val="bg1">
              <a:alpha val="90000"/>
            </a:schemeClr>
          </a:solidFill>
        </p:spPr>
        <p:txBody>
          <a:bodyPr lIns="612648" tIns="822960" rIns="457200" rtlCol="0" anchor="t">
            <a:no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629400" y="2996693"/>
            <a:ext cx="4416552" cy="221698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514624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4224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C626A5-4FF6-42BD-858A-AE4B2C23A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>
                <a:solidFill>
                  <a:schemeClr val="tx1"/>
                </a:solidFill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64" name="Text Placeholder 3">
            <a:extLst>
              <a:ext uri="{FF2B5EF4-FFF2-40B4-BE49-F238E27FC236}">
                <a16:creationId xmlns:a16="http://schemas.microsoft.com/office/drawing/2014/main" id="{7CFD315B-9E75-4209-B7A2-80B8449A4E2F}"/>
              </a:ext>
            </a:extLst>
          </p:cNvPr>
          <p:cNvSpPr>
            <a:spLocks noGrp="1"/>
          </p:cNvSpPr>
          <p:nvPr>
            <p:ph type="body" sz="quarter" idx="59" hasCustomPrompt="1"/>
          </p:nvPr>
        </p:nvSpPr>
        <p:spPr>
          <a:xfrm>
            <a:off x="2148840" y="1993392"/>
            <a:ext cx="1828800" cy="696885"/>
          </a:xfrm>
          <a:noFill/>
          <a:ln w="12700">
            <a:solidFill>
              <a:schemeClr val="accent3"/>
            </a:solidFill>
          </a:ln>
        </p:spPr>
        <p:txBody>
          <a:bodyPr tIns="36000" rtlCol="0" anchor="ctr" anchorCtr="1">
            <a:normAutofit/>
          </a:bodyPr>
          <a:lstStyle>
            <a:lvl1pPr marL="0" indent="0" algn="ctr">
              <a:lnSpc>
                <a:spcPct val="100000"/>
              </a:lnSpc>
              <a:buNone/>
              <a:defRPr sz="120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Item Title</a:t>
            </a:r>
          </a:p>
        </p:txBody>
      </p:sp>
      <p:sp>
        <p:nvSpPr>
          <p:cNvPr id="38" name="Text Placeholder 10">
            <a:extLst>
              <a:ext uri="{FF2B5EF4-FFF2-40B4-BE49-F238E27FC236}">
                <a16:creationId xmlns:a16="http://schemas.microsoft.com/office/drawing/2014/main" id="{0FE649C6-E102-4D6E-ABCC-F2992D28195D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914399" y="3255264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39" name="Text Placeholder 10">
            <a:extLst>
              <a:ext uri="{FF2B5EF4-FFF2-40B4-BE49-F238E27FC236}">
                <a16:creationId xmlns:a16="http://schemas.microsoft.com/office/drawing/2014/main" id="{BE213787-ACF7-458D-9A73-3F194978B6D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9659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0" name="Text Placeholder 10">
            <a:extLst>
              <a:ext uri="{FF2B5EF4-FFF2-40B4-BE49-F238E27FC236}">
                <a16:creationId xmlns:a16="http://schemas.microsoft.com/office/drawing/2014/main" id="{6154F8E5-E3E5-4C0F-AE2F-2170C25EDC5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752344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1" name="Text Placeholder 10">
            <a:extLst>
              <a:ext uri="{FF2B5EF4-FFF2-40B4-BE49-F238E27FC236}">
                <a16:creationId xmlns:a16="http://schemas.microsoft.com/office/drawing/2014/main" id="{B1453360-81EF-4EB1-B249-712DA6E62C83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5418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2" name="Text Placeholder 10">
            <a:extLst>
              <a:ext uri="{FF2B5EF4-FFF2-40B4-BE49-F238E27FC236}">
                <a16:creationId xmlns:a16="http://schemas.microsoft.com/office/drawing/2014/main" id="{9FBB54B5-A522-4A23-BBF7-AD1A18EDFD1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3297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4" name="Text Placeholder 10">
            <a:extLst>
              <a:ext uri="{FF2B5EF4-FFF2-40B4-BE49-F238E27FC236}">
                <a16:creationId xmlns:a16="http://schemas.microsoft.com/office/drawing/2014/main" id="{867C3CE9-8463-4382-AE21-F6BF3518D01D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176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5" name="Text Placeholder 10">
            <a:extLst>
              <a:ext uri="{FF2B5EF4-FFF2-40B4-BE49-F238E27FC236}">
                <a16:creationId xmlns:a16="http://schemas.microsoft.com/office/drawing/2014/main" id="{FDB7C866-DDCF-4E42-8CC8-A211234AFBAB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9055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6" name="Text Placeholder 10">
            <a:extLst>
              <a:ext uri="{FF2B5EF4-FFF2-40B4-BE49-F238E27FC236}">
                <a16:creationId xmlns:a16="http://schemas.microsoft.com/office/drawing/2014/main" id="{C4F4671C-F421-46D3-B43B-46B3F0DF596A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669348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8" name="Text Placeholder 10">
            <a:extLst>
              <a:ext uri="{FF2B5EF4-FFF2-40B4-BE49-F238E27FC236}">
                <a16:creationId xmlns:a16="http://schemas.microsoft.com/office/drawing/2014/main" id="{0E7055C4-CE9C-411A-A475-92AB82FE1E75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8140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9" name="Text Placeholder 10">
            <a:extLst>
              <a:ext uri="{FF2B5EF4-FFF2-40B4-BE49-F238E27FC236}">
                <a16:creationId xmlns:a16="http://schemas.microsoft.com/office/drawing/2014/main" id="{5B7AA0C1-6D4F-4D6B-9E27-6ECEE6F49E6E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26932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7" name="Text Placeholder 10">
            <a:extLst>
              <a:ext uri="{FF2B5EF4-FFF2-40B4-BE49-F238E27FC236}">
                <a16:creationId xmlns:a16="http://schemas.microsoft.com/office/drawing/2014/main" id="{6D392CE7-6DB5-412C-939E-200FAC21643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905724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0" name="Text Placeholder 10">
            <a:extLst>
              <a:ext uri="{FF2B5EF4-FFF2-40B4-BE49-F238E27FC236}">
                <a16:creationId xmlns:a16="http://schemas.microsoft.com/office/drawing/2014/main" id="{A5EC4B0C-5DD6-4EEB-AF30-E36D4F9E5EC0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845160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1" name="Text Placeholder 10">
            <a:extLst>
              <a:ext uri="{FF2B5EF4-FFF2-40B4-BE49-F238E27FC236}">
                <a16:creationId xmlns:a16="http://schemas.microsoft.com/office/drawing/2014/main" id="{2521C66C-8612-487A-AB8B-18249AB8BF27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3085" y="336499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43" name="Text Placeholder 10">
            <a:extLst>
              <a:ext uri="{FF2B5EF4-FFF2-40B4-BE49-F238E27FC236}">
                <a16:creationId xmlns:a16="http://schemas.microsoft.com/office/drawing/2014/main" id="{824436FA-ECBE-4BB1-9126-66F330E7F0AE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914400" y="4114800"/>
            <a:ext cx="731520" cy="457200"/>
          </a:xfrm>
        </p:spPr>
        <p:txBody>
          <a:bodyPr rtlCol="0" anchor="ctr"/>
          <a:lstStyle>
            <a:lvl1pPr marL="0" indent="0" algn="ctr">
              <a:buNone/>
              <a:defRPr sz="1400" b="1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</a:defRPr>
            </a:lvl1pPr>
          </a:lstStyle>
          <a:p>
            <a:pPr lvl="0" rtl="0"/>
            <a:r>
              <a:rPr lang="en-GB" noProof="0"/>
              <a:t>Year</a:t>
            </a:r>
          </a:p>
        </p:txBody>
      </p:sp>
      <p:sp>
        <p:nvSpPr>
          <p:cNvPr id="52" name="Text Placeholder 10">
            <a:extLst>
              <a:ext uri="{FF2B5EF4-FFF2-40B4-BE49-F238E27FC236}">
                <a16:creationId xmlns:a16="http://schemas.microsoft.com/office/drawing/2014/main" id="{0622C4FE-C10F-4B57-B40B-0FA21F330517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196991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3" name="Text Placeholder 10">
            <a:extLst>
              <a:ext uri="{FF2B5EF4-FFF2-40B4-BE49-F238E27FC236}">
                <a16:creationId xmlns:a16="http://schemas.microsoft.com/office/drawing/2014/main" id="{0E5C83ED-676D-4C6E-84B3-CF127AC54442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275234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4" name="Text Placeholder 10">
            <a:extLst>
              <a:ext uri="{FF2B5EF4-FFF2-40B4-BE49-F238E27FC236}">
                <a16:creationId xmlns:a16="http://schemas.microsoft.com/office/drawing/2014/main" id="{678DF814-ABAE-422D-8055-BD8FF43DDF54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3545289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5" name="Text Placeholder 10">
            <a:extLst>
              <a:ext uri="{FF2B5EF4-FFF2-40B4-BE49-F238E27FC236}">
                <a16:creationId xmlns:a16="http://schemas.microsoft.com/office/drawing/2014/main" id="{E7022C5B-31FF-4550-9CDC-2CF1AB17D556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4332976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6" name="Text Placeholder 10">
            <a:extLst>
              <a:ext uri="{FF2B5EF4-FFF2-40B4-BE49-F238E27FC236}">
                <a16:creationId xmlns:a16="http://schemas.microsoft.com/office/drawing/2014/main" id="{C54252E9-4902-4781-BE29-34163ABE7ED9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5120663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7" name="Text Placeholder 10">
            <a:extLst>
              <a:ext uri="{FF2B5EF4-FFF2-40B4-BE49-F238E27FC236}">
                <a16:creationId xmlns:a16="http://schemas.microsoft.com/office/drawing/2014/main" id="{0FD8FBC5-AD5D-464D-8360-6AA55AA2FA76}"/>
              </a:ext>
            </a:extLst>
          </p:cNvPr>
          <p:cNvSpPr>
            <a:spLocks noGrp="1"/>
          </p:cNvSpPr>
          <p:nvPr>
            <p:ph type="body" sz="quarter" idx="52" hasCustomPrompt="1"/>
          </p:nvPr>
        </p:nvSpPr>
        <p:spPr>
          <a:xfrm>
            <a:off x="5908350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8" name="Text Placeholder 10">
            <a:extLst>
              <a:ext uri="{FF2B5EF4-FFF2-40B4-BE49-F238E27FC236}">
                <a16:creationId xmlns:a16="http://schemas.microsoft.com/office/drawing/2014/main" id="{C90BD4FA-047A-4A4F-B1E2-4FDEA49BB0A0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6696037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0" name="Text Placeholder 10">
            <a:extLst>
              <a:ext uri="{FF2B5EF4-FFF2-40B4-BE49-F238E27FC236}">
                <a16:creationId xmlns:a16="http://schemas.microsoft.com/office/drawing/2014/main" id="{5FBE1C04-A830-4310-A83C-178E44D8A72F}"/>
              </a:ext>
            </a:extLst>
          </p:cNvPr>
          <p:cNvSpPr>
            <a:spLocks noGrp="1"/>
          </p:cNvSpPr>
          <p:nvPr>
            <p:ph type="body" sz="quarter" idx="55" hasCustomPrompt="1"/>
          </p:nvPr>
        </p:nvSpPr>
        <p:spPr>
          <a:xfrm>
            <a:off x="7483724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1" name="Text Placeholder 10">
            <a:extLst>
              <a:ext uri="{FF2B5EF4-FFF2-40B4-BE49-F238E27FC236}">
                <a16:creationId xmlns:a16="http://schemas.microsoft.com/office/drawing/2014/main" id="{EB543626-7655-454D-8E28-B2391850A39C}"/>
              </a:ext>
            </a:extLst>
          </p:cNvPr>
          <p:cNvSpPr>
            <a:spLocks noGrp="1"/>
          </p:cNvSpPr>
          <p:nvPr>
            <p:ph type="body" sz="quarter" idx="56" hasCustomPrompt="1"/>
          </p:nvPr>
        </p:nvSpPr>
        <p:spPr>
          <a:xfrm>
            <a:off x="8271411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59" name="Text Placeholder 10">
            <a:extLst>
              <a:ext uri="{FF2B5EF4-FFF2-40B4-BE49-F238E27FC236}">
                <a16:creationId xmlns:a16="http://schemas.microsoft.com/office/drawing/2014/main" id="{5F306D8F-E1A5-492D-9145-6445614AB282}"/>
              </a:ext>
            </a:extLst>
          </p:cNvPr>
          <p:cNvSpPr>
            <a:spLocks noGrp="1"/>
          </p:cNvSpPr>
          <p:nvPr>
            <p:ph type="body" sz="quarter" idx="54" hasCustomPrompt="1"/>
          </p:nvPr>
        </p:nvSpPr>
        <p:spPr>
          <a:xfrm>
            <a:off x="9059098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2" name="Text Placeholder 10">
            <a:extLst>
              <a:ext uri="{FF2B5EF4-FFF2-40B4-BE49-F238E27FC236}">
                <a16:creationId xmlns:a16="http://schemas.microsoft.com/office/drawing/2014/main" id="{9C109601-CAE5-44CE-ADF7-9FB216F81780}"/>
              </a:ext>
            </a:extLst>
          </p:cNvPr>
          <p:cNvSpPr>
            <a:spLocks noGrp="1"/>
          </p:cNvSpPr>
          <p:nvPr>
            <p:ph type="body" sz="quarter" idx="57" hasCustomPrompt="1"/>
          </p:nvPr>
        </p:nvSpPr>
        <p:spPr>
          <a:xfrm>
            <a:off x="9846785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63" name="Text Placeholder 10">
            <a:extLst>
              <a:ext uri="{FF2B5EF4-FFF2-40B4-BE49-F238E27FC236}">
                <a16:creationId xmlns:a16="http://schemas.microsoft.com/office/drawing/2014/main" id="{17AE5B8B-FA0E-40E2-9841-D0F9AB83E023}"/>
              </a:ext>
            </a:extLst>
          </p:cNvPr>
          <p:cNvSpPr>
            <a:spLocks noGrp="1"/>
          </p:cNvSpPr>
          <p:nvPr>
            <p:ph type="body" sz="quarter" idx="58" hasCustomPrompt="1"/>
          </p:nvPr>
        </p:nvSpPr>
        <p:spPr>
          <a:xfrm>
            <a:off x="10634472" y="4233672"/>
            <a:ext cx="640080" cy="201776"/>
          </a:xfrm>
        </p:spPr>
        <p:txBody>
          <a:bodyPr rtlCol="0">
            <a:noAutofit/>
          </a:bodyPr>
          <a:lstStyle>
            <a:lvl1pPr marL="0" indent="0" algn="ctr">
              <a:buNone/>
              <a:defRPr sz="1000">
                <a:solidFill>
                  <a:schemeClr val="tx1"/>
                </a:solidFill>
              </a:defRPr>
            </a:lvl1pPr>
          </a:lstStyle>
          <a:p>
            <a:pPr lvl="0" rtl="0"/>
            <a:r>
              <a:rPr lang="en-GB" noProof="0"/>
              <a:t>MM</a:t>
            </a:r>
          </a:p>
        </p:txBody>
      </p:sp>
      <p:sp>
        <p:nvSpPr>
          <p:cNvPr id="33" name="Date Placeholder 3">
            <a:extLst>
              <a:ext uri="{FF2B5EF4-FFF2-40B4-BE49-F238E27FC236}">
                <a16:creationId xmlns:a16="http://schemas.microsoft.com/office/drawing/2014/main" id="{1560C8D6-BAAE-4E4C-B478-D7EEA33BC34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34" name="Footer Placeholder 4">
            <a:extLst>
              <a:ext uri="{FF2B5EF4-FFF2-40B4-BE49-F238E27FC236}">
                <a16:creationId xmlns:a16="http://schemas.microsoft.com/office/drawing/2014/main" id="{2D34A825-4619-4016-B027-DA83FE0756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35" name="Slide Number Placeholder 5">
            <a:extLst>
              <a:ext uri="{FF2B5EF4-FFF2-40B4-BE49-F238E27FC236}">
                <a16:creationId xmlns:a16="http://schemas.microsoft.com/office/drawing/2014/main" id="{A065CC06-C5B6-44D0-8071-1833580ABF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1106404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isk and reward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44" descr="Photo of palm leaves&#10;">
            <a:extLst>
              <a:ext uri="{FF2B5EF4-FFF2-40B4-BE49-F238E27FC236}">
                <a16:creationId xmlns:a16="http://schemas.microsoft.com/office/drawing/2014/main" id="{7C4AAE08-43F5-49E6-AEBD-2C27A2BE0823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F83E037-B49C-4664-8547-6F1930E2BD04}"/>
              </a:ext>
            </a:extLst>
          </p:cNvPr>
          <p:cNvSpPr/>
          <p:nvPr userDrawn="1"/>
        </p:nvSpPr>
        <p:spPr>
          <a:xfrm>
            <a:off x="914400" y="777240"/>
            <a:ext cx="10361676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5057774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709928" y="2105025"/>
            <a:ext cx="4178808" cy="3383280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54496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54496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14232" y="2103120"/>
            <a:ext cx="2185416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714232" y="2569464"/>
            <a:ext cx="2185416" cy="2916936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692630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Placeholder 8" descr="photo of laptop keyboard bordered by 2 palm leaves&#10;">
            <a:extLst>
              <a:ext uri="{FF2B5EF4-FFF2-40B4-BE49-F238E27FC236}">
                <a16:creationId xmlns:a16="http://schemas.microsoft.com/office/drawing/2014/main" id="{729C024A-3DD8-474A-848D-7BCCC032BC7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F1584ECC-FA3B-4A7A-A456-6472AE8B1DA3}"/>
              </a:ext>
            </a:extLst>
          </p:cNvPr>
          <p:cNvSpPr/>
          <p:nvPr userDrawn="1"/>
        </p:nvSpPr>
        <p:spPr>
          <a:xfrm>
            <a:off x="915924" y="777240"/>
            <a:ext cx="10360152" cy="530352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6A8F5C17-5DF3-42C2-B87F-A2F50BE04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1929383"/>
            <a:ext cx="4480560" cy="640080"/>
          </a:xfrm>
        </p:spPr>
        <p:txBody>
          <a:bodyPr rtlCol="0">
            <a:noAutofit/>
          </a:bodyPr>
          <a:lstStyle>
            <a:lvl1pPr algn="l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298448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298448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3685032" y="2871216"/>
            <a:ext cx="2066544" cy="365760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0">
                <a:solidFill>
                  <a:schemeClr val="accent3">
                    <a:lumMod val="50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3685032" y="3337560"/>
            <a:ext cx="2066544" cy="2286000"/>
          </a:xfrm>
        </p:spPr>
        <p:txBody>
          <a:bodyPr rtlCol="0">
            <a:normAutofit/>
          </a:bodyPr>
          <a:lstStyle>
            <a:lvl1pPr marL="0" indent="0">
              <a:lnSpc>
                <a:spcPts val="2000"/>
              </a:lnSpc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4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DE97EF55-0D4D-4801-869B-04ED682D62D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208776" y="1289304"/>
            <a:ext cx="4572000" cy="4334256"/>
          </a:xfrm>
          <a:solidFill>
            <a:schemeClr val="accent4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636721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9E034D-C1DD-48C0-BB6B-FDC6F8EBA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14980"/>
            <a:ext cx="10515600" cy="640080"/>
          </a:xfrm>
        </p:spPr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7FFB71-D3BF-4723-8C5E-44AD8F0E92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19656"/>
            <a:ext cx="5157787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91BC8B9-8F2B-4131-A090-0ACBEEE80B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386584"/>
            <a:ext cx="5157787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714E40B-C52C-407A-9311-46FDCD84CB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9656"/>
            <a:ext cx="5183188" cy="548640"/>
          </a:xfrm>
        </p:spPr>
        <p:txBody>
          <a:bodyPr rtlCol="0" anchor="ctr" anchorCtr="0">
            <a:normAutofit/>
          </a:bodyPr>
          <a:lstStyle>
            <a:lvl1pPr marL="0" indent="0">
              <a:buNone/>
              <a:defRPr sz="16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US" noProof="0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596ED23-22F0-421E-849C-630BEABF8B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86584"/>
            <a:ext cx="5183188" cy="368458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0A2F77-6CFB-4347-9224-EFAA0C0E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C1F45E-8700-4861-AD21-BB7A09E13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283171-31EE-44C7-A031-9F840EDEC1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910057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>
            <a:lvl1pPr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36192"/>
            <a:ext cx="10515600" cy="4351338"/>
          </a:xfrm>
        </p:spPr>
        <p:txBody>
          <a:bodyPr rtlCol="0"/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5401871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ey concep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C62EDD7B-9CFE-429C-B002-CB0D9B31ECDE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1524" y="0"/>
            <a:ext cx="12188952" cy="6858000"/>
          </a:xfrm>
          <a:solidFill>
            <a:schemeClr val="bg1"/>
          </a:solidFill>
        </p:spPr>
        <p:txBody>
          <a:bodyPr rtlCol="0"/>
          <a:lstStyle/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910" y="1878096"/>
            <a:ext cx="4572000" cy="939209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5CEABB6-07DC-46E8-9B57-56EC44A396E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4EF15002-67E4-4A4E-8458-C33E897B7F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1184910" y="3184149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5FEF5233-78E0-4693-B7BD-AB83F3704938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1184910" y="2888594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AFFB0F1-B93F-405D-9BAC-C8487E8EAD32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1184910" y="4340145"/>
            <a:ext cx="4572000" cy="731520"/>
          </a:xfrm>
        </p:spPr>
        <p:txBody>
          <a:bodyPr rtlCol="0">
            <a:normAutofit/>
          </a:bodyPr>
          <a:lstStyle>
            <a:lvl1pPr marL="0" indent="0">
              <a:lnSpc>
                <a:spcPts val="2200"/>
              </a:lnSpc>
              <a:buNone/>
              <a:defRPr sz="1400"/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78DECC8A-9731-47C9-ADC8-DB414C006D1F}"/>
              </a:ext>
            </a:extLst>
          </p:cNvPr>
          <p:cNvSpPr>
            <a:spLocks noGrp="1"/>
          </p:cNvSpPr>
          <p:nvPr>
            <p:ph idx="19" hasCustomPrompt="1"/>
          </p:nvPr>
        </p:nvSpPr>
        <p:spPr>
          <a:xfrm>
            <a:off x="1184910" y="4044590"/>
            <a:ext cx="4572000" cy="274320"/>
          </a:xfrm>
        </p:spPr>
        <p:txBody>
          <a:bodyPr rtlCol="0">
            <a:noAutofit/>
          </a:bodyPr>
          <a:lstStyle>
            <a:lvl1pPr marL="0" indent="0">
              <a:lnSpc>
                <a:spcPts val="2200"/>
              </a:lnSpc>
              <a:buNone/>
              <a:defRPr sz="1800">
                <a:solidFill>
                  <a:schemeClr val="accent2"/>
                </a:solidFill>
                <a:latin typeface="+mj-lt"/>
              </a:defRPr>
            </a:lvl1pPr>
            <a:lvl2pPr marL="457200" indent="0">
              <a:lnSpc>
                <a:spcPts val="2200"/>
              </a:lnSpc>
              <a:buNone/>
              <a:defRPr sz="1600"/>
            </a:lvl2pPr>
            <a:lvl3pPr marL="914400" indent="0">
              <a:lnSpc>
                <a:spcPts val="2200"/>
              </a:lnSpc>
              <a:buNone/>
              <a:defRPr sz="1600"/>
            </a:lvl3pPr>
            <a:lvl4pPr marL="1371600" indent="0">
              <a:lnSpc>
                <a:spcPts val="2200"/>
              </a:lnSpc>
              <a:buNone/>
              <a:defRPr sz="1600"/>
            </a:lvl4pPr>
            <a:lvl5pPr marL="1828800" indent="0">
              <a:lnSpc>
                <a:spcPts val="2200"/>
              </a:lnSpc>
              <a:buNone/>
              <a:defRPr sz="16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</p:spTree>
    <p:extLst>
      <p:ext uri="{BB962C8B-B14F-4D97-AF65-F5344CB8AC3E}">
        <p14:creationId xmlns:p14="http://schemas.microsoft.com/office/powerpoint/2010/main" val="4050672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Placeholder 13" descr="close up photo of leaves&#10;">
            <a:extLst>
              <a:ext uri="{FF2B5EF4-FFF2-40B4-BE49-F238E27FC236}">
                <a16:creationId xmlns:a16="http://schemas.microsoft.com/office/drawing/2014/main" id="{5B334254-BCFF-4714-B7C4-38E7C0814F6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CFE1AAB-5EBC-4913-9A1E-DBC69C761B22}"/>
              </a:ext>
            </a:extLst>
          </p:cNvPr>
          <p:cNvSpPr/>
          <p:nvPr userDrawn="1"/>
        </p:nvSpPr>
        <p:spPr>
          <a:xfrm>
            <a:off x="4066032" y="0"/>
            <a:ext cx="4059936" cy="6858000"/>
          </a:xfrm>
          <a:prstGeom prst="rect">
            <a:avLst/>
          </a:prstGeom>
          <a:solidFill>
            <a:schemeClr val="accent5">
              <a:lumMod val="9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4AE12D1-08AF-45E9-A34A-BDE9E860B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24400" y="2450592"/>
            <a:ext cx="2743200" cy="640080"/>
          </a:xfrm>
        </p:spPr>
        <p:txBody>
          <a:bodyPr rtlCol="0">
            <a:noAutofit/>
          </a:bodyPr>
          <a:lstStyle>
            <a:lvl1pPr algn="ctr">
              <a:defRPr sz="36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F5A6A-E29E-401A-801A-8FD9CAABA7A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724400" y="3566160"/>
            <a:ext cx="2743200" cy="2651760"/>
          </a:xfrm>
        </p:spPr>
        <p:txBody>
          <a:bodyPr rtlCol="0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 rtl="0"/>
            <a:r>
              <a:rPr lang="en-GB" noProof="0"/>
              <a:t>Click to edit text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DAC16E-5725-4AC1-AB85-871F25D26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0B5D8-71E9-48DC-A04C-559359603C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DD81F-9379-48E6-9B14-83486F920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804356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B4660D4-B0ED-42D9-BC6D-AF4F1F9CB6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C607AE-E8B7-4C3B-A6DA-04289E2F0A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1917CC-671D-47EA-B065-51E87EC27B5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2D0B54-5D87-4D1B-9C6E-5A7B87C833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GB" noProof="0"/>
              <a:t>Contoso business plan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CADFFD-0FF7-4DDC-8879-918576F63E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fld id="{B5CEABB6-07DC-46E8-9B57-56EC44A396E5}" type="slidenum">
              <a:rPr lang="en-GB" noProof="0" smtClean="0"/>
              <a:pPr rtl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46430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4" r:id="rId3"/>
    <p:sldLayoutId id="2147483675" r:id="rId4"/>
    <p:sldLayoutId id="2147483667" r:id="rId5"/>
    <p:sldLayoutId id="2147483666" r:id="rId6"/>
    <p:sldLayoutId id="2147483651" r:id="rId7"/>
    <p:sldLayoutId id="2147483670" r:id="rId8"/>
    <p:sldLayoutId id="2147483672" r:id="rId9"/>
    <p:sldLayoutId id="2147483653" r:id="rId10"/>
    <p:sldLayoutId id="2147483674" r:id="rId11"/>
    <p:sldLayoutId id="2147483668" r:id="rId12"/>
    <p:sldLayoutId id="2147483669" r:id="rId13"/>
    <p:sldLayoutId id="2147483673" r:id="rId14"/>
    <p:sldLayoutId id="2147483671" r:id="rId15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72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920" userDrawn="1">
          <p15:clr>
            <a:srgbClr val="F26B43"/>
          </p15:clr>
        </p15:guide>
        <p15:guide id="4" pos="5760" userDrawn="1">
          <p15:clr>
            <a:srgbClr val="F26B43"/>
          </p15:clr>
        </p15:guide>
        <p15:guide id="5" pos="5184" userDrawn="1">
          <p15:clr>
            <a:srgbClr val="5ACBF0"/>
          </p15:clr>
        </p15:guide>
        <p15:guide id="6" pos="2496" userDrawn="1">
          <p15:clr>
            <a:srgbClr val="5ACBF0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815C6-3AD0-46E6-A74A-1967BD91AF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0584" y="1171702"/>
            <a:ext cx="3937416" cy="1306322"/>
          </a:xfrm>
        </p:spPr>
        <p:txBody>
          <a:bodyPr rtlCol="0">
            <a:noAutofit/>
          </a:bodyPr>
          <a:lstStyle/>
          <a:p>
            <a:br>
              <a:rPr lang="en-GB" sz="3200" b="1" dirty="0">
                <a:latin typeface="Arial"/>
                <a:cs typeface="Arial"/>
              </a:rPr>
            </a:br>
            <a:r>
              <a:rPr lang="en-GB" sz="3000" b="1" dirty="0">
                <a:latin typeface="Arial"/>
                <a:cs typeface="Arial"/>
              </a:rPr>
              <a:t>Managing Business Information</a:t>
            </a:r>
            <a:br>
              <a:rPr lang="en-GB" sz="3000" b="1" dirty="0">
                <a:latin typeface="Arial"/>
              </a:rPr>
            </a:br>
            <a:r>
              <a:rPr lang="en-GB" sz="3000" b="1" dirty="0">
                <a:latin typeface="Arial"/>
                <a:cs typeface="Arial"/>
              </a:rPr>
              <a:t>LCLM5004</a:t>
            </a:r>
            <a:endParaRPr lang="en-US" sz="3200" b="1" dirty="0">
              <a:latin typeface="Arial"/>
              <a:cs typeface="Arial"/>
            </a:endParaRPr>
          </a:p>
        </p:txBody>
      </p:sp>
      <p:sp>
        <p:nvSpPr>
          <p:cNvPr id="23" name="Subtitle 22">
            <a:extLst>
              <a:ext uri="{FF2B5EF4-FFF2-40B4-BE49-F238E27FC236}">
                <a16:creationId xmlns:a16="http://schemas.microsoft.com/office/drawing/2014/main" id="{4829E901-B0F6-4B1C-8D1C-8B758458B74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0584" y="2800350"/>
            <a:ext cx="3937416" cy="215242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Muhib Akbar 2333845</a:t>
            </a:r>
          </a:p>
          <a:p>
            <a:endParaRPr lang="en-GB"/>
          </a:p>
          <a:p>
            <a:r>
              <a:rPr lang="en-GB"/>
              <a:t>University of Wales Trinity Saint David (UWTSD)</a:t>
            </a:r>
          </a:p>
        </p:txBody>
      </p:sp>
      <p:pic>
        <p:nvPicPr>
          <p:cNvPr id="16" name="Picture Placeholder 15" descr="photo of 2 men drawing a graph&#10;">
            <a:extLst>
              <a:ext uri="{FF2B5EF4-FFF2-40B4-BE49-F238E27FC236}">
                <a16:creationId xmlns:a16="http://schemas.microsoft.com/office/drawing/2014/main" id="{AE10A7AB-4E16-4B85-8C75-FABB6412DD5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93825" y="1143000"/>
            <a:ext cx="5029200" cy="4572000"/>
          </a:xfrm>
        </p:spPr>
      </p:pic>
    </p:spTree>
    <p:extLst>
      <p:ext uri="{BB962C8B-B14F-4D97-AF65-F5344CB8AC3E}">
        <p14:creationId xmlns:p14="http://schemas.microsoft.com/office/powerpoint/2010/main" val="39461801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19F29B-F233-48AF-8261-F33A4E079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828800"/>
            <a:ext cx="4087368" cy="841248"/>
          </a:xfrm>
        </p:spPr>
        <p:txBody>
          <a:bodyPr rtlCol="0">
            <a:noAutofit/>
          </a:bodyPr>
          <a:lstStyle/>
          <a:p>
            <a:r>
              <a:rPr lang="en-GB" sz="3200">
                <a:ea typeface="+mj-lt"/>
                <a:cs typeface="+mj-lt"/>
              </a:rPr>
              <a:t>Modernising Business Information Systems in UK Small Businesses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3EA69-4E0E-41BD-8095-A124225A26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040" y="2799983"/>
            <a:ext cx="4087368" cy="220370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•</a:t>
            </a:r>
            <a:endParaRPr lang="en-US"/>
          </a:p>
          <a:p>
            <a:r>
              <a:rPr lang="en-GB" sz="1600">
                <a:latin typeface="Arial"/>
                <a:ea typeface="+mn-lt"/>
                <a:cs typeface="+mn-lt"/>
              </a:rPr>
              <a:t>Improving Efficiency, Decision-Making, and Customer Experience</a:t>
            </a:r>
            <a:endParaRPr lang="en-US" sz="1600">
              <a:latin typeface="Arial"/>
            </a:endParaRPr>
          </a:p>
        </p:txBody>
      </p:sp>
      <p:pic>
        <p:nvPicPr>
          <p:cNvPr id="17" name="Picture Placeholder 16" descr="team member&#10;">
            <a:extLst>
              <a:ext uri="{FF2B5EF4-FFF2-40B4-BE49-F238E27FC236}">
                <a16:creationId xmlns:a16="http://schemas.microsoft.com/office/drawing/2014/main" id="{675F9124-3F84-4444-8B6D-EC5BE819EFDA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9048" y="777240"/>
            <a:ext cx="5184648" cy="5303520"/>
          </a:xfrm>
        </p:spPr>
      </p:pic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5F77CBB-7E0A-452C-B294-CE85EADCD6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29EA23-F34E-486A-B8B2-0C3019266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8F602C-7F98-4C02-99D4-ED65E00D66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19B51A1E-902D-48AF-9020-955120F399B6}" type="slidenum">
              <a:rPr lang="en-GB" smtClean="0"/>
              <a:pPr rtl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20260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031FE9-9059-4FE8-B4AC-9771F23A1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714980"/>
            <a:ext cx="10515600" cy="640080"/>
          </a:xfrm>
        </p:spPr>
        <p:txBody>
          <a:bodyPr rtlCol="0" anchor="ctr">
            <a:normAutofit/>
          </a:bodyPr>
          <a:lstStyle/>
          <a:p>
            <a:r>
              <a:rPr lang="en-GB" b="1">
                <a:highlight>
                  <a:srgbClr val="FFFFFF"/>
                </a:highlight>
              </a:rPr>
              <a:t>Agenda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A2EB3F-4D60-451F-8F45-7D6654D2FC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819656"/>
            <a:ext cx="5157787" cy="548640"/>
          </a:xfrm>
        </p:spPr>
        <p:txBody>
          <a:bodyPr vert="horz" lIns="91440" tIns="45720" rIns="91440" bIns="45720" rtlCol="0" anchor="ctr">
            <a:normAutofit/>
          </a:bodyPr>
          <a:lstStyle/>
          <a:p>
            <a:endParaRPr lang="en-GB"/>
          </a:p>
          <a:p>
            <a:pPr rtl="0"/>
            <a:endParaRPr lang="en-GB"/>
          </a:p>
        </p:txBody>
      </p:sp>
      <p:pic>
        <p:nvPicPr>
          <p:cNvPr id="6" name="Picture 5" descr="A person sitting at a desk with a computer&#10;&#10;AI-generated content may be incorrect.">
            <a:extLst>
              <a:ext uri="{FF2B5EF4-FFF2-40B4-BE49-F238E27FC236}">
                <a16:creationId xmlns:a16="http://schemas.microsoft.com/office/drawing/2014/main" id="{52E79F04-09AC-B7B3-1472-B334AA9338B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562"/>
          <a:stretch>
            <a:fillRect/>
          </a:stretch>
        </p:blipFill>
        <p:spPr>
          <a:xfrm>
            <a:off x="839788" y="2386584"/>
            <a:ext cx="5157787" cy="3684588"/>
          </a:xfrm>
          <a:prstGeom prst="rect">
            <a:avLst/>
          </a:prstGeom>
          <a:noFill/>
        </p:spPr>
      </p:pic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9E1D7404-44B2-41E5-9B1C-26216EB1EC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819656"/>
            <a:ext cx="5183188" cy="54864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 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391CD11A-AD36-4E45-855A-2546C295CEB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386584"/>
            <a:ext cx="5183188" cy="368458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endParaRPr lang="en-GB" sz="2400">
              <a:highlight>
                <a:srgbClr val="FFFFFF"/>
              </a:highlight>
            </a:endParaRPr>
          </a:p>
          <a:p>
            <a:pPr marL="285750" indent="-285750">
              <a:buFont typeface="Arial"/>
              <a:buChar char="•"/>
            </a:pPr>
            <a:endParaRPr lang="en-GB" sz="2400">
              <a:highlight>
                <a:srgbClr val="FFFFFF"/>
              </a:highlight>
            </a:endParaRPr>
          </a:p>
          <a:p>
            <a:pPr marL="285750" indent="-285750">
              <a:buFont typeface="Arial"/>
              <a:buChar char="•"/>
            </a:pPr>
            <a:r>
              <a:rPr lang="en-GB" sz="2400">
                <a:highlight>
                  <a:srgbClr val="FFFFFF"/>
                </a:highlight>
              </a:rPr>
              <a:t>Strategic value of BIS</a:t>
            </a:r>
            <a:endParaRPr lang="en-US" sz="2400"/>
          </a:p>
          <a:p>
            <a:pPr marL="285750" indent="-285750">
              <a:buFont typeface="Arial"/>
              <a:buChar char="•"/>
            </a:pPr>
            <a:r>
              <a:rPr lang="en-GB" sz="2400">
                <a:highlight>
                  <a:srgbClr val="FFFFFF"/>
                </a:highlight>
              </a:rPr>
              <a:t>Comparative analysis of three systems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>
                <a:highlight>
                  <a:srgbClr val="FFFFFF"/>
                </a:highlight>
              </a:rPr>
              <a:t>UK ethical &amp; legal considerations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>
                <a:highlight>
                  <a:srgbClr val="FFFFFF"/>
                </a:highlight>
              </a:rPr>
              <a:t>Real SME case studies</a:t>
            </a:r>
            <a:endParaRPr lang="en-GB" sz="2400"/>
          </a:p>
          <a:p>
            <a:pPr marL="285750" indent="-285750">
              <a:buFont typeface="Arial"/>
              <a:buChar char="•"/>
            </a:pPr>
            <a:r>
              <a:rPr lang="en-GB" sz="2400">
                <a:highlight>
                  <a:srgbClr val="FFFFFF"/>
                </a:highlight>
              </a:rPr>
              <a:t>Actionable roadmap</a:t>
            </a:r>
            <a:endParaRPr lang="en-GB" sz="2400"/>
          </a:p>
          <a:p>
            <a:endParaRPr lang="en-GB" sz="240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3BEAB-4380-4A47-B648-13315E04F2D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DFFA6E-5749-4A02-AB2E-8856A55ED7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smtClean="0"/>
              <a:pPr rtl="0">
                <a:spcAft>
                  <a:spcPts val="600"/>
                </a:spcAft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38921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Photo of plant next to a couch">
            <a:extLst>
              <a:ext uri="{FF2B5EF4-FFF2-40B4-BE49-F238E27FC236}">
                <a16:creationId xmlns:a16="http://schemas.microsoft.com/office/drawing/2014/main" id="{E02808E2-CED6-4042-B4A7-74D40168FFC5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12188952" cy="6858000"/>
          </a:xfrm>
        </p:spPr>
      </p:pic>
      <p:sp>
        <p:nvSpPr>
          <p:cNvPr id="34" name="Title 33">
            <a:extLst>
              <a:ext uri="{FF2B5EF4-FFF2-40B4-BE49-F238E27FC236}">
                <a16:creationId xmlns:a16="http://schemas.microsoft.com/office/drawing/2014/main" id="{1EF02964-6708-42E7-9841-A3E40E24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6625" y="962025"/>
            <a:ext cx="5486400" cy="4572000"/>
          </a:xfrm>
        </p:spPr>
        <p:txBody>
          <a:bodyPr rtlCol="0"/>
          <a:lstStyle/>
          <a:p>
            <a:r>
              <a:rPr lang="en-GB" dirty="0">
                <a:latin typeface="Arial"/>
                <a:ea typeface="+mj-lt"/>
                <a:cs typeface="+mj-lt"/>
              </a:rPr>
              <a:t>BIS: What &amp; Why</a:t>
            </a:r>
            <a:br>
              <a:rPr lang="en-GB" dirty="0">
                <a:latin typeface="Arial"/>
                <a:ea typeface="+mj-lt"/>
                <a:cs typeface="+mj-lt"/>
              </a:rPr>
            </a:br>
            <a:r>
              <a:rPr lang="en-GB" sz="1200" b="1" dirty="0">
                <a:latin typeface="Arial"/>
                <a:ea typeface="+mj-lt"/>
                <a:cs typeface="+mj-lt"/>
              </a:rPr>
              <a:t>Definition:</a:t>
            </a:r>
            <a:r>
              <a:rPr lang="en-GB" sz="1200" dirty="0">
                <a:latin typeface="Arial"/>
                <a:ea typeface="+mj-lt"/>
                <a:cs typeface="+mj-lt"/>
              </a:rPr>
              <a:t> Integrated systems for collecting, processing, storing, and disseminating data (O’Brien and </a:t>
            </a:r>
            <a:r>
              <a:rPr lang="en-GB" sz="1200" err="1">
                <a:latin typeface="Arial"/>
                <a:ea typeface="+mj-lt"/>
                <a:cs typeface="+mj-lt"/>
              </a:rPr>
              <a:t>Marakas</a:t>
            </a:r>
            <a:r>
              <a:rPr lang="en-GB" sz="1200" dirty="0">
                <a:latin typeface="Arial"/>
                <a:ea typeface="+mj-lt"/>
                <a:cs typeface="+mj-lt"/>
              </a:rPr>
              <a:t>, 2019</a:t>
            </a:r>
            <a:r>
              <a:rPr lang="en-GB" sz="1200" dirty="0">
                <a:ea typeface="+mj-lt"/>
                <a:cs typeface="+mj-lt"/>
              </a:rPr>
              <a:t>)</a:t>
            </a:r>
            <a:endParaRPr lang="en-US" sz="1200" dirty="0">
              <a:latin typeface="Arial"/>
              <a:cs typeface="Arial"/>
            </a:endParaRPr>
          </a:p>
          <a:p>
            <a:r>
              <a:rPr lang="en-GB" sz="1200" b="1" dirty="0">
                <a:latin typeface="Arial"/>
                <a:ea typeface="+mj-lt"/>
                <a:cs typeface="+mj-lt"/>
              </a:rPr>
              <a:t>Strategic Impact on UK SMEs:</a:t>
            </a:r>
            <a:endParaRPr lang="en-US" sz="12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200" dirty="0">
                <a:latin typeface="Arial"/>
                <a:ea typeface="+mj-lt"/>
                <a:cs typeface="+mj-lt"/>
              </a:rPr>
              <a:t>Automates core processes → reduces overheads (Pearlson</a:t>
            </a:r>
            <a:r>
              <a:rPr lang="en-GB" sz="1200" dirty="0">
                <a:ea typeface="+mj-lt"/>
                <a:cs typeface="+mj-lt"/>
              </a:rPr>
              <a:t>, </a:t>
            </a:r>
            <a:r>
              <a:rPr lang="en-GB" sz="1200" dirty="0">
                <a:latin typeface="Arial"/>
                <a:ea typeface="+mj-lt"/>
                <a:cs typeface="+mj-lt"/>
              </a:rPr>
              <a:t>Saunders and Galletta, 2020 )</a:t>
            </a:r>
            <a:endParaRPr lang="en-GB" sz="12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200" dirty="0">
                <a:latin typeface="Arial"/>
                <a:ea typeface="+mj-lt"/>
                <a:cs typeface="+mj-lt"/>
              </a:rPr>
              <a:t>Supports daily operations &amp; managerial decisions (</a:t>
            </a:r>
            <a:r>
              <a:rPr lang="en-GB" sz="1200" err="1">
                <a:latin typeface="Arial"/>
                <a:ea typeface="+mj-lt"/>
                <a:cs typeface="+mj-lt"/>
              </a:rPr>
              <a:t>Baltzan</a:t>
            </a:r>
            <a:r>
              <a:rPr lang="en-GB" sz="1200" dirty="0">
                <a:latin typeface="Arial"/>
                <a:ea typeface="+mj-lt"/>
                <a:cs typeface="+mj-lt"/>
              </a:rPr>
              <a:t>, 2021)</a:t>
            </a:r>
            <a:endParaRPr lang="en-US" sz="12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200" dirty="0">
                <a:latin typeface="Arial"/>
                <a:ea typeface="+mj-lt"/>
                <a:cs typeface="+mj-lt"/>
              </a:rPr>
              <a:t>Enables data-driven decision-making &amp; customer insight</a:t>
            </a:r>
            <a:endParaRPr lang="en-US" sz="12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200" dirty="0">
                <a:latin typeface="Arial"/>
                <a:ea typeface="+mj-lt"/>
                <a:cs typeface="+mj-lt"/>
              </a:rPr>
              <a:t>Enhances competitiveness &amp; supports growth (Ward and Peppard, 2016)</a:t>
            </a:r>
            <a:br>
              <a:rPr lang="en-GB" sz="1200" dirty="0">
                <a:latin typeface="Arial"/>
                <a:ea typeface="+mj-lt"/>
                <a:cs typeface="+mj-lt"/>
              </a:rPr>
            </a:br>
            <a:r>
              <a:rPr lang="en-GB" sz="1200" dirty="0">
                <a:latin typeface="Arial"/>
                <a:ea typeface="+mj-lt"/>
                <a:cs typeface="+mj-lt"/>
              </a:rPr>
              <a:t>Simplifies UK regulatory compliance (GDPR, Making Tax Digital)</a:t>
            </a:r>
            <a:endParaRPr lang="en-US" sz="1200" dirty="0">
              <a:latin typeface="Arial"/>
              <a:cs typeface="Arial"/>
            </a:endParaRPr>
          </a:p>
          <a:p>
            <a:endParaRPr lang="en-GB">
              <a:latin typeface="Arial"/>
              <a:ea typeface="+mj-lt"/>
              <a:cs typeface="+mj-l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58B68F-CCA9-4C91-85AC-597D8C51D3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29400" y="2996693"/>
            <a:ext cx="4416552" cy="2216986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GB"/>
          </a:p>
          <a:p>
            <a:pPr rtl="0"/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2DE98-C429-4715-BA3C-5D6C820084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3AD4D1-035C-4B0B-8CCF-210BA5D594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843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91CFAB-A735-4A31-A51D-42FE1F5E94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1471713"/>
            <a:ext cx="9858375" cy="917690"/>
          </a:xfrm>
        </p:spPr>
        <p:txBody>
          <a:bodyPr rtlCol="0">
            <a:normAutofit fontScale="90000"/>
          </a:bodyPr>
          <a:lstStyle/>
          <a:p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b="1">
                <a:latin typeface="Arial"/>
                <a:ea typeface="+mj-lt"/>
                <a:cs typeface="+mj-lt"/>
              </a:rPr>
            </a:br>
            <a:r>
              <a:rPr lang="en-GB" b="1">
                <a:latin typeface="Arial"/>
                <a:ea typeface="+mj-lt"/>
                <a:cs typeface="+mj-lt"/>
              </a:rPr>
              <a:t>Three Core Systems</a:t>
            </a:r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b="1">
                <a:latin typeface="Arial"/>
                <a:ea typeface="+mj-lt"/>
                <a:cs typeface="+mj-lt"/>
              </a:rPr>
            </a:br>
            <a:br>
              <a:rPr lang="en-GB" sz="1400" b="1">
                <a:latin typeface="Arial"/>
                <a:ea typeface="+mj-lt"/>
                <a:cs typeface="+mj-lt"/>
              </a:rPr>
            </a:br>
            <a:r>
              <a:rPr lang="en-GB" sz="1400" b="1">
                <a:latin typeface="Arial"/>
                <a:ea typeface="+mj-lt"/>
                <a:cs typeface="+mj-lt"/>
              </a:rPr>
              <a:t>1. ERP (Enterprise Resource Planning)</a:t>
            </a:r>
            <a:endParaRPr lang="en-US" sz="1400" b="1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Unifies finance, inventory, HR, operations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Best for: Eliminating operational silos</a:t>
            </a:r>
            <a:endParaRPr lang="en-US" sz="1400">
              <a:latin typeface="Arial"/>
              <a:cs typeface="Arial"/>
            </a:endParaRPr>
          </a:p>
          <a:p>
            <a:r>
              <a:rPr lang="en-GB" sz="1400" b="1">
                <a:latin typeface="Arial"/>
                <a:ea typeface="+mj-lt"/>
                <a:cs typeface="+mj-lt"/>
              </a:rPr>
              <a:t>2. CRM (Customer Relationship Management)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Centralises customer interactions, sales, service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Best for: Revenue growth &amp; customer retention</a:t>
            </a:r>
            <a:endParaRPr lang="en-US" sz="1400">
              <a:latin typeface="Arial"/>
              <a:cs typeface="Arial"/>
            </a:endParaRPr>
          </a:p>
          <a:p>
            <a:r>
              <a:rPr lang="en-GB" sz="1400" b="1">
                <a:latin typeface="Arial"/>
                <a:ea typeface="+mj-lt"/>
                <a:cs typeface="+mj-lt"/>
              </a:rPr>
              <a:t>3. DSS/BI (Decision Support/Business Intelligence)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Analytics, dashboards, forecasting tools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400">
                <a:latin typeface="Arial"/>
                <a:ea typeface="+mj-lt"/>
                <a:cs typeface="+mj-lt"/>
              </a:rPr>
              <a:t>Best for: Strategic insight &amp; performance tracking</a:t>
            </a:r>
            <a:endParaRPr lang="en-US" sz="1400">
              <a:latin typeface="Arial"/>
            </a:endParaRPr>
          </a:p>
          <a:p>
            <a:endParaRPr lang="en-GB" b="1">
              <a:latin typeface="Arial"/>
              <a:ea typeface="+mj-lt"/>
              <a:cs typeface="+mj-lt"/>
            </a:endParaRPr>
          </a:p>
        </p:txBody>
      </p:sp>
      <p:sp>
        <p:nvSpPr>
          <p:cNvPr id="44" name="Content Placeholder 32">
            <a:extLst>
              <a:ext uri="{FF2B5EF4-FFF2-40B4-BE49-F238E27FC236}">
                <a16:creationId xmlns:a16="http://schemas.microsoft.com/office/drawing/2014/main" id="{F52A6075-6FBF-5D4F-8457-C7E43D8C6DE0}"/>
              </a:ext>
            </a:extLst>
          </p:cNvPr>
          <p:cNvSpPr>
            <a:spLocks noGrp="1"/>
          </p:cNvSpPr>
          <p:nvPr>
            <p:ph idx="20"/>
          </p:nvPr>
        </p:nvSpPr>
        <p:spPr>
          <a:xfrm>
            <a:off x="1657183" y="5033152"/>
            <a:ext cx="4114800" cy="73152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E0D9D39-4DE1-4E77-8802-B35DBFFF97A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F4C2B-CB37-4281-A527-07A09A21A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35D3B1-302E-4611-8FB6-958884D2C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045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AD2AE59-5630-4D5C-83A9-4CDEF4D7DC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0200" y="1371600"/>
            <a:ext cx="5057774" cy="640080"/>
          </a:xfrm>
        </p:spPr>
        <p:txBody>
          <a:bodyPr rtlCol="0">
            <a:noAutofit/>
          </a:bodyPr>
          <a:lstStyle/>
          <a:p>
            <a:r>
              <a:rPr lang="en-GB" sz="2400">
                <a:ea typeface="+mj-lt"/>
                <a:cs typeface="+mj-lt"/>
              </a:rPr>
              <a:t>Comparative Analysis</a:t>
            </a:r>
            <a:endParaRPr lang="en-US"/>
          </a:p>
        </p:txBody>
      </p:sp>
      <p:pic>
        <p:nvPicPr>
          <p:cNvPr id="47" name="Picture Placeholder 46" descr="Person drawing a line on a graph on a clear white board">
            <a:extLst>
              <a:ext uri="{FF2B5EF4-FFF2-40B4-BE49-F238E27FC236}">
                <a16:creationId xmlns:a16="http://schemas.microsoft.com/office/drawing/2014/main" id="{11BA5C3B-BBA0-484C-95FF-48C53441E847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09928" y="2105025"/>
            <a:ext cx="4178808" cy="3383280"/>
          </a:xfrm>
        </p:spPr>
      </p:pic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863A97-A73A-4927-A883-9002F499C56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A8DBFE-0476-41B3-9106-C29360C70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7081026-6073-4FB4-BACC-6C021DD4E9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6</a:t>
            </a:fld>
            <a:endParaRPr lang="en-GB"/>
          </a:p>
        </p:txBody>
      </p:sp>
      <p:graphicFrame>
        <p:nvGraphicFramePr>
          <p:cNvPr id="14" name="Content Placeholder 13">
            <a:extLst>
              <a:ext uri="{FF2B5EF4-FFF2-40B4-BE49-F238E27FC236}">
                <a16:creationId xmlns:a16="http://schemas.microsoft.com/office/drawing/2014/main" id="{CB4FD507-F279-82F0-9149-86FA38359F91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53656163"/>
              </p:ext>
            </p:extLst>
          </p:nvPr>
        </p:nvGraphicFramePr>
        <p:xfrm>
          <a:off x="6257925" y="2057400"/>
          <a:ext cx="4851639" cy="34513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7213">
                  <a:extLst>
                    <a:ext uri="{9D8B030D-6E8A-4147-A177-3AD203B41FA5}">
                      <a16:colId xmlns:a16="http://schemas.microsoft.com/office/drawing/2014/main" val="2312344005"/>
                    </a:ext>
                  </a:extLst>
                </a:gridCol>
                <a:gridCol w="1617213">
                  <a:extLst>
                    <a:ext uri="{9D8B030D-6E8A-4147-A177-3AD203B41FA5}">
                      <a16:colId xmlns:a16="http://schemas.microsoft.com/office/drawing/2014/main" val="14461965"/>
                    </a:ext>
                  </a:extLst>
                </a:gridCol>
                <a:gridCol w="1617213">
                  <a:extLst>
                    <a:ext uri="{9D8B030D-6E8A-4147-A177-3AD203B41FA5}">
                      <a16:colId xmlns:a16="http://schemas.microsoft.com/office/drawing/2014/main" val="3584072579"/>
                    </a:ext>
                  </a:extLst>
                </a:gridCol>
              </a:tblGrid>
              <a:tr h="54220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2000">
                          <a:solidFill>
                            <a:schemeClr val="tx1"/>
                          </a:solidFill>
                          <a:latin typeface="Arial"/>
                        </a:rPr>
                        <a:t>ERP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Arial"/>
                        </a:rPr>
                        <a:t>CRM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>
                          <a:solidFill>
                            <a:schemeClr val="tx1"/>
                          </a:solidFill>
                          <a:latin typeface="Arial"/>
                        </a:rPr>
                        <a:t>DSS\BI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53107393"/>
                  </a:ext>
                </a:extLst>
              </a:tr>
              <a:tr h="61519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Primary Function</a:t>
                      </a:r>
                      <a:endParaRPr lang="en-US" sz="1200" b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Operational integration</a:t>
                      </a:r>
                      <a:endParaRPr lang="en-US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Customer lifecycle management</a:t>
                      </a:r>
                      <a:endParaRPr lang="en-US" sz="120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94894"/>
                  </a:ext>
                </a:extLst>
              </a:tr>
              <a:tr h="86544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Key Benefit</a:t>
                      </a:r>
                      <a:endParaRPr lang="en-US" b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latin typeface="Arial"/>
                        </a:rPr>
                        <a:t>Single data source, process standardisation</a:t>
                      </a:r>
                      <a:endParaRPr lang="en-US" sz="110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360° customer view, sales pipeline visibility</a:t>
                      </a:r>
                      <a:endParaRPr lang="en-US" sz="120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32332604"/>
                  </a:ext>
                </a:extLst>
              </a:tr>
              <a:tr h="81330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Key Limitation</a:t>
                      </a:r>
                      <a:endParaRPr lang="en-US" sz="1200" b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latin typeface="Arial"/>
                        </a:rPr>
                        <a:t>High cost &amp; implementation complexity</a:t>
                      </a:r>
                      <a:endParaRPr lang="en-US" sz="110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latin typeface="Arial"/>
                        </a:rPr>
                        <a:t>User adoption challenges, data quality reliance</a:t>
                      </a:r>
                      <a:endParaRPr lang="en-US" sz="110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78169127"/>
                  </a:ext>
                </a:extLst>
              </a:tr>
              <a:tr h="61519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SME Suitability</a:t>
                      </a:r>
                      <a:endParaRPr lang="en-US" sz="1200" b="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100" b="0" i="0" u="none" strike="noStrike" noProof="0">
                          <a:latin typeface="Arial"/>
                        </a:rPr>
                        <a:t>Long-term scaling solution</a:t>
                      </a:r>
                      <a:endParaRPr lang="en-US" sz="1100">
                        <a:latin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200" b="0" i="0" u="none" strike="noStrike" noProof="0">
                          <a:latin typeface="Arial"/>
                        </a:rPr>
                        <a:t>Highest immediate ROI</a:t>
                      </a:r>
                      <a:endParaRPr lang="en-US" sz="1200">
                        <a:latin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3358701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38EFD4F-B82E-8C97-CE35-0795D27027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0402217"/>
              </p:ext>
            </p:extLst>
          </p:nvPr>
        </p:nvGraphicFramePr>
        <p:xfrm>
          <a:off x="0" y="4514850"/>
          <a:ext cx="12192000" cy="194472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1673583679"/>
                    </a:ext>
                  </a:extLst>
                </a:gridCol>
              </a:tblGrid>
              <a:tr h="1944721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ERP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028881300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A3AE9F13-0C43-7FDF-D6D1-F73208F45B2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415974"/>
              </p:ext>
            </p:extLst>
          </p:nvPr>
        </p:nvGraphicFramePr>
        <p:xfrm>
          <a:off x="0" y="4743450"/>
          <a:ext cx="12192000" cy="635329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1814088590"/>
                    </a:ext>
                  </a:extLst>
                </a:gridCol>
              </a:tblGrid>
              <a:tr h="63532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ERP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213512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D212206-CB91-BD39-68A5-156DF9ABDC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8466841"/>
              </p:ext>
            </p:extLst>
          </p:nvPr>
        </p:nvGraphicFramePr>
        <p:xfrm>
          <a:off x="0" y="4752975"/>
          <a:ext cx="12192000" cy="36576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192000">
                  <a:extLst>
                    <a:ext uri="{9D8B030D-6E8A-4147-A177-3AD203B41FA5}">
                      <a16:colId xmlns:a16="http://schemas.microsoft.com/office/drawing/2014/main" val="1582702949"/>
                    </a:ext>
                  </a:extLst>
                </a:gridCol>
              </a:tblGrid>
              <a:tr h="335104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/>
                        <a:t>ERP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72539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516945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A5201E-0D0B-4879-A91C-D4ED47D7B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9591" y="1005458"/>
            <a:ext cx="4451985" cy="697230"/>
          </a:xfrm>
        </p:spPr>
        <p:txBody>
          <a:bodyPr rtlCol="0">
            <a:noAutofit/>
          </a:bodyPr>
          <a:lstStyle/>
          <a:p>
            <a:r>
              <a:rPr lang="en-GB" sz="1800" b="1">
                <a:latin typeface="Arial"/>
                <a:ea typeface="+mj-lt"/>
                <a:cs typeface="+mj-lt"/>
              </a:rPr>
              <a:t>UK Ethical &amp; Legal Framework</a:t>
            </a:r>
            <a:endParaRPr lang="en-US" sz="1800" b="1">
              <a:latin typeface="Arial"/>
              <a:cs typeface="Arial"/>
            </a:endParaRPr>
          </a:p>
        </p:txBody>
      </p:sp>
      <p:sp>
        <p:nvSpPr>
          <p:cNvPr id="29" name="Content Placeholder 28">
            <a:extLst>
              <a:ext uri="{FF2B5EF4-FFF2-40B4-BE49-F238E27FC236}">
                <a16:creationId xmlns:a16="http://schemas.microsoft.com/office/drawing/2014/main" id="{C8A25AC9-18C2-42FA-A68D-B954C9D267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8448" y="1701165"/>
            <a:ext cx="3799332" cy="40637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1100" b="1" dirty="0">
                <a:latin typeface="Arial"/>
                <a:ea typeface="+mn-lt"/>
                <a:cs typeface="Arial"/>
              </a:rPr>
              <a:t>Critical Considerations:</a:t>
            </a:r>
            <a:endParaRPr lang="en-US" sz="11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Data Protection: UK GDPR mandates lawful, secure processing (</a:t>
            </a:r>
            <a:r>
              <a:rPr lang="en-GB" sz="1100" dirty="0">
                <a:latin typeface="Arial"/>
                <a:ea typeface="+mn-lt"/>
                <a:cs typeface="+mn-lt"/>
              </a:rPr>
              <a:t>Bygrave, 2022</a:t>
            </a:r>
            <a:r>
              <a:rPr lang="en-GB" sz="1100" dirty="0">
                <a:latin typeface="Arial"/>
                <a:ea typeface="+mn-lt"/>
                <a:cs typeface="Arial"/>
              </a:rPr>
              <a:t>)</a:t>
            </a:r>
            <a:endParaRPr lang="en-GB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Algorithmic Accountability: AI systems must be auditable to prevent bias (</a:t>
            </a:r>
            <a:r>
              <a:rPr lang="en-GB" sz="1100" dirty="0">
                <a:latin typeface="Arial"/>
                <a:ea typeface="+mn-lt"/>
                <a:cs typeface="+mn-lt"/>
              </a:rPr>
              <a:t>Veale and </a:t>
            </a:r>
            <a:r>
              <a:rPr lang="en-GB" sz="1100" err="1">
                <a:latin typeface="Arial"/>
                <a:ea typeface="+mn-lt"/>
                <a:cs typeface="+mn-lt"/>
              </a:rPr>
              <a:t>Borgesius</a:t>
            </a:r>
            <a:r>
              <a:rPr lang="en-GB" sz="1100" dirty="0">
                <a:latin typeface="Arial"/>
                <a:ea typeface="+mn-lt"/>
                <a:cs typeface="+mn-lt"/>
              </a:rPr>
              <a:t>, 2021</a:t>
            </a:r>
            <a:r>
              <a:rPr lang="en-GB" sz="1100" dirty="0">
                <a:latin typeface="Arial"/>
                <a:ea typeface="+mn-lt"/>
                <a:cs typeface="Arial"/>
              </a:rPr>
              <a:t>)</a:t>
            </a:r>
            <a:endParaRPr lang="en-GB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Employee Monitoring: Requires transparency &amp; proportionality (</a:t>
            </a:r>
            <a:r>
              <a:rPr lang="en-GB" sz="1100" dirty="0">
                <a:latin typeface="Arial"/>
                <a:ea typeface="+mn-lt"/>
                <a:cs typeface="+mn-lt"/>
              </a:rPr>
              <a:t>Moore, 2020</a:t>
            </a:r>
            <a:r>
              <a:rPr lang="en-GB" sz="1100" dirty="0">
                <a:latin typeface="Arial"/>
                <a:ea typeface="+mn-lt"/>
                <a:cs typeface="Arial"/>
              </a:rPr>
              <a:t>)</a:t>
            </a:r>
            <a:endParaRPr lang="en-GB" sz="1100" dirty="0">
              <a:latin typeface="Arial"/>
              <a:cs typeface="Arial"/>
            </a:endParaRPr>
          </a:p>
          <a:p>
            <a:r>
              <a:rPr lang="en-GB" sz="1100" b="1" dirty="0">
                <a:latin typeface="Arial"/>
                <a:ea typeface="+mn-lt"/>
                <a:cs typeface="Arial"/>
              </a:rPr>
              <a:t>Mitigation Strategies:</a:t>
            </a:r>
            <a:endParaRPr lang="en-GB" sz="11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Privacy by design in system selection</a:t>
            </a:r>
            <a:endParaRPr lang="en-GB" sz="11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Regular bias audits of automated decisions</a:t>
            </a:r>
            <a:endParaRPr lang="en-GB" sz="1100" dirty="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GB" sz="1100" dirty="0">
                <a:latin typeface="Arial"/>
                <a:ea typeface="+mn-lt"/>
                <a:cs typeface="Arial"/>
              </a:rPr>
              <a:t>Clear internal policies on data use</a:t>
            </a:r>
            <a:endParaRPr lang="en-GB" sz="1100" dirty="0">
              <a:latin typeface="Arial"/>
              <a:cs typeface="Arial"/>
            </a:endParaRPr>
          </a:p>
          <a:p>
            <a:endParaRPr lang="en-GB" sz="1200">
              <a:latin typeface="Arial"/>
              <a:cs typeface="Arial"/>
            </a:endParaRPr>
          </a:p>
        </p:txBody>
      </p:sp>
      <p:pic>
        <p:nvPicPr>
          <p:cNvPr id="43" name="Picture Placeholder 42" descr="Photo of two businessmen drawing a graph&#10;">
            <a:extLst>
              <a:ext uri="{FF2B5EF4-FFF2-40B4-BE49-F238E27FC236}">
                <a16:creationId xmlns:a16="http://schemas.microsoft.com/office/drawing/2014/main" id="{9B6C9607-2FE7-4BA2-A78E-6122DAAD2E62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08776" y="1289304"/>
            <a:ext cx="4572000" cy="4334256"/>
          </a:xfrm>
        </p:spPr>
      </p:pic>
      <p:sp>
        <p:nvSpPr>
          <p:cNvPr id="36" name="Date Placeholder 35">
            <a:extLst>
              <a:ext uri="{FF2B5EF4-FFF2-40B4-BE49-F238E27FC236}">
                <a16:creationId xmlns:a16="http://schemas.microsoft.com/office/drawing/2014/main" id="{D98E03FD-AFE5-462A-8455-5E7B34A5729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/>
              <a:t>20XX</a:t>
            </a:r>
          </a:p>
        </p:txBody>
      </p:sp>
      <p:sp>
        <p:nvSpPr>
          <p:cNvPr id="38" name="Slide Number Placeholder 37">
            <a:extLst>
              <a:ext uri="{FF2B5EF4-FFF2-40B4-BE49-F238E27FC236}">
                <a16:creationId xmlns:a16="http://schemas.microsoft.com/office/drawing/2014/main" id="{317B426A-ED12-4FB0-AEFB-637E82DB8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40943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B43638-9CBC-AD49-0412-F98C397A67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925830"/>
            <a:ext cx="4114800" cy="633222"/>
          </a:xfrm>
        </p:spPr>
        <p:txBody>
          <a:bodyPr/>
          <a:lstStyle/>
          <a:p>
            <a:r>
              <a:rPr lang="en-GB" sz="2800"/>
              <a:t>Ethical Considerations in Information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EF3EC2-F733-18A8-C0AC-F6DCCC4935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83380" y="1851660"/>
            <a:ext cx="3970020" cy="208026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sz="1400" dirty="0">
                <a:latin typeface="Arial"/>
                <a:cs typeface="Arial"/>
              </a:rPr>
              <a:t>•</a:t>
            </a:r>
            <a:r>
              <a:rPr lang="en-GB" sz="1400" dirty="0">
                <a:latin typeface="Arial"/>
                <a:ea typeface="+mn-lt"/>
                <a:cs typeface="+mn-lt"/>
              </a:rPr>
              <a:t>Protect personal and company data with strong security measures.</a:t>
            </a:r>
            <a:endParaRPr lang="en-US" sz="1400">
              <a:latin typeface="Arial"/>
              <a:cs typeface="Arial"/>
            </a:endParaRPr>
          </a:p>
          <a:p>
            <a:pPr marL="285750" indent="-285750">
              <a:buChar char="•"/>
            </a:pPr>
            <a:r>
              <a:rPr lang="en-GB" sz="1400" dirty="0">
                <a:latin typeface="Arial"/>
                <a:ea typeface="+mn-lt"/>
                <a:cs typeface="+mn-lt"/>
              </a:rPr>
              <a:t>Use AI systems fairly, transparently, and responsibly.</a:t>
            </a:r>
            <a:endParaRPr lang="en-GB" sz="1400" dirty="0">
              <a:latin typeface="Arial"/>
              <a:cs typeface="Arial"/>
            </a:endParaRPr>
          </a:p>
          <a:p>
            <a:pPr marL="285750" indent="-285750">
              <a:buChar char="•"/>
            </a:pPr>
            <a:r>
              <a:rPr lang="en-GB" sz="1400" dirty="0">
                <a:latin typeface="Arial"/>
                <a:ea typeface="+mn-lt"/>
                <a:cs typeface="+mn-lt"/>
              </a:rPr>
              <a:t>Be clear about employee monitoring practices.</a:t>
            </a:r>
            <a:endParaRPr lang="en-GB" sz="1400" dirty="0">
              <a:latin typeface="Arial"/>
              <a:cs typeface="Arial"/>
            </a:endParaRPr>
          </a:p>
          <a:p>
            <a:pPr marL="285750" indent="-285750">
              <a:buChar char="•"/>
            </a:pPr>
            <a:r>
              <a:rPr lang="en-GB" sz="1400" dirty="0">
                <a:latin typeface="Arial"/>
                <a:ea typeface="+mn-lt"/>
                <a:cs typeface="+mn-lt"/>
              </a:rPr>
              <a:t>Check data regularly to reduce bias and prevent misuse.</a:t>
            </a:r>
            <a:endParaRPr lang="en-GB" sz="1400" dirty="0">
              <a:latin typeface="Arial"/>
            </a:endParaRPr>
          </a:p>
          <a:p>
            <a:endParaRPr lang="en-GB" sz="2000" dirty="0"/>
          </a:p>
          <a:p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20EFC6-E94A-FD4B-AAEE-E0BE99771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r>
              <a:rPr lang="en-GB" noProof="0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5D647-EC49-8B7E-90B4-A6C06D2D70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B5CEABB6-07DC-46E8-9B57-56EC44A396E5}" type="slidenum">
              <a:rPr lang="en-GB" noProof="0" smtClean="0"/>
              <a:pPr rtl="0"/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5429676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CAEE93-8585-46D4-A7EC-F184E317C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algn="ctr"/>
            <a:r>
              <a:rPr lang="en-GB" b="1">
                <a:latin typeface="Arial"/>
                <a:ea typeface="+mj-lt"/>
                <a:cs typeface="+mj-lt"/>
              </a:rPr>
              <a:t>Case Study – </a:t>
            </a:r>
            <a:r>
              <a:rPr lang="en-GB" b="1" err="1">
                <a:latin typeface="Arial"/>
                <a:ea typeface="+mj-lt"/>
                <a:cs typeface="+mj-lt"/>
              </a:rPr>
              <a:t>Futrli</a:t>
            </a:r>
            <a:r>
              <a:rPr lang="en-GB" b="1">
                <a:latin typeface="Arial"/>
                <a:ea typeface="+mj-lt"/>
                <a:cs typeface="+mj-lt"/>
              </a:rPr>
              <a:t> Ltd (UK Tech SME)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20C547-CAAA-4F67-8DFD-712B97B12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r>
              <a:rPr lang="en-GB"/>
              <a:t>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5AAE72-0077-4E8E-B3AE-0F0879374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fld id="{B5CEABB6-07DC-46E8-9B57-56EC44A396E5}" type="slidenum">
              <a:rPr lang="en-GB" smtClean="0"/>
              <a:pPr/>
              <a:t>9</a:t>
            </a:fld>
            <a:endParaRPr lang="en-GB"/>
          </a:p>
        </p:txBody>
      </p:sp>
      <p:sp>
        <p:nvSpPr>
          <p:cNvPr id="12" name="SmartArt Placeholder 11">
            <a:extLst>
              <a:ext uri="{FF2B5EF4-FFF2-40B4-BE49-F238E27FC236}">
                <a16:creationId xmlns:a16="http://schemas.microsoft.com/office/drawing/2014/main" id="{048FF106-4B68-A203-0AC6-07F5A0FE39FA}"/>
              </a:ext>
            </a:extLst>
          </p:cNvPr>
          <p:cNvSpPr>
            <a:spLocks noGrp="1"/>
          </p:cNvSpPr>
          <p:nvPr>
            <p:ph type="dgm" sz="quarter" idx="27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1400" b="1">
                <a:latin typeface="Arial"/>
                <a:ea typeface="+mn-lt"/>
                <a:cs typeface="+mn-lt"/>
              </a:rPr>
              <a:t>Challenge:</a:t>
            </a:r>
            <a:r>
              <a:rPr lang="en-GB" sz="1400">
                <a:latin typeface="Arial"/>
                <a:ea typeface="+mn-lt"/>
                <a:cs typeface="+mn-lt"/>
              </a:rPr>
              <a:t> Fragmented client financial data causing forecasting errors</a:t>
            </a:r>
            <a:endParaRPr lang="en-US" sz="1400">
              <a:latin typeface="Arial"/>
              <a:ea typeface="+mn-lt"/>
              <a:cs typeface="Arial"/>
            </a:endParaRPr>
          </a:p>
          <a:p>
            <a:pPr marL="0" indent="0">
              <a:buNone/>
            </a:pPr>
            <a:br>
              <a:rPr lang="en-GB" sz="1400">
                <a:latin typeface="Arial"/>
                <a:ea typeface="+mn-lt"/>
                <a:cs typeface="+mn-lt"/>
              </a:rPr>
            </a:br>
            <a:r>
              <a:rPr lang="en-GB" sz="1400">
                <a:latin typeface="Arial"/>
                <a:ea typeface="+mn-lt"/>
                <a:cs typeface="+mn-lt"/>
              </a:rPr>
              <a:t> </a:t>
            </a:r>
            <a:r>
              <a:rPr lang="en-GB" sz="1400" b="1">
                <a:latin typeface="Arial"/>
                <a:ea typeface="+mn-lt"/>
                <a:cs typeface="+mn-lt"/>
              </a:rPr>
              <a:t>Solution:</a:t>
            </a:r>
            <a:r>
              <a:rPr lang="en-GB" sz="1400">
                <a:latin typeface="Arial"/>
                <a:ea typeface="+mn-lt"/>
                <a:cs typeface="+mn-lt"/>
              </a:rPr>
              <a:t> Cloud-based TPS + DSS/BI integration for client accounts</a:t>
            </a:r>
            <a:endParaRPr lang="en-US" sz="1400">
              <a:latin typeface="Arial"/>
              <a:ea typeface="+mn-lt"/>
              <a:cs typeface="Arial"/>
            </a:endParaRPr>
          </a:p>
          <a:p>
            <a:pPr marL="0" indent="0">
              <a:buNone/>
            </a:pPr>
            <a:br>
              <a:rPr lang="en-GB" sz="1400">
                <a:latin typeface="Arial"/>
                <a:ea typeface="+mn-lt"/>
                <a:cs typeface="+mn-lt"/>
              </a:rPr>
            </a:br>
            <a:r>
              <a:rPr lang="en-GB" sz="1400">
                <a:latin typeface="Arial"/>
                <a:ea typeface="+mn-lt"/>
                <a:cs typeface="+mn-lt"/>
              </a:rPr>
              <a:t> </a:t>
            </a:r>
            <a:r>
              <a:rPr lang="en-GB" sz="1400" b="1">
                <a:latin typeface="Arial"/>
                <a:ea typeface="+mn-lt"/>
                <a:cs typeface="+mn-lt"/>
              </a:rPr>
              <a:t>Outcome:</a:t>
            </a:r>
            <a:r>
              <a:rPr lang="en-GB" sz="1400">
                <a:latin typeface="Arial"/>
                <a:ea typeface="+mn-lt"/>
                <a:cs typeface="+mn-lt"/>
              </a:rPr>
              <a:t> Real-time forecasting, accurate financial insights, scalable operations</a:t>
            </a:r>
            <a:endParaRPr lang="en-US" sz="1400">
              <a:latin typeface="Arial"/>
              <a:ea typeface="+mn-lt"/>
              <a:cs typeface="Arial"/>
            </a:endParaRPr>
          </a:p>
          <a:p>
            <a:pPr marL="0" indent="0">
              <a:buNone/>
            </a:pPr>
            <a:br>
              <a:rPr lang="en-GB" sz="1400">
                <a:latin typeface="Arial"/>
                <a:ea typeface="+mn-lt"/>
                <a:cs typeface="+mn-lt"/>
              </a:rPr>
            </a:br>
            <a:r>
              <a:rPr lang="en-GB" sz="1400">
                <a:latin typeface="Arial"/>
                <a:ea typeface="+mn-lt"/>
                <a:cs typeface="+mn-lt"/>
              </a:rPr>
              <a:t> </a:t>
            </a:r>
            <a:r>
              <a:rPr lang="en-GB" sz="1400" b="1">
                <a:latin typeface="Arial"/>
                <a:ea typeface="+mn-lt"/>
                <a:cs typeface="+mn-lt"/>
              </a:rPr>
              <a:t>Takeaway:</a:t>
            </a:r>
            <a:r>
              <a:rPr lang="en-GB" sz="1400">
                <a:latin typeface="Arial"/>
                <a:ea typeface="+mn-lt"/>
                <a:cs typeface="+mn-lt"/>
              </a:rPr>
              <a:t> Modular, cloud-based systems enable UK tech SMEs to grow efficiently while complying with GDPR</a:t>
            </a:r>
            <a:endParaRPr lang="en-US" sz="140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714331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A10C2B-9520-525C-A35C-43EB63C4E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7355" y="1159476"/>
            <a:ext cx="9659086" cy="985410"/>
          </a:xfrm>
        </p:spPr>
        <p:txBody>
          <a:bodyPr anchor="ctr">
            <a:normAutofit/>
          </a:bodyPr>
          <a:lstStyle/>
          <a:p>
            <a:r>
              <a:rPr lang="en-GB" sz="1400" b="1">
                <a:latin typeface="Arial"/>
                <a:cs typeface="Arial"/>
              </a:rPr>
              <a:t>                                                </a:t>
            </a:r>
            <a:r>
              <a:rPr lang="en-GB" sz="2000" b="1">
                <a:latin typeface="Arial"/>
                <a:cs typeface="Arial"/>
              </a:rPr>
              <a:t>Case Study – Independent Hotel Group (UK SME)</a:t>
            </a:r>
            <a:br>
              <a:rPr lang="en-GB" sz="1600"/>
            </a:br>
            <a:endParaRPr lang="en-US" sz="1600"/>
          </a:p>
        </p:txBody>
      </p:sp>
      <p:sp>
        <p:nvSpPr>
          <p:cNvPr id="46" name="Content Placeholder 3">
            <a:extLst>
              <a:ext uri="{FF2B5EF4-FFF2-40B4-BE49-F238E27FC236}">
                <a16:creationId xmlns:a16="http://schemas.microsoft.com/office/drawing/2014/main" id="{AFB4B805-9AFB-E28F-BD29-B4D44B716A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040" y="2799983"/>
            <a:ext cx="4087368" cy="220370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>
                <a:latin typeface="Arial"/>
                <a:ea typeface="+mn-lt"/>
                <a:cs typeface="+mn-lt"/>
              </a:rPr>
              <a:t>Challenge:</a:t>
            </a:r>
            <a:r>
              <a:rPr lang="en-US">
                <a:latin typeface="Arial"/>
                <a:ea typeface="+mn-lt"/>
                <a:cs typeface="+mn-lt"/>
              </a:rPr>
              <a:t> Inability to </a:t>
            </a:r>
            <a:r>
              <a:rPr lang="en-US" err="1">
                <a:latin typeface="Arial"/>
                <a:ea typeface="+mn-lt"/>
                <a:cs typeface="+mn-lt"/>
              </a:rPr>
              <a:t>personalise</a:t>
            </a:r>
            <a:r>
              <a:rPr lang="en-US">
                <a:latin typeface="Arial"/>
                <a:ea typeface="+mn-lt"/>
                <a:cs typeface="+mn-lt"/>
              </a:rPr>
              <a:t> guest experiences across properties</a:t>
            </a:r>
            <a:br>
              <a:rPr lang="en-US">
                <a:latin typeface="Arial"/>
                <a:ea typeface="+mn-lt"/>
                <a:cs typeface="+mn-lt"/>
              </a:rPr>
            </a:br>
            <a:r>
              <a:rPr lang="en-US">
                <a:latin typeface="Arial"/>
                <a:ea typeface="+mn-lt"/>
                <a:cs typeface="+mn-lt"/>
              </a:rPr>
              <a:t> </a:t>
            </a:r>
            <a:r>
              <a:rPr lang="en-US" b="1">
                <a:latin typeface="Arial"/>
                <a:ea typeface="+mn-lt"/>
                <a:cs typeface="+mn-lt"/>
              </a:rPr>
              <a:t>Solution:</a:t>
            </a:r>
            <a:r>
              <a:rPr lang="en-US">
                <a:latin typeface="Arial"/>
                <a:ea typeface="+mn-lt"/>
                <a:cs typeface="+mn-lt"/>
              </a:rPr>
              <a:t> Industry-specific CRM deployment</a:t>
            </a:r>
            <a:br>
              <a:rPr lang="en-US">
                <a:latin typeface="Arial"/>
                <a:ea typeface="+mn-lt"/>
                <a:cs typeface="+mn-lt"/>
              </a:rPr>
            </a:br>
            <a:r>
              <a:rPr lang="en-US">
                <a:latin typeface="Arial"/>
                <a:ea typeface="+mn-lt"/>
                <a:cs typeface="+mn-lt"/>
              </a:rPr>
              <a:t> </a:t>
            </a:r>
            <a:r>
              <a:rPr lang="en-US" b="1">
                <a:latin typeface="Arial"/>
                <a:ea typeface="+mn-lt"/>
                <a:cs typeface="+mn-lt"/>
              </a:rPr>
              <a:t>Outcome:</a:t>
            </a:r>
            <a:r>
              <a:rPr lang="en-US">
                <a:latin typeface="Arial"/>
                <a:ea typeface="+mn-lt"/>
                <a:cs typeface="+mn-lt"/>
              </a:rPr>
              <a:t> 15% increase in repeat bookings, improved marketing ROI</a:t>
            </a:r>
            <a:br>
              <a:rPr lang="en-US">
                <a:latin typeface="Arial"/>
                <a:ea typeface="+mn-lt"/>
                <a:cs typeface="+mn-lt"/>
              </a:rPr>
            </a:br>
            <a:r>
              <a:rPr lang="en-US">
                <a:latin typeface="Arial"/>
                <a:ea typeface="+mn-lt"/>
                <a:cs typeface="+mn-lt"/>
              </a:rPr>
              <a:t> </a:t>
            </a:r>
            <a:r>
              <a:rPr lang="en-US" b="1">
                <a:latin typeface="Arial"/>
                <a:ea typeface="+mn-lt"/>
                <a:cs typeface="+mn-lt"/>
              </a:rPr>
              <a:t>Takeaway:</a:t>
            </a:r>
            <a:r>
              <a:rPr lang="en-US">
                <a:latin typeface="Arial"/>
                <a:ea typeface="+mn-lt"/>
                <a:cs typeface="+mn-lt"/>
              </a:rPr>
              <a:t> Targeted CRM directly enhances customer experience &amp; revenue</a:t>
            </a:r>
            <a:endParaRPr lang="en-US">
              <a:latin typeface="Arial"/>
              <a:cs typeface="Arial"/>
            </a:endParaRP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4F13589B-FE0E-1FB7-35C4-36DFF25C8E5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19D4E95-E7C9-4D09-B212-D2CEFE8B8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B5CEABB6-07DC-46E8-9B57-56EC44A396E5}" type="slidenum">
              <a:rPr lang="en-GB" noProof="0" smtClean="0"/>
              <a:pPr>
                <a:spcAft>
                  <a:spcPts val="600"/>
                </a:spcAft>
              </a:pPr>
              <a:t>10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31205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People In A Meeting">
            <a:extLst>
              <a:ext uri="{FF2B5EF4-FFF2-40B4-BE49-F238E27FC236}">
                <a16:creationId xmlns:a16="http://schemas.microsoft.com/office/drawing/2014/main" id="{F9D77690-45CA-6C96-0CD5-3C84A460C8D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23" r="6250" b="6250"/>
          <a:stretch>
            <a:fillRect/>
          </a:stretch>
        </p:blipFill>
        <p:spPr>
          <a:xfrm>
            <a:off x="1524" y="10"/>
            <a:ext cx="12188952" cy="685799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ED1CABC-01E5-BF77-7AC1-8CB24BCB05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159" y="1143000"/>
            <a:ext cx="8294620" cy="4572000"/>
          </a:xfrm>
        </p:spPr>
        <p:txBody>
          <a:bodyPr anchor="t">
            <a:normAutofit/>
          </a:bodyPr>
          <a:lstStyle/>
          <a:p>
            <a:r>
              <a:rPr lang="en-GB" sz="2000" b="1" dirty="0">
                <a:latin typeface="Arial"/>
                <a:ea typeface="+mj-lt"/>
                <a:cs typeface="+mj-lt"/>
              </a:rPr>
              <a:t>                 Case Study – Algorithmic Bias in UK Context</a:t>
            </a:r>
            <a:br>
              <a:rPr lang="en-GB" sz="2000" b="1" dirty="0">
                <a:latin typeface="Arial"/>
              </a:rPr>
            </a:br>
            <a:br>
              <a:rPr lang="en-GB" sz="2000" b="1" dirty="0">
                <a:latin typeface="Arial"/>
              </a:rPr>
            </a:br>
            <a:br>
              <a:rPr lang="en-GB" sz="2000" dirty="0"/>
            </a:br>
            <a:br>
              <a:rPr lang="en-GB" sz="1400" dirty="0">
                <a:latin typeface="Arial"/>
              </a:rPr>
            </a:br>
            <a:r>
              <a:rPr lang="en-GB" sz="1400" b="1" dirty="0">
                <a:latin typeface="Arial"/>
                <a:ea typeface="+mj-lt"/>
                <a:cs typeface="+mj-lt"/>
              </a:rPr>
              <a:t>Context:</a:t>
            </a:r>
            <a:r>
              <a:rPr lang="en-GB" sz="1400" dirty="0">
                <a:latin typeface="Arial"/>
                <a:ea typeface="+mj-lt"/>
                <a:cs typeface="+mj-lt"/>
              </a:rPr>
              <a:t> Ethical AI is essential even for SMEs (Vasquez, 2021)</a:t>
            </a:r>
            <a:br>
              <a:rPr lang="en-GB" sz="1400" dirty="0">
                <a:latin typeface="Arial"/>
                <a:ea typeface="+mj-lt"/>
                <a:cs typeface="+mj-lt"/>
              </a:rPr>
            </a:br>
            <a:br>
              <a:rPr lang="en-GB" sz="1400" dirty="0">
                <a:latin typeface="Arial"/>
                <a:ea typeface="+mj-lt"/>
                <a:cs typeface="+mj-lt"/>
              </a:rPr>
            </a:br>
            <a:r>
              <a:rPr lang="en-GB" sz="1400" b="1" dirty="0">
                <a:latin typeface="Arial"/>
                <a:ea typeface="+mj-lt"/>
                <a:cs typeface="+mj-lt"/>
              </a:rPr>
              <a:t>Implication for SMEs:</a:t>
            </a:r>
            <a:r>
              <a:rPr lang="en-GB" sz="1400" dirty="0">
                <a:latin typeface="Arial"/>
                <a:ea typeface="+mj-lt"/>
                <a:cs typeface="+mj-lt"/>
              </a:rPr>
              <a:t> AI recruitment or predictive tools must be audited for bias</a:t>
            </a:r>
            <a:br>
              <a:rPr lang="en-GB" sz="1400" dirty="0">
                <a:latin typeface="Arial"/>
                <a:ea typeface="+mj-lt"/>
                <a:cs typeface="+mj-lt"/>
              </a:rPr>
            </a:br>
            <a:br>
              <a:rPr lang="en-GB" sz="1400" dirty="0">
                <a:latin typeface="Arial"/>
                <a:ea typeface="+mj-lt"/>
                <a:cs typeface="+mj-lt"/>
              </a:rPr>
            </a:br>
            <a:r>
              <a:rPr lang="en-GB" sz="1400" b="1" dirty="0">
                <a:latin typeface="Arial"/>
                <a:ea typeface="+mj-lt"/>
                <a:cs typeface="+mj-lt"/>
              </a:rPr>
              <a:t>Action Point:</a:t>
            </a:r>
            <a:r>
              <a:rPr lang="en-GB" sz="1400" dirty="0">
                <a:latin typeface="Arial"/>
                <a:ea typeface="+mj-lt"/>
                <a:cs typeface="+mj-lt"/>
              </a:rPr>
              <a:t> Maintain human oversight in automated decision-making, follow UK pro-innovation guidance (Hollingsworth &amp; Lin, 2023)</a:t>
            </a:r>
            <a:endParaRPr lang="en-GB" sz="1400" dirty="0">
              <a:latin typeface="Arial"/>
              <a:cs typeface="Arial"/>
            </a:endParaRPr>
          </a:p>
          <a:p>
            <a:br>
              <a:rPr lang="en-GB" sz="2000" dirty="0"/>
            </a:br>
            <a:endParaRPr lang="en-GB" sz="1400">
              <a:latin typeface="Arial"/>
              <a:cs typeface="Arial"/>
            </a:endParaRPr>
          </a:p>
        </p:txBody>
      </p:sp>
      <p:sp>
        <p:nvSpPr>
          <p:cNvPr id="15" name="Date Placeholder 14">
            <a:extLst>
              <a:ext uri="{FF2B5EF4-FFF2-40B4-BE49-F238E27FC236}">
                <a16:creationId xmlns:a16="http://schemas.microsoft.com/office/drawing/2014/main" id="{C50B736C-8443-6242-36EE-7FB54429F97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17" name="Slide Number Placeholder 16">
            <a:extLst>
              <a:ext uri="{FF2B5EF4-FFF2-40B4-BE49-F238E27FC236}">
                <a16:creationId xmlns:a16="http://schemas.microsoft.com/office/drawing/2014/main" id="{6EEBED30-6C7E-D987-00E5-3FA44E6AC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035209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8787CDBA-4C75-998D-11A8-5640B8B3F8EE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/>
          <a:stretch/>
        </p:blipFill>
        <p:spPr>
          <a:xfrm>
            <a:off x="6099048" y="836676"/>
            <a:ext cx="5184648" cy="5184648"/>
          </a:xfrm>
          <a:prstGeom prst="rect">
            <a:avLst/>
          </a:prstGeom>
          <a:noFill/>
        </p:spPr>
      </p:pic>
      <p:sp>
        <p:nvSpPr>
          <p:cNvPr id="23" name="Title 2">
            <a:extLst>
              <a:ext uri="{FF2B5EF4-FFF2-40B4-BE49-F238E27FC236}">
                <a16:creationId xmlns:a16="http://schemas.microsoft.com/office/drawing/2014/main" id="{088D6ACC-7519-F387-5E11-C4614D4F4D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3040" y="1056503"/>
            <a:ext cx="5940881" cy="1314924"/>
          </a:xfrm>
        </p:spPr>
        <p:txBody>
          <a:bodyPr>
            <a:normAutofit/>
          </a:bodyPr>
          <a:lstStyle/>
          <a:p>
            <a:r>
              <a:rPr lang="en-US" sz="3200">
                <a:latin typeface="Arial"/>
                <a:ea typeface="+mj-lt"/>
                <a:cs typeface="+mj-lt"/>
              </a:rPr>
              <a:t>Recommended Roadmap</a:t>
            </a:r>
            <a:endParaRPr lang="en-US" sz="3200">
              <a:latin typeface="Arial"/>
            </a:endParaRP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EF715ECA-92D5-8F14-2416-0D57F4EEF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3040" y="2182146"/>
            <a:ext cx="5631962" cy="3614432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z="1100" b="1">
                <a:latin typeface="Arial"/>
                <a:ea typeface="+mn-lt"/>
                <a:cs typeface="+mn-lt"/>
              </a:rPr>
              <a:t>Phase 1 (Months 1–6): CRM Foundation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Arial"/>
                <a:ea typeface="+mn-lt"/>
                <a:cs typeface="+mn-lt"/>
              </a:rPr>
              <a:t>Select &amp; implement user-friendly CRM (e.g., HubSpot)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 err="1">
                <a:latin typeface="Arial"/>
                <a:ea typeface="+mn-lt"/>
                <a:cs typeface="+mn-lt"/>
              </a:rPr>
              <a:t>Prioritise</a:t>
            </a:r>
            <a:r>
              <a:rPr lang="en-US" sz="1100">
                <a:latin typeface="Arial"/>
                <a:ea typeface="+mn-lt"/>
                <a:cs typeface="+mn-lt"/>
              </a:rPr>
              <a:t> staff training &amp; data migration</a:t>
            </a:r>
            <a:endParaRPr lang="en-US" sz="1100">
              <a:latin typeface="Arial"/>
              <a:cs typeface="Arial"/>
            </a:endParaRPr>
          </a:p>
          <a:p>
            <a:r>
              <a:rPr lang="en-US" sz="1100" b="1">
                <a:latin typeface="Arial"/>
                <a:ea typeface="+mn-lt"/>
                <a:cs typeface="+mn-lt"/>
              </a:rPr>
              <a:t>Phase 2 (Months 7–18): Analytical Enhancement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Arial"/>
                <a:ea typeface="+mn-lt"/>
                <a:cs typeface="+mn-lt"/>
              </a:rPr>
              <a:t>Deploy BI tool (e.g., Power BI) connected to CRM &amp; accounts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Arial"/>
                <a:ea typeface="+mn-lt"/>
                <a:cs typeface="+mn-lt"/>
              </a:rPr>
              <a:t>Develop KPI dashboards for departments</a:t>
            </a:r>
            <a:endParaRPr lang="en-US" sz="1100">
              <a:latin typeface="Arial"/>
              <a:cs typeface="Arial"/>
            </a:endParaRPr>
          </a:p>
          <a:p>
            <a:r>
              <a:rPr lang="en-US" sz="1100" b="1">
                <a:latin typeface="Arial"/>
                <a:ea typeface="+mn-lt"/>
                <a:cs typeface="+mn-lt"/>
              </a:rPr>
              <a:t>Phase 3 (18+ months): Operational Integration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Arial"/>
                <a:ea typeface="+mn-lt"/>
                <a:cs typeface="+mn-lt"/>
              </a:rPr>
              <a:t>Conduct ERP needs assessment based on growth</a:t>
            </a:r>
            <a:endParaRPr lang="en-US" sz="11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100">
                <a:latin typeface="Arial"/>
                <a:ea typeface="+mn-lt"/>
                <a:cs typeface="+mn-lt"/>
              </a:rPr>
              <a:t>Consider finance module pilot if operational silos persist</a:t>
            </a:r>
            <a:endParaRPr lang="en-US" sz="1100">
              <a:latin typeface="Arial"/>
              <a:cs typeface="Arial"/>
            </a:endParaRPr>
          </a:p>
          <a:p>
            <a:endParaRPr lang="en-US">
              <a:latin typeface="Arial"/>
              <a:cs typeface="Arial"/>
            </a:endParaRP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CBD1D6-EC29-338B-1265-F219CA3384A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7C684-F9E4-3D0A-B9EF-C6837F328B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03149091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Close up of a wall clock ">
            <a:extLst>
              <a:ext uri="{FF2B5EF4-FFF2-40B4-BE49-F238E27FC236}">
                <a16:creationId xmlns:a16="http://schemas.microsoft.com/office/drawing/2014/main" id="{4CB72E8C-BD65-4DC9-BE83-0E228B6A80A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" y="0"/>
            <a:ext cx="6181344" cy="6858000"/>
          </a:xfrm>
        </p:spPr>
      </p:pic>
      <p:sp>
        <p:nvSpPr>
          <p:cNvPr id="33" name="Title 32">
            <a:extLst>
              <a:ext uri="{FF2B5EF4-FFF2-40B4-BE49-F238E27FC236}">
                <a16:creationId xmlns:a16="http://schemas.microsoft.com/office/drawing/2014/main" id="{1D291211-3EE5-468A-9544-9DD9E69235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0098" y="0"/>
            <a:ext cx="4443664" cy="914400"/>
          </a:xfrm>
        </p:spPr>
        <p:txBody>
          <a:bodyPr rtlCol="0">
            <a:normAutofit fontScale="90000"/>
          </a:bodyPr>
          <a:lstStyle/>
          <a:p>
            <a:r>
              <a:rPr lang="en-GB" b="1">
                <a:latin typeface="Arial"/>
                <a:ea typeface="+mj-lt"/>
                <a:cs typeface="+mj-lt"/>
              </a:rPr>
              <a:t>Key Recommendations</a:t>
            </a:r>
            <a:endParaRPr lang="en-US" b="1">
              <a:latin typeface="Arial"/>
            </a:endParaRPr>
          </a:p>
        </p:txBody>
      </p:sp>
      <p:pic>
        <p:nvPicPr>
          <p:cNvPr id="12" name="Picture Placeholder 11" descr="Photo of woman on a laptop&#10;">
            <a:extLst>
              <a:ext uri="{FF2B5EF4-FFF2-40B4-BE49-F238E27FC236}">
                <a16:creationId xmlns:a16="http://schemas.microsoft.com/office/drawing/2014/main" id="{FF6FCE34-3B74-4337-ACAE-B16A2A0AECFB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48542" y="911105"/>
            <a:ext cx="8301139" cy="5211658"/>
          </a:xfrm>
        </p:spPr>
      </p:pic>
      <p:sp>
        <p:nvSpPr>
          <p:cNvPr id="16" name="Date Placeholder 15">
            <a:extLst>
              <a:ext uri="{FF2B5EF4-FFF2-40B4-BE49-F238E27FC236}">
                <a16:creationId xmlns:a16="http://schemas.microsoft.com/office/drawing/2014/main" id="{D0853325-76A7-4AEB-8F7F-CF0B258077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rtlCol="0"/>
          <a:lstStyle/>
          <a:p>
            <a:pPr rtl="0"/>
            <a:r>
              <a:rPr lang="en-GB">
                <a:solidFill>
                  <a:schemeClr val="bg1">
                    <a:lumMod val="75000"/>
                  </a:schemeClr>
                </a:solidFill>
              </a:rPr>
              <a:t>20XX</a:t>
            </a:r>
          </a:p>
        </p:txBody>
      </p:sp>
      <p:sp>
        <p:nvSpPr>
          <p:cNvPr id="18" name="Slide Number Placeholder 17">
            <a:extLst>
              <a:ext uri="{FF2B5EF4-FFF2-40B4-BE49-F238E27FC236}">
                <a16:creationId xmlns:a16="http://schemas.microsoft.com/office/drawing/2014/main" id="{782260B2-4C92-4B33-AF87-E5810D104D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rtlCol="0"/>
          <a:lstStyle/>
          <a:p>
            <a:pPr rtl="0"/>
            <a:fld id="{B5CEABB6-07DC-46E8-9B57-56EC44A396E5}" type="slidenum">
              <a:rPr lang="en-GB" smtClean="0"/>
              <a:pPr rtl="0"/>
              <a:t>13</a:t>
            </a:fld>
            <a:endParaRPr lang="en-GB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F8399290-199C-99CF-9D39-D385CF3EA9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6630912"/>
              </p:ext>
            </p:extLst>
          </p:nvPr>
        </p:nvGraphicFramePr>
        <p:xfrm>
          <a:off x="-20595" y="3902675"/>
          <a:ext cx="8128000" cy="1524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0">
                  <a:extLst>
                    <a:ext uri="{9D8B030D-6E8A-4147-A177-3AD203B41FA5}">
                      <a16:colId xmlns:a16="http://schemas.microsoft.com/office/drawing/2014/main" val="3197219437"/>
                    </a:ext>
                  </a:extLst>
                </a:gridCol>
              </a:tblGrid>
              <a:tr h="1302196">
                <a:tc>
                  <a:txBody>
                    <a:bodyPr/>
                    <a:lstStyle/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Start with CRM – manageable implementation with direct growth impact</a:t>
                      </a:r>
                      <a:endParaRPr lang="en-US" sz="1600">
                        <a:latin typeface="Arial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Embed ethics early – build trust &amp; ensure compliance with GDPR</a:t>
                      </a:r>
                      <a:endParaRPr lang="en-GB" sz="1600">
                        <a:latin typeface="Arial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Adopt phased approach – align tech investments with growth milestones</a:t>
                      </a:r>
                      <a:endParaRPr lang="en-GB" sz="1600">
                        <a:latin typeface="Arial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600" b="0" i="0" u="none" strike="noStrike" noProof="0">
                          <a:solidFill>
                            <a:schemeClr val="tx1"/>
                          </a:solidFill>
                          <a:latin typeface="Arial"/>
                        </a:rPr>
                        <a:t>Focus on adoption – system success depends on user engagement</a:t>
                      </a:r>
                      <a:endParaRPr lang="en-GB" sz="1600">
                        <a:latin typeface="Arial"/>
                      </a:endParaRPr>
                    </a:p>
                    <a:p>
                      <a:pPr lvl="0">
                        <a:buNone/>
                      </a:pPr>
                      <a:endParaRPr lang="en-GB" sz="1200">
                        <a:solidFill>
                          <a:schemeClr val="tx1"/>
                        </a:solidFill>
                      </a:endParaRPr>
                    </a:p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2910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44204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1">
            <a:extLst>
              <a:ext uri="{FF2B5EF4-FFF2-40B4-BE49-F238E27FC236}">
                <a16:creationId xmlns:a16="http://schemas.microsoft.com/office/drawing/2014/main" id="{C9B7BB35-1138-95F8-A920-4736CAA44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71016" y="1929383"/>
            <a:ext cx="4480560" cy="640080"/>
          </a:xfrm>
        </p:spPr>
        <p:txBody>
          <a:bodyPr/>
          <a:lstStyle/>
          <a:p>
            <a:r>
              <a:rPr lang="en-US">
                <a:ea typeface="+mj-lt"/>
                <a:cs typeface="+mj-lt"/>
              </a:rPr>
              <a:t>         </a:t>
            </a:r>
            <a:r>
              <a:rPr lang="en-US">
                <a:latin typeface="Arial"/>
                <a:ea typeface="+mj-lt"/>
                <a:cs typeface="+mj-lt"/>
              </a:rPr>
              <a:t>Summary</a:t>
            </a:r>
            <a:endParaRPr lang="en-US">
              <a:latin typeface="Arial"/>
            </a:endParaRPr>
          </a:p>
        </p:txBody>
      </p:sp>
      <p:sp>
        <p:nvSpPr>
          <p:cNvPr id="37" name="Content Placeholder 3">
            <a:extLst>
              <a:ext uri="{FF2B5EF4-FFF2-40B4-BE49-F238E27FC236}">
                <a16:creationId xmlns:a16="http://schemas.microsoft.com/office/drawing/2014/main" id="{180991DF-3B2C-231D-120D-2774F50943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98448" y="3337560"/>
            <a:ext cx="2066544" cy="228600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1200">
                <a:latin typeface="Arial"/>
                <a:ea typeface="+mn-lt"/>
                <a:cs typeface="+mn-lt"/>
              </a:rPr>
              <a:t>BIS </a:t>
            </a:r>
            <a:r>
              <a:rPr lang="en-US" sz="1200" err="1">
                <a:latin typeface="Arial"/>
                <a:ea typeface="+mn-lt"/>
                <a:cs typeface="+mn-lt"/>
              </a:rPr>
              <a:t>modernisation</a:t>
            </a:r>
            <a:r>
              <a:rPr lang="en-US" sz="1200">
                <a:latin typeface="Arial"/>
                <a:ea typeface="+mn-lt"/>
                <a:cs typeface="+mn-lt"/>
              </a:rPr>
              <a:t> is strategic, not just technological</a:t>
            </a:r>
            <a:endParaRPr lang="en-US" sz="1200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 sz="1200">
                <a:latin typeface="Arial"/>
                <a:ea typeface="+mn-lt"/>
                <a:cs typeface="+mn-lt"/>
              </a:rPr>
              <a:t>CRM offers optimal entry point for growth-focused SMEs</a:t>
            </a:r>
            <a:endParaRPr lang="en-US" sz="1200">
              <a:latin typeface="Arial"/>
              <a:cs typeface="Arial"/>
            </a:endParaRPr>
          </a:p>
          <a:p>
            <a:endParaRPr lang="en-US"/>
          </a:p>
        </p:txBody>
      </p:sp>
      <p:sp>
        <p:nvSpPr>
          <p:cNvPr id="39" name="Content Placeholder 5">
            <a:extLst>
              <a:ext uri="{FF2B5EF4-FFF2-40B4-BE49-F238E27FC236}">
                <a16:creationId xmlns:a16="http://schemas.microsoft.com/office/drawing/2014/main" id="{A32F3E2F-E3FD-6FEB-B6D7-1D001E841C0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685032" y="3337560"/>
            <a:ext cx="2066544" cy="2286000"/>
          </a:xfrm>
        </p:spPr>
        <p:txBody>
          <a:bodyPr vert="horz" lIns="91440" tIns="45720" rIns="91440" bIns="45720" rtlCol="0" anchor="t">
            <a:normAutofit fontScale="85000" lnSpcReduction="10000"/>
          </a:bodyPr>
          <a:lstStyle/>
          <a:p>
            <a:pPr marL="285750" indent="-285750">
              <a:buFont typeface="Arial"/>
              <a:buChar char="•"/>
            </a:pPr>
            <a:r>
              <a:rPr lang="en-US">
                <a:latin typeface="Arial"/>
                <a:ea typeface="+mn-lt"/>
                <a:cs typeface="+mn-lt"/>
              </a:rPr>
              <a:t>Ethical implementation protects reputation &amp; regulatory compliance</a:t>
            </a:r>
            <a:endParaRPr lang="en-US">
              <a:latin typeface="Arial"/>
              <a:cs typeface="Arial"/>
            </a:endParaRPr>
          </a:p>
          <a:p>
            <a:pPr marL="285750" indent="-285750">
              <a:buFont typeface="Arial"/>
              <a:buChar char="•"/>
            </a:pPr>
            <a:r>
              <a:rPr lang="en-US">
                <a:latin typeface="Arial"/>
                <a:ea typeface="+mn-lt"/>
                <a:cs typeface="+mn-lt"/>
              </a:rPr>
              <a:t>Incremental approach balances investment with readiness</a:t>
            </a:r>
            <a:endParaRPr lang="en-US">
              <a:latin typeface="Arial"/>
              <a:cs typeface="Arial"/>
            </a:endParaRPr>
          </a:p>
          <a:p>
            <a:endParaRPr lang="en-US"/>
          </a:p>
        </p:txBody>
      </p:sp>
      <p:pic>
        <p:nvPicPr>
          <p:cNvPr id="12" name="Picture 11" descr="A hand holding a puzzle piece&#10;&#10;AI-generated content may be incorrect.">
            <a:extLst>
              <a:ext uri="{FF2B5EF4-FFF2-40B4-BE49-F238E27FC236}">
                <a16:creationId xmlns:a16="http://schemas.microsoft.com/office/drawing/2014/main" id="{D9A5FD09-7A1B-A3FD-55DF-230F08ED832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966" r="27433"/>
          <a:stretch>
            <a:fillRect/>
          </a:stretch>
        </p:blipFill>
        <p:spPr>
          <a:xfrm>
            <a:off x="6208776" y="1289304"/>
            <a:ext cx="4572000" cy="4334256"/>
          </a:xfrm>
          <a:prstGeom prst="rect">
            <a:avLst/>
          </a:prstGeom>
          <a:noFill/>
        </p:spPr>
      </p:pic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D1BF16B-0780-E27A-0E7E-9631674DD7D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19A7B6-0EF4-29C7-5394-02EBC9815F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14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31474073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card with blue text and question marks&#10;&#10;AI-generated content may be incorrect.">
            <a:extLst>
              <a:ext uri="{FF2B5EF4-FFF2-40B4-BE49-F238E27FC236}">
                <a16:creationId xmlns:a16="http://schemas.microsoft.com/office/drawing/2014/main" id="{F985D65E-F5CE-5738-A302-8F892666A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70791" y="1334859"/>
            <a:ext cx="5184648" cy="3883481"/>
          </a:xfrm>
          <a:prstGeom prst="rect">
            <a:avLst/>
          </a:prstGeom>
          <a:noFill/>
        </p:spPr>
      </p:pic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2F26D7-CB8F-3EA4-617A-63082507C7B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292030-2E8E-F0B2-1943-9790404B66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0727392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17C0F9-E42E-0909-F58F-2D4B8C5292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07029"/>
            <a:ext cx="10515600" cy="640080"/>
          </a:xfrm>
        </p:spPr>
        <p:txBody>
          <a:bodyPr anchor="ctr">
            <a:normAutofit/>
          </a:bodyPr>
          <a:lstStyle/>
          <a:p>
            <a:r>
              <a:rPr lang="en-GB" b="1"/>
              <a:t>                         References</a:t>
            </a:r>
            <a:endParaRPr lang="en-US" b="1"/>
          </a:p>
        </p:txBody>
      </p:sp>
      <p:sp>
        <p:nvSpPr>
          <p:cNvPr id="6" name="SmartArt Placeholder 5">
            <a:extLst>
              <a:ext uri="{FF2B5EF4-FFF2-40B4-BE49-F238E27FC236}">
                <a16:creationId xmlns:a16="http://schemas.microsoft.com/office/drawing/2014/main" id="{DE930403-B87A-3598-6730-17EC9D74AE8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91250" y="1536192"/>
            <a:ext cx="516255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900" dirty="0"/>
              <a:t>               </a:t>
            </a:r>
            <a:endParaRPr lang="en-US" sz="900" dirty="0"/>
          </a:p>
          <a:p>
            <a:r>
              <a:rPr lang="en-GB" sz="1100" dirty="0">
                <a:latin typeface="Arial"/>
                <a:ea typeface="+mn-lt"/>
                <a:cs typeface="+mn-lt"/>
              </a:rPr>
              <a:t>O’Brien, J.A. and </a:t>
            </a:r>
            <a:r>
              <a:rPr lang="en-GB" sz="1100" err="1">
                <a:latin typeface="Arial"/>
                <a:ea typeface="+mn-lt"/>
                <a:cs typeface="+mn-lt"/>
              </a:rPr>
              <a:t>Marakas</a:t>
            </a:r>
            <a:r>
              <a:rPr lang="en-GB" sz="1100" dirty="0">
                <a:latin typeface="Arial"/>
                <a:ea typeface="+mn-lt"/>
                <a:cs typeface="+mn-lt"/>
              </a:rPr>
              <a:t>, G.M. (2019) Management Information Systems. 11th </a:t>
            </a:r>
            <a:r>
              <a:rPr lang="en-GB" sz="1100" err="1">
                <a:latin typeface="Arial"/>
                <a:ea typeface="+mn-lt"/>
                <a:cs typeface="+mn-lt"/>
              </a:rPr>
              <a:t>edn</a:t>
            </a:r>
            <a:r>
              <a:rPr lang="en-GB" sz="1100" dirty="0">
                <a:latin typeface="Arial"/>
                <a:ea typeface="+mn-lt"/>
                <a:cs typeface="+mn-lt"/>
              </a:rPr>
              <a:t>. New York: McGraw-Hill Education.</a:t>
            </a:r>
            <a:endParaRPr lang="en-GB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+mn-lt"/>
              </a:rPr>
              <a:t>Pearlson, K.E., Saunders, C.S. and Galletta, D.F. (2020) Managing and Using Information Systems: A Strategic Approach. 7th </a:t>
            </a:r>
            <a:r>
              <a:rPr lang="en-GB" sz="1100" err="1">
                <a:latin typeface="Arial"/>
                <a:ea typeface="+mn-lt"/>
                <a:cs typeface="+mn-lt"/>
              </a:rPr>
              <a:t>edn</a:t>
            </a:r>
            <a:r>
              <a:rPr lang="en-GB" sz="1100" dirty="0">
                <a:latin typeface="Arial"/>
                <a:ea typeface="+mn-lt"/>
                <a:cs typeface="+mn-lt"/>
              </a:rPr>
              <a:t>. Hoboken: Wiley.</a:t>
            </a:r>
            <a:endParaRPr lang="en-GB" sz="1100">
              <a:latin typeface="Arial"/>
              <a:cs typeface="Arial"/>
            </a:endParaRPr>
          </a:p>
          <a:p>
            <a:r>
              <a:rPr lang="en-GB" sz="1100" err="1">
                <a:latin typeface="Arial"/>
                <a:ea typeface="+mn-lt"/>
                <a:cs typeface="+mn-lt"/>
              </a:rPr>
              <a:t>Baltzan</a:t>
            </a:r>
            <a:r>
              <a:rPr lang="en-GB" sz="1100" dirty="0">
                <a:latin typeface="Arial"/>
                <a:ea typeface="+mn-lt"/>
                <a:cs typeface="+mn-lt"/>
              </a:rPr>
              <a:t>, P. (2021) Business Driven Information Systems. 8th </a:t>
            </a:r>
            <a:r>
              <a:rPr lang="en-GB" sz="1100" err="1">
                <a:latin typeface="Arial"/>
                <a:ea typeface="+mn-lt"/>
                <a:cs typeface="+mn-lt"/>
              </a:rPr>
              <a:t>edn</a:t>
            </a:r>
            <a:r>
              <a:rPr lang="en-GB" sz="1100" dirty="0">
                <a:latin typeface="Arial"/>
                <a:ea typeface="+mn-lt"/>
                <a:cs typeface="+mn-lt"/>
              </a:rPr>
              <a:t>. New York: McGraw-Hill Education.</a:t>
            </a:r>
            <a:endParaRPr lang="en-GB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+mn-lt"/>
              </a:rPr>
              <a:t>Ward, J. and Peppard, J. (2016) The Strategic Management of Information Systems: Building a Digital Strategy. 4th </a:t>
            </a:r>
            <a:r>
              <a:rPr lang="en-GB" sz="1100" err="1">
                <a:latin typeface="Arial"/>
                <a:ea typeface="+mn-lt"/>
                <a:cs typeface="+mn-lt"/>
              </a:rPr>
              <a:t>edn</a:t>
            </a:r>
            <a:r>
              <a:rPr lang="en-GB" sz="1100" dirty="0">
                <a:latin typeface="Arial"/>
                <a:ea typeface="+mn-lt"/>
                <a:cs typeface="+mn-lt"/>
              </a:rPr>
              <a:t>. Chichester: Wiley.</a:t>
            </a:r>
            <a:endParaRPr lang="en-GB" sz="1100">
              <a:latin typeface="Arial"/>
              <a:cs typeface="Arial"/>
            </a:endParaRPr>
          </a:p>
          <a:p>
            <a:r>
              <a:rPr lang="en-GB" sz="1100" dirty="0">
                <a:latin typeface="Arial"/>
                <a:ea typeface="+mn-lt"/>
                <a:cs typeface="+mn-lt"/>
              </a:rPr>
              <a:t>Bygrave, L.A. (2022) Data Privacy Law: An International Perspective. 2nd </a:t>
            </a:r>
            <a:r>
              <a:rPr lang="en-GB" sz="1100" err="1">
                <a:latin typeface="Arial"/>
                <a:ea typeface="+mn-lt"/>
                <a:cs typeface="+mn-lt"/>
              </a:rPr>
              <a:t>edn</a:t>
            </a:r>
            <a:r>
              <a:rPr lang="en-GB" sz="1100" dirty="0">
                <a:latin typeface="Arial"/>
                <a:ea typeface="+mn-lt"/>
                <a:cs typeface="+mn-lt"/>
              </a:rPr>
              <a:t>. Oxford: Oxford University Press.</a:t>
            </a:r>
          </a:p>
          <a:p>
            <a:r>
              <a:rPr lang="en-GB" sz="1100" dirty="0">
                <a:latin typeface="Arial"/>
                <a:ea typeface="+mn-lt"/>
                <a:cs typeface="+mn-lt"/>
              </a:rPr>
              <a:t>Veale, M. and </a:t>
            </a:r>
            <a:r>
              <a:rPr lang="en-GB" sz="1100" err="1">
                <a:latin typeface="Arial"/>
                <a:ea typeface="+mn-lt"/>
                <a:cs typeface="+mn-lt"/>
              </a:rPr>
              <a:t>Borgesius</a:t>
            </a:r>
            <a:r>
              <a:rPr lang="en-GB" sz="1100" dirty="0">
                <a:latin typeface="Arial"/>
                <a:ea typeface="+mn-lt"/>
                <a:cs typeface="+mn-lt"/>
              </a:rPr>
              <a:t>, F.Z. (2021) ‘Demystifying the Draft EU Artificial Intelligence Act’, Computer Law Review International, 22(4), pp. 97–112.</a:t>
            </a:r>
          </a:p>
          <a:p>
            <a:r>
              <a:rPr lang="en-GB" sz="1100" dirty="0">
                <a:latin typeface="Arial"/>
                <a:ea typeface="+mn-lt"/>
                <a:cs typeface="+mn-lt"/>
              </a:rPr>
              <a:t>Moore, P.V. (2020) The Quantified Self in Precarity: Work, Technology and What Counts. London: Routledge.</a:t>
            </a:r>
          </a:p>
          <a:p>
            <a:r>
              <a:rPr lang="en-GB" sz="1100" dirty="0">
                <a:latin typeface="Arial"/>
                <a:ea typeface="+mn-lt"/>
                <a:cs typeface="+mn-lt"/>
              </a:rPr>
              <a:t>Vasquez, R., 2021. Ethics-first AI in small businesses: Strategies for accountability and fairness. Edinburgh: Nova Academic Press.</a:t>
            </a:r>
          </a:p>
          <a:p>
            <a:r>
              <a:rPr lang="en-GB" sz="1100" dirty="0">
                <a:latin typeface="Arial"/>
                <a:ea typeface="+mn-lt"/>
                <a:cs typeface="+mn-lt"/>
              </a:rPr>
              <a:t>Hollingsworth, T. &amp; Lin, Y., 2023. UK pro-innovation guidance for emerging AI technologies in SMEs. Manchester: Insight Policy Publications.</a:t>
            </a:r>
            <a:endParaRPr lang="en-GB" sz="1100">
              <a:latin typeface="Arial"/>
              <a:cs typeface="Arial"/>
            </a:endParaRPr>
          </a:p>
          <a:p>
            <a:endParaRPr lang="en-GB" sz="1100" dirty="0">
              <a:latin typeface="Arial"/>
              <a:ea typeface="+mn-lt"/>
              <a:cs typeface="+mn-lt"/>
            </a:endParaRPr>
          </a:p>
          <a:p>
            <a:endParaRPr lang="en-GB" sz="1200" dirty="0">
              <a:latin typeface="Arial"/>
              <a:cs typeface="Arial"/>
            </a:endParaRPr>
          </a:p>
          <a:p>
            <a:endParaRPr lang="en-GB" sz="90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654B8C1-7637-BA40-2DD6-741124C52B0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r>
              <a:rPr lang="en-GB" noProof="0"/>
              <a:t>20XX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873D4A-1772-8687-0CB1-829B46DF3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 anchor="ctr">
            <a:normAutofit/>
          </a:bodyPr>
          <a:lstStyle/>
          <a:p>
            <a:pPr rtl="0">
              <a:spcAft>
                <a:spcPts val="600"/>
              </a:spcAft>
            </a:pPr>
            <a:fld id="{B5CEABB6-07DC-46E8-9B57-56EC44A396E5}" type="slidenum">
              <a:rPr lang="en-GB" noProof="0" smtClean="0"/>
              <a:pPr rtl="0">
                <a:spcAft>
                  <a:spcPts val="600"/>
                </a:spcAft>
              </a:pPr>
              <a:t>16</a:t>
            </a:fld>
            <a:endParaRPr lang="en-GB" noProof="0"/>
          </a:p>
        </p:txBody>
      </p:sp>
      <p:pic>
        <p:nvPicPr>
          <p:cNvPr id="7" name="Picture 6" descr="A hand holding a puzzle piece&#10;&#10;AI-generated content may be incorrect.">
            <a:extLst>
              <a:ext uri="{FF2B5EF4-FFF2-40B4-BE49-F238E27FC236}">
                <a16:creationId xmlns:a16="http://schemas.microsoft.com/office/drawing/2014/main" id="{A7274719-088C-8072-D87F-F3C93C3D05F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1374" r="23841"/>
          <a:stretch>
            <a:fillRect/>
          </a:stretch>
        </p:blipFill>
        <p:spPr>
          <a:xfrm>
            <a:off x="838200" y="1536192"/>
            <a:ext cx="5162550" cy="43513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16980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8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2E6D8"/>
      </a:accent1>
      <a:accent2>
        <a:srgbClr val="8C3A27"/>
      </a:accent2>
      <a:accent3>
        <a:srgbClr val="F0C8BC"/>
      </a:accent3>
      <a:accent4>
        <a:srgbClr val="D9A491"/>
      </a:accent4>
      <a:accent5>
        <a:srgbClr val="FFF7F5"/>
      </a:accent5>
      <a:accent6>
        <a:srgbClr val="18401F"/>
      </a:accent6>
      <a:hlink>
        <a:srgbClr val="0563C1"/>
      </a:hlink>
      <a:folHlink>
        <a:srgbClr val="954F72"/>
      </a:folHlink>
    </a:clrScheme>
    <a:fontScheme name="Custom 119">
      <a:majorFont>
        <a:latin typeface="Tisa Offc Serif Pro"/>
        <a:ea typeface=""/>
        <a:cs typeface=""/>
      </a:majorFont>
      <a:minorFont>
        <a:latin typeface="Quire Sans Pro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59945587_TF10081922_Win32" id="{66AC0917-446A-46BE-9F52-5693D6540492}" vid="{6B5A5346-71CF-4A1B-B74D-6549F6A7539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1" ma:contentTypeDescription="Create a new document." ma:contentTypeScope="" ma:versionID="64dfb1555687e0874b4304b796b5b0c7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e6e4c555b5e194d05b7203de9c4567b3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  <xsd:element ref="ns1:_ip_UnifiedCompliancePolicyProperties" minOccurs="0"/>
                <xsd:element ref="ns1:_ip_UnifiedCompliancePolicyUIAction" minOccurs="0"/>
                <xsd:element ref="ns2:Image" minOccurs="0"/>
                <xsd:element ref="ns4:TaxCatchAll" minOccurs="0"/>
                <xsd:element ref="ns2:ImageTagsTaxHTField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22" nillable="true" ma:displayName="Image" ma:format="Image" ma:internalName="Imag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_ip_UnifiedCompliancePolicyUIAction xmlns="http://schemas.microsoft.com/sharepoint/v3" xsi:nil="true"/>
    <Image xmlns="71af3243-3dd4-4a8d-8c0d-dd76da1f02a5">
      <Url xsi:nil="true"/>
      <Description xsi:nil="true"/>
    </Image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BCC3022A-70F1-4B7E-97CD-F6F1ACAD79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275A5AD-EC1E-483F-AF0B-4636A5C22935}">
  <ds:schemaRefs>
    <ds:schemaRef ds:uri="16c05727-aa75-4e4a-9b5f-8a80a1165891"/>
    <ds:schemaRef ds:uri="230e9df3-be65-4c73-a93b-d1236ebd677e"/>
    <ds:schemaRef ds:uri="71af3243-3dd4-4a8d-8c0d-dd76da1f02a5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CE94EF9C-37D7-43D3-8ABF-F4762A9116D8}">
  <ds:schemaRefs>
    <ds:schemaRef ds:uri="230e9df3-be65-4c73-a93b-d1236ebd677e"/>
    <ds:schemaRef ds:uri="71af3243-3dd4-4a8d-8c0d-dd76da1f02a5"/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docMetadata/LabelInfo.xml><?xml version="1.0" encoding="utf-8"?>
<clbl:labelList xmlns:clbl="http://schemas.microsoft.com/office/2020/mipLabelMetadata">
  <clbl:label id="{f42aa342-8706-4288-bd11-ebb85995028c}" enabled="1" method="Standard" siteId="{72f988bf-86f1-41af-91ab-2d7cd011db47}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{19B7D059-D808-4B42-B03E-B4DB891B8CE1}tf10081922_win32</Template>
  <Application>Microsoft Office PowerPoint</Application>
  <PresentationFormat>Widescreen</PresentationFormat>
  <Slides>16</Slides>
  <Notes>10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 Managing Business Information LCLM5004</vt:lpstr>
      <vt:lpstr>Modernising Business Information Systems in UK Small Businesses</vt:lpstr>
      <vt:lpstr>Agenda</vt:lpstr>
      <vt:lpstr>BIS: What &amp; Why Definition: Integrated systems for collecting, processing, storing, and disseminating data (O’Brien and Marakas, 2019) Strategic Impact on UK SMEs: Automates core processes → reduces overheads (Pearlson, Saunders and Galletta, 2020 ) Supports daily operations &amp; managerial decisions (Baltzan, 2021) Enables data-driven decision-making &amp; customer insight Enhances competitiveness &amp; supports growth (Ward and Peppard, 2016) Simplifies UK regulatory compliance (GDPR, Making Tax Digital) </vt:lpstr>
      <vt:lpstr>    Three Core Systems    1. ERP (Enterprise Resource Planning) Unifies finance, inventory, HR, operations Best for: Eliminating operational silos 2. CRM (Customer Relationship Management) Centralises customer interactions, sales, service Best for: Revenue growth &amp; customer retention 3. DSS/BI (Decision Support/Business Intelligence) Analytics, dashboards, forecasting tools Best for: Strategic insight &amp; performance tracking </vt:lpstr>
      <vt:lpstr>Comparative Analysis</vt:lpstr>
      <vt:lpstr>UK Ethical &amp; Legal Framework</vt:lpstr>
      <vt:lpstr>Ethical Considerations in Information Systems</vt:lpstr>
      <vt:lpstr>Case Study – Futrli Ltd (UK Tech SME)</vt:lpstr>
      <vt:lpstr>                                                Case Study – Independent Hotel Group (UK SME) </vt:lpstr>
      <vt:lpstr>                 Case Study – Algorithmic Bias in UK Context    Context: Ethical AI is essential even for SMEs (Vasquez, 2021)  Implication for SMEs: AI recruitment or predictive tools must be audited for bias  Action Point: Maintain human oversight in automated decision-making, follow UK pro-innovation guidance (Hollingsworth &amp; Lin, 2023)  </vt:lpstr>
      <vt:lpstr>Recommended Roadmap</vt:lpstr>
      <vt:lpstr>Key Recommendations</vt:lpstr>
      <vt:lpstr>         Summary</vt:lpstr>
      <vt:lpstr>PowerPoint Presentation</vt:lpstr>
      <vt:lpstr>                         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tauseef ahmed</dc:creator>
  <cp:revision>127</cp:revision>
  <dcterms:created xsi:type="dcterms:W3CDTF">2025-10-12T10:19:15Z</dcterms:created>
  <dcterms:modified xsi:type="dcterms:W3CDTF">2026-02-15T12:45:57Z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