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63" r:id="rId2"/>
    <p:sldId id="367" r:id="rId3"/>
    <p:sldId id="369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100" d="100"/>
          <a:sy n="100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pam Mazumdar" userId="c87ce139-0231-4c89-a3e2-4d619aba2c0a" providerId="ADAL" clId="{BED016B1-B1E2-43E1-A585-A1EEAEC4C845}"/>
    <pc:docChg chg="modSld">
      <pc:chgData name="Anupam Mazumdar" userId="c87ce139-0231-4c89-a3e2-4d619aba2c0a" providerId="ADAL" clId="{BED016B1-B1E2-43E1-A585-A1EEAEC4C845}" dt="2026-02-02T13:24:47.041" v="1" actId="20577"/>
      <pc:docMkLst>
        <pc:docMk/>
      </pc:docMkLst>
      <pc:sldChg chg="modSp mod">
        <pc:chgData name="Anupam Mazumdar" userId="c87ce139-0231-4c89-a3e2-4d619aba2c0a" providerId="ADAL" clId="{BED016B1-B1E2-43E1-A585-A1EEAEC4C845}" dt="2026-02-02T13:24:47.041" v="1" actId="20577"/>
        <pc:sldMkLst>
          <pc:docMk/>
          <pc:sldMk cId="2370100439" sldId="363"/>
        </pc:sldMkLst>
        <pc:spChg chg="mod">
          <ac:chgData name="Anupam Mazumdar" userId="c87ce139-0231-4c89-a3e2-4d619aba2c0a" providerId="ADAL" clId="{BED016B1-B1E2-43E1-A585-A1EEAEC4C845}" dt="2026-02-02T13:24:47.041" v="1" actId="20577"/>
          <ac:spMkLst>
            <pc:docMk/>
            <pc:sldMk cId="2370100439" sldId="363"/>
            <ac:spMk id="7" creationId="{673C1525-F3A6-4A8D-B8F9-227D18C2359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LCBB6014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479376" y="328642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Workshop: Research Idea Generation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1989560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Independent Project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F9AA24F9-C22E-63EF-7111-D87E87AD8FBB}"/>
              </a:ext>
            </a:extLst>
          </p:cNvPr>
          <p:cNvSpPr txBox="1">
            <a:spLocks/>
          </p:cNvSpPr>
          <p:nvPr/>
        </p:nvSpPr>
        <p:spPr bwMode="auto">
          <a:xfrm>
            <a:off x="597238" y="436654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Week 1: Session 2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27856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Agenda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9415" y="980728"/>
            <a:ext cx="10333149" cy="3039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400" dirty="0"/>
              <a:t>Work as group of 4-5 and discuss your interested areas or subject and narrow down your interest by following the tasks below: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Identify areas/subject of your interest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Overview all the possible contents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Select only one content that you are genuinely interested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Overview different aspects of the selected content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Identify different challenges or issues of the selected content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Select only one challenge or issue or problem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Develop the topic/title that can address the problem </a:t>
            </a:r>
            <a:endParaRPr lang="en-GB" altLang="en-US" sz="2000" b="1" dirty="0"/>
          </a:p>
          <a:p>
            <a:pPr lvl="1" algn="just">
              <a:buClr>
                <a:schemeClr val="tx1"/>
              </a:buClr>
            </a:pPr>
            <a:endParaRPr lang="en-GB" alt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DFFBA-8F14-F5B7-6750-B050636D3648}"/>
              </a:ext>
            </a:extLst>
          </p:cNvPr>
          <p:cNvSpPr txBox="1">
            <a:spLocks/>
          </p:cNvSpPr>
          <p:nvPr/>
        </p:nvSpPr>
        <p:spPr bwMode="auto">
          <a:xfrm>
            <a:off x="551384" y="4509120"/>
            <a:ext cx="1139526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400" dirty="0">
                <a:solidFill>
                  <a:schemeClr val="tx2">
                    <a:lumMod val="75000"/>
                  </a:schemeClr>
                </a:solidFill>
              </a:rPr>
              <a:t>Once, you could think of a specific topic/title, speak to your lecturer and finalise your research topic. </a:t>
            </a:r>
          </a:p>
          <a:p>
            <a:pPr eaLnBrk="1" hangingPunct="1"/>
            <a:r>
              <a:rPr lang="en-GB" altLang="en-US" sz="2400" dirty="0">
                <a:solidFill>
                  <a:schemeClr val="tx2">
                    <a:lumMod val="75000"/>
                  </a:schemeClr>
                </a:solidFill>
              </a:rPr>
              <a:t>Remember, your research idea would be as smaller &amp; simpler as possible</a:t>
            </a:r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54868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135</Words>
  <Application>Microsoft Office PowerPoint</Application>
  <PresentationFormat>Widescreen</PresentationFormat>
  <Paragraphs>20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Myriad Pro</vt:lpstr>
      <vt:lpstr>Aharoni</vt:lpstr>
      <vt:lpstr>Arial</vt:lpstr>
      <vt:lpstr>Symbol</vt:lpstr>
      <vt:lpstr>Verdana</vt:lpstr>
      <vt:lpstr>Wingdings</vt:lpstr>
      <vt:lpstr>20140311PresentationUWTSDTemplate</vt:lpstr>
      <vt:lpstr>LCBB6014 </vt:lpstr>
      <vt:lpstr>Agenda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Anupam Mazumdar</cp:lastModifiedBy>
  <cp:revision>203</cp:revision>
  <cp:lastPrinted>2018-07-09T15:27:01Z</cp:lastPrinted>
  <dcterms:created xsi:type="dcterms:W3CDTF">2002-10-07T19:43:58Z</dcterms:created>
  <dcterms:modified xsi:type="dcterms:W3CDTF">2026-02-02T13:24:48Z</dcterms:modified>
</cp:coreProperties>
</file>