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1"/>
  </p:notesMasterIdLst>
  <p:sldIdLst>
    <p:sldId id="256" r:id="rId2"/>
    <p:sldId id="257" r:id="rId3"/>
    <p:sldId id="268" r:id="rId4"/>
    <p:sldId id="258" r:id="rId5"/>
    <p:sldId id="264" r:id="rId6"/>
    <p:sldId id="269" r:id="rId7"/>
    <p:sldId id="270" r:id="rId8"/>
    <p:sldId id="266"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047185-E336-4DC7-A3A5-33B41A725E45}" v="8" dt="2026-03-22T16:28:09.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5223" autoAdjust="0"/>
  </p:normalViewPr>
  <p:slideViewPr>
    <p:cSldViewPr snapToGrid="0">
      <p:cViewPr varScale="1">
        <p:scale>
          <a:sx n="69" d="100"/>
          <a:sy n="69" d="100"/>
        </p:scale>
        <p:origin x="72" y="3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Hermoso" userId="458bb1b9ca60c99b" providerId="LiveId" clId="{838612AB-74FD-480E-A4BB-48D8637CAD7C}"/>
    <pc:docChg chg="undo custSel addSld delSld modSld sldOrd">
      <pc:chgData name="Jenny Hermoso" userId="458bb1b9ca60c99b" providerId="LiveId" clId="{838612AB-74FD-480E-A4BB-48D8637CAD7C}" dt="2026-03-22T22:42:29.672" v="6816" actId="20577"/>
      <pc:docMkLst>
        <pc:docMk/>
      </pc:docMkLst>
      <pc:sldChg chg="addSp delSp modSp mod setBg addAnim delAnim delDesignElem">
        <pc:chgData name="Jenny Hermoso" userId="458bb1b9ca60c99b" providerId="LiveId" clId="{838612AB-74FD-480E-A4BB-48D8637CAD7C}" dt="2026-03-04T22:34:45.762" v="1055" actId="404"/>
        <pc:sldMkLst>
          <pc:docMk/>
          <pc:sldMk cId="1081394198" sldId="256"/>
        </pc:sldMkLst>
        <pc:spChg chg="mod">
          <ac:chgData name="Jenny Hermoso" userId="458bb1b9ca60c99b" providerId="LiveId" clId="{838612AB-74FD-480E-A4BB-48D8637CAD7C}" dt="2026-03-04T22:34:45.762" v="1055" actId="404"/>
          <ac:spMkLst>
            <pc:docMk/>
            <pc:sldMk cId="1081394198" sldId="256"/>
            <ac:spMk id="3" creationId="{572DAC93-F968-C0C2-35FB-4A3F87CB221F}"/>
          </ac:spMkLst>
        </pc:spChg>
        <pc:spChg chg="add">
          <ac:chgData name="Jenny Hermoso" userId="458bb1b9ca60c99b" providerId="LiveId" clId="{838612AB-74FD-480E-A4BB-48D8637CAD7C}" dt="2026-03-04T22:34:07.691" v="1029" actId="26606"/>
          <ac:spMkLst>
            <pc:docMk/>
            <pc:sldMk cId="1081394198" sldId="256"/>
            <ac:spMk id="11" creationId="{88AB5DF6-C4E3-48AD-9C7E-4318A470A2F5}"/>
          </ac:spMkLst>
        </pc:spChg>
        <pc:spChg chg="add">
          <ac:chgData name="Jenny Hermoso" userId="458bb1b9ca60c99b" providerId="LiveId" clId="{838612AB-74FD-480E-A4BB-48D8637CAD7C}" dt="2026-03-04T22:34:07.691" v="1029" actId="26606"/>
          <ac:spMkLst>
            <pc:docMk/>
            <pc:sldMk cId="1081394198" sldId="256"/>
            <ac:spMk id="41" creationId="{E6D03370-F055-43D9-A0AD-06761A01A644}"/>
          </ac:spMkLst>
        </pc:spChg>
        <pc:spChg chg="add">
          <ac:chgData name="Jenny Hermoso" userId="458bb1b9ca60c99b" providerId="LiveId" clId="{838612AB-74FD-480E-A4BB-48D8637CAD7C}" dt="2026-03-04T22:34:07.691" v="1029" actId="26606"/>
          <ac:spMkLst>
            <pc:docMk/>
            <pc:sldMk cId="1081394198" sldId="256"/>
            <ac:spMk id="43" creationId="{8CD08B97-1B95-4183-B8B4-D63CBA1566C8}"/>
          </ac:spMkLst>
        </pc:spChg>
        <pc:grpChg chg="add">
          <ac:chgData name="Jenny Hermoso" userId="458bb1b9ca60c99b" providerId="LiveId" clId="{838612AB-74FD-480E-A4BB-48D8637CAD7C}" dt="2026-03-04T22:34:07.691" v="1029" actId="26606"/>
          <ac:grpSpMkLst>
            <pc:docMk/>
            <pc:sldMk cId="1081394198" sldId="256"/>
            <ac:grpSpMk id="13" creationId="{616EED9D-6DAF-4EB7-BC4A-D8BBB4E3EE46}"/>
          </ac:grpSpMkLst>
        </pc:grpChg>
        <pc:grpChg chg="add">
          <ac:chgData name="Jenny Hermoso" userId="458bb1b9ca60c99b" providerId="LiveId" clId="{838612AB-74FD-480E-A4BB-48D8637CAD7C}" dt="2026-03-04T22:34:07.691" v="1029" actId="26606"/>
          <ac:grpSpMkLst>
            <pc:docMk/>
            <pc:sldMk cId="1081394198" sldId="256"/>
            <ac:grpSpMk id="27" creationId="{D27301CB-4E5F-4AFE-9677-77B6A758B9B2}"/>
          </ac:grpSpMkLst>
        </pc:grpChg>
        <pc:picChg chg="mod">
          <ac:chgData name="Jenny Hermoso" userId="458bb1b9ca60c99b" providerId="LiveId" clId="{838612AB-74FD-480E-A4BB-48D8637CAD7C}" dt="2026-03-04T22:34:07.691" v="1029" actId="26606"/>
          <ac:picMkLst>
            <pc:docMk/>
            <pc:sldMk cId="1081394198" sldId="256"/>
            <ac:picMk id="6" creationId="{9107E0B1-E63D-BABA-C07C-48010D813FA3}"/>
          </ac:picMkLst>
        </pc:picChg>
      </pc:sldChg>
      <pc:sldChg chg="addSp delSp modSp mod setBg addAnim delAnim delDesignElem">
        <pc:chgData name="Jenny Hermoso" userId="458bb1b9ca60c99b" providerId="LiveId" clId="{838612AB-74FD-480E-A4BB-48D8637CAD7C}" dt="2026-03-11T18:06:55.489" v="2769" actId="20577"/>
        <pc:sldMkLst>
          <pc:docMk/>
          <pc:sldMk cId="3484748025" sldId="257"/>
        </pc:sldMkLst>
        <pc:spChg chg="mod">
          <ac:chgData name="Jenny Hermoso" userId="458bb1b9ca60c99b" providerId="LiveId" clId="{838612AB-74FD-480E-A4BB-48D8637CAD7C}" dt="2026-03-11T18:06:55.489" v="2769" actId="20577"/>
          <ac:spMkLst>
            <pc:docMk/>
            <pc:sldMk cId="3484748025" sldId="257"/>
            <ac:spMk id="2" creationId="{5568D2B7-B2AB-0EA4-9322-A8E8ACCD5A49}"/>
          </ac:spMkLst>
        </pc:spChg>
        <pc:spChg chg="add">
          <ac:chgData name="Jenny Hermoso" userId="458bb1b9ca60c99b" providerId="LiveId" clId="{838612AB-74FD-480E-A4BB-48D8637CAD7C}" dt="2026-03-04T22:37:49.081" v="1088" actId="26606"/>
          <ac:spMkLst>
            <pc:docMk/>
            <pc:sldMk cId="3484748025" sldId="257"/>
            <ac:spMk id="132" creationId="{B8FE8EF1-7AF2-4864-A8DE-7EE3481DA1D4}"/>
          </ac:spMkLst>
        </pc:spChg>
        <pc:spChg chg="add">
          <ac:chgData name="Jenny Hermoso" userId="458bb1b9ca60c99b" providerId="LiveId" clId="{838612AB-74FD-480E-A4BB-48D8637CAD7C}" dt="2026-03-04T22:37:49.081" v="1088" actId="26606"/>
          <ac:spMkLst>
            <pc:docMk/>
            <pc:sldMk cId="3484748025" sldId="257"/>
            <ac:spMk id="133" creationId="{76CB6AE4-A444-41E5-A744-47F048A15E7D}"/>
          </ac:spMkLst>
        </pc:spChg>
        <pc:spChg chg="add">
          <ac:chgData name="Jenny Hermoso" userId="458bb1b9ca60c99b" providerId="LiveId" clId="{838612AB-74FD-480E-A4BB-48D8637CAD7C}" dt="2026-03-04T22:37:49.081" v="1088" actId="26606"/>
          <ac:spMkLst>
            <pc:docMk/>
            <pc:sldMk cId="3484748025" sldId="257"/>
            <ac:spMk id="134" creationId="{FEFA6F95-15B7-4307-9819-D56336B8514B}"/>
          </ac:spMkLst>
        </pc:spChg>
        <pc:spChg chg="add">
          <ac:chgData name="Jenny Hermoso" userId="458bb1b9ca60c99b" providerId="LiveId" clId="{838612AB-74FD-480E-A4BB-48D8637CAD7C}" dt="2026-03-04T22:37:49.081" v="1088" actId="26606"/>
          <ac:spMkLst>
            <pc:docMk/>
            <pc:sldMk cId="3484748025" sldId="257"/>
            <ac:spMk id="135" creationId="{BFD9B651-1A2F-48FE-8995-2A7C3612BEDF}"/>
          </ac:spMkLst>
        </pc:spChg>
        <pc:spChg chg="add">
          <ac:chgData name="Jenny Hermoso" userId="458bb1b9ca60c99b" providerId="LiveId" clId="{838612AB-74FD-480E-A4BB-48D8637CAD7C}" dt="2026-03-04T22:37:49.081" v="1088" actId="26606"/>
          <ac:spMkLst>
            <pc:docMk/>
            <pc:sldMk cId="3484748025" sldId="257"/>
            <ac:spMk id="136" creationId="{FB55866A-45B7-4F1B-B808-F5FDAE93618C}"/>
          </ac:spMkLst>
        </pc:spChg>
        <pc:grpChg chg="add">
          <ac:chgData name="Jenny Hermoso" userId="458bb1b9ca60c99b" providerId="LiveId" clId="{838612AB-74FD-480E-A4BB-48D8637CAD7C}" dt="2026-03-04T22:37:49.081" v="1088" actId="26606"/>
          <ac:grpSpMkLst>
            <pc:docMk/>
            <pc:sldMk cId="3484748025" sldId="257"/>
            <ac:grpSpMk id="130" creationId="{7B7EFD05-5F12-420E-8AEF-74D5EF9D58BC}"/>
          </ac:grpSpMkLst>
        </pc:grpChg>
        <pc:grpChg chg="add">
          <ac:chgData name="Jenny Hermoso" userId="458bb1b9ca60c99b" providerId="LiveId" clId="{838612AB-74FD-480E-A4BB-48D8637CAD7C}" dt="2026-03-04T22:37:49.081" v="1088" actId="26606"/>
          <ac:grpSpMkLst>
            <pc:docMk/>
            <pc:sldMk cId="3484748025" sldId="257"/>
            <ac:grpSpMk id="131" creationId="{B64F33C7-E158-4057-87E7-6F42AA6D034A}"/>
          </ac:grpSpMkLst>
        </pc:grpChg>
        <pc:picChg chg="add mod">
          <ac:chgData name="Jenny Hermoso" userId="458bb1b9ca60c99b" providerId="LiveId" clId="{838612AB-74FD-480E-A4BB-48D8637CAD7C}" dt="2026-03-04T22:37:49.081" v="1088" actId="26606"/>
          <ac:picMkLst>
            <pc:docMk/>
            <pc:sldMk cId="3484748025" sldId="257"/>
            <ac:picMk id="6" creationId="{7ACCAFBF-FD1F-27C4-8434-8724FDCE9BBA}"/>
          </ac:picMkLst>
        </pc:picChg>
      </pc:sldChg>
      <pc:sldChg chg="addSp delSp modSp mod setBg delDesignElem modNotesTx">
        <pc:chgData name="Jenny Hermoso" userId="458bb1b9ca60c99b" providerId="LiveId" clId="{838612AB-74FD-480E-A4BB-48D8637CAD7C}" dt="2026-03-15T13:32:58.659" v="6345" actId="20577"/>
        <pc:sldMkLst>
          <pc:docMk/>
          <pc:sldMk cId="2603770946" sldId="258"/>
        </pc:sldMkLst>
        <pc:spChg chg="mod">
          <ac:chgData name="Jenny Hermoso" userId="458bb1b9ca60c99b" providerId="LiveId" clId="{838612AB-74FD-480E-A4BB-48D8637CAD7C}" dt="2026-03-04T22:38:29.986" v="1104" actId="26606"/>
          <ac:spMkLst>
            <pc:docMk/>
            <pc:sldMk cId="2603770946" sldId="258"/>
            <ac:spMk id="2" creationId="{3FCB6B62-7EFD-B077-C0F3-C920B1DB085C}"/>
          </ac:spMkLst>
        </pc:spChg>
        <pc:spChg chg="add mod">
          <ac:chgData name="Jenny Hermoso" userId="458bb1b9ca60c99b" providerId="LiveId" clId="{838612AB-74FD-480E-A4BB-48D8637CAD7C}" dt="2026-03-15T13:32:58.659" v="6345" actId="20577"/>
          <ac:spMkLst>
            <pc:docMk/>
            <pc:sldMk cId="2603770946" sldId="258"/>
            <ac:spMk id="5" creationId="{A4FD0887-A39D-7CDA-AD37-D0AA82312B01}"/>
          </ac:spMkLst>
        </pc:spChg>
        <pc:picChg chg="add mod">
          <ac:chgData name="Jenny Hermoso" userId="458bb1b9ca60c99b" providerId="LiveId" clId="{838612AB-74FD-480E-A4BB-48D8637CAD7C}" dt="2026-03-04T22:38:53.313" v="1116" actId="1076"/>
          <ac:picMkLst>
            <pc:docMk/>
            <pc:sldMk cId="2603770946" sldId="258"/>
            <ac:picMk id="7" creationId="{91F6A191-8CF3-4BE1-64AE-C398E0C57BD9}"/>
          </ac:picMkLst>
        </pc:picChg>
      </pc:sldChg>
      <pc:sldChg chg="addSp delSp modSp del mod ord setBg delDesignElem modNotesTx">
        <pc:chgData name="Jenny Hermoso" userId="458bb1b9ca60c99b" providerId="LiveId" clId="{838612AB-74FD-480E-A4BB-48D8637CAD7C}" dt="2026-03-22T16:32:00.067" v="6674" actId="2696"/>
        <pc:sldMkLst>
          <pc:docMk/>
          <pc:sldMk cId="3251672663" sldId="259"/>
        </pc:sldMkLst>
        <pc:spChg chg="add del mod ord">
          <ac:chgData name="Jenny Hermoso" userId="458bb1b9ca60c99b" providerId="LiveId" clId="{838612AB-74FD-480E-A4BB-48D8637CAD7C}" dt="2026-03-22T16:27:18.761" v="6454" actId="1076"/>
          <ac:spMkLst>
            <pc:docMk/>
            <pc:sldMk cId="3251672663" sldId="259"/>
            <ac:spMk id="6" creationId="{3BBA3855-A524-192C-FC6D-D90D9C841E81}"/>
          </ac:spMkLst>
        </pc:spChg>
        <pc:picChg chg="add mod">
          <ac:chgData name="Jenny Hermoso" userId="458bb1b9ca60c99b" providerId="LiveId" clId="{838612AB-74FD-480E-A4BB-48D8637CAD7C}" dt="2026-03-22T16:21:04.908" v="6388" actId="1076"/>
          <ac:picMkLst>
            <pc:docMk/>
            <pc:sldMk cId="3251672663" sldId="259"/>
            <ac:picMk id="5" creationId="{B70D99AE-0E1E-7E5F-22C6-4A72BA0668C2}"/>
          </ac:picMkLst>
        </pc:picChg>
      </pc:sldChg>
      <pc:sldChg chg="addSp delSp modSp new mod">
        <pc:chgData name="Jenny Hermoso" userId="458bb1b9ca60c99b" providerId="LiveId" clId="{838612AB-74FD-480E-A4BB-48D8637CAD7C}" dt="2026-03-04T22:35:21.694" v="1061" actId="207"/>
        <pc:sldMkLst>
          <pc:docMk/>
          <pc:sldMk cId="1988030492" sldId="264"/>
        </pc:sldMkLst>
        <pc:spChg chg="mod">
          <ac:chgData name="Jenny Hermoso" userId="458bb1b9ca60c99b" providerId="LiveId" clId="{838612AB-74FD-480E-A4BB-48D8637CAD7C}" dt="2026-03-04T22:35:21.694" v="1061" actId="207"/>
          <ac:spMkLst>
            <pc:docMk/>
            <pc:sldMk cId="1988030492" sldId="264"/>
            <ac:spMk id="2" creationId="{4375A059-A338-187A-CB11-6B99ECA1EDC9}"/>
          </ac:spMkLst>
        </pc:spChg>
        <pc:graphicFrameChg chg="add">
          <ac:chgData name="Jenny Hermoso" userId="458bb1b9ca60c99b" providerId="LiveId" clId="{838612AB-74FD-480E-A4BB-48D8637CAD7C}" dt="2026-03-04T22:35:05.695" v="1056" actId="26606"/>
          <ac:graphicFrameMkLst>
            <pc:docMk/>
            <pc:sldMk cId="1988030492" sldId="264"/>
            <ac:graphicFrameMk id="5" creationId="{8300C0B2-F391-A623-AC72-93906C041AB1}"/>
          </ac:graphicFrameMkLst>
        </pc:graphicFrameChg>
      </pc:sldChg>
      <pc:sldChg chg="addSp delSp modSp new mod setBg setClrOvrMap">
        <pc:chgData name="Jenny Hermoso" userId="458bb1b9ca60c99b" providerId="LiveId" clId="{838612AB-74FD-480E-A4BB-48D8637CAD7C}" dt="2026-03-08T16:33:12.847" v="1354" actId="113"/>
        <pc:sldMkLst>
          <pc:docMk/>
          <pc:sldMk cId="2144127844" sldId="266"/>
        </pc:sldMkLst>
        <pc:spChg chg="mod">
          <ac:chgData name="Jenny Hermoso" userId="458bb1b9ca60c99b" providerId="LiveId" clId="{838612AB-74FD-480E-A4BB-48D8637CAD7C}" dt="2026-03-04T22:37:25.622" v="1077" actId="403"/>
          <ac:spMkLst>
            <pc:docMk/>
            <pc:sldMk cId="2144127844" sldId="266"/>
            <ac:spMk id="2" creationId="{DEA3A5A7-EDAA-24C8-A071-6E0986B5B530}"/>
          </ac:spMkLst>
        </pc:spChg>
        <pc:spChg chg="mod">
          <ac:chgData name="Jenny Hermoso" userId="458bb1b9ca60c99b" providerId="LiveId" clId="{838612AB-74FD-480E-A4BB-48D8637CAD7C}" dt="2026-03-08T16:33:12.847" v="1354" actId="113"/>
          <ac:spMkLst>
            <pc:docMk/>
            <pc:sldMk cId="2144127844" sldId="266"/>
            <ac:spMk id="3" creationId="{E181BC0A-0101-DF9B-DD46-ED4B71328EE0}"/>
          </ac:spMkLst>
        </pc:spChg>
        <pc:spChg chg="add">
          <ac:chgData name="Jenny Hermoso" userId="458bb1b9ca60c99b" providerId="LiveId" clId="{838612AB-74FD-480E-A4BB-48D8637CAD7C}" dt="2026-03-04T22:37:15.296" v="1074" actId="26606"/>
          <ac:spMkLst>
            <pc:docMk/>
            <pc:sldMk cId="2144127844" sldId="266"/>
            <ac:spMk id="5" creationId="{66AFD431-09B7-42CA-BF39-9FE5DBE53797}"/>
          </ac:spMkLst>
        </pc:spChg>
        <pc:spChg chg="add">
          <ac:chgData name="Jenny Hermoso" userId="458bb1b9ca60c99b" providerId="LiveId" clId="{838612AB-74FD-480E-A4BB-48D8637CAD7C}" dt="2026-03-04T22:37:15.296" v="1074" actId="26606"/>
          <ac:spMkLst>
            <pc:docMk/>
            <pc:sldMk cId="2144127844" sldId="266"/>
            <ac:spMk id="24" creationId="{E7D63BAB-D0DB-4F66-92F9-4D2E0A2E5A47}"/>
          </ac:spMkLst>
        </pc:spChg>
        <pc:grpChg chg="add">
          <ac:chgData name="Jenny Hermoso" userId="458bb1b9ca60c99b" providerId="LiveId" clId="{838612AB-74FD-480E-A4BB-48D8637CAD7C}" dt="2026-03-04T22:37:15.296" v="1074" actId="26606"/>
          <ac:grpSpMkLst>
            <pc:docMk/>
            <pc:sldMk cId="2144127844" sldId="266"/>
            <ac:grpSpMk id="6" creationId="{9711C96E-3D2D-48C8-AAB9-C1CB02D1D51C}"/>
          </ac:grpSpMkLst>
        </pc:grpChg>
      </pc:sldChg>
      <pc:sldChg chg="addSp modSp new mod setBg">
        <pc:chgData name="Jenny Hermoso" userId="458bb1b9ca60c99b" providerId="LiveId" clId="{838612AB-74FD-480E-A4BB-48D8637CAD7C}" dt="2026-03-15T13:22:56.086" v="6254" actId="27636"/>
        <pc:sldMkLst>
          <pc:docMk/>
          <pc:sldMk cId="1601214510" sldId="267"/>
        </pc:sldMkLst>
        <pc:spChg chg="mod">
          <ac:chgData name="Jenny Hermoso" userId="458bb1b9ca60c99b" providerId="LiveId" clId="{838612AB-74FD-480E-A4BB-48D8637CAD7C}" dt="2026-03-04T23:20:50.308" v="1287" actId="1076"/>
          <ac:spMkLst>
            <pc:docMk/>
            <pc:sldMk cId="1601214510" sldId="267"/>
            <ac:spMk id="2" creationId="{E7F69524-1C45-68AE-5AFD-5A0A2197DEFC}"/>
          </ac:spMkLst>
        </pc:spChg>
        <pc:spChg chg="mod">
          <ac:chgData name="Jenny Hermoso" userId="458bb1b9ca60c99b" providerId="LiveId" clId="{838612AB-74FD-480E-A4BB-48D8637CAD7C}" dt="2026-03-15T13:22:56.086" v="6254" actId="27636"/>
          <ac:spMkLst>
            <pc:docMk/>
            <pc:sldMk cId="1601214510" sldId="267"/>
            <ac:spMk id="3" creationId="{ED4C1AB9-2A2F-FDEE-95E4-8A99B5418698}"/>
          </ac:spMkLst>
        </pc:spChg>
        <pc:picChg chg="add">
          <ac:chgData name="Jenny Hermoso" userId="458bb1b9ca60c99b" providerId="LiveId" clId="{838612AB-74FD-480E-A4BB-48D8637CAD7C}" dt="2026-03-04T22:37:05.672" v="1073" actId="26606"/>
          <ac:picMkLst>
            <pc:docMk/>
            <pc:sldMk cId="1601214510" sldId="267"/>
            <ac:picMk id="7" creationId="{0970B4D4-4198-5B57-7EB1-EB211D930770}"/>
          </ac:picMkLst>
        </pc:picChg>
      </pc:sldChg>
      <pc:sldChg chg="addSp delSp modSp new mod setBg">
        <pc:chgData name="Jenny Hermoso" userId="458bb1b9ca60c99b" providerId="LiveId" clId="{838612AB-74FD-480E-A4BB-48D8637CAD7C}" dt="2026-03-15T13:22:09.876" v="6252" actId="20577"/>
        <pc:sldMkLst>
          <pc:docMk/>
          <pc:sldMk cId="3177420513" sldId="268"/>
        </pc:sldMkLst>
        <pc:spChg chg="mod">
          <ac:chgData name="Jenny Hermoso" userId="458bb1b9ca60c99b" providerId="LiveId" clId="{838612AB-74FD-480E-A4BB-48D8637CAD7C}" dt="2026-03-08T23:15:04.710" v="2675" actId="26606"/>
          <ac:spMkLst>
            <pc:docMk/>
            <pc:sldMk cId="3177420513" sldId="268"/>
            <ac:spMk id="2" creationId="{913B9092-7983-3145-0D0C-E3206C519A1E}"/>
          </ac:spMkLst>
        </pc:spChg>
        <pc:spChg chg="mod">
          <ac:chgData name="Jenny Hermoso" userId="458bb1b9ca60c99b" providerId="LiveId" clId="{838612AB-74FD-480E-A4BB-48D8637CAD7C}" dt="2026-03-15T13:22:09.876" v="6252" actId="20577"/>
          <ac:spMkLst>
            <pc:docMk/>
            <pc:sldMk cId="3177420513" sldId="268"/>
            <ac:spMk id="3" creationId="{F13FF335-F98B-1C3F-7ED2-3D909EEFCA4F}"/>
          </ac:spMkLst>
        </pc:spChg>
        <pc:picChg chg="add">
          <ac:chgData name="Jenny Hermoso" userId="458bb1b9ca60c99b" providerId="LiveId" clId="{838612AB-74FD-480E-A4BB-48D8637CAD7C}" dt="2026-03-08T23:15:04.710" v="2675" actId="26606"/>
          <ac:picMkLst>
            <pc:docMk/>
            <pc:sldMk cId="3177420513" sldId="268"/>
            <ac:picMk id="7" creationId="{63F0D73A-BBD0-B955-A873-5CA57392435A}"/>
          </ac:picMkLst>
        </pc:picChg>
      </pc:sldChg>
      <pc:sldChg chg="addSp delSp modSp new mod setBg">
        <pc:chgData name="Jenny Hermoso" userId="458bb1b9ca60c99b" providerId="LiveId" clId="{838612AB-74FD-480E-A4BB-48D8637CAD7C}" dt="2026-03-22T22:42:29.672" v="6816" actId="20577"/>
        <pc:sldMkLst>
          <pc:docMk/>
          <pc:sldMk cId="2237920061" sldId="269"/>
        </pc:sldMkLst>
        <pc:spChg chg="add del mod">
          <ac:chgData name="Jenny Hermoso" userId="458bb1b9ca60c99b" providerId="LiveId" clId="{838612AB-74FD-480E-A4BB-48D8637CAD7C}" dt="2026-03-22T22:42:29.672" v="6816" actId="20577"/>
          <ac:spMkLst>
            <pc:docMk/>
            <pc:sldMk cId="2237920061" sldId="269"/>
            <ac:spMk id="2" creationId="{2C5C5707-0507-2CC4-C02C-5510A01EC1C6}"/>
          </ac:spMkLst>
        </pc:spChg>
        <pc:spChg chg="mod">
          <ac:chgData name="Jenny Hermoso" userId="458bb1b9ca60c99b" providerId="LiveId" clId="{838612AB-74FD-480E-A4BB-48D8637CAD7C}" dt="2026-03-22T22:41:34.535" v="6763" actId="26606"/>
          <ac:spMkLst>
            <pc:docMk/>
            <pc:sldMk cId="2237920061" sldId="269"/>
            <ac:spMk id="3" creationId="{D3E5DE45-E1C1-39DB-DB76-67BBE612C108}"/>
          </ac:spMkLst>
        </pc:spChg>
        <pc:spChg chg="add mod">
          <ac:chgData name="Jenny Hermoso" userId="458bb1b9ca60c99b" providerId="LiveId" clId="{838612AB-74FD-480E-A4BB-48D8637CAD7C}" dt="2026-03-22T22:41:34.535" v="6763" actId="26606"/>
          <ac:spMkLst>
            <pc:docMk/>
            <pc:sldMk cId="2237920061" sldId="269"/>
            <ac:spMk id="5" creationId="{F544B560-1E21-A20A-C9FE-170B72F5092C}"/>
          </ac:spMkLst>
        </pc:spChg>
        <pc:spChg chg="add del mod">
          <ac:chgData name="Jenny Hermoso" userId="458bb1b9ca60c99b" providerId="LiveId" clId="{838612AB-74FD-480E-A4BB-48D8637CAD7C}" dt="2026-03-22T16:25:37.270" v="6419" actId="478"/>
          <ac:spMkLst>
            <pc:docMk/>
            <pc:sldMk cId="2237920061" sldId="269"/>
            <ac:spMk id="7" creationId="{075B6383-81F9-B32D-EDF3-3665F5641281}"/>
          </ac:spMkLst>
        </pc:spChg>
        <pc:spChg chg="add del">
          <ac:chgData name="Jenny Hermoso" userId="458bb1b9ca60c99b" providerId="LiveId" clId="{838612AB-74FD-480E-A4BB-48D8637CAD7C}" dt="2026-03-22T22:41:34.535" v="6763" actId="26606"/>
          <ac:spMkLst>
            <pc:docMk/>
            <pc:sldMk cId="2237920061" sldId="269"/>
            <ac:spMk id="68" creationId="{CD306B45-25EE-434D-ABA9-A27B79320CFF}"/>
          </ac:spMkLst>
        </pc:spChg>
        <pc:spChg chg="add del">
          <ac:chgData name="Jenny Hermoso" userId="458bb1b9ca60c99b" providerId="LiveId" clId="{838612AB-74FD-480E-A4BB-48D8637CAD7C}" dt="2026-03-22T22:41:34.535" v="6763" actId="26606"/>
          <ac:spMkLst>
            <pc:docMk/>
            <pc:sldMk cId="2237920061" sldId="269"/>
            <ac:spMk id="70" creationId="{0A42F85E-4939-431E-8B4A-EC07C8E0AB65}"/>
          </ac:spMkLst>
        </pc:spChg>
        <pc:spChg chg="add del">
          <ac:chgData name="Jenny Hermoso" userId="458bb1b9ca60c99b" providerId="LiveId" clId="{838612AB-74FD-480E-A4BB-48D8637CAD7C}" dt="2026-03-22T22:41:29.501" v="6759" actId="26606"/>
          <ac:spMkLst>
            <pc:docMk/>
            <pc:sldMk cId="2237920061" sldId="269"/>
            <ac:spMk id="91" creationId="{A45303F1-AF94-4311-B5EF-A9C5F6D18D94}"/>
          </ac:spMkLst>
        </pc:spChg>
        <pc:spChg chg="add del">
          <ac:chgData name="Jenny Hermoso" userId="458bb1b9ca60c99b" providerId="LiveId" clId="{838612AB-74FD-480E-A4BB-48D8637CAD7C}" dt="2026-03-22T22:41:29.501" v="6759" actId="26606"/>
          <ac:spMkLst>
            <pc:docMk/>
            <pc:sldMk cId="2237920061" sldId="269"/>
            <ac:spMk id="93" creationId="{11310D98-E16D-4AA1-8834-28F2202C0CC3}"/>
          </ac:spMkLst>
        </pc:spChg>
        <pc:spChg chg="add del">
          <ac:chgData name="Jenny Hermoso" userId="458bb1b9ca60c99b" providerId="LiveId" clId="{838612AB-74FD-480E-A4BB-48D8637CAD7C}" dt="2026-03-22T22:41:29.501" v="6759" actId="26606"/>
          <ac:spMkLst>
            <pc:docMk/>
            <pc:sldMk cId="2237920061" sldId="269"/>
            <ac:spMk id="95" creationId="{5B65E675-687B-4B31-9CB4-880C4620538F}"/>
          </ac:spMkLst>
        </pc:spChg>
        <pc:spChg chg="add del">
          <ac:chgData name="Jenny Hermoso" userId="458bb1b9ca60c99b" providerId="LiveId" clId="{838612AB-74FD-480E-A4BB-48D8637CAD7C}" dt="2026-03-22T22:41:34.518" v="6762" actId="26606"/>
          <ac:spMkLst>
            <pc:docMk/>
            <pc:sldMk cId="2237920061" sldId="269"/>
            <ac:spMk id="97" creationId="{82FDEACC-D224-4F5B-A0BE-6581493C366D}"/>
          </ac:spMkLst>
        </pc:spChg>
        <pc:spChg chg="add del">
          <ac:chgData name="Jenny Hermoso" userId="458bb1b9ca60c99b" providerId="LiveId" clId="{838612AB-74FD-480E-A4BB-48D8637CAD7C}" dt="2026-03-22T22:41:34.518" v="6762" actId="26606"/>
          <ac:spMkLst>
            <pc:docMk/>
            <pc:sldMk cId="2237920061" sldId="269"/>
            <ac:spMk id="98" creationId="{567B8489-9450-4A50-94AF-90283270FF40}"/>
          </ac:spMkLst>
        </pc:spChg>
        <pc:spChg chg="add del">
          <ac:chgData name="Jenny Hermoso" userId="458bb1b9ca60c99b" providerId="LiveId" clId="{838612AB-74FD-480E-A4BB-48D8637CAD7C}" dt="2026-03-22T22:41:34.518" v="6762" actId="26606"/>
          <ac:spMkLst>
            <pc:docMk/>
            <pc:sldMk cId="2237920061" sldId="269"/>
            <ac:spMk id="99" creationId="{9D81556A-CBCA-4ADE-9ACA-F18F2F5E3126}"/>
          </ac:spMkLst>
        </pc:spChg>
        <pc:grpChg chg="add del">
          <ac:chgData name="Jenny Hermoso" userId="458bb1b9ca60c99b" providerId="LiveId" clId="{838612AB-74FD-480E-A4BB-48D8637CAD7C}" dt="2026-03-22T22:41:34.535" v="6763" actId="26606"/>
          <ac:grpSpMkLst>
            <pc:docMk/>
            <pc:sldMk cId="2237920061" sldId="269"/>
            <ac:grpSpMk id="74" creationId="{5D2B17EF-74EB-4C33-B2E2-8E727B2E7D68}"/>
          </ac:grpSpMkLst>
        </pc:grpChg>
        <pc:picChg chg="add mod">
          <ac:chgData name="Jenny Hermoso" userId="458bb1b9ca60c99b" providerId="LiveId" clId="{838612AB-74FD-480E-A4BB-48D8637CAD7C}" dt="2026-03-22T22:41:34.535" v="6763" actId="26606"/>
          <ac:picMkLst>
            <pc:docMk/>
            <pc:sldMk cId="2237920061" sldId="269"/>
            <ac:picMk id="4" creationId="{59137FE5-2D68-8C0D-9F66-AE67788D8EFE}"/>
          </ac:picMkLst>
        </pc:picChg>
        <pc:cxnChg chg="del">
          <ac:chgData name="Jenny Hermoso" userId="458bb1b9ca60c99b" providerId="LiveId" clId="{838612AB-74FD-480E-A4BB-48D8637CAD7C}" dt="2026-03-22T22:41:34.535" v="6763" actId="26606"/>
          <ac:cxnSpMkLst>
            <pc:docMk/>
            <pc:sldMk cId="2237920061" sldId="269"/>
            <ac:cxnSpMk id="72" creationId="{27EBB3F9-D6F7-4F6A-8843-9FEBA15E4969}"/>
          </ac:cxnSpMkLst>
        </pc:cxnChg>
      </pc:sldChg>
      <pc:sldChg chg="addSp modSp new mod setBg">
        <pc:chgData name="Jenny Hermoso" userId="458bb1b9ca60c99b" providerId="LiveId" clId="{838612AB-74FD-480E-A4BB-48D8637CAD7C}" dt="2026-03-22T16:19:45.558" v="6375" actId="20577"/>
        <pc:sldMkLst>
          <pc:docMk/>
          <pc:sldMk cId="2009519662" sldId="270"/>
        </pc:sldMkLst>
        <pc:spChg chg="mod">
          <ac:chgData name="Jenny Hermoso" userId="458bb1b9ca60c99b" providerId="LiveId" clId="{838612AB-74FD-480E-A4BB-48D8637CAD7C}" dt="2026-03-22T16:19:45.558" v="6375" actId="20577"/>
          <ac:spMkLst>
            <pc:docMk/>
            <pc:sldMk cId="2009519662" sldId="270"/>
            <ac:spMk id="2" creationId="{F52AF209-A514-79CC-88D1-E404F317C70D}"/>
          </ac:spMkLst>
        </pc:spChg>
        <pc:spChg chg="mod">
          <ac:chgData name="Jenny Hermoso" userId="458bb1b9ca60c99b" providerId="LiveId" clId="{838612AB-74FD-480E-A4BB-48D8637CAD7C}" dt="2026-03-15T13:25:01.563" v="6337"/>
          <ac:spMkLst>
            <pc:docMk/>
            <pc:sldMk cId="2009519662" sldId="270"/>
            <ac:spMk id="3" creationId="{2E2BACF6-5043-0CBB-14F1-D32B07063339}"/>
          </ac:spMkLst>
        </pc:spChg>
        <pc:spChg chg="add">
          <ac:chgData name="Jenny Hermoso" userId="458bb1b9ca60c99b" providerId="LiveId" clId="{838612AB-74FD-480E-A4BB-48D8637CAD7C}" dt="2026-03-13T16:43:00.268" v="6238" actId="26606"/>
          <ac:spMkLst>
            <pc:docMk/>
            <pc:sldMk cId="2009519662" sldId="270"/>
            <ac:spMk id="8" creationId="{CD306B45-25EE-434D-ABA9-A27B79320CFF}"/>
          </ac:spMkLst>
        </pc:spChg>
        <pc:spChg chg="add">
          <ac:chgData name="Jenny Hermoso" userId="458bb1b9ca60c99b" providerId="LiveId" clId="{838612AB-74FD-480E-A4BB-48D8637CAD7C}" dt="2026-03-13T16:43:00.268" v="6238" actId="26606"/>
          <ac:spMkLst>
            <pc:docMk/>
            <pc:sldMk cId="2009519662" sldId="270"/>
            <ac:spMk id="10" creationId="{0A42F85E-4939-431E-8B4A-EC07C8E0AB65}"/>
          </ac:spMkLst>
        </pc:spChg>
        <pc:grpChg chg="add">
          <ac:chgData name="Jenny Hermoso" userId="458bb1b9ca60c99b" providerId="LiveId" clId="{838612AB-74FD-480E-A4BB-48D8637CAD7C}" dt="2026-03-13T16:43:00.268" v="6238" actId="26606"/>
          <ac:grpSpMkLst>
            <pc:docMk/>
            <pc:sldMk cId="2009519662" sldId="270"/>
            <ac:grpSpMk id="14" creationId="{5D2B17EF-74EB-4C33-B2E2-8E727B2E7D68}"/>
          </ac:grpSpMkLst>
        </pc:grpChg>
        <pc:cxnChg chg="add">
          <ac:chgData name="Jenny Hermoso" userId="458bb1b9ca60c99b" providerId="LiveId" clId="{838612AB-74FD-480E-A4BB-48D8637CAD7C}" dt="2026-03-13T16:43:00.268" v="6238" actId="26606"/>
          <ac:cxnSpMkLst>
            <pc:docMk/>
            <pc:sldMk cId="2009519662" sldId="270"/>
            <ac:cxnSpMk id="12" creationId="{27EBB3F9-D6F7-4F6A-8843-9FEBA15E496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234DB2-8356-48F8-9181-32922D8086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FE497B2-1D99-4C3D-BC39-8C8EB2E4F6F1}">
      <dgm:prSet/>
      <dgm:spPr/>
      <dgm:t>
        <a:bodyPr/>
        <a:lstStyle/>
        <a:p>
          <a:r>
            <a:rPr lang="en-US"/>
            <a:t>Age, developmental stage, and cognitive ability. </a:t>
          </a:r>
        </a:p>
      </dgm:t>
    </dgm:pt>
    <dgm:pt modelId="{C96DBF83-99AA-47FE-BA40-A3157099001F}" type="parTrans" cxnId="{1141AA7A-6820-4425-BF8F-FCFC92DEF9C6}">
      <dgm:prSet/>
      <dgm:spPr/>
      <dgm:t>
        <a:bodyPr/>
        <a:lstStyle/>
        <a:p>
          <a:endParaRPr lang="en-US"/>
        </a:p>
      </dgm:t>
    </dgm:pt>
    <dgm:pt modelId="{4ADC9210-F337-4C4A-910E-B5D98A3A5CAD}" type="sibTrans" cxnId="{1141AA7A-6820-4425-BF8F-FCFC92DEF9C6}">
      <dgm:prSet/>
      <dgm:spPr/>
      <dgm:t>
        <a:bodyPr/>
        <a:lstStyle/>
        <a:p>
          <a:endParaRPr lang="en-US"/>
        </a:p>
      </dgm:t>
    </dgm:pt>
    <dgm:pt modelId="{776F29EC-AD9F-4250-94BF-43C4E1F15BCF}">
      <dgm:prSet/>
      <dgm:spPr/>
      <dgm:t>
        <a:bodyPr/>
        <a:lstStyle/>
        <a:p>
          <a:r>
            <a:rPr lang="en-US"/>
            <a:t>Cultural background, language, and personal beliefs. </a:t>
          </a:r>
        </a:p>
      </dgm:t>
    </dgm:pt>
    <dgm:pt modelId="{B5BD87E5-9D63-48C2-8821-2F7C34C27625}" type="parTrans" cxnId="{629D117A-4258-4E62-B57E-05F2EBAFEE2E}">
      <dgm:prSet/>
      <dgm:spPr/>
      <dgm:t>
        <a:bodyPr/>
        <a:lstStyle/>
        <a:p>
          <a:endParaRPr lang="en-US"/>
        </a:p>
      </dgm:t>
    </dgm:pt>
    <dgm:pt modelId="{3A65887F-E64C-4016-B71F-8093E124F543}" type="sibTrans" cxnId="{629D117A-4258-4E62-B57E-05F2EBAFEE2E}">
      <dgm:prSet/>
      <dgm:spPr/>
      <dgm:t>
        <a:bodyPr/>
        <a:lstStyle/>
        <a:p>
          <a:endParaRPr lang="en-US"/>
        </a:p>
      </dgm:t>
    </dgm:pt>
    <dgm:pt modelId="{2A219C04-0E74-470E-917C-EAAF5CB49CBF}">
      <dgm:prSet/>
      <dgm:spPr/>
      <dgm:t>
        <a:bodyPr/>
        <a:lstStyle/>
        <a:p>
          <a:r>
            <a:rPr lang="en-US"/>
            <a:t>Disabilities such as hearing, visual, or speech impairments. </a:t>
          </a:r>
        </a:p>
      </dgm:t>
    </dgm:pt>
    <dgm:pt modelId="{2206C612-FCA4-43BA-8F82-53E1D9FC4B1C}" type="parTrans" cxnId="{2929ABFE-9EF1-4DEA-8451-1339780F21CB}">
      <dgm:prSet/>
      <dgm:spPr/>
      <dgm:t>
        <a:bodyPr/>
        <a:lstStyle/>
        <a:p>
          <a:endParaRPr lang="en-US"/>
        </a:p>
      </dgm:t>
    </dgm:pt>
    <dgm:pt modelId="{45ADC3E5-9F1D-417B-B356-234390C2DA2A}" type="sibTrans" cxnId="{2929ABFE-9EF1-4DEA-8451-1339780F21CB}">
      <dgm:prSet/>
      <dgm:spPr/>
      <dgm:t>
        <a:bodyPr/>
        <a:lstStyle/>
        <a:p>
          <a:endParaRPr lang="en-US"/>
        </a:p>
      </dgm:t>
    </dgm:pt>
    <dgm:pt modelId="{B316B80F-BC13-4215-9852-74937198DEC3}">
      <dgm:prSet/>
      <dgm:spPr/>
      <dgm:t>
        <a:bodyPr/>
        <a:lstStyle/>
        <a:p>
          <a:r>
            <a:rPr lang="en-US"/>
            <a:t>Emotional wellbeing, mental health, and past experiences. </a:t>
          </a:r>
        </a:p>
      </dgm:t>
    </dgm:pt>
    <dgm:pt modelId="{D8ED3CE2-A1DD-43D3-8137-6DB04AF49215}" type="parTrans" cxnId="{F3E77A61-092B-443B-A0BE-0F3343D53B65}">
      <dgm:prSet/>
      <dgm:spPr/>
      <dgm:t>
        <a:bodyPr/>
        <a:lstStyle/>
        <a:p>
          <a:endParaRPr lang="en-US"/>
        </a:p>
      </dgm:t>
    </dgm:pt>
    <dgm:pt modelId="{771C2C99-BD48-4C17-9300-BB540E3FC6FD}" type="sibTrans" cxnId="{F3E77A61-092B-443B-A0BE-0F3343D53B65}">
      <dgm:prSet/>
      <dgm:spPr/>
      <dgm:t>
        <a:bodyPr/>
        <a:lstStyle/>
        <a:p>
          <a:endParaRPr lang="en-US"/>
        </a:p>
      </dgm:t>
    </dgm:pt>
    <dgm:pt modelId="{6F32EF08-CD59-47A6-A313-D4AD5ABEEB89}">
      <dgm:prSet/>
      <dgm:spPr/>
      <dgm:t>
        <a:bodyPr/>
        <a:lstStyle/>
        <a:p>
          <a:r>
            <a:rPr lang="en-US"/>
            <a:t>Environmental conditions such as noise, privacy, and time pressure. </a:t>
          </a:r>
        </a:p>
      </dgm:t>
    </dgm:pt>
    <dgm:pt modelId="{96181605-EA45-48F5-B8AB-5A0E15406E76}" type="parTrans" cxnId="{A8B93C69-6551-4734-B006-8BD880E08BAC}">
      <dgm:prSet/>
      <dgm:spPr/>
      <dgm:t>
        <a:bodyPr/>
        <a:lstStyle/>
        <a:p>
          <a:endParaRPr lang="en-US"/>
        </a:p>
      </dgm:t>
    </dgm:pt>
    <dgm:pt modelId="{9BA9C4BD-B61C-4021-B098-04A264068E02}" type="sibTrans" cxnId="{A8B93C69-6551-4734-B006-8BD880E08BAC}">
      <dgm:prSet/>
      <dgm:spPr/>
      <dgm:t>
        <a:bodyPr/>
        <a:lstStyle/>
        <a:p>
          <a:endParaRPr lang="en-US"/>
        </a:p>
      </dgm:t>
    </dgm:pt>
    <dgm:pt modelId="{BA7C1010-9CDD-4D65-BE10-4C5D9CE2B035}">
      <dgm:prSet/>
      <dgm:spPr/>
      <dgm:t>
        <a:bodyPr/>
        <a:lstStyle/>
        <a:p>
          <a:r>
            <a:rPr lang="en-US"/>
            <a:t>Confidence levels, personality, and communication style.</a:t>
          </a:r>
        </a:p>
      </dgm:t>
    </dgm:pt>
    <dgm:pt modelId="{1640D3E0-CFCA-45EC-9184-C24B3014CC3A}" type="parTrans" cxnId="{97016749-8B35-4C0A-A349-3FF8F45422E5}">
      <dgm:prSet/>
      <dgm:spPr/>
      <dgm:t>
        <a:bodyPr/>
        <a:lstStyle/>
        <a:p>
          <a:endParaRPr lang="en-US"/>
        </a:p>
      </dgm:t>
    </dgm:pt>
    <dgm:pt modelId="{FA7A0BC4-7A09-42B9-89ED-110E3C52C4FA}" type="sibTrans" cxnId="{97016749-8B35-4C0A-A349-3FF8F45422E5}">
      <dgm:prSet/>
      <dgm:spPr/>
      <dgm:t>
        <a:bodyPr/>
        <a:lstStyle/>
        <a:p>
          <a:endParaRPr lang="en-US"/>
        </a:p>
      </dgm:t>
    </dgm:pt>
    <dgm:pt modelId="{68A84377-65CE-4A3A-AA43-DB434EB451B1}" type="pres">
      <dgm:prSet presAssocID="{12234DB2-8356-48F8-9181-32922D8086E5}" presName="linear" presStyleCnt="0">
        <dgm:presLayoutVars>
          <dgm:animLvl val="lvl"/>
          <dgm:resizeHandles val="exact"/>
        </dgm:presLayoutVars>
      </dgm:prSet>
      <dgm:spPr/>
    </dgm:pt>
    <dgm:pt modelId="{771CAAEE-4E18-4EB1-A82F-09A79901F831}" type="pres">
      <dgm:prSet presAssocID="{7FE497B2-1D99-4C3D-BC39-8C8EB2E4F6F1}" presName="parentText" presStyleLbl="node1" presStyleIdx="0" presStyleCnt="6">
        <dgm:presLayoutVars>
          <dgm:chMax val="0"/>
          <dgm:bulletEnabled val="1"/>
        </dgm:presLayoutVars>
      </dgm:prSet>
      <dgm:spPr/>
    </dgm:pt>
    <dgm:pt modelId="{A46D1072-62FC-4678-82DB-A842095C5543}" type="pres">
      <dgm:prSet presAssocID="{4ADC9210-F337-4C4A-910E-B5D98A3A5CAD}" presName="spacer" presStyleCnt="0"/>
      <dgm:spPr/>
    </dgm:pt>
    <dgm:pt modelId="{B5978F71-0450-4643-A5E5-D9C27C793995}" type="pres">
      <dgm:prSet presAssocID="{776F29EC-AD9F-4250-94BF-43C4E1F15BCF}" presName="parentText" presStyleLbl="node1" presStyleIdx="1" presStyleCnt="6">
        <dgm:presLayoutVars>
          <dgm:chMax val="0"/>
          <dgm:bulletEnabled val="1"/>
        </dgm:presLayoutVars>
      </dgm:prSet>
      <dgm:spPr/>
    </dgm:pt>
    <dgm:pt modelId="{B963826B-90E8-41FA-A7A8-94B535BC9F20}" type="pres">
      <dgm:prSet presAssocID="{3A65887F-E64C-4016-B71F-8093E124F543}" presName="spacer" presStyleCnt="0"/>
      <dgm:spPr/>
    </dgm:pt>
    <dgm:pt modelId="{D306E49C-E8A5-4B52-9F82-2A4D9593F196}" type="pres">
      <dgm:prSet presAssocID="{2A219C04-0E74-470E-917C-EAAF5CB49CBF}" presName="parentText" presStyleLbl="node1" presStyleIdx="2" presStyleCnt="6">
        <dgm:presLayoutVars>
          <dgm:chMax val="0"/>
          <dgm:bulletEnabled val="1"/>
        </dgm:presLayoutVars>
      </dgm:prSet>
      <dgm:spPr/>
    </dgm:pt>
    <dgm:pt modelId="{AFB22755-4EA8-468D-82D9-248886B39B02}" type="pres">
      <dgm:prSet presAssocID="{45ADC3E5-9F1D-417B-B356-234390C2DA2A}" presName="spacer" presStyleCnt="0"/>
      <dgm:spPr/>
    </dgm:pt>
    <dgm:pt modelId="{D354C7F1-ECF2-41E4-A117-5407E712F1F3}" type="pres">
      <dgm:prSet presAssocID="{B316B80F-BC13-4215-9852-74937198DEC3}" presName="parentText" presStyleLbl="node1" presStyleIdx="3" presStyleCnt="6">
        <dgm:presLayoutVars>
          <dgm:chMax val="0"/>
          <dgm:bulletEnabled val="1"/>
        </dgm:presLayoutVars>
      </dgm:prSet>
      <dgm:spPr/>
    </dgm:pt>
    <dgm:pt modelId="{C740C3A9-4929-45AF-9130-3E1A4DEB6F63}" type="pres">
      <dgm:prSet presAssocID="{771C2C99-BD48-4C17-9300-BB540E3FC6FD}" presName="spacer" presStyleCnt="0"/>
      <dgm:spPr/>
    </dgm:pt>
    <dgm:pt modelId="{F1D6393A-D456-4214-BE3C-CB98D2BE791C}" type="pres">
      <dgm:prSet presAssocID="{6F32EF08-CD59-47A6-A313-D4AD5ABEEB89}" presName="parentText" presStyleLbl="node1" presStyleIdx="4" presStyleCnt="6">
        <dgm:presLayoutVars>
          <dgm:chMax val="0"/>
          <dgm:bulletEnabled val="1"/>
        </dgm:presLayoutVars>
      </dgm:prSet>
      <dgm:spPr/>
    </dgm:pt>
    <dgm:pt modelId="{5476079A-FD45-4F16-9323-5A47661087CD}" type="pres">
      <dgm:prSet presAssocID="{9BA9C4BD-B61C-4021-B098-04A264068E02}" presName="spacer" presStyleCnt="0"/>
      <dgm:spPr/>
    </dgm:pt>
    <dgm:pt modelId="{A99F4076-C635-417E-B937-4A085D9C2AC1}" type="pres">
      <dgm:prSet presAssocID="{BA7C1010-9CDD-4D65-BE10-4C5D9CE2B035}" presName="parentText" presStyleLbl="node1" presStyleIdx="5" presStyleCnt="6">
        <dgm:presLayoutVars>
          <dgm:chMax val="0"/>
          <dgm:bulletEnabled val="1"/>
        </dgm:presLayoutVars>
      </dgm:prSet>
      <dgm:spPr/>
    </dgm:pt>
  </dgm:ptLst>
  <dgm:cxnLst>
    <dgm:cxn modelId="{E0B38738-BFE4-47DC-9A7D-B9E805215808}" type="presOf" srcId="{BA7C1010-9CDD-4D65-BE10-4C5D9CE2B035}" destId="{A99F4076-C635-417E-B937-4A085D9C2AC1}" srcOrd="0" destOrd="0" presId="urn:microsoft.com/office/officeart/2005/8/layout/vList2"/>
    <dgm:cxn modelId="{3E914F5E-505D-4FFA-8CC0-727D69BDCEFB}" type="presOf" srcId="{6F32EF08-CD59-47A6-A313-D4AD5ABEEB89}" destId="{F1D6393A-D456-4214-BE3C-CB98D2BE791C}" srcOrd="0" destOrd="0" presId="urn:microsoft.com/office/officeart/2005/8/layout/vList2"/>
    <dgm:cxn modelId="{F3E77A61-092B-443B-A0BE-0F3343D53B65}" srcId="{12234DB2-8356-48F8-9181-32922D8086E5}" destId="{B316B80F-BC13-4215-9852-74937198DEC3}" srcOrd="3" destOrd="0" parTransId="{D8ED3CE2-A1DD-43D3-8137-6DB04AF49215}" sibTransId="{771C2C99-BD48-4C17-9300-BB540E3FC6FD}"/>
    <dgm:cxn modelId="{A8B93C69-6551-4734-B006-8BD880E08BAC}" srcId="{12234DB2-8356-48F8-9181-32922D8086E5}" destId="{6F32EF08-CD59-47A6-A313-D4AD5ABEEB89}" srcOrd="4" destOrd="0" parTransId="{96181605-EA45-48F5-B8AB-5A0E15406E76}" sibTransId="{9BA9C4BD-B61C-4021-B098-04A264068E02}"/>
    <dgm:cxn modelId="{97016749-8B35-4C0A-A349-3FF8F45422E5}" srcId="{12234DB2-8356-48F8-9181-32922D8086E5}" destId="{BA7C1010-9CDD-4D65-BE10-4C5D9CE2B035}" srcOrd="5" destOrd="0" parTransId="{1640D3E0-CFCA-45EC-9184-C24B3014CC3A}" sibTransId="{FA7A0BC4-7A09-42B9-89ED-110E3C52C4FA}"/>
    <dgm:cxn modelId="{8B9C3951-7990-4D73-886E-729C047B4EA3}" type="presOf" srcId="{776F29EC-AD9F-4250-94BF-43C4E1F15BCF}" destId="{B5978F71-0450-4643-A5E5-D9C27C793995}" srcOrd="0" destOrd="0" presId="urn:microsoft.com/office/officeart/2005/8/layout/vList2"/>
    <dgm:cxn modelId="{D700B352-3251-4AB0-BF66-352E4624DE7D}" type="presOf" srcId="{2A219C04-0E74-470E-917C-EAAF5CB49CBF}" destId="{D306E49C-E8A5-4B52-9F82-2A4D9593F196}" srcOrd="0" destOrd="0" presId="urn:microsoft.com/office/officeart/2005/8/layout/vList2"/>
    <dgm:cxn modelId="{629D117A-4258-4E62-B57E-05F2EBAFEE2E}" srcId="{12234DB2-8356-48F8-9181-32922D8086E5}" destId="{776F29EC-AD9F-4250-94BF-43C4E1F15BCF}" srcOrd="1" destOrd="0" parTransId="{B5BD87E5-9D63-48C2-8821-2F7C34C27625}" sibTransId="{3A65887F-E64C-4016-B71F-8093E124F543}"/>
    <dgm:cxn modelId="{1141AA7A-6820-4425-BF8F-FCFC92DEF9C6}" srcId="{12234DB2-8356-48F8-9181-32922D8086E5}" destId="{7FE497B2-1D99-4C3D-BC39-8C8EB2E4F6F1}" srcOrd="0" destOrd="0" parTransId="{C96DBF83-99AA-47FE-BA40-A3157099001F}" sibTransId="{4ADC9210-F337-4C4A-910E-B5D98A3A5CAD}"/>
    <dgm:cxn modelId="{1C7E918D-BD48-4688-B429-C7A740EC7D4A}" type="presOf" srcId="{7FE497B2-1D99-4C3D-BC39-8C8EB2E4F6F1}" destId="{771CAAEE-4E18-4EB1-A82F-09A79901F831}" srcOrd="0" destOrd="0" presId="urn:microsoft.com/office/officeart/2005/8/layout/vList2"/>
    <dgm:cxn modelId="{6C4DDE9B-9805-490A-92CC-1D89BB52D581}" type="presOf" srcId="{B316B80F-BC13-4215-9852-74937198DEC3}" destId="{D354C7F1-ECF2-41E4-A117-5407E712F1F3}" srcOrd="0" destOrd="0" presId="urn:microsoft.com/office/officeart/2005/8/layout/vList2"/>
    <dgm:cxn modelId="{C8F4D0D4-2ED9-4F42-A88F-4DA572FE6AAB}" type="presOf" srcId="{12234DB2-8356-48F8-9181-32922D8086E5}" destId="{68A84377-65CE-4A3A-AA43-DB434EB451B1}" srcOrd="0" destOrd="0" presId="urn:microsoft.com/office/officeart/2005/8/layout/vList2"/>
    <dgm:cxn modelId="{2929ABFE-9EF1-4DEA-8451-1339780F21CB}" srcId="{12234DB2-8356-48F8-9181-32922D8086E5}" destId="{2A219C04-0E74-470E-917C-EAAF5CB49CBF}" srcOrd="2" destOrd="0" parTransId="{2206C612-FCA4-43BA-8F82-53E1D9FC4B1C}" sibTransId="{45ADC3E5-9F1D-417B-B356-234390C2DA2A}"/>
    <dgm:cxn modelId="{27A8258E-F81F-44B4-8AAA-2F91F057A84E}" type="presParOf" srcId="{68A84377-65CE-4A3A-AA43-DB434EB451B1}" destId="{771CAAEE-4E18-4EB1-A82F-09A79901F831}" srcOrd="0" destOrd="0" presId="urn:microsoft.com/office/officeart/2005/8/layout/vList2"/>
    <dgm:cxn modelId="{F27F1B55-1F71-41EE-AA55-A6CB27ABE7A7}" type="presParOf" srcId="{68A84377-65CE-4A3A-AA43-DB434EB451B1}" destId="{A46D1072-62FC-4678-82DB-A842095C5543}" srcOrd="1" destOrd="0" presId="urn:microsoft.com/office/officeart/2005/8/layout/vList2"/>
    <dgm:cxn modelId="{C64604DE-5B8F-42DC-8C3F-FDDF45ECEA18}" type="presParOf" srcId="{68A84377-65CE-4A3A-AA43-DB434EB451B1}" destId="{B5978F71-0450-4643-A5E5-D9C27C793995}" srcOrd="2" destOrd="0" presId="urn:microsoft.com/office/officeart/2005/8/layout/vList2"/>
    <dgm:cxn modelId="{40E02375-D071-4406-AD21-042B949B252A}" type="presParOf" srcId="{68A84377-65CE-4A3A-AA43-DB434EB451B1}" destId="{B963826B-90E8-41FA-A7A8-94B535BC9F20}" srcOrd="3" destOrd="0" presId="urn:microsoft.com/office/officeart/2005/8/layout/vList2"/>
    <dgm:cxn modelId="{6FC54BCB-9F5B-4918-A9C6-8A0FC449A0A0}" type="presParOf" srcId="{68A84377-65CE-4A3A-AA43-DB434EB451B1}" destId="{D306E49C-E8A5-4B52-9F82-2A4D9593F196}" srcOrd="4" destOrd="0" presId="urn:microsoft.com/office/officeart/2005/8/layout/vList2"/>
    <dgm:cxn modelId="{6A4044AE-EA93-43A0-9398-A9D4A00DF3A5}" type="presParOf" srcId="{68A84377-65CE-4A3A-AA43-DB434EB451B1}" destId="{AFB22755-4EA8-468D-82D9-248886B39B02}" srcOrd="5" destOrd="0" presId="urn:microsoft.com/office/officeart/2005/8/layout/vList2"/>
    <dgm:cxn modelId="{0B4C8E75-60C4-4049-90B5-062677507712}" type="presParOf" srcId="{68A84377-65CE-4A3A-AA43-DB434EB451B1}" destId="{D354C7F1-ECF2-41E4-A117-5407E712F1F3}" srcOrd="6" destOrd="0" presId="urn:microsoft.com/office/officeart/2005/8/layout/vList2"/>
    <dgm:cxn modelId="{A2F11EB7-5383-4E3C-9872-02B66569377C}" type="presParOf" srcId="{68A84377-65CE-4A3A-AA43-DB434EB451B1}" destId="{C740C3A9-4929-45AF-9130-3E1A4DEB6F63}" srcOrd="7" destOrd="0" presId="urn:microsoft.com/office/officeart/2005/8/layout/vList2"/>
    <dgm:cxn modelId="{F58E92BF-8599-413F-8F7A-32D08DEA591C}" type="presParOf" srcId="{68A84377-65CE-4A3A-AA43-DB434EB451B1}" destId="{F1D6393A-D456-4214-BE3C-CB98D2BE791C}" srcOrd="8" destOrd="0" presId="urn:microsoft.com/office/officeart/2005/8/layout/vList2"/>
    <dgm:cxn modelId="{3D6B6AD1-B199-416D-AE05-5ED288C31050}" type="presParOf" srcId="{68A84377-65CE-4A3A-AA43-DB434EB451B1}" destId="{5476079A-FD45-4F16-9323-5A47661087CD}" srcOrd="9" destOrd="0" presId="urn:microsoft.com/office/officeart/2005/8/layout/vList2"/>
    <dgm:cxn modelId="{4071844A-A1EF-4428-B0CF-1B729CAF5989}" type="presParOf" srcId="{68A84377-65CE-4A3A-AA43-DB434EB451B1}" destId="{A99F4076-C635-417E-B937-4A085D9C2AC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1CAAEE-4E18-4EB1-A82F-09A79901F831}">
      <dsp:nvSpPr>
        <dsp:cNvPr id="0" name=""/>
        <dsp:cNvSpPr/>
      </dsp:nvSpPr>
      <dsp:spPr>
        <a:xfrm>
          <a:off x="0" y="31803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Age, developmental stage, and cognitive ability. </a:t>
          </a:r>
        </a:p>
      </dsp:txBody>
      <dsp:txXfrm>
        <a:off x="29271" y="347310"/>
        <a:ext cx="10595037" cy="541083"/>
      </dsp:txXfrm>
    </dsp:sp>
    <dsp:sp modelId="{B5978F71-0450-4643-A5E5-D9C27C793995}">
      <dsp:nvSpPr>
        <dsp:cNvPr id="0" name=""/>
        <dsp:cNvSpPr/>
      </dsp:nvSpPr>
      <dsp:spPr>
        <a:xfrm>
          <a:off x="0" y="98966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Cultural background, language, and personal beliefs. </a:t>
          </a:r>
        </a:p>
      </dsp:txBody>
      <dsp:txXfrm>
        <a:off x="29271" y="1018935"/>
        <a:ext cx="10595037" cy="541083"/>
      </dsp:txXfrm>
    </dsp:sp>
    <dsp:sp modelId="{D306E49C-E8A5-4B52-9F82-2A4D9593F196}">
      <dsp:nvSpPr>
        <dsp:cNvPr id="0" name=""/>
        <dsp:cNvSpPr/>
      </dsp:nvSpPr>
      <dsp:spPr>
        <a:xfrm>
          <a:off x="0" y="166128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Disabilities such as hearing, visual, or speech impairments. </a:t>
          </a:r>
        </a:p>
      </dsp:txBody>
      <dsp:txXfrm>
        <a:off x="29271" y="1690560"/>
        <a:ext cx="10595037" cy="541083"/>
      </dsp:txXfrm>
    </dsp:sp>
    <dsp:sp modelId="{D354C7F1-ECF2-41E4-A117-5407E712F1F3}">
      <dsp:nvSpPr>
        <dsp:cNvPr id="0" name=""/>
        <dsp:cNvSpPr/>
      </dsp:nvSpPr>
      <dsp:spPr>
        <a:xfrm>
          <a:off x="0" y="233291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Emotional wellbeing, mental health, and past experiences. </a:t>
          </a:r>
        </a:p>
      </dsp:txBody>
      <dsp:txXfrm>
        <a:off x="29271" y="2362185"/>
        <a:ext cx="10595037" cy="541083"/>
      </dsp:txXfrm>
    </dsp:sp>
    <dsp:sp modelId="{F1D6393A-D456-4214-BE3C-CB98D2BE791C}">
      <dsp:nvSpPr>
        <dsp:cNvPr id="0" name=""/>
        <dsp:cNvSpPr/>
      </dsp:nvSpPr>
      <dsp:spPr>
        <a:xfrm>
          <a:off x="0" y="300453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Environmental conditions such as noise, privacy, and time pressure. </a:t>
          </a:r>
        </a:p>
      </dsp:txBody>
      <dsp:txXfrm>
        <a:off x="29271" y="3033810"/>
        <a:ext cx="10595037" cy="541083"/>
      </dsp:txXfrm>
    </dsp:sp>
    <dsp:sp modelId="{A99F4076-C635-417E-B937-4A085D9C2AC1}">
      <dsp:nvSpPr>
        <dsp:cNvPr id="0" name=""/>
        <dsp:cNvSpPr/>
      </dsp:nvSpPr>
      <dsp:spPr>
        <a:xfrm>
          <a:off x="0" y="367616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Confidence levels, personality, and communication style.</a:t>
          </a:r>
        </a:p>
      </dsp:txBody>
      <dsp:txXfrm>
        <a:off x="29271" y="3705435"/>
        <a:ext cx="10595037" cy="5410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85884-F3D8-44AB-B4AC-6821CE822BEF}"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A1DC9D-6D3E-4FB5-B3FD-7FCBC3B6D243}" type="slidenum">
              <a:rPr lang="en-GB" smtClean="0"/>
              <a:t>‹#›</a:t>
            </a:fld>
            <a:endParaRPr lang="en-GB"/>
          </a:p>
        </p:txBody>
      </p:sp>
    </p:spTree>
    <p:extLst>
      <p:ext uri="{BB962C8B-B14F-4D97-AF65-F5344CB8AC3E}">
        <p14:creationId xmlns:p14="http://schemas.microsoft.com/office/powerpoint/2010/main" val="3562696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2</a:t>
            </a:fld>
            <a:endParaRPr lang="en-GB" dirty="0"/>
          </a:p>
        </p:txBody>
      </p:sp>
    </p:spTree>
    <p:extLst>
      <p:ext uri="{BB962C8B-B14F-4D97-AF65-F5344CB8AC3E}">
        <p14:creationId xmlns:p14="http://schemas.microsoft.com/office/powerpoint/2010/main" val="2220003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is copied and paste from www.Bing.com</a:t>
            </a:r>
          </a:p>
        </p:txBody>
      </p:sp>
      <p:sp>
        <p:nvSpPr>
          <p:cNvPr id="4" name="Slide Number Placeholder 3"/>
          <p:cNvSpPr>
            <a:spLocks noGrp="1"/>
          </p:cNvSpPr>
          <p:nvPr>
            <p:ph type="sldNum" sz="quarter" idx="5"/>
          </p:nvPr>
        </p:nvSpPr>
        <p:spPr/>
        <p:txBody>
          <a:bodyPr/>
          <a:lstStyle/>
          <a:p>
            <a:fld id="{40A1DC9D-6D3E-4FB5-B3FD-7FCBC3B6D243}" type="slidenum">
              <a:rPr lang="en-GB" smtClean="0"/>
              <a:t>4</a:t>
            </a:fld>
            <a:endParaRPr lang="en-GB"/>
          </a:p>
        </p:txBody>
      </p:sp>
    </p:spTree>
    <p:extLst>
      <p:ext uri="{BB962C8B-B14F-4D97-AF65-F5344CB8AC3E}">
        <p14:creationId xmlns:p14="http://schemas.microsoft.com/office/powerpoint/2010/main" val="40092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7</a:t>
            </a:fld>
            <a:endParaRPr lang="en-GB"/>
          </a:p>
        </p:txBody>
      </p:sp>
    </p:spTree>
    <p:extLst>
      <p:ext uri="{BB962C8B-B14F-4D97-AF65-F5344CB8AC3E}">
        <p14:creationId xmlns:p14="http://schemas.microsoft.com/office/powerpoint/2010/main" val="952456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8</a:t>
            </a:fld>
            <a:endParaRPr lang="en-GB"/>
          </a:p>
        </p:txBody>
      </p:sp>
    </p:spTree>
    <p:extLst>
      <p:ext uri="{BB962C8B-B14F-4D97-AF65-F5344CB8AC3E}">
        <p14:creationId xmlns:p14="http://schemas.microsoft.com/office/powerpoint/2010/main" val="3370483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8944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4620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5474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3624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3/22/2026</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112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3/22/2026</a:t>
            </a:fld>
            <a:endParaRPr 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443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3/22/2026</a:t>
            </a:fld>
            <a:endParaRPr 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978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4977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0267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058450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675434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31767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724747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871593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1069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560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3/22/2026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0691400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rudai23.blogspot.com/p/thing-6-reflective-practice.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AB5DF6-C4E3-48AD-9C7E-4318A470A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616EED9D-6DAF-4EB7-BC4A-D8BBB4E3EE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0A848FA0-3712-416A-9D52-E359ECAB1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5" name="Freeform 12">
              <a:extLst>
                <a:ext uri="{FF2B5EF4-FFF2-40B4-BE49-F238E27FC236}">
                  <a16:creationId xmlns:a16="http://schemas.microsoft.com/office/drawing/2014/main" id="{2DF76420-B9BA-459E-9C09-DDB4D0E45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6" name="Freeform 13">
              <a:extLst>
                <a:ext uri="{FF2B5EF4-FFF2-40B4-BE49-F238E27FC236}">
                  <a16:creationId xmlns:a16="http://schemas.microsoft.com/office/drawing/2014/main" id="{ABAC7661-A51E-46DC-8488-F31A2B002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7" name="Freeform 14">
              <a:extLst>
                <a:ext uri="{FF2B5EF4-FFF2-40B4-BE49-F238E27FC236}">
                  <a16:creationId xmlns:a16="http://schemas.microsoft.com/office/drawing/2014/main" id="{05CEC46E-671E-4627-B14F-2502001EC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8" name="Freeform 15">
              <a:extLst>
                <a:ext uri="{FF2B5EF4-FFF2-40B4-BE49-F238E27FC236}">
                  <a16:creationId xmlns:a16="http://schemas.microsoft.com/office/drawing/2014/main" id="{7C363F70-4922-4830-9B99-05B45C24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9" name="Freeform 16">
              <a:extLst>
                <a:ext uri="{FF2B5EF4-FFF2-40B4-BE49-F238E27FC236}">
                  <a16:creationId xmlns:a16="http://schemas.microsoft.com/office/drawing/2014/main" id="{AB4483D4-5423-4C3C-B271-E43D29C71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20" name="Freeform 17">
              <a:extLst>
                <a:ext uri="{FF2B5EF4-FFF2-40B4-BE49-F238E27FC236}">
                  <a16:creationId xmlns:a16="http://schemas.microsoft.com/office/drawing/2014/main" id="{64306A4C-9E85-43A8-9638-5CB1B3A9E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21" name="Freeform 18">
              <a:extLst>
                <a:ext uri="{FF2B5EF4-FFF2-40B4-BE49-F238E27FC236}">
                  <a16:creationId xmlns:a16="http://schemas.microsoft.com/office/drawing/2014/main" id="{EF48293E-C424-4DBC-BD3F-29C81410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22" name="Freeform 19">
              <a:extLst>
                <a:ext uri="{FF2B5EF4-FFF2-40B4-BE49-F238E27FC236}">
                  <a16:creationId xmlns:a16="http://schemas.microsoft.com/office/drawing/2014/main" id="{762BA71A-8D1C-4679-B50F-97C73F782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3" name="Freeform 20">
              <a:extLst>
                <a:ext uri="{FF2B5EF4-FFF2-40B4-BE49-F238E27FC236}">
                  <a16:creationId xmlns:a16="http://schemas.microsoft.com/office/drawing/2014/main" id="{6EC913C3-3802-4762-A9DC-90554E5FD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4" name="Freeform 21">
              <a:extLst>
                <a:ext uri="{FF2B5EF4-FFF2-40B4-BE49-F238E27FC236}">
                  <a16:creationId xmlns:a16="http://schemas.microsoft.com/office/drawing/2014/main" id="{F065CF79-1E4E-49D9-9742-9F35C2693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5" name="Freeform 22">
              <a:extLst>
                <a:ext uri="{FF2B5EF4-FFF2-40B4-BE49-F238E27FC236}">
                  <a16:creationId xmlns:a16="http://schemas.microsoft.com/office/drawing/2014/main" id="{B84C4DD5-D80B-42F3-A9EC-1C7AEA7C3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sp>
        <p:nvSpPr>
          <p:cNvPr id="3" name="Subtitle 2">
            <a:extLst>
              <a:ext uri="{FF2B5EF4-FFF2-40B4-BE49-F238E27FC236}">
                <a16:creationId xmlns:a16="http://schemas.microsoft.com/office/drawing/2014/main" id="{572DAC93-F968-C0C2-35FB-4A3F87CB221F}"/>
              </a:ext>
            </a:extLst>
          </p:cNvPr>
          <p:cNvSpPr>
            <a:spLocks noGrp="1"/>
          </p:cNvSpPr>
          <p:nvPr>
            <p:ph type="subTitle" idx="1"/>
          </p:nvPr>
        </p:nvSpPr>
        <p:spPr>
          <a:xfrm>
            <a:off x="2589213" y="3803073"/>
            <a:ext cx="8915399" cy="2400827"/>
          </a:xfrm>
        </p:spPr>
        <p:txBody>
          <a:bodyPr>
            <a:normAutofit fontScale="92500" lnSpcReduction="10000"/>
          </a:bodyPr>
          <a:lstStyle/>
          <a:p>
            <a:pPr>
              <a:lnSpc>
                <a:spcPct val="90000"/>
              </a:lnSpc>
            </a:pPr>
            <a:r>
              <a:rPr lang="en-GB" sz="2000" dirty="0">
                <a:latin typeface="Arial" panose="020B0604020202020204" pitchFamily="34" charset="0"/>
                <a:cs typeface="Arial" panose="020B0604020202020204" pitchFamily="34" charset="0"/>
              </a:rPr>
              <a:t>Module Title: </a:t>
            </a:r>
            <a:r>
              <a:rPr lang="en-GB" sz="2000" b="1" dirty="0">
                <a:latin typeface="Arial" panose="020B0604020202020204" pitchFamily="34" charset="0"/>
                <a:cs typeface="Arial" panose="020B0604020202020204" pitchFamily="34" charset="0"/>
              </a:rPr>
              <a:t>Professional Career Development within Health and Social Care</a:t>
            </a:r>
          </a:p>
          <a:p>
            <a:pPr>
              <a:lnSpc>
                <a:spcPct val="90000"/>
              </a:lnSpc>
            </a:pPr>
            <a:r>
              <a:rPr lang="en-GB" sz="2000" dirty="0">
                <a:latin typeface="Arial" panose="020B0604020202020204" pitchFamily="34" charset="0"/>
                <a:cs typeface="Arial" panose="020B0604020202020204" pitchFamily="34" charset="0"/>
              </a:rPr>
              <a:t>Module Number: </a:t>
            </a:r>
            <a:r>
              <a:rPr lang="en-GB" sz="2000" b="1" dirty="0">
                <a:latin typeface="Arial" panose="020B0604020202020204" pitchFamily="34" charset="0"/>
                <a:cs typeface="Arial" panose="020B0604020202020204" pitchFamily="34" charset="0"/>
              </a:rPr>
              <a:t>LCHS 4009 (LON)</a:t>
            </a:r>
          </a:p>
          <a:p>
            <a:pPr>
              <a:lnSpc>
                <a:spcPct val="90000"/>
              </a:lnSpc>
            </a:pPr>
            <a:r>
              <a:rPr lang="en-GB" sz="2000" dirty="0">
                <a:latin typeface="Arial" panose="020B0604020202020204" pitchFamily="34" charset="0"/>
                <a:cs typeface="Arial" panose="020B0604020202020204" pitchFamily="34" charset="0"/>
              </a:rPr>
              <a:t>Assignment No: </a:t>
            </a:r>
            <a:r>
              <a:rPr lang="en-GB" sz="2000" b="1" dirty="0">
                <a:latin typeface="Arial" panose="020B0604020202020204" pitchFamily="34" charset="0"/>
                <a:cs typeface="Arial" panose="020B0604020202020204" pitchFamily="34" charset="0"/>
              </a:rPr>
              <a:t>ASSIGNMENT 1</a:t>
            </a:r>
          </a:p>
          <a:p>
            <a:pPr>
              <a:lnSpc>
                <a:spcPct val="90000"/>
              </a:lnSpc>
            </a:pPr>
            <a:r>
              <a:rPr lang="en-GB" sz="2000" dirty="0">
                <a:latin typeface="Arial" panose="020B0604020202020204" pitchFamily="34" charset="0"/>
                <a:cs typeface="Arial" panose="020B0604020202020204" pitchFamily="34" charset="0"/>
              </a:rPr>
              <a:t>Student Name: Jenny  Hermoso</a:t>
            </a:r>
          </a:p>
          <a:p>
            <a:pPr>
              <a:lnSpc>
                <a:spcPct val="90000"/>
              </a:lnSpc>
            </a:pPr>
            <a:r>
              <a:rPr lang="en-GB" sz="2000" dirty="0">
                <a:latin typeface="Arial" panose="020B0604020202020204" pitchFamily="34" charset="0"/>
                <a:cs typeface="Arial" panose="020B0604020202020204" pitchFamily="34" charset="0"/>
              </a:rPr>
              <a:t>Student: </a:t>
            </a:r>
            <a:r>
              <a:rPr lang="en-GB" sz="2000" b="1" dirty="0">
                <a:latin typeface="Arial" panose="020B0604020202020204" pitchFamily="34" charset="0"/>
                <a:cs typeface="Arial" panose="020B0604020202020204" pitchFamily="34" charset="0"/>
              </a:rPr>
              <a:t>2436151</a:t>
            </a:r>
          </a:p>
          <a:p>
            <a:pPr>
              <a:lnSpc>
                <a:spcPct val="90000"/>
              </a:lnSpc>
            </a:pPr>
            <a:r>
              <a:rPr lang="en-GB" sz="2000" dirty="0">
                <a:latin typeface="Arial" panose="020B0604020202020204" pitchFamily="34" charset="0"/>
                <a:cs typeface="Arial" panose="020B0604020202020204" pitchFamily="34" charset="0"/>
              </a:rPr>
              <a:t>Lecturer’s Name: </a:t>
            </a:r>
            <a:r>
              <a:rPr lang="en-GB" sz="2000" b="1" dirty="0">
                <a:latin typeface="Arial" panose="020B0604020202020204" pitchFamily="34" charset="0"/>
                <a:cs typeface="Arial" panose="020B0604020202020204" pitchFamily="34" charset="0"/>
              </a:rPr>
              <a:t>Miss. Umma Suleiman</a:t>
            </a:r>
          </a:p>
        </p:txBody>
      </p:sp>
      <p:grpSp>
        <p:nvGrpSpPr>
          <p:cNvPr id="27" name="Group 26">
            <a:extLst>
              <a:ext uri="{FF2B5EF4-FFF2-40B4-BE49-F238E27FC236}">
                <a16:creationId xmlns:a16="http://schemas.microsoft.com/office/drawing/2014/main" id="{D27301CB-4E5F-4AFE-9677-77B6A758B9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E1681FBC-148F-463E-9F52-98B242E203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9" name="Freeform 28">
              <a:extLst>
                <a:ext uri="{FF2B5EF4-FFF2-40B4-BE49-F238E27FC236}">
                  <a16:creationId xmlns:a16="http://schemas.microsoft.com/office/drawing/2014/main" id="{9D6AA056-7105-4D55-9B31-4BE2D3A44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30" name="Freeform 29">
              <a:extLst>
                <a:ext uri="{FF2B5EF4-FFF2-40B4-BE49-F238E27FC236}">
                  <a16:creationId xmlns:a16="http://schemas.microsoft.com/office/drawing/2014/main" id="{F2356079-ACDF-473A-A817-6A449747F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31" name="Freeform 30">
              <a:extLst>
                <a:ext uri="{FF2B5EF4-FFF2-40B4-BE49-F238E27FC236}">
                  <a16:creationId xmlns:a16="http://schemas.microsoft.com/office/drawing/2014/main" id="{79B272E4-C0D8-4047-80DE-C7B55794B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2" name="Freeform 31">
              <a:extLst>
                <a:ext uri="{FF2B5EF4-FFF2-40B4-BE49-F238E27FC236}">
                  <a16:creationId xmlns:a16="http://schemas.microsoft.com/office/drawing/2014/main" id="{E3B17E11-6A2E-46D0-B78E-4EE00FDA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3" name="Freeform 32">
              <a:extLst>
                <a:ext uri="{FF2B5EF4-FFF2-40B4-BE49-F238E27FC236}">
                  <a16:creationId xmlns:a16="http://schemas.microsoft.com/office/drawing/2014/main" id="{13387F79-5AD1-49F7-BF85-0C3F9FAEA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4" name="Freeform 33">
              <a:extLst>
                <a:ext uri="{FF2B5EF4-FFF2-40B4-BE49-F238E27FC236}">
                  <a16:creationId xmlns:a16="http://schemas.microsoft.com/office/drawing/2014/main" id="{775DF34C-1D8C-461C-9A83-779F21F626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5" name="Freeform 34">
              <a:extLst>
                <a:ext uri="{FF2B5EF4-FFF2-40B4-BE49-F238E27FC236}">
                  <a16:creationId xmlns:a16="http://schemas.microsoft.com/office/drawing/2014/main" id="{E4CF9865-3B40-471D-A5A0-2DDD6FC42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6" name="Freeform 35">
              <a:extLst>
                <a:ext uri="{FF2B5EF4-FFF2-40B4-BE49-F238E27FC236}">
                  <a16:creationId xmlns:a16="http://schemas.microsoft.com/office/drawing/2014/main" id="{C3BE49D7-B023-4E5A-9E08-9755DA7FE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7" name="Freeform 36">
              <a:extLst>
                <a:ext uri="{FF2B5EF4-FFF2-40B4-BE49-F238E27FC236}">
                  <a16:creationId xmlns:a16="http://schemas.microsoft.com/office/drawing/2014/main" id="{849668DA-DE63-4C1F-9C0C-45E5103D2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8" name="Freeform 37">
              <a:extLst>
                <a:ext uri="{FF2B5EF4-FFF2-40B4-BE49-F238E27FC236}">
                  <a16:creationId xmlns:a16="http://schemas.microsoft.com/office/drawing/2014/main" id="{342783B3-B265-4728-A088-0F94413D6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9" name="Freeform 38">
              <a:extLst>
                <a:ext uri="{FF2B5EF4-FFF2-40B4-BE49-F238E27FC236}">
                  <a16:creationId xmlns:a16="http://schemas.microsoft.com/office/drawing/2014/main" id="{D9E4364B-C302-407C-A375-F325CEB3D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41" name="Rectangle 40">
            <a:extLst>
              <a:ext uri="{FF2B5EF4-FFF2-40B4-BE49-F238E27FC236}">
                <a16:creationId xmlns:a16="http://schemas.microsoft.com/office/drawing/2014/main" id="{E6D03370-F055-43D9-A0AD-06761A01A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6" name="Picture 5" descr="A black text on a white background&#10;&#10;AI-generated content may be incorrect.">
            <a:extLst>
              <a:ext uri="{FF2B5EF4-FFF2-40B4-BE49-F238E27FC236}">
                <a16:creationId xmlns:a16="http://schemas.microsoft.com/office/drawing/2014/main" id="{9107E0B1-E63D-BABA-C07C-48010D813F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9212" y="950976"/>
            <a:ext cx="8791073" cy="2505456"/>
          </a:xfrm>
          <a:prstGeom prst="rect">
            <a:avLst/>
          </a:prstGeom>
        </p:spPr>
      </p:pic>
      <p:sp>
        <p:nvSpPr>
          <p:cNvPr id="43" name="Freeform 33">
            <a:extLst>
              <a:ext uri="{FF2B5EF4-FFF2-40B4-BE49-F238E27FC236}">
                <a16:creationId xmlns:a16="http://schemas.microsoft.com/office/drawing/2014/main" id="{8CD08B97-1B95-4183-B8B4-D63CBA156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88986"/>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Tree>
    <p:extLst>
      <p:ext uri="{BB962C8B-B14F-4D97-AF65-F5344CB8AC3E}">
        <p14:creationId xmlns:p14="http://schemas.microsoft.com/office/powerpoint/2010/main" val="1081394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0" name="Group 12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3"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4"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5"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6"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7"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8"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9"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20"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1"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2"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3"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131" name="Group 130">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6"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7"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8"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9"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0"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1"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2"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3"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4"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5"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6"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7"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132" name="Rectangle 131">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3"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134" name="Rectangle 133">
            <a:extLst>
              <a:ext uri="{FF2B5EF4-FFF2-40B4-BE49-F238E27FC236}">
                <a16:creationId xmlns:a16="http://schemas.microsoft.com/office/drawing/2014/main" id="{FEFA6F95-15B7-4307-9819-D56336B85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5" name="Rectangle 134">
            <a:extLst>
              <a:ext uri="{FF2B5EF4-FFF2-40B4-BE49-F238E27FC236}">
                <a16:creationId xmlns:a16="http://schemas.microsoft.com/office/drawing/2014/main" id="{BFD9B651-1A2F-48FE-8995-2A7C3612B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7540751"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5568D2B7-B2AB-0EA4-9322-A8E8ACCD5A49}"/>
              </a:ext>
            </a:extLst>
          </p:cNvPr>
          <p:cNvSpPr>
            <a:spLocks noGrp="1"/>
          </p:cNvSpPr>
          <p:nvPr>
            <p:ph type="title"/>
          </p:nvPr>
        </p:nvSpPr>
        <p:spPr>
          <a:xfrm>
            <a:off x="150973" y="245728"/>
            <a:ext cx="6675215" cy="5295764"/>
          </a:xfrm>
        </p:spPr>
        <p:txBody>
          <a:bodyPr vert="horz" lIns="91440" tIns="45720" rIns="91440" bIns="45720" rtlCol="0" anchor="b">
            <a:normAutofit/>
          </a:bodyPr>
          <a:lstStyle/>
          <a:p>
            <a:pPr>
              <a:lnSpc>
                <a:spcPct val="90000"/>
              </a:lnSpc>
            </a:pPr>
            <a:r>
              <a:rPr lang="en-US" sz="1600" dirty="0">
                <a:solidFill>
                  <a:srgbClr val="FEFFFF"/>
                </a:solidFill>
              </a:rPr>
              <a:t>Hello, I’m Jenny, and I am currently studying Health and Social Care. I’m interested in understanding</a:t>
            </a:r>
            <a:r>
              <a:rPr lang="en-GB" sz="1600" dirty="0">
                <a:solidFill>
                  <a:srgbClr val="FEFFFF"/>
                </a:solidFill>
              </a:rPr>
              <a:t> how to support people’s well-being</a:t>
            </a:r>
            <a:r>
              <a:rPr lang="en-US" sz="1600" dirty="0">
                <a:solidFill>
                  <a:srgbClr val="FEFFFF"/>
                </a:solidFill>
              </a:rPr>
              <a:t>. In this course, I’m learning communication, safeguarding, and the different roles within the care sector. I’m looking forward to developing my skills further and to gaining more experience in the future.</a:t>
            </a:r>
            <a:br>
              <a:rPr lang="en-US" sz="1600" dirty="0">
                <a:solidFill>
                  <a:srgbClr val="FEFFFF"/>
                </a:solidFill>
              </a:rPr>
            </a:br>
            <a:br>
              <a:rPr lang="en-US" sz="1600" dirty="0">
                <a:solidFill>
                  <a:srgbClr val="FEFFFF"/>
                </a:solidFill>
              </a:rPr>
            </a:br>
            <a:r>
              <a:rPr lang="en-US" sz="1600" dirty="0">
                <a:solidFill>
                  <a:srgbClr val="FEFFFF"/>
                </a:solidFill>
              </a:rPr>
              <a:t>In this presentation, I will be covering the communication skills and their importance in Health and social care in Gibbs’ model.</a:t>
            </a:r>
            <a:br>
              <a:rPr lang="en-US" sz="1600" dirty="0">
                <a:solidFill>
                  <a:srgbClr val="FEFFFF"/>
                </a:solidFill>
              </a:rPr>
            </a:br>
            <a:br>
              <a:rPr lang="en-US" sz="1600" dirty="0">
                <a:solidFill>
                  <a:srgbClr val="FEFFFF"/>
                </a:solidFill>
              </a:rPr>
            </a:br>
            <a:br>
              <a:rPr lang="en-US" sz="1600" dirty="0">
                <a:solidFill>
                  <a:srgbClr val="FEFFFF"/>
                </a:solidFill>
              </a:rPr>
            </a:br>
            <a:r>
              <a:rPr lang="en-US" sz="1600" dirty="0">
                <a:solidFill>
                  <a:srgbClr val="FEFFFF"/>
                </a:solidFill>
              </a:rPr>
              <a:t>                </a:t>
            </a:r>
            <a:br>
              <a:rPr lang="en-US" sz="1600" dirty="0">
                <a:solidFill>
                  <a:srgbClr val="FEFFFF"/>
                </a:solidFill>
              </a:rPr>
            </a:br>
            <a:br>
              <a:rPr lang="en-US" sz="1600" dirty="0">
                <a:solidFill>
                  <a:srgbClr val="FEFFFF"/>
                </a:solidFill>
              </a:rPr>
            </a:br>
            <a:br>
              <a:rPr lang="en-US" sz="1600" dirty="0">
                <a:solidFill>
                  <a:srgbClr val="FEFFFF"/>
                </a:solidFill>
              </a:rPr>
            </a:br>
            <a:br>
              <a:rPr lang="en-US" sz="1600" dirty="0">
                <a:solidFill>
                  <a:srgbClr val="FEFFFF"/>
                </a:solidFill>
              </a:rPr>
            </a:br>
            <a:endParaRPr lang="en-US" sz="1600" dirty="0">
              <a:solidFill>
                <a:srgbClr val="FEFFFF"/>
              </a:solidFill>
            </a:endParaRPr>
          </a:p>
        </p:txBody>
      </p:sp>
      <p:sp>
        <p:nvSpPr>
          <p:cNvPr id="136" name="Freeform 23">
            <a:extLst>
              <a:ext uri="{FF2B5EF4-FFF2-40B4-BE49-F238E27FC236}">
                <a16:creationId xmlns:a16="http://schemas.microsoft.com/office/drawing/2014/main" id="{FB55866A-45B7-4F1B-B808-F5FDAE936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8404003" cy="857047"/>
          </a:xfrm>
          <a:custGeom>
            <a:avLst/>
            <a:gdLst>
              <a:gd name="connsiteX0" fmla="*/ 0 w 8404003"/>
              <a:gd name="connsiteY0" fmla="*/ 0 h 857047"/>
              <a:gd name="connsiteX1" fmla="*/ 797860 w 8404003"/>
              <a:gd name="connsiteY1" fmla="*/ 0 h 857047"/>
              <a:gd name="connsiteX2" fmla="*/ 2482050 w 8404003"/>
              <a:gd name="connsiteY2" fmla="*/ 0 h 857047"/>
              <a:gd name="connsiteX3" fmla="*/ 3003610 w 8404003"/>
              <a:gd name="connsiteY3" fmla="*/ 0 h 857047"/>
              <a:gd name="connsiteX4" fmla="*/ 3219959 w 8404003"/>
              <a:gd name="connsiteY4" fmla="*/ 0 h 857047"/>
              <a:gd name="connsiteX5" fmla="*/ 3311869 w 8404003"/>
              <a:gd name="connsiteY5" fmla="*/ 0 h 857047"/>
              <a:gd name="connsiteX6" fmla="*/ 3326218 w 8404003"/>
              <a:gd name="connsiteY6" fmla="*/ 0 h 857047"/>
              <a:gd name="connsiteX7" fmla="*/ 3426656 w 8404003"/>
              <a:gd name="connsiteY7" fmla="*/ 0 h 857047"/>
              <a:gd name="connsiteX8" fmla="*/ 3516436 w 8404003"/>
              <a:gd name="connsiteY8" fmla="*/ 0 h 857047"/>
              <a:gd name="connsiteX9" fmla="*/ 3601649 w 8404003"/>
              <a:gd name="connsiteY9" fmla="*/ 0 h 857047"/>
              <a:gd name="connsiteX10" fmla="*/ 3699274 w 8404003"/>
              <a:gd name="connsiteY10" fmla="*/ 0 h 857047"/>
              <a:gd name="connsiteX11" fmla="*/ 3718421 w 8404003"/>
              <a:gd name="connsiteY11" fmla="*/ 0 h 857047"/>
              <a:gd name="connsiteX12" fmla="*/ 3910939 w 8404003"/>
              <a:gd name="connsiteY12" fmla="*/ 0 h 857047"/>
              <a:gd name="connsiteX13" fmla="*/ 3927053 w 8404003"/>
              <a:gd name="connsiteY13" fmla="*/ 0 h 857047"/>
              <a:gd name="connsiteX14" fmla="*/ 4198137 w 8404003"/>
              <a:gd name="connsiteY14" fmla="*/ 0 h 857047"/>
              <a:gd name="connsiteX15" fmla="*/ 4230161 w 8404003"/>
              <a:gd name="connsiteY15" fmla="*/ 0 h 857047"/>
              <a:gd name="connsiteX16" fmla="*/ 4245215 w 8404003"/>
              <a:gd name="connsiteY16" fmla="*/ 0 h 857047"/>
              <a:gd name="connsiteX17" fmla="*/ 4350592 w 8404003"/>
              <a:gd name="connsiteY17" fmla="*/ 0 h 857047"/>
              <a:gd name="connsiteX18" fmla="*/ 4357296 w 8404003"/>
              <a:gd name="connsiteY18" fmla="*/ 0 h 857047"/>
              <a:gd name="connsiteX19" fmla="*/ 4404222 w 8404003"/>
              <a:gd name="connsiteY19" fmla="*/ 0 h 857047"/>
              <a:gd name="connsiteX20" fmla="*/ 4531592 w 8404003"/>
              <a:gd name="connsiteY20" fmla="*/ 0 h 857047"/>
              <a:gd name="connsiteX21" fmla="*/ 4598953 w 8404003"/>
              <a:gd name="connsiteY21" fmla="*/ 0 h 857047"/>
              <a:gd name="connsiteX22" fmla="*/ 4779630 w 8404003"/>
              <a:gd name="connsiteY22" fmla="*/ 0 h 857047"/>
              <a:gd name="connsiteX23" fmla="*/ 5132321 w 8404003"/>
              <a:gd name="connsiteY23" fmla="*/ 0 h 857047"/>
              <a:gd name="connsiteX24" fmla="*/ 5141543 w 8404003"/>
              <a:gd name="connsiteY24" fmla="*/ 0 h 857047"/>
              <a:gd name="connsiteX25" fmla="*/ 5188556 w 8404003"/>
              <a:gd name="connsiteY25" fmla="*/ 0 h 857047"/>
              <a:gd name="connsiteX26" fmla="*/ 5206100 w 8404003"/>
              <a:gd name="connsiteY26" fmla="*/ 0 h 857047"/>
              <a:gd name="connsiteX27" fmla="*/ 5722554 w 8404003"/>
              <a:gd name="connsiteY27" fmla="*/ 0 h 857047"/>
              <a:gd name="connsiteX28" fmla="*/ 5732230 w 8404003"/>
              <a:gd name="connsiteY28" fmla="*/ 0 h 857047"/>
              <a:gd name="connsiteX29" fmla="*/ 5798594 w 8404003"/>
              <a:gd name="connsiteY29" fmla="*/ 0 h 857047"/>
              <a:gd name="connsiteX30" fmla="*/ 5799962 w 8404003"/>
              <a:gd name="connsiteY30" fmla="*/ 0 h 857047"/>
              <a:gd name="connsiteX31" fmla="*/ 6338565 w 8404003"/>
              <a:gd name="connsiteY31" fmla="*/ 0 h 857047"/>
              <a:gd name="connsiteX32" fmla="*/ 6649966 w 8404003"/>
              <a:gd name="connsiteY32" fmla="*/ 0 h 857047"/>
              <a:gd name="connsiteX33" fmla="*/ 6730668 w 8404003"/>
              <a:gd name="connsiteY33" fmla="*/ 0 h 857047"/>
              <a:gd name="connsiteX34" fmla="*/ 7178721 w 8404003"/>
              <a:gd name="connsiteY34" fmla="*/ 0 h 857047"/>
              <a:gd name="connsiteX35" fmla="*/ 7277889 w 8404003"/>
              <a:gd name="connsiteY35" fmla="*/ 0 h 857047"/>
              <a:gd name="connsiteX36" fmla="*/ 7782893 w 8404003"/>
              <a:gd name="connsiteY36" fmla="*/ 0 h 857047"/>
              <a:gd name="connsiteX37" fmla="*/ 8006080 w 8404003"/>
              <a:gd name="connsiteY37" fmla="*/ 0 h 857047"/>
              <a:gd name="connsiteX38" fmla="*/ 8030270 w 8404003"/>
              <a:gd name="connsiteY38" fmla="*/ 10516 h 857047"/>
              <a:gd name="connsiteX39" fmla="*/ 8035108 w 8404003"/>
              <a:gd name="connsiteY39" fmla="*/ 15774 h 857047"/>
              <a:gd name="connsiteX40" fmla="*/ 8393118 w 8404003"/>
              <a:gd name="connsiteY40" fmla="*/ 404863 h 857047"/>
              <a:gd name="connsiteX41" fmla="*/ 8393118 w 8404003"/>
              <a:gd name="connsiteY41" fmla="*/ 452185 h 857047"/>
              <a:gd name="connsiteX42" fmla="*/ 8035108 w 8404003"/>
              <a:gd name="connsiteY42" fmla="*/ 841273 h 857047"/>
              <a:gd name="connsiteX43" fmla="*/ 8030270 w 8404003"/>
              <a:gd name="connsiteY43" fmla="*/ 846531 h 857047"/>
              <a:gd name="connsiteX44" fmla="*/ 8006080 w 8404003"/>
              <a:gd name="connsiteY44" fmla="*/ 857047 h 857047"/>
              <a:gd name="connsiteX45" fmla="*/ 7889742 w 8404003"/>
              <a:gd name="connsiteY45" fmla="*/ 857047 h 857047"/>
              <a:gd name="connsiteX46" fmla="*/ 7782893 w 8404003"/>
              <a:gd name="connsiteY46" fmla="*/ 857047 h 857047"/>
              <a:gd name="connsiteX47" fmla="*/ 7776190 w 8404003"/>
              <a:gd name="connsiteY47" fmla="*/ 857047 h 857047"/>
              <a:gd name="connsiteX48" fmla="*/ 7730315 w 8404003"/>
              <a:gd name="connsiteY48" fmla="*/ 857047 h 857047"/>
              <a:gd name="connsiteX49" fmla="*/ 7729264 w 8404003"/>
              <a:gd name="connsiteY49" fmla="*/ 857047 h 857047"/>
              <a:gd name="connsiteX50" fmla="*/ 7601893 w 8404003"/>
              <a:gd name="connsiteY50" fmla="*/ 857047 h 857047"/>
              <a:gd name="connsiteX51" fmla="*/ 7467477 w 8404003"/>
              <a:gd name="connsiteY51" fmla="*/ 857047 h 857047"/>
              <a:gd name="connsiteX52" fmla="*/ 7353856 w 8404003"/>
              <a:gd name="connsiteY52" fmla="*/ 857047 h 857047"/>
              <a:gd name="connsiteX53" fmla="*/ 7075374 w 8404003"/>
              <a:gd name="connsiteY53" fmla="*/ 857047 h 857047"/>
              <a:gd name="connsiteX54" fmla="*/ 6944929 w 8404003"/>
              <a:gd name="connsiteY54" fmla="*/ 857047 h 857047"/>
              <a:gd name="connsiteX55" fmla="*/ 6528153 w 8404003"/>
              <a:gd name="connsiteY55" fmla="*/ 857047 h 857047"/>
              <a:gd name="connsiteX56" fmla="*/ 6334891 w 8404003"/>
              <a:gd name="connsiteY56" fmla="*/ 857047 h 857047"/>
              <a:gd name="connsiteX57" fmla="*/ 5799962 w 8404003"/>
              <a:gd name="connsiteY57" fmla="*/ 857047 h 857047"/>
              <a:gd name="connsiteX58" fmla="*/ 5722554 w 8404003"/>
              <a:gd name="connsiteY58" fmla="*/ 857047 h 857047"/>
              <a:gd name="connsiteX59" fmla="*/ 5648775 w 8404003"/>
              <a:gd name="connsiteY59" fmla="*/ 857047 h 857047"/>
              <a:gd name="connsiteX60" fmla="*/ 5483520 w 8404003"/>
              <a:gd name="connsiteY60" fmla="*/ 857047 h 857047"/>
              <a:gd name="connsiteX61" fmla="*/ 5473550 w 8404003"/>
              <a:gd name="connsiteY61" fmla="*/ 857047 h 857047"/>
              <a:gd name="connsiteX62" fmla="*/ 5132321 w 8404003"/>
              <a:gd name="connsiteY62" fmla="*/ 857047 h 857047"/>
              <a:gd name="connsiteX63" fmla="*/ 5047108 w 8404003"/>
              <a:gd name="connsiteY63" fmla="*/ 857047 h 857047"/>
              <a:gd name="connsiteX64" fmla="*/ 4954764 w 8404003"/>
              <a:gd name="connsiteY64" fmla="*/ 857047 h 857047"/>
              <a:gd name="connsiteX65" fmla="*/ 4930335 w 8404003"/>
              <a:gd name="connsiteY65" fmla="*/ 857047 h 857047"/>
              <a:gd name="connsiteX66" fmla="*/ 4450619 w 8404003"/>
              <a:gd name="connsiteY66" fmla="*/ 857047 h 857047"/>
              <a:gd name="connsiteX67" fmla="*/ 4350592 w 8404003"/>
              <a:gd name="connsiteY67" fmla="*/ 857047 h 857047"/>
              <a:gd name="connsiteX68" fmla="*/ 4335538 w 8404003"/>
              <a:gd name="connsiteY68" fmla="*/ 857047 h 857047"/>
              <a:gd name="connsiteX69" fmla="*/ 4230161 w 8404003"/>
              <a:gd name="connsiteY69" fmla="*/ 857047 h 857047"/>
              <a:gd name="connsiteX70" fmla="*/ 4215812 w 8404003"/>
              <a:gd name="connsiteY70" fmla="*/ 857047 h 857047"/>
              <a:gd name="connsiteX71" fmla="*/ 4115374 w 8404003"/>
              <a:gd name="connsiteY71" fmla="*/ 857047 h 857047"/>
              <a:gd name="connsiteX72" fmla="*/ 4049804 w 8404003"/>
              <a:gd name="connsiteY72" fmla="*/ 857047 h 857047"/>
              <a:gd name="connsiteX73" fmla="*/ 3842757 w 8404003"/>
              <a:gd name="connsiteY73" fmla="*/ 857047 h 857047"/>
              <a:gd name="connsiteX74" fmla="*/ 3614977 w 8404003"/>
              <a:gd name="connsiteY74" fmla="*/ 857047 h 857047"/>
              <a:gd name="connsiteX75" fmla="*/ 3516436 w 8404003"/>
              <a:gd name="connsiteY75" fmla="*/ 857047 h 857047"/>
              <a:gd name="connsiteX76" fmla="*/ 3452333 w 8404003"/>
              <a:gd name="connsiteY76" fmla="*/ 857047 h 857047"/>
              <a:gd name="connsiteX77" fmla="*/ 3311869 w 8404003"/>
              <a:gd name="connsiteY77" fmla="*/ 857047 h 857047"/>
              <a:gd name="connsiteX78" fmla="*/ 3300088 w 8404003"/>
              <a:gd name="connsiteY78" fmla="*/ 857047 h 857047"/>
              <a:gd name="connsiteX79" fmla="*/ 3272588 w 8404003"/>
              <a:gd name="connsiteY79" fmla="*/ 857047 h 857047"/>
              <a:gd name="connsiteX80" fmla="*/ 3179295 w 8404003"/>
              <a:gd name="connsiteY80" fmla="*/ 857047 h 857047"/>
              <a:gd name="connsiteX81" fmla="*/ 3003610 w 8404003"/>
              <a:gd name="connsiteY81" fmla="*/ 857047 h 857047"/>
              <a:gd name="connsiteX82" fmla="*/ 2997618 w 8404003"/>
              <a:gd name="connsiteY82" fmla="*/ 857047 h 857047"/>
              <a:gd name="connsiteX83" fmla="*/ 797860 w 8404003"/>
              <a:gd name="connsiteY83" fmla="*/ 857047 h 857047"/>
              <a:gd name="connsiteX84" fmla="*/ 0 w 8404003"/>
              <a:gd name="connsiteY84" fmla="*/ 857047 h 857047"/>
              <a:gd name="connsiteX85" fmla="*/ 0 w 8404003"/>
              <a:gd name="connsiteY85"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8404003" h="857047">
                <a:moveTo>
                  <a:pt x="0" y="0"/>
                </a:moveTo>
                <a:cubicBezTo>
                  <a:pt x="0" y="0"/>
                  <a:pt x="0" y="0"/>
                  <a:pt x="797860" y="0"/>
                </a:cubicBezTo>
                <a:cubicBezTo>
                  <a:pt x="797860" y="0"/>
                  <a:pt x="797860" y="0"/>
                  <a:pt x="2482050" y="0"/>
                </a:cubicBezTo>
                <a:lnTo>
                  <a:pt x="3003610" y="0"/>
                </a:lnTo>
                <a:cubicBezTo>
                  <a:pt x="3003610" y="0"/>
                  <a:pt x="3003610" y="0"/>
                  <a:pt x="3219959" y="0"/>
                </a:cubicBezTo>
                <a:lnTo>
                  <a:pt x="3311869" y="0"/>
                </a:lnTo>
                <a:lnTo>
                  <a:pt x="3326218" y="0"/>
                </a:lnTo>
                <a:lnTo>
                  <a:pt x="3426656" y="0"/>
                </a:lnTo>
                <a:lnTo>
                  <a:pt x="3516436" y="0"/>
                </a:lnTo>
                <a:cubicBezTo>
                  <a:pt x="3516436" y="0"/>
                  <a:pt x="3516436" y="0"/>
                  <a:pt x="3601649" y="0"/>
                </a:cubicBezTo>
                <a:lnTo>
                  <a:pt x="3699274" y="0"/>
                </a:lnTo>
                <a:lnTo>
                  <a:pt x="3718421" y="0"/>
                </a:lnTo>
                <a:cubicBezTo>
                  <a:pt x="3768918" y="0"/>
                  <a:pt x="3832038" y="0"/>
                  <a:pt x="3910939" y="0"/>
                </a:cubicBezTo>
                <a:lnTo>
                  <a:pt x="3927053" y="0"/>
                </a:lnTo>
                <a:lnTo>
                  <a:pt x="4198137" y="0"/>
                </a:lnTo>
                <a:lnTo>
                  <a:pt x="4230161" y="0"/>
                </a:lnTo>
                <a:lnTo>
                  <a:pt x="4245215" y="0"/>
                </a:lnTo>
                <a:lnTo>
                  <a:pt x="4350592" y="0"/>
                </a:lnTo>
                <a:lnTo>
                  <a:pt x="4357296" y="0"/>
                </a:lnTo>
                <a:lnTo>
                  <a:pt x="4404222" y="0"/>
                </a:lnTo>
                <a:lnTo>
                  <a:pt x="4531592" y="0"/>
                </a:lnTo>
                <a:lnTo>
                  <a:pt x="4598953" y="0"/>
                </a:lnTo>
                <a:lnTo>
                  <a:pt x="4779630" y="0"/>
                </a:lnTo>
                <a:lnTo>
                  <a:pt x="5132321" y="0"/>
                </a:lnTo>
                <a:cubicBezTo>
                  <a:pt x="5132321" y="0"/>
                  <a:pt x="5132321" y="0"/>
                  <a:pt x="5141543" y="0"/>
                </a:cubicBezTo>
                <a:lnTo>
                  <a:pt x="5188556" y="0"/>
                </a:lnTo>
                <a:lnTo>
                  <a:pt x="5206100" y="0"/>
                </a:lnTo>
                <a:cubicBezTo>
                  <a:pt x="5279879" y="0"/>
                  <a:pt x="5427438" y="0"/>
                  <a:pt x="5722554" y="0"/>
                </a:cubicBezTo>
                <a:cubicBezTo>
                  <a:pt x="5722554" y="0"/>
                  <a:pt x="5722554" y="0"/>
                  <a:pt x="5732230" y="0"/>
                </a:cubicBezTo>
                <a:lnTo>
                  <a:pt x="5798594" y="0"/>
                </a:lnTo>
                <a:lnTo>
                  <a:pt x="5799962" y="0"/>
                </a:lnTo>
                <a:cubicBezTo>
                  <a:pt x="5799962" y="0"/>
                  <a:pt x="5799962" y="0"/>
                  <a:pt x="6338565" y="0"/>
                </a:cubicBezTo>
                <a:lnTo>
                  <a:pt x="6649966" y="0"/>
                </a:lnTo>
                <a:lnTo>
                  <a:pt x="6730668" y="0"/>
                </a:lnTo>
                <a:lnTo>
                  <a:pt x="7178721" y="0"/>
                </a:lnTo>
                <a:lnTo>
                  <a:pt x="7277889" y="0"/>
                </a:lnTo>
                <a:lnTo>
                  <a:pt x="7782893" y="0"/>
                </a:lnTo>
                <a:lnTo>
                  <a:pt x="8006080" y="0"/>
                </a:lnTo>
                <a:cubicBezTo>
                  <a:pt x="8015756" y="0"/>
                  <a:pt x="8025432" y="5258"/>
                  <a:pt x="8030270" y="10516"/>
                </a:cubicBezTo>
                <a:cubicBezTo>
                  <a:pt x="8030270" y="10516"/>
                  <a:pt x="8035108" y="10516"/>
                  <a:pt x="8035108" y="15774"/>
                </a:cubicBezTo>
                <a:cubicBezTo>
                  <a:pt x="8035108" y="15774"/>
                  <a:pt x="8035108" y="15774"/>
                  <a:pt x="8393118" y="404863"/>
                </a:cubicBezTo>
                <a:cubicBezTo>
                  <a:pt x="8407632" y="415379"/>
                  <a:pt x="8407632" y="436411"/>
                  <a:pt x="8393118" y="452185"/>
                </a:cubicBezTo>
                <a:cubicBezTo>
                  <a:pt x="8393118" y="452185"/>
                  <a:pt x="8393118" y="452185"/>
                  <a:pt x="8035108" y="841273"/>
                </a:cubicBezTo>
                <a:cubicBezTo>
                  <a:pt x="8035108" y="841273"/>
                  <a:pt x="8030270" y="841273"/>
                  <a:pt x="8030270" y="846531"/>
                </a:cubicBezTo>
                <a:cubicBezTo>
                  <a:pt x="8025432" y="851789"/>
                  <a:pt x="8015756" y="857047"/>
                  <a:pt x="8006080" y="857047"/>
                </a:cubicBezTo>
                <a:cubicBezTo>
                  <a:pt x="8006080" y="857047"/>
                  <a:pt x="8006080" y="857047"/>
                  <a:pt x="7889742" y="857047"/>
                </a:cubicBezTo>
                <a:lnTo>
                  <a:pt x="7782893" y="857047"/>
                </a:lnTo>
                <a:lnTo>
                  <a:pt x="7776190" y="857047"/>
                </a:lnTo>
                <a:lnTo>
                  <a:pt x="7730315" y="857047"/>
                </a:lnTo>
                <a:lnTo>
                  <a:pt x="7729264" y="857047"/>
                </a:lnTo>
                <a:lnTo>
                  <a:pt x="7601893" y="857047"/>
                </a:lnTo>
                <a:lnTo>
                  <a:pt x="7467477" y="857047"/>
                </a:lnTo>
                <a:lnTo>
                  <a:pt x="7353856" y="857047"/>
                </a:lnTo>
                <a:lnTo>
                  <a:pt x="7075374" y="857047"/>
                </a:lnTo>
                <a:lnTo>
                  <a:pt x="6944929" y="857047"/>
                </a:lnTo>
                <a:lnTo>
                  <a:pt x="6528153" y="857047"/>
                </a:lnTo>
                <a:lnTo>
                  <a:pt x="6334891" y="857047"/>
                </a:lnTo>
                <a:lnTo>
                  <a:pt x="5799962" y="857047"/>
                </a:lnTo>
                <a:cubicBezTo>
                  <a:pt x="5799962" y="857047"/>
                  <a:pt x="5799962" y="857047"/>
                  <a:pt x="5722554" y="857047"/>
                </a:cubicBezTo>
                <a:cubicBezTo>
                  <a:pt x="5722554" y="857047"/>
                  <a:pt x="5722554" y="857047"/>
                  <a:pt x="5648775" y="857047"/>
                </a:cubicBezTo>
                <a:lnTo>
                  <a:pt x="5483520" y="857047"/>
                </a:lnTo>
                <a:lnTo>
                  <a:pt x="5473550" y="857047"/>
                </a:lnTo>
                <a:cubicBezTo>
                  <a:pt x="5390548" y="857047"/>
                  <a:pt x="5279879" y="857047"/>
                  <a:pt x="5132321" y="857047"/>
                </a:cubicBezTo>
                <a:cubicBezTo>
                  <a:pt x="5132321" y="857047"/>
                  <a:pt x="5132321" y="857047"/>
                  <a:pt x="5047108" y="857047"/>
                </a:cubicBezTo>
                <a:lnTo>
                  <a:pt x="4954764" y="857047"/>
                </a:lnTo>
                <a:lnTo>
                  <a:pt x="4930335" y="857047"/>
                </a:lnTo>
                <a:cubicBezTo>
                  <a:pt x="4829342" y="857047"/>
                  <a:pt x="4677853" y="857047"/>
                  <a:pt x="4450619" y="857047"/>
                </a:cubicBezTo>
                <a:lnTo>
                  <a:pt x="4350592" y="857047"/>
                </a:lnTo>
                <a:lnTo>
                  <a:pt x="4335538" y="857047"/>
                </a:lnTo>
                <a:lnTo>
                  <a:pt x="4230161" y="857047"/>
                </a:lnTo>
                <a:lnTo>
                  <a:pt x="4215812" y="857047"/>
                </a:lnTo>
                <a:lnTo>
                  <a:pt x="4115374" y="857047"/>
                </a:lnTo>
                <a:lnTo>
                  <a:pt x="4049804" y="857047"/>
                </a:lnTo>
                <a:lnTo>
                  <a:pt x="3842757" y="857047"/>
                </a:lnTo>
                <a:lnTo>
                  <a:pt x="3614977" y="857047"/>
                </a:lnTo>
                <a:lnTo>
                  <a:pt x="3516436" y="857047"/>
                </a:lnTo>
                <a:cubicBezTo>
                  <a:pt x="3516436" y="857047"/>
                  <a:pt x="3516436" y="857047"/>
                  <a:pt x="3452333" y="857047"/>
                </a:cubicBezTo>
                <a:lnTo>
                  <a:pt x="3311869" y="857047"/>
                </a:lnTo>
                <a:lnTo>
                  <a:pt x="3300088" y="857047"/>
                </a:lnTo>
                <a:lnTo>
                  <a:pt x="3272588" y="857047"/>
                </a:lnTo>
                <a:lnTo>
                  <a:pt x="3179295" y="857047"/>
                </a:lnTo>
                <a:lnTo>
                  <a:pt x="3003610" y="857047"/>
                </a:lnTo>
                <a:lnTo>
                  <a:pt x="2997618" y="857047"/>
                </a:lnTo>
                <a:cubicBezTo>
                  <a:pt x="2683367" y="857047"/>
                  <a:pt x="2054864" y="857047"/>
                  <a:pt x="797860" y="857047"/>
                </a:cubicBezTo>
                <a:cubicBezTo>
                  <a:pt x="797860" y="857047"/>
                  <a:pt x="797860"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pic>
        <p:nvPicPr>
          <p:cNvPr id="6" name="Graphic 5" descr="Chat">
            <a:extLst>
              <a:ext uri="{FF2B5EF4-FFF2-40B4-BE49-F238E27FC236}">
                <a16:creationId xmlns:a16="http://schemas.microsoft.com/office/drawing/2014/main" id="{7ACCAFBF-FD1F-27C4-8434-8724FDCE9B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04253" y="2063871"/>
            <a:ext cx="2724242" cy="2724242"/>
          </a:xfrm>
          <a:prstGeom prst="rect">
            <a:avLst/>
          </a:prstGeom>
        </p:spPr>
      </p:pic>
    </p:spTree>
    <p:extLst>
      <p:ext uri="{BB962C8B-B14F-4D97-AF65-F5344CB8AC3E}">
        <p14:creationId xmlns:p14="http://schemas.microsoft.com/office/powerpoint/2010/main" val="3484748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9092-7983-3145-0D0C-E3206C519A1E}"/>
              </a:ext>
            </a:extLst>
          </p:cNvPr>
          <p:cNvSpPr>
            <a:spLocks noGrp="1"/>
          </p:cNvSpPr>
          <p:nvPr>
            <p:ph type="title"/>
          </p:nvPr>
        </p:nvSpPr>
        <p:spPr>
          <a:xfrm>
            <a:off x="1687669" y="624110"/>
            <a:ext cx="4137059" cy="1280890"/>
          </a:xfrm>
        </p:spPr>
        <p:txBody>
          <a:bodyPr>
            <a:normAutofit/>
          </a:bodyPr>
          <a:lstStyle/>
          <a:p>
            <a:pPr>
              <a:lnSpc>
                <a:spcPct val="90000"/>
              </a:lnSpc>
            </a:pPr>
            <a:r>
              <a:rPr lang="en-US" sz="2700" dirty="0"/>
              <a:t>Communication Skills in Health and Social Care</a:t>
            </a:r>
            <a:br>
              <a:rPr lang="en-US" sz="2700" dirty="0"/>
            </a:br>
            <a:endParaRPr lang="en-GB" sz="2700" dirty="0"/>
          </a:p>
        </p:txBody>
      </p:sp>
      <p:sp>
        <p:nvSpPr>
          <p:cNvPr id="3" name="Content Placeholder 2">
            <a:extLst>
              <a:ext uri="{FF2B5EF4-FFF2-40B4-BE49-F238E27FC236}">
                <a16:creationId xmlns:a16="http://schemas.microsoft.com/office/drawing/2014/main" id="{F13FF335-F98B-1C3F-7ED2-3D909EEFCA4F}"/>
              </a:ext>
            </a:extLst>
          </p:cNvPr>
          <p:cNvSpPr>
            <a:spLocks noGrp="1"/>
          </p:cNvSpPr>
          <p:nvPr>
            <p:ph idx="1"/>
          </p:nvPr>
        </p:nvSpPr>
        <p:spPr>
          <a:xfrm>
            <a:off x="1644199" y="2115231"/>
            <a:ext cx="4140772" cy="3777622"/>
          </a:xfrm>
        </p:spPr>
        <p:txBody>
          <a:bodyPr>
            <a:normAutofit/>
          </a:bodyPr>
          <a:lstStyle/>
          <a:p>
            <a:pPr>
              <a:lnSpc>
                <a:spcPct val="90000"/>
              </a:lnSpc>
            </a:pPr>
            <a:r>
              <a:rPr lang="en-GB" sz="1600" dirty="0">
                <a:solidFill>
                  <a:srgbClr val="000000"/>
                </a:solidFill>
                <a:latin typeface="Arial" panose="020B0604020202020204" pitchFamily="34" charset="0"/>
                <a:cs typeface="Arial" panose="020B0604020202020204" pitchFamily="34" charset="0"/>
              </a:rPr>
              <a:t>Effective communication in health and social care involves sharing information, emotions, and understanding clearly, accurately, and respectfully (Moonie, 2010).</a:t>
            </a:r>
          </a:p>
          <a:p>
            <a:pPr>
              <a:lnSpc>
                <a:spcPct val="90000"/>
              </a:lnSpc>
            </a:pPr>
            <a:r>
              <a:rPr lang="en-GB" sz="1600" dirty="0">
                <a:solidFill>
                  <a:srgbClr val="000000"/>
                </a:solidFill>
                <a:latin typeface="Arial" panose="020B0604020202020204" pitchFamily="34" charset="0"/>
                <a:cs typeface="Arial" panose="020B0604020202020204" pitchFamily="34" charset="0"/>
              </a:rPr>
              <a:t>Key communication skills include verbal communication, non‑verbal cues, written documentation, active listening, and digital communication (Skills for Care, 2023).</a:t>
            </a:r>
          </a:p>
          <a:p>
            <a:pPr>
              <a:lnSpc>
                <a:spcPct val="90000"/>
              </a:lnSpc>
            </a:pPr>
            <a:r>
              <a:rPr lang="en-GB" sz="1600" dirty="0">
                <a:solidFill>
                  <a:srgbClr val="000000"/>
                </a:solidFill>
                <a:latin typeface="Arial" panose="020B0604020202020204" pitchFamily="34" charset="0"/>
                <a:cs typeface="Arial" panose="020B0604020202020204" pitchFamily="34" charset="0"/>
              </a:rPr>
              <a:t> Skill help professionals build meaningful relationships, understand individual needs, and provide safe, person‑centred support (Skills for Care, 2023).</a:t>
            </a:r>
          </a:p>
        </p:txBody>
      </p:sp>
      <p:pic>
        <p:nvPicPr>
          <p:cNvPr id="7" name="Graphic 6" descr="Customer Review">
            <a:extLst>
              <a:ext uri="{FF2B5EF4-FFF2-40B4-BE49-F238E27FC236}">
                <a16:creationId xmlns:a16="http://schemas.microsoft.com/office/drawing/2014/main" id="{63F0D73A-BBD0-B955-A873-5CA5739243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3177420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B6B62-7EFD-B077-C0F3-C920B1DB085C}"/>
              </a:ext>
            </a:extLst>
          </p:cNvPr>
          <p:cNvSpPr>
            <a:spLocks noGrp="1"/>
          </p:cNvSpPr>
          <p:nvPr>
            <p:ph type="title"/>
          </p:nvPr>
        </p:nvSpPr>
        <p:spPr>
          <a:xfrm>
            <a:off x="2592926" y="624110"/>
            <a:ext cx="4633466" cy="1280890"/>
          </a:xfrm>
        </p:spPr>
        <p:txBody>
          <a:bodyPr>
            <a:normAutofit/>
          </a:bodyPr>
          <a:lstStyle/>
          <a:p>
            <a:pPr marL="228600" marR="0" lvl="0" indent="-228600" defTabSz="914400" rtl="0" eaLnBrk="1" fontAlgn="auto" latinLnBrk="0" hangingPunct="1">
              <a:lnSpc>
                <a:spcPct val="90000"/>
              </a:lnSpc>
              <a:spcBef>
                <a:spcPts val="1000"/>
              </a:spcBef>
              <a:spcAft>
                <a:spcPts val="0"/>
              </a:spcAft>
              <a:tabLst/>
              <a:defRPr/>
            </a:pPr>
            <a:r>
              <a:rPr kumimoji="0" lang="en-GB" sz="2800" b="1" i="0" u="none" strike="noStrike" kern="1200" cap="none" spc="0" normalizeH="0" baseline="0" noProof="0" dirty="0">
                <a:ln>
                  <a:noFill/>
                </a:ln>
                <a:effectLst/>
                <a:uLnTx/>
                <a:uFillTx/>
                <a:latin typeface="Neue Haas Grotesk Text Pro"/>
                <a:ea typeface="+mn-ea"/>
                <a:cs typeface="+mn-cs"/>
              </a:rPr>
              <a:t>Why are communication skills important?</a:t>
            </a:r>
            <a:br>
              <a:rPr kumimoji="0" lang="en-GB" sz="2800" b="1" i="0" u="none" strike="noStrike" kern="1200" cap="none" spc="0" normalizeH="0" baseline="0" noProof="0" dirty="0">
                <a:ln>
                  <a:noFill/>
                </a:ln>
                <a:effectLst/>
                <a:uLnTx/>
                <a:uFillTx/>
                <a:latin typeface="Neue Haas Grotesk Text Pro"/>
                <a:ea typeface="+mn-ea"/>
                <a:cs typeface="+mn-cs"/>
              </a:rPr>
            </a:br>
            <a:endParaRPr lang="en-GB" sz="2800" dirty="0"/>
          </a:p>
        </p:txBody>
      </p:sp>
      <p:sp>
        <p:nvSpPr>
          <p:cNvPr id="5" name="Rectangle 1">
            <a:extLst>
              <a:ext uri="{FF2B5EF4-FFF2-40B4-BE49-F238E27FC236}">
                <a16:creationId xmlns:a16="http://schemas.microsoft.com/office/drawing/2014/main" id="{A4FD0887-A39D-7CDA-AD37-D0AA82312B01}"/>
              </a:ext>
            </a:extLst>
          </p:cNvPr>
          <p:cNvSpPr>
            <a:spLocks noGrp="1" noChangeArrowheads="1"/>
          </p:cNvSpPr>
          <p:nvPr>
            <p:ph idx="1"/>
          </p:nvPr>
        </p:nvSpPr>
        <p:spPr bwMode="auto">
          <a:xfrm>
            <a:off x="815831" y="2363135"/>
            <a:ext cx="5765078" cy="38707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Clear verbal communication using appropriate tone and language</a:t>
            </a:r>
            <a:r>
              <a:rPr lang="en-US" altLang="en-US" sz="1700" dirty="0">
                <a:latin typeface="Arial" panose="020B0604020202020204" pitchFamily="34" charset="0"/>
              </a:rPr>
              <a:t> to speak to patients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Non‑verbal communication such as eye contact, facial expressions, and body posture.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Active listening to show attention and understanding.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Empathy and emotional awareness when supporting individuals.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Accurate written communication for records, care plans, and reports.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Adaptability to meet different needs </a:t>
            </a:r>
            <a:r>
              <a:rPr lang="en-US" altLang="en-US" sz="1700" dirty="0">
                <a:latin typeface="Arial" panose="020B0604020202020204" pitchFamily="34" charset="0"/>
              </a:rPr>
              <a:t>is important</a:t>
            </a:r>
            <a:r>
              <a:rPr lang="en-US" altLang="en-US" sz="1700" b="1" dirty="0">
                <a:latin typeface="Arial" panose="020B0604020202020204" pitchFamily="34" charset="0"/>
              </a:rPr>
              <a:t>.</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Ensures </a:t>
            </a:r>
            <a:r>
              <a:rPr kumimoji="0" lang="en-US" altLang="en-US" sz="1700" i="0" u="none" strike="noStrike" cap="none" normalizeH="0" baseline="0" dirty="0">
                <a:ln>
                  <a:noFill/>
                </a:ln>
                <a:effectLst/>
                <a:latin typeface="Arial" panose="020B0604020202020204" pitchFamily="34" charset="0"/>
              </a:rPr>
              <a:t>safe and coordinated care</a:t>
            </a:r>
            <a:r>
              <a:rPr kumimoji="0" lang="en-US" altLang="en-US" sz="1700" b="0" i="0" u="none" strike="noStrike" cap="none" normalizeH="0" baseline="0" dirty="0">
                <a:ln>
                  <a:noFill/>
                </a:ln>
                <a:effectLst/>
                <a:latin typeface="Arial" panose="020B0604020202020204" pitchFamily="34" charset="0"/>
              </a:rPr>
              <a:t>, reducing errors and misunderstandings. </a:t>
            </a:r>
          </a:p>
          <a:p>
            <a:pPr marL="0" lvl="0" indent="0" eaLnBrk="0" fontAlgn="base" hangingPunct="0">
              <a:lnSpc>
                <a:spcPct val="90000"/>
              </a:lnSpc>
              <a:spcBef>
                <a:spcPct val="0"/>
              </a:spcBef>
              <a:spcAft>
                <a:spcPts val="600"/>
              </a:spcAft>
              <a:buFontTx/>
              <a:buChar char="•"/>
            </a:pPr>
            <a:r>
              <a:rPr kumimoji="0" lang="en-US" altLang="en-US" sz="1700" b="0" i="0" u="none" strike="noStrike" cap="none" normalizeH="0" baseline="0" dirty="0">
                <a:ln>
                  <a:noFill/>
                </a:ln>
                <a:effectLst/>
                <a:latin typeface="Arial" panose="020B0604020202020204" pitchFamily="34" charset="0"/>
              </a:rPr>
              <a:t>Helps professionals gather accurate information on </a:t>
            </a:r>
            <a:r>
              <a:rPr lang="en-US" altLang="en-US" sz="1700" dirty="0">
                <a:latin typeface="Arial" panose="020B0604020202020204" pitchFamily="34" charset="0"/>
              </a:rPr>
              <a:t>communication needs and preferences.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300" b="0" i="0" u="none" strike="noStrike" cap="none" normalizeH="0" baseline="0" dirty="0">
              <a:ln>
                <a:noFill/>
              </a:ln>
              <a:effectLst/>
              <a:latin typeface="Arial" panose="020B0604020202020204" pitchFamily="34" charset="0"/>
            </a:endParaRPr>
          </a:p>
        </p:txBody>
      </p:sp>
      <p:pic>
        <p:nvPicPr>
          <p:cNvPr id="7" name="Picture 6" descr="A diagram of effective communication&#10;&#10;AI-generated content may be incorrect.">
            <a:extLst>
              <a:ext uri="{FF2B5EF4-FFF2-40B4-BE49-F238E27FC236}">
                <a16:creationId xmlns:a16="http://schemas.microsoft.com/office/drawing/2014/main" id="{91F6A191-8CF3-4BE1-64AE-C398E0C57B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5192" y="2363135"/>
            <a:ext cx="5179653" cy="2913554"/>
          </a:xfrm>
          <a:prstGeom prst="rect">
            <a:avLst/>
          </a:prstGeom>
        </p:spPr>
      </p:pic>
    </p:spTree>
    <p:extLst>
      <p:ext uri="{BB962C8B-B14F-4D97-AF65-F5344CB8AC3E}">
        <p14:creationId xmlns:p14="http://schemas.microsoft.com/office/powerpoint/2010/main" val="2603770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A059-A338-187A-CB11-6B99ECA1EDC9}"/>
              </a:ext>
            </a:extLst>
          </p:cNvPr>
          <p:cNvSpPr>
            <a:spLocks noGrp="1"/>
          </p:cNvSpPr>
          <p:nvPr>
            <p:ph type="title"/>
          </p:nvPr>
        </p:nvSpPr>
        <p:spPr>
          <a:xfrm>
            <a:off x="526923" y="1734503"/>
            <a:ext cx="10653578" cy="414417"/>
          </a:xfrm>
        </p:spPr>
        <p:txBody>
          <a:bodyPr>
            <a:normAutofit fontScale="90000"/>
          </a:bodyPr>
          <a:lstStyle/>
          <a:p>
            <a:r>
              <a:rPr lang="en-US" altLang="en-US" sz="4000" dirty="0">
                <a:solidFill>
                  <a:schemeClr val="accent2">
                    <a:lumMod val="50000"/>
                  </a:schemeClr>
                </a:solidFill>
                <a:latin typeface="Arial" panose="020B0604020202020204" pitchFamily="34" charset="0"/>
              </a:rPr>
              <a:t>Factors That Affect Communication</a:t>
            </a:r>
            <a:br>
              <a:rPr lang="en-US" altLang="en-US" dirty="0">
                <a:latin typeface="Arial" panose="020B0604020202020204" pitchFamily="34" charset="0"/>
              </a:rPr>
            </a:br>
            <a:endParaRPr lang="en-GB" dirty="0"/>
          </a:p>
        </p:txBody>
      </p:sp>
      <p:graphicFrame>
        <p:nvGraphicFramePr>
          <p:cNvPr id="5" name="Content Placeholder 2">
            <a:extLst>
              <a:ext uri="{FF2B5EF4-FFF2-40B4-BE49-F238E27FC236}">
                <a16:creationId xmlns:a16="http://schemas.microsoft.com/office/drawing/2014/main" id="{8300C0B2-F391-A623-AC72-93906C041AB1}"/>
              </a:ext>
            </a:extLst>
          </p:cNvPr>
          <p:cNvGraphicFramePr>
            <a:graphicFrameLocks noGrp="1"/>
          </p:cNvGraphicFramePr>
          <p:nvPr>
            <p:ph idx="1"/>
          </p:nvPr>
        </p:nvGraphicFramePr>
        <p:xfrm>
          <a:off x="455484" y="2255679"/>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030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5707-0507-2CC4-C02C-5510A01EC1C6}"/>
              </a:ext>
            </a:extLst>
          </p:cNvPr>
          <p:cNvSpPr>
            <a:spLocks noGrp="1"/>
          </p:cNvSpPr>
          <p:nvPr>
            <p:ph type="title"/>
          </p:nvPr>
        </p:nvSpPr>
        <p:spPr>
          <a:xfrm>
            <a:off x="1687669" y="624110"/>
            <a:ext cx="4477604" cy="1280890"/>
          </a:xfrm>
        </p:spPr>
        <p:txBody>
          <a:bodyPr>
            <a:normAutofit fontScale="90000"/>
          </a:bodyPr>
          <a:lstStyle/>
          <a:p>
            <a:pPr>
              <a:lnSpc>
                <a:spcPct val="90000"/>
              </a:lnSpc>
            </a:pPr>
            <a:r>
              <a:rPr lang="en-GB" sz="1800" dirty="0"/>
              <a:t>The Gibbs’ Reflective Cycle (Gibbs, 1988) is a model of reflective understanding used to help people reflect on their experiences.</a:t>
            </a:r>
            <a:br>
              <a:rPr lang="en-GB" sz="1800" dirty="0"/>
            </a:br>
            <a:br>
              <a:rPr lang="en-GB" sz="1800" dirty="0"/>
            </a:br>
            <a:r>
              <a:rPr lang="en-GB" sz="1800" dirty="0"/>
              <a:t>The following is a scenario example using Gibbs’ 6 stage cycle.</a:t>
            </a:r>
            <a:br>
              <a:rPr lang="en-GB" sz="1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endParaRPr lang="en-GB" sz="800" dirty="0"/>
          </a:p>
        </p:txBody>
      </p:sp>
      <p:sp>
        <p:nvSpPr>
          <p:cNvPr id="3" name="Content Placeholder 2">
            <a:extLst>
              <a:ext uri="{FF2B5EF4-FFF2-40B4-BE49-F238E27FC236}">
                <a16:creationId xmlns:a16="http://schemas.microsoft.com/office/drawing/2014/main" id="{D3E5DE45-E1C1-39DB-DB76-67BBE612C108}"/>
              </a:ext>
            </a:extLst>
          </p:cNvPr>
          <p:cNvSpPr>
            <a:spLocks noGrp="1"/>
          </p:cNvSpPr>
          <p:nvPr>
            <p:ph idx="1"/>
          </p:nvPr>
        </p:nvSpPr>
        <p:spPr>
          <a:xfrm>
            <a:off x="1683956" y="2133600"/>
            <a:ext cx="4140772" cy="3777622"/>
          </a:xfrm>
        </p:spPr>
        <p:txBody>
          <a:bodyPr>
            <a:normAutofit/>
          </a:bodyPr>
          <a:lstStyle/>
          <a:p>
            <a:pPr>
              <a:lnSpc>
                <a:spcPct val="90000"/>
              </a:lnSpc>
            </a:pPr>
            <a:r>
              <a:rPr lang="en-GB" sz="1200" dirty="0">
                <a:solidFill>
                  <a:srgbClr val="000000"/>
                </a:solidFill>
              </a:rPr>
              <a:t>Grace witnesses a fall in the surgical ward due to the patient attempting to walk despite her unstable gait. It was handed over that she is unable to walk and requires assistance of one in order to move anywhere.</a:t>
            </a:r>
          </a:p>
          <a:p>
            <a:pPr>
              <a:lnSpc>
                <a:spcPct val="90000"/>
              </a:lnSpc>
            </a:pPr>
            <a:r>
              <a:rPr lang="en-GB" sz="1200" dirty="0">
                <a:solidFill>
                  <a:srgbClr val="000000"/>
                </a:solidFill>
              </a:rPr>
              <a:t>She was unable to assist the patient in a timely manner due to having to assist a Medical Emergency Team call for another patient.</a:t>
            </a:r>
          </a:p>
          <a:p>
            <a:pPr>
              <a:lnSpc>
                <a:spcPct val="90000"/>
              </a:lnSpc>
            </a:pPr>
            <a:r>
              <a:rPr lang="en-GB" sz="1200" dirty="0">
                <a:solidFill>
                  <a:srgbClr val="000000"/>
                </a:solidFill>
              </a:rPr>
              <a:t>Due to this, Grace must create a Datix Report, but she is also obligated to reflect on it.</a:t>
            </a:r>
            <a:br>
              <a:rPr lang="en-GB" sz="1200" dirty="0">
                <a:solidFill>
                  <a:srgbClr val="000000"/>
                </a:solidFill>
              </a:rPr>
            </a:br>
            <a:endParaRPr lang="en-GB" sz="1200" dirty="0">
              <a:solidFill>
                <a:srgbClr val="000000"/>
              </a:solidFill>
            </a:endParaRPr>
          </a:p>
          <a:p>
            <a:pPr>
              <a:lnSpc>
                <a:spcPct val="90000"/>
              </a:lnSpc>
            </a:pPr>
            <a:r>
              <a:rPr lang="en-GB" sz="1200" dirty="0">
                <a:solidFill>
                  <a:srgbClr val="000000"/>
                </a:solidFill>
              </a:rPr>
              <a:t>Using Gibb’s Reflective Cycle (Gibbs, 1988), she can reflect on what has occurred and prevent or reduce the likelihood of future falls. </a:t>
            </a:r>
          </a:p>
        </p:txBody>
      </p:sp>
      <p:pic>
        <p:nvPicPr>
          <p:cNvPr id="4" name="Content Placeholder 4">
            <a:extLst>
              <a:ext uri="{FF2B5EF4-FFF2-40B4-BE49-F238E27FC236}">
                <a16:creationId xmlns:a16="http://schemas.microsoft.com/office/drawing/2014/main" id="{59137FE5-2D68-8C0D-9F66-AE67788D8E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1916" y="1074700"/>
            <a:ext cx="5451627" cy="4388559"/>
          </a:xfrm>
          <a:prstGeom prst="rect">
            <a:avLst/>
          </a:prstGeom>
        </p:spPr>
      </p:pic>
      <p:sp>
        <p:nvSpPr>
          <p:cNvPr id="5" name="TextBox 4">
            <a:extLst>
              <a:ext uri="{FF2B5EF4-FFF2-40B4-BE49-F238E27FC236}">
                <a16:creationId xmlns:a16="http://schemas.microsoft.com/office/drawing/2014/main" id="{F544B560-1E21-A20A-C9FE-170B72F5092C}"/>
              </a:ext>
            </a:extLst>
          </p:cNvPr>
          <p:cNvSpPr txBox="1"/>
          <p:nvPr/>
        </p:nvSpPr>
        <p:spPr>
          <a:xfrm>
            <a:off x="8132033" y="5263204"/>
            <a:ext cx="34115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udai23.blogspot.com/p/thing-6-reflective-practice.html">
                  <a:extLst>
                    <a:ext uri="{A12FA001-AC4F-418D-AE19-62706E023703}">
                      <ahyp:hlinkClr xmlns:ahyp="http://schemas.microsoft.com/office/drawing/2018/hyperlinkcolor" val="tx"/>
                    </a:ext>
                  </a:extLst>
                </a:hlinkClick>
              </a:rPr>
              <a:t>This Photo</a:t>
            </a:r>
            <a:r>
              <a:rPr lang="en-GB" sz="700">
                <a:solidFill>
                  <a:srgbClr val="FFFFFF"/>
                </a:solidFill>
              </a:rPr>
              <a:t> is from Stephanie Rowan (n.d.) , but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237920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2AF209-A514-79CC-88D1-E404F317C70D}"/>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Scenario in  Gibb’s Reflective Cycle</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dirty="0"/>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dirty="0"/>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dirty="0"/>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dirty="0"/>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dirty="0"/>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dirty="0"/>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dirty="0"/>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dirty="0"/>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dirty="0"/>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dirty="0"/>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dirty="0"/>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dirty="0"/>
            </a:p>
          </p:txBody>
        </p:sp>
      </p:grpSp>
      <p:sp>
        <p:nvSpPr>
          <p:cNvPr id="3" name="Content Placeholder 2">
            <a:extLst>
              <a:ext uri="{FF2B5EF4-FFF2-40B4-BE49-F238E27FC236}">
                <a16:creationId xmlns:a16="http://schemas.microsoft.com/office/drawing/2014/main" id="{2E2BACF6-5043-0CBB-14F1-D32B07063339}"/>
              </a:ext>
            </a:extLst>
          </p:cNvPr>
          <p:cNvSpPr>
            <a:spLocks noGrp="1"/>
          </p:cNvSpPr>
          <p:nvPr>
            <p:ph idx="1"/>
          </p:nvPr>
        </p:nvSpPr>
        <p:spPr>
          <a:xfrm>
            <a:off x="5049062" y="942108"/>
            <a:ext cx="6455549" cy="4969114"/>
          </a:xfrm>
        </p:spPr>
        <p:txBody>
          <a:bodyPr anchor="ctr">
            <a:normAutofit/>
          </a:bodyPr>
          <a:lstStyle/>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Description: I have been a witness to a preventable fall in the ward. A patient wished to go to the toilet, we were busy assisting the medical emergency team (MET) due to a deterioration in another patient’s condition. Due to this, a patient who needed assistance to walk to the toilet decided to try and walk on her own, resulting in a fall.</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Feelings: My team and I felt responsible for the patient’s fall as we could’ve prevented the fall if we had assisted in a timely manner. We felt that this was fully preventable, and that there should be measures in place for this scenario in the future.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Evaluation: Knowing what happened and why it happened, we understand that it was difficult to prevent what had happened, especially since the deteriorating patient was of higher priority than the other patient prior to the fall. It is understandable that the patient’s fall could’ve been prevented, but the risk to the other patient was much higher at the time.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Analysis: It is difficult to say if we made the correct decision, as we understand that the deteriorating patient was of higher risk compared to the patient that only required assistance in order to get to the toilet. We can argue for both, but ultimately the situation was most likely preventable.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Action Plan: In the future, we will tell the other staff when we are busy with a MET call scenario. In addition, we will offer incontinence pads to patients with severe mobility issues or general frailty.</a:t>
            </a:r>
          </a:p>
        </p:txBody>
      </p:sp>
    </p:spTree>
    <p:extLst>
      <p:ext uri="{BB962C8B-B14F-4D97-AF65-F5344CB8AC3E}">
        <p14:creationId xmlns:p14="http://schemas.microsoft.com/office/powerpoint/2010/main" val="2009519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11"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dirty="0"/>
            </a:p>
          </p:txBody>
        </p:sp>
        <p:sp>
          <p:nvSpPr>
            <p:cNvPr id="7"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dirty="0"/>
            </a:p>
          </p:txBody>
        </p:sp>
        <p:sp>
          <p:nvSpPr>
            <p:cNvPr id="13"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dirty="0"/>
            </a:p>
          </p:txBody>
        </p:sp>
        <p:sp>
          <p:nvSpPr>
            <p:cNvPr id="9"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dirty="0"/>
            </a:p>
          </p:txBody>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dirty="0"/>
            </a:p>
          </p:txBody>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dirty="0"/>
            </a:p>
          </p:txBody>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dirty="0"/>
            </a:p>
          </p:txBody>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dirty="0"/>
            </a:p>
          </p:txBody>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dirty="0"/>
            </a:p>
          </p:txBody>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dirty="0"/>
            </a:p>
          </p:txBody>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dirty="0"/>
            </a:p>
          </p:txBody>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dirty="0"/>
            </a:p>
          </p:txBody>
        </p:sp>
      </p:grpSp>
      <p:sp>
        <p:nvSpPr>
          <p:cNvPr id="2" name="Title 1">
            <a:extLst>
              <a:ext uri="{FF2B5EF4-FFF2-40B4-BE49-F238E27FC236}">
                <a16:creationId xmlns:a16="http://schemas.microsoft.com/office/drawing/2014/main" id="{DEA3A5A7-EDAA-24C8-A071-6E0986B5B530}"/>
              </a:ext>
            </a:extLst>
          </p:cNvPr>
          <p:cNvSpPr>
            <a:spLocks noGrp="1"/>
          </p:cNvSpPr>
          <p:nvPr>
            <p:ph type="title"/>
          </p:nvPr>
        </p:nvSpPr>
        <p:spPr>
          <a:xfrm>
            <a:off x="7839756" y="1159566"/>
            <a:ext cx="3662939" cy="4568264"/>
          </a:xfrm>
        </p:spPr>
        <p:txBody>
          <a:bodyPr anchor="ctr">
            <a:normAutofit/>
          </a:bodyPr>
          <a:lstStyle/>
          <a:p>
            <a:r>
              <a:rPr lang="en-US" altLang="en-US" sz="4400" b="1" dirty="0">
                <a:solidFill>
                  <a:schemeClr val="bg1">
                    <a:lumMod val="95000"/>
                    <a:lumOff val="5000"/>
                  </a:schemeClr>
                </a:solidFill>
                <a:latin typeface="Arial" panose="020B0604020202020204" pitchFamily="34" charset="0"/>
              </a:rPr>
              <a:t>Conclusion</a:t>
            </a:r>
            <a:br>
              <a:rPr lang="en-US" altLang="en-US" dirty="0">
                <a:solidFill>
                  <a:schemeClr val="bg1">
                    <a:lumMod val="95000"/>
                    <a:lumOff val="5000"/>
                  </a:schemeClr>
                </a:solidFill>
                <a:latin typeface="Arial" panose="020B0604020202020204" pitchFamily="34" charset="0"/>
              </a:rPr>
            </a:br>
            <a:endParaRPr lang="en-GB" dirty="0">
              <a:solidFill>
                <a:schemeClr val="bg1">
                  <a:lumMod val="95000"/>
                  <a:lumOff val="5000"/>
                </a:schemeClr>
              </a:solidFill>
            </a:endParaRP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dirty="0"/>
          </a:p>
        </p:txBody>
      </p:sp>
      <p:sp>
        <p:nvSpPr>
          <p:cNvPr id="3" name="Content Placeholder 2">
            <a:extLst>
              <a:ext uri="{FF2B5EF4-FFF2-40B4-BE49-F238E27FC236}">
                <a16:creationId xmlns:a16="http://schemas.microsoft.com/office/drawing/2014/main" id="{E181BC0A-0101-DF9B-DD46-ED4B71328EE0}"/>
              </a:ext>
            </a:extLst>
          </p:cNvPr>
          <p:cNvSpPr>
            <a:spLocks noGrp="1"/>
          </p:cNvSpPr>
          <p:nvPr>
            <p:ph idx="1"/>
          </p:nvPr>
        </p:nvSpPr>
        <p:spPr>
          <a:xfrm>
            <a:off x="794142" y="2116191"/>
            <a:ext cx="5292436" cy="3611639"/>
          </a:xfrm>
        </p:spPr>
        <p:txBody>
          <a:bodyPr anchor="ctr">
            <a:normAutofit fontScale="92500" lnSpcReduction="10000"/>
          </a:bodyPr>
          <a:lstStyle/>
          <a:p>
            <a:pPr marL="0" lvl="0" indent="0" algn="ctr" eaLnBrk="0" fontAlgn="base" hangingPunct="0">
              <a:spcBef>
                <a:spcPct val="0"/>
              </a:spcBef>
              <a:spcAft>
                <a:spcPts val="600"/>
              </a:spcAft>
              <a:buNone/>
            </a:pPr>
            <a:r>
              <a:rPr lang="en-US" altLang="en-US" dirty="0">
                <a:solidFill>
                  <a:srgbClr val="FFFFFF"/>
                </a:solidFill>
                <a:latin typeface="Arial" panose="020B0604020202020204" pitchFamily="34" charset="0"/>
              </a:rPr>
              <a:t>Effective communication is a core professional skill that underpins every aspect of health and social care. When communication is clear, respectful, and person‑</a:t>
            </a:r>
            <a:r>
              <a:rPr lang="en-US" altLang="en-US" dirty="0" err="1">
                <a:solidFill>
                  <a:srgbClr val="FFFFFF"/>
                </a:solidFill>
                <a:latin typeface="Arial" panose="020B0604020202020204" pitchFamily="34" charset="0"/>
              </a:rPr>
              <a:t>centred</a:t>
            </a:r>
            <a:r>
              <a:rPr lang="en-US" altLang="en-US" dirty="0">
                <a:solidFill>
                  <a:srgbClr val="FFFFFF"/>
                </a:solidFill>
                <a:latin typeface="Arial" panose="020B0604020202020204" pitchFamily="34" charset="0"/>
              </a:rPr>
              <a:t>, it improves safety, strengthens relationships, and enhances wellbeing. Promoting effective communication requires awareness of individual needs, skilled interaction, and supportive environments. Strong communication ensures that individuals feel valued, understood, and actively involved in their own care.</a:t>
            </a:r>
          </a:p>
          <a:p>
            <a:pPr marL="0" lvl="0" indent="0" eaLnBrk="0" fontAlgn="base" hangingPunct="0">
              <a:spcBef>
                <a:spcPct val="0"/>
              </a:spcBef>
              <a:spcAft>
                <a:spcPts val="600"/>
              </a:spcAft>
              <a:buNone/>
            </a:pPr>
            <a:endParaRPr lang="en-US" altLang="en-US" dirty="0">
              <a:solidFill>
                <a:srgbClr val="FFFFFF"/>
              </a:solidFill>
              <a:latin typeface="Arial" panose="020B0604020202020204" pitchFamily="34" charset="0"/>
            </a:endParaRPr>
          </a:p>
          <a:p>
            <a:pPr marL="0" lvl="0" indent="0" eaLnBrk="0" fontAlgn="base" hangingPunct="0">
              <a:spcBef>
                <a:spcPct val="0"/>
              </a:spcBef>
              <a:spcAft>
                <a:spcPts val="600"/>
              </a:spcAft>
              <a:buNone/>
            </a:pPr>
            <a:endParaRPr lang="en-US" altLang="en-US" dirty="0">
              <a:solidFill>
                <a:srgbClr val="FFFFFF"/>
              </a:solidFill>
              <a:latin typeface="Arial" panose="020B0604020202020204" pitchFamily="34" charset="0"/>
            </a:endParaRPr>
          </a:p>
          <a:p>
            <a:pPr marL="0" lvl="0" indent="0" eaLnBrk="0" fontAlgn="base" hangingPunct="0">
              <a:spcBef>
                <a:spcPct val="0"/>
              </a:spcBef>
              <a:spcAft>
                <a:spcPts val="600"/>
              </a:spcAft>
              <a:buNone/>
            </a:pPr>
            <a:r>
              <a:rPr lang="en-US" altLang="en-US" b="1" dirty="0">
                <a:solidFill>
                  <a:srgbClr val="FFFFFF"/>
                </a:solidFill>
                <a:latin typeface="Arial" panose="020B0604020202020204" pitchFamily="34" charset="0"/>
              </a:rPr>
              <a:t> </a:t>
            </a:r>
            <a:endParaRPr lang="en-GB" dirty="0">
              <a:solidFill>
                <a:srgbClr val="FFFFFF"/>
              </a:solidFill>
            </a:endParaRPr>
          </a:p>
        </p:txBody>
      </p:sp>
    </p:spTree>
    <p:extLst>
      <p:ext uri="{BB962C8B-B14F-4D97-AF65-F5344CB8AC3E}">
        <p14:creationId xmlns:p14="http://schemas.microsoft.com/office/powerpoint/2010/main" val="21441278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9524-1C45-68AE-5AFD-5A0A2197DEFC}"/>
              </a:ext>
            </a:extLst>
          </p:cNvPr>
          <p:cNvSpPr>
            <a:spLocks noGrp="1"/>
          </p:cNvSpPr>
          <p:nvPr>
            <p:ph type="title"/>
          </p:nvPr>
        </p:nvSpPr>
        <p:spPr>
          <a:xfrm>
            <a:off x="1683956" y="1044394"/>
            <a:ext cx="4137059" cy="670817"/>
          </a:xfrm>
        </p:spPr>
        <p:txBody>
          <a:bodyPr>
            <a:normAutofit/>
          </a:bodyPr>
          <a:lstStyle/>
          <a:p>
            <a:r>
              <a:rPr lang="en-US" altLang="en-US" sz="3200" b="1" dirty="0">
                <a:latin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ED4C1AB9-2A2F-FDEE-95E4-8A99B5418698}"/>
              </a:ext>
            </a:extLst>
          </p:cNvPr>
          <p:cNvSpPr>
            <a:spLocks noGrp="1"/>
          </p:cNvSpPr>
          <p:nvPr>
            <p:ph idx="1"/>
          </p:nvPr>
        </p:nvSpPr>
        <p:spPr>
          <a:xfrm>
            <a:off x="1683956" y="2133600"/>
            <a:ext cx="4140772" cy="3777622"/>
          </a:xfrm>
        </p:spPr>
        <p:txBody>
          <a:bodyPr>
            <a:normAutofit fontScale="62500" lnSpcReduction="20000"/>
          </a:bodyPr>
          <a:lstStyle/>
          <a:p>
            <a:pPr marL="0" lvl="0" indent="0" eaLnBrk="0" fontAlgn="base" hangingPunct="0">
              <a:lnSpc>
                <a:spcPct val="90000"/>
              </a:lnSpc>
              <a:spcBef>
                <a:spcPct val="0"/>
              </a:spcBef>
              <a:spcAft>
                <a:spcPct val="0"/>
              </a:spcAft>
              <a:buNone/>
            </a:pPr>
            <a:r>
              <a:rPr lang="en-US" altLang="en-US" sz="1700" dirty="0">
                <a:solidFill>
                  <a:srgbClr val="000000"/>
                </a:solidFill>
                <a:latin typeface="Arial" panose="020B0604020202020204" pitchFamily="34" charset="0"/>
              </a:rPr>
              <a:t>Department of Health and Social Care (2022). </a:t>
            </a:r>
            <a:r>
              <a:rPr lang="en-US" altLang="en-US" sz="1700" i="1" dirty="0">
                <a:solidFill>
                  <a:srgbClr val="000000"/>
                </a:solidFill>
                <a:latin typeface="Arial" panose="020B0604020202020204" pitchFamily="34" charset="0"/>
              </a:rPr>
              <a:t>Health and social care communication standards</a:t>
            </a:r>
            <a:r>
              <a:rPr lang="en-US" altLang="en-US" sz="1700" dirty="0">
                <a:solidFill>
                  <a:srgbClr val="000000"/>
                </a:solidFill>
                <a:latin typeface="Arial" panose="020B0604020202020204" pitchFamily="34" charset="0"/>
              </a:rPr>
              <a:t>. London: DHSC.</a:t>
            </a: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Skills for Care (2021). </a:t>
            </a:r>
            <a:r>
              <a:rPr lang="en-US" altLang="en-US" sz="1700" i="1" dirty="0">
                <a:solidFill>
                  <a:srgbClr val="000000"/>
                </a:solidFill>
                <a:latin typeface="Arial" panose="020B0604020202020204" pitchFamily="34" charset="0"/>
              </a:rPr>
              <a:t>Effective communication in adult social care</a:t>
            </a:r>
            <a:r>
              <a:rPr lang="en-US" altLang="en-US" sz="1700" dirty="0">
                <a:solidFill>
                  <a:srgbClr val="000000"/>
                </a:solidFill>
                <a:latin typeface="Arial" panose="020B0604020202020204" pitchFamily="34" charset="0"/>
              </a:rPr>
              <a:t>. Leeds: Skills for Care.</a:t>
            </a:r>
          </a:p>
          <a:p>
            <a:pPr marL="0" lvl="0" indent="0" eaLnBrk="0" fontAlgn="base" hangingPunct="0">
              <a:lnSpc>
                <a:spcPct val="90000"/>
              </a:lnSpc>
              <a:spcBef>
                <a:spcPct val="0"/>
              </a:spcBef>
              <a:spcAft>
                <a:spcPct val="0"/>
              </a:spcAft>
              <a:buNone/>
            </a:pPr>
            <a:endParaRPr lang="en-US" altLang="en-US" sz="1700" dirty="0">
              <a:solidFill>
                <a:schemeClr val="tx1"/>
              </a:solidFill>
              <a:latin typeface="Arial" panose="020B0604020202020204" pitchFamily="34" charset="0"/>
              <a:cs typeface="Arial" panose="020B0604020202020204" pitchFamily="34" charset="0"/>
            </a:endParaRPr>
          </a:p>
          <a:p>
            <a:pPr marL="0" indent="0" eaLnBrk="0" fontAlgn="base" hangingPunct="0">
              <a:lnSpc>
                <a:spcPct val="90000"/>
              </a:lnSpc>
              <a:spcBef>
                <a:spcPct val="0"/>
              </a:spcBef>
              <a:spcAft>
                <a:spcPct val="0"/>
              </a:spcAft>
              <a:buNone/>
            </a:pPr>
            <a:r>
              <a:rPr lang="en-GB" sz="1700" dirty="0">
                <a:solidFill>
                  <a:schemeClr val="tx1"/>
                </a:solidFill>
                <a:latin typeface="Arial" panose="020B0604020202020204" pitchFamily="34" charset="0"/>
                <a:cs typeface="Arial" panose="020B0604020202020204" pitchFamily="34" charset="0"/>
              </a:rPr>
              <a:t>Gault, I., Shapcott, J., Luthi, A. and Reid, G. (2020) </a:t>
            </a:r>
            <a:r>
              <a:rPr lang="en-GB" sz="1700" i="1" dirty="0">
                <a:solidFill>
                  <a:schemeClr val="tx1"/>
                </a:solidFill>
                <a:latin typeface="Arial" panose="020B0604020202020204" pitchFamily="34" charset="0"/>
                <a:cs typeface="Arial" panose="020B0604020202020204" pitchFamily="34" charset="0"/>
              </a:rPr>
              <a:t>Communication in nursing and healthcare: a guide for compassionate practice</a:t>
            </a:r>
            <a:r>
              <a:rPr lang="en-GB" sz="1700" dirty="0">
                <a:solidFill>
                  <a:schemeClr val="tx1"/>
                </a:solidFill>
                <a:latin typeface="Arial" panose="020B0604020202020204" pitchFamily="34" charset="0"/>
                <a:cs typeface="Arial" panose="020B0604020202020204" pitchFamily="34" charset="0"/>
              </a:rPr>
              <a:t>. London: SAGE.</a:t>
            </a:r>
            <a:br>
              <a:rPr lang="en-GB" sz="1700" dirty="0">
                <a:solidFill>
                  <a:schemeClr val="tx1"/>
                </a:solidFill>
                <a:latin typeface="Arial" panose="020B0604020202020204" pitchFamily="34" charset="0"/>
                <a:cs typeface="Arial" panose="020B0604020202020204" pitchFamily="34" charset="0"/>
              </a:rPr>
            </a:b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Gibbs, G. (1988). Learning by Doing: A guide to teaching and learning methods. Further Education Unit, Oxford Brookes University, Oxford.</a:t>
            </a:r>
          </a:p>
          <a:p>
            <a:pPr marL="0" lvl="0" indent="0" eaLnBrk="0" fontAlgn="base" hangingPunct="0">
              <a:lnSpc>
                <a:spcPct val="90000"/>
              </a:lnSpc>
              <a:spcBef>
                <a:spcPct val="0"/>
              </a:spcBef>
              <a:spcAft>
                <a:spcPct val="0"/>
              </a:spcAft>
              <a:buNone/>
            </a:pPr>
            <a:br>
              <a:rPr lang="en-US" altLang="en-US" sz="1700" dirty="0">
                <a:solidFill>
                  <a:srgbClr val="000000"/>
                </a:solidFill>
                <a:latin typeface="Arial" panose="020B0604020202020204" pitchFamily="34" charset="0"/>
              </a:rPr>
            </a:br>
            <a:r>
              <a:rPr lang="en-GB" altLang="en-US" sz="1700" dirty="0">
                <a:solidFill>
                  <a:srgbClr val="000000"/>
                </a:solidFill>
                <a:latin typeface="Arial" panose="020B0604020202020204" pitchFamily="34" charset="0"/>
              </a:rPr>
              <a:t>NHS England (2023). Good Communication with Patients Waiting for Care. [online] NHS </a:t>
            </a:r>
            <a:r>
              <a:rPr lang="en-GB" altLang="en-US" sz="1700" dirty="0" err="1">
                <a:solidFill>
                  <a:srgbClr val="000000"/>
                </a:solidFill>
                <a:latin typeface="Arial" panose="020B0604020202020204" pitchFamily="34" charset="0"/>
              </a:rPr>
              <a:t>england</a:t>
            </a:r>
            <a:r>
              <a:rPr lang="en-GB" altLang="en-US" sz="1700" dirty="0">
                <a:solidFill>
                  <a:srgbClr val="000000"/>
                </a:solidFill>
                <a:latin typeface="Arial" panose="020B0604020202020204" pitchFamily="34" charset="0"/>
              </a:rPr>
              <a:t>. Available at: https://www.england.nhs.uk/long-read/good-communication-with-patients-waiting-for-care/.</a:t>
            </a:r>
            <a:br>
              <a:rPr lang="en-US" altLang="en-US" sz="1700" dirty="0">
                <a:solidFill>
                  <a:srgbClr val="000000"/>
                </a:solidFill>
                <a:latin typeface="Arial" panose="020B0604020202020204" pitchFamily="34" charset="0"/>
              </a:rPr>
            </a:b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Nolan, M., Brown, J. and Davies, S. (2019) </a:t>
            </a:r>
            <a:r>
              <a:rPr lang="en-US" altLang="en-US" sz="1700" i="1" dirty="0">
                <a:solidFill>
                  <a:srgbClr val="000000"/>
                </a:solidFill>
                <a:latin typeface="Arial" panose="020B0604020202020204" pitchFamily="34" charset="0"/>
              </a:rPr>
              <a:t>Communication and interpersonal skills in health and social care</a:t>
            </a:r>
            <a:r>
              <a:rPr lang="en-US" altLang="en-US" sz="1700" dirty="0">
                <a:solidFill>
                  <a:srgbClr val="000000"/>
                </a:solidFill>
                <a:latin typeface="Arial" panose="020B0604020202020204" pitchFamily="34" charset="0"/>
              </a:rPr>
              <a:t>. London: Learning Matters.</a:t>
            </a:r>
          </a:p>
          <a:p>
            <a:pPr marL="0" lvl="0" indent="0" eaLnBrk="0" fontAlgn="base" hangingPunct="0">
              <a:lnSpc>
                <a:spcPct val="90000"/>
              </a:lnSpc>
              <a:spcBef>
                <a:spcPct val="0"/>
              </a:spcBef>
              <a:spcAft>
                <a:spcPct val="0"/>
              </a:spcAft>
              <a:buNone/>
            </a:pPr>
            <a:endParaRPr lang="en-US" altLang="en-US" sz="1700" dirty="0">
              <a:solidFill>
                <a:srgbClr val="000000"/>
              </a:solidFill>
              <a:latin typeface="Arial" panose="020B0604020202020204" pitchFamily="34" charset="0"/>
            </a:endParaRPr>
          </a:p>
          <a:p>
            <a:pPr marL="0" lvl="0" indent="0" eaLnBrk="0" fontAlgn="base" hangingPunct="0">
              <a:lnSpc>
                <a:spcPct val="90000"/>
              </a:lnSpc>
              <a:spcBef>
                <a:spcPct val="0"/>
              </a:spcBef>
              <a:spcAft>
                <a:spcPct val="0"/>
              </a:spcAft>
              <a:buNone/>
            </a:pPr>
            <a:r>
              <a:rPr lang="en-GB" altLang="en-US" sz="1700" dirty="0">
                <a:solidFill>
                  <a:srgbClr val="000000"/>
                </a:solidFill>
                <a:latin typeface="Arial" panose="020B0604020202020204" pitchFamily="34" charset="0"/>
              </a:rPr>
              <a:t>Rowan, S. (n.d.). </a:t>
            </a:r>
            <a:r>
              <a:rPr lang="en-GB" altLang="en-US" sz="1700" dirty="0" err="1">
                <a:solidFill>
                  <a:srgbClr val="000000"/>
                </a:solidFill>
                <a:latin typeface="Arial" panose="020B0604020202020204" pitchFamily="34" charset="0"/>
              </a:rPr>
              <a:t>Rudai</a:t>
            </a:r>
            <a:r>
              <a:rPr lang="en-GB" altLang="en-US" sz="1700" dirty="0">
                <a:solidFill>
                  <a:srgbClr val="000000"/>
                </a:solidFill>
                <a:latin typeface="Arial" panose="020B0604020202020204" pitchFamily="34" charset="0"/>
              </a:rPr>
              <a:t> 23: 23 Things for Information Skills: Thing 6: Reflective Practice. [online] </a:t>
            </a:r>
            <a:r>
              <a:rPr lang="en-GB" altLang="en-US" sz="1700" dirty="0" err="1">
                <a:solidFill>
                  <a:srgbClr val="000000"/>
                </a:solidFill>
                <a:latin typeface="Arial" panose="020B0604020202020204" pitchFamily="34" charset="0"/>
              </a:rPr>
              <a:t>Rudai</a:t>
            </a:r>
            <a:r>
              <a:rPr lang="en-GB" altLang="en-US" sz="1700" dirty="0">
                <a:solidFill>
                  <a:srgbClr val="000000"/>
                </a:solidFill>
                <a:latin typeface="Arial" panose="020B0604020202020204" pitchFamily="34" charset="0"/>
              </a:rPr>
              <a:t> 23. Available at: https://rudai23.blogspot.com/p/thing-6-reflective-practice.html [Accessed 8 Mar. 2026].</a:t>
            </a:r>
            <a:br>
              <a:rPr lang="en-US" altLang="en-US" sz="1700" dirty="0">
                <a:solidFill>
                  <a:srgbClr val="000000"/>
                </a:solidFill>
                <a:latin typeface="Arial" panose="020B0604020202020204" pitchFamily="34" charset="0"/>
              </a:rPr>
            </a:b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Thompson, N. (2020). </a:t>
            </a:r>
            <a:r>
              <a:rPr lang="en-US" altLang="en-US" sz="1700" i="1" dirty="0">
                <a:solidFill>
                  <a:srgbClr val="000000"/>
                </a:solidFill>
                <a:latin typeface="Arial" panose="020B0604020202020204" pitchFamily="34" charset="0"/>
              </a:rPr>
              <a:t>People skills</a:t>
            </a:r>
            <a:r>
              <a:rPr lang="en-US" altLang="en-US" sz="1700" dirty="0">
                <a:solidFill>
                  <a:srgbClr val="000000"/>
                </a:solidFill>
                <a:latin typeface="Arial" panose="020B0604020202020204" pitchFamily="34" charset="0"/>
              </a:rPr>
              <a:t>. 4th </a:t>
            </a:r>
            <a:r>
              <a:rPr lang="en-US" altLang="en-US" sz="1700" dirty="0" err="1">
                <a:solidFill>
                  <a:srgbClr val="000000"/>
                </a:solidFill>
                <a:latin typeface="Arial" panose="020B0604020202020204" pitchFamily="34" charset="0"/>
              </a:rPr>
              <a:t>edn</a:t>
            </a:r>
            <a:r>
              <a:rPr lang="en-US" altLang="en-US" sz="1700" dirty="0">
                <a:solidFill>
                  <a:srgbClr val="000000"/>
                </a:solidFill>
                <a:latin typeface="Arial" panose="020B0604020202020204" pitchFamily="34" charset="0"/>
              </a:rPr>
              <a:t>. London: Red Globe Press.</a:t>
            </a:r>
          </a:p>
          <a:p>
            <a:pPr marL="0" lvl="0" indent="0" eaLnBrk="0" fontAlgn="base" hangingPunct="0">
              <a:lnSpc>
                <a:spcPct val="90000"/>
              </a:lnSpc>
              <a:spcBef>
                <a:spcPct val="0"/>
              </a:spcBef>
              <a:spcAft>
                <a:spcPct val="0"/>
              </a:spcAft>
              <a:buNone/>
            </a:pPr>
            <a:endParaRPr lang="en-GB" sz="1600" dirty="0">
              <a:solidFill>
                <a:srgbClr val="000000"/>
              </a:solidFill>
            </a:endParaRPr>
          </a:p>
          <a:p>
            <a:pPr>
              <a:lnSpc>
                <a:spcPct val="90000"/>
              </a:lnSpc>
            </a:pPr>
            <a:endParaRPr lang="en-GB" sz="1600" dirty="0">
              <a:solidFill>
                <a:srgbClr val="000000"/>
              </a:solidFill>
            </a:endParaRPr>
          </a:p>
        </p:txBody>
      </p:sp>
      <p:pic>
        <p:nvPicPr>
          <p:cNvPr id="7" name="Graphic 6" descr="Connections">
            <a:extLst>
              <a:ext uri="{FF2B5EF4-FFF2-40B4-BE49-F238E27FC236}">
                <a16:creationId xmlns:a16="http://schemas.microsoft.com/office/drawing/2014/main" id="{0970B4D4-4198-5B57-7EB1-EB211D9307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16012145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5215</TotalTime>
  <Words>1197</Words>
  <Application>Microsoft Office PowerPoint</Application>
  <PresentationFormat>Widescreen</PresentationFormat>
  <Paragraphs>58</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Century Gothic</vt:lpstr>
      <vt:lpstr>Neue Haas Grotesk Text Pro</vt:lpstr>
      <vt:lpstr>Wingdings 3</vt:lpstr>
      <vt:lpstr>Wisp</vt:lpstr>
      <vt:lpstr>PowerPoint Presentation</vt:lpstr>
      <vt:lpstr>Hello, I’m Jenny, and I am currently studying Health and Social Care. I’m interested in understanding how to support people’s well-being. In this course, I’m learning communication, safeguarding, and the different roles within the care sector. I’m looking forward to developing my skills further and to gaining more experience in the future.  In this presentation, I will be covering the communication skills and their importance in Health and social care in Gibbs’ model.                       </vt:lpstr>
      <vt:lpstr>Communication Skills in Health and Social Care </vt:lpstr>
      <vt:lpstr>Why are communication skills important? </vt:lpstr>
      <vt:lpstr>Factors That Affect Communication </vt:lpstr>
      <vt:lpstr>The Gibbs’ Reflective Cycle (Gibbs, 1988) is a model of reflective understanding used to help people reflect on their experiences.  The following is a scenario example using Gibbs’ 6 stage cycle.          </vt:lpstr>
      <vt:lpstr>Scenario in  Gibb’s Reflective Cycle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Jenny Hermoso</dc:creator>
  <cp:lastModifiedBy>Jenny Hermoso</cp:lastModifiedBy>
  <cp:revision>2</cp:revision>
  <dcterms:created xsi:type="dcterms:W3CDTF">2026-03-01T12:54:25Z</dcterms:created>
  <dcterms:modified xsi:type="dcterms:W3CDTF">2026-03-22T22:42:35Z</dcterms:modified>
</cp:coreProperties>
</file>