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528896D-D025-4E8F-B442-583053A8313C}">
          <p14:sldIdLst>
            <p14:sldId id="256"/>
          </p14:sldIdLst>
        </p14:section>
        <p14:section name="Untitled Section" id="{43D35649-A620-4913-A767-43811D408744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Borta (2422534)" userId="89d09a52-f60f-4bd6-af5a-38ec8507dfd7" providerId="ADAL" clId="{F339812F-7C3F-420A-A3E2-46C76EA0B52F}"/>
    <pc:docChg chg="modSld">
      <pc:chgData name="Victoria Borta (2422534)" userId="89d09a52-f60f-4bd6-af5a-38ec8507dfd7" providerId="ADAL" clId="{F339812F-7C3F-420A-A3E2-46C76EA0B52F}" dt="2025-03-30T14:41:53.540" v="90" actId="20577"/>
      <pc:docMkLst>
        <pc:docMk/>
      </pc:docMkLst>
      <pc:sldChg chg="modSp mod">
        <pc:chgData name="Victoria Borta (2422534)" userId="89d09a52-f60f-4bd6-af5a-38ec8507dfd7" providerId="ADAL" clId="{F339812F-7C3F-420A-A3E2-46C76EA0B52F}" dt="2025-03-30T14:41:53.540" v="90" actId="20577"/>
        <pc:sldMkLst>
          <pc:docMk/>
          <pc:sldMk cId="2191204779" sldId="256"/>
        </pc:sldMkLst>
        <pc:spChg chg="mod">
          <ac:chgData name="Victoria Borta (2422534)" userId="89d09a52-f60f-4bd6-af5a-38ec8507dfd7" providerId="ADAL" clId="{F339812F-7C3F-420A-A3E2-46C76EA0B52F}" dt="2025-03-30T14:41:53.540" v="90" actId="20577"/>
          <ac:spMkLst>
            <pc:docMk/>
            <pc:sldMk cId="2191204779" sldId="256"/>
            <ac:spMk id="12" creationId="{7A9834FB-B883-42A4-BC7C-14CCD9FCA85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15656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67103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7392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593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14365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63874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73586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868791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44390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86883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14467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92729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25859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26138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83650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00547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1891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8CE917B-4560-446C-8D65-36D0A0109D1D}" type="datetimeFigureOut">
              <a:rPr lang="ro-RO" smtClean="0"/>
              <a:t>30.03.2025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8F7A050F-C958-4899-A412-5AF0048645D5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898579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  <p:sldLayoutId id="214748384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1D80FA-BA17-4F32-AA1A-0C64D4DA436A}"/>
              </a:ext>
            </a:extLst>
          </p:cNvPr>
          <p:cNvSpPr txBox="1"/>
          <p:nvPr/>
        </p:nvSpPr>
        <p:spPr>
          <a:xfrm>
            <a:off x="4578211" y="85957"/>
            <a:ext cx="3035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to use AUTOSUM in Excel</a:t>
            </a:r>
            <a:endParaRPr lang="ro-RO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AC2A60-0543-4B53-9C70-A87130A0B0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3587" y="726645"/>
            <a:ext cx="1552792" cy="15432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0264C8-0442-44BA-AEF3-8ACF7CE1234C}"/>
              </a:ext>
            </a:extLst>
          </p:cNvPr>
          <p:cNvSpPr txBox="1"/>
          <p:nvPr/>
        </p:nvSpPr>
        <p:spPr>
          <a:xfrm>
            <a:off x="6633046" y="888201"/>
            <a:ext cx="3103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STEP2:</a:t>
            </a:r>
          </a:p>
          <a:p>
            <a:r>
              <a:rPr lang="en-US" dirty="0"/>
              <a:t>Enter numeric values </a:t>
            </a:r>
          </a:p>
          <a:p>
            <a:r>
              <a:rPr lang="en-US" dirty="0"/>
              <a:t>into the cells you want to sum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6FACC9-7ED7-4C48-A3F1-9AC68BCDB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333" y="2635237"/>
            <a:ext cx="8475133" cy="197414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9834FB-B883-42A4-BC7C-14CCD9FCA85D}"/>
              </a:ext>
            </a:extLst>
          </p:cNvPr>
          <p:cNvSpPr txBox="1"/>
          <p:nvPr/>
        </p:nvSpPr>
        <p:spPr>
          <a:xfrm>
            <a:off x="132375" y="2633717"/>
            <a:ext cx="27315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3: Select the cell where you want to calculate the result then click the Auto Sum  button. </a:t>
            </a:r>
          </a:p>
          <a:p>
            <a:r>
              <a:rPr lang="en-US" dirty="0"/>
              <a:t>Press Enter to confirm.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C3DA6C3-D6DC-4FAE-AE56-6D732E8D0C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46494" y="684547"/>
            <a:ext cx="2366063" cy="159813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5F5843D-1747-45C9-ACF8-8258AF5AB456}"/>
              </a:ext>
            </a:extLst>
          </p:cNvPr>
          <p:cNvSpPr txBox="1"/>
          <p:nvPr/>
        </p:nvSpPr>
        <p:spPr>
          <a:xfrm>
            <a:off x="113220" y="942667"/>
            <a:ext cx="26130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1:</a:t>
            </a:r>
          </a:p>
          <a:p>
            <a:r>
              <a:rPr lang="en-US" dirty="0"/>
              <a:t> First we need to open Microsoft Excel </a:t>
            </a:r>
          </a:p>
          <a:p>
            <a:r>
              <a:rPr lang="en-US" dirty="0"/>
              <a:t>and create a new workbook</a:t>
            </a:r>
            <a:endParaRPr lang="ro-RO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B1B623A-FE64-4CBD-8FEA-3D16BB6141E6}"/>
              </a:ext>
            </a:extLst>
          </p:cNvPr>
          <p:cNvSpPr txBox="1"/>
          <p:nvPr/>
        </p:nvSpPr>
        <p:spPr>
          <a:xfrm>
            <a:off x="9634637" y="6186587"/>
            <a:ext cx="2016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STUDENT ID: 2422534</a:t>
            </a:r>
          </a:p>
          <a:p>
            <a:r>
              <a:rPr lang="en-US" sz="1200" dirty="0"/>
              <a:t>Student Name: </a:t>
            </a:r>
            <a:r>
              <a:rPr lang="en-US" sz="1200" dirty="0" err="1"/>
              <a:t>Borta</a:t>
            </a:r>
            <a:r>
              <a:rPr lang="en-US" sz="1200" dirty="0"/>
              <a:t> Victoria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575DC8-6C62-4276-B358-0E502294759F}"/>
              </a:ext>
            </a:extLst>
          </p:cNvPr>
          <p:cNvSpPr txBox="1"/>
          <p:nvPr/>
        </p:nvSpPr>
        <p:spPr>
          <a:xfrm>
            <a:off x="0" y="5709762"/>
            <a:ext cx="2996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AutoSum dropdown menu</a:t>
            </a:r>
          </a:p>
          <a:p>
            <a:r>
              <a:rPr lang="en-US" sz="1400" dirty="0"/>
              <a:t>Sum: Adds all selected numbers.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B1FF5390-1700-7AC6-7666-646488B31C2E}"/>
              </a:ext>
            </a:extLst>
          </p:cNvPr>
          <p:cNvSpPr/>
          <p:nvPr/>
        </p:nvSpPr>
        <p:spPr>
          <a:xfrm>
            <a:off x="2726267" y="1349866"/>
            <a:ext cx="999066" cy="385801"/>
          </a:xfrm>
          <a:prstGeom prst="rightArrow">
            <a:avLst>
              <a:gd name="adj1" fmla="val 56717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5B8D336-A265-6158-3AA7-45209C79D1B0}"/>
              </a:ext>
            </a:extLst>
          </p:cNvPr>
          <p:cNvSpPr/>
          <p:nvPr/>
        </p:nvSpPr>
        <p:spPr>
          <a:xfrm>
            <a:off x="9237134" y="1161270"/>
            <a:ext cx="999066" cy="385801"/>
          </a:xfrm>
          <a:prstGeom prst="rightArrow">
            <a:avLst>
              <a:gd name="adj1" fmla="val 56717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0716C685-F241-A4CD-6248-4A5A8A4F0B00}"/>
              </a:ext>
            </a:extLst>
          </p:cNvPr>
          <p:cNvSpPr/>
          <p:nvPr/>
        </p:nvSpPr>
        <p:spPr>
          <a:xfrm>
            <a:off x="2726267" y="3529814"/>
            <a:ext cx="999066" cy="385801"/>
          </a:xfrm>
          <a:prstGeom prst="rightArrow">
            <a:avLst>
              <a:gd name="adj1" fmla="val 56717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2047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00c4627c15f35adc41a18de1d9e4a5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6ef6e74cf87da2928e5412a7547e64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4D586A0-3000-4ACE-90FD-5671648EE5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F0D4A8-5D22-4C7A-B975-57C5755D42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36B562-B9EE-4267-8D82-300FEB9D4BC4}">
  <ds:schemaRefs>
    <ds:schemaRef ds:uri="http://schemas.microsoft.com/office/infopath/2007/PartnerControls"/>
    <ds:schemaRef ds:uri="http://schemas.microsoft.com/office/2006/metadata/properties"/>
    <ds:schemaRef ds:uri="http://purl.org/dc/terms/"/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dd86abe3-ec21-467e-8687-9d211c569818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108</TotalTime>
  <Words>78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Mesh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Borta (2422534)</dc:creator>
  <cp:lastModifiedBy>Victoria Borta (2422534)</cp:lastModifiedBy>
  <cp:revision>10</cp:revision>
  <dcterms:created xsi:type="dcterms:W3CDTF">2025-03-23T14:19:37Z</dcterms:created>
  <dcterms:modified xsi:type="dcterms:W3CDTF">2025-03-30T14:42:04Z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