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7" r:id="rId3"/>
    <p:sldId id="258" r:id="rId4"/>
    <p:sldId id="259" r:id="rId5"/>
    <p:sldId id="260" r:id="rId6"/>
    <p:sldId id="263" r:id="rId7"/>
    <p:sldId id="264" r:id="rId8"/>
    <p:sldId id="261" r:id="rId9"/>
    <p:sldId id="262" r:id="rId10"/>
    <p:sldId id="268" r:id="rId11"/>
    <p:sldId id="269" r:id="rId12"/>
    <p:sldId id="265"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F5F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2E7EC4-0F39-3F10-C15B-937321D85195}" v="65" dt="2026-06-17T08:47:26.147"/>
    <p1510:client id="{BE77E947-F8A5-11F9-9F2A-4C69C2913FEF}" v="1565" dt="2026-06-17T15:35:33.965"/>
    <p1510:client id="{EB736CDE-70AA-1AD3-15FC-654562A00A2B}" v="471" dt="2026-06-16T22:43:03.1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lumide Olusegun Ogunyoye (2507369)" userId="S::2507369@student.uwtsd.ac.uk::823da81a-a566-4191-b8b6-a6dc4b07e9e4" providerId="AD" clId="Web-{EB736CDE-70AA-1AD3-15FC-654562A00A2B}"/>
    <pc:docChg chg="addSld delSld modSld sldOrd">
      <pc:chgData name="Olumide Olusegun Ogunyoye (2507369)" userId="S::2507369@student.uwtsd.ac.uk::823da81a-a566-4191-b8b6-a6dc4b07e9e4" providerId="AD" clId="Web-{EB736CDE-70AA-1AD3-15FC-654562A00A2B}" dt="2026-06-16T22:43:03.176" v="398"/>
      <pc:docMkLst>
        <pc:docMk/>
      </pc:docMkLst>
      <pc:sldChg chg="modSp">
        <pc:chgData name="Olumide Olusegun Ogunyoye (2507369)" userId="S::2507369@student.uwtsd.ac.uk::823da81a-a566-4191-b8b6-a6dc4b07e9e4" providerId="AD" clId="Web-{EB736CDE-70AA-1AD3-15FC-654562A00A2B}" dt="2026-06-16T21:32:11.445" v="176" actId="20577"/>
        <pc:sldMkLst>
          <pc:docMk/>
          <pc:sldMk cId="1803324188" sldId="257"/>
        </pc:sldMkLst>
        <pc:spChg chg="mod">
          <ac:chgData name="Olumide Olusegun Ogunyoye (2507369)" userId="S::2507369@student.uwtsd.ac.uk::823da81a-a566-4191-b8b6-a6dc4b07e9e4" providerId="AD" clId="Web-{EB736CDE-70AA-1AD3-15FC-654562A00A2B}" dt="2026-06-16T21:32:11.445" v="176" actId="20577"/>
          <ac:spMkLst>
            <pc:docMk/>
            <pc:sldMk cId="1803324188" sldId="257"/>
            <ac:spMk id="45" creationId="{DFCFFA78-594F-31FA-B226-A13767610DA0}"/>
          </ac:spMkLst>
        </pc:spChg>
      </pc:sldChg>
      <pc:sldChg chg="modSp">
        <pc:chgData name="Olumide Olusegun Ogunyoye (2507369)" userId="S::2507369@student.uwtsd.ac.uk::823da81a-a566-4191-b8b6-a6dc4b07e9e4" providerId="AD" clId="Web-{EB736CDE-70AA-1AD3-15FC-654562A00A2B}" dt="2026-06-15T13:21:31.626" v="130" actId="20577"/>
        <pc:sldMkLst>
          <pc:docMk/>
          <pc:sldMk cId="758948128" sldId="258"/>
        </pc:sldMkLst>
        <pc:spChg chg="mod">
          <ac:chgData name="Olumide Olusegun Ogunyoye (2507369)" userId="S::2507369@student.uwtsd.ac.uk::823da81a-a566-4191-b8b6-a6dc4b07e9e4" providerId="AD" clId="Web-{EB736CDE-70AA-1AD3-15FC-654562A00A2B}" dt="2026-06-15T13:21:31.626" v="130" actId="20577"/>
          <ac:spMkLst>
            <pc:docMk/>
            <pc:sldMk cId="758948128" sldId="258"/>
            <ac:spMk id="4" creationId="{61C8EBBD-CE89-C6E1-ACD2-301BB1A5EAD9}"/>
          </ac:spMkLst>
        </pc:spChg>
      </pc:sldChg>
      <pc:sldChg chg="modSp">
        <pc:chgData name="Olumide Olusegun Ogunyoye (2507369)" userId="S::2507369@student.uwtsd.ac.uk::823da81a-a566-4191-b8b6-a6dc4b07e9e4" providerId="AD" clId="Web-{EB736CDE-70AA-1AD3-15FC-654562A00A2B}" dt="2026-06-15T13:22:51.019" v="134" actId="20577"/>
        <pc:sldMkLst>
          <pc:docMk/>
          <pc:sldMk cId="582103272" sldId="259"/>
        </pc:sldMkLst>
        <pc:spChg chg="mod">
          <ac:chgData name="Olumide Olusegun Ogunyoye (2507369)" userId="S::2507369@student.uwtsd.ac.uk::823da81a-a566-4191-b8b6-a6dc4b07e9e4" providerId="AD" clId="Web-{EB736CDE-70AA-1AD3-15FC-654562A00A2B}" dt="2026-06-15T13:22:51.019" v="134" actId="20577"/>
          <ac:spMkLst>
            <pc:docMk/>
            <pc:sldMk cId="582103272" sldId="259"/>
            <ac:spMk id="4" creationId="{54AE415C-CC78-B817-C842-FE64E7B804B2}"/>
          </ac:spMkLst>
        </pc:spChg>
      </pc:sldChg>
      <pc:sldChg chg="addSp delSp modSp">
        <pc:chgData name="Olumide Olusegun Ogunyoye (2507369)" userId="S::2507369@student.uwtsd.ac.uk::823da81a-a566-4191-b8b6-a6dc4b07e9e4" providerId="AD" clId="Web-{EB736CDE-70AA-1AD3-15FC-654562A00A2B}" dt="2026-06-15T13:28:01.031" v="139" actId="20577"/>
        <pc:sldMkLst>
          <pc:docMk/>
          <pc:sldMk cId="2196905818" sldId="260"/>
        </pc:sldMkLst>
        <pc:spChg chg="mod">
          <ac:chgData name="Olumide Olusegun Ogunyoye (2507369)" userId="S::2507369@student.uwtsd.ac.uk::823da81a-a566-4191-b8b6-a6dc4b07e9e4" providerId="AD" clId="Web-{EB736CDE-70AA-1AD3-15FC-654562A00A2B}" dt="2026-06-15T13:28:01.031" v="139" actId="20577"/>
          <ac:spMkLst>
            <pc:docMk/>
            <pc:sldMk cId="2196905818" sldId="260"/>
            <ac:spMk id="2" creationId="{48CDA0D7-BD06-C01E-A8E6-57761C55EBEE}"/>
          </ac:spMkLst>
        </pc:spChg>
      </pc:sldChg>
      <pc:sldChg chg="modSp">
        <pc:chgData name="Olumide Olusegun Ogunyoye (2507369)" userId="S::2507369@student.uwtsd.ac.uk::823da81a-a566-4191-b8b6-a6dc4b07e9e4" providerId="AD" clId="Web-{EB736CDE-70AA-1AD3-15FC-654562A00A2B}" dt="2026-06-15T13:30:37.912" v="144" actId="20577"/>
        <pc:sldMkLst>
          <pc:docMk/>
          <pc:sldMk cId="1982716689" sldId="261"/>
        </pc:sldMkLst>
        <pc:spChg chg="mod">
          <ac:chgData name="Olumide Olusegun Ogunyoye (2507369)" userId="S::2507369@student.uwtsd.ac.uk::823da81a-a566-4191-b8b6-a6dc4b07e9e4" providerId="AD" clId="Web-{EB736CDE-70AA-1AD3-15FC-654562A00A2B}" dt="2026-06-15T13:30:37.912" v="144" actId="20577"/>
          <ac:spMkLst>
            <pc:docMk/>
            <pc:sldMk cId="1982716689" sldId="261"/>
            <ac:spMk id="2" creationId="{3FDA7CC7-7CF0-FB66-D02F-C2D490B952BD}"/>
          </ac:spMkLst>
        </pc:spChg>
      </pc:sldChg>
      <pc:sldChg chg="modSp">
        <pc:chgData name="Olumide Olusegun Ogunyoye (2507369)" userId="S::2507369@student.uwtsd.ac.uk::823da81a-a566-4191-b8b6-a6dc4b07e9e4" providerId="AD" clId="Web-{EB736CDE-70AA-1AD3-15FC-654562A00A2B}" dt="2026-06-15T13:31:24.570" v="145" actId="20577"/>
        <pc:sldMkLst>
          <pc:docMk/>
          <pc:sldMk cId="2646289195" sldId="262"/>
        </pc:sldMkLst>
        <pc:spChg chg="mod">
          <ac:chgData name="Olumide Olusegun Ogunyoye (2507369)" userId="S::2507369@student.uwtsd.ac.uk::823da81a-a566-4191-b8b6-a6dc4b07e9e4" providerId="AD" clId="Web-{EB736CDE-70AA-1AD3-15FC-654562A00A2B}" dt="2026-06-15T13:31:24.570" v="145" actId="20577"/>
          <ac:spMkLst>
            <pc:docMk/>
            <pc:sldMk cId="2646289195" sldId="262"/>
            <ac:spMk id="2" creationId="{ECD5BF63-F208-DB9C-F882-AAF344AACBE7}"/>
          </ac:spMkLst>
        </pc:spChg>
      </pc:sldChg>
      <pc:sldChg chg="modSp">
        <pc:chgData name="Olumide Olusegun Ogunyoye (2507369)" userId="S::2507369@student.uwtsd.ac.uk::823da81a-a566-4191-b8b6-a6dc4b07e9e4" providerId="AD" clId="Web-{EB736CDE-70AA-1AD3-15FC-654562A00A2B}" dt="2026-06-15T13:29:09.627" v="142" actId="20577"/>
        <pc:sldMkLst>
          <pc:docMk/>
          <pc:sldMk cId="1575444572" sldId="263"/>
        </pc:sldMkLst>
        <pc:spChg chg="mod">
          <ac:chgData name="Olumide Olusegun Ogunyoye (2507369)" userId="S::2507369@student.uwtsd.ac.uk::823da81a-a566-4191-b8b6-a6dc4b07e9e4" providerId="AD" clId="Web-{EB736CDE-70AA-1AD3-15FC-654562A00A2B}" dt="2026-06-15T13:29:09.627" v="142" actId="20577"/>
          <ac:spMkLst>
            <pc:docMk/>
            <pc:sldMk cId="1575444572" sldId="263"/>
            <ac:spMk id="2" creationId="{15863310-06EC-C2CA-33D5-E6D68B0D33CB}"/>
          </ac:spMkLst>
        </pc:spChg>
      </pc:sldChg>
      <pc:sldChg chg="modSp">
        <pc:chgData name="Olumide Olusegun Ogunyoye (2507369)" userId="S::2507369@student.uwtsd.ac.uk::823da81a-a566-4191-b8b6-a6dc4b07e9e4" providerId="AD" clId="Web-{EB736CDE-70AA-1AD3-15FC-654562A00A2B}" dt="2026-06-15T13:29:56.582" v="143" actId="20577"/>
        <pc:sldMkLst>
          <pc:docMk/>
          <pc:sldMk cId="3393878098" sldId="264"/>
        </pc:sldMkLst>
        <pc:spChg chg="mod">
          <ac:chgData name="Olumide Olusegun Ogunyoye (2507369)" userId="S::2507369@student.uwtsd.ac.uk::823da81a-a566-4191-b8b6-a6dc4b07e9e4" providerId="AD" clId="Web-{EB736CDE-70AA-1AD3-15FC-654562A00A2B}" dt="2026-06-15T13:29:56.582" v="143" actId="20577"/>
          <ac:spMkLst>
            <pc:docMk/>
            <pc:sldMk cId="3393878098" sldId="264"/>
            <ac:spMk id="2" creationId="{F7964AD0-8ECF-A846-E7EC-64EBB71B99A0}"/>
          </ac:spMkLst>
        </pc:spChg>
      </pc:sldChg>
      <pc:sldChg chg="modSp">
        <pc:chgData name="Olumide Olusegun Ogunyoye (2507369)" userId="S::2507369@student.uwtsd.ac.uk::823da81a-a566-4191-b8b6-a6dc4b07e9e4" providerId="AD" clId="Web-{EB736CDE-70AA-1AD3-15FC-654562A00A2B}" dt="2026-06-15T13:32:09.228" v="147" actId="20577"/>
        <pc:sldMkLst>
          <pc:docMk/>
          <pc:sldMk cId="548138863" sldId="265"/>
        </pc:sldMkLst>
        <pc:spChg chg="mod">
          <ac:chgData name="Olumide Olusegun Ogunyoye (2507369)" userId="S::2507369@student.uwtsd.ac.uk::823da81a-a566-4191-b8b6-a6dc4b07e9e4" providerId="AD" clId="Web-{EB736CDE-70AA-1AD3-15FC-654562A00A2B}" dt="2026-06-15T13:32:09.228" v="147" actId="20577"/>
          <ac:spMkLst>
            <pc:docMk/>
            <pc:sldMk cId="548138863" sldId="265"/>
            <ac:spMk id="2" creationId="{59BB2E7F-0F57-FE82-A1D6-5BC091886D1B}"/>
          </ac:spMkLst>
        </pc:spChg>
      </pc:sldChg>
      <pc:sldChg chg="addSp delSp modSp">
        <pc:chgData name="Olumide Olusegun Ogunyoye (2507369)" userId="S::2507369@student.uwtsd.ac.uk::823da81a-a566-4191-b8b6-a6dc4b07e9e4" providerId="AD" clId="Web-{EB736CDE-70AA-1AD3-15FC-654562A00A2B}" dt="2026-06-16T22:39:58.514" v="392"/>
        <pc:sldMkLst>
          <pc:docMk/>
          <pc:sldMk cId="4142314267" sldId="266"/>
        </pc:sldMkLst>
        <pc:spChg chg="mod">
          <ac:chgData name="Olumide Olusegun Ogunyoye (2507369)" userId="S::2507369@student.uwtsd.ac.uk::823da81a-a566-4191-b8b6-a6dc4b07e9e4" providerId="AD" clId="Web-{EB736CDE-70AA-1AD3-15FC-654562A00A2B}" dt="2026-06-15T13:33:51.560" v="151" actId="20577"/>
          <ac:spMkLst>
            <pc:docMk/>
            <pc:sldMk cId="4142314267" sldId="266"/>
            <ac:spMk id="2" creationId="{B04B2FCE-22D1-4FE1-71F6-244D6261AAF4}"/>
          </ac:spMkLst>
        </pc:spChg>
        <pc:spChg chg="add">
          <ac:chgData name="Olumide Olusegun Ogunyoye (2507369)" userId="S::2507369@student.uwtsd.ac.uk::823da81a-a566-4191-b8b6-a6dc4b07e9e4" providerId="AD" clId="Web-{EB736CDE-70AA-1AD3-15FC-654562A00A2B}" dt="2026-06-16T22:36:00.039" v="354"/>
          <ac:spMkLst>
            <pc:docMk/>
            <pc:sldMk cId="4142314267" sldId="266"/>
            <ac:spMk id="4" creationId="{A9227430-CCBD-D839-9875-C88CB0E3C74C}"/>
          </ac:spMkLst>
        </pc:spChg>
        <pc:spChg chg="add del">
          <ac:chgData name="Olumide Olusegun Ogunyoye (2507369)" userId="S::2507369@student.uwtsd.ac.uk::823da81a-a566-4191-b8b6-a6dc4b07e9e4" providerId="AD" clId="Web-{EB736CDE-70AA-1AD3-15FC-654562A00A2B}" dt="2026-06-16T22:36:49.571" v="365"/>
          <ac:spMkLst>
            <pc:docMk/>
            <pc:sldMk cId="4142314267" sldId="266"/>
            <ac:spMk id="10" creationId="{2827E386-05B6-D19D-A47B-B5560AE5E74F}"/>
          </ac:spMkLst>
        </pc:spChg>
        <pc:spChg chg="add del">
          <ac:chgData name="Olumide Olusegun Ogunyoye (2507369)" userId="S::2507369@student.uwtsd.ac.uk::823da81a-a566-4191-b8b6-a6dc4b07e9e4" providerId="AD" clId="Web-{EB736CDE-70AA-1AD3-15FC-654562A00A2B}" dt="2026-06-16T22:38:09.574" v="379"/>
          <ac:spMkLst>
            <pc:docMk/>
            <pc:sldMk cId="4142314267" sldId="266"/>
            <ac:spMk id="27" creationId="{9E2F2FC7-7FAE-C22E-9C78-F3FBA92CFDA2}"/>
          </ac:spMkLst>
        </pc:spChg>
        <pc:spChg chg="add">
          <ac:chgData name="Olumide Olusegun Ogunyoye (2507369)" userId="S::2507369@student.uwtsd.ac.uk::823da81a-a566-4191-b8b6-a6dc4b07e9e4" providerId="AD" clId="Web-{EB736CDE-70AA-1AD3-15FC-654562A00A2B}" dt="2026-06-16T22:38:40.981" v="386"/>
          <ac:spMkLst>
            <pc:docMk/>
            <pc:sldMk cId="4142314267" sldId="266"/>
            <ac:spMk id="35" creationId="{C8A70DA5-88A4-531D-27C4-82ABD9960F0B}"/>
          </ac:spMkLst>
        </pc:spChg>
        <pc:spChg chg="add del mod">
          <ac:chgData name="Olumide Olusegun Ogunyoye (2507369)" userId="S::2507369@student.uwtsd.ac.uk::823da81a-a566-4191-b8b6-a6dc4b07e9e4" providerId="AD" clId="Web-{EB736CDE-70AA-1AD3-15FC-654562A00A2B}" dt="2026-06-16T22:39:58.514" v="392"/>
          <ac:spMkLst>
            <pc:docMk/>
            <pc:sldMk cId="4142314267" sldId="266"/>
            <ac:spMk id="36" creationId="{7E0C15A4-D849-B985-543F-D096FB9DEFDC}"/>
          </ac:spMkLst>
        </pc:spChg>
        <pc:inkChg chg="add">
          <ac:chgData name="Olumide Olusegun Ogunyoye (2507369)" userId="S::2507369@student.uwtsd.ac.uk::823da81a-a566-4191-b8b6-a6dc4b07e9e4" providerId="AD" clId="Web-{EB736CDE-70AA-1AD3-15FC-654562A00A2B}" dt="2026-06-16T22:35:41.679" v="353"/>
          <ac:inkMkLst>
            <pc:docMk/>
            <pc:sldMk cId="4142314267" sldId="266"/>
            <ac:inkMk id="3" creationId="{ED78EBEB-6ABD-EB14-4D99-860634236E73}"/>
          </ac:inkMkLst>
        </pc:inkChg>
        <pc:inkChg chg="add del">
          <ac:chgData name="Olumide Olusegun Ogunyoye (2507369)" userId="S::2507369@student.uwtsd.ac.uk::823da81a-a566-4191-b8b6-a6dc4b07e9e4" providerId="AD" clId="Web-{EB736CDE-70AA-1AD3-15FC-654562A00A2B}" dt="2026-06-16T22:36:16.008" v="358"/>
          <ac:inkMkLst>
            <pc:docMk/>
            <pc:sldMk cId="4142314267" sldId="266"/>
            <ac:inkMk id="5" creationId="{23B5A804-B5CD-2D00-9CA3-2AA165A93826}"/>
          </ac:inkMkLst>
        </pc:inkChg>
        <pc:inkChg chg="add del">
          <ac:chgData name="Olumide Olusegun Ogunyoye (2507369)" userId="S::2507369@student.uwtsd.ac.uk::823da81a-a566-4191-b8b6-a6dc4b07e9e4" providerId="AD" clId="Web-{EB736CDE-70AA-1AD3-15FC-654562A00A2B}" dt="2026-06-16T22:36:13.351" v="357"/>
          <ac:inkMkLst>
            <pc:docMk/>
            <pc:sldMk cId="4142314267" sldId="266"/>
            <ac:inkMk id="6" creationId="{3A316C5F-5925-BCA6-92C3-B16C0FDEF524}"/>
          </ac:inkMkLst>
        </pc:inkChg>
        <pc:inkChg chg="add del">
          <ac:chgData name="Olumide Olusegun Ogunyoye (2507369)" userId="S::2507369@student.uwtsd.ac.uk::823da81a-a566-4191-b8b6-a6dc4b07e9e4" providerId="AD" clId="Web-{EB736CDE-70AA-1AD3-15FC-654562A00A2B}" dt="2026-06-16T22:36:58.321" v="368"/>
          <ac:inkMkLst>
            <pc:docMk/>
            <pc:sldMk cId="4142314267" sldId="266"/>
            <ac:inkMk id="8" creationId="{B7A1DD8E-4BBE-0FB8-001B-2E4509AC62B7}"/>
          </ac:inkMkLst>
        </pc:inkChg>
        <pc:inkChg chg="add del">
          <ac:chgData name="Olumide Olusegun Ogunyoye (2507369)" userId="S::2507369@student.uwtsd.ac.uk::823da81a-a566-4191-b8b6-a6dc4b07e9e4" providerId="AD" clId="Web-{EB736CDE-70AA-1AD3-15FC-654562A00A2B}" dt="2026-06-16T22:36:48.024" v="364"/>
          <ac:inkMkLst>
            <pc:docMk/>
            <pc:sldMk cId="4142314267" sldId="266"/>
            <ac:inkMk id="16" creationId="{79994CC4-04B0-CA59-E5CE-2285E4E55961}"/>
          </ac:inkMkLst>
        </pc:inkChg>
        <pc:inkChg chg="add del">
          <ac:chgData name="Olumide Olusegun Ogunyoye (2507369)" userId="S::2507369@student.uwtsd.ac.uk::823da81a-a566-4191-b8b6-a6dc4b07e9e4" providerId="AD" clId="Web-{EB736CDE-70AA-1AD3-15FC-654562A00A2B}" dt="2026-06-16T22:36:47.102" v="363"/>
          <ac:inkMkLst>
            <pc:docMk/>
            <pc:sldMk cId="4142314267" sldId="266"/>
            <ac:inkMk id="22" creationId="{E8C863FE-76C8-38CE-3F20-B7AB43196866}"/>
          </ac:inkMkLst>
        </pc:inkChg>
        <pc:inkChg chg="add del">
          <ac:chgData name="Olumide Olusegun Ogunyoye (2507369)" userId="S::2507369@student.uwtsd.ac.uk::823da81a-a566-4191-b8b6-a6dc4b07e9e4" providerId="AD" clId="Web-{EB736CDE-70AA-1AD3-15FC-654562A00A2B}" dt="2026-06-16T22:36:57.665" v="367"/>
          <ac:inkMkLst>
            <pc:docMk/>
            <pc:sldMk cId="4142314267" sldId="266"/>
            <ac:inkMk id="23" creationId="{E3C16C6F-2616-3219-3F55-DA7758E552F0}"/>
          </ac:inkMkLst>
        </pc:inkChg>
        <pc:inkChg chg="add">
          <ac:chgData name="Olumide Olusegun Ogunyoye (2507369)" userId="S::2507369@student.uwtsd.ac.uk::823da81a-a566-4191-b8b6-a6dc4b07e9e4" providerId="AD" clId="Web-{EB736CDE-70AA-1AD3-15FC-654562A00A2B}" dt="2026-06-16T22:37:19.088" v="369"/>
          <ac:inkMkLst>
            <pc:docMk/>
            <pc:sldMk cId="4142314267" sldId="266"/>
            <ac:inkMk id="24" creationId="{74EB43AC-B860-8443-B039-AF097CE8A681}"/>
          </ac:inkMkLst>
        </pc:inkChg>
        <pc:inkChg chg="add del">
          <ac:chgData name="Olumide Olusegun Ogunyoye (2507369)" userId="S::2507369@student.uwtsd.ac.uk::823da81a-a566-4191-b8b6-a6dc4b07e9e4" providerId="AD" clId="Web-{EB736CDE-70AA-1AD3-15FC-654562A00A2B}" dt="2026-06-16T22:38:12.808" v="381"/>
          <ac:inkMkLst>
            <pc:docMk/>
            <pc:sldMk cId="4142314267" sldId="266"/>
            <ac:inkMk id="25" creationId="{7C1A5B32-40BF-6B70-E13F-385481718DE2}"/>
          </ac:inkMkLst>
        </pc:inkChg>
        <pc:inkChg chg="add del">
          <ac:chgData name="Olumide Olusegun Ogunyoye (2507369)" userId="S::2507369@student.uwtsd.ac.uk::823da81a-a566-4191-b8b6-a6dc4b07e9e4" providerId="AD" clId="Web-{EB736CDE-70AA-1AD3-15FC-654562A00A2B}" dt="2026-06-16T22:38:10.308" v="380"/>
          <ac:inkMkLst>
            <pc:docMk/>
            <pc:sldMk cId="4142314267" sldId="266"/>
            <ac:inkMk id="26" creationId="{E9487713-1F2D-ED0F-95DA-CEEB5DAC6A17}"/>
          </ac:inkMkLst>
        </pc:inkChg>
        <pc:inkChg chg="add del">
          <ac:chgData name="Olumide Olusegun Ogunyoye (2507369)" userId="S::2507369@student.uwtsd.ac.uk::823da81a-a566-4191-b8b6-a6dc4b07e9e4" providerId="AD" clId="Web-{EB736CDE-70AA-1AD3-15FC-654562A00A2B}" dt="2026-06-16T22:38:06.964" v="378"/>
          <ac:inkMkLst>
            <pc:docMk/>
            <pc:sldMk cId="4142314267" sldId="266"/>
            <ac:inkMk id="28" creationId="{C45CB89E-FB5A-4D5E-4556-086187BF8C31}"/>
          </ac:inkMkLst>
        </pc:inkChg>
        <pc:inkChg chg="add del">
          <ac:chgData name="Olumide Olusegun Ogunyoye (2507369)" userId="S::2507369@student.uwtsd.ac.uk::823da81a-a566-4191-b8b6-a6dc4b07e9e4" providerId="AD" clId="Web-{EB736CDE-70AA-1AD3-15FC-654562A00A2B}" dt="2026-06-16T22:38:06.886" v="377"/>
          <ac:inkMkLst>
            <pc:docMk/>
            <pc:sldMk cId="4142314267" sldId="266"/>
            <ac:inkMk id="29" creationId="{138FFFD5-232F-748B-99C9-0D63B5659C2A}"/>
          </ac:inkMkLst>
        </pc:inkChg>
        <pc:inkChg chg="add del">
          <ac:chgData name="Olumide Olusegun Ogunyoye (2507369)" userId="S::2507369@student.uwtsd.ac.uk::823da81a-a566-4191-b8b6-a6dc4b07e9e4" providerId="AD" clId="Web-{EB736CDE-70AA-1AD3-15FC-654562A00A2B}" dt="2026-06-16T22:38:04.120" v="376"/>
          <ac:inkMkLst>
            <pc:docMk/>
            <pc:sldMk cId="4142314267" sldId="266"/>
            <ac:inkMk id="30" creationId="{A118ED3C-8F83-065E-F9D3-A81325AC1567}"/>
          </ac:inkMkLst>
        </pc:inkChg>
        <pc:inkChg chg="add">
          <ac:chgData name="Olumide Olusegun Ogunyoye (2507369)" userId="S::2507369@student.uwtsd.ac.uk::823da81a-a566-4191-b8b6-a6dc4b07e9e4" providerId="AD" clId="Web-{EB736CDE-70AA-1AD3-15FC-654562A00A2B}" dt="2026-06-16T22:38:13.496" v="382"/>
          <ac:inkMkLst>
            <pc:docMk/>
            <pc:sldMk cId="4142314267" sldId="266"/>
            <ac:inkMk id="31" creationId="{BBD98A24-9EAB-F932-D84E-41B861D5701C}"/>
          </ac:inkMkLst>
        </pc:inkChg>
        <pc:inkChg chg="add">
          <ac:chgData name="Olumide Olusegun Ogunyoye (2507369)" userId="S::2507369@student.uwtsd.ac.uk::823da81a-a566-4191-b8b6-a6dc4b07e9e4" providerId="AD" clId="Web-{EB736CDE-70AA-1AD3-15FC-654562A00A2B}" dt="2026-06-16T22:38:14.308" v="383"/>
          <ac:inkMkLst>
            <pc:docMk/>
            <pc:sldMk cId="4142314267" sldId="266"/>
            <ac:inkMk id="32" creationId="{688C3DA6-6C34-F7A7-E1B2-8A9BC795B01A}"/>
          </ac:inkMkLst>
        </pc:inkChg>
        <pc:inkChg chg="add">
          <ac:chgData name="Olumide Olusegun Ogunyoye (2507369)" userId="S::2507369@student.uwtsd.ac.uk::823da81a-a566-4191-b8b6-a6dc4b07e9e4" providerId="AD" clId="Web-{EB736CDE-70AA-1AD3-15FC-654562A00A2B}" dt="2026-06-16T22:38:19.152" v="384"/>
          <ac:inkMkLst>
            <pc:docMk/>
            <pc:sldMk cId="4142314267" sldId="266"/>
            <ac:inkMk id="33" creationId="{6AE8BF14-6FF1-7558-DD45-D13A23D56847}"/>
          </ac:inkMkLst>
        </pc:inkChg>
        <pc:inkChg chg="add">
          <ac:chgData name="Olumide Olusegun Ogunyoye (2507369)" userId="S::2507369@student.uwtsd.ac.uk::823da81a-a566-4191-b8b6-a6dc4b07e9e4" providerId="AD" clId="Web-{EB736CDE-70AA-1AD3-15FC-654562A00A2B}" dt="2026-06-16T22:38:22.543" v="385"/>
          <ac:inkMkLst>
            <pc:docMk/>
            <pc:sldMk cId="4142314267" sldId="266"/>
            <ac:inkMk id="34" creationId="{C9F6207E-E962-E7BA-1356-AF0454A5C6D7}"/>
          </ac:inkMkLst>
        </pc:inkChg>
      </pc:sldChg>
      <pc:sldChg chg="addSp delSp modSp new mod setBg">
        <pc:chgData name="Olumide Olusegun Ogunyoye (2507369)" userId="S::2507369@student.uwtsd.ac.uk::823da81a-a566-4191-b8b6-a6dc4b07e9e4" providerId="AD" clId="Web-{EB736CDE-70AA-1AD3-15FC-654562A00A2B}" dt="2026-06-16T22:43:03.176" v="398"/>
        <pc:sldMkLst>
          <pc:docMk/>
          <pc:sldMk cId="180346004" sldId="267"/>
        </pc:sldMkLst>
        <pc:spChg chg="add mod">
          <ac:chgData name="Olumide Olusegun Ogunyoye (2507369)" userId="S::2507369@student.uwtsd.ac.uk::823da81a-a566-4191-b8b6-a6dc4b07e9e4" providerId="AD" clId="Web-{EB736CDE-70AA-1AD3-15FC-654562A00A2B}" dt="2026-06-15T13:17:18.209" v="122" actId="20577"/>
          <ac:spMkLst>
            <pc:docMk/>
            <pc:sldMk cId="180346004" sldId="267"/>
            <ac:spMk id="2" creationId="{043F1B14-3A0B-F3DF-804F-1BDE29352393}"/>
          </ac:spMkLst>
        </pc:spChg>
        <pc:spChg chg="add mod">
          <ac:chgData name="Olumide Olusegun Ogunyoye (2507369)" userId="S::2507369@student.uwtsd.ac.uk::823da81a-a566-4191-b8b6-a6dc4b07e9e4" providerId="AD" clId="Web-{EB736CDE-70AA-1AD3-15FC-654562A00A2B}" dt="2026-06-16T21:53:15.971" v="180"/>
          <ac:spMkLst>
            <pc:docMk/>
            <pc:sldMk cId="180346004" sldId="267"/>
            <ac:spMk id="4" creationId="{680A26DD-8C64-1593-0AAC-6D31A3786838}"/>
          </ac:spMkLst>
        </pc:spChg>
        <pc:spChg chg="add">
          <ac:chgData name="Olumide Olusegun Ogunyoye (2507369)" userId="S::2507369@student.uwtsd.ac.uk::823da81a-a566-4191-b8b6-a6dc4b07e9e4" providerId="AD" clId="Web-{EB736CDE-70AA-1AD3-15FC-654562A00A2B}" dt="2026-06-16T22:41:24.751" v="393"/>
          <ac:spMkLst>
            <pc:docMk/>
            <pc:sldMk cId="180346004" sldId="267"/>
            <ac:spMk id="6" creationId="{359C5167-F95A-F399-E9A2-2B4A7E7CC856}"/>
          </ac:spMkLst>
        </pc:spChg>
        <pc:spChg chg="add">
          <ac:chgData name="Olumide Olusegun Ogunyoye (2507369)" userId="S::2507369@student.uwtsd.ac.uk::823da81a-a566-4191-b8b6-a6dc4b07e9e4" providerId="AD" clId="Web-{EB736CDE-70AA-1AD3-15FC-654562A00A2B}" dt="2026-06-15T13:12:42.886" v="103"/>
          <ac:spMkLst>
            <pc:docMk/>
            <pc:sldMk cId="180346004" sldId="267"/>
            <ac:spMk id="7" creationId="{F837543A-6020-4505-A233-C9DB4BF74011}"/>
          </ac:spMkLst>
        </pc:spChg>
        <pc:spChg chg="add">
          <ac:chgData name="Olumide Olusegun Ogunyoye (2507369)" userId="S::2507369@student.uwtsd.ac.uk::823da81a-a566-4191-b8b6-a6dc4b07e9e4" providerId="AD" clId="Web-{EB736CDE-70AA-1AD3-15FC-654562A00A2B}" dt="2026-06-16T22:41:39.798" v="394"/>
          <ac:spMkLst>
            <pc:docMk/>
            <pc:sldMk cId="180346004" sldId="267"/>
            <ac:spMk id="8" creationId="{6F8BA579-F2EC-C434-9943-10293C559F81}"/>
          </ac:spMkLst>
        </pc:spChg>
        <pc:spChg chg="add">
          <ac:chgData name="Olumide Olusegun Ogunyoye (2507369)" userId="S::2507369@student.uwtsd.ac.uk::823da81a-a566-4191-b8b6-a6dc4b07e9e4" providerId="AD" clId="Web-{EB736CDE-70AA-1AD3-15FC-654562A00A2B}" dt="2026-06-15T13:12:42.886" v="103"/>
          <ac:spMkLst>
            <pc:docMk/>
            <pc:sldMk cId="180346004" sldId="267"/>
            <ac:spMk id="9" creationId="{35B16301-FB18-48BA-A6DD-C37CAF6F9A18}"/>
          </ac:spMkLst>
        </pc:spChg>
        <pc:spChg chg="add">
          <ac:chgData name="Olumide Olusegun Ogunyoye (2507369)" userId="S::2507369@student.uwtsd.ac.uk::823da81a-a566-4191-b8b6-a6dc4b07e9e4" providerId="AD" clId="Web-{EB736CDE-70AA-1AD3-15FC-654562A00A2B}" dt="2026-06-16T22:41:54.049" v="395"/>
          <ac:spMkLst>
            <pc:docMk/>
            <pc:sldMk cId="180346004" sldId="267"/>
            <ac:spMk id="10" creationId="{A86AA6D9-1875-5D60-3517-A96465903E40}"/>
          </ac:spMkLst>
        </pc:spChg>
        <pc:spChg chg="add">
          <ac:chgData name="Olumide Olusegun Ogunyoye (2507369)" userId="S::2507369@student.uwtsd.ac.uk::823da81a-a566-4191-b8b6-a6dc4b07e9e4" providerId="AD" clId="Web-{EB736CDE-70AA-1AD3-15FC-654562A00A2B}" dt="2026-06-15T13:12:42.886" v="103"/>
          <ac:spMkLst>
            <pc:docMk/>
            <pc:sldMk cId="180346004" sldId="267"/>
            <ac:spMk id="11" creationId="{C3C0D90E-074A-4F52-9B11-B52BEF4BCBE5}"/>
          </ac:spMkLst>
        </pc:spChg>
        <pc:spChg chg="add">
          <ac:chgData name="Olumide Olusegun Ogunyoye (2507369)" userId="S::2507369@student.uwtsd.ac.uk::823da81a-a566-4191-b8b6-a6dc4b07e9e4" providerId="AD" clId="Web-{EB736CDE-70AA-1AD3-15FC-654562A00A2B}" dt="2026-06-16T22:42:44.300" v="396"/>
          <ac:spMkLst>
            <pc:docMk/>
            <pc:sldMk cId="180346004" sldId="267"/>
            <ac:spMk id="12" creationId="{3791898C-F6AE-BA52-B29C-5A0CC225FCE2}"/>
          </ac:spMkLst>
        </pc:spChg>
        <pc:spChg chg="add">
          <ac:chgData name="Olumide Olusegun Ogunyoye (2507369)" userId="S::2507369@student.uwtsd.ac.uk::823da81a-a566-4191-b8b6-a6dc4b07e9e4" providerId="AD" clId="Web-{EB736CDE-70AA-1AD3-15FC-654562A00A2B}" dt="2026-06-15T13:12:42.886" v="103"/>
          <ac:spMkLst>
            <pc:docMk/>
            <pc:sldMk cId="180346004" sldId="267"/>
            <ac:spMk id="13" creationId="{CABBD4C1-E6F8-46F6-8152-A8A97490BF4D}"/>
          </ac:spMkLst>
        </pc:spChg>
        <pc:spChg chg="add">
          <ac:chgData name="Olumide Olusegun Ogunyoye (2507369)" userId="S::2507369@student.uwtsd.ac.uk::823da81a-a566-4191-b8b6-a6dc4b07e9e4" providerId="AD" clId="Web-{EB736CDE-70AA-1AD3-15FC-654562A00A2B}" dt="2026-06-16T22:42:54.003" v="397"/>
          <ac:spMkLst>
            <pc:docMk/>
            <pc:sldMk cId="180346004" sldId="267"/>
            <ac:spMk id="14" creationId="{9B7E88C9-962C-20DD-2670-B7B6DEA02D7B}"/>
          </ac:spMkLst>
        </pc:spChg>
        <pc:spChg chg="add">
          <ac:chgData name="Olumide Olusegun Ogunyoye (2507369)" userId="S::2507369@student.uwtsd.ac.uk::823da81a-a566-4191-b8b6-a6dc4b07e9e4" providerId="AD" clId="Web-{EB736CDE-70AA-1AD3-15FC-654562A00A2B}" dt="2026-06-15T13:12:42.886" v="103"/>
          <ac:spMkLst>
            <pc:docMk/>
            <pc:sldMk cId="180346004" sldId="267"/>
            <ac:spMk id="15" creationId="{83BA5EF5-1FE9-4BF9-83BB-269BCDDF6156}"/>
          </ac:spMkLst>
        </pc:spChg>
        <pc:spChg chg="add">
          <ac:chgData name="Olumide Olusegun Ogunyoye (2507369)" userId="S::2507369@student.uwtsd.ac.uk::823da81a-a566-4191-b8b6-a6dc4b07e9e4" providerId="AD" clId="Web-{EB736CDE-70AA-1AD3-15FC-654562A00A2B}" dt="2026-06-16T22:43:03.176" v="398"/>
          <ac:spMkLst>
            <pc:docMk/>
            <pc:sldMk cId="180346004" sldId="267"/>
            <ac:spMk id="16" creationId="{0C469CB0-A58F-A83A-7BE9-EC32C5AC09C4}"/>
          </ac:spMkLst>
        </pc:spChg>
        <pc:spChg chg="add">
          <ac:chgData name="Olumide Olusegun Ogunyoye (2507369)" userId="S::2507369@student.uwtsd.ac.uk::823da81a-a566-4191-b8b6-a6dc4b07e9e4" providerId="AD" clId="Web-{EB736CDE-70AA-1AD3-15FC-654562A00A2B}" dt="2026-06-15T13:12:42.886" v="103"/>
          <ac:spMkLst>
            <pc:docMk/>
            <pc:sldMk cId="180346004" sldId="267"/>
            <ac:spMk id="19" creationId="{88853921-7BC9-4BDE-ACAB-133C683C82D6}"/>
          </ac:spMkLst>
        </pc:spChg>
        <pc:spChg chg="add">
          <ac:chgData name="Olumide Olusegun Ogunyoye (2507369)" userId="S::2507369@student.uwtsd.ac.uk::823da81a-a566-4191-b8b6-a6dc4b07e9e4" providerId="AD" clId="Web-{EB736CDE-70AA-1AD3-15FC-654562A00A2B}" dt="2026-06-15T13:12:42.886" v="103"/>
          <ac:spMkLst>
            <pc:docMk/>
            <pc:sldMk cId="180346004" sldId="267"/>
            <ac:spMk id="21" creationId="{09192968-3AE7-4470-A61C-97294BB92731}"/>
          </ac:spMkLst>
        </pc:spChg>
        <pc:spChg chg="add">
          <ac:chgData name="Olumide Olusegun Ogunyoye (2507369)" userId="S::2507369@student.uwtsd.ac.uk::823da81a-a566-4191-b8b6-a6dc4b07e9e4" providerId="AD" clId="Web-{EB736CDE-70AA-1AD3-15FC-654562A00A2B}" dt="2026-06-15T13:12:42.886" v="103"/>
          <ac:spMkLst>
            <pc:docMk/>
            <pc:sldMk cId="180346004" sldId="267"/>
            <ac:spMk id="23" creationId="{3AB72E55-43E4-4356-BFE8-E2102CB0B505}"/>
          </ac:spMkLst>
        </pc:spChg>
        <pc:picChg chg="add del mod">
          <ac:chgData name="Olumide Olusegun Ogunyoye (2507369)" userId="S::2507369@student.uwtsd.ac.uk::823da81a-a566-4191-b8b6-a6dc4b07e9e4" providerId="AD" clId="Web-{EB736CDE-70AA-1AD3-15FC-654562A00A2B}" dt="2026-06-16T21:53:49.425" v="181"/>
          <ac:picMkLst>
            <pc:docMk/>
            <pc:sldMk cId="180346004" sldId="267"/>
            <ac:picMk id="3" creationId="{BA99283B-EDE3-2DB9-5F9D-9B1D460020E4}"/>
          </ac:picMkLst>
        </pc:picChg>
        <pc:cxnChg chg="add">
          <ac:chgData name="Olumide Olusegun Ogunyoye (2507369)" userId="S::2507369@student.uwtsd.ac.uk::823da81a-a566-4191-b8b6-a6dc4b07e9e4" providerId="AD" clId="Web-{EB736CDE-70AA-1AD3-15FC-654562A00A2B}" dt="2026-06-15T13:12:42.886" v="103"/>
          <ac:cxnSpMkLst>
            <pc:docMk/>
            <pc:sldMk cId="180346004" sldId="267"/>
            <ac:cxnSpMk id="17" creationId="{4B3BCACB-5880-460B-9606-8C433A9AF99D}"/>
          </ac:cxnSpMkLst>
        </pc:cxnChg>
      </pc:sldChg>
      <pc:sldChg chg="addSp delSp modSp new del">
        <pc:chgData name="Olumide Olusegun Ogunyoye (2507369)" userId="S::2507369@student.uwtsd.ac.uk::823da81a-a566-4191-b8b6-a6dc4b07e9e4" providerId="AD" clId="Web-{EB736CDE-70AA-1AD3-15FC-654562A00A2B}" dt="2026-06-16T22:23:34.221" v="352"/>
        <pc:sldMkLst>
          <pc:docMk/>
          <pc:sldMk cId="1078644611" sldId="268"/>
        </pc:sldMkLst>
        <pc:spChg chg="add del mod">
          <ac:chgData name="Olumide Olusegun Ogunyoye (2507369)" userId="S::2507369@student.uwtsd.ac.uk::823da81a-a566-4191-b8b6-a6dc4b07e9e4" providerId="AD" clId="Web-{EB736CDE-70AA-1AD3-15FC-654562A00A2B}" dt="2026-06-16T21:57:28.994" v="200"/>
          <ac:spMkLst>
            <pc:docMk/>
            <pc:sldMk cId="1078644611" sldId="268"/>
            <ac:spMk id="3" creationId="{0DD943E8-9414-A8BF-8032-8DE8D3DD0359}"/>
          </ac:spMkLst>
        </pc:spChg>
        <pc:spChg chg="add del">
          <ac:chgData name="Olumide Olusegun Ogunyoye (2507369)" userId="S::2507369@student.uwtsd.ac.uk::823da81a-a566-4191-b8b6-a6dc4b07e9e4" providerId="AD" clId="Web-{EB736CDE-70AA-1AD3-15FC-654562A00A2B}" dt="2026-06-16T22:04:19.361" v="225"/>
          <ac:spMkLst>
            <pc:docMk/>
            <pc:sldMk cId="1078644611" sldId="268"/>
            <ac:spMk id="16" creationId="{6618FE28-E4F5-A224-48C1-5AE7475215B6}"/>
          </ac:spMkLst>
        </pc:spChg>
        <pc:spChg chg="add mod">
          <ac:chgData name="Olumide Olusegun Ogunyoye (2507369)" userId="S::2507369@student.uwtsd.ac.uk::823da81a-a566-4191-b8b6-a6dc4b07e9e4" providerId="AD" clId="Web-{EB736CDE-70AA-1AD3-15FC-654562A00A2B}" dt="2026-06-16T22:05:09.050" v="230" actId="20577"/>
          <ac:spMkLst>
            <pc:docMk/>
            <pc:sldMk cId="1078644611" sldId="268"/>
            <ac:spMk id="18" creationId="{5A9CB4B6-C881-28F9-C1E2-50D1645545C8}"/>
          </ac:spMkLst>
        </pc:spChg>
        <pc:spChg chg="add mod">
          <ac:chgData name="Olumide Olusegun Ogunyoye (2507369)" userId="S::2507369@student.uwtsd.ac.uk::823da81a-a566-4191-b8b6-a6dc4b07e9e4" providerId="AD" clId="Web-{EB736CDE-70AA-1AD3-15FC-654562A00A2B}" dt="2026-06-16T22:06:05.582" v="243" actId="20577"/>
          <ac:spMkLst>
            <pc:docMk/>
            <pc:sldMk cId="1078644611" sldId="268"/>
            <ac:spMk id="20" creationId="{76907DE6-BCC1-6342-5E93-CC024C500403}"/>
          </ac:spMkLst>
        </pc:spChg>
        <pc:spChg chg="add">
          <ac:chgData name="Olumide Olusegun Ogunyoye (2507369)" userId="S::2507369@student.uwtsd.ac.uk::823da81a-a566-4191-b8b6-a6dc4b07e9e4" providerId="AD" clId="Web-{EB736CDE-70AA-1AD3-15FC-654562A00A2B}" dt="2026-06-16T22:06:32.161" v="244"/>
          <ac:spMkLst>
            <pc:docMk/>
            <pc:sldMk cId="1078644611" sldId="268"/>
            <ac:spMk id="21" creationId="{A1A427B2-DE11-980D-3F1D-32A70E186EC7}"/>
          </ac:spMkLst>
        </pc:spChg>
        <pc:spChg chg="add mod">
          <ac:chgData name="Olumide Olusegun Ogunyoye (2507369)" userId="S::2507369@student.uwtsd.ac.uk::823da81a-a566-4191-b8b6-a6dc4b07e9e4" providerId="AD" clId="Web-{EB736CDE-70AA-1AD3-15FC-654562A00A2B}" dt="2026-06-16T22:07:29.600" v="258" actId="20577"/>
          <ac:spMkLst>
            <pc:docMk/>
            <pc:sldMk cId="1078644611" sldId="268"/>
            <ac:spMk id="25" creationId="{290992E4-68BC-3407-A1EF-925569FDD9B1}"/>
          </ac:spMkLst>
        </pc:spChg>
        <pc:spChg chg="add mod">
          <ac:chgData name="Olumide Olusegun Ogunyoye (2507369)" userId="S::2507369@student.uwtsd.ac.uk::823da81a-a566-4191-b8b6-a6dc4b07e9e4" providerId="AD" clId="Web-{EB736CDE-70AA-1AD3-15FC-654562A00A2B}" dt="2026-06-16T22:08:40.290" v="270" actId="20577"/>
          <ac:spMkLst>
            <pc:docMk/>
            <pc:sldMk cId="1078644611" sldId="268"/>
            <ac:spMk id="26" creationId="{9DED2455-48AF-6D38-26BE-890DAA0263C1}"/>
          </ac:spMkLst>
        </pc:spChg>
        <pc:spChg chg="add del mod">
          <ac:chgData name="Olumide Olusegun Ogunyoye (2507369)" userId="S::2507369@student.uwtsd.ac.uk::823da81a-a566-4191-b8b6-a6dc4b07e9e4" providerId="AD" clId="Web-{EB736CDE-70AA-1AD3-15FC-654562A00A2B}" dt="2026-06-16T22:20:49.591" v="315"/>
          <ac:spMkLst>
            <pc:docMk/>
            <pc:sldMk cId="1078644611" sldId="268"/>
            <ac:spMk id="27" creationId="{46F68C31-6751-53AC-7644-8F4EDECDB593}"/>
          </ac:spMkLst>
        </pc:spChg>
        <pc:spChg chg="add del">
          <ac:chgData name="Olumide Olusegun Ogunyoye (2507369)" userId="S::2507369@student.uwtsd.ac.uk::823da81a-a566-4191-b8b6-a6dc4b07e9e4" providerId="AD" clId="Web-{EB736CDE-70AA-1AD3-15FC-654562A00A2B}" dt="2026-06-16T22:20:44.825" v="305"/>
          <ac:spMkLst>
            <pc:docMk/>
            <pc:sldMk cId="1078644611" sldId="268"/>
            <ac:spMk id="28" creationId="{B4CC3990-0F6E-0DC7-312A-8FAFC6E117D8}"/>
          </ac:spMkLst>
        </pc:spChg>
        <pc:spChg chg="add del">
          <ac:chgData name="Olumide Olusegun Ogunyoye (2507369)" userId="S::2507369@student.uwtsd.ac.uk::823da81a-a566-4191-b8b6-a6dc4b07e9e4" providerId="AD" clId="Web-{EB736CDE-70AA-1AD3-15FC-654562A00A2B}" dt="2026-06-16T22:20:42.419" v="302"/>
          <ac:spMkLst>
            <pc:docMk/>
            <pc:sldMk cId="1078644611" sldId="268"/>
            <ac:spMk id="31" creationId="{5B2F013D-18A4-B1C1-57E5-E88D0CC35005}"/>
          </ac:spMkLst>
        </pc:spChg>
        <pc:spChg chg="add del">
          <ac:chgData name="Olumide Olusegun Ogunyoye (2507369)" userId="S::2507369@student.uwtsd.ac.uk::823da81a-a566-4191-b8b6-a6dc4b07e9e4" providerId="AD" clId="Web-{EB736CDE-70AA-1AD3-15FC-654562A00A2B}" dt="2026-06-16T22:21:40.421" v="323"/>
          <ac:spMkLst>
            <pc:docMk/>
            <pc:sldMk cId="1078644611" sldId="268"/>
            <ac:spMk id="35" creationId="{5DA32AB2-6E18-2C6E-BD58-802A0D189E9A}"/>
          </ac:spMkLst>
        </pc:spChg>
        <pc:spChg chg="add del">
          <ac:chgData name="Olumide Olusegun Ogunyoye (2507369)" userId="S::2507369@student.uwtsd.ac.uk::823da81a-a566-4191-b8b6-a6dc4b07e9e4" providerId="AD" clId="Web-{EB736CDE-70AA-1AD3-15FC-654562A00A2B}" dt="2026-06-16T22:22:22.234" v="334"/>
          <ac:spMkLst>
            <pc:docMk/>
            <pc:sldMk cId="1078644611" sldId="268"/>
            <ac:spMk id="40" creationId="{F6B3D03D-A2A1-F1F9-4FA7-FB370E0BD8DF}"/>
          </ac:spMkLst>
        </pc:spChg>
        <pc:spChg chg="add">
          <ac:chgData name="Olumide Olusegun Ogunyoye (2507369)" userId="S::2507369@student.uwtsd.ac.uk::823da81a-a566-4191-b8b6-a6dc4b07e9e4" providerId="AD" clId="Web-{EB736CDE-70AA-1AD3-15FC-654562A00A2B}" dt="2026-06-16T22:23:12.267" v="346"/>
          <ac:spMkLst>
            <pc:docMk/>
            <pc:sldMk cId="1078644611" sldId="268"/>
            <ac:spMk id="52" creationId="{A5F7FEA3-357F-C9E1-6FEF-94204D9926BC}"/>
          </ac:spMkLst>
        </pc:spChg>
        <pc:picChg chg="add del mod">
          <ac:chgData name="Olumide Olusegun Ogunyoye (2507369)" userId="S::2507369@student.uwtsd.ac.uk::823da81a-a566-4191-b8b6-a6dc4b07e9e4" providerId="AD" clId="Web-{EB736CDE-70AA-1AD3-15FC-654562A00A2B}" dt="2026-06-16T21:55:19.522" v="187"/>
          <ac:picMkLst>
            <pc:docMk/>
            <pc:sldMk cId="1078644611" sldId="268"/>
            <ac:picMk id="2" creationId="{5AEB37CD-D9AE-16B1-C6D8-FD845204DCEB}"/>
          </ac:picMkLst>
        </pc:picChg>
        <pc:picChg chg="add mod">
          <ac:chgData name="Olumide Olusegun Ogunyoye (2507369)" userId="S::2507369@student.uwtsd.ac.uk::823da81a-a566-4191-b8b6-a6dc4b07e9e4" providerId="AD" clId="Web-{EB736CDE-70AA-1AD3-15FC-654562A00A2B}" dt="2026-06-16T22:01:48.669" v="210"/>
          <ac:picMkLst>
            <pc:docMk/>
            <pc:sldMk cId="1078644611" sldId="268"/>
            <ac:picMk id="5" creationId="{DAC5065A-C93C-E8CD-CC8B-AC15E2683AFA}"/>
          </ac:picMkLst>
        </pc:picChg>
        <pc:inkChg chg="add">
          <ac:chgData name="Olumide Olusegun Ogunyoye (2507369)" userId="S::2507369@student.uwtsd.ac.uk::823da81a-a566-4191-b8b6-a6dc4b07e9e4" providerId="AD" clId="Web-{EB736CDE-70AA-1AD3-15FC-654562A00A2B}" dt="2026-06-16T22:02:17.951" v="211"/>
          <ac:inkMkLst>
            <pc:docMk/>
            <pc:sldMk cId="1078644611" sldId="268"/>
            <ac:inkMk id="6" creationId="{6075B3FC-ACE7-CBFF-3083-B7E196475574}"/>
          </ac:inkMkLst>
        </pc:inkChg>
        <pc:inkChg chg="add">
          <ac:chgData name="Olumide Olusegun Ogunyoye (2507369)" userId="S::2507369@student.uwtsd.ac.uk::823da81a-a566-4191-b8b6-a6dc4b07e9e4" providerId="AD" clId="Web-{EB736CDE-70AA-1AD3-15FC-654562A00A2B}" dt="2026-06-16T22:02:24.951" v="212"/>
          <ac:inkMkLst>
            <pc:docMk/>
            <pc:sldMk cId="1078644611" sldId="268"/>
            <ac:inkMk id="7" creationId="{B8AFA382-B7C1-FC93-17B8-1FC5BBB17D03}"/>
          </ac:inkMkLst>
        </pc:inkChg>
        <pc:inkChg chg="add">
          <ac:chgData name="Olumide Olusegun Ogunyoye (2507369)" userId="S::2507369@student.uwtsd.ac.uk::823da81a-a566-4191-b8b6-a6dc4b07e9e4" providerId="AD" clId="Web-{EB736CDE-70AA-1AD3-15FC-654562A00A2B}" dt="2026-06-16T22:02:29.529" v="213"/>
          <ac:inkMkLst>
            <pc:docMk/>
            <pc:sldMk cId="1078644611" sldId="268"/>
            <ac:inkMk id="8" creationId="{F00A17BE-B67D-31C5-2712-7A533FB0E11F}"/>
          </ac:inkMkLst>
        </pc:inkChg>
        <pc:inkChg chg="add">
          <ac:chgData name="Olumide Olusegun Ogunyoye (2507369)" userId="S::2507369@student.uwtsd.ac.uk::823da81a-a566-4191-b8b6-a6dc4b07e9e4" providerId="AD" clId="Web-{EB736CDE-70AA-1AD3-15FC-654562A00A2B}" dt="2026-06-16T22:02:36.092" v="214"/>
          <ac:inkMkLst>
            <pc:docMk/>
            <pc:sldMk cId="1078644611" sldId="268"/>
            <ac:inkMk id="9" creationId="{CD180A67-7D02-693D-AD69-79A060284DA9}"/>
          </ac:inkMkLst>
        </pc:inkChg>
        <pc:inkChg chg="add">
          <ac:chgData name="Olumide Olusegun Ogunyoye (2507369)" userId="S::2507369@student.uwtsd.ac.uk::823da81a-a566-4191-b8b6-a6dc4b07e9e4" providerId="AD" clId="Web-{EB736CDE-70AA-1AD3-15FC-654562A00A2B}" dt="2026-06-16T22:02:38.155" v="215"/>
          <ac:inkMkLst>
            <pc:docMk/>
            <pc:sldMk cId="1078644611" sldId="268"/>
            <ac:inkMk id="10" creationId="{D575B904-4235-B3E1-143E-301CE6158674}"/>
          </ac:inkMkLst>
        </pc:inkChg>
        <pc:inkChg chg="add">
          <ac:chgData name="Olumide Olusegun Ogunyoye (2507369)" userId="S::2507369@student.uwtsd.ac.uk::823da81a-a566-4191-b8b6-a6dc4b07e9e4" providerId="AD" clId="Web-{EB736CDE-70AA-1AD3-15FC-654562A00A2B}" dt="2026-06-16T22:02:45.217" v="216"/>
          <ac:inkMkLst>
            <pc:docMk/>
            <pc:sldMk cId="1078644611" sldId="268"/>
            <ac:inkMk id="11" creationId="{224B4B3D-676B-3160-805D-04C35BF63356}"/>
          </ac:inkMkLst>
        </pc:inkChg>
        <pc:inkChg chg="add">
          <ac:chgData name="Olumide Olusegun Ogunyoye (2507369)" userId="S::2507369@student.uwtsd.ac.uk::823da81a-a566-4191-b8b6-a6dc4b07e9e4" providerId="AD" clId="Web-{EB736CDE-70AA-1AD3-15FC-654562A00A2B}" dt="2026-06-16T22:02:47.952" v="217"/>
          <ac:inkMkLst>
            <pc:docMk/>
            <pc:sldMk cId="1078644611" sldId="268"/>
            <ac:inkMk id="12" creationId="{222112C0-5BD3-869B-E92C-62A50F7E3C8C}"/>
          </ac:inkMkLst>
        </pc:inkChg>
        <pc:inkChg chg="add">
          <ac:chgData name="Olumide Olusegun Ogunyoye (2507369)" userId="S::2507369@student.uwtsd.ac.uk::823da81a-a566-4191-b8b6-a6dc4b07e9e4" providerId="AD" clId="Web-{EB736CDE-70AA-1AD3-15FC-654562A00A2B}" dt="2026-06-16T22:02:53.264" v="218"/>
          <ac:inkMkLst>
            <pc:docMk/>
            <pc:sldMk cId="1078644611" sldId="268"/>
            <ac:inkMk id="13" creationId="{0DE6E8EA-21A0-A24C-0CE3-B6437FF09204}"/>
          </ac:inkMkLst>
        </pc:inkChg>
        <pc:inkChg chg="add del">
          <ac:chgData name="Olumide Olusegun Ogunyoye (2507369)" userId="S::2507369@student.uwtsd.ac.uk::823da81a-a566-4191-b8b6-a6dc4b07e9e4" providerId="AD" clId="Web-{EB736CDE-70AA-1AD3-15FC-654562A00A2B}" dt="2026-06-16T22:03:14.406" v="220"/>
          <ac:inkMkLst>
            <pc:docMk/>
            <pc:sldMk cId="1078644611" sldId="268"/>
            <ac:inkMk id="14" creationId="{67105585-91D0-52B7-D187-15C94667791D}"/>
          </ac:inkMkLst>
        </pc:inkChg>
        <pc:inkChg chg="add">
          <ac:chgData name="Olumide Olusegun Ogunyoye (2507369)" userId="S::2507369@student.uwtsd.ac.uk::823da81a-a566-4191-b8b6-a6dc4b07e9e4" providerId="AD" clId="Web-{EB736CDE-70AA-1AD3-15FC-654562A00A2B}" dt="2026-06-16T22:03:25.906" v="221"/>
          <ac:inkMkLst>
            <pc:docMk/>
            <pc:sldMk cId="1078644611" sldId="268"/>
            <ac:inkMk id="15" creationId="{58CC71FD-0520-64BD-473D-760D6294DB05}"/>
          </ac:inkMkLst>
        </pc:inkChg>
        <pc:inkChg chg="add del">
          <ac:chgData name="Olumide Olusegun Ogunyoye (2507369)" userId="S::2507369@student.uwtsd.ac.uk::823da81a-a566-4191-b8b6-a6dc4b07e9e4" providerId="AD" clId="Web-{EB736CDE-70AA-1AD3-15FC-654562A00A2B}" dt="2026-06-16T22:04:18.314" v="224"/>
          <ac:inkMkLst>
            <pc:docMk/>
            <pc:sldMk cId="1078644611" sldId="268"/>
            <ac:inkMk id="17" creationId="{8123FDC9-A9CD-0DB8-EC3E-A6BB6B15F707}"/>
          </ac:inkMkLst>
        </pc:inkChg>
        <pc:inkChg chg="add del">
          <ac:chgData name="Olumide Olusegun Ogunyoye (2507369)" userId="S::2507369@student.uwtsd.ac.uk::823da81a-a566-4191-b8b6-a6dc4b07e9e4" providerId="AD" clId="Web-{EB736CDE-70AA-1AD3-15FC-654562A00A2B}" dt="2026-06-16T22:05:16.097" v="232"/>
          <ac:inkMkLst>
            <pc:docMk/>
            <pc:sldMk cId="1078644611" sldId="268"/>
            <ac:inkMk id="19" creationId="{91C9B786-4094-4FC3-1AC2-D1C267684091}"/>
          </ac:inkMkLst>
        </pc:inkChg>
        <pc:inkChg chg="add del">
          <ac:chgData name="Olumide Olusegun Ogunyoye (2507369)" userId="S::2507369@student.uwtsd.ac.uk::823da81a-a566-4191-b8b6-a6dc4b07e9e4" providerId="AD" clId="Web-{EB736CDE-70AA-1AD3-15FC-654562A00A2B}" dt="2026-06-16T22:06:40.458" v="246"/>
          <ac:inkMkLst>
            <pc:docMk/>
            <pc:sldMk cId="1078644611" sldId="268"/>
            <ac:inkMk id="22" creationId="{F2D44667-6076-FCA8-CE06-01140C6474F4}"/>
          </ac:inkMkLst>
        </pc:inkChg>
        <pc:inkChg chg="add del">
          <ac:chgData name="Olumide Olusegun Ogunyoye (2507369)" userId="S::2507369@student.uwtsd.ac.uk::823da81a-a566-4191-b8b6-a6dc4b07e9e4" providerId="AD" clId="Web-{EB736CDE-70AA-1AD3-15FC-654562A00A2B}" dt="2026-06-16T22:06:54.802" v="248"/>
          <ac:inkMkLst>
            <pc:docMk/>
            <pc:sldMk cId="1078644611" sldId="268"/>
            <ac:inkMk id="23" creationId="{7A8544D4-9CDD-3CFA-F614-2A4739FD2229}"/>
          </ac:inkMkLst>
        </pc:inkChg>
        <pc:inkChg chg="add">
          <ac:chgData name="Olumide Olusegun Ogunyoye (2507369)" userId="S::2507369@student.uwtsd.ac.uk::823da81a-a566-4191-b8b6-a6dc4b07e9e4" providerId="AD" clId="Web-{EB736CDE-70AA-1AD3-15FC-654562A00A2B}" dt="2026-06-16T22:07:01.521" v="249"/>
          <ac:inkMkLst>
            <pc:docMk/>
            <pc:sldMk cId="1078644611" sldId="268"/>
            <ac:inkMk id="24" creationId="{D0CFDAC1-9CA4-4309-B23A-012926850E8B}"/>
          </ac:inkMkLst>
        </pc:inkChg>
        <pc:inkChg chg="add del">
          <ac:chgData name="Olumide Olusegun Ogunyoye (2507369)" userId="S::2507369@student.uwtsd.ac.uk::823da81a-a566-4191-b8b6-a6dc4b07e9e4" providerId="AD" clId="Web-{EB736CDE-70AA-1AD3-15FC-654562A00A2B}" dt="2026-06-16T22:20:44.591" v="304"/>
          <ac:inkMkLst>
            <pc:docMk/>
            <pc:sldMk cId="1078644611" sldId="268"/>
            <ac:inkMk id="29" creationId="{A0C2162C-6EA4-3CBB-69B2-4D73636D7623}"/>
          </ac:inkMkLst>
        </pc:inkChg>
        <pc:inkChg chg="add del">
          <ac:chgData name="Olumide Olusegun Ogunyoye (2507369)" userId="S::2507369@student.uwtsd.ac.uk::823da81a-a566-4191-b8b6-a6dc4b07e9e4" providerId="AD" clId="Web-{EB736CDE-70AA-1AD3-15FC-654562A00A2B}" dt="2026-06-16T22:20:44.138" v="303"/>
          <ac:inkMkLst>
            <pc:docMk/>
            <pc:sldMk cId="1078644611" sldId="268"/>
            <ac:inkMk id="30" creationId="{F1940F1C-E00F-9E8E-488F-7BC678442758}"/>
          </ac:inkMkLst>
        </pc:inkChg>
        <pc:inkChg chg="add del">
          <ac:chgData name="Olumide Olusegun Ogunyoye (2507369)" userId="S::2507369@student.uwtsd.ac.uk::823da81a-a566-4191-b8b6-a6dc4b07e9e4" providerId="AD" clId="Web-{EB736CDE-70AA-1AD3-15FC-654562A00A2B}" dt="2026-06-16T22:20:41.419" v="301"/>
          <ac:inkMkLst>
            <pc:docMk/>
            <pc:sldMk cId="1078644611" sldId="268"/>
            <ac:inkMk id="32" creationId="{10B6E6D6-5E6A-57B4-F434-53F6C83F20E9}"/>
          </ac:inkMkLst>
        </pc:inkChg>
        <pc:inkChg chg="add del">
          <ac:chgData name="Olumide Olusegun Ogunyoye (2507369)" userId="S::2507369@student.uwtsd.ac.uk::823da81a-a566-4191-b8b6-a6dc4b07e9e4" providerId="AD" clId="Web-{EB736CDE-70AA-1AD3-15FC-654562A00A2B}" dt="2026-06-16T22:21:00.420" v="317"/>
          <ac:inkMkLst>
            <pc:docMk/>
            <pc:sldMk cId="1078644611" sldId="268"/>
            <ac:inkMk id="33" creationId="{2B8665C8-2FB6-71DC-EFED-85D19125EAB6}"/>
          </ac:inkMkLst>
        </pc:inkChg>
        <pc:inkChg chg="add del">
          <ac:chgData name="Olumide Olusegun Ogunyoye (2507369)" userId="S::2507369@student.uwtsd.ac.uk::823da81a-a566-4191-b8b6-a6dc4b07e9e4" providerId="AD" clId="Web-{EB736CDE-70AA-1AD3-15FC-654562A00A2B}" dt="2026-06-16T22:21:09.123" v="319"/>
          <ac:inkMkLst>
            <pc:docMk/>
            <pc:sldMk cId="1078644611" sldId="268"/>
            <ac:inkMk id="34" creationId="{43C2148E-5204-488A-9C8D-8960CEFDB7A5}"/>
          </ac:inkMkLst>
        </pc:inkChg>
        <pc:inkChg chg="add del">
          <ac:chgData name="Olumide Olusegun Ogunyoye (2507369)" userId="S::2507369@student.uwtsd.ac.uk::823da81a-a566-4191-b8b6-a6dc4b07e9e4" providerId="AD" clId="Web-{EB736CDE-70AA-1AD3-15FC-654562A00A2B}" dt="2026-06-16T22:21:39.936" v="322"/>
          <ac:inkMkLst>
            <pc:docMk/>
            <pc:sldMk cId="1078644611" sldId="268"/>
            <ac:inkMk id="36" creationId="{D52DA00A-3EB7-1A29-33B0-A57B3B161665}"/>
          </ac:inkMkLst>
        </pc:inkChg>
        <pc:inkChg chg="add del">
          <ac:chgData name="Olumide Olusegun Ogunyoye (2507369)" userId="S::2507369@student.uwtsd.ac.uk::823da81a-a566-4191-b8b6-a6dc4b07e9e4" providerId="AD" clId="Web-{EB736CDE-70AA-1AD3-15FC-654562A00A2B}" dt="2026-06-16T22:22:25.688" v="337"/>
          <ac:inkMkLst>
            <pc:docMk/>
            <pc:sldMk cId="1078644611" sldId="268"/>
            <ac:inkMk id="37" creationId="{03B90752-9F01-1417-5E2F-54E9341B5DDB}"/>
          </ac:inkMkLst>
        </pc:inkChg>
        <pc:inkChg chg="add del">
          <ac:chgData name="Olumide Olusegun Ogunyoye (2507369)" userId="S::2507369@student.uwtsd.ac.uk::823da81a-a566-4191-b8b6-a6dc4b07e9e4" providerId="AD" clId="Web-{EB736CDE-70AA-1AD3-15FC-654562A00A2B}" dt="2026-06-16T22:22:24.891" v="336"/>
          <ac:inkMkLst>
            <pc:docMk/>
            <pc:sldMk cId="1078644611" sldId="268"/>
            <ac:inkMk id="38" creationId="{F243242E-37AF-87F8-DE44-FCD069081A29}"/>
          </ac:inkMkLst>
        </pc:inkChg>
        <pc:inkChg chg="add del">
          <ac:chgData name="Olumide Olusegun Ogunyoye (2507369)" userId="S::2507369@student.uwtsd.ac.uk::823da81a-a566-4191-b8b6-a6dc4b07e9e4" providerId="AD" clId="Web-{EB736CDE-70AA-1AD3-15FC-654562A00A2B}" dt="2026-06-16T22:22:24.063" v="335"/>
          <ac:inkMkLst>
            <pc:docMk/>
            <pc:sldMk cId="1078644611" sldId="268"/>
            <ac:inkMk id="39" creationId="{15F06642-4049-37EB-4D10-4E9B9A2B8F88}"/>
          </ac:inkMkLst>
        </pc:inkChg>
        <pc:inkChg chg="add del">
          <ac:chgData name="Olumide Olusegun Ogunyoye (2507369)" userId="S::2507369@student.uwtsd.ac.uk::823da81a-a566-4191-b8b6-a6dc4b07e9e4" providerId="AD" clId="Web-{EB736CDE-70AA-1AD3-15FC-654562A00A2B}" dt="2026-06-16T22:22:20.500" v="333"/>
          <ac:inkMkLst>
            <pc:docMk/>
            <pc:sldMk cId="1078644611" sldId="268"/>
            <ac:inkMk id="41" creationId="{73716821-E2CE-53A3-C862-012454F7F883}"/>
          </ac:inkMkLst>
        </pc:inkChg>
        <pc:inkChg chg="add del">
          <ac:chgData name="Olumide Olusegun Ogunyoye (2507369)" userId="S::2507369@student.uwtsd.ac.uk::823da81a-a566-4191-b8b6-a6dc4b07e9e4" providerId="AD" clId="Web-{EB736CDE-70AA-1AD3-15FC-654562A00A2B}" dt="2026-06-16T22:22:19.750" v="332"/>
          <ac:inkMkLst>
            <pc:docMk/>
            <pc:sldMk cId="1078644611" sldId="268"/>
            <ac:inkMk id="42" creationId="{0166E73C-5798-791D-5BD5-1C449AD83D34}"/>
          </ac:inkMkLst>
        </pc:inkChg>
        <pc:inkChg chg="add del">
          <ac:chgData name="Olumide Olusegun Ogunyoye (2507369)" userId="S::2507369@student.uwtsd.ac.uk::823da81a-a566-4191-b8b6-a6dc4b07e9e4" providerId="AD" clId="Web-{EB736CDE-70AA-1AD3-15FC-654562A00A2B}" dt="2026-06-16T22:22:17.109" v="331"/>
          <ac:inkMkLst>
            <pc:docMk/>
            <pc:sldMk cId="1078644611" sldId="268"/>
            <ac:inkMk id="43" creationId="{2B8C9AD3-8749-48BA-6DC6-77F5CA5477B5}"/>
          </ac:inkMkLst>
        </pc:inkChg>
        <pc:inkChg chg="add">
          <ac:chgData name="Olumide Olusegun Ogunyoye (2507369)" userId="S::2507369@student.uwtsd.ac.uk::823da81a-a566-4191-b8b6-a6dc4b07e9e4" providerId="AD" clId="Web-{EB736CDE-70AA-1AD3-15FC-654562A00A2B}" dt="2026-06-16T22:22:33.313" v="338"/>
          <ac:inkMkLst>
            <pc:docMk/>
            <pc:sldMk cId="1078644611" sldId="268"/>
            <ac:inkMk id="44" creationId="{C0C97632-448D-F4AE-3243-477B4C14F21A}"/>
          </ac:inkMkLst>
        </pc:inkChg>
        <pc:inkChg chg="add">
          <ac:chgData name="Olumide Olusegun Ogunyoye (2507369)" userId="S::2507369@student.uwtsd.ac.uk::823da81a-a566-4191-b8b6-a6dc4b07e9e4" providerId="AD" clId="Web-{EB736CDE-70AA-1AD3-15FC-654562A00A2B}" dt="2026-06-16T22:22:38.172" v="339"/>
          <ac:inkMkLst>
            <pc:docMk/>
            <pc:sldMk cId="1078644611" sldId="268"/>
            <ac:inkMk id="45" creationId="{30E50997-BE6D-43D1-F1EF-F0CCAF0924FD}"/>
          </ac:inkMkLst>
        </pc:inkChg>
        <pc:inkChg chg="add">
          <ac:chgData name="Olumide Olusegun Ogunyoye (2507369)" userId="S::2507369@student.uwtsd.ac.uk::823da81a-a566-4191-b8b6-a6dc4b07e9e4" providerId="AD" clId="Web-{EB736CDE-70AA-1AD3-15FC-654562A00A2B}" dt="2026-06-16T22:22:39.985" v="340"/>
          <ac:inkMkLst>
            <pc:docMk/>
            <pc:sldMk cId="1078644611" sldId="268"/>
            <ac:inkMk id="46" creationId="{7508B1FB-8BB7-B0C5-7F03-0DEA10B4E888}"/>
          </ac:inkMkLst>
        </pc:inkChg>
        <pc:inkChg chg="add">
          <ac:chgData name="Olumide Olusegun Ogunyoye (2507369)" userId="S::2507369@student.uwtsd.ac.uk::823da81a-a566-4191-b8b6-a6dc4b07e9e4" providerId="AD" clId="Web-{EB736CDE-70AA-1AD3-15FC-654562A00A2B}" dt="2026-06-16T22:22:42.047" v="341"/>
          <ac:inkMkLst>
            <pc:docMk/>
            <pc:sldMk cId="1078644611" sldId="268"/>
            <ac:inkMk id="47" creationId="{305BA136-A1C7-649E-E70C-62C9EB9A28E4}"/>
          </ac:inkMkLst>
        </pc:inkChg>
        <pc:inkChg chg="add">
          <ac:chgData name="Olumide Olusegun Ogunyoye (2507369)" userId="S::2507369@student.uwtsd.ac.uk::823da81a-a566-4191-b8b6-a6dc4b07e9e4" providerId="AD" clId="Web-{EB736CDE-70AA-1AD3-15FC-654562A00A2B}" dt="2026-06-16T22:22:42.766" v="342"/>
          <ac:inkMkLst>
            <pc:docMk/>
            <pc:sldMk cId="1078644611" sldId="268"/>
            <ac:inkMk id="48" creationId="{35F57852-61DF-5442-E9BB-ADD0100B527B}"/>
          </ac:inkMkLst>
        </pc:inkChg>
        <pc:inkChg chg="add">
          <ac:chgData name="Olumide Olusegun Ogunyoye (2507369)" userId="S::2507369@student.uwtsd.ac.uk::823da81a-a566-4191-b8b6-a6dc4b07e9e4" providerId="AD" clId="Web-{EB736CDE-70AA-1AD3-15FC-654562A00A2B}" dt="2026-06-16T22:22:44.016" v="343"/>
          <ac:inkMkLst>
            <pc:docMk/>
            <pc:sldMk cId="1078644611" sldId="268"/>
            <ac:inkMk id="49" creationId="{891E3F56-308C-F348-F97E-CB9C94AED58F}"/>
          </ac:inkMkLst>
        </pc:inkChg>
        <pc:inkChg chg="add">
          <ac:chgData name="Olumide Olusegun Ogunyoye (2507369)" userId="S::2507369@student.uwtsd.ac.uk::823da81a-a566-4191-b8b6-a6dc4b07e9e4" providerId="AD" clId="Web-{EB736CDE-70AA-1AD3-15FC-654562A00A2B}" dt="2026-06-16T22:22:45.329" v="344"/>
          <ac:inkMkLst>
            <pc:docMk/>
            <pc:sldMk cId="1078644611" sldId="268"/>
            <ac:inkMk id="50" creationId="{BAD1E98E-D164-3921-CCED-4859F9C28868}"/>
          </ac:inkMkLst>
        </pc:inkChg>
        <pc:inkChg chg="add">
          <ac:chgData name="Olumide Olusegun Ogunyoye (2507369)" userId="S::2507369@student.uwtsd.ac.uk::823da81a-a566-4191-b8b6-a6dc4b07e9e4" providerId="AD" clId="Web-{EB736CDE-70AA-1AD3-15FC-654562A00A2B}" dt="2026-06-16T22:22:54.673" v="345"/>
          <ac:inkMkLst>
            <pc:docMk/>
            <pc:sldMk cId="1078644611" sldId="268"/>
            <ac:inkMk id="51" creationId="{F4242CAD-DDCF-0B34-52A5-EBDAF111D18D}"/>
          </ac:inkMkLst>
        </pc:inkChg>
        <pc:inkChg chg="add">
          <ac:chgData name="Olumide Olusegun Ogunyoye (2507369)" userId="S::2507369@student.uwtsd.ac.uk::823da81a-a566-4191-b8b6-a6dc4b07e9e4" providerId="AD" clId="Web-{EB736CDE-70AA-1AD3-15FC-654562A00A2B}" dt="2026-06-16T22:23:16.298" v="347"/>
          <ac:inkMkLst>
            <pc:docMk/>
            <pc:sldMk cId="1078644611" sldId="268"/>
            <ac:inkMk id="53" creationId="{B098F529-AEC3-D3A2-AD19-B2B43BFD44EB}"/>
          </ac:inkMkLst>
        </pc:inkChg>
        <pc:inkChg chg="add">
          <ac:chgData name="Olumide Olusegun Ogunyoye (2507369)" userId="S::2507369@student.uwtsd.ac.uk::823da81a-a566-4191-b8b6-a6dc4b07e9e4" providerId="AD" clId="Web-{EB736CDE-70AA-1AD3-15FC-654562A00A2B}" dt="2026-06-16T22:23:18.002" v="348"/>
          <ac:inkMkLst>
            <pc:docMk/>
            <pc:sldMk cId="1078644611" sldId="268"/>
            <ac:inkMk id="54" creationId="{AF84D141-A38D-66AA-9C06-32A40F220F47}"/>
          </ac:inkMkLst>
        </pc:inkChg>
        <pc:inkChg chg="add">
          <ac:chgData name="Olumide Olusegun Ogunyoye (2507369)" userId="S::2507369@student.uwtsd.ac.uk::823da81a-a566-4191-b8b6-a6dc4b07e9e4" providerId="AD" clId="Web-{EB736CDE-70AA-1AD3-15FC-654562A00A2B}" dt="2026-06-16T22:23:18.002" v="349"/>
          <ac:inkMkLst>
            <pc:docMk/>
            <pc:sldMk cId="1078644611" sldId="268"/>
            <ac:inkMk id="55" creationId="{B856787F-3572-BC4D-1179-8BAA840BADEB}"/>
          </ac:inkMkLst>
        </pc:inkChg>
        <pc:inkChg chg="add">
          <ac:chgData name="Olumide Olusegun Ogunyoye (2507369)" userId="S::2507369@student.uwtsd.ac.uk::823da81a-a566-4191-b8b6-a6dc4b07e9e4" providerId="AD" clId="Web-{EB736CDE-70AA-1AD3-15FC-654562A00A2B}" dt="2026-06-16T22:23:18.002" v="350"/>
          <ac:inkMkLst>
            <pc:docMk/>
            <pc:sldMk cId="1078644611" sldId="268"/>
            <ac:inkMk id="56" creationId="{5AAF56F6-BAA4-D4BC-D774-C6C331543D3A}"/>
          </ac:inkMkLst>
        </pc:inkChg>
        <pc:inkChg chg="add">
          <ac:chgData name="Olumide Olusegun Ogunyoye (2507369)" userId="S::2507369@student.uwtsd.ac.uk::823da81a-a566-4191-b8b6-a6dc4b07e9e4" providerId="AD" clId="Web-{EB736CDE-70AA-1AD3-15FC-654562A00A2B}" dt="2026-06-16T22:23:20.095" v="351"/>
          <ac:inkMkLst>
            <pc:docMk/>
            <pc:sldMk cId="1078644611" sldId="268"/>
            <ac:inkMk id="57" creationId="{F895F27E-6876-B2B6-1C5F-B2BCB89DA95E}"/>
          </ac:inkMkLst>
        </pc:inkChg>
      </pc:sldChg>
    </pc:docChg>
  </pc:docChgLst>
  <pc:docChgLst>
    <pc:chgData name="Olumide Olusegun Ogunyoye (2507369)" userId="S::2507369@student.uwtsd.ac.uk::823da81a-a566-4191-b8b6-a6dc4b07e9e4" providerId="AD" clId="Web-{952E7EC4-0F39-3F10-C15B-937321D85195}"/>
    <pc:docChg chg="modSld">
      <pc:chgData name="Olumide Olusegun Ogunyoye (2507369)" userId="S::2507369@student.uwtsd.ac.uk::823da81a-a566-4191-b8b6-a6dc4b07e9e4" providerId="AD" clId="Web-{952E7EC4-0F39-3F10-C15B-937321D85195}" dt="2026-06-17T08:47:26.147" v="64"/>
      <pc:docMkLst>
        <pc:docMk/>
      </pc:docMkLst>
      <pc:sldChg chg="addSp delSp modSp">
        <pc:chgData name="Olumide Olusegun Ogunyoye (2507369)" userId="S::2507369@student.uwtsd.ac.uk::823da81a-a566-4191-b8b6-a6dc4b07e9e4" providerId="AD" clId="Web-{952E7EC4-0F39-3F10-C15B-937321D85195}" dt="2026-06-17T08:47:26.147" v="64"/>
        <pc:sldMkLst>
          <pc:docMk/>
          <pc:sldMk cId="3393878098" sldId="264"/>
        </pc:sldMkLst>
        <pc:spChg chg="mod">
          <ac:chgData name="Olumide Olusegun Ogunyoye (2507369)" userId="S::2507369@student.uwtsd.ac.uk::823da81a-a566-4191-b8b6-a6dc4b07e9e4" providerId="AD" clId="Web-{952E7EC4-0F39-3F10-C15B-937321D85195}" dt="2026-06-16T23:00:30.107" v="62" actId="20577"/>
          <ac:spMkLst>
            <pc:docMk/>
            <pc:sldMk cId="3393878098" sldId="264"/>
            <ac:spMk id="2" creationId="{F7964AD0-8ECF-A846-E7EC-64EBB71B99A0}"/>
          </ac:spMkLst>
        </pc:spChg>
        <pc:spChg chg="add del">
          <ac:chgData name="Olumide Olusegun Ogunyoye (2507369)" userId="S::2507369@student.uwtsd.ac.uk::823da81a-a566-4191-b8b6-a6dc4b07e9e4" providerId="AD" clId="Web-{952E7EC4-0F39-3F10-C15B-937321D85195}" dt="2026-06-16T22:58:21.895" v="36"/>
          <ac:spMkLst>
            <pc:docMk/>
            <pc:sldMk cId="3393878098" sldId="264"/>
            <ac:spMk id="3" creationId="{6F74183C-82A9-99C7-8236-684E8B504778}"/>
          </ac:spMkLst>
        </pc:spChg>
        <pc:spChg chg="add del">
          <ac:chgData name="Olumide Olusegun Ogunyoye (2507369)" userId="S::2507369@student.uwtsd.ac.uk::823da81a-a566-4191-b8b6-a6dc4b07e9e4" providerId="AD" clId="Web-{952E7EC4-0F39-3F10-C15B-937321D85195}" dt="2026-06-17T08:47:26.147" v="64"/>
          <ac:spMkLst>
            <pc:docMk/>
            <pc:sldMk cId="3393878098" sldId="264"/>
            <ac:spMk id="3" creationId="{A3BD6D71-0609-73CA-2D36-7E218C884C5B}"/>
          </ac:spMkLst>
        </pc:spChg>
        <pc:spChg chg="add del">
          <ac:chgData name="Olumide Olusegun Ogunyoye (2507369)" userId="S::2507369@student.uwtsd.ac.uk::823da81a-a566-4191-b8b6-a6dc4b07e9e4" providerId="AD" clId="Web-{952E7EC4-0F39-3F10-C15B-937321D85195}" dt="2026-06-16T22:58:37.318" v="38"/>
          <ac:spMkLst>
            <pc:docMk/>
            <pc:sldMk cId="3393878098" sldId="264"/>
            <ac:spMk id="4" creationId="{A74FAB3D-9938-A0F7-D0F5-5FAB41E6EAB2}"/>
          </ac:spMkLst>
        </pc:spChg>
      </pc:sldChg>
      <pc:sldChg chg="addSp delSp modSp">
        <pc:chgData name="Olumide Olusegun Ogunyoye (2507369)" userId="S::2507369@student.uwtsd.ac.uk::823da81a-a566-4191-b8b6-a6dc4b07e9e4" providerId="AD" clId="Web-{952E7EC4-0F39-3F10-C15B-937321D85195}" dt="2026-06-16T22:56:23.418" v="34" actId="20577"/>
        <pc:sldMkLst>
          <pc:docMk/>
          <pc:sldMk cId="4142314267" sldId="266"/>
        </pc:sldMkLst>
        <pc:spChg chg="add del mod">
          <ac:chgData name="Olumide Olusegun Ogunyoye (2507369)" userId="S::2507369@student.uwtsd.ac.uk::823da81a-a566-4191-b8b6-a6dc4b07e9e4" providerId="AD" clId="Web-{952E7EC4-0F39-3F10-C15B-937321D85195}" dt="2026-06-16T22:56:23.418" v="34" actId="20577"/>
          <ac:spMkLst>
            <pc:docMk/>
            <pc:sldMk cId="4142314267" sldId="266"/>
            <ac:spMk id="2" creationId="{B04B2FCE-22D1-4FE1-71F6-244D6261AAF4}"/>
          </ac:spMkLst>
        </pc:spChg>
      </pc:sldChg>
      <pc:sldChg chg="addSp delSp modSp">
        <pc:chgData name="Olumide Olusegun Ogunyoye (2507369)" userId="S::2507369@student.uwtsd.ac.uk::823da81a-a566-4191-b8b6-a6dc4b07e9e4" providerId="AD" clId="Web-{952E7EC4-0F39-3F10-C15B-937321D85195}" dt="2026-06-16T22:46:13.625" v="22" actId="20577"/>
        <pc:sldMkLst>
          <pc:docMk/>
          <pc:sldMk cId="180346004" sldId="267"/>
        </pc:sldMkLst>
        <pc:spChg chg="mod">
          <ac:chgData name="Olumide Olusegun Ogunyoye (2507369)" userId="S::2507369@student.uwtsd.ac.uk::823da81a-a566-4191-b8b6-a6dc4b07e9e4" providerId="AD" clId="Web-{952E7EC4-0F39-3F10-C15B-937321D85195}" dt="2026-06-16T22:46:13.625" v="22" actId="20577"/>
          <ac:spMkLst>
            <pc:docMk/>
            <pc:sldMk cId="180346004" sldId="267"/>
            <ac:spMk id="2" creationId="{043F1B14-3A0B-F3DF-804F-1BDE29352393}"/>
          </ac:spMkLst>
        </pc:spChg>
        <pc:spChg chg="add del mod">
          <ac:chgData name="Olumide Olusegun Ogunyoye (2507369)" userId="S::2507369@student.uwtsd.ac.uk::823da81a-a566-4191-b8b6-a6dc4b07e9e4" providerId="AD" clId="Web-{952E7EC4-0F39-3F10-C15B-937321D85195}" dt="2026-06-16T22:44:19.444" v="4"/>
          <ac:spMkLst>
            <pc:docMk/>
            <pc:sldMk cId="180346004" sldId="267"/>
            <ac:spMk id="3" creationId="{B5A30F9F-0E72-D441-9056-841612650F95}"/>
          </ac:spMkLst>
        </pc:spChg>
        <pc:spChg chg="del">
          <ac:chgData name="Olumide Olusegun Ogunyoye (2507369)" userId="S::2507369@student.uwtsd.ac.uk::823da81a-a566-4191-b8b6-a6dc4b07e9e4" providerId="AD" clId="Web-{952E7EC4-0F39-3F10-C15B-937321D85195}" dt="2026-06-16T22:43:36.707" v="0"/>
          <ac:spMkLst>
            <pc:docMk/>
            <pc:sldMk cId="180346004" sldId="267"/>
            <ac:spMk id="4" creationId="{680A26DD-8C64-1593-0AAC-6D31A3786838}"/>
          </ac:spMkLst>
        </pc:spChg>
        <pc:spChg chg="add del mod">
          <ac:chgData name="Olumide Olusegun Ogunyoye (2507369)" userId="S::2507369@student.uwtsd.ac.uk::823da81a-a566-4191-b8b6-a6dc4b07e9e4" providerId="AD" clId="Web-{952E7EC4-0F39-3F10-C15B-937321D85195}" dt="2026-06-16T22:44:42.274" v="7"/>
          <ac:spMkLst>
            <pc:docMk/>
            <pc:sldMk cId="180346004" sldId="267"/>
            <ac:spMk id="5" creationId="{3E84401B-CB25-E72D-A1EE-3E780B6B5BE8}"/>
          </ac:spMkLst>
        </pc:spChg>
      </pc:sldChg>
    </pc:docChg>
  </pc:docChgLst>
  <pc:docChgLst>
    <pc:chgData name="Olumide Olusegun Ogunyoye (2507369)" userId="S::2507369@student.uwtsd.ac.uk::823da81a-a566-4191-b8b6-a6dc4b07e9e4" providerId="AD" clId="Web-{BE77E947-F8A5-11F9-9F2A-4C69C2913FEF}"/>
    <pc:docChg chg="addSld modSld sldOrd">
      <pc:chgData name="Olumide Olusegun Ogunyoye (2507369)" userId="S::2507369@student.uwtsd.ac.uk::823da81a-a566-4191-b8b6-a6dc4b07e9e4" providerId="AD" clId="Web-{BE77E947-F8A5-11F9-9F2A-4C69C2913FEF}" dt="2026-06-17T15:35:33.965" v="844" actId="20577"/>
      <pc:docMkLst>
        <pc:docMk/>
      </pc:docMkLst>
      <pc:sldChg chg="modSp">
        <pc:chgData name="Olumide Olusegun Ogunyoye (2507369)" userId="S::2507369@student.uwtsd.ac.uk::823da81a-a566-4191-b8b6-a6dc4b07e9e4" providerId="AD" clId="Web-{BE77E947-F8A5-11F9-9F2A-4C69C2913FEF}" dt="2026-06-17T08:48:05.234" v="0" actId="1076"/>
        <pc:sldMkLst>
          <pc:docMk/>
          <pc:sldMk cId="1803324188" sldId="257"/>
        </pc:sldMkLst>
        <pc:spChg chg="mod">
          <ac:chgData name="Olumide Olusegun Ogunyoye (2507369)" userId="S::2507369@student.uwtsd.ac.uk::823da81a-a566-4191-b8b6-a6dc4b07e9e4" providerId="AD" clId="Web-{BE77E947-F8A5-11F9-9F2A-4C69C2913FEF}" dt="2026-06-17T08:48:05.234" v="0" actId="1076"/>
          <ac:spMkLst>
            <pc:docMk/>
            <pc:sldMk cId="1803324188" sldId="257"/>
            <ac:spMk id="45" creationId="{DFCFFA78-594F-31FA-B226-A13767610DA0}"/>
          </ac:spMkLst>
        </pc:spChg>
      </pc:sldChg>
      <pc:sldChg chg="modSp">
        <pc:chgData name="Olumide Olusegun Ogunyoye (2507369)" userId="S::2507369@student.uwtsd.ac.uk::823da81a-a566-4191-b8b6-a6dc4b07e9e4" providerId="AD" clId="Web-{BE77E947-F8A5-11F9-9F2A-4C69C2913FEF}" dt="2026-06-17T12:13:14.824" v="9" actId="20577"/>
        <pc:sldMkLst>
          <pc:docMk/>
          <pc:sldMk cId="2196905818" sldId="260"/>
        </pc:sldMkLst>
        <pc:spChg chg="mod">
          <ac:chgData name="Olumide Olusegun Ogunyoye (2507369)" userId="S::2507369@student.uwtsd.ac.uk::823da81a-a566-4191-b8b6-a6dc4b07e9e4" providerId="AD" clId="Web-{BE77E947-F8A5-11F9-9F2A-4C69C2913FEF}" dt="2026-06-17T12:13:14.824" v="9" actId="20577"/>
          <ac:spMkLst>
            <pc:docMk/>
            <pc:sldMk cId="2196905818" sldId="260"/>
            <ac:spMk id="2" creationId="{48CDA0D7-BD06-C01E-A8E6-57761C55EBEE}"/>
          </ac:spMkLst>
        </pc:spChg>
      </pc:sldChg>
      <pc:sldChg chg="modSp">
        <pc:chgData name="Olumide Olusegun Ogunyoye (2507369)" userId="S::2507369@student.uwtsd.ac.uk::823da81a-a566-4191-b8b6-a6dc4b07e9e4" providerId="AD" clId="Web-{BE77E947-F8A5-11F9-9F2A-4C69C2913FEF}" dt="2026-06-17T15:11:23.401" v="808" actId="20577"/>
        <pc:sldMkLst>
          <pc:docMk/>
          <pc:sldMk cId="1982716689" sldId="261"/>
        </pc:sldMkLst>
        <pc:spChg chg="mod">
          <ac:chgData name="Olumide Olusegun Ogunyoye (2507369)" userId="S::2507369@student.uwtsd.ac.uk::823da81a-a566-4191-b8b6-a6dc4b07e9e4" providerId="AD" clId="Web-{BE77E947-F8A5-11F9-9F2A-4C69C2913FEF}" dt="2026-06-17T15:11:23.401" v="808" actId="20577"/>
          <ac:spMkLst>
            <pc:docMk/>
            <pc:sldMk cId="1982716689" sldId="261"/>
            <ac:spMk id="2" creationId="{3FDA7CC7-7CF0-FB66-D02F-C2D490B952BD}"/>
          </ac:spMkLst>
        </pc:spChg>
      </pc:sldChg>
      <pc:sldChg chg="modSp">
        <pc:chgData name="Olumide Olusegun Ogunyoye (2507369)" userId="S::2507369@student.uwtsd.ac.uk::823da81a-a566-4191-b8b6-a6dc4b07e9e4" providerId="AD" clId="Web-{BE77E947-F8A5-11F9-9F2A-4C69C2913FEF}" dt="2026-06-17T12:14:38.483" v="10" actId="20577"/>
        <pc:sldMkLst>
          <pc:docMk/>
          <pc:sldMk cId="1575444572" sldId="263"/>
        </pc:sldMkLst>
        <pc:spChg chg="mod">
          <ac:chgData name="Olumide Olusegun Ogunyoye (2507369)" userId="S::2507369@student.uwtsd.ac.uk::823da81a-a566-4191-b8b6-a6dc4b07e9e4" providerId="AD" clId="Web-{BE77E947-F8A5-11F9-9F2A-4C69C2913FEF}" dt="2026-06-17T12:14:38.483" v="10" actId="20577"/>
          <ac:spMkLst>
            <pc:docMk/>
            <pc:sldMk cId="1575444572" sldId="263"/>
            <ac:spMk id="2" creationId="{15863310-06EC-C2CA-33D5-E6D68B0D33CB}"/>
          </ac:spMkLst>
        </pc:spChg>
      </pc:sldChg>
      <pc:sldChg chg="ord">
        <pc:chgData name="Olumide Olusegun Ogunyoye (2507369)" userId="S::2507369@student.uwtsd.ac.uk::823da81a-a566-4191-b8b6-a6dc4b07e9e4" providerId="AD" clId="Web-{BE77E947-F8A5-11F9-9F2A-4C69C2913FEF}" dt="2026-06-17T15:03:48.278" v="788"/>
        <pc:sldMkLst>
          <pc:docMk/>
          <pc:sldMk cId="548138863" sldId="265"/>
        </pc:sldMkLst>
      </pc:sldChg>
      <pc:sldChg chg="modSp">
        <pc:chgData name="Olumide Olusegun Ogunyoye (2507369)" userId="S::2507369@student.uwtsd.ac.uk::823da81a-a566-4191-b8b6-a6dc4b07e9e4" providerId="AD" clId="Web-{BE77E947-F8A5-11F9-9F2A-4C69C2913FEF}" dt="2026-06-17T13:34:33.957" v="39" actId="20577"/>
        <pc:sldMkLst>
          <pc:docMk/>
          <pc:sldMk cId="4142314267" sldId="266"/>
        </pc:sldMkLst>
        <pc:spChg chg="mod">
          <ac:chgData name="Olumide Olusegun Ogunyoye (2507369)" userId="S::2507369@student.uwtsd.ac.uk::823da81a-a566-4191-b8b6-a6dc4b07e9e4" providerId="AD" clId="Web-{BE77E947-F8A5-11F9-9F2A-4C69C2913FEF}" dt="2026-06-17T13:34:33.957" v="39" actId="20577"/>
          <ac:spMkLst>
            <pc:docMk/>
            <pc:sldMk cId="4142314267" sldId="266"/>
            <ac:spMk id="2" creationId="{B04B2FCE-22D1-4FE1-71F6-244D6261AAF4}"/>
          </ac:spMkLst>
        </pc:spChg>
      </pc:sldChg>
      <pc:sldChg chg="addSp delSp modSp new mod ord setBg">
        <pc:chgData name="Olumide Olusegun Ogunyoye (2507369)" userId="S::2507369@student.uwtsd.ac.uk::823da81a-a566-4191-b8b6-a6dc4b07e9e4" providerId="AD" clId="Web-{BE77E947-F8A5-11F9-9F2A-4C69C2913FEF}" dt="2026-06-17T15:35:33.965" v="844" actId="20577"/>
        <pc:sldMkLst>
          <pc:docMk/>
          <pc:sldMk cId="506324127" sldId="268"/>
        </pc:sldMkLst>
        <pc:spChg chg="add mod">
          <ac:chgData name="Olumide Olusegun Ogunyoye (2507369)" userId="S::2507369@student.uwtsd.ac.uk::823da81a-a566-4191-b8b6-a6dc4b07e9e4" providerId="AD" clId="Web-{BE77E947-F8A5-11F9-9F2A-4C69C2913FEF}" dt="2026-06-17T15:35:33.965" v="844" actId="20577"/>
          <ac:spMkLst>
            <pc:docMk/>
            <pc:sldMk cId="506324127" sldId="268"/>
            <ac:spMk id="2" creationId="{4DFAD3C4-1B4A-9BD6-06BA-1C041CC6499B}"/>
          </ac:spMkLst>
        </pc:spChg>
        <pc:spChg chg="add">
          <ac:chgData name="Olumide Olusegun Ogunyoye (2507369)" userId="S::2507369@student.uwtsd.ac.uk::823da81a-a566-4191-b8b6-a6dc4b07e9e4" providerId="AD" clId="Web-{BE77E947-F8A5-11F9-9F2A-4C69C2913FEF}" dt="2026-06-17T15:02:55.463" v="786"/>
          <ac:spMkLst>
            <pc:docMk/>
            <pc:sldMk cId="506324127" sldId="268"/>
            <ac:spMk id="7" creationId="{DEE2AD96-B495-4E06-9291-B71706F728CB}"/>
          </ac:spMkLst>
        </pc:spChg>
        <pc:spChg chg="add del">
          <ac:chgData name="Olumide Olusegun Ogunyoye (2507369)" userId="S::2507369@student.uwtsd.ac.uk::823da81a-a566-4191-b8b6-a6dc4b07e9e4" providerId="AD" clId="Web-{BE77E947-F8A5-11F9-9F2A-4C69C2913FEF}" dt="2026-06-17T15:02:51.634" v="783"/>
          <ac:spMkLst>
            <pc:docMk/>
            <pc:sldMk cId="506324127" sldId="268"/>
            <ac:spMk id="8" creationId="{04812C46-200A-4DEB-A05E-3ED6C68C2387}"/>
          </ac:spMkLst>
        </pc:spChg>
        <pc:spChg chg="add">
          <ac:chgData name="Olumide Olusegun Ogunyoye (2507369)" userId="S::2507369@student.uwtsd.ac.uk::823da81a-a566-4191-b8b6-a6dc4b07e9e4" providerId="AD" clId="Web-{BE77E947-F8A5-11F9-9F2A-4C69C2913FEF}" dt="2026-06-17T15:02:55.463" v="786"/>
          <ac:spMkLst>
            <pc:docMk/>
            <pc:sldMk cId="506324127" sldId="268"/>
            <ac:spMk id="9" creationId="{53CF6D67-C5A8-4ADD-9E8E-1E38CA1D3166}"/>
          </ac:spMkLst>
        </pc:spChg>
        <pc:spChg chg="add del">
          <ac:chgData name="Olumide Olusegun Ogunyoye (2507369)" userId="S::2507369@student.uwtsd.ac.uk::823da81a-a566-4191-b8b6-a6dc4b07e9e4" providerId="AD" clId="Web-{BE77E947-F8A5-11F9-9F2A-4C69C2913FEF}" dt="2026-06-17T15:02:51.634" v="783"/>
          <ac:spMkLst>
            <pc:docMk/>
            <pc:sldMk cId="506324127" sldId="268"/>
            <ac:spMk id="10" creationId="{D1EA859B-E555-4109-94F3-6700E046E008}"/>
          </ac:spMkLst>
        </pc:spChg>
        <pc:spChg chg="add">
          <ac:chgData name="Olumide Olusegun Ogunyoye (2507369)" userId="S::2507369@student.uwtsd.ac.uk::823da81a-a566-4191-b8b6-a6dc4b07e9e4" providerId="AD" clId="Web-{BE77E947-F8A5-11F9-9F2A-4C69C2913FEF}" dt="2026-06-17T15:02:55.463" v="786"/>
          <ac:spMkLst>
            <pc:docMk/>
            <pc:sldMk cId="506324127" sldId="268"/>
            <ac:spMk id="11" creationId="{86909FA0-B515-4681-B7A8-FA281D133B94}"/>
          </ac:spMkLst>
        </pc:spChg>
        <pc:spChg chg="add del">
          <ac:chgData name="Olumide Olusegun Ogunyoye (2507369)" userId="S::2507369@student.uwtsd.ac.uk::823da81a-a566-4191-b8b6-a6dc4b07e9e4" providerId="AD" clId="Web-{BE77E947-F8A5-11F9-9F2A-4C69C2913FEF}" dt="2026-06-17T15:02:55.447" v="785"/>
          <ac:spMkLst>
            <pc:docMk/>
            <pc:sldMk cId="506324127" sldId="268"/>
            <ac:spMk id="12" creationId="{3ECBE1F1-D69B-4AFA-ABD5-8E41720EF6DE}"/>
          </ac:spMkLst>
        </pc:spChg>
        <pc:spChg chg="add del">
          <ac:chgData name="Olumide Olusegun Ogunyoye (2507369)" userId="S::2507369@student.uwtsd.ac.uk::823da81a-a566-4191-b8b6-a6dc4b07e9e4" providerId="AD" clId="Web-{BE77E947-F8A5-11F9-9F2A-4C69C2913FEF}" dt="2026-06-17T15:02:55.447" v="785"/>
          <ac:spMkLst>
            <pc:docMk/>
            <pc:sldMk cId="506324127" sldId="268"/>
            <ac:spMk id="14" creationId="{603A6265-E10C-4B85-9C20-E75FCAF9CC63}"/>
          </ac:spMkLst>
        </pc:spChg>
        <pc:spChg chg="add">
          <ac:chgData name="Olumide Olusegun Ogunyoye (2507369)" userId="S::2507369@student.uwtsd.ac.uk::823da81a-a566-4191-b8b6-a6dc4b07e9e4" providerId="AD" clId="Web-{BE77E947-F8A5-11F9-9F2A-4C69C2913FEF}" dt="2026-06-17T15:02:55.463" v="786"/>
          <ac:spMkLst>
            <pc:docMk/>
            <pc:sldMk cId="506324127" sldId="268"/>
            <ac:spMk id="15" creationId="{7D96243B-ECED-4B71-8E06-AE9A285EAD20}"/>
          </ac:spMkLst>
        </pc:spChg>
        <pc:spChg chg="add">
          <ac:chgData name="Olumide Olusegun Ogunyoye (2507369)" userId="S::2507369@student.uwtsd.ac.uk::823da81a-a566-4191-b8b6-a6dc4b07e9e4" providerId="AD" clId="Web-{BE77E947-F8A5-11F9-9F2A-4C69C2913FEF}" dt="2026-06-17T15:02:55.463" v="786"/>
          <ac:spMkLst>
            <pc:docMk/>
            <pc:sldMk cId="506324127" sldId="268"/>
            <ac:spMk id="16" creationId="{21C9FE86-FCC3-4A31-AA1C-C882262B7FE7}"/>
          </ac:spMkLst>
        </pc:spChg>
        <pc:spChg chg="add">
          <ac:chgData name="Olumide Olusegun Ogunyoye (2507369)" userId="S::2507369@student.uwtsd.ac.uk::823da81a-a566-4191-b8b6-a6dc4b07e9e4" providerId="AD" clId="Web-{BE77E947-F8A5-11F9-9F2A-4C69C2913FEF}" dt="2026-06-17T15:02:55.463" v="786"/>
          <ac:spMkLst>
            <pc:docMk/>
            <pc:sldMk cId="506324127" sldId="268"/>
            <ac:spMk id="17" creationId="{A09989E4-EFDC-4A90-A633-E0525FB4139E}"/>
          </ac:spMkLst>
        </pc:spChg>
        <pc:picChg chg="add del">
          <ac:chgData name="Olumide Olusegun Ogunyoye (2507369)" userId="S::2507369@student.uwtsd.ac.uk::823da81a-a566-4191-b8b6-a6dc4b07e9e4" providerId="AD" clId="Web-{BE77E947-F8A5-11F9-9F2A-4C69C2913FEF}" dt="2026-06-17T15:02:51.634" v="783"/>
          <ac:picMkLst>
            <pc:docMk/>
            <pc:sldMk cId="506324127" sldId="268"/>
            <ac:picMk id="4" creationId="{CC595801-D5AF-5E91-84B3-62F894F431D9}"/>
          </ac:picMkLst>
        </pc:picChg>
        <pc:picChg chg="add del">
          <ac:chgData name="Olumide Olusegun Ogunyoye (2507369)" userId="S::2507369@student.uwtsd.ac.uk::823da81a-a566-4191-b8b6-a6dc4b07e9e4" providerId="AD" clId="Web-{BE77E947-F8A5-11F9-9F2A-4C69C2913FEF}" dt="2026-06-17T15:02:55.447" v="785"/>
          <ac:picMkLst>
            <pc:docMk/>
            <pc:sldMk cId="506324127" sldId="268"/>
            <ac:picMk id="13" creationId="{C038A9CA-43F4-5F47-44D8-C1C7B276C3C4}"/>
          </ac:picMkLst>
        </pc:picChg>
      </pc:sldChg>
      <pc:sldChg chg="addSp delSp modSp new ord">
        <pc:chgData name="Olumide Olusegun Ogunyoye (2507369)" userId="S::2507369@student.uwtsd.ac.uk::823da81a-a566-4191-b8b6-a6dc4b07e9e4" providerId="AD" clId="Web-{BE77E947-F8A5-11F9-9F2A-4C69C2913FEF}" dt="2026-06-17T15:24:38.152" v="843"/>
        <pc:sldMkLst>
          <pc:docMk/>
          <pc:sldMk cId="3494423338" sldId="269"/>
        </pc:sldMkLst>
        <pc:spChg chg="add del mod">
          <ac:chgData name="Olumide Olusegun Ogunyoye (2507369)" userId="S::2507369@student.uwtsd.ac.uk::823da81a-a566-4191-b8b6-a6dc4b07e9e4" providerId="AD" clId="Web-{BE77E947-F8A5-11F9-9F2A-4C69C2913FEF}" dt="2026-06-17T15:22:49.554" v="826"/>
          <ac:spMkLst>
            <pc:docMk/>
            <pc:sldMk cId="3494423338" sldId="269"/>
            <ac:spMk id="2" creationId="{4617FD34-B04D-7B1D-6BFF-9449A8E16E4E}"/>
          </ac:spMkLst>
        </pc:spChg>
        <pc:spChg chg="add mod">
          <ac:chgData name="Olumide Olusegun Ogunyoye (2507369)" userId="S::2507369@student.uwtsd.ac.uk::823da81a-a566-4191-b8b6-a6dc4b07e9e4" providerId="AD" clId="Web-{BE77E947-F8A5-11F9-9F2A-4C69C2913FEF}" dt="2026-06-17T15:24:04.760" v="840" actId="1076"/>
          <ac:spMkLst>
            <pc:docMk/>
            <pc:sldMk cId="3494423338" sldId="269"/>
            <ac:spMk id="3" creationId="{BE7D5A14-EE48-E4E1-31D8-D0A2BAEB8B0B}"/>
          </ac:spMkLst>
        </pc:spChg>
        <pc:spChg chg="add mod">
          <ac:chgData name="Olumide Olusegun Ogunyoye (2507369)" userId="S::2507369@student.uwtsd.ac.uk::823da81a-a566-4191-b8b6-a6dc4b07e9e4" providerId="AD" clId="Web-{BE77E947-F8A5-11F9-9F2A-4C69C2913FEF}" dt="2026-06-17T15:23:40.493" v="838" actId="20577"/>
          <ac:spMkLst>
            <pc:docMk/>
            <pc:sldMk cId="3494423338" sldId="269"/>
            <ac:spMk id="5" creationId="{49FAECFD-4324-79A7-C742-BC9F0E6EDE21}"/>
          </ac:spMkLst>
        </pc:spChg>
        <pc:picChg chg="add mod">
          <ac:chgData name="Olumide Olusegun Ogunyoye (2507369)" userId="S::2507369@student.uwtsd.ac.uk::823da81a-a566-4191-b8b6-a6dc4b07e9e4" providerId="AD" clId="Web-{BE77E947-F8A5-11F9-9F2A-4C69C2913FEF}" dt="2026-06-17T15:23:50.290" v="839" actId="1076"/>
          <ac:picMkLst>
            <pc:docMk/>
            <pc:sldMk cId="3494423338" sldId="269"/>
            <ac:picMk id="4" creationId="{EDDD1C5A-AB64-80CA-83BC-C9F9CDF71E77}"/>
          </ac:picMkLst>
        </pc:picChg>
      </pc:sldChg>
    </pc:docChg>
  </pc:docChgLst>
  <pc:docChgLst>
    <pc:chgData name="Olumide Olusegun Ogunyoye (2507369)" userId="S::2507369@student.uwtsd.ac.uk::823da81a-a566-4191-b8b6-a6dc4b07e9e4" providerId="AD" clId="Web-{CCF2EF6F-4E77-D664-40A4-926D03860A5D}"/>
    <pc:docChg chg="addSld delSld modSld">
      <pc:chgData name="Olumide Olusegun Ogunyoye (2507369)" userId="S::2507369@student.uwtsd.ac.uk::823da81a-a566-4191-b8b6-a6dc4b07e9e4" providerId="AD" clId="Web-{CCF2EF6F-4E77-D664-40A4-926D03860A5D}" dt="2026-06-09T09:37:05.100" v="3103" actId="20577"/>
      <pc:docMkLst>
        <pc:docMk/>
      </pc:docMkLst>
      <pc:sldChg chg="modSp">
        <pc:chgData name="Olumide Olusegun Ogunyoye (2507369)" userId="S::2507369@student.uwtsd.ac.uk::823da81a-a566-4191-b8b6-a6dc4b07e9e4" providerId="AD" clId="Web-{CCF2EF6F-4E77-D664-40A4-926D03860A5D}" dt="2026-06-09T09:30:35.085" v="3043" actId="20577"/>
        <pc:sldMkLst>
          <pc:docMk/>
          <pc:sldMk cId="582103272" sldId="259"/>
        </pc:sldMkLst>
        <pc:spChg chg="mod">
          <ac:chgData name="Olumide Olusegun Ogunyoye (2507369)" userId="S::2507369@student.uwtsd.ac.uk::823da81a-a566-4191-b8b6-a6dc4b07e9e4" providerId="AD" clId="Web-{CCF2EF6F-4E77-D664-40A4-926D03860A5D}" dt="2026-06-09T09:30:35.085" v="3043" actId="20577"/>
          <ac:spMkLst>
            <pc:docMk/>
            <pc:sldMk cId="582103272" sldId="259"/>
            <ac:spMk id="4" creationId="{54AE415C-CC78-B817-C842-FE64E7B804B2}"/>
          </ac:spMkLst>
        </pc:spChg>
      </pc:sldChg>
      <pc:sldChg chg="addSp delSp modSp new mod setBg">
        <pc:chgData name="Olumide Olusegun Ogunyoye (2507369)" userId="S::2507369@student.uwtsd.ac.uk::823da81a-a566-4191-b8b6-a6dc4b07e9e4" providerId="AD" clId="Web-{CCF2EF6F-4E77-D664-40A4-926D03860A5D}" dt="2026-06-09T09:25:25.591" v="3032" actId="20577"/>
        <pc:sldMkLst>
          <pc:docMk/>
          <pc:sldMk cId="2196905818" sldId="260"/>
        </pc:sldMkLst>
        <pc:spChg chg="add mod">
          <ac:chgData name="Olumide Olusegun Ogunyoye (2507369)" userId="S::2507369@student.uwtsd.ac.uk::823da81a-a566-4191-b8b6-a6dc4b07e9e4" providerId="AD" clId="Web-{CCF2EF6F-4E77-D664-40A4-926D03860A5D}" dt="2026-06-09T09:25:25.591" v="3032" actId="20577"/>
          <ac:spMkLst>
            <pc:docMk/>
            <pc:sldMk cId="2196905818" sldId="260"/>
            <ac:spMk id="2" creationId="{48CDA0D7-BD06-C01E-A8E6-57761C55EBEE}"/>
          </ac:spMkLst>
        </pc:spChg>
        <pc:spChg chg="add">
          <ac:chgData name="Olumide Olusegun Ogunyoye (2507369)" userId="S::2507369@student.uwtsd.ac.uk::823da81a-a566-4191-b8b6-a6dc4b07e9e4" providerId="AD" clId="Web-{CCF2EF6F-4E77-D664-40A4-926D03860A5D}" dt="2026-06-09T00:05:32.116" v="2340"/>
          <ac:spMkLst>
            <pc:docMk/>
            <pc:sldMk cId="2196905818" sldId="260"/>
            <ac:spMk id="7" creationId="{F837543A-6020-4505-A233-C9DB4BF74011}"/>
          </ac:spMkLst>
        </pc:spChg>
        <pc:spChg chg="add">
          <ac:chgData name="Olumide Olusegun Ogunyoye (2507369)" userId="S::2507369@student.uwtsd.ac.uk::823da81a-a566-4191-b8b6-a6dc4b07e9e4" providerId="AD" clId="Web-{CCF2EF6F-4E77-D664-40A4-926D03860A5D}" dt="2026-06-09T00:05:32.116" v="2340"/>
          <ac:spMkLst>
            <pc:docMk/>
            <pc:sldMk cId="2196905818" sldId="260"/>
            <ac:spMk id="9" creationId="{35B16301-FB18-48BA-A6DD-C37CAF6F9A18}"/>
          </ac:spMkLst>
        </pc:spChg>
        <pc:spChg chg="add">
          <ac:chgData name="Olumide Olusegun Ogunyoye (2507369)" userId="S::2507369@student.uwtsd.ac.uk::823da81a-a566-4191-b8b6-a6dc4b07e9e4" providerId="AD" clId="Web-{CCF2EF6F-4E77-D664-40A4-926D03860A5D}" dt="2026-06-09T00:05:32.116" v="2340"/>
          <ac:spMkLst>
            <pc:docMk/>
            <pc:sldMk cId="2196905818" sldId="260"/>
            <ac:spMk id="11" creationId="{C3C0D90E-074A-4F52-9B11-B52BEF4BCBE5}"/>
          </ac:spMkLst>
        </pc:spChg>
        <pc:spChg chg="add">
          <ac:chgData name="Olumide Olusegun Ogunyoye (2507369)" userId="S::2507369@student.uwtsd.ac.uk::823da81a-a566-4191-b8b6-a6dc4b07e9e4" providerId="AD" clId="Web-{CCF2EF6F-4E77-D664-40A4-926D03860A5D}" dt="2026-06-09T00:05:32.116" v="2340"/>
          <ac:spMkLst>
            <pc:docMk/>
            <pc:sldMk cId="2196905818" sldId="260"/>
            <ac:spMk id="13" creationId="{CABBD4C1-E6F8-46F6-8152-A8A97490BF4D}"/>
          </ac:spMkLst>
        </pc:spChg>
        <pc:spChg chg="add">
          <ac:chgData name="Olumide Olusegun Ogunyoye (2507369)" userId="S::2507369@student.uwtsd.ac.uk::823da81a-a566-4191-b8b6-a6dc4b07e9e4" providerId="AD" clId="Web-{CCF2EF6F-4E77-D664-40A4-926D03860A5D}" dt="2026-06-09T00:05:32.116" v="2340"/>
          <ac:spMkLst>
            <pc:docMk/>
            <pc:sldMk cId="2196905818" sldId="260"/>
            <ac:spMk id="15" creationId="{83BA5EF5-1FE9-4BF9-83BB-269BCDDF6156}"/>
          </ac:spMkLst>
        </pc:spChg>
        <pc:spChg chg="add">
          <ac:chgData name="Olumide Olusegun Ogunyoye (2507369)" userId="S::2507369@student.uwtsd.ac.uk::823da81a-a566-4191-b8b6-a6dc4b07e9e4" providerId="AD" clId="Web-{CCF2EF6F-4E77-D664-40A4-926D03860A5D}" dt="2026-06-09T00:05:32.116" v="2340"/>
          <ac:spMkLst>
            <pc:docMk/>
            <pc:sldMk cId="2196905818" sldId="260"/>
            <ac:spMk id="19" creationId="{88853921-7BC9-4BDE-ACAB-133C683C82D6}"/>
          </ac:spMkLst>
        </pc:spChg>
        <pc:spChg chg="add">
          <ac:chgData name="Olumide Olusegun Ogunyoye (2507369)" userId="S::2507369@student.uwtsd.ac.uk::823da81a-a566-4191-b8b6-a6dc4b07e9e4" providerId="AD" clId="Web-{CCF2EF6F-4E77-D664-40A4-926D03860A5D}" dt="2026-06-09T00:05:32.116" v="2340"/>
          <ac:spMkLst>
            <pc:docMk/>
            <pc:sldMk cId="2196905818" sldId="260"/>
            <ac:spMk id="21" creationId="{09192968-3AE7-4470-A61C-97294BB92731}"/>
          </ac:spMkLst>
        </pc:spChg>
        <pc:spChg chg="add">
          <ac:chgData name="Olumide Olusegun Ogunyoye (2507369)" userId="S::2507369@student.uwtsd.ac.uk::823da81a-a566-4191-b8b6-a6dc4b07e9e4" providerId="AD" clId="Web-{CCF2EF6F-4E77-D664-40A4-926D03860A5D}" dt="2026-06-09T00:05:32.116" v="2340"/>
          <ac:spMkLst>
            <pc:docMk/>
            <pc:sldMk cId="2196905818" sldId="260"/>
            <ac:spMk id="23" creationId="{3AB72E55-43E4-4356-BFE8-E2102CB0B505}"/>
          </ac:spMkLst>
        </pc:spChg>
        <pc:cxnChg chg="add">
          <ac:chgData name="Olumide Olusegun Ogunyoye (2507369)" userId="S::2507369@student.uwtsd.ac.uk::823da81a-a566-4191-b8b6-a6dc4b07e9e4" providerId="AD" clId="Web-{CCF2EF6F-4E77-D664-40A4-926D03860A5D}" dt="2026-06-09T00:05:32.116" v="2340"/>
          <ac:cxnSpMkLst>
            <pc:docMk/>
            <pc:sldMk cId="2196905818" sldId="260"/>
            <ac:cxnSpMk id="17" creationId="{4B3BCACB-5880-460B-9606-8C433A9AF99D}"/>
          </ac:cxnSpMkLst>
        </pc:cxnChg>
      </pc:sldChg>
      <pc:sldChg chg="addSp modSp new mod setBg">
        <pc:chgData name="Olumide Olusegun Ogunyoye (2507369)" userId="S::2507369@student.uwtsd.ac.uk::823da81a-a566-4191-b8b6-a6dc4b07e9e4" providerId="AD" clId="Web-{CCF2EF6F-4E77-D664-40A4-926D03860A5D}" dt="2026-06-09T00:04:49.162" v="2337"/>
        <pc:sldMkLst>
          <pc:docMk/>
          <pc:sldMk cId="1982716689" sldId="261"/>
        </pc:sldMkLst>
        <pc:spChg chg="add mod">
          <ac:chgData name="Olumide Olusegun Ogunyoye (2507369)" userId="S::2507369@student.uwtsd.ac.uk::823da81a-a566-4191-b8b6-a6dc4b07e9e4" providerId="AD" clId="Web-{CCF2EF6F-4E77-D664-40A4-926D03860A5D}" dt="2026-06-09T00:04:49.162" v="2337"/>
          <ac:spMkLst>
            <pc:docMk/>
            <pc:sldMk cId="1982716689" sldId="261"/>
            <ac:spMk id="2" creationId="{3FDA7CC7-7CF0-FB66-D02F-C2D490B952BD}"/>
          </ac:spMkLst>
        </pc:spChg>
        <pc:spChg chg="add">
          <ac:chgData name="Olumide Olusegun Ogunyoye (2507369)" userId="S::2507369@student.uwtsd.ac.uk::823da81a-a566-4191-b8b6-a6dc4b07e9e4" providerId="AD" clId="Web-{CCF2EF6F-4E77-D664-40A4-926D03860A5D}" dt="2026-06-09T00:04:49.162" v="2337"/>
          <ac:spMkLst>
            <pc:docMk/>
            <pc:sldMk cId="1982716689" sldId="261"/>
            <ac:spMk id="7" creationId="{F837543A-6020-4505-A233-C9DB4BF74011}"/>
          </ac:spMkLst>
        </pc:spChg>
        <pc:spChg chg="add">
          <ac:chgData name="Olumide Olusegun Ogunyoye (2507369)" userId="S::2507369@student.uwtsd.ac.uk::823da81a-a566-4191-b8b6-a6dc4b07e9e4" providerId="AD" clId="Web-{CCF2EF6F-4E77-D664-40A4-926D03860A5D}" dt="2026-06-09T00:04:49.162" v="2337"/>
          <ac:spMkLst>
            <pc:docMk/>
            <pc:sldMk cId="1982716689" sldId="261"/>
            <ac:spMk id="9" creationId="{35B16301-FB18-48BA-A6DD-C37CAF6F9A18}"/>
          </ac:spMkLst>
        </pc:spChg>
        <pc:spChg chg="add">
          <ac:chgData name="Olumide Olusegun Ogunyoye (2507369)" userId="S::2507369@student.uwtsd.ac.uk::823da81a-a566-4191-b8b6-a6dc4b07e9e4" providerId="AD" clId="Web-{CCF2EF6F-4E77-D664-40A4-926D03860A5D}" dt="2026-06-09T00:04:49.162" v="2337"/>
          <ac:spMkLst>
            <pc:docMk/>
            <pc:sldMk cId="1982716689" sldId="261"/>
            <ac:spMk id="11" creationId="{C3C0D90E-074A-4F52-9B11-B52BEF4BCBE5}"/>
          </ac:spMkLst>
        </pc:spChg>
        <pc:spChg chg="add">
          <ac:chgData name="Olumide Olusegun Ogunyoye (2507369)" userId="S::2507369@student.uwtsd.ac.uk::823da81a-a566-4191-b8b6-a6dc4b07e9e4" providerId="AD" clId="Web-{CCF2EF6F-4E77-D664-40A4-926D03860A5D}" dt="2026-06-09T00:04:49.162" v="2337"/>
          <ac:spMkLst>
            <pc:docMk/>
            <pc:sldMk cId="1982716689" sldId="261"/>
            <ac:spMk id="13" creationId="{CABBD4C1-E6F8-46F6-8152-A8A97490BF4D}"/>
          </ac:spMkLst>
        </pc:spChg>
        <pc:spChg chg="add">
          <ac:chgData name="Olumide Olusegun Ogunyoye (2507369)" userId="S::2507369@student.uwtsd.ac.uk::823da81a-a566-4191-b8b6-a6dc4b07e9e4" providerId="AD" clId="Web-{CCF2EF6F-4E77-D664-40A4-926D03860A5D}" dt="2026-06-09T00:04:49.162" v="2337"/>
          <ac:spMkLst>
            <pc:docMk/>
            <pc:sldMk cId="1982716689" sldId="261"/>
            <ac:spMk id="15" creationId="{83BA5EF5-1FE9-4BF9-83BB-269BCDDF6156}"/>
          </ac:spMkLst>
        </pc:spChg>
        <pc:spChg chg="add">
          <ac:chgData name="Olumide Olusegun Ogunyoye (2507369)" userId="S::2507369@student.uwtsd.ac.uk::823da81a-a566-4191-b8b6-a6dc4b07e9e4" providerId="AD" clId="Web-{CCF2EF6F-4E77-D664-40A4-926D03860A5D}" dt="2026-06-09T00:04:49.162" v="2337"/>
          <ac:spMkLst>
            <pc:docMk/>
            <pc:sldMk cId="1982716689" sldId="261"/>
            <ac:spMk id="19" creationId="{88853921-7BC9-4BDE-ACAB-133C683C82D6}"/>
          </ac:spMkLst>
        </pc:spChg>
        <pc:spChg chg="add">
          <ac:chgData name="Olumide Olusegun Ogunyoye (2507369)" userId="S::2507369@student.uwtsd.ac.uk::823da81a-a566-4191-b8b6-a6dc4b07e9e4" providerId="AD" clId="Web-{CCF2EF6F-4E77-D664-40A4-926D03860A5D}" dt="2026-06-09T00:04:49.162" v="2337"/>
          <ac:spMkLst>
            <pc:docMk/>
            <pc:sldMk cId="1982716689" sldId="261"/>
            <ac:spMk id="21" creationId="{09192968-3AE7-4470-A61C-97294BB92731}"/>
          </ac:spMkLst>
        </pc:spChg>
        <pc:spChg chg="add">
          <ac:chgData name="Olumide Olusegun Ogunyoye (2507369)" userId="S::2507369@student.uwtsd.ac.uk::823da81a-a566-4191-b8b6-a6dc4b07e9e4" providerId="AD" clId="Web-{CCF2EF6F-4E77-D664-40A4-926D03860A5D}" dt="2026-06-09T00:04:49.162" v="2337"/>
          <ac:spMkLst>
            <pc:docMk/>
            <pc:sldMk cId="1982716689" sldId="261"/>
            <ac:spMk id="23" creationId="{3AB72E55-43E4-4356-BFE8-E2102CB0B505}"/>
          </ac:spMkLst>
        </pc:spChg>
        <pc:cxnChg chg="add">
          <ac:chgData name="Olumide Olusegun Ogunyoye (2507369)" userId="S::2507369@student.uwtsd.ac.uk::823da81a-a566-4191-b8b6-a6dc4b07e9e4" providerId="AD" clId="Web-{CCF2EF6F-4E77-D664-40A4-926D03860A5D}" dt="2026-06-09T00:04:49.162" v="2337"/>
          <ac:cxnSpMkLst>
            <pc:docMk/>
            <pc:sldMk cId="1982716689" sldId="261"/>
            <ac:cxnSpMk id="17" creationId="{4B3BCACB-5880-460B-9606-8C433A9AF99D}"/>
          </ac:cxnSpMkLst>
        </pc:cxnChg>
      </pc:sldChg>
      <pc:sldChg chg="addSp modSp new mod setBg">
        <pc:chgData name="Olumide Olusegun Ogunyoye (2507369)" userId="S::2507369@student.uwtsd.ac.uk::823da81a-a566-4191-b8b6-a6dc4b07e9e4" providerId="AD" clId="Web-{CCF2EF6F-4E77-D664-40A4-926D03860A5D}" dt="2026-06-09T00:04:33.192" v="2336"/>
        <pc:sldMkLst>
          <pc:docMk/>
          <pc:sldMk cId="2646289195" sldId="262"/>
        </pc:sldMkLst>
        <pc:spChg chg="add mod">
          <ac:chgData name="Olumide Olusegun Ogunyoye (2507369)" userId="S::2507369@student.uwtsd.ac.uk::823da81a-a566-4191-b8b6-a6dc4b07e9e4" providerId="AD" clId="Web-{CCF2EF6F-4E77-D664-40A4-926D03860A5D}" dt="2026-06-09T00:04:33.192" v="2336"/>
          <ac:spMkLst>
            <pc:docMk/>
            <pc:sldMk cId="2646289195" sldId="262"/>
            <ac:spMk id="2" creationId="{ECD5BF63-F208-DB9C-F882-AAF344AACBE7}"/>
          </ac:spMkLst>
        </pc:spChg>
        <pc:spChg chg="add">
          <ac:chgData name="Olumide Olusegun Ogunyoye (2507369)" userId="S::2507369@student.uwtsd.ac.uk::823da81a-a566-4191-b8b6-a6dc4b07e9e4" providerId="AD" clId="Web-{CCF2EF6F-4E77-D664-40A4-926D03860A5D}" dt="2026-06-09T00:04:33.192" v="2336"/>
          <ac:spMkLst>
            <pc:docMk/>
            <pc:sldMk cId="2646289195" sldId="262"/>
            <ac:spMk id="7" creationId="{F837543A-6020-4505-A233-C9DB4BF74011}"/>
          </ac:spMkLst>
        </pc:spChg>
        <pc:spChg chg="add">
          <ac:chgData name="Olumide Olusegun Ogunyoye (2507369)" userId="S::2507369@student.uwtsd.ac.uk::823da81a-a566-4191-b8b6-a6dc4b07e9e4" providerId="AD" clId="Web-{CCF2EF6F-4E77-D664-40A4-926D03860A5D}" dt="2026-06-09T00:04:33.192" v="2336"/>
          <ac:spMkLst>
            <pc:docMk/>
            <pc:sldMk cId="2646289195" sldId="262"/>
            <ac:spMk id="9" creationId="{35B16301-FB18-48BA-A6DD-C37CAF6F9A18}"/>
          </ac:spMkLst>
        </pc:spChg>
        <pc:spChg chg="add">
          <ac:chgData name="Olumide Olusegun Ogunyoye (2507369)" userId="S::2507369@student.uwtsd.ac.uk::823da81a-a566-4191-b8b6-a6dc4b07e9e4" providerId="AD" clId="Web-{CCF2EF6F-4E77-D664-40A4-926D03860A5D}" dt="2026-06-09T00:04:33.192" v="2336"/>
          <ac:spMkLst>
            <pc:docMk/>
            <pc:sldMk cId="2646289195" sldId="262"/>
            <ac:spMk id="11" creationId="{C3C0D90E-074A-4F52-9B11-B52BEF4BCBE5}"/>
          </ac:spMkLst>
        </pc:spChg>
        <pc:spChg chg="add">
          <ac:chgData name="Olumide Olusegun Ogunyoye (2507369)" userId="S::2507369@student.uwtsd.ac.uk::823da81a-a566-4191-b8b6-a6dc4b07e9e4" providerId="AD" clId="Web-{CCF2EF6F-4E77-D664-40A4-926D03860A5D}" dt="2026-06-09T00:04:33.192" v="2336"/>
          <ac:spMkLst>
            <pc:docMk/>
            <pc:sldMk cId="2646289195" sldId="262"/>
            <ac:spMk id="13" creationId="{CABBD4C1-E6F8-46F6-8152-A8A97490BF4D}"/>
          </ac:spMkLst>
        </pc:spChg>
        <pc:spChg chg="add">
          <ac:chgData name="Olumide Olusegun Ogunyoye (2507369)" userId="S::2507369@student.uwtsd.ac.uk::823da81a-a566-4191-b8b6-a6dc4b07e9e4" providerId="AD" clId="Web-{CCF2EF6F-4E77-D664-40A4-926D03860A5D}" dt="2026-06-09T00:04:33.192" v="2336"/>
          <ac:spMkLst>
            <pc:docMk/>
            <pc:sldMk cId="2646289195" sldId="262"/>
            <ac:spMk id="15" creationId="{83BA5EF5-1FE9-4BF9-83BB-269BCDDF6156}"/>
          </ac:spMkLst>
        </pc:spChg>
        <pc:spChg chg="add">
          <ac:chgData name="Olumide Olusegun Ogunyoye (2507369)" userId="S::2507369@student.uwtsd.ac.uk::823da81a-a566-4191-b8b6-a6dc4b07e9e4" providerId="AD" clId="Web-{CCF2EF6F-4E77-D664-40A4-926D03860A5D}" dt="2026-06-09T00:04:33.192" v="2336"/>
          <ac:spMkLst>
            <pc:docMk/>
            <pc:sldMk cId="2646289195" sldId="262"/>
            <ac:spMk id="19" creationId="{88853921-7BC9-4BDE-ACAB-133C683C82D6}"/>
          </ac:spMkLst>
        </pc:spChg>
        <pc:spChg chg="add">
          <ac:chgData name="Olumide Olusegun Ogunyoye (2507369)" userId="S::2507369@student.uwtsd.ac.uk::823da81a-a566-4191-b8b6-a6dc4b07e9e4" providerId="AD" clId="Web-{CCF2EF6F-4E77-D664-40A4-926D03860A5D}" dt="2026-06-09T00:04:33.192" v="2336"/>
          <ac:spMkLst>
            <pc:docMk/>
            <pc:sldMk cId="2646289195" sldId="262"/>
            <ac:spMk id="21" creationId="{09192968-3AE7-4470-A61C-97294BB92731}"/>
          </ac:spMkLst>
        </pc:spChg>
        <pc:spChg chg="add">
          <ac:chgData name="Olumide Olusegun Ogunyoye (2507369)" userId="S::2507369@student.uwtsd.ac.uk::823da81a-a566-4191-b8b6-a6dc4b07e9e4" providerId="AD" clId="Web-{CCF2EF6F-4E77-D664-40A4-926D03860A5D}" dt="2026-06-09T00:04:33.192" v="2336"/>
          <ac:spMkLst>
            <pc:docMk/>
            <pc:sldMk cId="2646289195" sldId="262"/>
            <ac:spMk id="23" creationId="{3AB72E55-43E4-4356-BFE8-E2102CB0B505}"/>
          </ac:spMkLst>
        </pc:spChg>
        <pc:cxnChg chg="add">
          <ac:chgData name="Olumide Olusegun Ogunyoye (2507369)" userId="S::2507369@student.uwtsd.ac.uk::823da81a-a566-4191-b8b6-a6dc4b07e9e4" providerId="AD" clId="Web-{CCF2EF6F-4E77-D664-40A4-926D03860A5D}" dt="2026-06-09T00:04:33.192" v="2336"/>
          <ac:cxnSpMkLst>
            <pc:docMk/>
            <pc:sldMk cId="2646289195" sldId="262"/>
            <ac:cxnSpMk id="17" creationId="{4B3BCACB-5880-460B-9606-8C433A9AF99D}"/>
          </ac:cxnSpMkLst>
        </pc:cxnChg>
      </pc:sldChg>
      <pc:sldChg chg="addSp delSp modSp new mod setBg">
        <pc:chgData name="Olumide Olusegun Ogunyoye (2507369)" userId="S::2507369@student.uwtsd.ac.uk::823da81a-a566-4191-b8b6-a6dc4b07e9e4" providerId="AD" clId="Web-{CCF2EF6F-4E77-D664-40A4-926D03860A5D}" dt="2026-06-09T08:24:10.750" v="2645" actId="20577"/>
        <pc:sldMkLst>
          <pc:docMk/>
          <pc:sldMk cId="1575444572" sldId="263"/>
        </pc:sldMkLst>
        <pc:spChg chg="add mod">
          <ac:chgData name="Olumide Olusegun Ogunyoye (2507369)" userId="S::2507369@student.uwtsd.ac.uk::823da81a-a566-4191-b8b6-a6dc4b07e9e4" providerId="AD" clId="Web-{CCF2EF6F-4E77-D664-40A4-926D03860A5D}" dt="2026-06-09T08:24:10.750" v="2645" actId="20577"/>
          <ac:spMkLst>
            <pc:docMk/>
            <pc:sldMk cId="1575444572" sldId="263"/>
            <ac:spMk id="2" creationId="{15863310-06EC-C2CA-33D5-E6D68B0D33CB}"/>
          </ac:spMkLst>
        </pc:spChg>
        <pc:spChg chg="add">
          <ac:chgData name="Olumide Olusegun Ogunyoye (2507369)" userId="S::2507369@student.uwtsd.ac.uk::823da81a-a566-4191-b8b6-a6dc4b07e9e4" providerId="AD" clId="Web-{CCF2EF6F-4E77-D664-40A4-926D03860A5D}" dt="2026-06-09T00:05:17.460" v="2339"/>
          <ac:spMkLst>
            <pc:docMk/>
            <pc:sldMk cId="1575444572" sldId="263"/>
            <ac:spMk id="7" creationId="{F837543A-6020-4505-A233-C9DB4BF74011}"/>
          </ac:spMkLst>
        </pc:spChg>
        <pc:spChg chg="add">
          <ac:chgData name="Olumide Olusegun Ogunyoye (2507369)" userId="S::2507369@student.uwtsd.ac.uk::823da81a-a566-4191-b8b6-a6dc4b07e9e4" providerId="AD" clId="Web-{CCF2EF6F-4E77-D664-40A4-926D03860A5D}" dt="2026-06-09T00:05:17.460" v="2339"/>
          <ac:spMkLst>
            <pc:docMk/>
            <pc:sldMk cId="1575444572" sldId="263"/>
            <ac:spMk id="9" creationId="{35B16301-FB18-48BA-A6DD-C37CAF6F9A18}"/>
          </ac:spMkLst>
        </pc:spChg>
        <pc:spChg chg="add">
          <ac:chgData name="Olumide Olusegun Ogunyoye (2507369)" userId="S::2507369@student.uwtsd.ac.uk::823da81a-a566-4191-b8b6-a6dc4b07e9e4" providerId="AD" clId="Web-{CCF2EF6F-4E77-D664-40A4-926D03860A5D}" dt="2026-06-09T00:05:17.460" v="2339"/>
          <ac:spMkLst>
            <pc:docMk/>
            <pc:sldMk cId="1575444572" sldId="263"/>
            <ac:spMk id="11" creationId="{C3C0D90E-074A-4F52-9B11-B52BEF4BCBE5}"/>
          </ac:spMkLst>
        </pc:spChg>
        <pc:spChg chg="add">
          <ac:chgData name="Olumide Olusegun Ogunyoye (2507369)" userId="S::2507369@student.uwtsd.ac.uk::823da81a-a566-4191-b8b6-a6dc4b07e9e4" providerId="AD" clId="Web-{CCF2EF6F-4E77-D664-40A4-926D03860A5D}" dt="2026-06-09T00:05:17.460" v="2339"/>
          <ac:spMkLst>
            <pc:docMk/>
            <pc:sldMk cId="1575444572" sldId="263"/>
            <ac:spMk id="13" creationId="{CABBD4C1-E6F8-46F6-8152-A8A97490BF4D}"/>
          </ac:spMkLst>
        </pc:spChg>
        <pc:spChg chg="add">
          <ac:chgData name="Olumide Olusegun Ogunyoye (2507369)" userId="S::2507369@student.uwtsd.ac.uk::823da81a-a566-4191-b8b6-a6dc4b07e9e4" providerId="AD" clId="Web-{CCF2EF6F-4E77-D664-40A4-926D03860A5D}" dt="2026-06-09T00:05:17.460" v="2339"/>
          <ac:spMkLst>
            <pc:docMk/>
            <pc:sldMk cId="1575444572" sldId="263"/>
            <ac:spMk id="15" creationId="{83BA5EF5-1FE9-4BF9-83BB-269BCDDF6156}"/>
          </ac:spMkLst>
        </pc:spChg>
        <pc:spChg chg="add">
          <ac:chgData name="Olumide Olusegun Ogunyoye (2507369)" userId="S::2507369@student.uwtsd.ac.uk::823da81a-a566-4191-b8b6-a6dc4b07e9e4" providerId="AD" clId="Web-{CCF2EF6F-4E77-D664-40A4-926D03860A5D}" dt="2026-06-09T00:05:17.460" v="2339"/>
          <ac:spMkLst>
            <pc:docMk/>
            <pc:sldMk cId="1575444572" sldId="263"/>
            <ac:spMk id="19" creationId="{88853921-7BC9-4BDE-ACAB-133C683C82D6}"/>
          </ac:spMkLst>
        </pc:spChg>
        <pc:spChg chg="add">
          <ac:chgData name="Olumide Olusegun Ogunyoye (2507369)" userId="S::2507369@student.uwtsd.ac.uk::823da81a-a566-4191-b8b6-a6dc4b07e9e4" providerId="AD" clId="Web-{CCF2EF6F-4E77-D664-40A4-926D03860A5D}" dt="2026-06-09T00:05:17.460" v="2339"/>
          <ac:spMkLst>
            <pc:docMk/>
            <pc:sldMk cId="1575444572" sldId="263"/>
            <ac:spMk id="21" creationId="{09192968-3AE7-4470-A61C-97294BB92731}"/>
          </ac:spMkLst>
        </pc:spChg>
        <pc:spChg chg="add">
          <ac:chgData name="Olumide Olusegun Ogunyoye (2507369)" userId="S::2507369@student.uwtsd.ac.uk::823da81a-a566-4191-b8b6-a6dc4b07e9e4" providerId="AD" clId="Web-{CCF2EF6F-4E77-D664-40A4-926D03860A5D}" dt="2026-06-09T00:05:17.460" v="2339"/>
          <ac:spMkLst>
            <pc:docMk/>
            <pc:sldMk cId="1575444572" sldId="263"/>
            <ac:spMk id="23" creationId="{3AB72E55-43E4-4356-BFE8-E2102CB0B505}"/>
          </ac:spMkLst>
        </pc:spChg>
        <pc:cxnChg chg="add">
          <ac:chgData name="Olumide Olusegun Ogunyoye (2507369)" userId="S::2507369@student.uwtsd.ac.uk::823da81a-a566-4191-b8b6-a6dc4b07e9e4" providerId="AD" clId="Web-{CCF2EF6F-4E77-D664-40A4-926D03860A5D}" dt="2026-06-09T00:05:17.460" v="2339"/>
          <ac:cxnSpMkLst>
            <pc:docMk/>
            <pc:sldMk cId="1575444572" sldId="263"/>
            <ac:cxnSpMk id="17" creationId="{4B3BCACB-5880-460B-9606-8C433A9AF99D}"/>
          </ac:cxnSpMkLst>
        </pc:cxnChg>
      </pc:sldChg>
      <pc:sldChg chg="addSp delSp modSp new mod setBg">
        <pc:chgData name="Olumide Olusegun Ogunyoye (2507369)" userId="S::2507369@student.uwtsd.ac.uk::823da81a-a566-4191-b8b6-a6dc4b07e9e4" providerId="AD" clId="Web-{CCF2EF6F-4E77-D664-40A4-926D03860A5D}" dt="2026-06-09T00:04:58.881" v="2338"/>
        <pc:sldMkLst>
          <pc:docMk/>
          <pc:sldMk cId="3393878098" sldId="264"/>
        </pc:sldMkLst>
        <pc:spChg chg="add mod">
          <ac:chgData name="Olumide Olusegun Ogunyoye (2507369)" userId="S::2507369@student.uwtsd.ac.uk::823da81a-a566-4191-b8b6-a6dc4b07e9e4" providerId="AD" clId="Web-{CCF2EF6F-4E77-D664-40A4-926D03860A5D}" dt="2026-06-09T00:04:58.881" v="2338"/>
          <ac:spMkLst>
            <pc:docMk/>
            <pc:sldMk cId="3393878098" sldId="264"/>
            <ac:spMk id="2" creationId="{F7964AD0-8ECF-A846-E7EC-64EBB71B99A0}"/>
          </ac:spMkLst>
        </pc:spChg>
        <pc:spChg chg="add">
          <ac:chgData name="Olumide Olusegun Ogunyoye (2507369)" userId="S::2507369@student.uwtsd.ac.uk::823da81a-a566-4191-b8b6-a6dc4b07e9e4" providerId="AD" clId="Web-{CCF2EF6F-4E77-D664-40A4-926D03860A5D}" dt="2026-06-09T00:04:58.881" v="2338"/>
          <ac:spMkLst>
            <pc:docMk/>
            <pc:sldMk cId="3393878098" sldId="264"/>
            <ac:spMk id="7" creationId="{F837543A-6020-4505-A233-C9DB4BF74011}"/>
          </ac:spMkLst>
        </pc:spChg>
        <pc:spChg chg="add">
          <ac:chgData name="Olumide Olusegun Ogunyoye (2507369)" userId="S::2507369@student.uwtsd.ac.uk::823da81a-a566-4191-b8b6-a6dc4b07e9e4" providerId="AD" clId="Web-{CCF2EF6F-4E77-D664-40A4-926D03860A5D}" dt="2026-06-09T00:04:58.881" v="2338"/>
          <ac:spMkLst>
            <pc:docMk/>
            <pc:sldMk cId="3393878098" sldId="264"/>
            <ac:spMk id="9" creationId="{35B16301-FB18-48BA-A6DD-C37CAF6F9A18}"/>
          </ac:spMkLst>
        </pc:spChg>
        <pc:spChg chg="add">
          <ac:chgData name="Olumide Olusegun Ogunyoye (2507369)" userId="S::2507369@student.uwtsd.ac.uk::823da81a-a566-4191-b8b6-a6dc4b07e9e4" providerId="AD" clId="Web-{CCF2EF6F-4E77-D664-40A4-926D03860A5D}" dt="2026-06-09T00:04:58.881" v="2338"/>
          <ac:spMkLst>
            <pc:docMk/>
            <pc:sldMk cId="3393878098" sldId="264"/>
            <ac:spMk id="11" creationId="{C3C0D90E-074A-4F52-9B11-B52BEF4BCBE5}"/>
          </ac:spMkLst>
        </pc:spChg>
        <pc:spChg chg="add">
          <ac:chgData name="Olumide Olusegun Ogunyoye (2507369)" userId="S::2507369@student.uwtsd.ac.uk::823da81a-a566-4191-b8b6-a6dc4b07e9e4" providerId="AD" clId="Web-{CCF2EF6F-4E77-D664-40A4-926D03860A5D}" dt="2026-06-09T00:04:58.881" v="2338"/>
          <ac:spMkLst>
            <pc:docMk/>
            <pc:sldMk cId="3393878098" sldId="264"/>
            <ac:spMk id="13" creationId="{CABBD4C1-E6F8-46F6-8152-A8A97490BF4D}"/>
          </ac:spMkLst>
        </pc:spChg>
        <pc:spChg chg="add">
          <ac:chgData name="Olumide Olusegun Ogunyoye (2507369)" userId="S::2507369@student.uwtsd.ac.uk::823da81a-a566-4191-b8b6-a6dc4b07e9e4" providerId="AD" clId="Web-{CCF2EF6F-4E77-D664-40A4-926D03860A5D}" dt="2026-06-09T00:04:58.881" v="2338"/>
          <ac:spMkLst>
            <pc:docMk/>
            <pc:sldMk cId="3393878098" sldId="264"/>
            <ac:spMk id="15" creationId="{83BA5EF5-1FE9-4BF9-83BB-269BCDDF6156}"/>
          </ac:spMkLst>
        </pc:spChg>
        <pc:spChg chg="add">
          <ac:chgData name="Olumide Olusegun Ogunyoye (2507369)" userId="S::2507369@student.uwtsd.ac.uk::823da81a-a566-4191-b8b6-a6dc4b07e9e4" providerId="AD" clId="Web-{CCF2EF6F-4E77-D664-40A4-926D03860A5D}" dt="2026-06-09T00:04:58.881" v="2338"/>
          <ac:spMkLst>
            <pc:docMk/>
            <pc:sldMk cId="3393878098" sldId="264"/>
            <ac:spMk id="19" creationId="{88853921-7BC9-4BDE-ACAB-133C683C82D6}"/>
          </ac:spMkLst>
        </pc:spChg>
        <pc:spChg chg="add">
          <ac:chgData name="Olumide Olusegun Ogunyoye (2507369)" userId="S::2507369@student.uwtsd.ac.uk::823da81a-a566-4191-b8b6-a6dc4b07e9e4" providerId="AD" clId="Web-{CCF2EF6F-4E77-D664-40A4-926D03860A5D}" dt="2026-06-09T00:04:58.881" v="2338"/>
          <ac:spMkLst>
            <pc:docMk/>
            <pc:sldMk cId="3393878098" sldId="264"/>
            <ac:spMk id="21" creationId="{09192968-3AE7-4470-A61C-97294BB92731}"/>
          </ac:spMkLst>
        </pc:spChg>
        <pc:spChg chg="add">
          <ac:chgData name="Olumide Olusegun Ogunyoye (2507369)" userId="S::2507369@student.uwtsd.ac.uk::823da81a-a566-4191-b8b6-a6dc4b07e9e4" providerId="AD" clId="Web-{CCF2EF6F-4E77-D664-40A4-926D03860A5D}" dt="2026-06-09T00:04:58.881" v="2338"/>
          <ac:spMkLst>
            <pc:docMk/>
            <pc:sldMk cId="3393878098" sldId="264"/>
            <ac:spMk id="23" creationId="{3AB72E55-43E4-4356-BFE8-E2102CB0B505}"/>
          </ac:spMkLst>
        </pc:spChg>
        <pc:cxnChg chg="add">
          <ac:chgData name="Olumide Olusegun Ogunyoye (2507369)" userId="S::2507369@student.uwtsd.ac.uk::823da81a-a566-4191-b8b6-a6dc4b07e9e4" providerId="AD" clId="Web-{CCF2EF6F-4E77-D664-40A4-926D03860A5D}" dt="2026-06-09T00:04:58.881" v="2338"/>
          <ac:cxnSpMkLst>
            <pc:docMk/>
            <pc:sldMk cId="3393878098" sldId="264"/>
            <ac:cxnSpMk id="17" creationId="{4B3BCACB-5880-460B-9606-8C433A9AF99D}"/>
          </ac:cxnSpMkLst>
        </pc:cxnChg>
      </pc:sldChg>
      <pc:sldChg chg="addSp modSp new mod setBg">
        <pc:chgData name="Olumide Olusegun Ogunyoye (2507369)" userId="S::2507369@student.uwtsd.ac.uk::823da81a-a566-4191-b8b6-a6dc4b07e9e4" providerId="AD" clId="Web-{CCF2EF6F-4E77-D664-40A4-926D03860A5D}" dt="2026-06-09T00:03:47.175" v="2335"/>
        <pc:sldMkLst>
          <pc:docMk/>
          <pc:sldMk cId="548138863" sldId="265"/>
        </pc:sldMkLst>
        <pc:spChg chg="add mod">
          <ac:chgData name="Olumide Olusegun Ogunyoye (2507369)" userId="S::2507369@student.uwtsd.ac.uk::823da81a-a566-4191-b8b6-a6dc4b07e9e4" providerId="AD" clId="Web-{CCF2EF6F-4E77-D664-40A4-926D03860A5D}" dt="2026-06-09T00:03:47.175" v="2335"/>
          <ac:spMkLst>
            <pc:docMk/>
            <pc:sldMk cId="548138863" sldId="265"/>
            <ac:spMk id="2" creationId="{59BB2E7F-0F57-FE82-A1D6-5BC091886D1B}"/>
          </ac:spMkLst>
        </pc:spChg>
        <pc:spChg chg="add">
          <ac:chgData name="Olumide Olusegun Ogunyoye (2507369)" userId="S::2507369@student.uwtsd.ac.uk::823da81a-a566-4191-b8b6-a6dc4b07e9e4" providerId="AD" clId="Web-{CCF2EF6F-4E77-D664-40A4-926D03860A5D}" dt="2026-06-09T00:03:47.175" v="2335"/>
          <ac:spMkLst>
            <pc:docMk/>
            <pc:sldMk cId="548138863" sldId="265"/>
            <ac:spMk id="7" creationId="{907EF6B7-1338-4443-8C46-6A318D952DFD}"/>
          </ac:spMkLst>
        </pc:spChg>
        <pc:spChg chg="add">
          <ac:chgData name="Olumide Olusegun Ogunyoye (2507369)" userId="S::2507369@student.uwtsd.ac.uk::823da81a-a566-4191-b8b6-a6dc4b07e9e4" providerId="AD" clId="Web-{CCF2EF6F-4E77-D664-40A4-926D03860A5D}" dt="2026-06-09T00:03:47.175" v="2335"/>
          <ac:spMkLst>
            <pc:docMk/>
            <pc:sldMk cId="548138863" sldId="265"/>
            <ac:spMk id="9" creationId="{DAAE4CDD-124C-4DCF-9584-B6033B545DD5}"/>
          </ac:spMkLst>
        </pc:spChg>
        <pc:spChg chg="add">
          <ac:chgData name="Olumide Olusegun Ogunyoye (2507369)" userId="S::2507369@student.uwtsd.ac.uk::823da81a-a566-4191-b8b6-a6dc4b07e9e4" providerId="AD" clId="Web-{CCF2EF6F-4E77-D664-40A4-926D03860A5D}" dt="2026-06-09T00:03:47.175" v="2335"/>
          <ac:spMkLst>
            <pc:docMk/>
            <pc:sldMk cId="548138863" sldId="265"/>
            <ac:spMk id="11" creationId="{081E4A58-353D-44AE-B2FC-2A74E2E400F7}"/>
          </ac:spMkLst>
        </pc:spChg>
      </pc:sldChg>
      <pc:sldChg chg="addSp modSp new">
        <pc:chgData name="Olumide Olusegun Ogunyoye (2507369)" userId="S::2507369@student.uwtsd.ac.uk::823da81a-a566-4191-b8b6-a6dc4b07e9e4" providerId="AD" clId="Web-{CCF2EF6F-4E77-D664-40A4-926D03860A5D}" dt="2026-06-09T09:37:05.100" v="3103" actId="20577"/>
        <pc:sldMkLst>
          <pc:docMk/>
          <pc:sldMk cId="4142314267" sldId="266"/>
        </pc:sldMkLst>
        <pc:spChg chg="add mod">
          <ac:chgData name="Olumide Olusegun Ogunyoye (2507369)" userId="S::2507369@student.uwtsd.ac.uk::823da81a-a566-4191-b8b6-a6dc4b07e9e4" providerId="AD" clId="Web-{CCF2EF6F-4E77-D664-40A4-926D03860A5D}" dt="2026-06-09T09:37:05.100" v="3103" actId="20577"/>
          <ac:spMkLst>
            <pc:docMk/>
            <pc:sldMk cId="4142314267" sldId="266"/>
            <ac:spMk id="2" creationId="{B04B2FCE-22D1-4FE1-71F6-244D6261AAF4}"/>
          </ac:spMkLst>
        </pc:spChg>
      </pc:sldChg>
    </pc:docChg>
  </pc:docChgLst>
  <pc:docChgLst>
    <pc:chgData name="Olumide Olusegun Ogunyoye (2507369)" userId="S::2507369@student.uwtsd.ac.uk::823da81a-a566-4191-b8b6-a6dc4b07e9e4" providerId="AD" clId="Web-{603E7B54-A623-B1C8-09E0-48D6BDBA3C89}"/>
    <pc:docChg chg="addSld delSld modSld sldOrd">
      <pc:chgData name="Olumide Olusegun Ogunyoye (2507369)" userId="S::2507369@student.uwtsd.ac.uk::823da81a-a566-4191-b8b6-a6dc4b07e9e4" providerId="AD" clId="Web-{603E7B54-A623-B1C8-09E0-48D6BDBA3C89}" dt="2026-06-10T16:21:11.761" v="29" actId="20577"/>
      <pc:docMkLst>
        <pc:docMk/>
      </pc:docMkLst>
      <pc:sldChg chg="modSp">
        <pc:chgData name="Olumide Olusegun Ogunyoye (2507369)" userId="S::2507369@student.uwtsd.ac.uk::823da81a-a566-4191-b8b6-a6dc4b07e9e4" providerId="AD" clId="Web-{603E7B54-A623-B1C8-09E0-48D6BDBA3C89}" dt="2026-06-10T16:19:50.727" v="22" actId="20577"/>
        <pc:sldMkLst>
          <pc:docMk/>
          <pc:sldMk cId="1982716689" sldId="261"/>
        </pc:sldMkLst>
        <pc:spChg chg="mod">
          <ac:chgData name="Olumide Olusegun Ogunyoye (2507369)" userId="S::2507369@student.uwtsd.ac.uk::823da81a-a566-4191-b8b6-a6dc4b07e9e4" providerId="AD" clId="Web-{603E7B54-A623-B1C8-09E0-48D6BDBA3C89}" dt="2026-06-10T16:19:50.727" v="22" actId="20577"/>
          <ac:spMkLst>
            <pc:docMk/>
            <pc:sldMk cId="1982716689" sldId="261"/>
            <ac:spMk id="2" creationId="{3FDA7CC7-7CF0-FB66-D02F-C2D490B952BD}"/>
          </ac:spMkLst>
        </pc:spChg>
      </pc:sldChg>
      <pc:sldChg chg="modSp">
        <pc:chgData name="Olumide Olusegun Ogunyoye (2507369)" userId="S::2507369@student.uwtsd.ac.uk::823da81a-a566-4191-b8b6-a6dc4b07e9e4" providerId="AD" clId="Web-{603E7B54-A623-B1C8-09E0-48D6BDBA3C89}" dt="2026-06-10T16:19:35.101" v="21" actId="20577"/>
        <pc:sldMkLst>
          <pc:docMk/>
          <pc:sldMk cId="2646289195" sldId="262"/>
        </pc:sldMkLst>
        <pc:spChg chg="mod">
          <ac:chgData name="Olumide Olusegun Ogunyoye (2507369)" userId="S::2507369@student.uwtsd.ac.uk::823da81a-a566-4191-b8b6-a6dc4b07e9e4" providerId="AD" clId="Web-{603E7B54-A623-B1C8-09E0-48D6BDBA3C89}" dt="2026-06-10T16:19:35.101" v="21" actId="20577"/>
          <ac:spMkLst>
            <pc:docMk/>
            <pc:sldMk cId="2646289195" sldId="262"/>
            <ac:spMk id="2" creationId="{ECD5BF63-F208-DB9C-F882-AAF344AACBE7}"/>
          </ac:spMkLst>
        </pc:spChg>
      </pc:sldChg>
      <pc:sldChg chg="modSp">
        <pc:chgData name="Olumide Olusegun Ogunyoye (2507369)" userId="S::2507369@student.uwtsd.ac.uk::823da81a-a566-4191-b8b6-a6dc4b07e9e4" providerId="AD" clId="Web-{603E7B54-A623-B1C8-09E0-48D6BDBA3C89}" dt="2026-06-10T16:21:11.761" v="29" actId="20577"/>
        <pc:sldMkLst>
          <pc:docMk/>
          <pc:sldMk cId="1575444572" sldId="263"/>
        </pc:sldMkLst>
        <pc:spChg chg="mod">
          <ac:chgData name="Olumide Olusegun Ogunyoye (2507369)" userId="S::2507369@student.uwtsd.ac.uk::823da81a-a566-4191-b8b6-a6dc4b07e9e4" providerId="AD" clId="Web-{603E7B54-A623-B1C8-09E0-48D6BDBA3C89}" dt="2026-06-10T16:21:11.761" v="29" actId="20577"/>
          <ac:spMkLst>
            <pc:docMk/>
            <pc:sldMk cId="1575444572" sldId="263"/>
            <ac:spMk id="2" creationId="{15863310-06EC-C2CA-33D5-E6D68B0D33CB}"/>
          </ac:spMkLst>
        </pc:spChg>
      </pc:sldChg>
      <pc:sldChg chg="modSp">
        <pc:chgData name="Olumide Olusegun Ogunyoye (2507369)" userId="S::2507369@student.uwtsd.ac.uk::823da81a-a566-4191-b8b6-a6dc4b07e9e4" providerId="AD" clId="Web-{603E7B54-A623-B1C8-09E0-48D6BDBA3C89}" dt="2026-06-10T16:20:24.400" v="24" actId="20577"/>
        <pc:sldMkLst>
          <pc:docMk/>
          <pc:sldMk cId="3393878098" sldId="264"/>
        </pc:sldMkLst>
        <pc:spChg chg="mod">
          <ac:chgData name="Olumide Olusegun Ogunyoye (2507369)" userId="S::2507369@student.uwtsd.ac.uk::823da81a-a566-4191-b8b6-a6dc4b07e9e4" providerId="AD" clId="Web-{603E7B54-A623-B1C8-09E0-48D6BDBA3C89}" dt="2026-06-10T16:20:24.400" v="24" actId="20577"/>
          <ac:spMkLst>
            <pc:docMk/>
            <pc:sldMk cId="3393878098" sldId="264"/>
            <ac:spMk id="2" creationId="{F7964AD0-8ECF-A846-E7EC-64EBB71B99A0}"/>
          </ac:spMkLst>
        </pc:spChg>
      </pc:sldChg>
      <pc:sldChg chg="modSp">
        <pc:chgData name="Olumide Olusegun Ogunyoye (2507369)" userId="S::2507369@student.uwtsd.ac.uk::823da81a-a566-4191-b8b6-a6dc4b07e9e4" providerId="AD" clId="Web-{603E7B54-A623-B1C8-09E0-48D6BDBA3C89}" dt="2026-06-10T16:16:00.750" v="7" actId="20577"/>
        <pc:sldMkLst>
          <pc:docMk/>
          <pc:sldMk cId="548138863" sldId="265"/>
        </pc:sldMkLst>
        <pc:spChg chg="mod">
          <ac:chgData name="Olumide Olusegun Ogunyoye (2507369)" userId="S::2507369@student.uwtsd.ac.uk::823da81a-a566-4191-b8b6-a6dc4b07e9e4" providerId="AD" clId="Web-{603E7B54-A623-B1C8-09E0-48D6BDBA3C89}" dt="2026-06-10T16:16:00.750" v="7" actId="20577"/>
          <ac:spMkLst>
            <pc:docMk/>
            <pc:sldMk cId="548138863" sldId="265"/>
            <ac:spMk id="2" creationId="{59BB2E7F-0F57-FE82-A1D6-5BC091886D1B}"/>
          </ac:spMkLst>
        </pc:spChg>
      </pc:sldChg>
      <pc:sldChg chg="addSp modSp add del mod ord setBg">
        <pc:chgData name="Olumide Olusegun Ogunyoye (2507369)" userId="S::2507369@student.uwtsd.ac.uk::823da81a-a566-4191-b8b6-a6dc4b07e9e4" providerId="AD" clId="Web-{603E7B54-A623-B1C8-09E0-48D6BDBA3C89}" dt="2026-06-10T16:17:32.410" v="14" actId="20577"/>
        <pc:sldMkLst>
          <pc:docMk/>
          <pc:sldMk cId="4142314267" sldId="266"/>
        </pc:sldMkLst>
        <pc:spChg chg="mod">
          <ac:chgData name="Olumide Olusegun Ogunyoye (2507369)" userId="S::2507369@student.uwtsd.ac.uk::823da81a-a566-4191-b8b6-a6dc4b07e9e4" providerId="AD" clId="Web-{603E7B54-A623-B1C8-09E0-48D6BDBA3C89}" dt="2026-06-10T16:17:32.410" v="14" actId="20577"/>
          <ac:spMkLst>
            <pc:docMk/>
            <pc:sldMk cId="4142314267" sldId="266"/>
            <ac:spMk id="2" creationId="{B04B2FCE-22D1-4FE1-71F6-244D6261AAF4}"/>
          </ac:spMkLst>
        </pc:spChg>
        <pc:spChg chg="add">
          <ac:chgData name="Olumide Olusegun Ogunyoye (2507369)" userId="S::2507369@student.uwtsd.ac.uk::823da81a-a566-4191-b8b6-a6dc4b07e9e4" providerId="AD" clId="Web-{603E7B54-A623-B1C8-09E0-48D6BDBA3C89}" dt="2026-06-10T16:15:04.092" v="5"/>
          <ac:spMkLst>
            <pc:docMk/>
            <pc:sldMk cId="4142314267" sldId="266"/>
            <ac:spMk id="7" creationId="{D038248A-211C-4EEC-8401-C761B929FB52}"/>
          </ac:spMkLst>
        </pc:spChg>
        <pc:spChg chg="add">
          <ac:chgData name="Olumide Olusegun Ogunyoye (2507369)" userId="S::2507369@student.uwtsd.ac.uk::823da81a-a566-4191-b8b6-a6dc4b07e9e4" providerId="AD" clId="Web-{603E7B54-A623-B1C8-09E0-48D6BDBA3C89}" dt="2026-06-10T16:15:04.092" v="5"/>
          <ac:spMkLst>
            <pc:docMk/>
            <pc:sldMk cId="4142314267" sldId="266"/>
            <ac:spMk id="9" creationId="{C30A849F-66D9-40C8-BEC8-35AFF8F4568F}"/>
          </ac:spMkLst>
        </pc:spChg>
        <pc:grpChg chg="add">
          <ac:chgData name="Olumide Olusegun Ogunyoye (2507369)" userId="S::2507369@student.uwtsd.ac.uk::823da81a-a566-4191-b8b6-a6dc4b07e9e4" providerId="AD" clId="Web-{603E7B54-A623-B1C8-09E0-48D6BDBA3C89}" dt="2026-06-10T16:15:04.092" v="5"/>
          <ac:grpSpMkLst>
            <pc:docMk/>
            <pc:sldMk cId="4142314267" sldId="266"/>
            <ac:grpSpMk id="11" creationId="{04542298-A2B1-480F-A11C-A40EDD19B857}"/>
          </ac:grpSpMkLst>
        </pc:grpChg>
        <pc:grpChg chg="add">
          <ac:chgData name="Olumide Olusegun Ogunyoye (2507369)" userId="S::2507369@student.uwtsd.ac.uk::823da81a-a566-4191-b8b6-a6dc4b07e9e4" providerId="AD" clId="Web-{603E7B54-A623-B1C8-09E0-48D6BDBA3C89}" dt="2026-06-10T16:15:04.092" v="5"/>
          <ac:grpSpMkLst>
            <pc:docMk/>
            <pc:sldMk cId="4142314267" sldId="266"/>
            <ac:grpSpMk id="17" creationId="{2A5C9C35-2375-49EB-B99C-17C87D42FE7C}"/>
          </ac:grpSpMkLst>
        </pc:grpChg>
      </pc:sldChg>
    </pc:docChg>
  </pc:docChgLst>
  <pc:docChgLst>
    <pc:chgData name="Olumide Olusegun Ogunyoye (2507369)" userId="S::2507369@student.uwtsd.ac.uk::823da81a-a566-4191-b8b6-a6dc4b07e9e4" providerId="AD" clId="Web-{B19C30AE-EDF6-ECB7-C3BF-A708B01E2D3C}"/>
    <pc:docChg chg="addSld delSld modSld sldOrd">
      <pc:chgData name="Olumide Olusegun Ogunyoye (2507369)" userId="S::2507369@student.uwtsd.ac.uk::823da81a-a566-4191-b8b6-a6dc4b07e9e4" providerId="AD" clId="Web-{B19C30AE-EDF6-ECB7-C3BF-A708B01E2D3C}" dt="2026-05-18T10:27:42.821" v="164"/>
      <pc:docMkLst>
        <pc:docMk/>
      </pc:docMkLst>
      <pc:sldChg chg="addSp delSp modSp new mod ord setBg">
        <pc:chgData name="Olumide Olusegun Ogunyoye (2507369)" userId="S::2507369@student.uwtsd.ac.uk::823da81a-a566-4191-b8b6-a6dc4b07e9e4" providerId="AD" clId="Web-{B19C30AE-EDF6-ECB7-C3BF-A708B01E2D3C}" dt="2026-05-18T10:27:03.758" v="162"/>
        <pc:sldMkLst>
          <pc:docMk/>
          <pc:sldMk cId="1803324188" sldId="257"/>
        </pc:sldMkLst>
        <pc:spChg chg="add">
          <ac:chgData name="Olumide Olusegun Ogunyoye (2507369)" userId="S::2507369@student.uwtsd.ac.uk::823da81a-a566-4191-b8b6-a6dc4b07e9e4" providerId="AD" clId="Web-{B19C30AE-EDF6-ECB7-C3BF-A708B01E2D3C}" dt="2026-05-18T10:27:03.758" v="162"/>
          <ac:spMkLst>
            <pc:docMk/>
            <pc:sldMk cId="1803324188" sldId="257"/>
            <ac:spMk id="43" creationId="{F837543A-6020-4505-A233-C9DB4BF74011}"/>
          </ac:spMkLst>
        </pc:spChg>
        <pc:spChg chg="add">
          <ac:chgData name="Olumide Olusegun Ogunyoye (2507369)" userId="S::2507369@student.uwtsd.ac.uk::823da81a-a566-4191-b8b6-a6dc4b07e9e4" providerId="AD" clId="Web-{B19C30AE-EDF6-ECB7-C3BF-A708B01E2D3C}" dt="2026-05-18T10:27:03.758" v="162"/>
          <ac:spMkLst>
            <pc:docMk/>
            <pc:sldMk cId="1803324188" sldId="257"/>
            <ac:spMk id="44" creationId="{35B16301-FB18-48BA-A6DD-C37CAF6F9A18}"/>
          </ac:spMkLst>
        </pc:spChg>
        <pc:spChg chg="add">
          <ac:chgData name="Olumide Olusegun Ogunyoye (2507369)" userId="S::2507369@student.uwtsd.ac.uk::823da81a-a566-4191-b8b6-a6dc4b07e9e4" providerId="AD" clId="Web-{B19C30AE-EDF6-ECB7-C3BF-A708B01E2D3C}" dt="2026-05-18T10:27:03.758" v="162"/>
          <ac:spMkLst>
            <pc:docMk/>
            <pc:sldMk cId="1803324188" sldId="257"/>
            <ac:spMk id="45" creationId="{DFCFFA78-594F-31FA-B226-A13767610DA0}"/>
          </ac:spMkLst>
        </pc:spChg>
        <pc:spChg chg="add">
          <ac:chgData name="Olumide Olusegun Ogunyoye (2507369)" userId="S::2507369@student.uwtsd.ac.uk::823da81a-a566-4191-b8b6-a6dc4b07e9e4" providerId="AD" clId="Web-{B19C30AE-EDF6-ECB7-C3BF-A708B01E2D3C}" dt="2026-05-18T10:27:03.758" v="162"/>
          <ac:spMkLst>
            <pc:docMk/>
            <pc:sldMk cId="1803324188" sldId="257"/>
            <ac:spMk id="46" creationId="{C3C0D90E-074A-4F52-9B11-B52BEF4BCBE5}"/>
          </ac:spMkLst>
        </pc:spChg>
        <pc:spChg chg="add">
          <ac:chgData name="Olumide Olusegun Ogunyoye (2507369)" userId="S::2507369@student.uwtsd.ac.uk::823da81a-a566-4191-b8b6-a6dc4b07e9e4" providerId="AD" clId="Web-{B19C30AE-EDF6-ECB7-C3BF-A708B01E2D3C}" dt="2026-05-18T10:27:03.758" v="162"/>
          <ac:spMkLst>
            <pc:docMk/>
            <pc:sldMk cId="1803324188" sldId="257"/>
            <ac:spMk id="47" creationId="{CABBD4C1-E6F8-46F6-8152-A8A97490BF4D}"/>
          </ac:spMkLst>
        </pc:spChg>
        <pc:spChg chg="add">
          <ac:chgData name="Olumide Olusegun Ogunyoye (2507369)" userId="S::2507369@student.uwtsd.ac.uk::823da81a-a566-4191-b8b6-a6dc4b07e9e4" providerId="AD" clId="Web-{B19C30AE-EDF6-ECB7-C3BF-A708B01E2D3C}" dt="2026-05-18T10:27:03.758" v="162"/>
          <ac:spMkLst>
            <pc:docMk/>
            <pc:sldMk cId="1803324188" sldId="257"/>
            <ac:spMk id="48" creationId="{83BA5EF5-1FE9-4BF9-83BB-269BCDDF6156}"/>
          </ac:spMkLst>
        </pc:spChg>
        <pc:spChg chg="add">
          <ac:chgData name="Olumide Olusegun Ogunyoye (2507369)" userId="S::2507369@student.uwtsd.ac.uk::823da81a-a566-4191-b8b6-a6dc4b07e9e4" providerId="AD" clId="Web-{B19C30AE-EDF6-ECB7-C3BF-A708B01E2D3C}" dt="2026-05-18T10:27:03.758" v="162"/>
          <ac:spMkLst>
            <pc:docMk/>
            <pc:sldMk cId="1803324188" sldId="257"/>
            <ac:spMk id="50" creationId="{88853921-7BC9-4BDE-ACAB-133C683C82D6}"/>
          </ac:spMkLst>
        </pc:spChg>
        <pc:spChg chg="add">
          <ac:chgData name="Olumide Olusegun Ogunyoye (2507369)" userId="S::2507369@student.uwtsd.ac.uk::823da81a-a566-4191-b8b6-a6dc4b07e9e4" providerId="AD" clId="Web-{B19C30AE-EDF6-ECB7-C3BF-A708B01E2D3C}" dt="2026-05-18T10:27:03.758" v="162"/>
          <ac:spMkLst>
            <pc:docMk/>
            <pc:sldMk cId="1803324188" sldId="257"/>
            <ac:spMk id="51" creationId="{09192968-3AE7-4470-A61C-97294BB92731}"/>
          </ac:spMkLst>
        </pc:spChg>
        <pc:spChg chg="add">
          <ac:chgData name="Olumide Olusegun Ogunyoye (2507369)" userId="S::2507369@student.uwtsd.ac.uk::823da81a-a566-4191-b8b6-a6dc4b07e9e4" providerId="AD" clId="Web-{B19C30AE-EDF6-ECB7-C3BF-A708B01E2D3C}" dt="2026-05-18T10:27:03.758" v="162"/>
          <ac:spMkLst>
            <pc:docMk/>
            <pc:sldMk cId="1803324188" sldId="257"/>
            <ac:spMk id="52" creationId="{3AB72E55-43E4-4356-BFE8-E2102CB0B505}"/>
          </ac:spMkLst>
        </pc:spChg>
      </pc:sldChg>
      <pc:sldChg chg="addSp new">
        <pc:chgData name="Olumide Olusegun Ogunyoye (2507369)" userId="S::2507369@student.uwtsd.ac.uk::823da81a-a566-4191-b8b6-a6dc4b07e9e4" providerId="AD" clId="Web-{B19C30AE-EDF6-ECB7-C3BF-A708B01E2D3C}" dt="2026-05-18T10:27:42.821" v="164"/>
        <pc:sldMkLst>
          <pc:docMk/>
          <pc:sldMk cId="758948128" sldId="258"/>
        </pc:sldMkLst>
        <pc:spChg chg="add">
          <ac:chgData name="Olumide Olusegun Ogunyoye (2507369)" userId="S::2507369@student.uwtsd.ac.uk::823da81a-a566-4191-b8b6-a6dc4b07e9e4" providerId="AD" clId="Web-{B19C30AE-EDF6-ECB7-C3BF-A708B01E2D3C}" dt="2026-05-18T10:27:42.821" v="164"/>
          <ac:spMkLst>
            <pc:docMk/>
            <pc:sldMk cId="758948128" sldId="258"/>
            <ac:spMk id="2" creationId="{734434BA-1A1A-C384-E6C6-107C84BFF5A4}"/>
          </ac:spMkLst>
        </pc:spChg>
      </pc:sldChg>
      <pc:sldChg chg="new">
        <pc:chgData name="Olumide Olusegun Ogunyoye (2507369)" userId="S::2507369@student.uwtsd.ac.uk::823da81a-a566-4191-b8b6-a6dc4b07e9e4" providerId="AD" clId="Web-{B19C30AE-EDF6-ECB7-C3BF-A708B01E2D3C}" dt="2026-05-18T10:27:31.087" v="163"/>
        <pc:sldMkLst>
          <pc:docMk/>
          <pc:sldMk cId="582103272" sldId="259"/>
        </pc:sldMkLst>
      </pc:sldChg>
    </pc:docChg>
  </pc:docChgLst>
  <pc:docChgLst>
    <pc:chgData name="Olumide Olusegun Ogunyoye (2507369)" userId="S::2507369@student.uwtsd.ac.uk::823da81a-a566-4191-b8b6-a6dc4b07e9e4" providerId="AD" clId="Web-{91E2782E-FEFF-2E84-C4D6-E45E9E119D45}"/>
    <pc:docChg chg="modSld">
      <pc:chgData name="Olumide Olusegun Ogunyoye (2507369)" userId="S::2507369@student.uwtsd.ac.uk::823da81a-a566-4191-b8b6-a6dc4b07e9e4" providerId="AD" clId="Web-{91E2782E-FEFF-2E84-C4D6-E45E9E119D45}" dt="2026-06-08T14:37:06.521" v="1023"/>
      <pc:docMkLst>
        <pc:docMk/>
      </pc:docMkLst>
      <pc:sldChg chg="addSp delSp modSp mod setBg">
        <pc:chgData name="Olumide Olusegun Ogunyoye (2507369)" userId="S::2507369@student.uwtsd.ac.uk::823da81a-a566-4191-b8b6-a6dc4b07e9e4" providerId="AD" clId="Web-{91E2782E-FEFF-2E84-C4D6-E45E9E119D45}" dt="2026-06-08T14:35:34.658" v="1020"/>
        <pc:sldMkLst>
          <pc:docMk/>
          <pc:sldMk cId="758948128" sldId="258"/>
        </pc:sldMkLst>
        <pc:spChg chg="ord">
          <ac:chgData name="Olumide Olusegun Ogunyoye (2507369)" userId="S::2507369@student.uwtsd.ac.uk::823da81a-a566-4191-b8b6-a6dc4b07e9e4" providerId="AD" clId="Web-{91E2782E-FEFF-2E84-C4D6-E45E9E119D45}" dt="2026-06-08T14:35:34.658" v="1020"/>
          <ac:spMkLst>
            <pc:docMk/>
            <pc:sldMk cId="758948128" sldId="258"/>
            <ac:spMk id="2" creationId="{734434BA-1A1A-C384-E6C6-107C84BFF5A4}"/>
          </ac:spMkLst>
        </pc:spChg>
        <pc:spChg chg="add mod">
          <ac:chgData name="Olumide Olusegun Ogunyoye (2507369)" userId="S::2507369@student.uwtsd.ac.uk::823da81a-a566-4191-b8b6-a6dc4b07e9e4" providerId="AD" clId="Web-{91E2782E-FEFF-2E84-C4D6-E45E9E119D45}" dt="2026-06-08T14:35:34.658" v="1020"/>
          <ac:spMkLst>
            <pc:docMk/>
            <pc:sldMk cId="758948128" sldId="258"/>
            <ac:spMk id="4" creationId="{61C8EBBD-CE89-C6E1-ACD2-301BB1A5EAD9}"/>
          </ac:spMkLst>
        </pc:spChg>
        <pc:grpChg chg="add">
          <ac:chgData name="Olumide Olusegun Ogunyoye (2507369)" userId="S::2507369@student.uwtsd.ac.uk::823da81a-a566-4191-b8b6-a6dc4b07e9e4" providerId="AD" clId="Web-{91E2782E-FEFF-2E84-C4D6-E45E9E119D45}" dt="2026-06-08T14:35:34.658" v="1020"/>
          <ac:grpSpMkLst>
            <pc:docMk/>
            <pc:sldMk cId="758948128" sldId="258"/>
            <ac:grpSpMk id="10" creationId="{5EFBDE31-BB3E-6CFC-23CD-B5976DA38438}"/>
          </ac:grpSpMkLst>
        </pc:grpChg>
        <pc:picChg chg="add">
          <ac:chgData name="Olumide Olusegun Ogunyoye (2507369)" userId="S::2507369@student.uwtsd.ac.uk::823da81a-a566-4191-b8b6-a6dc4b07e9e4" providerId="AD" clId="Web-{91E2782E-FEFF-2E84-C4D6-E45E9E119D45}" dt="2026-06-08T14:35:34.658" v="1020"/>
          <ac:picMkLst>
            <pc:docMk/>
            <pc:sldMk cId="758948128" sldId="258"/>
            <ac:picMk id="6" creationId="{8FC80DB1-5A58-36EF-1539-B302A533F2E0}"/>
          </ac:picMkLst>
        </pc:picChg>
      </pc:sldChg>
      <pc:sldChg chg="addSp delSp modSp mod setBg">
        <pc:chgData name="Olumide Olusegun Ogunyoye (2507369)" userId="S::2507369@student.uwtsd.ac.uk::823da81a-a566-4191-b8b6-a6dc4b07e9e4" providerId="AD" clId="Web-{91E2782E-FEFF-2E84-C4D6-E45E9E119D45}" dt="2026-06-08T14:35:54.737" v="1021"/>
        <pc:sldMkLst>
          <pc:docMk/>
          <pc:sldMk cId="582103272" sldId="259"/>
        </pc:sldMkLst>
        <pc:spChg chg="add mod">
          <ac:chgData name="Olumide Olusegun Ogunyoye (2507369)" userId="S::2507369@student.uwtsd.ac.uk::823da81a-a566-4191-b8b6-a6dc4b07e9e4" providerId="AD" clId="Web-{91E2782E-FEFF-2E84-C4D6-E45E9E119D45}" dt="2026-06-08T14:35:54.737" v="1021"/>
          <ac:spMkLst>
            <pc:docMk/>
            <pc:sldMk cId="582103272" sldId="259"/>
            <ac:spMk id="4" creationId="{54AE415C-CC78-B817-C842-FE64E7B804B2}"/>
          </ac:spMkLst>
        </pc:spChg>
        <pc:spChg chg="add mod">
          <ac:chgData name="Olumide Olusegun Ogunyoye (2507369)" userId="S::2507369@student.uwtsd.ac.uk::823da81a-a566-4191-b8b6-a6dc4b07e9e4" providerId="AD" clId="Web-{91E2782E-FEFF-2E84-C4D6-E45E9E119D45}" dt="2026-06-08T13:12:43.791" v="1017" actId="14100"/>
          <ac:spMkLst>
            <pc:docMk/>
            <pc:sldMk cId="582103272" sldId="259"/>
            <ac:spMk id="5" creationId="{4809DB69-A769-F494-3A6E-C03F9F582D68}"/>
          </ac:spMkLst>
        </pc:spChg>
        <pc:spChg chg="add">
          <ac:chgData name="Olumide Olusegun Ogunyoye (2507369)" userId="S::2507369@student.uwtsd.ac.uk::823da81a-a566-4191-b8b6-a6dc4b07e9e4" providerId="AD" clId="Web-{91E2782E-FEFF-2E84-C4D6-E45E9E119D45}" dt="2026-06-08T14:35:54.737" v="1021"/>
          <ac:spMkLst>
            <pc:docMk/>
            <pc:sldMk cId="582103272" sldId="259"/>
            <ac:spMk id="11" creationId="{3ECBE1F1-D69B-4AFA-ABD5-8E41720EF6DE}"/>
          </ac:spMkLst>
        </pc:spChg>
        <pc:spChg chg="add">
          <ac:chgData name="Olumide Olusegun Ogunyoye (2507369)" userId="S::2507369@student.uwtsd.ac.uk::823da81a-a566-4191-b8b6-a6dc4b07e9e4" providerId="AD" clId="Web-{91E2782E-FEFF-2E84-C4D6-E45E9E119D45}" dt="2026-06-08T14:35:54.737" v="1021"/>
          <ac:spMkLst>
            <pc:docMk/>
            <pc:sldMk cId="582103272" sldId="259"/>
            <ac:spMk id="13" creationId="{603A6265-E10C-4B85-9C20-E75FCAF9CC63}"/>
          </ac:spMkLst>
        </pc:spChg>
        <pc:picChg chg="add">
          <ac:chgData name="Olumide Olusegun Ogunyoye (2507369)" userId="S::2507369@student.uwtsd.ac.uk::823da81a-a566-4191-b8b6-a6dc4b07e9e4" providerId="AD" clId="Web-{91E2782E-FEFF-2E84-C4D6-E45E9E119D45}" dt="2026-06-08T14:35:54.737" v="1021"/>
          <ac:picMkLst>
            <pc:docMk/>
            <pc:sldMk cId="582103272" sldId="259"/>
            <ac:picMk id="7" creationId="{C89C9819-CE09-A249-D02D-BF624783AEE7}"/>
          </ac:picMkLst>
        </pc:pic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16T22:43:25.425"/>
    </inkml:context>
    <inkml:brush xml:id="br0">
      <inkml:brushProperty name="width" value="0.1" units="cm"/>
      <inkml:brushProperty name="height" value="0.1" units="cm"/>
    </inkml:brush>
  </inkml:definitions>
  <inkml:trace contextRef="#ctx0" brushRef="#br0">12626 9864 16383 0 0,'0'0'0'0'0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16T22:43:25.426"/>
    </inkml:context>
    <inkml:brush xml:id="br0">
      <inkml:brushProperty name="width" value="0.1" units="cm"/>
      <inkml:brushProperty name="height" value="0.1" units="cm"/>
      <inkml:brushProperty name="color" value="#FFFFFF"/>
    </inkml:brush>
  </inkml:definitions>
  <inkml:trace contextRef="#ctx0" brushRef="#br0">9599 5482 16383 0 0,'20'0'0'0'0,"23"0"0"0"0,33 5 0 0 0,25 2 0 0 0,10-1 0 0 0,1 0 0 0 0,-8 2 0 0 0,-11 1 0 0 0,-12-1 0 0 0,-9 3 0 0 0,-12-1 0 0 0,-7-1 0 0 0,-1-3 0 0 0,1-2 0 0 0,5-2 0 0 0,4-1 0 0 0,2-1 0 0 0,-1-1 0 0 0,-5 1 0 0 0,-3-1 0 0 0,-5 1 0 0 0,-2 0 0 0 0,2 0 0 0 0,-3 5 0 0 0,6 1 0 0 0,9 1 0 0 0,9 3 0 0 0,3 0 0 0 0,9-1 0 0 0,6-2 0 0 0,-3 2 0 0 0,-15 0 0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16T22:43:25.427"/>
    </inkml:context>
    <inkml:brush xml:id="br0">
      <inkml:brushProperty name="width" value="0.1" units="cm"/>
      <inkml:brushProperty name="height" value="0.1" units="cm"/>
      <inkml:brushProperty name="color" value="#FFFFFF"/>
    </inkml:brush>
  </inkml:definitions>
  <inkml:trace contextRef="#ctx0" brushRef="#br0">3864 6159 16383 0 0,'0'0'0'0'0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16T22:43:25.428"/>
    </inkml:context>
    <inkml:brush xml:id="br0">
      <inkml:brushProperty name="width" value="0.1" units="cm"/>
      <inkml:brushProperty name="height" value="0.1" units="cm"/>
      <inkml:brushProperty name="color" value="#FFFFFF"/>
    </inkml:brush>
  </inkml:definitions>
  <inkml:trace contextRef="#ctx0" brushRef="#br0">5937 3641 16383 0 0,'0'0'0'0'0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16T22:43:25.429"/>
    </inkml:context>
    <inkml:brush xml:id="br0">
      <inkml:brushProperty name="width" value="0.1" units="cm"/>
      <inkml:brushProperty name="height" value="0.1" units="cm"/>
      <inkml:brushProperty name="color" value="#FFFFFF"/>
    </inkml:brush>
  </inkml:definitions>
  <inkml:trace contextRef="#ctx0" brushRef="#br0">2953 6456 16383 0 0,'0'0'0'0'0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16T22:43:25.430"/>
    </inkml:context>
    <inkml:brush xml:id="br0">
      <inkml:brushProperty name="width" value="0.1" units="cm"/>
      <inkml:brushProperty name="height" value="0.1" units="cm"/>
      <inkml:brushProperty name="color" value="#FFFFFF"/>
    </inkml:brush>
  </inkml:definitions>
  <inkml:trace contextRef="#ctx0" brushRef="#br0">5784 3518 16383 0 0,'0'0'0'0'0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6/17/2026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6/17/2026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6/17/2026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6/17/2026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doi.org/10.1016/j.jopan.2023.12.021"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customXml" Target="../ink/ink1.xml"/><Relationship Id="rId7" Type="http://schemas.openxmlformats.org/officeDocument/2006/relationships/customXml" Target="../ink/ink3.xml"/><Relationship Id="rId2" Type="http://schemas.openxmlformats.org/officeDocument/2006/relationships/hyperlink" Target="https://doi.org/10.1016/j.jopan.2023.12.021.(Accesse:17" TargetMode="External"/><Relationship Id="rId1" Type="http://schemas.openxmlformats.org/officeDocument/2006/relationships/slideLayout" Target="../slideLayouts/slideLayout7.xml"/><Relationship Id="rId6" Type="http://schemas.openxmlformats.org/officeDocument/2006/relationships/image" Target="../media/image4.png"/><Relationship Id="rId11" Type="http://schemas.openxmlformats.org/officeDocument/2006/relationships/customXml" Target="../ink/ink6.xml"/><Relationship Id="rId5" Type="http://schemas.openxmlformats.org/officeDocument/2006/relationships/customXml" Target="../ink/ink2.xml"/><Relationship Id="rId10" Type="http://schemas.openxmlformats.org/officeDocument/2006/relationships/customXml" Target="../ink/ink5.xml"/><Relationship Id="rId4" Type="http://schemas.openxmlformats.org/officeDocument/2006/relationships/image" Target="../media/image30.png"/><Relationship Id="rId9" Type="http://schemas.openxmlformats.org/officeDocument/2006/relationships/customXml" Target="../ink/ink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TextBox 44">
            <a:extLst>
              <a:ext uri="{FF2B5EF4-FFF2-40B4-BE49-F238E27FC236}">
                <a16:creationId xmlns:a16="http://schemas.microsoft.com/office/drawing/2014/main" id="{DFCFFA78-594F-31FA-B226-A13767610DA0}"/>
              </a:ext>
            </a:extLst>
          </p:cNvPr>
          <p:cNvSpPr txBox="1"/>
          <p:nvPr/>
        </p:nvSpPr>
        <p:spPr>
          <a:xfrm>
            <a:off x="1046967" y="1335022"/>
            <a:ext cx="5558489" cy="435133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b="1"/>
              <a:t>Name:  </a:t>
            </a:r>
            <a:r>
              <a:rPr lang="en-US"/>
              <a:t>OLUMIDE OGUNYOYE   </a:t>
            </a:r>
          </a:p>
          <a:p>
            <a:pPr>
              <a:lnSpc>
                <a:spcPct val="90000"/>
              </a:lnSpc>
              <a:spcAft>
                <a:spcPts val="600"/>
              </a:spcAft>
            </a:pPr>
            <a:endParaRPr lang="en-US" b="1"/>
          </a:p>
          <a:p>
            <a:pPr>
              <a:lnSpc>
                <a:spcPct val="90000"/>
              </a:lnSpc>
              <a:spcAft>
                <a:spcPts val="600"/>
              </a:spcAft>
            </a:pPr>
            <a:r>
              <a:rPr lang="en-US" b="1"/>
              <a:t>Student ID:  </a:t>
            </a:r>
            <a:r>
              <a:rPr lang="en-US"/>
              <a:t>2507369  </a:t>
            </a:r>
          </a:p>
          <a:p>
            <a:pPr>
              <a:lnSpc>
                <a:spcPct val="90000"/>
              </a:lnSpc>
              <a:spcAft>
                <a:spcPts val="600"/>
              </a:spcAft>
            </a:pPr>
            <a:endParaRPr lang="en-US" b="1"/>
          </a:p>
          <a:p>
            <a:pPr>
              <a:lnSpc>
                <a:spcPct val="90000"/>
              </a:lnSpc>
              <a:spcAft>
                <a:spcPts val="600"/>
              </a:spcAft>
            </a:pPr>
            <a:r>
              <a:rPr lang="en-US" b="1"/>
              <a:t>Module Code: </a:t>
            </a:r>
            <a:r>
              <a:rPr lang="en-US"/>
              <a:t> LCHS4009_BIRM  </a:t>
            </a:r>
          </a:p>
          <a:p>
            <a:pPr>
              <a:lnSpc>
                <a:spcPct val="90000"/>
              </a:lnSpc>
              <a:spcAft>
                <a:spcPts val="600"/>
              </a:spcAft>
            </a:pPr>
            <a:r>
              <a:rPr lang="en-US" b="1" dirty="0"/>
              <a:t>  </a:t>
            </a:r>
          </a:p>
          <a:p>
            <a:pPr>
              <a:lnSpc>
                <a:spcPct val="90000"/>
              </a:lnSpc>
              <a:spcAft>
                <a:spcPts val="600"/>
              </a:spcAft>
            </a:pPr>
            <a:r>
              <a:rPr lang="en-US" b="1"/>
              <a:t>Lecturer:  </a:t>
            </a:r>
            <a:r>
              <a:rPr lang="en-US"/>
              <a:t>DR Zarah Ahmed</a:t>
            </a:r>
          </a:p>
          <a:p>
            <a:pPr>
              <a:lnSpc>
                <a:spcPct val="90000"/>
              </a:lnSpc>
              <a:spcAft>
                <a:spcPts val="600"/>
              </a:spcAft>
            </a:pPr>
            <a:endParaRPr lang="en-US" dirty="0"/>
          </a:p>
          <a:p>
            <a:pPr>
              <a:lnSpc>
                <a:spcPct val="90000"/>
              </a:lnSpc>
              <a:spcAft>
                <a:spcPts val="600"/>
              </a:spcAft>
            </a:pPr>
            <a:r>
              <a:rPr lang="en-US" b="1" dirty="0"/>
              <a:t>Module Lead </a:t>
            </a:r>
            <a:r>
              <a:rPr lang="en-US" dirty="0"/>
              <a:t>:</a:t>
            </a:r>
            <a:r>
              <a:rPr lang="en-US"/>
              <a:t>Olubukola Adegbite</a:t>
            </a:r>
            <a:endParaRPr lang="en-US" dirty="0"/>
          </a:p>
          <a:p>
            <a:pPr>
              <a:lnSpc>
                <a:spcPct val="90000"/>
              </a:lnSpc>
              <a:spcAft>
                <a:spcPts val="600"/>
              </a:spcAft>
            </a:pPr>
            <a:endParaRPr lang="en-US"/>
          </a:p>
          <a:p>
            <a:pPr>
              <a:lnSpc>
                <a:spcPct val="90000"/>
              </a:lnSpc>
              <a:spcAft>
                <a:spcPts val="600"/>
              </a:spcAft>
            </a:pPr>
            <a:r>
              <a:rPr lang="en-US" b="1"/>
              <a:t>Submitted on:  </a:t>
            </a:r>
            <a:r>
              <a:rPr lang="en-US"/>
              <a:t>22nd of June  2026</a:t>
            </a:r>
          </a:p>
          <a:p>
            <a:pPr indent="-228600">
              <a:lnSpc>
                <a:spcPct val="90000"/>
              </a:lnSpc>
              <a:spcAft>
                <a:spcPts val="600"/>
              </a:spcAft>
              <a:buFont typeface="Arial" panose="020B0604020202020204" pitchFamily="34" charset="0"/>
              <a:buChar char="•"/>
            </a:pPr>
            <a:endParaRPr lang="en-US" b="1"/>
          </a:p>
          <a:p>
            <a:pPr>
              <a:lnSpc>
                <a:spcPct val="90000"/>
              </a:lnSpc>
              <a:spcAft>
                <a:spcPts val="600"/>
              </a:spcAft>
            </a:pPr>
            <a:r>
              <a:rPr lang="en-US" b="1"/>
              <a:t>Topic:  </a:t>
            </a:r>
            <a:r>
              <a:rPr lang="en-US"/>
              <a:t>Communication in Health</a:t>
            </a:r>
            <a:r>
              <a:rPr lang="en-US" dirty="0"/>
              <a:t> and Social care</a:t>
            </a:r>
          </a:p>
          <a:p>
            <a:pPr indent="-228600">
              <a:lnSpc>
                <a:spcPct val="90000"/>
              </a:lnSpc>
              <a:spcAft>
                <a:spcPts val="600"/>
              </a:spcAft>
              <a:buFont typeface="Arial" panose="020B0604020202020204" pitchFamily="34" charset="0"/>
              <a:buChar char="•"/>
            </a:pPr>
            <a:endParaRPr lang="en-US" b="1"/>
          </a:p>
          <a:p>
            <a:pPr indent="-228600">
              <a:lnSpc>
                <a:spcPct val="90000"/>
              </a:lnSpc>
              <a:spcAft>
                <a:spcPts val="600"/>
              </a:spcAft>
              <a:buFont typeface="Arial" panose="020B0604020202020204" pitchFamily="34" charset="0"/>
              <a:buChar char="•"/>
            </a:pPr>
            <a:endParaRPr lang="en-US" b="1"/>
          </a:p>
          <a:p>
            <a:pPr indent="-228600">
              <a:lnSpc>
                <a:spcPct val="90000"/>
              </a:lnSpc>
              <a:spcAft>
                <a:spcPts val="600"/>
              </a:spcAft>
              <a:buFont typeface="Arial" panose="020B0604020202020204" pitchFamily="34" charset="0"/>
              <a:buChar char="•"/>
            </a:pPr>
            <a:endParaRPr lang="en-US" b="1"/>
          </a:p>
          <a:p>
            <a:pPr indent="-228600">
              <a:lnSpc>
                <a:spcPct val="90000"/>
              </a:lnSpc>
              <a:spcAft>
                <a:spcPts val="600"/>
              </a:spcAft>
              <a:buFont typeface="Arial" panose="020B0604020202020204" pitchFamily="34" charset="0"/>
              <a:buChar char="•"/>
            </a:pPr>
            <a:endParaRPr lang="en-US"/>
          </a:p>
        </p:txBody>
      </p:sp>
      <p:sp>
        <p:nvSpPr>
          <p:cNvPr id="46" name="Oval 45">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Block Arc 46">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8" name="Freeform: Shape 47">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49" name="Straight Connector 48">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50" name="Freeform: Shape 4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51" name="Arc 50">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2" name="Freeform: Shape 51">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033241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043F1B14-3A0B-F3DF-804F-1BDE29352393}"/>
              </a:ext>
            </a:extLst>
          </p:cNvPr>
          <p:cNvSpPr txBox="1"/>
          <p:nvPr/>
        </p:nvSpPr>
        <p:spPr>
          <a:xfrm>
            <a:off x="838200" y="1564666"/>
            <a:ext cx="6216105" cy="412169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b="1"/>
              <a:t>Introduction: </a:t>
            </a:r>
            <a:br>
              <a:rPr lang="en-US" b="1" dirty="0"/>
            </a:br>
            <a:endParaRPr lang="en-US" b="1" dirty="0"/>
          </a:p>
          <a:p>
            <a:pPr>
              <a:lnSpc>
                <a:spcPct val="90000"/>
              </a:lnSpc>
              <a:spcAft>
                <a:spcPts val="600"/>
              </a:spcAft>
            </a:pPr>
            <a:r>
              <a:rPr lang="en-US" dirty="0"/>
              <a:t>Communication is sharing of information clearly and</a:t>
            </a:r>
            <a:r>
              <a:rPr lang="en-US" b="1" dirty="0"/>
              <a:t> </a:t>
            </a:r>
            <a:r>
              <a:rPr lang="en-US"/>
              <a:t>effectively. Meanwhile</a:t>
            </a:r>
            <a:r>
              <a:rPr lang="en-US" dirty="0"/>
              <a:t>, to be effective in the health and social care setting, the information must be conveyed, clearly, factual with empathy between the health professional and the individual .We must also ensure that we listen actively, understand the information received and individual also understand the thought and responded well, this will result as a good  standard and outcome of our care profession.</a:t>
            </a:r>
            <a:br>
              <a:rPr lang="en-US" dirty="0"/>
            </a:br>
            <a:r>
              <a:rPr lang="en-US" dirty="0"/>
              <a:t>My Learning Cloud,(2025)</a:t>
            </a:r>
            <a:br>
              <a:rPr lang="en-US" dirty="0"/>
            </a:br>
            <a:endParaRPr lang="en-US" dirty="0"/>
          </a:p>
          <a:p>
            <a:pPr indent="-228600">
              <a:lnSpc>
                <a:spcPct val="90000"/>
              </a:lnSpc>
              <a:spcAft>
                <a:spcPts val="600"/>
              </a:spcAft>
              <a:buFont typeface="Arial" panose="020B0604020202020204" pitchFamily="34" charset="0"/>
              <a:buChar char="•"/>
            </a:pPr>
            <a:endParaRPr lang="en-US"/>
          </a:p>
        </p:txBody>
      </p:sp>
      <p:sp>
        <p:nvSpPr>
          <p:cNvPr id="11" name="Oval 10">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Block Arc 12">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 name="Freeform: Shape 14">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7" name="Straight Connector 16">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9" name="Freeform: Shape 18">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1" name="Arc 20">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359C5167-F95A-F399-E9A2-2B4A7E7CC856}"/>
              </a:ext>
            </a:extLst>
          </p:cNvPr>
          <p:cNvSpPr txBox="1"/>
          <p:nvPr/>
        </p:nvSpPr>
        <p:spPr>
          <a:xfrm>
            <a:off x="2051627" y="2547772"/>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8" name="TextBox 7">
            <a:extLst>
              <a:ext uri="{FF2B5EF4-FFF2-40B4-BE49-F238E27FC236}">
                <a16:creationId xmlns:a16="http://schemas.microsoft.com/office/drawing/2014/main" id="{6F8BA579-F2EC-C434-9943-10293C559F81}"/>
              </a:ext>
            </a:extLst>
          </p:cNvPr>
          <p:cNvSpPr txBox="1"/>
          <p:nvPr/>
        </p:nvSpPr>
        <p:spPr>
          <a:xfrm>
            <a:off x="1461616" y="1568891"/>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0" name="TextBox 9">
            <a:extLst>
              <a:ext uri="{FF2B5EF4-FFF2-40B4-BE49-F238E27FC236}">
                <a16:creationId xmlns:a16="http://schemas.microsoft.com/office/drawing/2014/main" id="{A86AA6D9-1875-5D60-3517-A96465903E40}"/>
              </a:ext>
            </a:extLst>
          </p:cNvPr>
          <p:cNvSpPr txBox="1"/>
          <p:nvPr/>
        </p:nvSpPr>
        <p:spPr>
          <a:xfrm>
            <a:off x="2266176" y="2520953"/>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2" name="TextBox 11">
            <a:extLst>
              <a:ext uri="{FF2B5EF4-FFF2-40B4-BE49-F238E27FC236}">
                <a16:creationId xmlns:a16="http://schemas.microsoft.com/office/drawing/2014/main" id="{3791898C-F6AE-BA52-B29C-5A0CC225FCE2}"/>
              </a:ext>
            </a:extLst>
          </p:cNvPr>
          <p:cNvSpPr txBox="1"/>
          <p:nvPr/>
        </p:nvSpPr>
        <p:spPr>
          <a:xfrm>
            <a:off x="7844456" y="5658736"/>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4" name="TextBox 13">
            <a:extLst>
              <a:ext uri="{FF2B5EF4-FFF2-40B4-BE49-F238E27FC236}">
                <a16:creationId xmlns:a16="http://schemas.microsoft.com/office/drawing/2014/main" id="{9B7E88C9-962C-20DD-2670-B7B6DEA02D7B}"/>
              </a:ext>
            </a:extLst>
          </p:cNvPr>
          <p:cNvSpPr txBox="1"/>
          <p:nvPr/>
        </p:nvSpPr>
        <p:spPr>
          <a:xfrm>
            <a:off x="4720083" y="5739192"/>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6" name="TextBox 15">
            <a:extLst>
              <a:ext uri="{FF2B5EF4-FFF2-40B4-BE49-F238E27FC236}">
                <a16:creationId xmlns:a16="http://schemas.microsoft.com/office/drawing/2014/main" id="{0C469CB0-A58F-A83A-7BE9-EC32C5AC09C4}"/>
              </a:ext>
            </a:extLst>
          </p:cNvPr>
          <p:cNvSpPr txBox="1"/>
          <p:nvPr/>
        </p:nvSpPr>
        <p:spPr>
          <a:xfrm>
            <a:off x="4116663" y="5631917"/>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1803460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Multi-colored dialogue boxes">
            <a:extLst>
              <a:ext uri="{FF2B5EF4-FFF2-40B4-BE49-F238E27FC236}">
                <a16:creationId xmlns:a16="http://schemas.microsoft.com/office/drawing/2014/main" id="{8FC80DB1-5A58-36EF-1539-B302A533F2E0}"/>
              </a:ext>
            </a:extLst>
          </p:cNvPr>
          <p:cNvPicPr>
            <a:picLocks noChangeAspect="1"/>
          </p:cNvPicPr>
          <p:nvPr/>
        </p:nvPicPr>
        <p:blipFill>
          <a:blip r:embed="rId2"/>
          <a:srcRect l="13376" r="17658" b="2"/>
          <a:stretch>
            <a:fillRect/>
          </a:stretch>
        </p:blipFill>
        <p:spPr>
          <a:xfrm>
            <a:off x="20" y="10"/>
            <a:ext cx="6095980" cy="6857990"/>
          </a:xfrm>
          <a:prstGeom prst="rect">
            <a:avLst/>
          </a:prstGeom>
        </p:spPr>
      </p:pic>
      <p:grpSp>
        <p:nvGrpSpPr>
          <p:cNvPr id="10" name="Group 9">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1" name="Rectangle 10">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61C8EBBD-CE89-C6E1-ACD2-301BB1A5EAD9}"/>
              </a:ext>
            </a:extLst>
          </p:cNvPr>
          <p:cNvSpPr txBox="1"/>
          <p:nvPr/>
        </p:nvSpPr>
        <p:spPr>
          <a:xfrm>
            <a:off x="6823878" y="2533476"/>
            <a:ext cx="4491820" cy="344783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1700" b="1"/>
              <a:t>Types Of Communication</a:t>
            </a:r>
            <a:endParaRPr lang="en-US"/>
          </a:p>
          <a:p>
            <a:pPr>
              <a:lnSpc>
                <a:spcPct val="90000"/>
              </a:lnSpc>
              <a:spcAft>
                <a:spcPts val="600"/>
              </a:spcAft>
            </a:pPr>
            <a:endParaRPr lang="en-US" sz="1700" dirty="0"/>
          </a:p>
          <a:p>
            <a:pPr>
              <a:lnSpc>
                <a:spcPct val="90000"/>
              </a:lnSpc>
              <a:spcAft>
                <a:spcPts val="600"/>
              </a:spcAft>
            </a:pPr>
            <a:r>
              <a:rPr lang="en-US" sz="1700" b="1" dirty="0"/>
              <a:t>Verbal </a:t>
            </a:r>
            <a:r>
              <a:rPr lang="en-US" sz="1700" dirty="0"/>
              <a:t>:It is a form of spoken word ,either one –one or over the phone ,it is basically when two  people are engaging in word ,from sender to the receiver, it can be a exchanging feelings when  speaking to each other by ensuring that the message were understandable, been a health professional the verbal communication must be clear and empathy. We can use this to explain their care plan or pass information to the next team taking over shift during handing over.</a:t>
            </a:r>
            <a:endParaRPr lang="en-US" dirty="0"/>
          </a:p>
        </p:txBody>
      </p:sp>
      <p:sp>
        <p:nvSpPr>
          <p:cNvPr id="2" name="TextBox 1">
            <a:extLst>
              <a:ext uri="{FF2B5EF4-FFF2-40B4-BE49-F238E27FC236}">
                <a16:creationId xmlns:a16="http://schemas.microsoft.com/office/drawing/2014/main" id="{734434BA-1A1A-C384-E6C6-107C84BFF5A4}"/>
              </a:ext>
            </a:extLst>
          </p:cNvPr>
          <p:cNvSpPr txBox="1"/>
          <p:nvPr/>
        </p:nvSpPr>
        <p:spPr>
          <a:xfrm>
            <a:off x="3684066" y="1779942"/>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7589481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Red toy person in front of two lines of white figures">
            <a:extLst>
              <a:ext uri="{FF2B5EF4-FFF2-40B4-BE49-F238E27FC236}">
                <a16:creationId xmlns:a16="http://schemas.microsoft.com/office/drawing/2014/main" id="{C89C9819-CE09-A249-D02D-BF624783AEE7}"/>
              </a:ext>
            </a:extLst>
          </p:cNvPr>
          <p:cNvPicPr>
            <a:picLocks noChangeAspect="1"/>
          </p:cNvPicPr>
          <p:nvPr/>
        </p:nvPicPr>
        <p:blipFill>
          <a:blip r:embed="rId2"/>
          <a:srcRect l="25779" r="22260" b="5"/>
          <a:stretch>
            <a:fillRect/>
          </a:stretch>
        </p:blipFill>
        <p:spPr>
          <a:xfrm>
            <a:off x="-1" y="-2"/>
            <a:ext cx="5410198" cy="6858002"/>
          </a:xfrm>
          <a:prstGeom prst="rect">
            <a:avLst/>
          </a:prstGeom>
        </p:spPr>
      </p:pic>
      <p:sp useBgFill="1">
        <p:nvSpPr>
          <p:cNvPr id="13" name="Rectangle 12">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4AE415C-CC78-B817-C842-FE64E7B804B2}"/>
              </a:ext>
            </a:extLst>
          </p:cNvPr>
          <p:cNvSpPr txBox="1"/>
          <p:nvPr/>
        </p:nvSpPr>
        <p:spPr>
          <a:xfrm>
            <a:off x="6115317" y="2743200"/>
            <a:ext cx="5247340" cy="349687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92500" lnSpcReduction="20000"/>
          </a:bodyPr>
          <a:lstStyle/>
          <a:p>
            <a:pPr>
              <a:lnSpc>
                <a:spcPct val="90000"/>
              </a:lnSpc>
              <a:spcAft>
                <a:spcPts val="600"/>
              </a:spcAft>
            </a:pPr>
            <a:r>
              <a:rPr lang="en-US" sz="1900" b="1"/>
              <a:t>Non-Verbal</a:t>
            </a:r>
            <a:r>
              <a:rPr lang="en-US" sz="1900"/>
              <a:t>: This is the communication that include body language ,passing information between receiver and sender in form of body language ,such as tone ,eye contact, it can also be an emotion and touch .None verbal may help when communicating with an individual with cognitive impairments.(dementia and learning disability) and sensory impairment (hearing or vision loss).</a:t>
            </a:r>
            <a:endParaRPr lang="en-US"/>
          </a:p>
          <a:p>
            <a:pPr indent="-228600">
              <a:lnSpc>
                <a:spcPct val="90000"/>
              </a:lnSpc>
              <a:spcAft>
                <a:spcPts val="600"/>
              </a:spcAft>
              <a:buFont typeface="Arial" panose="020B0604020202020204" pitchFamily="34" charset="0"/>
              <a:buChar char="•"/>
            </a:pPr>
            <a:endParaRPr lang="en-US" sz="1900"/>
          </a:p>
          <a:p>
            <a:pPr>
              <a:lnSpc>
                <a:spcPct val="90000"/>
              </a:lnSpc>
              <a:spcAft>
                <a:spcPts val="600"/>
              </a:spcAft>
            </a:pPr>
            <a:r>
              <a:rPr lang="en-US" sz="1900" b="1" dirty="0"/>
              <a:t>Written </a:t>
            </a:r>
            <a:r>
              <a:rPr lang="en-US" sz="1900" dirty="0"/>
              <a:t>:when sending information in a clear and precise writing, document and accessible for continuity ,also useful for legal compliance. Example are letters, text messages, reports, written care plans. This can be </a:t>
            </a:r>
            <a:r>
              <a:rPr lang="en-US" sz="1900"/>
              <a:t>outline as</a:t>
            </a:r>
            <a:r>
              <a:rPr lang="en-US" sz="1900" dirty="0"/>
              <a:t> draft and edited before final presentation. Quality Compliance System (2026)</a:t>
            </a:r>
            <a:endParaRPr lang="en-GB" sz="1900" dirty="0"/>
          </a:p>
        </p:txBody>
      </p:sp>
      <p:sp>
        <p:nvSpPr>
          <p:cNvPr id="5" name="TextBox 4">
            <a:extLst>
              <a:ext uri="{FF2B5EF4-FFF2-40B4-BE49-F238E27FC236}">
                <a16:creationId xmlns:a16="http://schemas.microsoft.com/office/drawing/2014/main" id="{4809DB69-A769-F494-3A6E-C03F9F582D68}"/>
              </a:ext>
            </a:extLst>
          </p:cNvPr>
          <p:cNvSpPr txBox="1"/>
          <p:nvPr/>
        </p:nvSpPr>
        <p:spPr>
          <a:xfrm>
            <a:off x="775608" y="1947126"/>
            <a:ext cx="3411253" cy="7415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5821032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48CDA0D7-BD06-C01E-A8E6-57761C55EBEE}"/>
              </a:ext>
            </a:extLst>
          </p:cNvPr>
          <p:cNvSpPr txBox="1"/>
          <p:nvPr/>
        </p:nvSpPr>
        <p:spPr>
          <a:xfrm>
            <a:off x="838200" y="1825625"/>
            <a:ext cx="5558489" cy="435133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1700" b="1"/>
              <a:t>Effective Communication</a:t>
            </a:r>
            <a:r>
              <a:rPr lang="en-US" sz="1700"/>
              <a:t>:</a:t>
            </a:r>
            <a:endParaRPr lang="en-US"/>
          </a:p>
          <a:p>
            <a:pPr marL="285750" indent="-228600">
              <a:lnSpc>
                <a:spcPct val="90000"/>
              </a:lnSpc>
              <a:spcAft>
                <a:spcPts val="600"/>
              </a:spcAft>
              <a:buFont typeface="Arial" panose="020B0604020202020204" pitchFamily="34" charset="0"/>
              <a:buChar char="•"/>
            </a:pPr>
            <a:r>
              <a:rPr lang="en-US" sz="1700" dirty="0"/>
              <a:t> communicating effectively in plain language is a sign of respect, explaining clearly to individual and family by breaking down information either written or verbal in a smaller form. It will let the service users understand the care given to them. </a:t>
            </a:r>
            <a:r>
              <a:rPr lang="en-US" sz="1700"/>
              <a:t>Moreso,</a:t>
            </a:r>
            <a:r>
              <a:rPr lang="en-US" sz="1700" dirty="0"/>
              <a:t> it help the health professionals in providing best care for the patients.</a:t>
            </a:r>
          </a:p>
          <a:p>
            <a:pPr marL="285750" indent="-228600">
              <a:lnSpc>
                <a:spcPct val="90000"/>
              </a:lnSpc>
              <a:spcAft>
                <a:spcPts val="600"/>
              </a:spcAft>
              <a:buFont typeface="Arial" panose="020B0604020202020204" pitchFamily="34" charset="0"/>
              <a:buChar char="•"/>
            </a:pPr>
            <a:r>
              <a:rPr lang="en-US" sz="1700"/>
              <a:t>Effective communication minimized miscommunication and avoid confusion and clarify misconception when providing care for patients.</a:t>
            </a:r>
          </a:p>
          <a:p>
            <a:pPr marL="285750" indent="-228600">
              <a:lnSpc>
                <a:spcPct val="90000"/>
              </a:lnSpc>
              <a:spcAft>
                <a:spcPts val="600"/>
              </a:spcAft>
              <a:buFont typeface="Arial" panose="020B0604020202020204" pitchFamily="34" charset="0"/>
              <a:buChar char="•"/>
            </a:pPr>
            <a:r>
              <a:rPr lang="en-US" sz="1700"/>
              <a:t>Support teamwork and collaboration among the health professionals, understand the role and delegations ,task to execute among the workers.</a:t>
            </a:r>
          </a:p>
          <a:p>
            <a:pPr marL="285750" indent="-228600">
              <a:lnSpc>
                <a:spcPct val="90000"/>
              </a:lnSpc>
              <a:spcAft>
                <a:spcPts val="600"/>
              </a:spcAft>
              <a:buFont typeface="Arial" panose="020B0604020202020204" pitchFamily="34" charset="0"/>
              <a:buChar char="•"/>
            </a:pPr>
            <a:r>
              <a:rPr lang="en-US" sz="1700"/>
              <a:t>Help build trust and provide collaboration.</a:t>
            </a:r>
          </a:p>
          <a:p>
            <a:pPr>
              <a:lnSpc>
                <a:spcPct val="90000"/>
              </a:lnSpc>
              <a:spcAft>
                <a:spcPts val="600"/>
              </a:spcAft>
            </a:pPr>
            <a:r>
              <a:rPr lang="en-US" sz="1700"/>
              <a:t>QCS(2026)</a:t>
            </a:r>
            <a:endParaRPr lang="en-US" sz="1700" dirty="0"/>
          </a:p>
        </p:txBody>
      </p:sp>
      <p:sp>
        <p:nvSpPr>
          <p:cNvPr id="11" name="Oval 10">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Block Arc 12">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 name="Freeform: Shape 14">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7" name="Straight Connector 16">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9" name="Freeform: Shape 18">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1" name="Arc 20">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969058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15863310-06EC-C2CA-33D5-E6D68B0D33CB}"/>
              </a:ext>
            </a:extLst>
          </p:cNvPr>
          <p:cNvSpPr txBox="1"/>
          <p:nvPr/>
        </p:nvSpPr>
        <p:spPr>
          <a:xfrm>
            <a:off x="838200" y="1825625"/>
            <a:ext cx="5558489" cy="435133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77500" lnSpcReduction="20000"/>
          </a:bodyPr>
          <a:lstStyle/>
          <a:p>
            <a:pPr>
              <a:lnSpc>
                <a:spcPct val="90000"/>
              </a:lnSpc>
              <a:spcAft>
                <a:spcPts val="600"/>
              </a:spcAft>
            </a:pPr>
            <a:r>
              <a:rPr lang="en-US" sz="2400" b="1"/>
              <a:t>Practical example of how to apply effective communication skill in a real health and social care setting.</a:t>
            </a:r>
            <a:endParaRPr lang="en-US"/>
          </a:p>
          <a:p>
            <a:pPr marL="285750" indent="-228600">
              <a:lnSpc>
                <a:spcPct val="90000"/>
              </a:lnSpc>
              <a:spcAft>
                <a:spcPts val="600"/>
              </a:spcAft>
              <a:buFont typeface="Arial" panose="020B0604020202020204" pitchFamily="34" charset="0"/>
              <a:buChar char="•"/>
            </a:pPr>
            <a:endParaRPr lang="en-US" sz="1500" dirty="0"/>
          </a:p>
          <a:p>
            <a:pPr marL="285750" indent="-228600">
              <a:lnSpc>
                <a:spcPct val="90000"/>
              </a:lnSpc>
              <a:spcAft>
                <a:spcPts val="600"/>
              </a:spcAft>
              <a:buFont typeface="Arial" panose="020B0604020202020204" pitchFamily="34" charset="0"/>
              <a:buChar char="•"/>
            </a:pPr>
            <a:r>
              <a:rPr lang="en-US"/>
              <a:t>As a support worker caring  for people with sensory impairments, individual who cannot hear or see, also those with dementia must communicated effectively. Ensure to communicate clearly, simple  and not to speak fast, it must be simple language. Background noise must be minimized  when we are communicating with the individual especially those with hearing or vision loss.</a:t>
            </a:r>
            <a:endParaRPr lang="en-US" dirty="0">
              <a:solidFill>
                <a:srgbClr val="0E0E0E"/>
              </a:solidFill>
              <a:highlight>
                <a:srgbClr val="FBFAF8"/>
              </a:highlight>
            </a:endParaRPr>
          </a:p>
          <a:p>
            <a:pPr marL="285750" indent="-228600">
              <a:lnSpc>
                <a:spcPct val="90000"/>
              </a:lnSpc>
              <a:spcAft>
                <a:spcPts val="600"/>
              </a:spcAft>
              <a:buFont typeface="Arial" panose="020B0604020202020204" pitchFamily="34" charset="0"/>
              <a:buChar char="•"/>
            </a:pPr>
            <a:r>
              <a:rPr lang="en-US" dirty="0">
                <a:solidFill>
                  <a:srgbClr val="0E0E0E"/>
                </a:solidFill>
                <a:highlight>
                  <a:srgbClr val="FBFAF8"/>
                </a:highlight>
              </a:rPr>
              <a:t>Health professionals should ensure that any learning disabilities, those with visual ,hearing, speech problems with barriers related to literacy, comprehension are accommodated to make the patient take part fully in consultation and care </a:t>
            </a:r>
            <a:r>
              <a:rPr lang="en-US">
                <a:solidFill>
                  <a:srgbClr val="0E0E0E"/>
                </a:solidFill>
                <a:highlight>
                  <a:srgbClr val="FBFAF8"/>
                </a:highlight>
              </a:rPr>
              <a:t>planning. NICE</a:t>
            </a:r>
            <a:r>
              <a:rPr lang="en-US" dirty="0">
                <a:solidFill>
                  <a:srgbClr val="0E0E0E"/>
                </a:solidFill>
                <a:highlight>
                  <a:srgbClr val="FBFAF8"/>
                </a:highlight>
              </a:rPr>
              <a:t> (2021)</a:t>
            </a:r>
          </a:p>
          <a:p>
            <a:pPr marL="285750" indent="-228600">
              <a:lnSpc>
                <a:spcPct val="90000"/>
              </a:lnSpc>
              <a:spcAft>
                <a:spcPts val="600"/>
              </a:spcAft>
              <a:buFont typeface="Arial" panose="020B0604020202020204" pitchFamily="34" charset="0"/>
              <a:buChar char="•"/>
            </a:pPr>
            <a:r>
              <a:rPr lang="en-US"/>
              <a:t>The health professional must have listen skills, they must listen carefully to the patient concerns to avoid misunderstanding.</a:t>
            </a:r>
            <a:endParaRPr lang="en-US" dirty="0"/>
          </a:p>
          <a:p>
            <a:pPr marL="285750" indent="-228600">
              <a:lnSpc>
                <a:spcPct val="90000"/>
              </a:lnSpc>
              <a:spcAft>
                <a:spcPts val="600"/>
              </a:spcAft>
              <a:buFont typeface="Arial" panose="020B0604020202020204" pitchFamily="34" charset="0"/>
              <a:buChar char="•"/>
            </a:pPr>
            <a:r>
              <a:rPr lang="en-US"/>
              <a:t>The health professionals must be able to use eye contact or calm body language; this will show how empathy the support workers have to the individual.</a:t>
            </a:r>
            <a:endParaRPr lang="en-US" dirty="0"/>
          </a:p>
          <a:p>
            <a:pPr marL="285750" indent="-228600">
              <a:lnSpc>
                <a:spcPct val="90000"/>
              </a:lnSpc>
              <a:spcAft>
                <a:spcPts val="600"/>
              </a:spcAft>
              <a:buFont typeface="Arial" panose="020B0604020202020204" pitchFamily="34" charset="0"/>
              <a:buChar char="•"/>
            </a:pPr>
            <a:r>
              <a:rPr lang="en-US" dirty="0"/>
              <a:t>The </a:t>
            </a:r>
            <a:r>
              <a:rPr lang="en-US"/>
              <a:t>health</a:t>
            </a:r>
            <a:r>
              <a:rPr lang="en-US" dirty="0"/>
              <a:t> professionals must record all daily activities accurately so other staff can relate to it, so they might not miss any important information's.</a:t>
            </a:r>
          </a:p>
          <a:p>
            <a:pPr marL="285750" indent="-228600">
              <a:lnSpc>
                <a:spcPct val="90000"/>
              </a:lnSpc>
              <a:spcAft>
                <a:spcPts val="600"/>
              </a:spcAft>
              <a:buFont typeface="Arial" panose="020B0604020202020204" pitchFamily="34" charset="0"/>
              <a:buChar char="•"/>
            </a:pPr>
            <a:endParaRPr lang="en-US" dirty="0"/>
          </a:p>
          <a:p>
            <a:pPr marL="285750"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p:txBody>
      </p:sp>
      <p:sp>
        <p:nvSpPr>
          <p:cNvPr id="11" name="Oval 10">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Block Arc 12">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 name="Freeform: Shape 14">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7" name="Straight Connector 16">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9" name="Freeform: Shape 18">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1" name="Arc 20">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754445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F7964AD0-8ECF-A846-E7EC-64EBB71B99A0}"/>
              </a:ext>
            </a:extLst>
          </p:cNvPr>
          <p:cNvSpPr txBox="1"/>
          <p:nvPr/>
        </p:nvSpPr>
        <p:spPr>
          <a:xfrm>
            <a:off x="838200" y="1825625"/>
            <a:ext cx="5558489" cy="435133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2400" dirty="0"/>
              <a:t>Challenges in </a:t>
            </a:r>
            <a:r>
              <a:rPr lang="en-US" sz="2400"/>
              <a:t>communication are as follows:</a:t>
            </a:r>
            <a:endParaRPr lang="en-US" sz="2400" dirty="0"/>
          </a:p>
          <a:p>
            <a:pPr marL="285750" indent="-228600">
              <a:lnSpc>
                <a:spcPct val="90000"/>
              </a:lnSpc>
              <a:spcAft>
                <a:spcPts val="600"/>
              </a:spcAft>
              <a:buFont typeface="Arial" panose="020B0604020202020204" pitchFamily="34" charset="0"/>
              <a:buChar char="•"/>
            </a:pPr>
            <a:endParaRPr lang="en-US"/>
          </a:p>
          <a:p>
            <a:pPr marL="285750" indent="-228600">
              <a:lnSpc>
                <a:spcPct val="90000"/>
              </a:lnSpc>
              <a:spcAft>
                <a:spcPts val="600"/>
              </a:spcAft>
              <a:buFont typeface="Arial" panose="020B0604020202020204" pitchFamily="34" charset="0"/>
              <a:buChar char="•"/>
            </a:pPr>
            <a:r>
              <a:rPr lang="en-US"/>
              <a:t>Language barriers –this is what can hinder or </a:t>
            </a:r>
            <a:r>
              <a:rPr lang="en-US" dirty="0"/>
              <a:t>prevent effective communication. </a:t>
            </a:r>
            <a:r>
              <a:rPr lang="en-US"/>
              <a:t>Language differences might</a:t>
            </a:r>
            <a:r>
              <a:rPr lang="en-US" dirty="0"/>
              <a:t> lead to frustration and misunderstanding.</a:t>
            </a:r>
          </a:p>
          <a:p>
            <a:pPr marL="285750" indent="-228600">
              <a:lnSpc>
                <a:spcPct val="90000"/>
              </a:lnSpc>
              <a:spcAft>
                <a:spcPts val="600"/>
              </a:spcAft>
              <a:buFont typeface="Arial" panose="020B0604020202020204" pitchFamily="34" charset="0"/>
              <a:buChar char="•"/>
            </a:pPr>
            <a:r>
              <a:rPr lang="en-US" dirty="0"/>
              <a:t>Hearing or speech problem-this can lead to isolation and lack of </a:t>
            </a:r>
            <a:r>
              <a:rPr lang="en-US"/>
              <a:t>understanding.</a:t>
            </a:r>
          </a:p>
          <a:p>
            <a:pPr marL="285750" indent="-228600">
              <a:lnSpc>
                <a:spcPct val="90000"/>
              </a:lnSpc>
              <a:spcAft>
                <a:spcPts val="600"/>
              </a:spcAft>
              <a:buFont typeface="Arial" panose="020B0604020202020204" pitchFamily="34" charset="0"/>
              <a:buChar char="•"/>
            </a:pPr>
            <a:r>
              <a:rPr lang="en-US" dirty="0"/>
              <a:t>Cultural </a:t>
            </a:r>
            <a:r>
              <a:rPr lang="en-US"/>
              <a:t>differences</a:t>
            </a:r>
            <a:r>
              <a:rPr lang="en-US" dirty="0"/>
              <a:t> </a:t>
            </a:r>
            <a:endParaRPr lang="en-US"/>
          </a:p>
          <a:p>
            <a:pPr marL="285750" indent="-228600">
              <a:lnSpc>
                <a:spcPct val="90000"/>
              </a:lnSpc>
              <a:spcAft>
                <a:spcPts val="600"/>
              </a:spcAft>
              <a:buFont typeface="Arial" panose="020B0604020202020204" pitchFamily="34" charset="0"/>
              <a:buChar char="•"/>
            </a:pPr>
            <a:r>
              <a:rPr lang="en-US" dirty="0"/>
              <a:t>Lack of atte</a:t>
            </a:r>
            <a:r>
              <a:rPr lang="en-US"/>
              <a:t>ntion or poor listen.</a:t>
            </a:r>
          </a:p>
          <a:p>
            <a:pPr marL="57150">
              <a:lnSpc>
                <a:spcPct val="90000"/>
              </a:lnSpc>
              <a:spcAft>
                <a:spcPts val="600"/>
              </a:spcAft>
            </a:pPr>
            <a:r>
              <a:rPr lang="en-US" dirty="0"/>
              <a:t>Al-Fedaghi</a:t>
            </a:r>
            <a:r>
              <a:rPr lang="en-US"/>
              <a:t>,(2012).</a:t>
            </a:r>
            <a:endParaRPr lang="en-US" dirty="0"/>
          </a:p>
        </p:txBody>
      </p:sp>
      <p:sp>
        <p:nvSpPr>
          <p:cNvPr id="11" name="Oval 10">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Block Arc 12">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 name="Freeform: Shape 14">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7" name="Straight Connector 16">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9" name="Freeform: Shape 18">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1" name="Arc 20">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938780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3FDA7CC7-7CF0-FB66-D02F-C2D490B952BD}"/>
              </a:ext>
            </a:extLst>
          </p:cNvPr>
          <p:cNvSpPr txBox="1"/>
          <p:nvPr/>
        </p:nvSpPr>
        <p:spPr>
          <a:xfrm>
            <a:off x="838200" y="1825625"/>
            <a:ext cx="5558489" cy="435133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a:lnSpc>
                <a:spcPct val="90000"/>
              </a:lnSpc>
              <a:spcAft>
                <a:spcPts val="600"/>
              </a:spcAft>
            </a:pPr>
            <a:r>
              <a:rPr lang="en-US" dirty="0"/>
              <a:t>Poor Communication in health care sector can lead to incorrect care or error in administrating medication. when health professional missed some </a:t>
            </a:r>
            <a:r>
              <a:rPr lang="en-US"/>
              <a:t>valuable information during handing over to next shift workers, </a:t>
            </a:r>
            <a:r>
              <a:rPr lang="en-US" dirty="0"/>
              <a:t>this is very risk in health  setting as it can course breakdown in communication. The individual  might not feel comfortable taken their medication when they cannot understand what is happening.</a:t>
            </a:r>
            <a:endParaRPr lang="en-US"/>
          </a:p>
          <a:p>
            <a:pPr marL="285750" indent="-228600">
              <a:lnSpc>
                <a:spcPct val="90000"/>
              </a:lnSpc>
              <a:spcAft>
                <a:spcPts val="600"/>
              </a:spcAft>
              <a:buFont typeface="Arial" panose="020B0604020202020204" pitchFamily="34" charset="0"/>
              <a:buChar char="•"/>
            </a:pPr>
            <a:r>
              <a:rPr lang="en-US"/>
              <a:t>Providing regular training for staffs will limit  poor communication.</a:t>
            </a:r>
          </a:p>
          <a:p>
            <a:pPr marL="285750" indent="-228600">
              <a:lnSpc>
                <a:spcPct val="90000"/>
              </a:lnSpc>
              <a:spcAft>
                <a:spcPts val="600"/>
              </a:spcAft>
              <a:buFont typeface="Arial" panose="020B0604020202020204" pitchFamily="34" charset="0"/>
              <a:buChar char="•"/>
            </a:pPr>
            <a:r>
              <a:rPr lang="en-US"/>
              <a:t>Investing in communication skill training for health professional is very  important , promote effective communication ,such as interpreters, when the patient have cognitive impairments or language barriers. My Learning Cloud (2025)</a:t>
            </a:r>
          </a:p>
          <a:p>
            <a:pPr marL="285750" indent="-228600">
              <a:lnSpc>
                <a:spcPct val="90000"/>
              </a:lnSpc>
              <a:spcAft>
                <a:spcPts val="600"/>
              </a:spcAft>
              <a:buFont typeface="Arial" panose="020B0604020202020204" pitchFamily="34" charset="0"/>
              <a:buChar char="•"/>
            </a:pPr>
            <a:r>
              <a:rPr lang="en-US"/>
              <a:t>Use Fishbone diagram.</a:t>
            </a:r>
            <a:endParaRPr lang="en-US" dirty="0"/>
          </a:p>
        </p:txBody>
      </p:sp>
      <p:sp>
        <p:nvSpPr>
          <p:cNvPr id="11" name="Oval 10">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Block Arc 12">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 name="Freeform: Shape 14">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7" name="Straight Connector 16">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9" name="Freeform: Shape 18">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1" name="Arc 20">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827166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ECD5BF63-F208-DB9C-F882-AAF344AACBE7}"/>
              </a:ext>
            </a:extLst>
          </p:cNvPr>
          <p:cNvSpPr txBox="1"/>
          <p:nvPr/>
        </p:nvSpPr>
        <p:spPr>
          <a:xfrm>
            <a:off x="838200" y="1825625"/>
            <a:ext cx="5558489" cy="435133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2400"/>
              <a:t>How to improve communication</a:t>
            </a:r>
            <a:endParaRPr lang="en-US" sz="2400" dirty="0"/>
          </a:p>
          <a:p>
            <a:pPr marL="285750" indent="-228600">
              <a:lnSpc>
                <a:spcPct val="90000"/>
              </a:lnSpc>
              <a:spcAft>
                <a:spcPts val="600"/>
              </a:spcAft>
              <a:buFont typeface="Arial" panose="020B0604020202020204" pitchFamily="34" charset="0"/>
              <a:buChar char="•"/>
            </a:pPr>
            <a:endParaRPr lang="en-US" dirty="0"/>
          </a:p>
          <a:p>
            <a:pPr marL="285750" indent="-228600">
              <a:lnSpc>
                <a:spcPct val="90000"/>
              </a:lnSpc>
              <a:spcAft>
                <a:spcPts val="600"/>
              </a:spcAft>
              <a:buFont typeface="Arial" panose="020B0604020202020204" pitchFamily="34" charset="0"/>
              <a:buChar char="•"/>
            </a:pPr>
            <a:r>
              <a:rPr lang="en-US"/>
              <a:t>Active listen</a:t>
            </a:r>
          </a:p>
          <a:p>
            <a:pPr marL="285750" indent="-228600">
              <a:lnSpc>
                <a:spcPct val="90000"/>
              </a:lnSpc>
              <a:spcAft>
                <a:spcPts val="600"/>
              </a:spcAft>
              <a:buFont typeface="Arial" panose="020B0604020202020204" pitchFamily="34" charset="0"/>
              <a:buChar char="•"/>
            </a:pPr>
            <a:r>
              <a:rPr lang="en-US" dirty="0"/>
              <a:t>Staff </a:t>
            </a:r>
            <a:r>
              <a:rPr lang="en-US"/>
              <a:t>training</a:t>
            </a:r>
          </a:p>
          <a:p>
            <a:pPr marL="285750" indent="-228600">
              <a:lnSpc>
                <a:spcPct val="90000"/>
              </a:lnSpc>
              <a:spcAft>
                <a:spcPts val="600"/>
              </a:spcAft>
              <a:buFont typeface="Arial" panose="020B0604020202020204" pitchFamily="34" charset="0"/>
              <a:buChar char="•"/>
            </a:pPr>
            <a:r>
              <a:rPr lang="en-US" dirty="0"/>
              <a:t>Using simple </a:t>
            </a:r>
            <a:r>
              <a:rPr lang="en-US"/>
              <a:t>language</a:t>
            </a:r>
          </a:p>
          <a:p>
            <a:pPr marL="285750" indent="-228600">
              <a:lnSpc>
                <a:spcPct val="90000"/>
              </a:lnSpc>
              <a:spcAft>
                <a:spcPts val="600"/>
              </a:spcAft>
              <a:buFont typeface="Arial" panose="020B0604020202020204" pitchFamily="34" charset="0"/>
              <a:buChar char="•"/>
            </a:pPr>
            <a:r>
              <a:rPr lang="en-US"/>
              <a:t>Show empathy</a:t>
            </a:r>
          </a:p>
          <a:p>
            <a:pPr marL="285750" indent="-228600">
              <a:lnSpc>
                <a:spcPct val="90000"/>
              </a:lnSpc>
              <a:spcAft>
                <a:spcPts val="600"/>
              </a:spcAft>
              <a:buFont typeface="Arial" panose="020B0604020202020204" pitchFamily="34" charset="0"/>
              <a:buChar char="•"/>
            </a:pPr>
            <a:r>
              <a:rPr lang="en-US" dirty="0"/>
              <a:t>Asking questions to clarify i</a:t>
            </a:r>
            <a:r>
              <a:rPr lang="en-US"/>
              <a:t>ssues</a:t>
            </a:r>
          </a:p>
          <a:p>
            <a:pPr marL="285750" indent="-228600">
              <a:lnSpc>
                <a:spcPct val="90000"/>
              </a:lnSpc>
              <a:spcAft>
                <a:spcPts val="600"/>
              </a:spcAft>
              <a:buFont typeface="Arial" panose="020B0604020202020204" pitchFamily="34" charset="0"/>
              <a:buChar char="•"/>
            </a:pPr>
            <a:r>
              <a:rPr lang="en-US" dirty="0"/>
              <a:t>Using translato</a:t>
            </a:r>
            <a:r>
              <a:rPr lang="en-US"/>
              <a:t>rs or visual aids when needed.</a:t>
            </a:r>
          </a:p>
        </p:txBody>
      </p:sp>
      <p:sp>
        <p:nvSpPr>
          <p:cNvPr id="11" name="Oval 10">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Block Arc 12">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 name="Freeform: Shape 14">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7" name="Straight Connector 16">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9" name="Freeform: Shape 18">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1" name="Arc 20">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462891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4DFAD3C4-1B4A-9BD6-06BA-1C041CC6499B}"/>
              </a:ext>
            </a:extLst>
          </p:cNvPr>
          <p:cNvSpPr txBox="1"/>
          <p:nvPr/>
        </p:nvSpPr>
        <p:spPr>
          <a:xfrm>
            <a:off x="6503158" y="649480"/>
            <a:ext cx="4862447" cy="554604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sz="1300" b="1">
                <a:highlight>
                  <a:srgbClr val="FFFFFF"/>
                </a:highlight>
              </a:rPr>
              <a:t>SBAR Communication Model in Health and Social Care.</a:t>
            </a:r>
            <a:endParaRPr lang="en-US" sz="1300" b="1"/>
          </a:p>
          <a:p>
            <a:pPr indent="-228600">
              <a:lnSpc>
                <a:spcPct val="90000"/>
              </a:lnSpc>
              <a:spcAft>
                <a:spcPts val="600"/>
              </a:spcAft>
              <a:buFont typeface="Arial" panose="020B0604020202020204" pitchFamily="34" charset="0"/>
              <a:buChar char="•"/>
            </a:pPr>
            <a:endParaRPr lang="en-US" sz="1300">
              <a:highlight>
                <a:srgbClr val="FFFFFF"/>
              </a:highlight>
            </a:endParaRPr>
          </a:p>
          <a:p>
            <a:pPr>
              <a:lnSpc>
                <a:spcPct val="90000"/>
              </a:lnSpc>
              <a:spcAft>
                <a:spcPts val="600"/>
              </a:spcAft>
            </a:pPr>
            <a:r>
              <a:rPr lang="en-US" sz="1300">
                <a:highlight>
                  <a:srgbClr val="FFFFFF"/>
                </a:highlight>
              </a:rPr>
              <a:t>SBAR is as follows:</a:t>
            </a:r>
            <a:endParaRPr lang="en-US" sz="1300"/>
          </a:p>
          <a:p>
            <a:pPr indent="-228600">
              <a:lnSpc>
                <a:spcPct val="90000"/>
              </a:lnSpc>
              <a:spcAft>
                <a:spcPts val="600"/>
              </a:spcAft>
              <a:buFont typeface="Arial" panose="020B0604020202020204" pitchFamily="34" charset="0"/>
              <a:buChar char="•"/>
            </a:pPr>
            <a:r>
              <a:rPr lang="en-US" sz="1300">
                <a:highlight>
                  <a:srgbClr val="FFFFFF"/>
                </a:highlight>
              </a:rPr>
              <a:t>Situation: happening currently in our work.</a:t>
            </a:r>
            <a:endParaRPr lang="en-US" sz="1300"/>
          </a:p>
          <a:p>
            <a:pPr indent="-228600">
              <a:lnSpc>
                <a:spcPct val="90000"/>
              </a:lnSpc>
              <a:spcAft>
                <a:spcPts val="600"/>
              </a:spcAft>
              <a:buFont typeface="Arial" panose="020B0604020202020204" pitchFamily="34" charset="0"/>
              <a:buChar char="•"/>
            </a:pPr>
            <a:r>
              <a:rPr lang="en-US" sz="1300">
                <a:highlight>
                  <a:srgbClr val="FFFFFF"/>
                </a:highlight>
              </a:rPr>
              <a:t>Background: history of the situation on ground.</a:t>
            </a:r>
            <a:endParaRPr lang="en-US" sz="1300"/>
          </a:p>
          <a:p>
            <a:pPr indent="-228600">
              <a:lnSpc>
                <a:spcPct val="90000"/>
              </a:lnSpc>
              <a:spcAft>
                <a:spcPts val="600"/>
              </a:spcAft>
              <a:buFont typeface="Arial" panose="020B0604020202020204" pitchFamily="34" charset="0"/>
              <a:buChar char="•"/>
            </a:pPr>
            <a:r>
              <a:rPr lang="en-US" sz="1300">
                <a:highlight>
                  <a:srgbClr val="FFFFFF"/>
                </a:highlight>
              </a:rPr>
              <a:t>Assessment: what is the finding after check ,any problems.</a:t>
            </a:r>
            <a:endParaRPr lang="en-US" sz="1300"/>
          </a:p>
          <a:p>
            <a:pPr indent="-228600">
              <a:lnSpc>
                <a:spcPct val="90000"/>
              </a:lnSpc>
              <a:spcAft>
                <a:spcPts val="600"/>
              </a:spcAft>
              <a:buFont typeface="Arial" panose="020B0604020202020204" pitchFamily="34" charset="0"/>
              <a:buChar char="•"/>
            </a:pPr>
            <a:r>
              <a:rPr lang="en-US" sz="1300">
                <a:highlight>
                  <a:srgbClr val="FFFFFF"/>
                </a:highlight>
              </a:rPr>
              <a:t>Recommendation: what advice and action needed. </a:t>
            </a:r>
            <a:endParaRPr lang="en-US" sz="1300"/>
          </a:p>
          <a:p>
            <a:pPr>
              <a:lnSpc>
                <a:spcPct val="90000"/>
              </a:lnSpc>
              <a:spcAft>
                <a:spcPts val="600"/>
              </a:spcAft>
            </a:pPr>
            <a:r>
              <a:rPr lang="en-US" sz="1300">
                <a:highlight>
                  <a:srgbClr val="FFFFFF"/>
                </a:highlight>
              </a:rPr>
              <a:t>SBAR is a standard framework used by health worker in exchanging important information about patient in a clear, accurate and efficiency. It supports effective decision-making and help reduced errors. SBAR also supports teamwork and continuity of care.</a:t>
            </a:r>
            <a:endParaRPr lang="en-US" sz="1300"/>
          </a:p>
          <a:p>
            <a:pPr>
              <a:lnSpc>
                <a:spcPct val="90000"/>
              </a:lnSpc>
              <a:spcAft>
                <a:spcPts val="600"/>
              </a:spcAft>
            </a:pPr>
            <a:r>
              <a:rPr lang="en-US" sz="1300" b="1">
                <a:highlight>
                  <a:srgbClr val="FFFFFF"/>
                </a:highlight>
              </a:rPr>
              <a:t>Evidence from Nursing Practice.</a:t>
            </a:r>
            <a:endParaRPr lang="en-US" sz="1300" b="1"/>
          </a:p>
          <a:p>
            <a:pPr indent="-228600">
              <a:lnSpc>
                <a:spcPct val="90000"/>
              </a:lnSpc>
              <a:spcAft>
                <a:spcPts val="600"/>
              </a:spcAft>
              <a:buFont typeface="Arial" panose="020B0604020202020204" pitchFamily="34" charset="0"/>
              <a:buChar char="•"/>
            </a:pPr>
            <a:r>
              <a:rPr lang="en-US" sz="1300">
                <a:highlight>
                  <a:srgbClr val="FFFFFF"/>
                </a:highlight>
              </a:rPr>
              <a:t>Research evaluate the use of SBAR during  nursing  handovers among  pediatric surgical nurses is as follows:</a:t>
            </a:r>
          </a:p>
          <a:p>
            <a:pPr indent="-228600">
              <a:lnSpc>
                <a:spcPct val="90000"/>
              </a:lnSpc>
              <a:spcAft>
                <a:spcPts val="600"/>
              </a:spcAft>
              <a:buFont typeface="Arial" panose="020B0604020202020204" pitchFamily="34" charset="0"/>
              <a:buChar char="•"/>
            </a:pPr>
            <a:r>
              <a:rPr lang="en-US" sz="1300">
                <a:highlight>
                  <a:srgbClr val="FFFFFF"/>
                </a:highlight>
              </a:rPr>
              <a:t>Some nurses  initially viewed SBAR as time consuming.</a:t>
            </a:r>
          </a:p>
          <a:p>
            <a:pPr indent="-228600">
              <a:lnSpc>
                <a:spcPct val="90000"/>
              </a:lnSpc>
              <a:spcAft>
                <a:spcPts val="600"/>
              </a:spcAft>
              <a:buFont typeface="Arial" panose="020B0604020202020204" pitchFamily="34" charset="0"/>
              <a:buChar char="•"/>
            </a:pPr>
            <a:r>
              <a:rPr lang="en-US" sz="1300">
                <a:highlight>
                  <a:srgbClr val="FFFFFF"/>
                </a:highlight>
              </a:rPr>
              <a:t>No negative outcomes were reported during its use</a:t>
            </a:r>
          </a:p>
          <a:p>
            <a:pPr indent="-228600">
              <a:lnSpc>
                <a:spcPct val="90000"/>
              </a:lnSpc>
              <a:spcAft>
                <a:spcPts val="600"/>
              </a:spcAft>
              <a:buFont typeface="Arial" panose="020B0604020202020204" pitchFamily="34" charset="0"/>
              <a:buChar char="•"/>
            </a:pPr>
            <a:r>
              <a:rPr lang="en-US" sz="1300">
                <a:highlight>
                  <a:srgbClr val="FFFFFF"/>
                </a:highlight>
              </a:rPr>
              <a:t>SBAR improved the structure and quality of communication</a:t>
            </a:r>
          </a:p>
          <a:p>
            <a:pPr indent="-228600">
              <a:lnSpc>
                <a:spcPct val="90000"/>
              </a:lnSpc>
              <a:spcAft>
                <a:spcPts val="600"/>
              </a:spcAft>
              <a:buFont typeface="Arial" panose="020B0604020202020204" pitchFamily="34" charset="0"/>
              <a:buChar char="•"/>
            </a:pPr>
            <a:r>
              <a:rPr lang="en-US" sz="1300">
                <a:highlight>
                  <a:srgbClr val="FFFFFF"/>
                </a:highlight>
              </a:rPr>
              <a:t>Training and education will increase nurses' confidence in using the model effectively.</a:t>
            </a:r>
          </a:p>
          <a:p>
            <a:pPr>
              <a:lnSpc>
                <a:spcPct val="90000"/>
              </a:lnSpc>
              <a:spcAft>
                <a:spcPts val="600"/>
              </a:spcAft>
            </a:pPr>
            <a:r>
              <a:rPr lang="en-US" sz="1300">
                <a:highlight>
                  <a:srgbClr val="FFFFFF"/>
                </a:highlight>
              </a:rPr>
              <a:t>Pazar </a:t>
            </a:r>
            <a:r>
              <a:rPr lang="en-US" sz="1300" i="1">
                <a:highlight>
                  <a:srgbClr val="FFFFFF"/>
                </a:highlight>
              </a:rPr>
              <a:t>et al.</a:t>
            </a:r>
            <a:r>
              <a:rPr lang="en-US" sz="1300">
                <a:highlight>
                  <a:srgbClr val="FFFFFF"/>
                </a:highlight>
              </a:rPr>
              <a:t> (2024) </a:t>
            </a:r>
            <a:endParaRPr lang="en-US" sz="1300"/>
          </a:p>
          <a:p>
            <a:pPr indent="-228600">
              <a:lnSpc>
                <a:spcPct val="90000"/>
              </a:lnSpc>
              <a:spcAft>
                <a:spcPts val="600"/>
              </a:spcAft>
              <a:buFont typeface="Arial" panose="020B0604020202020204" pitchFamily="34" charset="0"/>
              <a:buChar char="•"/>
            </a:pPr>
            <a:endParaRPr lang="en-US" sz="1300">
              <a:highlight>
                <a:srgbClr val="FFFFFF"/>
              </a:highlight>
            </a:endParaRPr>
          </a:p>
          <a:p>
            <a:pPr indent="-228600">
              <a:lnSpc>
                <a:spcPct val="90000"/>
              </a:lnSpc>
              <a:spcAft>
                <a:spcPts val="600"/>
              </a:spcAft>
              <a:buFont typeface="Arial" panose="020B0604020202020204" pitchFamily="34" charset="0"/>
              <a:buChar char="•"/>
            </a:pPr>
            <a:endParaRPr lang="en-US" sz="1300">
              <a:highlight>
                <a:srgbClr val="FFFFFF"/>
              </a:highlight>
            </a:endParaRPr>
          </a:p>
        </p:txBody>
      </p:sp>
    </p:spTree>
    <p:extLst>
      <p:ext uri="{BB962C8B-B14F-4D97-AF65-F5344CB8AC3E}">
        <p14:creationId xmlns:p14="http://schemas.microsoft.com/office/powerpoint/2010/main" val="5063241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E7D5A14-EE48-E4E1-31D8-D0A2BAEB8B0B}"/>
              </a:ext>
            </a:extLst>
          </p:cNvPr>
          <p:cNvSpPr txBox="1"/>
          <p:nvPr/>
        </p:nvSpPr>
        <p:spPr>
          <a:xfrm>
            <a:off x="3392466" y="4243192"/>
            <a:ext cx="60960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3A3A3A"/>
                </a:solidFill>
                <a:latin typeface="Source Sans Pro"/>
                <a:ea typeface="Source Sans Pro"/>
                <a:cs typeface="Source Sans Pro"/>
              </a:rPr>
              <a:t>Pazar, B. </a:t>
            </a:r>
            <a:r>
              <a:rPr lang="en-US" i="1">
                <a:solidFill>
                  <a:srgbClr val="3A3A3A"/>
                </a:solidFill>
                <a:latin typeface="Source Sans Pro"/>
                <a:ea typeface="Source Sans Pro"/>
                <a:cs typeface="Source Sans Pro"/>
              </a:rPr>
              <a:t>et al.</a:t>
            </a:r>
            <a:r>
              <a:rPr lang="en-US">
                <a:solidFill>
                  <a:srgbClr val="3A3A3A"/>
                </a:solidFill>
                <a:latin typeface="Source Sans Pro"/>
                <a:ea typeface="Source Sans Pro"/>
                <a:cs typeface="Source Sans Pro"/>
              </a:rPr>
              <a:t> (2024) “Implementation and Evaluation of the SBAR Communication Model in Nursing Handover by Pediatric Surgery Nurses,” </a:t>
            </a:r>
            <a:r>
              <a:rPr lang="en-US" i="1">
                <a:solidFill>
                  <a:srgbClr val="3A3A3A"/>
                </a:solidFill>
                <a:latin typeface="Source Sans Pro"/>
                <a:ea typeface="Source Sans Pro"/>
                <a:cs typeface="Source Sans Pro"/>
              </a:rPr>
              <a:t>Journal of perianesthesia nursing</a:t>
            </a:r>
            <a:r>
              <a:rPr lang="en-US">
                <a:solidFill>
                  <a:srgbClr val="3A3A3A"/>
                </a:solidFill>
                <a:latin typeface="Source Sans Pro"/>
                <a:ea typeface="Source Sans Pro"/>
                <a:cs typeface="Source Sans Pro"/>
              </a:rPr>
              <a:t>, 39(5), pp. 847–852. Available at: </a:t>
            </a:r>
            <a:r>
              <a:rPr lang="en-US" dirty="0">
                <a:solidFill>
                  <a:srgbClr val="3A3A3A"/>
                </a:solidFill>
                <a:latin typeface="Source Sans Pro"/>
                <a:ea typeface="Source Sans Pro"/>
                <a:cs typeface="Source Sans Pro"/>
                <a:hlinkClick r:id="rId2"/>
              </a:rPr>
              <a:t>https://doi.org/10.1016/j.jopan.2023.12.021</a:t>
            </a:r>
            <a:r>
              <a:rPr lang="en-US" dirty="0">
                <a:solidFill>
                  <a:srgbClr val="3A3A3A"/>
                </a:solidFill>
                <a:latin typeface="Source Sans Pro"/>
                <a:ea typeface="Source Sans Pro"/>
                <a:cs typeface="Source Sans Pro"/>
              </a:rPr>
              <a:t>. </a:t>
            </a:r>
            <a:endParaRPr lang="en-US" dirty="0"/>
          </a:p>
          <a:p>
            <a:endParaRPr lang="en-US" dirty="0">
              <a:solidFill>
                <a:srgbClr val="3A3A3A"/>
              </a:solidFill>
              <a:latin typeface="Source Sans Pro"/>
              <a:ea typeface="Source Sans Pro"/>
            </a:endParaRPr>
          </a:p>
          <a:p>
            <a:pPr algn="ctr"/>
            <a:endParaRPr lang="en-US"/>
          </a:p>
        </p:txBody>
      </p:sp>
      <p:pic>
        <p:nvPicPr>
          <p:cNvPr id="4" name="Picture 3" descr="A diagram of a team&#10;&#10;AI-generated content may be incorrect.">
            <a:extLst>
              <a:ext uri="{FF2B5EF4-FFF2-40B4-BE49-F238E27FC236}">
                <a16:creationId xmlns:a16="http://schemas.microsoft.com/office/drawing/2014/main" id="{EDDD1C5A-AB64-80CA-83BC-C9F9CDF71E77}"/>
              </a:ext>
            </a:extLst>
          </p:cNvPr>
          <p:cNvPicPr>
            <a:picLocks noChangeAspect="1"/>
          </p:cNvPicPr>
          <p:nvPr/>
        </p:nvPicPr>
        <p:blipFill>
          <a:blip r:embed="rId3"/>
          <a:stretch>
            <a:fillRect/>
          </a:stretch>
        </p:blipFill>
        <p:spPr>
          <a:xfrm>
            <a:off x="558452" y="1279287"/>
            <a:ext cx="11430000" cy="2733675"/>
          </a:xfrm>
          <a:prstGeom prst="rect">
            <a:avLst/>
          </a:prstGeom>
        </p:spPr>
      </p:pic>
      <p:sp>
        <p:nvSpPr>
          <p:cNvPr id="5" name="TextBox 4">
            <a:extLst>
              <a:ext uri="{FF2B5EF4-FFF2-40B4-BE49-F238E27FC236}">
                <a16:creationId xmlns:a16="http://schemas.microsoft.com/office/drawing/2014/main" id="{49FAECFD-4324-79A7-C742-BC9F0E6EDE21}"/>
              </a:ext>
            </a:extLst>
          </p:cNvPr>
          <p:cNvSpPr txBox="1"/>
          <p:nvPr/>
        </p:nvSpPr>
        <p:spPr>
          <a:xfrm>
            <a:off x="868056" y="476031"/>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Fishbone diagram</a:t>
            </a:r>
          </a:p>
        </p:txBody>
      </p:sp>
    </p:spTree>
    <p:extLst>
      <p:ext uri="{BB962C8B-B14F-4D97-AF65-F5344CB8AC3E}">
        <p14:creationId xmlns:p14="http://schemas.microsoft.com/office/powerpoint/2010/main" val="34944233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TextBox 1">
            <a:extLst>
              <a:ext uri="{FF2B5EF4-FFF2-40B4-BE49-F238E27FC236}">
                <a16:creationId xmlns:a16="http://schemas.microsoft.com/office/drawing/2014/main" id="{59BB2E7F-0F57-FE82-A1D6-5BC091886D1B}"/>
              </a:ext>
            </a:extLst>
          </p:cNvPr>
          <p:cNvSpPr txBox="1"/>
          <p:nvPr/>
        </p:nvSpPr>
        <p:spPr>
          <a:xfrm>
            <a:off x="4447308" y="591344"/>
            <a:ext cx="6906491" cy="558561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sz="2400" dirty="0"/>
              <a:t>Concl</a:t>
            </a:r>
            <a:r>
              <a:rPr lang="en-US" sz="2400"/>
              <a:t>usion:</a:t>
            </a:r>
            <a:endParaRPr lang="en-US" sz="2400" dirty="0"/>
          </a:p>
          <a:p>
            <a:pPr marL="285750" indent="-228600">
              <a:lnSpc>
                <a:spcPct val="90000"/>
              </a:lnSpc>
              <a:spcAft>
                <a:spcPts val="600"/>
              </a:spcAft>
              <a:buFont typeface="Arial" panose="020B0604020202020204" pitchFamily="34" charset="0"/>
              <a:buChar char="•"/>
            </a:pPr>
            <a:r>
              <a:rPr lang="en-US"/>
              <a:t>Good  communication</a:t>
            </a:r>
            <a:r>
              <a:rPr lang="en-US" dirty="0"/>
              <a:t> help create trust ,dignity and positive outcome for patient health.</a:t>
            </a:r>
            <a:endParaRPr lang="en-US"/>
          </a:p>
          <a:p>
            <a:pPr marL="285750" indent="-228600">
              <a:lnSpc>
                <a:spcPct val="90000"/>
              </a:lnSpc>
              <a:spcAft>
                <a:spcPts val="600"/>
              </a:spcAft>
              <a:buFont typeface="Arial" panose="020B0604020202020204" pitchFamily="34" charset="0"/>
              <a:buChar char="•"/>
            </a:pPr>
            <a:r>
              <a:rPr lang="en-US" dirty="0"/>
              <a:t>It help </a:t>
            </a:r>
            <a:r>
              <a:rPr lang="en-US"/>
              <a:t>health</a:t>
            </a:r>
            <a:r>
              <a:rPr lang="en-US" dirty="0"/>
              <a:t> professionals in delivery of compassionate and effective support for the patients.</a:t>
            </a:r>
          </a:p>
          <a:p>
            <a:pPr marL="285750" indent="-228600">
              <a:lnSpc>
                <a:spcPct val="90000"/>
              </a:lnSpc>
              <a:spcAft>
                <a:spcPts val="600"/>
              </a:spcAft>
              <a:buFont typeface="Arial" panose="020B0604020202020204" pitchFamily="34" charset="0"/>
              <a:buChar char="•"/>
            </a:pPr>
            <a:r>
              <a:rPr lang="en-US" dirty="0"/>
              <a:t>Quality care are provided to make sure adequate safety for the pati</a:t>
            </a:r>
            <a:r>
              <a:rPr lang="en-US"/>
              <a:t>ents </a:t>
            </a:r>
          </a:p>
          <a:p>
            <a:pPr marL="285750" indent="-228600">
              <a:lnSpc>
                <a:spcPct val="90000"/>
              </a:lnSpc>
              <a:spcAft>
                <a:spcPts val="600"/>
              </a:spcAft>
              <a:buFont typeface="Arial" panose="020B0604020202020204" pitchFamily="34" charset="0"/>
              <a:buChar char="•"/>
            </a:pPr>
            <a:r>
              <a:rPr lang="en-US" dirty="0"/>
              <a:t>Teamwork among the professional and collaboration helps in </a:t>
            </a:r>
            <a:r>
              <a:rPr lang="en-US"/>
              <a:t>delivery</a:t>
            </a:r>
            <a:r>
              <a:rPr lang="en-US" dirty="0"/>
              <a:t> of sound health care </a:t>
            </a:r>
            <a:r>
              <a:rPr lang="en-US"/>
              <a:t>for the patients.</a:t>
            </a:r>
          </a:p>
          <a:p>
            <a:pPr marL="285750" indent="-228600">
              <a:lnSpc>
                <a:spcPct val="90000"/>
              </a:lnSpc>
              <a:spcAft>
                <a:spcPts val="600"/>
              </a:spcAft>
              <a:buFont typeface="Arial" panose="020B0604020202020204" pitchFamily="34" charset="0"/>
              <a:buChar char="•"/>
            </a:pPr>
            <a:r>
              <a:rPr lang="en-US" dirty="0"/>
              <a:t>This make us understand that effective communication in health and social care is verry </a:t>
            </a:r>
            <a:r>
              <a:rPr lang="en-US"/>
              <a:t>important. NHS,</a:t>
            </a:r>
            <a:r>
              <a:rPr lang="en-US" dirty="0"/>
              <a:t>(2024)</a:t>
            </a:r>
            <a:endParaRPr lang="en-US"/>
          </a:p>
        </p:txBody>
      </p:sp>
    </p:spTree>
    <p:extLst>
      <p:ext uri="{BB962C8B-B14F-4D97-AF65-F5344CB8AC3E}">
        <p14:creationId xmlns:p14="http://schemas.microsoft.com/office/powerpoint/2010/main" val="5481388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1" name="Group 10">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2" name="Freeform: Shape 11">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B04B2FCE-22D1-4FE1-71F6-244D6261AAF4}"/>
              </a:ext>
            </a:extLst>
          </p:cNvPr>
          <p:cNvSpPr txBox="1"/>
          <p:nvPr/>
        </p:nvSpPr>
        <p:spPr>
          <a:xfrm>
            <a:off x="1179226" y="2890979"/>
            <a:ext cx="9833548" cy="269397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20000"/>
          </a:bodyPr>
          <a:lstStyle/>
          <a:p>
            <a:pPr>
              <a:lnSpc>
                <a:spcPct val="90000"/>
              </a:lnSpc>
              <a:spcAft>
                <a:spcPts val="600"/>
              </a:spcAft>
            </a:pPr>
            <a:r>
              <a:rPr lang="en-US" sz="2400" b="1">
                <a:solidFill>
                  <a:schemeClr val="tx2"/>
                </a:solidFill>
              </a:rPr>
              <a:t>Reference:</a:t>
            </a:r>
            <a:endParaRPr lang="en-US"/>
          </a:p>
          <a:p>
            <a:pPr>
              <a:lnSpc>
                <a:spcPct val="90000"/>
              </a:lnSpc>
              <a:spcAft>
                <a:spcPts val="600"/>
              </a:spcAft>
            </a:pPr>
            <a:r>
              <a:rPr lang="en-US" dirty="0">
                <a:solidFill>
                  <a:schemeClr val="tx2"/>
                </a:solidFill>
              </a:rPr>
              <a:t>NICE(2021).</a:t>
            </a:r>
            <a:r>
              <a:rPr lang="en-US" dirty="0" err="1">
                <a:solidFill>
                  <a:schemeClr val="tx2"/>
                </a:solidFill>
              </a:rPr>
              <a:t>Availableat:https</a:t>
            </a:r>
            <a:r>
              <a:rPr lang="en-US" dirty="0">
                <a:solidFill>
                  <a:schemeClr val="tx2"/>
                </a:solidFill>
              </a:rPr>
              <a:t>://www.nice.org.uk/https://www.nice.org.uk/guidance/cg138/chapter.(Accessed:9 June 2026).</a:t>
            </a:r>
          </a:p>
          <a:p>
            <a:pPr indent="-228600">
              <a:lnSpc>
                <a:spcPct val="90000"/>
              </a:lnSpc>
              <a:spcAft>
                <a:spcPts val="600"/>
              </a:spcAft>
              <a:buFont typeface="Arial" panose="020B0604020202020204" pitchFamily="34" charset="0"/>
              <a:buChar char="•"/>
            </a:pPr>
            <a:endParaRPr lang="en-US" dirty="0">
              <a:solidFill>
                <a:schemeClr val="tx2"/>
              </a:solidFill>
            </a:endParaRPr>
          </a:p>
          <a:p>
            <a:pPr>
              <a:lnSpc>
                <a:spcPct val="90000"/>
              </a:lnSpc>
              <a:spcAft>
                <a:spcPts val="600"/>
              </a:spcAft>
            </a:pPr>
            <a:r>
              <a:rPr lang="en-US">
                <a:solidFill>
                  <a:schemeClr val="tx2"/>
                </a:solidFill>
              </a:rPr>
              <a:t>QCS(2026).Available at: https://www.qcs.co.uk/effective communication-in health and social care.(Accessed:9 June 2026.</a:t>
            </a:r>
          </a:p>
          <a:p>
            <a:pPr>
              <a:lnSpc>
                <a:spcPct val="90000"/>
              </a:lnSpc>
              <a:spcAft>
                <a:spcPts val="600"/>
              </a:spcAft>
            </a:pPr>
            <a:r>
              <a:rPr lang="en-US" dirty="0">
                <a:solidFill>
                  <a:schemeClr val="tx2"/>
                </a:solidFill>
                <a:ea typeface="+mn-lt"/>
                <a:cs typeface="+mn-lt"/>
              </a:rPr>
              <a:t>Al-</a:t>
            </a:r>
            <a:r>
              <a:rPr lang="en-US" dirty="0" err="1">
                <a:solidFill>
                  <a:schemeClr val="tx2"/>
                </a:solidFill>
                <a:ea typeface="+mn-lt"/>
                <a:cs typeface="+mn-lt"/>
              </a:rPr>
              <a:t>Fedaghi</a:t>
            </a:r>
            <a:r>
              <a:rPr lang="en-US" dirty="0">
                <a:solidFill>
                  <a:schemeClr val="tx2"/>
                </a:solidFill>
                <a:ea typeface="+mn-lt"/>
                <a:cs typeface="+mn-lt"/>
              </a:rPr>
              <a:t>, S. (2012) A conceptual foundation for the Shannon-Weaver model of communication. International journal of soft computing, 7(1), pp.12-19.</a:t>
            </a:r>
            <a:endParaRPr lang="en-US" dirty="0">
              <a:solidFill>
                <a:schemeClr val="tx2"/>
              </a:solidFill>
            </a:endParaRPr>
          </a:p>
          <a:p>
            <a:pPr>
              <a:lnSpc>
                <a:spcPct val="90000"/>
              </a:lnSpc>
              <a:spcAft>
                <a:spcPts val="600"/>
              </a:spcAft>
            </a:pPr>
            <a:r>
              <a:rPr lang="en-US" dirty="0">
                <a:solidFill>
                  <a:srgbClr val="3A3A3A"/>
                </a:solidFill>
                <a:highlight>
                  <a:srgbClr val="FFFFFF"/>
                </a:highlight>
                <a:latin typeface="Source Sans Pro"/>
                <a:ea typeface="Source Sans Pro"/>
              </a:rPr>
              <a:t>Pazar, B. </a:t>
            </a:r>
            <a:r>
              <a:rPr lang="en-US" i="1" dirty="0">
                <a:solidFill>
                  <a:srgbClr val="3A3A3A"/>
                </a:solidFill>
                <a:highlight>
                  <a:srgbClr val="FFFFFF"/>
                </a:highlight>
                <a:latin typeface="Source Sans Pro"/>
                <a:ea typeface="Source Sans Pro"/>
              </a:rPr>
              <a:t>et al.</a:t>
            </a:r>
            <a:r>
              <a:rPr lang="en-US" dirty="0">
                <a:solidFill>
                  <a:srgbClr val="3A3A3A"/>
                </a:solidFill>
                <a:highlight>
                  <a:srgbClr val="FFFFFF"/>
                </a:highlight>
                <a:latin typeface="Source Sans Pro"/>
                <a:ea typeface="Source Sans Pro"/>
              </a:rPr>
              <a:t> (2024) “Implementation and Evaluation of the SBAR Communication Model in Nursing Handover by Pediatric Surgery Nurses,” </a:t>
            </a:r>
            <a:r>
              <a:rPr lang="en-US" i="1" dirty="0">
                <a:solidFill>
                  <a:srgbClr val="3A3A3A"/>
                </a:solidFill>
                <a:highlight>
                  <a:srgbClr val="FFFFFF"/>
                </a:highlight>
                <a:latin typeface="Source Sans Pro"/>
                <a:ea typeface="Source Sans Pro"/>
              </a:rPr>
              <a:t>Journal of perianesthesia nursing</a:t>
            </a:r>
            <a:r>
              <a:rPr lang="en-US" dirty="0">
                <a:solidFill>
                  <a:srgbClr val="3A3A3A"/>
                </a:solidFill>
                <a:highlight>
                  <a:srgbClr val="FFFFFF"/>
                </a:highlight>
                <a:latin typeface="Source Sans Pro"/>
                <a:ea typeface="Source Sans Pro"/>
              </a:rPr>
              <a:t>, 39(5), pp. 847–852. Available at: </a:t>
            </a:r>
            <a:r>
              <a:rPr lang="en-US" dirty="0">
                <a:solidFill>
                  <a:srgbClr val="3A3A3A"/>
                </a:solidFill>
                <a:highlight>
                  <a:srgbClr val="FFFFFF"/>
                </a:highlight>
                <a:latin typeface="Source Sans Pro"/>
                <a:ea typeface="Source Sans Pro"/>
                <a:hlinkClick r:id="rId2"/>
              </a:rPr>
              <a:t>https://doi.org/10.1016/j.jopan.2023.12.021.(Accesse:17</a:t>
            </a:r>
            <a:r>
              <a:rPr lang="en-US" dirty="0">
                <a:solidFill>
                  <a:srgbClr val="3A3A3A"/>
                </a:solidFill>
                <a:highlight>
                  <a:srgbClr val="FFFFFF"/>
                </a:highlight>
                <a:latin typeface="Source Sans Pro"/>
                <a:ea typeface="Source Sans Pro"/>
              </a:rPr>
              <a:t> </a:t>
            </a:r>
            <a:r>
              <a:rPr lang="en-US" dirty="0" err="1">
                <a:solidFill>
                  <a:srgbClr val="3A3A3A"/>
                </a:solidFill>
                <a:highlight>
                  <a:srgbClr val="FFFFFF"/>
                </a:highlight>
                <a:latin typeface="Source Sans Pro"/>
                <a:ea typeface="Source Sans Pro"/>
              </a:rPr>
              <a:t>june</a:t>
            </a:r>
            <a:r>
              <a:rPr lang="en-US" dirty="0">
                <a:solidFill>
                  <a:srgbClr val="3A3A3A"/>
                </a:solidFill>
                <a:highlight>
                  <a:srgbClr val="FFFFFF"/>
                </a:highlight>
                <a:latin typeface="Source Sans Pro"/>
                <a:ea typeface="Source Sans Pro"/>
              </a:rPr>
              <a:t> 2026)</a:t>
            </a:r>
            <a:endParaRPr lang="en-US" dirty="0"/>
          </a:p>
          <a:p>
            <a:pPr>
              <a:lnSpc>
                <a:spcPct val="90000"/>
              </a:lnSpc>
              <a:spcAft>
                <a:spcPts val="600"/>
              </a:spcAft>
            </a:pPr>
            <a:endParaRPr lang="en-US" dirty="0">
              <a:solidFill>
                <a:schemeClr val="tx2"/>
              </a:solidFill>
            </a:endParaRPr>
          </a:p>
        </p:txBody>
      </p:sp>
      <p:grpSp>
        <p:nvGrpSpPr>
          <p:cNvPr id="17" name="Group 16">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8" name="Freeform: Shape 17">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ED78EBEB-6ABD-EB14-4D99-860634236E73}"/>
                  </a:ext>
                </a:extLst>
              </p14:cNvPr>
              <p14:cNvContentPartPr/>
              <p14:nvPr/>
            </p14:nvContentPartPr>
            <p14:xfrm>
              <a:off x="4000499" y="4571999"/>
              <a:ext cx="13415" cy="13415"/>
            </p14:xfrm>
          </p:contentPart>
        </mc:Choice>
        <mc:Fallback xmlns="">
          <p:pic>
            <p:nvPicPr>
              <p:cNvPr id="3" name="Ink 2">
                <a:extLst>
                  <a:ext uri="{FF2B5EF4-FFF2-40B4-BE49-F238E27FC236}">
                    <a16:creationId xmlns:a16="http://schemas.microsoft.com/office/drawing/2014/main" id="{ED78EBEB-6ABD-EB14-4D99-860634236E73}"/>
                  </a:ext>
                </a:extLst>
              </p:cNvPr>
              <p:cNvPicPr/>
              <p:nvPr/>
            </p:nvPicPr>
            <p:blipFill>
              <a:blip r:embed="rId4"/>
              <a:stretch>
                <a:fillRect/>
              </a:stretch>
            </p:blipFill>
            <p:spPr>
              <a:xfrm>
                <a:off x="3343164" y="3914664"/>
                <a:ext cx="1341500" cy="1341500"/>
              </a:xfrm>
              <a:prstGeom prst="rect">
                <a:avLst/>
              </a:prstGeom>
            </p:spPr>
          </p:pic>
        </mc:Fallback>
      </mc:AlternateContent>
      <p:sp>
        <p:nvSpPr>
          <p:cNvPr id="4" name="TextBox 3">
            <a:extLst>
              <a:ext uri="{FF2B5EF4-FFF2-40B4-BE49-F238E27FC236}">
                <a16:creationId xmlns:a16="http://schemas.microsoft.com/office/drawing/2014/main" id="{A9227430-CCBD-D839-9875-C88CB0E3C74C}"/>
              </a:ext>
            </a:extLst>
          </p:cNvPr>
          <p:cNvSpPr txBox="1"/>
          <p:nvPr/>
        </p:nvSpPr>
        <p:spPr>
          <a:xfrm>
            <a:off x="4119462" y="4642782"/>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mc:AlternateContent xmlns:mc="http://schemas.openxmlformats.org/markup-compatibility/2006" xmlns:p14="http://schemas.microsoft.com/office/powerpoint/2010/main">
        <mc:Choice Requires="p14">
          <p:contentPart p14:bwMode="auto" r:id="rId5">
            <p14:nvContentPartPr>
              <p14:cNvPr id="24" name="Ink 23">
                <a:extLst>
                  <a:ext uri="{FF2B5EF4-FFF2-40B4-BE49-F238E27FC236}">
                    <a16:creationId xmlns:a16="http://schemas.microsoft.com/office/drawing/2014/main" id="{74EB43AC-B860-8443-B039-AF097CE8A681}"/>
                  </a:ext>
                </a:extLst>
              </p14:cNvPr>
              <p14:cNvContentPartPr/>
              <p14:nvPr/>
            </p14:nvContentPartPr>
            <p14:xfrm>
              <a:off x="2465767" y="2350394"/>
              <a:ext cx="782937" cy="58231"/>
            </p14:xfrm>
          </p:contentPart>
        </mc:Choice>
        <mc:Fallback xmlns="">
          <p:pic>
            <p:nvPicPr>
              <p:cNvPr id="24" name="Ink 23">
                <a:extLst>
                  <a:ext uri="{FF2B5EF4-FFF2-40B4-BE49-F238E27FC236}">
                    <a16:creationId xmlns:a16="http://schemas.microsoft.com/office/drawing/2014/main" id="{74EB43AC-B860-8443-B039-AF097CE8A681}"/>
                  </a:ext>
                </a:extLst>
              </p:cNvPr>
              <p:cNvPicPr/>
              <p:nvPr/>
            </p:nvPicPr>
            <p:blipFill>
              <a:blip r:embed="rId6"/>
              <a:stretch>
                <a:fillRect/>
              </a:stretch>
            </p:blipFill>
            <p:spPr>
              <a:xfrm>
                <a:off x="2447777" y="2332532"/>
                <a:ext cx="818558" cy="93598"/>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31" name="Ink 30">
                <a:extLst>
                  <a:ext uri="{FF2B5EF4-FFF2-40B4-BE49-F238E27FC236}">
                    <a16:creationId xmlns:a16="http://schemas.microsoft.com/office/drawing/2014/main" id="{BBD98A24-9EAB-F932-D84E-41B861D5701C}"/>
                  </a:ext>
                </a:extLst>
              </p14:cNvPr>
              <p14:cNvContentPartPr/>
              <p14:nvPr/>
            </p14:nvContentPartPr>
            <p14:xfrm>
              <a:off x="-442377" y="2693497"/>
              <a:ext cx="13415" cy="13415"/>
            </p14:xfrm>
          </p:contentPart>
        </mc:Choice>
        <mc:Fallback xmlns="">
          <p:pic>
            <p:nvPicPr>
              <p:cNvPr id="31" name="Ink 30">
                <a:extLst>
                  <a:ext uri="{FF2B5EF4-FFF2-40B4-BE49-F238E27FC236}">
                    <a16:creationId xmlns:a16="http://schemas.microsoft.com/office/drawing/2014/main" id="{BBD98A24-9EAB-F932-D84E-41B861D5701C}"/>
                  </a:ext>
                </a:extLst>
              </p:cNvPr>
              <p:cNvPicPr/>
              <p:nvPr/>
            </p:nvPicPr>
            <p:blipFill>
              <a:blip r:embed="rId8"/>
              <a:stretch>
                <a:fillRect/>
              </a:stretch>
            </p:blipFill>
            <p:spPr>
              <a:xfrm>
                <a:off x="-1099712" y="2036162"/>
                <a:ext cx="1341500" cy="13415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32" name="Ink 31">
                <a:extLst>
                  <a:ext uri="{FF2B5EF4-FFF2-40B4-BE49-F238E27FC236}">
                    <a16:creationId xmlns:a16="http://schemas.microsoft.com/office/drawing/2014/main" id="{688C3DA6-6C34-F7A7-E1B2-8A9BC795B01A}"/>
                  </a:ext>
                </a:extLst>
              </p14:cNvPr>
              <p14:cNvContentPartPr/>
              <p14:nvPr/>
            </p14:nvContentPartPr>
            <p14:xfrm>
              <a:off x="608729" y="1417009"/>
              <a:ext cx="13415" cy="13415"/>
            </p14:xfrm>
          </p:contentPart>
        </mc:Choice>
        <mc:Fallback xmlns="">
          <p:pic>
            <p:nvPicPr>
              <p:cNvPr id="32" name="Ink 31">
                <a:extLst>
                  <a:ext uri="{FF2B5EF4-FFF2-40B4-BE49-F238E27FC236}">
                    <a16:creationId xmlns:a16="http://schemas.microsoft.com/office/drawing/2014/main" id="{688C3DA6-6C34-F7A7-E1B2-8A9BC795B01A}"/>
                  </a:ext>
                </a:extLst>
              </p:cNvPr>
              <p:cNvPicPr/>
              <p:nvPr/>
            </p:nvPicPr>
            <p:blipFill>
              <a:blip r:embed="rId8"/>
              <a:stretch>
                <a:fillRect/>
              </a:stretch>
            </p:blipFill>
            <p:spPr>
              <a:xfrm>
                <a:off x="-48606" y="746259"/>
                <a:ext cx="1341500" cy="13415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33" name="Ink 32">
                <a:extLst>
                  <a:ext uri="{FF2B5EF4-FFF2-40B4-BE49-F238E27FC236}">
                    <a16:creationId xmlns:a16="http://schemas.microsoft.com/office/drawing/2014/main" id="{6AE8BF14-6FF1-7558-DD45-D13A23D56847}"/>
                  </a:ext>
                </a:extLst>
              </p14:cNvPr>
              <p14:cNvContentPartPr/>
              <p14:nvPr/>
            </p14:nvContentPartPr>
            <p14:xfrm>
              <a:off x="-904203" y="2844084"/>
              <a:ext cx="13415" cy="13415"/>
            </p14:xfrm>
          </p:contentPart>
        </mc:Choice>
        <mc:Fallback xmlns="">
          <p:pic>
            <p:nvPicPr>
              <p:cNvPr id="33" name="Ink 32">
                <a:extLst>
                  <a:ext uri="{FF2B5EF4-FFF2-40B4-BE49-F238E27FC236}">
                    <a16:creationId xmlns:a16="http://schemas.microsoft.com/office/drawing/2014/main" id="{6AE8BF14-6FF1-7558-DD45-D13A23D56847}"/>
                  </a:ext>
                </a:extLst>
              </p:cNvPr>
              <p:cNvPicPr/>
              <p:nvPr/>
            </p:nvPicPr>
            <p:blipFill>
              <a:blip r:embed="rId8"/>
              <a:stretch>
                <a:fillRect/>
              </a:stretch>
            </p:blipFill>
            <p:spPr>
              <a:xfrm>
                <a:off x="-1561538" y="2186749"/>
                <a:ext cx="1341500" cy="13415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34" name="Ink 33">
                <a:extLst>
                  <a:ext uri="{FF2B5EF4-FFF2-40B4-BE49-F238E27FC236}">
                    <a16:creationId xmlns:a16="http://schemas.microsoft.com/office/drawing/2014/main" id="{C9F6207E-E962-E7BA-1356-AF0454A5C6D7}"/>
                  </a:ext>
                </a:extLst>
              </p14:cNvPr>
              <p14:cNvContentPartPr/>
              <p14:nvPr/>
            </p14:nvContentPartPr>
            <p14:xfrm>
              <a:off x="531400" y="1354646"/>
              <a:ext cx="13415" cy="13415"/>
            </p14:xfrm>
          </p:contentPart>
        </mc:Choice>
        <mc:Fallback xmlns="">
          <p:pic>
            <p:nvPicPr>
              <p:cNvPr id="34" name="Ink 33">
                <a:extLst>
                  <a:ext uri="{FF2B5EF4-FFF2-40B4-BE49-F238E27FC236}">
                    <a16:creationId xmlns:a16="http://schemas.microsoft.com/office/drawing/2014/main" id="{C9F6207E-E962-E7BA-1356-AF0454A5C6D7}"/>
                  </a:ext>
                </a:extLst>
              </p:cNvPr>
              <p:cNvPicPr/>
              <p:nvPr/>
            </p:nvPicPr>
            <p:blipFill>
              <a:blip r:embed="rId8"/>
              <a:stretch>
                <a:fillRect/>
              </a:stretch>
            </p:blipFill>
            <p:spPr>
              <a:xfrm>
                <a:off x="-139350" y="683896"/>
                <a:ext cx="1341500" cy="1341500"/>
              </a:xfrm>
              <a:prstGeom prst="rect">
                <a:avLst/>
              </a:prstGeom>
            </p:spPr>
          </p:pic>
        </mc:Fallback>
      </mc:AlternateContent>
      <p:sp>
        <p:nvSpPr>
          <p:cNvPr id="35" name="TextBox 34">
            <a:extLst>
              <a:ext uri="{FF2B5EF4-FFF2-40B4-BE49-F238E27FC236}">
                <a16:creationId xmlns:a16="http://schemas.microsoft.com/office/drawing/2014/main" id="{C8A70DA5-88A4-531D-27C4-82ABD9960F0B}"/>
              </a:ext>
            </a:extLst>
          </p:cNvPr>
          <p:cNvSpPr txBox="1"/>
          <p:nvPr/>
        </p:nvSpPr>
        <p:spPr>
          <a:xfrm>
            <a:off x="2401901" y="1878582"/>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41423142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1890</cp:revision>
  <dcterms:created xsi:type="dcterms:W3CDTF">2026-05-17T20:21:40Z</dcterms:created>
  <dcterms:modified xsi:type="dcterms:W3CDTF">2026-06-17T15:35:34Z</dcterms:modified>
</cp:coreProperties>
</file>