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3"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2" d="100"/>
          <a:sy n="82" d="100"/>
        </p:scale>
        <p:origin x="49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CE6959B3-D53C-4D87-952B-69EADA9A88D9}"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050EF935-9C8E-4161-98F1-7CA01D91CD9B}">
      <dgm:prSet/>
      <dgm:spPr/>
      <dgm:t>
        <a:bodyPr/>
        <a:lstStyle/>
        <a:p>
          <a:r>
            <a:rPr lang="en-US" b="1"/>
            <a:t>Collaborate: </a:t>
          </a:r>
          <a:r>
            <a:rPr lang="en-US"/>
            <a:t>Is where individuals work together to achieve a common purpose</a:t>
          </a:r>
        </a:p>
      </dgm:t>
    </dgm:pt>
    <dgm:pt modelId="{75A51648-E354-4566-82C6-0B1EA6FFDC39}" type="parTrans" cxnId="{2ED2BDA2-A1BF-41D3-B819-BFBB7997BF89}">
      <dgm:prSet/>
      <dgm:spPr/>
      <dgm:t>
        <a:bodyPr/>
        <a:lstStyle/>
        <a:p>
          <a:endParaRPr lang="en-US"/>
        </a:p>
      </dgm:t>
    </dgm:pt>
    <dgm:pt modelId="{664010D2-FDE3-4F0E-B719-C56780ABAFFE}" type="sibTrans" cxnId="{2ED2BDA2-A1BF-41D3-B819-BFBB7997BF89}">
      <dgm:prSet/>
      <dgm:spPr/>
      <dgm:t>
        <a:bodyPr/>
        <a:lstStyle/>
        <a:p>
          <a:endParaRPr lang="en-US"/>
        </a:p>
      </dgm:t>
    </dgm:pt>
    <dgm:pt modelId="{2DDCB56C-34AF-4276-AB4C-5A9845CDE040}">
      <dgm:prSet/>
      <dgm:spPr/>
      <dgm:t>
        <a:bodyPr/>
        <a:lstStyle/>
        <a:p>
          <a:r>
            <a:rPr lang="en-US" b="1"/>
            <a:t>Group chat: </a:t>
          </a:r>
          <a:r>
            <a:rPr lang="en-US"/>
            <a:t>Send instant messages and chat with multiple people </a:t>
          </a:r>
        </a:p>
      </dgm:t>
    </dgm:pt>
    <dgm:pt modelId="{32943B5D-23B3-49F5-87DA-934EC8B3EFF6}" type="parTrans" cxnId="{048A8A91-156A-4BFF-8B27-11B16661850D}">
      <dgm:prSet/>
      <dgm:spPr/>
      <dgm:t>
        <a:bodyPr/>
        <a:lstStyle/>
        <a:p>
          <a:endParaRPr lang="en-US"/>
        </a:p>
      </dgm:t>
    </dgm:pt>
    <dgm:pt modelId="{D84CAC3C-84CF-4895-BC0C-6FFB326B8C09}" type="sibTrans" cxnId="{048A8A91-156A-4BFF-8B27-11B16661850D}">
      <dgm:prSet/>
      <dgm:spPr/>
      <dgm:t>
        <a:bodyPr/>
        <a:lstStyle/>
        <a:p>
          <a:endParaRPr lang="en-US"/>
        </a:p>
      </dgm:t>
    </dgm:pt>
    <dgm:pt modelId="{7CB13DDE-DA72-4463-AC0D-574872ABC3EF}">
      <dgm:prSet/>
      <dgm:spPr/>
      <dgm:t>
        <a:bodyPr/>
        <a:lstStyle/>
        <a:p>
          <a:r>
            <a:rPr lang="en-US" b="1"/>
            <a:t>Online virtual meetings &amp; lectures: </a:t>
          </a:r>
          <a:r>
            <a:rPr lang="en-US"/>
            <a:t>Collaboration technique where groups share ideas using video and audio</a:t>
          </a:r>
        </a:p>
      </dgm:t>
    </dgm:pt>
    <dgm:pt modelId="{80C95BCA-C919-4A08-8300-42FDA5B67A62}" type="parTrans" cxnId="{926C6827-4F1F-4268-B0CD-C82EFE52C18F}">
      <dgm:prSet/>
      <dgm:spPr/>
      <dgm:t>
        <a:bodyPr/>
        <a:lstStyle/>
        <a:p>
          <a:endParaRPr lang="en-US"/>
        </a:p>
      </dgm:t>
    </dgm:pt>
    <dgm:pt modelId="{34DC8BE9-ADDF-4CD2-9060-8042A4FE4CC7}" type="sibTrans" cxnId="{926C6827-4F1F-4268-B0CD-C82EFE52C18F}">
      <dgm:prSet/>
      <dgm:spPr/>
      <dgm:t>
        <a:bodyPr/>
        <a:lstStyle/>
        <a:p>
          <a:endParaRPr lang="en-US"/>
        </a:p>
      </dgm:t>
    </dgm:pt>
    <dgm:pt modelId="{F4215548-D80C-4551-BE29-AA4306E464A9}">
      <dgm:prSet/>
      <dgm:spPr/>
      <dgm:t>
        <a:bodyPr/>
        <a:lstStyle/>
        <a:p>
          <a:r>
            <a:rPr lang="en-US" b="1"/>
            <a:t>Share: Y</a:t>
          </a:r>
          <a:r>
            <a:rPr lang="en-US"/>
            <a:t>our screen, PowerPoint presentations, programs, ideas and many more </a:t>
          </a:r>
        </a:p>
      </dgm:t>
    </dgm:pt>
    <dgm:pt modelId="{2F872C00-A2C4-45E4-A7CF-A90C0ECFD5D1}" type="parTrans" cxnId="{C0BBFFF2-2A3F-4C5A-9EAA-07BC866146C7}">
      <dgm:prSet/>
      <dgm:spPr/>
      <dgm:t>
        <a:bodyPr/>
        <a:lstStyle/>
        <a:p>
          <a:endParaRPr lang="en-US"/>
        </a:p>
      </dgm:t>
    </dgm:pt>
    <dgm:pt modelId="{40F3469B-F2B4-4A12-8A2A-C1F9CE70E654}" type="sibTrans" cxnId="{C0BBFFF2-2A3F-4C5A-9EAA-07BC866146C7}">
      <dgm:prSet/>
      <dgm:spPr/>
      <dgm:t>
        <a:bodyPr/>
        <a:lstStyle/>
        <a:p>
          <a:endParaRPr lang="en-US"/>
        </a:p>
      </dgm:t>
    </dgm:pt>
    <dgm:pt modelId="{CDE4B9CC-ECB6-4D6C-987D-F9B53B625ECC}">
      <dgm:prSet/>
      <dgm:spPr/>
      <dgm:t>
        <a:bodyPr/>
        <a:lstStyle/>
        <a:p>
          <a:r>
            <a:rPr lang="en-US" b="1"/>
            <a:t>Audio calls: </a:t>
          </a:r>
          <a:r>
            <a:rPr lang="en-US"/>
            <a:t>High quality voice calls with individuals and groups</a:t>
          </a:r>
        </a:p>
      </dgm:t>
    </dgm:pt>
    <dgm:pt modelId="{C11C34D2-68A2-456C-A4FD-1F727577FAF4}" type="parTrans" cxnId="{6E57BC40-D244-4236-B0CF-9679F66DA10F}">
      <dgm:prSet/>
      <dgm:spPr/>
      <dgm:t>
        <a:bodyPr/>
        <a:lstStyle/>
        <a:p>
          <a:endParaRPr lang="en-US"/>
        </a:p>
      </dgm:t>
    </dgm:pt>
    <dgm:pt modelId="{76CA6A06-5975-46DF-8786-6F0360A656C3}" type="sibTrans" cxnId="{6E57BC40-D244-4236-B0CF-9679F66DA10F}">
      <dgm:prSet/>
      <dgm:spPr/>
      <dgm:t>
        <a:bodyPr/>
        <a:lstStyle/>
        <a:p>
          <a:endParaRPr lang="en-US"/>
        </a:p>
      </dgm:t>
    </dgm:pt>
    <dgm:pt modelId="{44335BD4-5D7C-4475-817B-0167400A940E}">
      <dgm:prSet/>
      <dgm:spPr/>
      <dgm:t>
        <a:bodyPr/>
        <a:lstStyle/>
        <a:p>
          <a:r>
            <a:rPr lang="en-US" b="1"/>
            <a:t>Assignments: </a:t>
          </a:r>
          <a:r>
            <a:rPr lang="en-US"/>
            <a:t>Support and discuss assignments with your student group or lecturer</a:t>
          </a:r>
        </a:p>
      </dgm:t>
    </dgm:pt>
    <dgm:pt modelId="{30B46819-611E-414D-93B9-11E8169CAFB9}" type="parTrans" cxnId="{5FE4C32C-9278-403B-9BE5-97272E8903B5}">
      <dgm:prSet/>
      <dgm:spPr/>
      <dgm:t>
        <a:bodyPr/>
        <a:lstStyle/>
        <a:p>
          <a:endParaRPr lang="en-US"/>
        </a:p>
      </dgm:t>
    </dgm:pt>
    <dgm:pt modelId="{B39A74FB-9EA6-4741-A8F6-E021DB45577E}" type="sibTrans" cxnId="{5FE4C32C-9278-403B-9BE5-97272E8903B5}">
      <dgm:prSet/>
      <dgm:spPr/>
      <dgm:t>
        <a:bodyPr/>
        <a:lstStyle/>
        <a:p>
          <a:endParaRPr lang="en-US"/>
        </a:p>
      </dgm:t>
    </dgm:pt>
    <dgm:pt modelId="{3EBE1329-77AE-4D15-B844-77C164306C83}" type="pres">
      <dgm:prSet presAssocID="{CE6959B3-D53C-4D87-952B-69EADA9A88D9}" presName="root" presStyleCnt="0">
        <dgm:presLayoutVars>
          <dgm:dir/>
          <dgm:resizeHandles val="exact"/>
        </dgm:presLayoutVars>
      </dgm:prSet>
      <dgm:spPr/>
    </dgm:pt>
    <dgm:pt modelId="{D1D2C88C-B18E-438E-A15D-4BE52219580C}" type="pres">
      <dgm:prSet presAssocID="{050EF935-9C8E-4161-98F1-7CA01D91CD9B}" presName="compNode" presStyleCnt="0"/>
      <dgm:spPr/>
    </dgm:pt>
    <dgm:pt modelId="{55ECC74C-EF82-4882-AAA6-37F6C6DA985E}" type="pres">
      <dgm:prSet presAssocID="{050EF935-9C8E-4161-98F1-7CA01D91CD9B}" presName="bgRect" presStyleLbl="bgShp" presStyleIdx="0" presStyleCnt="6"/>
      <dgm:spPr/>
    </dgm:pt>
    <dgm:pt modelId="{73023DBF-63A9-495D-96DA-FAFA41790F20}" type="pres">
      <dgm:prSet presAssocID="{050EF935-9C8E-4161-98F1-7CA01D91CD9B}"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s"/>
        </a:ext>
      </dgm:extLst>
    </dgm:pt>
    <dgm:pt modelId="{5C460233-F2D7-492F-AFA2-E278D164A2BA}" type="pres">
      <dgm:prSet presAssocID="{050EF935-9C8E-4161-98F1-7CA01D91CD9B}" presName="spaceRect" presStyleCnt="0"/>
      <dgm:spPr/>
    </dgm:pt>
    <dgm:pt modelId="{2C26B3A2-71A0-4986-AC79-7ADD197FD706}" type="pres">
      <dgm:prSet presAssocID="{050EF935-9C8E-4161-98F1-7CA01D91CD9B}" presName="parTx" presStyleLbl="revTx" presStyleIdx="0" presStyleCnt="6">
        <dgm:presLayoutVars>
          <dgm:chMax val="0"/>
          <dgm:chPref val="0"/>
        </dgm:presLayoutVars>
      </dgm:prSet>
      <dgm:spPr/>
    </dgm:pt>
    <dgm:pt modelId="{75A83FFE-12C0-4A92-BA45-D0ADA645C13D}" type="pres">
      <dgm:prSet presAssocID="{664010D2-FDE3-4F0E-B719-C56780ABAFFE}" presName="sibTrans" presStyleCnt="0"/>
      <dgm:spPr/>
    </dgm:pt>
    <dgm:pt modelId="{6A5A0880-AC29-4C5A-AEAF-556E1B041375}" type="pres">
      <dgm:prSet presAssocID="{2DDCB56C-34AF-4276-AB4C-5A9845CDE040}" presName="compNode" presStyleCnt="0"/>
      <dgm:spPr/>
    </dgm:pt>
    <dgm:pt modelId="{EB221FD9-9C10-4F5A-8B36-DEDB1D23DD55}" type="pres">
      <dgm:prSet presAssocID="{2DDCB56C-34AF-4276-AB4C-5A9845CDE040}" presName="bgRect" presStyleLbl="bgShp" presStyleIdx="1" presStyleCnt="6"/>
      <dgm:spPr/>
    </dgm:pt>
    <dgm:pt modelId="{174A71AA-4B32-4022-A88F-5398F1064527}" type="pres">
      <dgm:prSet presAssocID="{2DDCB56C-34AF-4276-AB4C-5A9845CDE040}"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peech"/>
        </a:ext>
      </dgm:extLst>
    </dgm:pt>
    <dgm:pt modelId="{3598A3D2-58C0-4B0C-A00E-5E9EFD8CAB30}" type="pres">
      <dgm:prSet presAssocID="{2DDCB56C-34AF-4276-AB4C-5A9845CDE040}" presName="spaceRect" presStyleCnt="0"/>
      <dgm:spPr/>
    </dgm:pt>
    <dgm:pt modelId="{F6E6E1C9-B59D-415E-AB8D-61E277286E8E}" type="pres">
      <dgm:prSet presAssocID="{2DDCB56C-34AF-4276-AB4C-5A9845CDE040}" presName="parTx" presStyleLbl="revTx" presStyleIdx="1" presStyleCnt="6">
        <dgm:presLayoutVars>
          <dgm:chMax val="0"/>
          <dgm:chPref val="0"/>
        </dgm:presLayoutVars>
      </dgm:prSet>
      <dgm:spPr/>
    </dgm:pt>
    <dgm:pt modelId="{45754AE6-EBB1-4FF5-9D7A-4D6F012FC2B3}" type="pres">
      <dgm:prSet presAssocID="{D84CAC3C-84CF-4895-BC0C-6FFB326B8C09}" presName="sibTrans" presStyleCnt="0"/>
      <dgm:spPr/>
    </dgm:pt>
    <dgm:pt modelId="{F894F71C-914D-4827-BA2C-3640BC594CC2}" type="pres">
      <dgm:prSet presAssocID="{7CB13DDE-DA72-4463-AC0D-574872ABC3EF}" presName="compNode" presStyleCnt="0"/>
      <dgm:spPr/>
    </dgm:pt>
    <dgm:pt modelId="{7929E364-4A70-42B8-B49B-9E778AD88170}" type="pres">
      <dgm:prSet presAssocID="{7CB13DDE-DA72-4463-AC0D-574872ABC3EF}" presName="bgRect" presStyleLbl="bgShp" presStyleIdx="2" presStyleCnt="6"/>
      <dgm:spPr/>
    </dgm:pt>
    <dgm:pt modelId="{C789BD49-DA55-418A-AB35-2C4E2568B868}" type="pres">
      <dgm:prSet presAssocID="{7CB13DDE-DA72-4463-AC0D-574872ABC3EF}"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eeting"/>
        </a:ext>
      </dgm:extLst>
    </dgm:pt>
    <dgm:pt modelId="{BC20774D-3B1E-4986-8ADA-5A400DA72BC4}" type="pres">
      <dgm:prSet presAssocID="{7CB13DDE-DA72-4463-AC0D-574872ABC3EF}" presName="spaceRect" presStyleCnt="0"/>
      <dgm:spPr/>
    </dgm:pt>
    <dgm:pt modelId="{60BF559E-C5EB-4602-B8B2-EEDDC78B1CB7}" type="pres">
      <dgm:prSet presAssocID="{7CB13DDE-DA72-4463-AC0D-574872ABC3EF}" presName="parTx" presStyleLbl="revTx" presStyleIdx="2" presStyleCnt="6">
        <dgm:presLayoutVars>
          <dgm:chMax val="0"/>
          <dgm:chPref val="0"/>
        </dgm:presLayoutVars>
      </dgm:prSet>
      <dgm:spPr/>
    </dgm:pt>
    <dgm:pt modelId="{A704C433-07D4-4885-813A-46F25A98C64B}" type="pres">
      <dgm:prSet presAssocID="{34DC8BE9-ADDF-4CD2-9060-8042A4FE4CC7}" presName="sibTrans" presStyleCnt="0"/>
      <dgm:spPr/>
    </dgm:pt>
    <dgm:pt modelId="{75F2275C-2707-41F2-91BA-83A3EA9E77A2}" type="pres">
      <dgm:prSet presAssocID="{F4215548-D80C-4551-BE29-AA4306E464A9}" presName="compNode" presStyleCnt="0"/>
      <dgm:spPr/>
    </dgm:pt>
    <dgm:pt modelId="{2CF57875-1069-4654-B883-36417B015558}" type="pres">
      <dgm:prSet presAssocID="{F4215548-D80C-4551-BE29-AA4306E464A9}" presName="bgRect" presStyleLbl="bgShp" presStyleIdx="3" presStyleCnt="6"/>
      <dgm:spPr/>
    </dgm:pt>
    <dgm:pt modelId="{0D759853-DCBA-476D-B89D-DBBB75E9A8CC}" type="pres">
      <dgm:prSet presAssocID="{F4215548-D80C-4551-BE29-AA4306E464A9}"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eacher"/>
        </a:ext>
      </dgm:extLst>
    </dgm:pt>
    <dgm:pt modelId="{CC16FF45-1BB9-4D46-B43A-805ED38BD3B3}" type="pres">
      <dgm:prSet presAssocID="{F4215548-D80C-4551-BE29-AA4306E464A9}" presName="spaceRect" presStyleCnt="0"/>
      <dgm:spPr/>
    </dgm:pt>
    <dgm:pt modelId="{0E1CE576-832E-4AC3-BD11-0A249D4B41D2}" type="pres">
      <dgm:prSet presAssocID="{F4215548-D80C-4551-BE29-AA4306E464A9}" presName="parTx" presStyleLbl="revTx" presStyleIdx="3" presStyleCnt="6">
        <dgm:presLayoutVars>
          <dgm:chMax val="0"/>
          <dgm:chPref val="0"/>
        </dgm:presLayoutVars>
      </dgm:prSet>
      <dgm:spPr/>
    </dgm:pt>
    <dgm:pt modelId="{17442AD0-971B-4379-A2BF-A47AE6C47319}" type="pres">
      <dgm:prSet presAssocID="{40F3469B-F2B4-4A12-8A2A-C1F9CE70E654}" presName="sibTrans" presStyleCnt="0"/>
      <dgm:spPr/>
    </dgm:pt>
    <dgm:pt modelId="{0087C7E1-562D-4DA1-A3F8-0047684C05D2}" type="pres">
      <dgm:prSet presAssocID="{CDE4B9CC-ECB6-4D6C-987D-F9B53B625ECC}" presName="compNode" presStyleCnt="0"/>
      <dgm:spPr/>
    </dgm:pt>
    <dgm:pt modelId="{0963A2B5-3DFD-46A7-9E7C-B1C3EA4A1EEC}" type="pres">
      <dgm:prSet presAssocID="{CDE4B9CC-ECB6-4D6C-987D-F9B53B625ECC}" presName="bgRect" presStyleLbl="bgShp" presStyleIdx="4" presStyleCnt="6"/>
      <dgm:spPr/>
    </dgm:pt>
    <dgm:pt modelId="{932C1957-338D-4936-8801-513ECF156AD5}" type="pres">
      <dgm:prSet presAssocID="{CDE4B9CC-ECB6-4D6C-987D-F9B53B625ECC}"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peaker Phone"/>
        </a:ext>
      </dgm:extLst>
    </dgm:pt>
    <dgm:pt modelId="{DA1C7BC5-298A-4553-B63E-AD93745675B7}" type="pres">
      <dgm:prSet presAssocID="{CDE4B9CC-ECB6-4D6C-987D-F9B53B625ECC}" presName="spaceRect" presStyleCnt="0"/>
      <dgm:spPr/>
    </dgm:pt>
    <dgm:pt modelId="{77F800A2-0B68-4D9C-8789-3444400682C3}" type="pres">
      <dgm:prSet presAssocID="{CDE4B9CC-ECB6-4D6C-987D-F9B53B625ECC}" presName="parTx" presStyleLbl="revTx" presStyleIdx="4" presStyleCnt="6">
        <dgm:presLayoutVars>
          <dgm:chMax val="0"/>
          <dgm:chPref val="0"/>
        </dgm:presLayoutVars>
      </dgm:prSet>
      <dgm:spPr/>
    </dgm:pt>
    <dgm:pt modelId="{B77491E4-BCC9-43C7-806B-C7D3E78C3F55}" type="pres">
      <dgm:prSet presAssocID="{76CA6A06-5975-46DF-8786-6F0360A656C3}" presName="sibTrans" presStyleCnt="0"/>
      <dgm:spPr/>
    </dgm:pt>
    <dgm:pt modelId="{CBF987E1-3268-41EB-A107-54152E85B6E0}" type="pres">
      <dgm:prSet presAssocID="{44335BD4-5D7C-4475-817B-0167400A940E}" presName="compNode" presStyleCnt="0"/>
      <dgm:spPr/>
    </dgm:pt>
    <dgm:pt modelId="{E9B73981-750F-4473-85C6-98960FEDEB14}" type="pres">
      <dgm:prSet presAssocID="{44335BD4-5D7C-4475-817B-0167400A940E}" presName="bgRect" presStyleLbl="bgShp" presStyleIdx="5" presStyleCnt="6"/>
      <dgm:spPr/>
    </dgm:pt>
    <dgm:pt modelId="{5DCF9011-C005-47C0-8ED7-D22A917C9FD1}" type="pres">
      <dgm:prSet presAssocID="{44335BD4-5D7C-4475-817B-0167400A940E}"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Classroom"/>
        </a:ext>
      </dgm:extLst>
    </dgm:pt>
    <dgm:pt modelId="{9AD66D9F-F170-4C1F-87C5-B5977ECFD76B}" type="pres">
      <dgm:prSet presAssocID="{44335BD4-5D7C-4475-817B-0167400A940E}" presName="spaceRect" presStyleCnt="0"/>
      <dgm:spPr/>
    </dgm:pt>
    <dgm:pt modelId="{315D6814-5DA6-4A7D-9341-72E618834716}" type="pres">
      <dgm:prSet presAssocID="{44335BD4-5D7C-4475-817B-0167400A940E}" presName="parTx" presStyleLbl="revTx" presStyleIdx="5" presStyleCnt="6">
        <dgm:presLayoutVars>
          <dgm:chMax val="0"/>
          <dgm:chPref val="0"/>
        </dgm:presLayoutVars>
      </dgm:prSet>
      <dgm:spPr/>
    </dgm:pt>
  </dgm:ptLst>
  <dgm:cxnLst>
    <dgm:cxn modelId="{8B993418-A1F0-4842-878D-004D7E598CC4}" type="presOf" srcId="{CDE4B9CC-ECB6-4D6C-987D-F9B53B625ECC}" destId="{77F800A2-0B68-4D9C-8789-3444400682C3}" srcOrd="0" destOrd="0" presId="urn:microsoft.com/office/officeart/2018/2/layout/IconVerticalSolidList"/>
    <dgm:cxn modelId="{E4B9A018-B08B-4A0A-BC7C-3DA0CA30C361}" type="presOf" srcId="{7CB13DDE-DA72-4463-AC0D-574872ABC3EF}" destId="{60BF559E-C5EB-4602-B8B2-EEDDC78B1CB7}" srcOrd="0" destOrd="0" presId="urn:microsoft.com/office/officeart/2018/2/layout/IconVerticalSolidList"/>
    <dgm:cxn modelId="{926C6827-4F1F-4268-B0CD-C82EFE52C18F}" srcId="{CE6959B3-D53C-4D87-952B-69EADA9A88D9}" destId="{7CB13DDE-DA72-4463-AC0D-574872ABC3EF}" srcOrd="2" destOrd="0" parTransId="{80C95BCA-C919-4A08-8300-42FDA5B67A62}" sibTransId="{34DC8BE9-ADDF-4CD2-9060-8042A4FE4CC7}"/>
    <dgm:cxn modelId="{5FE4C32C-9278-403B-9BE5-97272E8903B5}" srcId="{CE6959B3-D53C-4D87-952B-69EADA9A88D9}" destId="{44335BD4-5D7C-4475-817B-0167400A940E}" srcOrd="5" destOrd="0" parTransId="{30B46819-611E-414D-93B9-11E8169CAFB9}" sibTransId="{B39A74FB-9EA6-4741-A8F6-E021DB45577E}"/>
    <dgm:cxn modelId="{6E57BC40-D244-4236-B0CF-9679F66DA10F}" srcId="{CE6959B3-D53C-4D87-952B-69EADA9A88D9}" destId="{CDE4B9CC-ECB6-4D6C-987D-F9B53B625ECC}" srcOrd="4" destOrd="0" parTransId="{C11C34D2-68A2-456C-A4FD-1F727577FAF4}" sibTransId="{76CA6A06-5975-46DF-8786-6F0360A656C3}"/>
    <dgm:cxn modelId="{B6104A65-744E-43C3-8D52-C33948834E87}" type="presOf" srcId="{2DDCB56C-34AF-4276-AB4C-5A9845CDE040}" destId="{F6E6E1C9-B59D-415E-AB8D-61E277286E8E}" srcOrd="0" destOrd="0" presId="urn:microsoft.com/office/officeart/2018/2/layout/IconVerticalSolidList"/>
    <dgm:cxn modelId="{5CF95366-7F3B-4D3E-BDCF-6B35F5491A05}" type="presOf" srcId="{44335BD4-5D7C-4475-817B-0167400A940E}" destId="{315D6814-5DA6-4A7D-9341-72E618834716}" srcOrd="0" destOrd="0" presId="urn:microsoft.com/office/officeart/2018/2/layout/IconVerticalSolidList"/>
    <dgm:cxn modelId="{7EC0FE46-3E3F-4FD9-B701-80EB35F88F69}" type="presOf" srcId="{F4215548-D80C-4551-BE29-AA4306E464A9}" destId="{0E1CE576-832E-4AC3-BD11-0A249D4B41D2}" srcOrd="0" destOrd="0" presId="urn:microsoft.com/office/officeart/2018/2/layout/IconVerticalSolidList"/>
    <dgm:cxn modelId="{E82C8258-852B-4129-B4B3-F3BD6E1D42DE}" type="presOf" srcId="{050EF935-9C8E-4161-98F1-7CA01D91CD9B}" destId="{2C26B3A2-71A0-4986-AC79-7ADD197FD706}" srcOrd="0" destOrd="0" presId="urn:microsoft.com/office/officeart/2018/2/layout/IconVerticalSolidList"/>
    <dgm:cxn modelId="{048A8A91-156A-4BFF-8B27-11B16661850D}" srcId="{CE6959B3-D53C-4D87-952B-69EADA9A88D9}" destId="{2DDCB56C-34AF-4276-AB4C-5A9845CDE040}" srcOrd="1" destOrd="0" parTransId="{32943B5D-23B3-49F5-87DA-934EC8B3EFF6}" sibTransId="{D84CAC3C-84CF-4895-BC0C-6FFB326B8C09}"/>
    <dgm:cxn modelId="{2ED2BDA2-A1BF-41D3-B819-BFBB7997BF89}" srcId="{CE6959B3-D53C-4D87-952B-69EADA9A88D9}" destId="{050EF935-9C8E-4161-98F1-7CA01D91CD9B}" srcOrd="0" destOrd="0" parTransId="{75A51648-E354-4566-82C6-0B1EA6FFDC39}" sibTransId="{664010D2-FDE3-4F0E-B719-C56780ABAFFE}"/>
    <dgm:cxn modelId="{C0BBFFF2-2A3F-4C5A-9EAA-07BC866146C7}" srcId="{CE6959B3-D53C-4D87-952B-69EADA9A88D9}" destId="{F4215548-D80C-4551-BE29-AA4306E464A9}" srcOrd="3" destOrd="0" parTransId="{2F872C00-A2C4-45E4-A7CF-A90C0ECFD5D1}" sibTransId="{40F3469B-F2B4-4A12-8A2A-C1F9CE70E654}"/>
    <dgm:cxn modelId="{BA1620F7-329A-4A3E-8360-C974CF604C7C}" type="presOf" srcId="{CE6959B3-D53C-4D87-952B-69EADA9A88D9}" destId="{3EBE1329-77AE-4D15-B844-77C164306C83}" srcOrd="0" destOrd="0" presId="urn:microsoft.com/office/officeart/2018/2/layout/IconVerticalSolidList"/>
    <dgm:cxn modelId="{5EDB6C16-C798-463B-8B8E-8EE8212F0F02}" type="presParOf" srcId="{3EBE1329-77AE-4D15-B844-77C164306C83}" destId="{D1D2C88C-B18E-438E-A15D-4BE52219580C}" srcOrd="0" destOrd="0" presId="urn:microsoft.com/office/officeart/2018/2/layout/IconVerticalSolidList"/>
    <dgm:cxn modelId="{85185EA4-7C2A-41F9-9C54-E09C2DBC02B2}" type="presParOf" srcId="{D1D2C88C-B18E-438E-A15D-4BE52219580C}" destId="{55ECC74C-EF82-4882-AAA6-37F6C6DA985E}" srcOrd="0" destOrd="0" presId="urn:microsoft.com/office/officeart/2018/2/layout/IconVerticalSolidList"/>
    <dgm:cxn modelId="{7D680601-5EF5-47E2-8632-173517A2B0AD}" type="presParOf" srcId="{D1D2C88C-B18E-438E-A15D-4BE52219580C}" destId="{73023DBF-63A9-495D-96DA-FAFA41790F20}" srcOrd="1" destOrd="0" presId="urn:microsoft.com/office/officeart/2018/2/layout/IconVerticalSolidList"/>
    <dgm:cxn modelId="{0A2912A3-3127-4616-8590-C6026C5BE6EE}" type="presParOf" srcId="{D1D2C88C-B18E-438E-A15D-4BE52219580C}" destId="{5C460233-F2D7-492F-AFA2-E278D164A2BA}" srcOrd="2" destOrd="0" presId="urn:microsoft.com/office/officeart/2018/2/layout/IconVerticalSolidList"/>
    <dgm:cxn modelId="{A70F6B41-6A40-4A74-B6DB-22B19CC84F0F}" type="presParOf" srcId="{D1D2C88C-B18E-438E-A15D-4BE52219580C}" destId="{2C26B3A2-71A0-4986-AC79-7ADD197FD706}" srcOrd="3" destOrd="0" presId="urn:microsoft.com/office/officeart/2018/2/layout/IconVerticalSolidList"/>
    <dgm:cxn modelId="{9006AF66-CEFC-4B0C-BEDE-5E79D7054122}" type="presParOf" srcId="{3EBE1329-77AE-4D15-B844-77C164306C83}" destId="{75A83FFE-12C0-4A92-BA45-D0ADA645C13D}" srcOrd="1" destOrd="0" presId="urn:microsoft.com/office/officeart/2018/2/layout/IconVerticalSolidList"/>
    <dgm:cxn modelId="{B0286987-C738-4AB1-A53A-D7325F66BB00}" type="presParOf" srcId="{3EBE1329-77AE-4D15-B844-77C164306C83}" destId="{6A5A0880-AC29-4C5A-AEAF-556E1B041375}" srcOrd="2" destOrd="0" presId="urn:microsoft.com/office/officeart/2018/2/layout/IconVerticalSolidList"/>
    <dgm:cxn modelId="{BCFBC9DE-EE3E-4270-A0D1-CA8CCFBBCE4E}" type="presParOf" srcId="{6A5A0880-AC29-4C5A-AEAF-556E1B041375}" destId="{EB221FD9-9C10-4F5A-8B36-DEDB1D23DD55}" srcOrd="0" destOrd="0" presId="urn:microsoft.com/office/officeart/2018/2/layout/IconVerticalSolidList"/>
    <dgm:cxn modelId="{8D8DD106-6449-4B38-93EA-7BA5AA2408C8}" type="presParOf" srcId="{6A5A0880-AC29-4C5A-AEAF-556E1B041375}" destId="{174A71AA-4B32-4022-A88F-5398F1064527}" srcOrd="1" destOrd="0" presId="urn:microsoft.com/office/officeart/2018/2/layout/IconVerticalSolidList"/>
    <dgm:cxn modelId="{29DCEBCF-6CF1-486C-98C5-7F9C4D848CA7}" type="presParOf" srcId="{6A5A0880-AC29-4C5A-AEAF-556E1B041375}" destId="{3598A3D2-58C0-4B0C-A00E-5E9EFD8CAB30}" srcOrd="2" destOrd="0" presId="urn:microsoft.com/office/officeart/2018/2/layout/IconVerticalSolidList"/>
    <dgm:cxn modelId="{8BC8D954-249E-419D-BBA0-30982BF1623D}" type="presParOf" srcId="{6A5A0880-AC29-4C5A-AEAF-556E1B041375}" destId="{F6E6E1C9-B59D-415E-AB8D-61E277286E8E}" srcOrd="3" destOrd="0" presId="urn:microsoft.com/office/officeart/2018/2/layout/IconVerticalSolidList"/>
    <dgm:cxn modelId="{96B95A1C-5A5F-4B6A-9B5D-D0CFAF8FF681}" type="presParOf" srcId="{3EBE1329-77AE-4D15-B844-77C164306C83}" destId="{45754AE6-EBB1-4FF5-9D7A-4D6F012FC2B3}" srcOrd="3" destOrd="0" presId="urn:microsoft.com/office/officeart/2018/2/layout/IconVerticalSolidList"/>
    <dgm:cxn modelId="{42BFB7EC-B57C-4CB7-8BD8-722CB479B032}" type="presParOf" srcId="{3EBE1329-77AE-4D15-B844-77C164306C83}" destId="{F894F71C-914D-4827-BA2C-3640BC594CC2}" srcOrd="4" destOrd="0" presId="urn:microsoft.com/office/officeart/2018/2/layout/IconVerticalSolidList"/>
    <dgm:cxn modelId="{CC75F1C8-67EF-485A-A2A2-922754A9C467}" type="presParOf" srcId="{F894F71C-914D-4827-BA2C-3640BC594CC2}" destId="{7929E364-4A70-42B8-B49B-9E778AD88170}" srcOrd="0" destOrd="0" presId="urn:microsoft.com/office/officeart/2018/2/layout/IconVerticalSolidList"/>
    <dgm:cxn modelId="{6E236796-CA5C-40CD-A5C3-3D04966EB2BE}" type="presParOf" srcId="{F894F71C-914D-4827-BA2C-3640BC594CC2}" destId="{C789BD49-DA55-418A-AB35-2C4E2568B868}" srcOrd="1" destOrd="0" presId="urn:microsoft.com/office/officeart/2018/2/layout/IconVerticalSolidList"/>
    <dgm:cxn modelId="{18F813D5-D13C-48F9-AC9A-CFCAF49AEFBB}" type="presParOf" srcId="{F894F71C-914D-4827-BA2C-3640BC594CC2}" destId="{BC20774D-3B1E-4986-8ADA-5A400DA72BC4}" srcOrd="2" destOrd="0" presId="urn:microsoft.com/office/officeart/2018/2/layout/IconVerticalSolidList"/>
    <dgm:cxn modelId="{46C761F1-D5C9-4C40-85A1-17AC77670927}" type="presParOf" srcId="{F894F71C-914D-4827-BA2C-3640BC594CC2}" destId="{60BF559E-C5EB-4602-B8B2-EEDDC78B1CB7}" srcOrd="3" destOrd="0" presId="urn:microsoft.com/office/officeart/2018/2/layout/IconVerticalSolidList"/>
    <dgm:cxn modelId="{6A10C5B1-0835-45C1-8A9D-8B3C628BEB90}" type="presParOf" srcId="{3EBE1329-77AE-4D15-B844-77C164306C83}" destId="{A704C433-07D4-4885-813A-46F25A98C64B}" srcOrd="5" destOrd="0" presId="urn:microsoft.com/office/officeart/2018/2/layout/IconVerticalSolidList"/>
    <dgm:cxn modelId="{3F0BDF36-74DB-41C8-809E-88D953C07B86}" type="presParOf" srcId="{3EBE1329-77AE-4D15-B844-77C164306C83}" destId="{75F2275C-2707-41F2-91BA-83A3EA9E77A2}" srcOrd="6" destOrd="0" presId="urn:microsoft.com/office/officeart/2018/2/layout/IconVerticalSolidList"/>
    <dgm:cxn modelId="{D6F96651-1E93-4B6A-9D69-81263E5173B7}" type="presParOf" srcId="{75F2275C-2707-41F2-91BA-83A3EA9E77A2}" destId="{2CF57875-1069-4654-B883-36417B015558}" srcOrd="0" destOrd="0" presId="urn:microsoft.com/office/officeart/2018/2/layout/IconVerticalSolidList"/>
    <dgm:cxn modelId="{FC275EF0-EC09-42EC-BEC6-1C1EA2AD021F}" type="presParOf" srcId="{75F2275C-2707-41F2-91BA-83A3EA9E77A2}" destId="{0D759853-DCBA-476D-B89D-DBBB75E9A8CC}" srcOrd="1" destOrd="0" presId="urn:microsoft.com/office/officeart/2018/2/layout/IconVerticalSolidList"/>
    <dgm:cxn modelId="{B8DD6ECF-B56D-4416-A1FD-9C4626A3635B}" type="presParOf" srcId="{75F2275C-2707-41F2-91BA-83A3EA9E77A2}" destId="{CC16FF45-1BB9-4D46-B43A-805ED38BD3B3}" srcOrd="2" destOrd="0" presId="urn:microsoft.com/office/officeart/2018/2/layout/IconVerticalSolidList"/>
    <dgm:cxn modelId="{DD605F6B-B3CB-418F-BF26-015BBCB6E019}" type="presParOf" srcId="{75F2275C-2707-41F2-91BA-83A3EA9E77A2}" destId="{0E1CE576-832E-4AC3-BD11-0A249D4B41D2}" srcOrd="3" destOrd="0" presId="urn:microsoft.com/office/officeart/2018/2/layout/IconVerticalSolidList"/>
    <dgm:cxn modelId="{2A6EFF88-7EB0-43BB-A51D-9F52111D13BD}" type="presParOf" srcId="{3EBE1329-77AE-4D15-B844-77C164306C83}" destId="{17442AD0-971B-4379-A2BF-A47AE6C47319}" srcOrd="7" destOrd="0" presId="urn:microsoft.com/office/officeart/2018/2/layout/IconVerticalSolidList"/>
    <dgm:cxn modelId="{35C23530-E774-4469-9B20-FEF5EF40F224}" type="presParOf" srcId="{3EBE1329-77AE-4D15-B844-77C164306C83}" destId="{0087C7E1-562D-4DA1-A3F8-0047684C05D2}" srcOrd="8" destOrd="0" presId="urn:microsoft.com/office/officeart/2018/2/layout/IconVerticalSolidList"/>
    <dgm:cxn modelId="{93EC055F-9F7D-41D0-BA16-E9C8DD5828DF}" type="presParOf" srcId="{0087C7E1-562D-4DA1-A3F8-0047684C05D2}" destId="{0963A2B5-3DFD-46A7-9E7C-B1C3EA4A1EEC}" srcOrd="0" destOrd="0" presId="urn:microsoft.com/office/officeart/2018/2/layout/IconVerticalSolidList"/>
    <dgm:cxn modelId="{38CCB252-54FE-4C6D-8230-1A403FD1AAE8}" type="presParOf" srcId="{0087C7E1-562D-4DA1-A3F8-0047684C05D2}" destId="{932C1957-338D-4936-8801-513ECF156AD5}" srcOrd="1" destOrd="0" presId="urn:microsoft.com/office/officeart/2018/2/layout/IconVerticalSolidList"/>
    <dgm:cxn modelId="{AA766A8E-E73D-4CFD-BA1C-7B01D646D350}" type="presParOf" srcId="{0087C7E1-562D-4DA1-A3F8-0047684C05D2}" destId="{DA1C7BC5-298A-4553-B63E-AD93745675B7}" srcOrd="2" destOrd="0" presId="urn:microsoft.com/office/officeart/2018/2/layout/IconVerticalSolidList"/>
    <dgm:cxn modelId="{A2EB15FA-56D0-4B7E-BE8A-C45CCCB776E1}" type="presParOf" srcId="{0087C7E1-562D-4DA1-A3F8-0047684C05D2}" destId="{77F800A2-0B68-4D9C-8789-3444400682C3}" srcOrd="3" destOrd="0" presId="urn:microsoft.com/office/officeart/2018/2/layout/IconVerticalSolidList"/>
    <dgm:cxn modelId="{EF979964-67F5-4316-821D-49001C13B467}" type="presParOf" srcId="{3EBE1329-77AE-4D15-B844-77C164306C83}" destId="{B77491E4-BCC9-43C7-806B-C7D3E78C3F55}" srcOrd="9" destOrd="0" presId="urn:microsoft.com/office/officeart/2018/2/layout/IconVerticalSolidList"/>
    <dgm:cxn modelId="{A1B99AC3-4264-4443-80F2-5C96AE8E7B90}" type="presParOf" srcId="{3EBE1329-77AE-4D15-B844-77C164306C83}" destId="{CBF987E1-3268-41EB-A107-54152E85B6E0}" srcOrd="10" destOrd="0" presId="urn:microsoft.com/office/officeart/2018/2/layout/IconVerticalSolidList"/>
    <dgm:cxn modelId="{E7F20B93-4C26-4508-9171-56EDA09A825A}" type="presParOf" srcId="{CBF987E1-3268-41EB-A107-54152E85B6E0}" destId="{E9B73981-750F-4473-85C6-98960FEDEB14}" srcOrd="0" destOrd="0" presId="urn:microsoft.com/office/officeart/2018/2/layout/IconVerticalSolidList"/>
    <dgm:cxn modelId="{AAB2817C-F280-40D1-96B7-E760E70B2948}" type="presParOf" srcId="{CBF987E1-3268-41EB-A107-54152E85B6E0}" destId="{5DCF9011-C005-47C0-8ED7-D22A917C9FD1}" srcOrd="1" destOrd="0" presId="urn:microsoft.com/office/officeart/2018/2/layout/IconVerticalSolidList"/>
    <dgm:cxn modelId="{45BFB2C5-CF30-4F82-B51B-A2909176E76A}" type="presParOf" srcId="{CBF987E1-3268-41EB-A107-54152E85B6E0}" destId="{9AD66D9F-F170-4C1F-87C5-B5977ECFD76B}" srcOrd="2" destOrd="0" presId="urn:microsoft.com/office/officeart/2018/2/layout/IconVerticalSolidList"/>
    <dgm:cxn modelId="{09F3F006-0D47-46CA-A183-F2BCBA2FC706}" type="presParOf" srcId="{CBF987E1-3268-41EB-A107-54152E85B6E0}" destId="{315D6814-5DA6-4A7D-9341-72E61883471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ECC74C-EF82-4882-AAA6-37F6C6DA985E}">
      <dsp:nvSpPr>
        <dsp:cNvPr id="0" name=""/>
        <dsp:cNvSpPr/>
      </dsp:nvSpPr>
      <dsp:spPr>
        <a:xfrm>
          <a:off x="0" y="1749"/>
          <a:ext cx="6188689" cy="74563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3023DBF-63A9-495D-96DA-FAFA41790F20}">
      <dsp:nvSpPr>
        <dsp:cNvPr id="0" name=""/>
        <dsp:cNvSpPr/>
      </dsp:nvSpPr>
      <dsp:spPr>
        <a:xfrm>
          <a:off x="225553" y="169517"/>
          <a:ext cx="410097" cy="41009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C26B3A2-71A0-4986-AC79-7ADD197FD706}">
      <dsp:nvSpPr>
        <dsp:cNvPr id="0" name=""/>
        <dsp:cNvSpPr/>
      </dsp:nvSpPr>
      <dsp:spPr>
        <a:xfrm>
          <a:off x="861205" y="1749"/>
          <a:ext cx="5327483" cy="7456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913" tIns="78913" rIns="78913" bIns="78913" numCol="1" spcCol="1270" anchor="ctr" anchorCtr="0">
          <a:noAutofit/>
        </a:bodyPr>
        <a:lstStyle/>
        <a:p>
          <a:pPr marL="0" lvl="0" indent="0" algn="l" defTabSz="622300">
            <a:lnSpc>
              <a:spcPct val="90000"/>
            </a:lnSpc>
            <a:spcBef>
              <a:spcPct val="0"/>
            </a:spcBef>
            <a:spcAft>
              <a:spcPct val="35000"/>
            </a:spcAft>
            <a:buNone/>
          </a:pPr>
          <a:r>
            <a:rPr lang="en-US" sz="1400" b="1" kern="1200"/>
            <a:t>Collaborate: </a:t>
          </a:r>
          <a:r>
            <a:rPr lang="en-US" sz="1400" kern="1200"/>
            <a:t>Is where individuals work together to achieve a common purpose</a:t>
          </a:r>
        </a:p>
      </dsp:txBody>
      <dsp:txXfrm>
        <a:off x="861205" y="1749"/>
        <a:ext cx="5327483" cy="745632"/>
      </dsp:txXfrm>
    </dsp:sp>
    <dsp:sp modelId="{EB221FD9-9C10-4F5A-8B36-DEDB1D23DD55}">
      <dsp:nvSpPr>
        <dsp:cNvPr id="0" name=""/>
        <dsp:cNvSpPr/>
      </dsp:nvSpPr>
      <dsp:spPr>
        <a:xfrm>
          <a:off x="0" y="933790"/>
          <a:ext cx="6188689" cy="74563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4A71AA-4B32-4022-A88F-5398F1064527}">
      <dsp:nvSpPr>
        <dsp:cNvPr id="0" name=""/>
        <dsp:cNvSpPr/>
      </dsp:nvSpPr>
      <dsp:spPr>
        <a:xfrm>
          <a:off x="225553" y="1101557"/>
          <a:ext cx="410097" cy="41009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6E6E1C9-B59D-415E-AB8D-61E277286E8E}">
      <dsp:nvSpPr>
        <dsp:cNvPr id="0" name=""/>
        <dsp:cNvSpPr/>
      </dsp:nvSpPr>
      <dsp:spPr>
        <a:xfrm>
          <a:off x="861205" y="933790"/>
          <a:ext cx="5327483" cy="7456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913" tIns="78913" rIns="78913" bIns="78913" numCol="1" spcCol="1270" anchor="ctr" anchorCtr="0">
          <a:noAutofit/>
        </a:bodyPr>
        <a:lstStyle/>
        <a:p>
          <a:pPr marL="0" lvl="0" indent="0" algn="l" defTabSz="622300">
            <a:lnSpc>
              <a:spcPct val="90000"/>
            </a:lnSpc>
            <a:spcBef>
              <a:spcPct val="0"/>
            </a:spcBef>
            <a:spcAft>
              <a:spcPct val="35000"/>
            </a:spcAft>
            <a:buNone/>
          </a:pPr>
          <a:r>
            <a:rPr lang="en-US" sz="1400" b="1" kern="1200"/>
            <a:t>Group chat: </a:t>
          </a:r>
          <a:r>
            <a:rPr lang="en-US" sz="1400" kern="1200"/>
            <a:t>Send instant messages and chat with multiple people </a:t>
          </a:r>
        </a:p>
      </dsp:txBody>
      <dsp:txXfrm>
        <a:off x="861205" y="933790"/>
        <a:ext cx="5327483" cy="745632"/>
      </dsp:txXfrm>
    </dsp:sp>
    <dsp:sp modelId="{7929E364-4A70-42B8-B49B-9E778AD88170}">
      <dsp:nvSpPr>
        <dsp:cNvPr id="0" name=""/>
        <dsp:cNvSpPr/>
      </dsp:nvSpPr>
      <dsp:spPr>
        <a:xfrm>
          <a:off x="0" y="1865831"/>
          <a:ext cx="6188689" cy="74563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89BD49-DA55-418A-AB35-2C4E2568B868}">
      <dsp:nvSpPr>
        <dsp:cNvPr id="0" name=""/>
        <dsp:cNvSpPr/>
      </dsp:nvSpPr>
      <dsp:spPr>
        <a:xfrm>
          <a:off x="225553" y="2033598"/>
          <a:ext cx="410097" cy="41009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0BF559E-C5EB-4602-B8B2-EEDDC78B1CB7}">
      <dsp:nvSpPr>
        <dsp:cNvPr id="0" name=""/>
        <dsp:cNvSpPr/>
      </dsp:nvSpPr>
      <dsp:spPr>
        <a:xfrm>
          <a:off x="861205" y="1865831"/>
          <a:ext cx="5327483" cy="7456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913" tIns="78913" rIns="78913" bIns="78913" numCol="1" spcCol="1270" anchor="ctr" anchorCtr="0">
          <a:noAutofit/>
        </a:bodyPr>
        <a:lstStyle/>
        <a:p>
          <a:pPr marL="0" lvl="0" indent="0" algn="l" defTabSz="622300">
            <a:lnSpc>
              <a:spcPct val="90000"/>
            </a:lnSpc>
            <a:spcBef>
              <a:spcPct val="0"/>
            </a:spcBef>
            <a:spcAft>
              <a:spcPct val="35000"/>
            </a:spcAft>
            <a:buNone/>
          </a:pPr>
          <a:r>
            <a:rPr lang="en-US" sz="1400" b="1" kern="1200"/>
            <a:t>Online virtual meetings &amp; lectures: </a:t>
          </a:r>
          <a:r>
            <a:rPr lang="en-US" sz="1400" kern="1200"/>
            <a:t>Collaboration technique where groups share ideas using video and audio</a:t>
          </a:r>
        </a:p>
      </dsp:txBody>
      <dsp:txXfrm>
        <a:off x="861205" y="1865831"/>
        <a:ext cx="5327483" cy="745632"/>
      </dsp:txXfrm>
    </dsp:sp>
    <dsp:sp modelId="{2CF57875-1069-4654-B883-36417B015558}">
      <dsp:nvSpPr>
        <dsp:cNvPr id="0" name=""/>
        <dsp:cNvSpPr/>
      </dsp:nvSpPr>
      <dsp:spPr>
        <a:xfrm>
          <a:off x="0" y="2797872"/>
          <a:ext cx="6188689" cy="745632"/>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759853-DCBA-476D-B89D-DBBB75E9A8CC}">
      <dsp:nvSpPr>
        <dsp:cNvPr id="0" name=""/>
        <dsp:cNvSpPr/>
      </dsp:nvSpPr>
      <dsp:spPr>
        <a:xfrm>
          <a:off x="225553" y="2965639"/>
          <a:ext cx="410097" cy="41009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E1CE576-832E-4AC3-BD11-0A249D4B41D2}">
      <dsp:nvSpPr>
        <dsp:cNvPr id="0" name=""/>
        <dsp:cNvSpPr/>
      </dsp:nvSpPr>
      <dsp:spPr>
        <a:xfrm>
          <a:off x="861205" y="2797872"/>
          <a:ext cx="5327483" cy="7456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913" tIns="78913" rIns="78913" bIns="78913" numCol="1" spcCol="1270" anchor="ctr" anchorCtr="0">
          <a:noAutofit/>
        </a:bodyPr>
        <a:lstStyle/>
        <a:p>
          <a:pPr marL="0" lvl="0" indent="0" algn="l" defTabSz="622300">
            <a:lnSpc>
              <a:spcPct val="90000"/>
            </a:lnSpc>
            <a:spcBef>
              <a:spcPct val="0"/>
            </a:spcBef>
            <a:spcAft>
              <a:spcPct val="35000"/>
            </a:spcAft>
            <a:buNone/>
          </a:pPr>
          <a:r>
            <a:rPr lang="en-US" sz="1400" b="1" kern="1200"/>
            <a:t>Share: Y</a:t>
          </a:r>
          <a:r>
            <a:rPr lang="en-US" sz="1400" kern="1200"/>
            <a:t>our screen, PowerPoint presentations, programs, ideas and many more </a:t>
          </a:r>
        </a:p>
      </dsp:txBody>
      <dsp:txXfrm>
        <a:off x="861205" y="2797872"/>
        <a:ext cx="5327483" cy="745632"/>
      </dsp:txXfrm>
    </dsp:sp>
    <dsp:sp modelId="{0963A2B5-3DFD-46A7-9E7C-B1C3EA4A1EEC}">
      <dsp:nvSpPr>
        <dsp:cNvPr id="0" name=""/>
        <dsp:cNvSpPr/>
      </dsp:nvSpPr>
      <dsp:spPr>
        <a:xfrm>
          <a:off x="0" y="3729912"/>
          <a:ext cx="6188689" cy="745632"/>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2C1957-338D-4936-8801-513ECF156AD5}">
      <dsp:nvSpPr>
        <dsp:cNvPr id="0" name=""/>
        <dsp:cNvSpPr/>
      </dsp:nvSpPr>
      <dsp:spPr>
        <a:xfrm>
          <a:off x="225553" y="3897680"/>
          <a:ext cx="410097" cy="41009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7F800A2-0B68-4D9C-8789-3444400682C3}">
      <dsp:nvSpPr>
        <dsp:cNvPr id="0" name=""/>
        <dsp:cNvSpPr/>
      </dsp:nvSpPr>
      <dsp:spPr>
        <a:xfrm>
          <a:off x="861205" y="3729912"/>
          <a:ext cx="5327483" cy="7456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913" tIns="78913" rIns="78913" bIns="78913" numCol="1" spcCol="1270" anchor="ctr" anchorCtr="0">
          <a:noAutofit/>
        </a:bodyPr>
        <a:lstStyle/>
        <a:p>
          <a:pPr marL="0" lvl="0" indent="0" algn="l" defTabSz="622300">
            <a:lnSpc>
              <a:spcPct val="90000"/>
            </a:lnSpc>
            <a:spcBef>
              <a:spcPct val="0"/>
            </a:spcBef>
            <a:spcAft>
              <a:spcPct val="35000"/>
            </a:spcAft>
            <a:buNone/>
          </a:pPr>
          <a:r>
            <a:rPr lang="en-US" sz="1400" b="1" kern="1200"/>
            <a:t>Audio calls: </a:t>
          </a:r>
          <a:r>
            <a:rPr lang="en-US" sz="1400" kern="1200"/>
            <a:t>High quality voice calls with individuals and groups</a:t>
          </a:r>
        </a:p>
      </dsp:txBody>
      <dsp:txXfrm>
        <a:off x="861205" y="3729912"/>
        <a:ext cx="5327483" cy="745632"/>
      </dsp:txXfrm>
    </dsp:sp>
    <dsp:sp modelId="{E9B73981-750F-4473-85C6-98960FEDEB14}">
      <dsp:nvSpPr>
        <dsp:cNvPr id="0" name=""/>
        <dsp:cNvSpPr/>
      </dsp:nvSpPr>
      <dsp:spPr>
        <a:xfrm>
          <a:off x="0" y="4661953"/>
          <a:ext cx="6188689" cy="74563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CF9011-C005-47C0-8ED7-D22A917C9FD1}">
      <dsp:nvSpPr>
        <dsp:cNvPr id="0" name=""/>
        <dsp:cNvSpPr/>
      </dsp:nvSpPr>
      <dsp:spPr>
        <a:xfrm>
          <a:off x="225553" y="4829720"/>
          <a:ext cx="410097" cy="41009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15D6814-5DA6-4A7D-9341-72E618834716}">
      <dsp:nvSpPr>
        <dsp:cNvPr id="0" name=""/>
        <dsp:cNvSpPr/>
      </dsp:nvSpPr>
      <dsp:spPr>
        <a:xfrm>
          <a:off x="861205" y="4661953"/>
          <a:ext cx="5327483" cy="7456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913" tIns="78913" rIns="78913" bIns="78913" numCol="1" spcCol="1270" anchor="ctr" anchorCtr="0">
          <a:noAutofit/>
        </a:bodyPr>
        <a:lstStyle/>
        <a:p>
          <a:pPr marL="0" lvl="0" indent="0" algn="l" defTabSz="622300">
            <a:lnSpc>
              <a:spcPct val="90000"/>
            </a:lnSpc>
            <a:spcBef>
              <a:spcPct val="0"/>
            </a:spcBef>
            <a:spcAft>
              <a:spcPct val="35000"/>
            </a:spcAft>
            <a:buNone/>
          </a:pPr>
          <a:r>
            <a:rPr lang="en-US" sz="1400" b="1" kern="1200"/>
            <a:t>Assignments: </a:t>
          </a:r>
          <a:r>
            <a:rPr lang="en-US" sz="1400" kern="1200"/>
            <a:t>Support and discuss assignments with your student group or lecturer</a:t>
          </a:r>
        </a:p>
      </dsp:txBody>
      <dsp:txXfrm>
        <a:off x="861205" y="4661953"/>
        <a:ext cx="5327483" cy="74563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640013" y="484479"/>
            <a:ext cx="6911974" cy="2954655"/>
          </a:xfrm>
        </p:spPr>
        <p:txBody>
          <a:bodyPr anchor="b">
            <a:normAutofit/>
          </a:bodyPr>
          <a:lstStyle>
            <a:lvl1pPr algn="ctr">
              <a:defRPr sz="5600" cap="all" spc="-100" baseline="0"/>
            </a:lvl1pPr>
          </a:lstStyle>
          <a:p>
            <a:r>
              <a:rPr lang="en-US"/>
              <a:t>Click to edit Master title style</a:t>
            </a:r>
            <a:endParaRPr lang="en-US" dirty="0"/>
          </a:p>
        </p:txBody>
      </p:sp>
      <p:sp>
        <p:nvSpPr>
          <p:cNvPr id="3" name="Subtitle 2"/>
          <p:cNvSpPr>
            <a:spLocks noGrp="1"/>
          </p:cNvSpPr>
          <p:nvPr>
            <p:ph type="subTitle" idx="1"/>
          </p:nvPr>
        </p:nvSpPr>
        <p:spPr>
          <a:xfrm>
            <a:off x="2640013" y="3799133"/>
            <a:ext cx="6911974" cy="1969841"/>
          </a:xfrm>
        </p:spPr>
        <p:txBody>
          <a:bodyPr>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2395C5C9-164C-46B3-A87E-7660D39D3106}" type="datetime2">
              <a:rPr lang="en-US" smtClean="0"/>
              <a:t>Sunday, February 27, 2022</a:t>
            </a:fld>
            <a:endParaRPr lang="en-US" dirty="0"/>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pPr algn="l"/>
            <a:r>
              <a:rPr lang="en-US" dirty="0"/>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4093135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720000" y="2541600"/>
            <a:ext cx="10728325" cy="3227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4DDCFF8A-AAF8-4A12-8A91-9CA0EAF6CBB9}" type="datetime2">
              <a:rPr lang="en-US" smtClean="0"/>
              <a:t>Sunday, February 27, 2022</a:t>
            </a:fld>
            <a:endParaRPr lang="en-US" dirty="0"/>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pPr algn="l"/>
            <a:r>
              <a:rPr lang="en-US" dirty="0"/>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159245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10728326" cy="2879724"/>
          </a:xfrm>
        </p:spPr>
        <p:txBody>
          <a:bodyPr anchor="b">
            <a:normAutofit/>
          </a:bodyPr>
          <a:lstStyle>
            <a:lvl1pPr>
              <a:defRPr sz="5600"/>
            </a:lvl1pPr>
          </a:lstStyle>
          <a:p>
            <a:r>
              <a:rPr lang="en-US"/>
              <a:t>Click to edit Master title style</a:t>
            </a:r>
            <a:endParaRPr lang="en-US" dirty="0"/>
          </a:p>
        </p:txBody>
      </p:sp>
      <p:sp>
        <p:nvSpPr>
          <p:cNvPr id="3" name="Text Placeholder 2"/>
          <p:cNvSpPr>
            <a:spLocks noGrp="1"/>
          </p:cNvSpPr>
          <p:nvPr>
            <p:ph type="body" idx="1"/>
          </p:nvPr>
        </p:nvSpPr>
        <p:spPr>
          <a:xfrm>
            <a:off x="719910" y="3858924"/>
            <a:ext cx="10728326" cy="1919076"/>
          </a:xfrm>
        </p:spPr>
        <p:txBody>
          <a:bodyPr>
            <a:normAutofit/>
          </a:bodyPr>
          <a:lstStyle>
            <a:lvl1pPr marL="0" indent="0">
              <a:buNone/>
              <a:defRPr sz="2800">
                <a:solidFill>
                  <a:schemeClr val="tx1">
                    <a:tint val="75000"/>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ABCC25C3-021A-4B0B-8F70-0C181FE1CF45}" type="datetime2">
              <a:rPr lang="en-US" smtClean="0"/>
              <a:t>Sunday, February 27, 2022</a:t>
            </a:fld>
            <a:endParaRPr lang="en-US"/>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pPr algn="l"/>
            <a:r>
              <a:rPr lang="en-US" dirty="0"/>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2558176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20000" y="2541600"/>
            <a:ext cx="5003800" cy="3234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58400" y="2541600"/>
            <a:ext cx="5003801" cy="32345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731837" y="6138000"/>
            <a:ext cx="3095626" cy="720000"/>
          </a:xfrm>
          <a:prstGeom prst="rect">
            <a:avLst/>
          </a:prstGeom>
        </p:spPr>
        <p:txBody>
          <a:bodyPr/>
          <a:lstStyle/>
          <a:p>
            <a:fld id="{0C23D88D-8CEC-4ED9-A53B-5596187D9A16}" type="datetime2">
              <a:rPr lang="en-US" smtClean="0"/>
              <a:t>Sunday, February 27, 2022</a:t>
            </a:fld>
            <a:endParaRPr lang="en-US"/>
          </a:p>
        </p:txBody>
      </p:sp>
      <p:sp>
        <p:nvSpPr>
          <p:cNvPr id="6" name="Footer Placeholder 5"/>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7" name="Slide Number Placeholder 6"/>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4463535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10728325" cy="673005"/>
          </a:xfrm>
        </p:spPr>
        <p:txBody>
          <a:bodyPr>
            <a:normAutofit/>
          </a:bodyPr>
          <a:lstStyle/>
          <a:p>
            <a:r>
              <a:rPr lang="en-US"/>
              <a:t>Click to edit Master title style</a:t>
            </a:r>
            <a:endParaRPr lang="en-US" dirty="0"/>
          </a:p>
        </p:txBody>
      </p:sp>
      <p:sp>
        <p:nvSpPr>
          <p:cNvPr id="3" name="Text Placeholder 2"/>
          <p:cNvSpPr>
            <a:spLocks noGrp="1"/>
          </p:cNvSpPr>
          <p:nvPr>
            <p:ph type="body" idx="1"/>
          </p:nvPr>
        </p:nvSpPr>
        <p:spPr>
          <a:xfrm>
            <a:off x="720000" y="1840698"/>
            <a:ext cx="5015638" cy="565796"/>
          </a:xfrm>
        </p:spPr>
        <p:txBody>
          <a:bodyPr wrap="square" anchor="b">
            <a:normAutofit/>
          </a:bodyPr>
          <a:lstStyle>
            <a:lvl1pPr marL="0" indent="0">
              <a:lnSpc>
                <a:spcPct val="120000"/>
              </a:lnSpc>
              <a:buNone/>
              <a:defRPr sz="16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20000" y="2541600"/>
            <a:ext cx="5003801" cy="3234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400" y="1840698"/>
            <a:ext cx="5015638" cy="565796"/>
          </a:xfrm>
        </p:spPr>
        <p:txBody>
          <a:bodyPr anchor="b">
            <a:normAutofit/>
          </a:bodyPr>
          <a:lstStyle>
            <a:lvl1pPr marL="0" indent="0">
              <a:lnSpc>
                <a:spcPct val="120000"/>
              </a:lnSpc>
              <a:buNone/>
              <a:defRPr sz="16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400" y="2541600"/>
            <a:ext cx="5003800" cy="3234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731837" y="6138000"/>
            <a:ext cx="3095626" cy="720000"/>
          </a:xfrm>
          <a:prstGeom prst="rect">
            <a:avLst/>
          </a:prstGeom>
        </p:spPr>
        <p:txBody>
          <a:bodyPr/>
          <a:lstStyle/>
          <a:p>
            <a:fld id="{D2CCD382-DFDA-4722-A27A-59C21AD112F2}" type="datetime2">
              <a:rPr lang="en-US" smtClean="0"/>
              <a:t>Sunday, February 27, 2022</a:t>
            </a:fld>
            <a:endParaRPr lang="en-US"/>
          </a:p>
        </p:txBody>
      </p:sp>
      <p:sp>
        <p:nvSpPr>
          <p:cNvPr id="8" name="Footer Placeholder 7"/>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9" name="Slide Number Placeholder 8"/>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088251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731837" y="6138000"/>
            <a:ext cx="3095626" cy="720000"/>
          </a:xfrm>
          <a:prstGeom prst="rect">
            <a:avLst/>
          </a:prstGeom>
        </p:spPr>
        <p:txBody>
          <a:bodyPr/>
          <a:lstStyle/>
          <a:p>
            <a:fld id="{22F2A30D-1C09-413F-AAB1-38F366000715}" type="datetime2">
              <a:rPr lang="en-US" smtClean="0"/>
              <a:t>Sunday, February 27, 2022</a:t>
            </a:fld>
            <a:endParaRPr lang="en-US"/>
          </a:p>
        </p:txBody>
      </p:sp>
      <p:sp>
        <p:nvSpPr>
          <p:cNvPr id="4" name="Footer Placeholder 3"/>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5" name="Slide Number Placeholder 4"/>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387709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31837" y="6138000"/>
            <a:ext cx="3095626" cy="720000"/>
          </a:xfrm>
          <a:prstGeom prst="rect">
            <a:avLst/>
          </a:prstGeom>
        </p:spPr>
        <p:txBody>
          <a:bodyPr/>
          <a:lstStyle/>
          <a:p>
            <a:fld id="{6DB82B9C-D65E-4F64-95C3-B10F3B00F0D9}" type="datetime2">
              <a:rPr lang="en-US" smtClean="0"/>
              <a:t>Sunday, February 27, 2022</a:t>
            </a:fld>
            <a:endParaRPr lang="en-US"/>
          </a:p>
        </p:txBody>
      </p:sp>
      <p:sp>
        <p:nvSpPr>
          <p:cNvPr id="3" name="Footer Placeholder 2"/>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4" name="Slide Number Placeholder 3"/>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39719523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3107463" cy="1477328"/>
          </a:xfrm>
        </p:spPr>
        <p:txBody>
          <a:bodyPr anchor="t" anchorCtr="0">
            <a:normAutofit/>
          </a:bodyPr>
          <a:lstStyle>
            <a:lvl1pPr>
              <a:lnSpc>
                <a:spcPct val="100000"/>
              </a:lnSpc>
              <a:defRPr sz="2800"/>
            </a:lvl1pPr>
          </a:lstStyle>
          <a:p>
            <a:r>
              <a:rPr lang="en-US"/>
              <a:t>Click to edit Master title style</a:t>
            </a:r>
            <a:endParaRPr lang="en-US" dirty="0"/>
          </a:p>
        </p:txBody>
      </p:sp>
      <p:sp>
        <p:nvSpPr>
          <p:cNvPr id="3" name="Content Placeholder 2"/>
          <p:cNvSpPr>
            <a:spLocks noGrp="1"/>
          </p:cNvSpPr>
          <p:nvPr>
            <p:ph idx="1"/>
          </p:nvPr>
        </p:nvSpPr>
        <p:spPr>
          <a:xfrm>
            <a:off x="4548188" y="584662"/>
            <a:ext cx="6911974" cy="5184313"/>
          </a:xfrm>
        </p:spPr>
        <p:txBody>
          <a:bodyPr/>
          <a:lstStyle>
            <a:lvl1pPr marL="0" indent="0">
              <a:lnSpc>
                <a:spcPct val="100000"/>
              </a:lnSpc>
              <a:buNone/>
              <a:defRPr sz="4800"/>
            </a:lvl1pPr>
            <a:lvl2pPr marL="914400" indent="-457200">
              <a:buFont typeface="Arial" panose="020B0604020202020204" pitchFamily="34" charset="0"/>
              <a:buChar char="•"/>
              <a:defRPr sz="2000"/>
            </a:lvl2pPr>
            <a:lvl3pPr marL="1257300" indent="-342900">
              <a:buFont typeface="Arial" panose="020B0604020202020204" pitchFamily="34" charset="0"/>
              <a:buChar char="•"/>
              <a:defRPr sz="2000"/>
            </a:lvl3pPr>
            <a:lvl4pPr marL="1714500" indent="-342900">
              <a:buFont typeface="Arial" panose="020B0604020202020204" pitchFamily="34" charset="0"/>
              <a:buChar char="•"/>
              <a:defRPr sz="2000"/>
            </a:lvl4pPr>
            <a:lvl5pPr marL="2171700" indent="-342900">
              <a:buFont typeface="Arial" panose="020B0604020202020204" pitchFamily="34" charset="0"/>
              <a:buChar cha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0000" y="2541600"/>
            <a:ext cx="3107463" cy="323183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31837" y="6138000"/>
            <a:ext cx="3095626" cy="720000"/>
          </a:xfrm>
          <a:prstGeom prst="rect">
            <a:avLst/>
          </a:prstGeom>
        </p:spPr>
        <p:txBody>
          <a:bodyPr/>
          <a:lstStyle/>
          <a:p>
            <a:fld id="{B7F5FDCC-6AAC-4A08-B9E0-3793AB5E64C3}" type="datetime2">
              <a:rPr lang="en-US" smtClean="0"/>
              <a:t>Sunday, February 27, 2022</a:t>
            </a:fld>
            <a:endParaRPr lang="en-US"/>
          </a:p>
        </p:txBody>
      </p:sp>
      <p:sp>
        <p:nvSpPr>
          <p:cNvPr id="6" name="Footer Placeholder 5"/>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7" name="Slide Number Placeholder 6"/>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4178164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3095626" cy="1476000"/>
          </a:xfrm>
        </p:spPr>
        <p:txBody>
          <a:bodyPr anchor="t" anchorCtr="0">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8188" y="728664"/>
            <a:ext cx="6923812" cy="5040312"/>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0000" y="2541600"/>
            <a:ext cx="3095625" cy="3232800"/>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31837" y="6138000"/>
            <a:ext cx="3095626" cy="720000"/>
          </a:xfrm>
          <a:prstGeom prst="rect">
            <a:avLst/>
          </a:prstGeom>
        </p:spPr>
        <p:txBody>
          <a:bodyPr/>
          <a:lstStyle/>
          <a:p>
            <a:fld id="{349FE94D-439C-40F1-900E-BC07940E3988}" type="datetime2">
              <a:rPr lang="en-US" smtClean="0"/>
              <a:t>Sunday, February 27, 2022</a:t>
            </a:fld>
            <a:endParaRPr lang="en-US"/>
          </a:p>
        </p:txBody>
      </p:sp>
      <p:sp>
        <p:nvSpPr>
          <p:cNvPr id="6" name="Footer Placeholder 5"/>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7" name="Slide Number Placeholder 6"/>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7251926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720000" y="2636838"/>
            <a:ext cx="10728325" cy="31321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5B75179A-1E2B-41AB-B400-4F1B4022FAEE}" type="datetime2">
              <a:rPr lang="en-US" smtClean="0"/>
              <a:t>Sunday, February 27, 2022</a:t>
            </a:fld>
            <a:endParaRPr lang="en-US"/>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447272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140486" y="720000"/>
            <a:ext cx="1477328" cy="5048975"/>
          </a:xfrm>
        </p:spPr>
        <p:txBody>
          <a:bodyPr vert="eaVert">
            <a:normAutofit/>
          </a:bodyPr>
          <a:lstStyle>
            <a:lvl1pP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31838" y="720000"/>
            <a:ext cx="8929614" cy="50489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05681D0F-6595-4F14-8EF3-954CD87C797B}" type="datetime2">
              <a:rPr lang="en-US" smtClean="0"/>
              <a:t>Sunday, February 27, 2022</a:t>
            </a:fld>
            <a:endParaRPr lang="en-US"/>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20560090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9646535-AEF6-4883-A4F9-EEC1F8B4319E}"/>
              </a:ext>
            </a:extLst>
          </p:cNvPr>
          <p:cNvSpPr/>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20000" y="619200"/>
            <a:ext cx="10728322" cy="1477328"/>
          </a:xfrm>
          <a:prstGeom prst="rect">
            <a:avLst/>
          </a:prstGeom>
        </p:spPr>
        <p:txBody>
          <a:bodyPr vert="horz" wrap="square" lIns="0" tIns="0" rIns="0" bIns="0" rtlCol="0" anchor="t" anchorCtr="0">
            <a:normAutofit/>
          </a:bodyPr>
          <a:lstStyle/>
          <a:p>
            <a:endParaRPr lang="en-US" dirty="0"/>
          </a:p>
        </p:txBody>
      </p:sp>
      <p:sp>
        <p:nvSpPr>
          <p:cNvPr id="3" name="Text Placeholder 2"/>
          <p:cNvSpPr>
            <a:spLocks noGrp="1"/>
          </p:cNvSpPr>
          <p:nvPr>
            <p:ph type="body" idx="1"/>
          </p:nvPr>
        </p:nvSpPr>
        <p:spPr>
          <a:xfrm>
            <a:off x="720000" y="2541600"/>
            <a:ext cx="10728325" cy="3227375"/>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1837" y="6138000"/>
            <a:ext cx="3095626" cy="720000"/>
          </a:xfrm>
          <a:prstGeom prst="rect">
            <a:avLst/>
          </a:prstGeom>
        </p:spPr>
        <p:txBody>
          <a:bodyPr vert="horz" lIns="0" tIns="180000" rIns="0" bIns="180000" rtlCol="0" anchor="ctr"/>
          <a:lstStyle>
            <a:lvl1pPr algn="l">
              <a:lnSpc>
                <a:spcPct val="120000"/>
              </a:lnSpc>
              <a:defRPr sz="1200" spc="20" baseline="0">
                <a:solidFill>
                  <a:schemeClr val="tx1"/>
                </a:solidFill>
                <a:latin typeface="+mn-lt"/>
              </a:defRPr>
            </a:lvl1pPr>
          </a:lstStyle>
          <a:p>
            <a:fld id="{8DEA2CF1-0EB2-4673-802D-3371233E4A77}" type="datetime2">
              <a:rPr lang="en-US" smtClean="0"/>
              <a:t>Sunday, February 27, 2022</a:t>
            </a:fld>
            <a:endParaRPr lang="en-US" dirty="0"/>
          </a:p>
        </p:txBody>
      </p:sp>
      <p:sp>
        <p:nvSpPr>
          <p:cNvPr id="5" name="Footer Placeholder 4"/>
          <p:cNvSpPr>
            <a:spLocks noGrp="1"/>
          </p:cNvSpPr>
          <p:nvPr>
            <p:ph type="ftr" sz="quarter" idx="3"/>
          </p:nvPr>
        </p:nvSpPr>
        <p:spPr>
          <a:xfrm>
            <a:off x="4548188" y="6138000"/>
            <a:ext cx="5003800" cy="720000"/>
          </a:xfrm>
          <a:prstGeom prst="rect">
            <a:avLst/>
          </a:prstGeom>
        </p:spPr>
        <p:txBody>
          <a:bodyPr vert="horz" lIns="0" tIns="180000" rIns="0" bIns="180000" rtlCol="0" anchor="ctr"/>
          <a:lstStyle>
            <a:lvl1pPr algn="ctr">
              <a:lnSpc>
                <a:spcPct val="120000"/>
              </a:lnSpc>
              <a:defRPr sz="1200" spc="20" baseline="0">
                <a:solidFill>
                  <a:schemeClr val="tx1"/>
                </a:solidFill>
                <a:latin typeface="+mn-lt"/>
              </a:defRPr>
            </a:lvl1pPr>
          </a:lstStyle>
          <a:p>
            <a:pPr algn="l"/>
            <a:r>
              <a:rPr lang="en-US"/>
              <a:t>Sample Footer Text</a:t>
            </a:r>
            <a:endParaRPr lang="en-US" dirty="0"/>
          </a:p>
        </p:txBody>
      </p:sp>
      <p:sp>
        <p:nvSpPr>
          <p:cNvPr id="6" name="Slide Number Placeholder 5"/>
          <p:cNvSpPr>
            <a:spLocks noGrp="1"/>
          </p:cNvSpPr>
          <p:nvPr>
            <p:ph type="sldNum" sz="quarter" idx="4"/>
          </p:nvPr>
        </p:nvSpPr>
        <p:spPr>
          <a:xfrm>
            <a:off x="10272713" y="6138000"/>
            <a:ext cx="1187449" cy="720000"/>
          </a:xfrm>
          <a:prstGeom prst="rect">
            <a:avLst/>
          </a:prstGeom>
        </p:spPr>
        <p:txBody>
          <a:bodyPr vert="horz" lIns="0" tIns="180000" rIns="0" bIns="180000" rtlCol="0" anchor="ctr"/>
          <a:lstStyle>
            <a:lvl1pPr algn="r">
              <a:lnSpc>
                <a:spcPct val="120000"/>
              </a:lnSpc>
              <a:defRPr sz="1200" spc="20" baseline="0">
                <a:solidFill>
                  <a:schemeClr val="tx1"/>
                </a:solidFill>
                <a:latin typeface="+mn-lt"/>
              </a:defRPr>
            </a:lvl1pPr>
          </a:lstStyle>
          <a:p>
            <a:fld id="{1621B6DD-29C1-4FEA-923F-71EA1347694C}" type="slidenum">
              <a:rPr lang="en-US" smtClean="0"/>
              <a:pPr/>
              <a:t>‹#›</a:t>
            </a:fld>
            <a:endParaRPr lang="en-US" dirty="0"/>
          </a:p>
        </p:txBody>
      </p:sp>
    </p:spTree>
    <p:extLst>
      <p:ext uri="{BB962C8B-B14F-4D97-AF65-F5344CB8AC3E}">
        <p14:creationId xmlns:p14="http://schemas.microsoft.com/office/powerpoint/2010/main" val="2163228517"/>
      </p:ext>
    </p:extLst>
  </p:cSld>
  <p:clrMap bg1="dk1" tx1="lt1" bg2="dk2" tx2="lt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76" r:id="rId6"/>
    <p:sldLayoutId id="2147483772" r:id="rId7"/>
    <p:sldLayoutId id="2147483773" r:id="rId8"/>
    <p:sldLayoutId id="2147483774" r:id="rId9"/>
    <p:sldLayoutId id="2147483775" r:id="rId10"/>
    <p:sldLayoutId id="2147483777" r:id="rId11"/>
  </p:sldLayoutIdLst>
  <p:hf sldNum="0" hdr="0" ftr="0" dt="0"/>
  <p:txStyles>
    <p:titleStyle>
      <a:lvl1pPr algn="l" defTabSz="914400" rtl="0" eaLnBrk="1" latinLnBrk="0" hangingPunct="1">
        <a:lnSpc>
          <a:spcPct val="88000"/>
        </a:lnSpc>
        <a:spcBef>
          <a:spcPct val="0"/>
        </a:spcBef>
        <a:buNone/>
        <a:defRPr sz="4400" kern="1200" cap="none" spc="4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1pPr>
      <a:lvl2pPr marL="6858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2pPr>
      <a:lvl3pPr marL="11430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3pPr>
      <a:lvl4pPr marL="16002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4pPr>
      <a:lvl5pPr marL="20574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hyperlink" Target="https://www.google.com/search?q=Microsoft+teams+&amp;tbm=isch&amp;ved=2ahUKEwj3_trH-J32AhWE_bsIHQ6jDmsQ2-cCegQIABAA&amp;oq=Microsoft+teams+&amp;gs_lcp=CgNpbWcQAzIFCAAQgAQyBQgAEIAEMgUIABCABDIFCAAQgAQyBQgAEIAEMgUIABCABDIFCAAQgAQyBQgAEIAEMgUIABCABDIFCAAQgAQ6BAgAEBg6BAgAEEM6CwgAEIAEELEDEIMBOggIABCxAxCDAToICAAQgAQQsQM6BwgAELEDEENQkANYvzJgnTloAHAAeACAAXOIAf4bkgEEMzguNZgBAKABAaoBC2d3cy13aXotaW1nsAEAwAEB&amp;sclient=img&amp;ei=zmkaYvffDIT77_UPjsa62AY&amp;bih=600&amp;biw=1366&amp;rlz=1C1GCEB_enGB937GB937" TargetMode="External"/><Relationship Id="rId2" Type="http://schemas.openxmlformats.org/officeDocument/2006/relationships/hyperlink" Target="https://www.uwtsd.ac.uk/whatsnew/microsoft-teams---collaboratio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66907AD-466D-452C-AB75-0106CB261D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919AA3C9-01B9-4096-8BC9-60F493F1A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20000" y="1554630"/>
            <a:ext cx="5015638" cy="1969770"/>
          </a:xfrm>
        </p:spPr>
        <p:txBody>
          <a:bodyPr>
            <a:normAutofit/>
          </a:bodyPr>
          <a:lstStyle/>
          <a:p>
            <a:r>
              <a:rPr lang="en-US" sz="4800" b="1">
                <a:latin typeface="Arial"/>
                <a:cs typeface="Arial"/>
              </a:rPr>
              <a:t>Group Presentation </a:t>
            </a:r>
            <a:endParaRPr lang="en-US" sz="4800"/>
          </a:p>
        </p:txBody>
      </p:sp>
      <p:sp>
        <p:nvSpPr>
          <p:cNvPr id="3" name="Subtitle 2"/>
          <p:cNvSpPr>
            <a:spLocks noGrp="1"/>
          </p:cNvSpPr>
          <p:nvPr>
            <p:ph type="subTitle" idx="1"/>
          </p:nvPr>
        </p:nvSpPr>
        <p:spPr>
          <a:xfrm>
            <a:off x="720000" y="3830399"/>
            <a:ext cx="5015638" cy="993670"/>
          </a:xfrm>
        </p:spPr>
        <p:txBody>
          <a:bodyPr vert="horz" lIns="91440" tIns="45720" rIns="91440" bIns="45720" rtlCol="0">
            <a:normAutofit/>
          </a:bodyPr>
          <a:lstStyle/>
          <a:p>
            <a:endParaRPr lang="en-US">
              <a:latin typeface="Arial"/>
              <a:cs typeface="Arial"/>
            </a:endParaRPr>
          </a:p>
        </p:txBody>
      </p:sp>
      <p:grpSp>
        <p:nvGrpSpPr>
          <p:cNvPr id="76" name="Group 75">
            <a:extLst>
              <a:ext uri="{FF2B5EF4-FFF2-40B4-BE49-F238E27FC236}">
                <a16:creationId xmlns:a16="http://schemas.microsoft.com/office/drawing/2014/main" id="{F2FD01A0-E6FF-41CD-AEBD-279232B90D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65602" y="317452"/>
            <a:ext cx="2088038" cy="719230"/>
            <a:chOff x="4532666" y="505937"/>
            <a:chExt cx="2981730" cy="1027064"/>
          </a:xfrm>
        </p:grpSpPr>
        <p:sp>
          <p:nvSpPr>
            <p:cNvPr id="77" name="Freeform 78">
              <a:extLst>
                <a:ext uri="{FF2B5EF4-FFF2-40B4-BE49-F238E27FC236}">
                  <a16:creationId xmlns:a16="http://schemas.microsoft.com/office/drawing/2014/main" id="{811C6308-5554-4129-8881-A95AF512C52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600114">
              <a:off x="4532666" y="754398"/>
              <a:ext cx="694205" cy="713383"/>
            </a:xfrm>
            <a:custGeom>
              <a:avLst/>
              <a:gdLst>
                <a:gd name="T0" fmla="*/ 32 w 58"/>
                <a:gd name="T1" fmla="*/ 56 h 60"/>
                <a:gd name="T2" fmla="*/ 24 w 58"/>
                <a:gd name="T3" fmla="*/ 48 h 60"/>
                <a:gd name="T4" fmla="*/ 14 w 58"/>
                <a:gd name="T5" fmla="*/ 36 h 60"/>
                <a:gd name="T6" fmla="*/ 7 w 58"/>
                <a:gd name="T7" fmla="*/ 29 h 60"/>
                <a:gd name="T8" fmla="*/ 1 w 58"/>
                <a:gd name="T9" fmla="*/ 17 h 60"/>
                <a:gd name="T10" fmla="*/ 7 w 58"/>
                <a:gd name="T11" fmla="*/ 4 h 60"/>
                <a:gd name="T12" fmla="*/ 17 w 58"/>
                <a:gd name="T13" fmla="*/ 1 h 60"/>
                <a:gd name="T14" fmla="*/ 29 w 58"/>
                <a:gd name="T15" fmla="*/ 6 h 60"/>
                <a:gd name="T16" fmla="*/ 31 w 58"/>
                <a:gd name="T17" fmla="*/ 8 h 60"/>
                <a:gd name="T18" fmla="*/ 38 w 58"/>
                <a:gd name="T19" fmla="*/ 15 h 60"/>
                <a:gd name="T20" fmla="*/ 44 w 58"/>
                <a:gd name="T21" fmla="*/ 22 h 60"/>
                <a:gd name="T22" fmla="*/ 54 w 58"/>
                <a:gd name="T23" fmla="*/ 33 h 60"/>
                <a:gd name="T24" fmla="*/ 58 w 58"/>
                <a:gd name="T25" fmla="*/ 44 h 60"/>
                <a:gd name="T26" fmla="*/ 53 w 58"/>
                <a:gd name="T27" fmla="*/ 54 h 60"/>
                <a:gd name="T28" fmla="*/ 42 w 58"/>
                <a:gd name="T29" fmla="*/ 60 h 60"/>
                <a:gd name="T30" fmla="*/ 32 w 58"/>
                <a:gd name="T31" fmla="*/ 5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8" h="60">
                  <a:moveTo>
                    <a:pt x="32" y="56"/>
                  </a:moveTo>
                  <a:cubicBezTo>
                    <a:pt x="30" y="54"/>
                    <a:pt x="31" y="55"/>
                    <a:pt x="24" y="48"/>
                  </a:cubicBezTo>
                  <a:cubicBezTo>
                    <a:pt x="17" y="40"/>
                    <a:pt x="14" y="36"/>
                    <a:pt x="14" y="36"/>
                  </a:cubicBezTo>
                  <a:cubicBezTo>
                    <a:pt x="8" y="30"/>
                    <a:pt x="14" y="37"/>
                    <a:pt x="7" y="29"/>
                  </a:cubicBezTo>
                  <a:cubicBezTo>
                    <a:pt x="3" y="24"/>
                    <a:pt x="1" y="20"/>
                    <a:pt x="1" y="17"/>
                  </a:cubicBezTo>
                  <a:cubicBezTo>
                    <a:pt x="0" y="13"/>
                    <a:pt x="3" y="9"/>
                    <a:pt x="7" y="4"/>
                  </a:cubicBezTo>
                  <a:cubicBezTo>
                    <a:pt x="10" y="2"/>
                    <a:pt x="13" y="0"/>
                    <a:pt x="17" y="1"/>
                  </a:cubicBezTo>
                  <a:cubicBezTo>
                    <a:pt x="21" y="1"/>
                    <a:pt x="25" y="3"/>
                    <a:pt x="29" y="6"/>
                  </a:cubicBezTo>
                  <a:cubicBezTo>
                    <a:pt x="31" y="8"/>
                    <a:pt x="31" y="8"/>
                    <a:pt x="31" y="8"/>
                  </a:cubicBezTo>
                  <a:cubicBezTo>
                    <a:pt x="33" y="11"/>
                    <a:pt x="37" y="15"/>
                    <a:pt x="38" y="15"/>
                  </a:cubicBezTo>
                  <a:cubicBezTo>
                    <a:pt x="42" y="20"/>
                    <a:pt x="40" y="18"/>
                    <a:pt x="44" y="22"/>
                  </a:cubicBezTo>
                  <a:cubicBezTo>
                    <a:pt x="51" y="29"/>
                    <a:pt x="50" y="29"/>
                    <a:pt x="54" y="33"/>
                  </a:cubicBezTo>
                  <a:cubicBezTo>
                    <a:pt x="57" y="37"/>
                    <a:pt x="58" y="40"/>
                    <a:pt x="58" y="44"/>
                  </a:cubicBezTo>
                  <a:cubicBezTo>
                    <a:pt x="58" y="47"/>
                    <a:pt x="56" y="50"/>
                    <a:pt x="53" y="54"/>
                  </a:cubicBezTo>
                  <a:cubicBezTo>
                    <a:pt x="49" y="58"/>
                    <a:pt x="45" y="60"/>
                    <a:pt x="42" y="60"/>
                  </a:cubicBezTo>
                  <a:cubicBezTo>
                    <a:pt x="39" y="60"/>
                    <a:pt x="36" y="59"/>
                    <a:pt x="32" y="56"/>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78" name="Freeform 79">
              <a:extLst>
                <a:ext uri="{FF2B5EF4-FFF2-40B4-BE49-F238E27FC236}">
                  <a16:creationId xmlns:a16="http://schemas.microsoft.com/office/drawing/2014/main" id="{C28F3A03-B53B-433E-8DF7-6B13336D0A5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600114">
              <a:off x="5791465" y="505937"/>
              <a:ext cx="587404" cy="943792"/>
            </a:xfrm>
            <a:custGeom>
              <a:avLst/>
              <a:gdLst>
                <a:gd name="T0" fmla="*/ 15 w 49"/>
                <a:gd name="T1" fmla="*/ 65 h 79"/>
                <a:gd name="T2" fmla="*/ 12 w 49"/>
                <a:gd name="T3" fmla="*/ 54 h 79"/>
                <a:gd name="T4" fmla="*/ 8 w 49"/>
                <a:gd name="T5" fmla="*/ 33 h 79"/>
                <a:gd name="T6" fmla="*/ 38 w 49"/>
                <a:gd name="T7" fmla="*/ 24 h 79"/>
                <a:gd name="T8" fmla="*/ 45 w 49"/>
                <a:gd name="T9" fmla="*/ 70 h 79"/>
                <a:gd name="T10" fmla="*/ 15 w 49"/>
                <a:gd name="T11" fmla="*/ 65 h 79"/>
              </a:gdLst>
              <a:ahLst/>
              <a:cxnLst>
                <a:cxn ang="0">
                  <a:pos x="T0" y="T1"/>
                </a:cxn>
                <a:cxn ang="0">
                  <a:pos x="T2" y="T3"/>
                </a:cxn>
                <a:cxn ang="0">
                  <a:pos x="T4" y="T5"/>
                </a:cxn>
                <a:cxn ang="0">
                  <a:pos x="T6" y="T7"/>
                </a:cxn>
                <a:cxn ang="0">
                  <a:pos x="T8" y="T9"/>
                </a:cxn>
                <a:cxn ang="0">
                  <a:pos x="T10" y="T11"/>
                </a:cxn>
              </a:cxnLst>
              <a:rect l="0" t="0" r="r" b="b"/>
              <a:pathLst>
                <a:path w="49" h="79">
                  <a:moveTo>
                    <a:pt x="15" y="65"/>
                  </a:moveTo>
                  <a:cubicBezTo>
                    <a:pt x="14" y="59"/>
                    <a:pt x="13" y="58"/>
                    <a:pt x="12" y="54"/>
                  </a:cubicBezTo>
                  <a:cubicBezTo>
                    <a:pt x="11" y="45"/>
                    <a:pt x="10" y="40"/>
                    <a:pt x="8" y="33"/>
                  </a:cubicBezTo>
                  <a:cubicBezTo>
                    <a:pt x="0" y="9"/>
                    <a:pt x="34" y="0"/>
                    <a:pt x="38" y="24"/>
                  </a:cubicBezTo>
                  <a:cubicBezTo>
                    <a:pt x="43" y="43"/>
                    <a:pt x="49" y="60"/>
                    <a:pt x="45" y="70"/>
                  </a:cubicBezTo>
                  <a:cubicBezTo>
                    <a:pt x="38" y="77"/>
                    <a:pt x="19" y="79"/>
                    <a:pt x="15" y="65"/>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79" name="Freeform 85">
              <a:extLst>
                <a:ext uri="{FF2B5EF4-FFF2-40B4-BE49-F238E27FC236}">
                  <a16:creationId xmlns:a16="http://schemas.microsoft.com/office/drawing/2014/main" id="{E990BBBC-E616-4D0E-9917-A6CA72AAEA4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600114">
              <a:off x="7087193" y="757585"/>
              <a:ext cx="427203" cy="775416"/>
            </a:xfrm>
            <a:custGeom>
              <a:avLst/>
              <a:gdLst>
                <a:gd name="T0" fmla="*/ 36 w 36"/>
                <a:gd name="T1" fmla="*/ 15 h 65"/>
                <a:gd name="T2" fmla="*/ 34 w 36"/>
                <a:gd name="T3" fmla="*/ 5 h 65"/>
                <a:gd name="T4" fmla="*/ 28 w 36"/>
                <a:gd name="T5" fmla="*/ 1 h 65"/>
                <a:gd name="T6" fmla="*/ 23 w 36"/>
                <a:gd name="T7" fmla="*/ 0 h 65"/>
                <a:gd name="T8" fmla="*/ 13 w 36"/>
                <a:gd name="T9" fmla="*/ 1 h 65"/>
                <a:gd name="T10" fmla="*/ 7 w 36"/>
                <a:gd name="T11" fmla="*/ 9 h 65"/>
                <a:gd name="T12" fmla="*/ 4 w 36"/>
                <a:gd name="T13" fmla="*/ 19 h 65"/>
                <a:gd name="T14" fmla="*/ 0 w 36"/>
                <a:gd name="T15" fmla="*/ 44 h 65"/>
                <a:gd name="T16" fmla="*/ 1 w 36"/>
                <a:gd name="T17" fmla="*/ 58 h 65"/>
                <a:gd name="T18" fmla="*/ 8 w 36"/>
                <a:gd name="T19" fmla="*/ 64 h 65"/>
                <a:gd name="T20" fmla="*/ 16 w 36"/>
                <a:gd name="T21" fmla="*/ 65 h 65"/>
                <a:gd name="T22" fmla="*/ 25 w 36"/>
                <a:gd name="T23" fmla="*/ 63 h 65"/>
                <a:gd name="T24" fmla="*/ 31 w 36"/>
                <a:gd name="T25" fmla="*/ 55 h 65"/>
                <a:gd name="T26" fmla="*/ 34 w 36"/>
                <a:gd name="T27" fmla="*/ 40 h 65"/>
                <a:gd name="T28" fmla="*/ 36 w 36"/>
                <a:gd name="T29" fmla="*/ 1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 h="65">
                  <a:moveTo>
                    <a:pt x="36" y="15"/>
                  </a:moveTo>
                  <a:cubicBezTo>
                    <a:pt x="36" y="10"/>
                    <a:pt x="35" y="7"/>
                    <a:pt x="34" y="5"/>
                  </a:cubicBezTo>
                  <a:cubicBezTo>
                    <a:pt x="33" y="3"/>
                    <a:pt x="31" y="2"/>
                    <a:pt x="28" y="1"/>
                  </a:cubicBezTo>
                  <a:cubicBezTo>
                    <a:pt x="27" y="1"/>
                    <a:pt x="25" y="1"/>
                    <a:pt x="23" y="0"/>
                  </a:cubicBezTo>
                  <a:cubicBezTo>
                    <a:pt x="19" y="0"/>
                    <a:pt x="16" y="0"/>
                    <a:pt x="13" y="1"/>
                  </a:cubicBezTo>
                  <a:cubicBezTo>
                    <a:pt x="11" y="2"/>
                    <a:pt x="9" y="4"/>
                    <a:pt x="7" y="9"/>
                  </a:cubicBezTo>
                  <a:cubicBezTo>
                    <a:pt x="6" y="13"/>
                    <a:pt x="5" y="17"/>
                    <a:pt x="4" y="19"/>
                  </a:cubicBezTo>
                  <a:cubicBezTo>
                    <a:pt x="2" y="29"/>
                    <a:pt x="0" y="44"/>
                    <a:pt x="0" y="44"/>
                  </a:cubicBezTo>
                  <a:cubicBezTo>
                    <a:pt x="0" y="50"/>
                    <a:pt x="0" y="55"/>
                    <a:pt x="1" y="58"/>
                  </a:cubicBezTo>
                  <a:cubicBezTo>
                    <a:pt x="2" y="61"/>
                    <a:pt x="5" y="63"/>
                    <a:pt x="8" y="64"/>
                  </a:cubicBezTo>
                  <a:cubicBezTo>
                    <a:pt x="11" y="65"/>
                    <a:pt x="13" y="65"/>
                    <a:pt x="16" y="65"/>
                  </a:cubicBezTo>
                  <a:cubicBezTo>
                    <a:pt x="19" y="65"/>
                    <a:pt x="22" y="64"/>
                    <a:pt x="25" y="63"/>
                  </a:cubicBezTo>
                  <a:cubicBezTo>
                    <a:pt x="28" y="61"/>
                    <a:pt x="30" y="59"/>
                    <a:pt x="31" y="55"/>
                  </a:cubicBezTo>
                  <a:cubicBezTo>
                    <a:pt x="32" y="50"/>
                    <a:pt x="31" y="54"/>
                    <a:pt x="34" y="40"/>
                  </a:cubicBezTo>
                  <a:lnTo>
                    <a:pt x="36" y="15"/>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grpSp>
      <p:pic>
        <p:nvPicPr>
          <p:cNvPr id="31" name="Picture 3">
            <a:extLst>
              <a:ext uri="{FF2B5EF4-FFF2-40B4-BE49-F238E27FC236}">
                <a16:creationId xmlns:a16="http://schemas.microsoft.com/office/drawing/2014/main" id="{9D2F7DEE-ACE4-46AD-8106-24AEC7DF6CFB}"/>
              </a:ext>
            </a:extLst>
          </p:cNvPr>
          <p:cNvPicPr>
            <a:picLocks noChangeAspect="1"/>
          </p:cNvPicPr>
          <p:nvPr/>
        </p:nvPicPr>
        <p:blipFill rotWithShape="1">
          <a:blip r:embed="rId2"/>
          <a:srcRect t="13357" r="-2" b="-2"/>
          <a:stretch/>
        </p:blipFill>
        <p:spPr>
          <a:xfrm>
            <a:off x="6288276" y="10"/>
            <a:ext cx="5903725" cy="3427190"/>
          </a:xfrm>
          <a:custGeom>
            <a:avLst/>
            <a:gdLst/>
            <a:ahLst/>
            <a:cxnLst/>
            <a:rect l="l" t="t" r="r" b="b"/>
            <a:pathLst>
              <a:path w="5903725" h="3427200">
                <a:moveTo>
                  <a:pt x="17547" y="0"/>
                </a:moveTo>
                <a:lnTo>
                  <a:pt x="5903725" y="0"/>
                </a:lnTo>
                <a:lnTo>
                  <a:pt x="5903725" y="3427200"/>
                </a:lnTo>
                <a:lnTo>
                  <a:pt x="41642" y="3427200"/>
                </a:lnTo>
                <a:lnTo>
                  <a:pt x="34002" y="3033799"/>
                </a:lnTo>
                <a:cubicBezTo>
                  <a:pt x="8141" y="1703374"/>
                  <a:pt x="-15687" y="415221"/>
                  <a:pt x="13203" y="42009"/>
                </a:cubicBezTo>
                <a:close/>
              </a:path>
            </a:pathLst>
          </a:custGeom>
        </p:spPr>
      </p:pic>
      <p:grpSp>
        <p:nvGrpSpPr>
          <p:cNvPr id="81" name="Group 80">
            <a:extLst>
              <a:ext uri="{FF2B5EF4-FFF2-40B4-BE49-F238E27FC236}">
                <a16:creationId xmlns:a16="http://schemas.microsoft.com/office/drawing/2014/main" id="{3C9AA14C-80A4-427C-A911-28CD20C56E5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17356" y="5503147"/>
            <a:ext cx="2117174" cy="588806"/>
            <a:chOff x="4549904" y="5078157"/>
            <a:chExt cx="3023338" cy="840818"/>
          </a:xfrm>
        </p:grpSpPr>
        <p:sp>
          <p:nvSpPr>
            <p:cNvPr id="82" name="Freeform 80">
              <a:extLst>
                <a:ext uri="{FF2B5EF4-FFF2-40B4-BE49-F238E27FC236}">
                  <a16:creationId xmlns:a16="http://schemas.microsoft.com/office/drawing/2014/main" id="{EF32CDAF-4619-4949-9516-1E042181EB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690691" y="5352589"/>
              <a:ext cx="749228" cy="383544"/>
            </a:xfrm>
            <a:custGeom>
              <a:avLst/>
              <a:gdLst>
                <a:gd name="T0" fmla="*/ 53 w 66"/>
                <a:gd name="T1" fmla="*/ 33 h 34"/>
                <a:gd name="T2" fmla="*/ 39 w 66"/>
                <a:gd name="T3" fmla="*/ 33 h 34"/>
                <a:gd name="T4" fmla="*/ 21 w 66"/>
                <a:gd name="T5" fmla="*/ 33 h 34"/>
                <a:gd name="T6" fmla="*/ 12 w 66"/>
                <a:gd name="T7" fmla="*/ 32 h 34"/>
                <a:gd name="T8" fmla="*/ 3 w 66"/>
                <a:gd name="T9" fmla="*/ 28 h 34"/>
                <a:gd name="T10" fmla="*/ 0 w 66"/>
                <a:gd name="T11" fmla="*/ 21 h 34"/>
                <a:gd name="T12" fmla="*/ 0 w 66"/>
                <a:gd name="T13" fmla="*/ 16 h 34"/>
                <a:gd name="T14" fmla="*/ 3 w 66"/>
                <a:gd name="T15" fmla="*/ 7 h 34"/>
                <a:gd name="T16" fmla="*/ 11 w 66"/>
                <a:gd name="T17" fmla="*/ 3 h 34"/>
                <a:gd name="T18" fmla="*/ 23 w 66"/>
                <a:gd name="T19" fmla="*/ 2 h 34"/>
                <a:gd name="T20" fmla="*/ 43 w 66"/>
                <a:gd name="T21" fmla="*/ 0 h 34"/>
                <a:gd name="T22" fmla="*/ 48 w 66"/>
                <a:gd name="T23" fmla="*/ 0 h 34"/>
                <a:gd name="T24" fmla="*/ 62 w 66"/>
                <a:gd name="T25" fmla="*/ 4 h 34"/>
                <a:gd name="T26" fmla="*/ 66 w 66"/>
                <a:gd name="T27" fmla="*/ 13 h 34"/>
                <a:gd name="T28" fmla="*/ 66 w 66"/>
                <a:gd name="T29" fmla="*/ 20 h 34"/>
                <a:gd name="T30" fmla="*/ 62 w 66"/>
                <a:gd name="T31" fmla="*/ 29 h 34"/>
                <a:gd name="T32" fmla="*/ 53 w 66"/>
                <a:gd name="T33"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6" h="34">
                  <a:moveTo>
                    <a:pt x="53" y="33"/>
                  </a:moveTo>
                  <a:cubicBezTo>
                    <a:pt x="47" y="33"/>
                    <a:pt x="53" y="34"/>
                    <a:pt x="39" y="33"/>
                  </a:cubicBezTo>
                  <a:cubicBezTo>
                    <a:pt x="24" y="33"/>
                    <a:pt x="21" y="33"/>
                    <a:pt x="21" y="33"/>
                  </a:cubicBezTo>
                  <a:cubicBezTo>
                    <a:pt x="12" y="32"/>
                    <a:pt x="12" y="32"/>
                    <a:pt x="12" y="32"/>
                  </a:cubicBezTo>
                  <a:cubicBezTo>
                    <a:pt x="7" y="31"/>
                    <a:pt x="4" y="30"/>
                    <a:pt x="3" y="28"/>
                  </a:cubicBezTo>
                  <a:cubicBezTo>
                    <a:pt x="1" y="26"/>
                    <a:pt x="0" y="24"/>
                    <a:pt x="0" y="21"/>
                  </a:cubicBezTo>
                  <a:cubicBezTo>
                    <a:pt x="0" y="21"/>
                    <a:pt x="0" y="19"/>
                    <a:pt x="0" y="16"/>
                  </a:cubicBezTo>
                  <a:cubicBezTo>
                    <a:pt x="0" y="13"/>
                    <a:pt x="1" y="10"/>
                    <a:pt x="3" y="7"/>
                  </a:cubicBezTo>
                  <a:cubicBezTo>
                    <a:pt x="4" y="5"/>
                    <a:pt x="7" y="3"/>
                    <a:pt x="11" y="3"/>
                  </a:cubicBezTo>
                  <a:cubicBezTo>
                    <a:pt x="16" y="2"/>
                    <a:pt x="20" y="2"/>
                    <a:pt x="23" y="2"/>
                  </a:cubicBezTo>
                  <a:cubicBezTo>
                    <a:pt x="32" y="1"/>
                    <a:pt x="37" y="0"/>
                    <a:pt x="43" y="0"/>
                  </a:cubicBezTo>
                  <a:cubicBezTo>
                    <a:pt x="48" y="0"/>
                    <a:pt x="48" y="0"/>
                    <a:pt x="48" y="0"/>
                  </a:cubicBezTo>
                  <a:cubicBezTo>
                    <a:pt x="54" y="1"/>
                    <a:pt x="59" y="3"/>
                    <a:pt x="62" y="4"/>
                  </a:cubicBezTo>
                  <a:cubicBezTo>
                    <a:pt x="65" y="6"/>
                    <a:pt x="66" y="9"/>
                    <a:pt x="66" y="13"/>
                  </a:cubicBezTo>
                  <a:cubicBezTo>
                    <a:pt x="66" y="15"/>
                    <a:pt x="66" y="17"/>
                    <a:pt x="66" y="20"/>
                  </a:cubicBezTo>
                  <a:cubicBezTo>
                    <a:pt x="65" y="23"/>
                    <a:pt x="64" y="26"/>
                    <a:pt x="62" y="29"/>
                  </a:cubicBezTo>
                  <a:cubicBezTo>
                    <a:pt x="60" y="31"/>
                    <a:pt x="57" y="32"/>
                    <a:pt x="53" y="3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83" name="Freeform 84">
              <a:extLst>
                <a:ext uri="{FF2B5EF4-FFF2-40B4-BE49-F238E27FC236}">
                  <a16:creationId xmlns:a16="http://schemas.microsoft.com/office/drawing/2014/main" id="{270C485D-6BA8-4BF7-B72C-2B14A43A66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6274527">
              <a:off x="6910134" y="5062687"/>
              <a:ext cx="647637" cy="678578"/>
            </a:xfrm>
            <a:custGeom>
              <a:avLst/>
              <a:gdLst>
                <a:gd name="T0" fmla="*/ 4 w 57"/>
                <a:gd name="T1" fmla="*/ 34 h 60"/>
                <a:gd name="T2" fmla="*/ 17 w 57"/>
                <a:gd name="T3" fmla="*/ 18 h 60"/>
                <a:gd name="T4" fmla="*/ 26 w 57"/>
                <a:gd name="T5" fmla="*/ 8 h 60"/>
                <a:gd name="T6" fmla="*/ 29 w 57"/>
                <a:gd name="T7" fmla="*/ 5 h 60"/>
                <a:gd name="T8" fmla="*/ 41 w 57"/>
                <a:gd name="T9" fmla="*/ 0 h 60"/>
                <a:gd name="T10" fmla="*/ 51 w 57"/>
                <a:gd name="T11" fmla="*/ 6 h 60"/>
                <a:gd name="T12" fmla="*/ 56 w 57"/>
                <a:gd name="T13" fmla="*/ 16 h 60"/>
                <a:gd name="T14" fmla="*/ 51 w 57"/>
                <a:gd name="T15" fmla="*/ 28 h 60"/>
                <a:gd name="T16" fmla="*/ 29 w 57"/>
                <a:gd name="T17" fmla="*/ 53 h 60"/>
                <a:gd name="T18" fmla="*/ 17 w 57"/>
                <a:gd name="T19" fmla="*/ 59 h 60"/>
                <a:gd name="T20" fmla="*/ 5 w 57"/>
                <a:gd name="T21" fmla="*/ 54 h 60"/>
                <a:gd name="T22" fmla="*/ 0 w 57"/>
                <a:gd name="T23" fmla="*/ 45 h 60"/>
                <a:gd name="T24" fmla="*/ 4 w 57"/>
                <a:gd name="T25"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7" h="60">
                  <a:moveTo>
                    <a:pt x="4" y="34"/>
                  </a:moveTo>
                  <a:cubicBezTo>
                    <a:pt x="5" y="33"/>
                    <a:pt x="17" y="18"/>
                    <a:pt x="17" y="18"/>
                  </a:cubicBezTo>
                  <a:cubicBezTo>
                    <a:pt x="21" y="14"/>
                    <a:pt x="24" y="10"/>
                    <a:pt x="26" y="8"/>
                  </a:cubicBezTo>
                  <a:cubicBezTo>
                    <a:pt x="29" y="5"/>
                    <a:pt x="29" y="5"/>
                    <a:pt x="29" y="5"/>
                  </a:cubicBezTo>
                  <a:cubicBezTo>
                    <a:pt x="34" y="2"/>
                    <a:pt x="38" y="0"/>
                    <a:pt x="41" y="0"/>
                  </a:cubicBezTo>
                  <a:cubicBezTo>
                    <a:pt x="44" y="1"/>
                    <a:pt x="47" y="2"/>
                    <a:pt x="51" y="6"/>
                  </a:cubicBezTo>
                  <a:cubicBezTo>
                    <a:pt x="55" y="10"/>
                    <a:pt x="57" y="13"/>
                    <a:pt x="56" y="16"/>
                  </a:cubicBezTo>
                  <a:cubicBezTo>
                    <a:pt x="56" y="19"/>
                    <a:pt x="54" y="23"/>
                    <a:pt x="51" y="28"/>
                  </a:cubicBezTo>
                  <a:cubicBezTo>
                    <a:pt x="51" y="28"/>
                    <a:pt x="33" y="48"/>
                    <a:pt x="29" y="53"/>
                  </a:cubicBezTo>
                  <a:cubicBezTo>
                    <a:pt x="25" y="57"/>
                    <a:pt x="21" y="59"/>
                    <a:pt x="17" y="59"/>
                  </a:cubicBezTo>
                  <a:cubicBezTo>
                    <a:pt x="13" y="60"/>
                    <a:pt x="9" y="58"/>
                    <a:pt x="5" y="54"/>
                  </a:cubicBezTo>
                  <a:cubicBezTo>
                    <a:pt x="2" y="51"/>
                    <a:pt x="0" y="48"/>
                    <a:pt x="0" y="45"/>
                  </a:cubicBezTo>
                  <a:cubicBezTo>
                    <a:pt x="0" y="42"/>
                    <a:pt x="2" y="38"/>
                    <a:pt x="4" y="34"/>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84" name="Freeform 87">
              <a:extLst>
                <a:ext uri="{FF2B5EF4-FFF2-40B4-BE49-F238E27FC236}">
                  <a16:creationId xmlns:a16="http://schemas.microsoft.com/office/drawing/2014/main" id="{79239B91-4327-43B3-AED5-CB9EC1653B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4430858">
              <a:off x="4571743" y="5071596"/>
              <a:ext cx="626472" cy="670149"/>
            </a:xfrm>
            <a:custGeom>
              <a:avLst/>
              <a:gdLst>
                <a:gd name="T0" fmla="*/ 0 w 55"/>
                <a:gd name="T1" fmla="*/ 17 h 59"/>
                <a:gd name="T2" fmla="*/ 1 w 55"/>
                <a:gd name="T3" fmla="*/ 11 h 59"/>
                <a:gd name="T4" fmla="*/ 4 w 55"/>
                <a:gd name="T5" fmla="*/ 6 h 59"/>
                <a:gd name="T6" fmla="*/ 7 w 55"/>
                <a:gd name="T7" fmla="*/ 4 h 59"/>
                <a:gd name="T8" fmla="*/ 14 w 55"/>
                <a:gd name="T9" fmla="*/ 0 h 59"/>
                <a:gd name="T10" fmla="*/ 23 w 55"/>
                <a:gd name="T11" fmla="*/ 3 h 59"/>
                <a:gd name="T12" fmla="*/ 31 w 55"/>
                <a:gd name="T13" fmla="*/ 11 h 59"/>
                <a:gd name="T14" fmla="*/ 38 w 55"/>
                <a:gd name="T15" fmla="*/ 20 h 59"/>
                <a:gd name="T16" fmla="*/ 48 w 55"/>
                <a:gd name="T17" fmla="*/ 31 h 59"/>
                <a:gd name="T18" fmla="*/ 55 w 55"/>
                <a:gd name="T19" fmla="*/ 43 h 59"/>
                <a:gd name="T20" fmla="*/ 49 w 55"/>
                <a:gd name="T21" fmla="*/ 55 h 59"/>
                <a:gd name="T22" fmla="*/ 38 w 55"/>
                <a:gd name="T23" fmla="*/ 59 h 59"/>
                <a:gd name="T24" fmla="*/ 33 w 55"/>
                <a:gd name="T25" fmla="*/ 58 h 59"/>
                <a:gd name="T26" fmla="*/ 26 w 55"/>
                <a:gd name="T27" fmla="*/ 53 h 59"/>
                <a:gd name="T28" fmla="*/ 5 w 55"/>
                <a:gd name="T29" fmla="*/ 27 h 59"/>
                <a:gd name="T30" fmla="*/ 0 w 55"/>
                <a:gd name="T31" fmla="*/ 1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5" h="59">
                  <a:moveTo>
                    <a:pt x="0" y="17"/>
                  </a:moveTo>
                  <a:cubicBezTo>
                    <a:pt x="0" y="14"/>
                    <a:pt x="0" y="12"/>
                    <a:pt x="1" y="11"/>
                  </a:cubicBezTo>
                  <a:cubicBezTo>
                    <a:pt x="2" y="9"/>
                    <a:pt x="3" y="8"/>
                    <a:pt x="4" y="6"/>
                  </a:cubicBezTo>
                  <a:cubicBezTo>
                    <a:pt x="6" y="5"/>
                    <a:pt x="7" y="4"/>
                    <a:pt x="7" y="4"/>
                  </a:cubicBezTo>
                  <a:cubicBezTo>
                    <a:pt x="9" y="2"/>
                    <a:pt x="12" y="1"/>
                    <a:pt x="14" y="0"/>
                  </a:cubicBezTo>
                  <a:cubicBezTo>
                    <a:pt x="17" y="0"/>
                    <a:pt x="20" y="1"/>
                    <a:pt x="23" y="3"/>
                  </a:cubicBezTo>
                  <a:cubicBezTo>
                    <a:pt x="26" y="4"/>
                    <a:pt x="29" y="7"/>
                    <a:pt x="31" y="11"/>
                  </a:cubicBezTo>
                  <a:cubicBezTo>
                    <a:pt x="38" y="20"/>
                    <a:pt x="38" y="20"/>
                    <a:pt x="38" y="20"/>
                  </a:cubicBezTo>
                  <a:cubicBezTo>
                    <a:pt x="48" y="31"/>
                    <a:pt x="48" y="31"/>
                    <a:pt x="48" y="31"/>
                  </a:cubicBezTo>
                  <a:cubicBezTo>
                    <a:pt x="52" y="36"/>
                    <a:pt x="54" y="40"/>
                    <a:pt x="55" y="43"/>
                  </a:cubicBezTo>
                  <a:cubicBezTo>
                    <a:pt x="55" y="47"/>
                    <a:pt x="54" y="52"/>
                    <a:pt x="49" y="55"/>
                  </a:cubicBezTo>
                  <a:cubicBezTo>
                    <a:pt x="45" y="58"/>
                    <a:pt x="41" y="59"/>
                    <a:pt x="38" y="59"/>
                  </a:cubicBezTo>
                  <a:cubicBezTo>
                    <a:pt x="37" y="59"/>
                    <a:pt x="35" y="59"/>
                    <a:pt x="33" y="58"/>
                  </a:cubicBezTo>
                  <a:cubicBezTo>
                    <a:pt x="31" y="57"/>
                    <a:pt x="29" y="55"/>
                    <a:pt x="26" y="53"/>
                  </a:cubicBezTo>
                  <a:cubicBezTo>
                    <a:pt x="23" y="50"/>
                    <a:pt x="5" y="27"/>
                    <a:pt x="5" y="27"/>
                  </a:cubicBezTo>
                  <a:cubicBezTo>
                    <a:pt x="2" y="23"/>
                    <a:pt x="0" y="19"/>
                    <a:pt x="0" y="17"/>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grpSp>
      <p:pic>
        <p:nvPicPr>
          <p:cNvPr id="5" name="Picture 5">
            <a:extLst>
              <a:ext uri="{FF2B5EF4-FFF2-40B4-BE49-F238E27FC236}">
                <a16:creationId xmlns:a16="http://schemas.microsoft.com/office/drawing/2014/main" id="{C9CC3A6E-6C63-46C5-96DD-82CE13223C95}"/>
              </a:ext>
            </a:extLst>
          </p:cNvPr>
          <p:cNvPicPr>
            <a:picLocks noChangeAspect="1"/>
          </p:cNvPicPr>
          <p:nvPr/>
        </p:nvPicPr>
        <p:blipFill rotWithShape="1">
          <a:blip r:embed="rId3"/>
          <a:srcRect l="165" r="4148" b="-2"/>
          <a:stretch/>
        </p:blipFill>
        <p:spPr>
          <a:xfrm>
            <a:off x="6329918" y="3427200"/>
            <a:ext cx="5862082" cy="3430800"/>
          </a:xfrm>
          <a:custGeom>
            <a:avLst/>
            <a:gdLst/>
            <a:ahLst/>
            <a:cxnLst/>
            <a:rect l="l" t="t" r="r" b="b"/>
            <a:pathLst>
              <a:path w="5862082" h="3430800">
                <a:moveTo>
                  <a:pt x="0" y="0"/>
                </a:moveTo>
                <a:lnTo>
                  <a:pt x="5862082" y="0"/>
                </a:lnTo>
                <a:lnTo>
                  <a:pt x="5862082" y="3430800"/>
                </a:lnTo>
                <a:lnTo>
                  <a:pt x="15574" y="3430800"/>
                </a:lnTo>
                <a:lnTo>
                  <a:pt x="15542" y="3272467"/>
                </a:lnTo>
                <a:cubicBezTo>
                  <a:pt x="16280" y="3099651"/>
                  <a:pt x="19396" y="2957011"/>
                  <a:pt x="25362" y="2852016"/>
                </a:cubicBezTo>
                <a:cubicBezTo>
                  <a:pt x="43523" y="2377506"/>
                  <a:pt x="24435" y="1267222"/>
                  <a:pt x="2054" y="105785"/>
                </a:cubicBezTo>
                <a:close/>
              </a:path>
            </a:pathLst>
          </a:custGeom>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FA6D6-EA12-4EA6-900C-5D303E822A76}"/>
              </a:ext>
            </a:extLst>
          </p:cNvPr>
          <p:cNvSpPr>
            <a:spLocks noGrp="1"/>
          </p:cNvSpPr>
          <p:nvPr>
            <p:ph type="title"/>
          </p:nvPr>
        </p:nvSpPr>
        <p:spPr>
          <a:xfrm>
            <a:off x="720000" y="619200"/>
            <a:ext cx="10728322" cy="600310"/>
          </a:xfrm>
        </p:spPr>
        <p:txBody>
          <a:bodyPr/>
          <a:lstStyle/>
          <a:p>
            <a:pPr algn="ctr"/>
            <a:r>
              <a:rPr lang="en-US" sz="4000" b="1" dirty="0">
                <a:latin typeface="Arial"/>
                <a:cs typeface="Arial"/>
              </a:rPr>
              <a:t>Title Page </a:t>
            </a:r>
            <a:endParaRPr lang="en-US" dirty="0"/>
          </a:p>
        </p:txBody>
      </p:sp>
      <p:sp>
        <p:nvSpPr>
          <p:cNvPr id="3" name="Content Placeholder 2">
            <a:extLst>
              <a:ext uri="{FF2B5EF4-FFF2-40B4-BE49-F238E27FC236}">
                <a16:creationId xmlns:a16="http://schemas.microsoft.com/office/drawing/2014/main" id="{BDAAC696-B6DE-4B60-8DD0-B9F1CB550B58}"/>
              </a:ext>
            </a:extLst>
          </p:cNvPr>
          <p:cNvSpPr>
            <a:spLocks noGrp="1"/>
          </p:cNvSpPr>
          <p:nvPr>
            <p:ph idx="1"/>
          </p:nvPr>
        </p:nvSpPr>
        <p:spPr>
          <a:xfrm>
            <a:off x="720000" y="1348280"/>
            <a:ext cx="10728325" cy="4420695"/>
          </a:xfrm>
        </p:spPr>
        <p:txBody>
          <a:bodyPr vert="horz" lIns="0" tIns="0" rIns="0" bIns="0" rtlCol="0" anchor="t">
            <a:normAutofit/>
          </a:bodyPr>
          <a:lstStyle/>
          <a:p>
            <a:r>
              <a:rPr lang="en-US" sz="2800" b="1" dirty="0">
                <a:solidFill>
                  <a:srgbClr val="FFFFFF">
                    <a:alpha val="58000"/>
                  </a:srgbClr>
                </a:solidFill>
                <a:latin typeface="Arial"/>
                <a:cs typeface="Arial"/>
              </a:rPr>
              <a:t>Names: Nafees Azam 2008165 </a:t>
            </a:r>
          </a:p>
          <a:p>
            <a:pPr marL="0" indent="0">
              <a:buNone/>
            </a:pPr>
            <a:r>
              <a:rPr lang="en-US" sz="2800" b="1" dirty="0">
                <a:solidFill>
                  <a:srgbClr val="FFFFFF">
                    <a:alpha val="58000"/>
                  </a:srgbClr>
                </a:solidFill>
                <a:latin typeface="Arial"/>
                <a:cs typeface="Arial"/>
              </a:rPr>
              <a:t>                Farjana Begum 2122211</a:t>
            </a:r>
          </a:p>
          <a:p>
            <a:pPr marL="0" indent="0">
              <a:buNone/>
            </a:pPr>
            <a:r>
              <a:rPr lang="en-US" sz="2800" b="1" dirty="0">
                <a:solidFill>
                  <a:srgbClr val="FFFFFF">
                    <a:alpha val="58000"/>
                  </a:srgbClr>
                </a:solidFill>
                <a:latin typeface="Arial"/>
                <a:cs typeface="Arial"/>
              </a:rPr>
              <a:t>                Cristian </a:t>
            </a:r>
            <a:r>
              <a:rPr lang="en-US" sz="2800" b="1" dirty="0" err="1">
                <a:solidFill>
                  <a:srgbClr val="FFFFFF">
                    <a:alpha val="58000"/>
                  </a:srgbClr>
                </a:solidFill>
                <a:latin typeface="Arial"/>
                <a:cs typeface="Arial"/>
              </a:rPr>
              <a:t>Ioan</a:t>
            </a:r>
            <a:r>
              <a:rPr lang="en-US" sz="2800" b="1" dirty="0">
                <a:solidFill>
                  <a:srgbClr val="FFFFFF">
                    <a:alpha val="58000"/>
                  </a:srgbClr>
                </a:solidFill>
                <a:latin typeface="Arial"/>
                <a:cs typeface="Arial"/>
              </a:rPr>
              <a:t> Spridon 2118625</a:t>
            </a:r>
          </a:p>
          <a:p>
            <a:r>
              <a:rPr lang="en-US" sz="2800" b="1" dirty="0">
                <a:solidFill>
                  <a:srgbClr val="FFFFFF">
                    <a:alpha val="58000"/>
                  </a:srgbClr>
                </a:solidFill>
                <a:latin typeface="Arial"/>
                <a:cs typeface="Arial"/>
              </a:rPr>
              <a:t>Module code: BMSW4003</a:t>
            </a:r>
          </a:p>
          <a:p>
            <a:r>
              <a:rPr lang="en-US" sz="2800" b="1" dirty="0">
                <a:solidFill>
                  <a:srgbClr val="FFFFFF">
                    <a:alpha val="58000"/>
                  </a:srgbClr>
                </a:solidFill>
                <a:latin typeface="Arial"/>
                <a:cs typeface="Arial"/>
              </a:rPr>
              <a:t>Title: Group presentation- research proposal, How do we use technology to collaborate at UWTSD</a:t>
            </a:r>
          </a:p>
          <a:p>
            <a:r>
              <a:rPr lang="en-US" sz="2800" b="1" dirty="0">
                <a:solidFill>
                  <a:srgbClr val="FFFFFF">
                    <a:alpha val="58000"/>
                  </a:srgbClr>
                </a:solidFill>
                <a:latin typeface="Arial"/>
                <a:cs typeface="Arial"/>
              </a:rPr>
              <a:t>Lecturer: Abdi Rahman </a:t>
            </a:r>
          </a:p>
          <a:p>
            <a:pPr marL="0" indent="0">
              <a:buNone/>
            </a:pPr>
            <a:endParaRPr lang="en-US" sz="2800" b="1" dirty="0">
              <a:solidFill>
                <a:srgbClr val="FFFFFF">
                  <a:alpha val="58000"/>
                </a:srgbClr>
              </a:solidFill>
              <a:latin typeface="Arial"/>
              <a:cs typeface="Arial"/>
            </a:endParaRPr>
          </a:p>
        </p:txBody>
      </p:sp>
    </p:spTree>
    <p:extLst>
      <p:ext uri="{BB962C8B-B14F-4D97-AF65-F5344CB8AC3E}">
        <p14:creationId xmlns:p14="http://schemas.microsoft.com/office/powerpoint/2010/main" val="719049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1AA85-FC4F-48A4-AFF1-A3902F512748}"/>
              </a:ext>
            </a:extLst>
          </p:cNvPr>
          <p:cNvSpPr>
            <a:spLocks noGrp="1"/>
          </p:cNvSpPr>
          <p:nvPr>
            <p:ph type="title"/>
          </p:nvPr>
        </p:nvSpPr>
        <p:spPr>
          <a:xfrm>
            <a:off x="921283" y="446672"/>
            <a:ext cx="10282624" cy="1103515"/>
          </a:xfrm>
        </p:spPr>
        <p:txBody>
          <a:bodyPr>
            <a:noAutofit/>
          </a:bodyPr>
          <a:lstStyle/>
          <a:p>
            <a:pPr algn="ctr"/>
            <a:r>
              <a:rPr lang="en-US" sz="2800" b="1" dirty="0">
                <a:latin typeface="Arial"/>
                <a:cs typeface="Arial"/>
              </a:rPr>
              <a:t>Which digital tool is most commonly used for collaboration at UWTSD?</a:t>
            </a:r>
            <a:endParaRPr lang="en-US" sz="2800" dirty="0"/>
          </a:p>
        </p:txBody>
      </p:sp>
      <p:sp>
        <p:nvSpPr>
          <p:cNvPr id="3" name="Content Placeholder 2">
            <a:extLst>
              <a:ext uri="{FF2B5EF4-FFF2-40B4-BE49-F238E27FC236}">
                <a16:creationId xmlns:a16="http://schemas.microsoft.com/office/drawing/2014/main" id="{5079F513-B73C-4E51-8E4A-816238E2CBD8}"/>
              </a:ext>
            </a:extLst>
          </p:cNvPr>
          <p:cNvSpPr>
            <a:spLocks noGrp="1"/>
          </p:cNvSpPr>
          <p:nvPr>
            <p:ph idx="1"/>
          </p:nvPr>
        </p:nvSpPr>
        <p:spPr>
          <a:xfrm>
            <a:off x="418076" y="1908996"/>
            <a:ext cx="11317796" cy="4607601"/>
          </a:xfrm>
        </p:spPr>
        <p:txBody>
          <a:bodyPr vert="horz" lIns="0" tIns="0" rIns="0" bIns="0" rtlCol="0" anchor="t">
            <a:normAutofit/>
          </a:bodyPr>
          <a:lstStyle/>
          <a:p>
            <a:pPr marL="0" indent="0">
              <a:buNone/>
            </a:pPr>
            <a:r>
              <a:rPr lang="en-US" sz="2400" dirty="0">
                <a:solidFill>
                  <a:srgbClr val="FFFFFF">
                    <a:alpha val="58000"/>
                  </a:srgbClr>
                </a:solidFill>
                <a:latin typeface="Arial"/>
                <a:cs typeface="Arial"/>
              </a:rPr>
              <a:t>The most common digital tool used to collaborate at UWTSD is online teaching and learning e.g. teams. In certain circumstances online lectures can be delivered from home or away from campus. As we experienced throughout the global pandemic of coronavirus which has affected worldwide, online teaching and learning has been used most effectively and has still enabled students to gain the highest level of study possible. Students have been able to virtually access timetabled lectures and computer lab sessions whilst they could not attend campus in person. This also gives students the ability to maintain there learning and also gives them the flexibility in uncertain circumstances in the comfort of there own home.  </a:t>
            </a:r>
            <a:endParaRPr lang="en-US" dirty="0">
              <a:solidFill>
                <a:srgbClr val="FFFFFF">
                  <a:alpha val="58000"/>
                </a:srgbClr>
              </a:solidFill>
            </a:endParaRPr>
          </a:p>
        </p:txBody>
      </p:sp>
    </p:spTree>
    <p:extLst>
      <p:ext uri="{BB962C8B-B14F-4D97-AF65-F5344CB8AC3E}">
        <p14:creationId xmlns:p14="http://schemas.microsoft.com/office/powerpoint/2010/main" val="30197226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38E27F7-3F29-47F0-B30F-585059182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B16CD8D-2899-43D9-995B-DD1278D6B5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Freeform: Shape 12">
            <a:extLst>
              <a:ext uri="{FF2B5EF4-FFF2-40B4-BE49-F238E27FC236}">
                <a16:creationId xmlns:a16="http://schemas.microsoft.com/office/drawing/2014/main" id="{7F38A32B-CAD5-4D19-8E90-F63EB6902E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342615" y="342615"/>
            <a:ext cx="6858000" cy="6172768"/>
          </a:xfrm>
          <a:custGeom>
            <a:avLst/>
            <a:gdLst>
              <a:gd name="connsiteX0" fmla="*/ 6858000 w 6858000"/>
              <a:gd name="connsiteY0" fmla="*/ 0 h 5780582"/>
              <a:gd name="connsiteX1" fmla="*/ 6858000 w 6858000"/>
              <a:gd name="connsiteY1" fmla="*/ 5780582 h 5780582"/>
              <a:gd name="connsiteX2" fmla="*/ 6766523 w 6858000"/>
              <a:gd name="connsiteY2" fmla="*/ 5777266 h 5780582"/>
              <a:gd name="connsiteX3" fmla="*/ 5437222 w 6858000"/>
              <a:gd name="connsiteY3" fmla="*/ 5734742 h 5780582"/>
              <a:gd name="connsiteX4" fmla="*/ 4440498 w 6858000"/>
              <a:gd name="connsiteY4" fmla="*/ 5734742 h 5780582"/>
              <a:gd name="connsiteX5" fmla="*/ 582209 w 6858000"/>
              <a:gd name="connsiteY5" fmla="*/ 4121983 h 5780582"/>
              <a:gd name="connsiteX6" fmla="*/ 73548 w 6858000"/>
              <a:gd name="connsiteY6" fmla="*/ 3184291 h 5780582"/>
              <a:gd name="connsiteX7" fmla="*/ 0 w 6858000"/>
              <a:gd name="connsiteY7" fmla="*/ 2994994 h 5780582"/>
              <a:gd name="connsiteX8" fmla="*/ 0 w 6858000"/>
              <a:gd name="connsiteY8" fmla="*/ 0 h 5780582"/>
              <a:gd name="connsiteX0" fmla="*/ 6858000 w 6858000"/>
              <a:gd name="connsiteY0" fmla="*/ 0 h 5878098"/>
              <a:gd name="connsiteX1" fmla="*/ 6858000 w 6858000"/>
              <a:gd name="connsiteY1" fmla="*/ 5780582 h 5878098"/>
              <a:gd name="connsiteX2" fmla="*/ 6766523 w 6858000"/>
              <a:gd name="connsiteY2" fmla="*/ 5777266 h 5878098"/>
              <a:gd name="connsiteX3" fmla="*/ 5437222 w 6858000"/>
              <a:gd name="connsiteY3" fmla="*/ 5734742 h 5878098"/>
              <a:gd name="connsiteX4" fmla="*/ 4440498 w 6858000"/>
              <a:gd name="connsiteY4" fmla="*/ 5734742 h 5878098"/>
              <a:gd name="connsiteX5" fmla="*/ 582209 w 6858000"/>
              <a:gd name="connsiteY5" fmla="*/ 4121983 h 5878098"/>
              <a:gd name="connsiteX6" fmla="*/ 73548 w 6858000"/>
              <a:gd name="connsiteY6" fmla="*/ 3184291 h 5878098"/>
              <a:gd name="connsiteX7" fmla="*/ 0 w 6858000"/>
              <a:gd name="connsiteY7" fmla="*/ 2994994 h 5878098"/>
              <a:gd name="connsiteX8" fmla="*/ 0 w 6858000"/>
              <a:gd name="connsiteY8" fmla="*/ 0 h 5878098"/>
              <a:gd name="connsiteX9" fmla="*/ 6858000 w 6858000"/>
              <a:gd name="connsiteY9" fmla="*/ 0 h 5878098"/>
              <a:gd name="connsiteX0" fmla="*/ 6858000 w 6858000"/>
              <a:gd name="connsiteY0" fmla="*/ 0 h 5780582"/>
              <a:gd name="connsiteX1" fmla="*/ 6858000 w 6858000"/>
              <a:gd name="connsiteY1" fmla="*/ 5780582 h 5780582"/>
              <a:gd name="connsiteX2" fmla="*/ 6766523 w 6858000"/>
              <a:gd name="connsiteY2" fmla="*/ 5777266 h 5780582"/>
              <a:gd name="connsiteX3" fmla="*/ 5437222 w 6858000"/>
              <a:gd name="connsiteY3" fmla="*/ 5734742 h 5780582"/>
              <a:gd name="connsiteX4" fmla="*/ 3010841 w 6858000"/>
              <a:gd name="connsiteY4" fmla="*/ 5469518 h 5780582"/>
              <a:gd name="connsiteX5" fmla="*/ 582209 w 6858000"/>
              <a:gd name="connsiteY5" fmla="*/ 4121983 h 5780582"/>
              <a:gd name="connsiteX6" fmla="*/ 73548 w 6858000"/>
              <a:gd name="connsiteY6" fmla="*/ 3184291 h 5780582"/>
              <a:gd name="connsiteX7" fmla="*/ 0 w 6858000"/>
              <a:gd name="connsiteY7" fmla="*/ 2994994 h 5780582"/>
              <a:gd name="connsiteX8" fmla="*/ 0 w 6858000"/>
              <a:gd name="connsiteY8" fmla="*/ 0 h 5780582"/>
              <a:gd name="connsiteX9" fmla="*/ 6858000 w 6858000"/>
              <a:gd name="connsiteY9" fmla="*/ 0 h 5780582"/>
              <a:gd name="connsiteX0" fmla="*/ 6858000 w 6858000"/>
              <a:gd name="connsiteY0" fmla="*/ 0 h 5780582"/>
              <a:gd name="connsiteX1" fmla="*/ 6858000 w 6858000"/>
              <a:gd name="connsiteY1" fmla="*/ 5780582 h 5780582"/>
              <a:gd name="connsiteX2" fmla="*/ 6766523 w 6858000"/>
              <a:gd name="connsiteY2" fmla="*/ 5777266 h 5780582"/>
              <a:gd name="connsiteX3" fmla="*/ 5437222 w 6858000"/>
              <a:gd name="connsiteY3" fmla="*/ 5734742 h 5780582"/>
              <a:gd name="connsiteX4" fmla="*/ 3010841 w 6858000"/>
              <a:gd name="connsiteY4" fmla="*/ 5469518 h 5780582"/>
              <a:gd name="connsiteX5" fmla="*/ 582209 w 6858000"/>
              <a:gd name="connsiteY5" fmla="*/ 4121983 h 5780582"/>
              <a:gd name="connsiteX6" fmla="*/ 73548 w 6858000"/>
              <a:gd name="connsiteY6" fmla="*/ 3184291 h 5780582"/>
              <a:gd name="connsiteX7" fmla="*/ 0 w 6858000"/>
              <a:gd name="connsiteY7" fmla="*/ 2994994 h 5780582"/>
              <a:gd name="connsiteX8" fmla="*/ 0 w 6858000"/>
              <a:gd name="connsiteY8" fmla="*/ 0 h 5780582"/>
              <a:gd name="connsiteX9" fmla="*/ 6858000 w 6858000"/>
              <a:gd name="connsiteY9" fmla="*/ 0 h 5780582"/>
              <a:gd name="connsiteX0" fmla="*/ 6858000 w 6858000"/>
              <a:gd name="connsiteY0" fmla="*/ 0 h 5780582"/>
              <a:gd name="connsiteX1" fmla="*/ 6858000 w 6858000"/>
              <a:gd name="connsiteY1" fmla="*/ 5780582 h 5780582"/>
              <a:gd name="connsiteX2" fmla="*/ 6766523 w 6858000"/>
              <a:gd name="connsiteY2" fmla="*/ 5777266 h 5780582"/>
              <a:gd name="connsiteX3" fmla="*/ 5437222 w 6858000"/>
              <a:gd name="connsiteY3" fmla="*/ 5734742 h 5780582"/>
              <a:gd name="connsiteX4" fmla="*/ 3010841 w 6858000"/>
              <a:gd name="connsiteY4" fmla="*/ 5469518 h 5780582"/>
              <a:gd name="connsiteX5" fmla="*/ 582209 w 6858000"/>
              <a:gd name="connsiteY5" fmla="*/ 4121983 h 5780582"/>
              <a:gd name="connsiteX6" fmla="*/ 73548 w 6858000"/>
              <a:gd name="connsiteY6" fmla="*/ 3184291 h 5780582"/>
              <a:gd name="connsiteX7" fmla="*/ 0 w 6858000"/>
              <a:gd name="connsiteY7" fmla="*/ 2994994 h 5780582"/>
              <a:gd name="connsiteX8" fmla="*/ 0 w 6858000"/>
              <a:gd name="connsiteY8" fmla="*/ 0 h 5780582"/>
              <a:gd name="connsiteX9" fmla="*/ 6858000 w 6858000"/>
              <a:gd name="connsiteY9" fmla="*/ 0 h 5780582"/>
              <a:gd name="connsiteX0" fmla="*/ 6858000 w 6858000"/>
              <a:gd name="connsiteY0" fmla="*/ 0 h 5780582"/>
              <a:gd name="connsiteX1" fmla="*/ 6858000 w 6858000"/>
              <a:gd name="connsiteY1" fmla="*/ 5780582 h 5780582"/>
              <a:gd name="connsiteX2" fmla="*/ 6766523 w 6858000"/>
              <a:gd name="connsiteY2" fmla="*/ 5777266 h 5780582"/>
              <a:gd name="connsiteX3" fmla="*/ 5437222 w 6858000"/>
              <a:gd name="connsiteY3" fmla="*/ 5734742 h 5780582"/>
              <a:gd name="connsiteX4" fmla="*/ 3010841 w 6858000"/>
              <a:gd name="connsiteY4" fmla="*/ 5469518 h 5780582"/>
              <a:gd name="connsiteX5" fmla="*/ 582209 w 6858000"/>
              <a:gd name="connsiteY5" fmla="*/ 4121983 h 5780582"/>
              <a:gd name="connsiteX6" fmla="*/ 0 w 6858000"/>
              <a:gd name="connsiteY6" fmla="*/ 2994994 h 5780582"/>
              <a:gd name="connsiteX7" fmla="*/ 0 w 6858000"/>
              <a:gd name="connsiteY7" fmla="*/ 0 h 5780582"/>
              <a:gd name="connsiteX8" fmla="*/ 6858000 w 6858000"/>
              <a:gd name="connsiteY8" fmla="*/ 0 h 5780582"/>
              <a:gd name="connsiteX0" fmla="*/ 6858000 w 6858000"/>
              <a:gd name="connsiteY0" fmla="*/ 0 h 5780582"/>
              <a:gd name="connsiteX1" fmla="*/ 6858000 w 6858000"/>
              <a:gd name="connsiteY1" fmla="*/ 5780582 h 5780582"/>
              <a:gd name="connsiteX2" fmla="*/ 6766523 w 6858000"/>
              <a:gd name="connsiteY2" fmla="*/ 5777266 h 5780582"/>
              <a:gd name="connsiteX3" fmla="*/ 5437222 w 6858000"/>
              <a:gd name="connsiteY3" fmla="*/ 5734742 h 5780582"/>
              <a:gd name="connsiteX4" fmla="*/ 3010841 w 6858000"/>
              <a:gd name="connsiteY4" fmla="*/ 5469518 h 5780582"/>
              <a:gd name="connsiteX5" fmla="*/ 582209 w 6858000"/>
              <a:gd name="connsiteY5" fmla="*/ 4121983 h 5780582"/>
              <a:gd name="connsiteX6" fmla="*/ 0 w 6858000"/>
              <a:gd name="connsiteY6" fmla="*/ 2994994 h 5780582"/>
              <a:gd name="connsiteX7" fmla="*/ 0 w 6858000"/>
              <a:gd name="connsiteY7" fmla="*/ 0 h 5780582"/>
              <a:gd name="connsiteX8" fmla="*/ 6858000 w 6858000"/>
              <a:gd name="connsiteY8" fmla="*/ 0 h 5780582"/>
              <a:gd name="connsiteX0" fmla="*/ 6858000 w 6858000"/>
              <a:gd name="connsiteY0" fmla="*/ 0 h 5780582"/>
              <a:gd name="connsiteX1" fmla="*/ 6858000 w 6858000"/>
              <a:gd name="connsiteY1" fmla="*/ 5780582 h 5780582"/>
              <a:gd name="connsiteX2" fmla="*/ 6766523 w 6858000"/>
              <a:gd name="connsiteY2" fmla="*/ 5777266 h 5780582"/>
              <a:gd name="connsiteX3" fmla="*/ 5437222 w 6858000"/>
              <a:gd name="connsiteY3" fmla="*/ 5734742 h 5780582"/>
              <a:gd name="connsiteX4" fmla="*/ 3010841 w 6858000"/>
              <a:gd name="connsiteY4" fmla="*/ 5469518 h 5780582"/>
              <a:gd name="connsiteX5" fmla="*/ 959581 w 6858000"/>
              <a:gd name="connsiteY5" fmla="*/ 4373609 h 5780582"/>
              <a:gd name="connsiteX6" fmla="*/ 0 w 6858000"/>
              <a:gd name="connsiteY6" fmla="*/ 2994994 h 5780582"/>
              <a:gd name="connsiteX7" fmla="*/ 0 w 6858000"/>
              <a:gd name="connsiteY7" fmla="*/ 0 h 5780582"/>
              <a:gd name="connsiteX8" fmla="*/ 6858000 w 6858000"/>
              <a:gd name="connsiteY8" fmla="*/ 0 h 5780582"/>
              <a:gd name="connsiteX0" fmla="*/ 6858000 w 6858000"/>
              <a:gd name="connsiteY0" fmla="*/ 0 h 5780582"/>
              <a:gd name="connsiteX1" fmla="*/ 6858000 w 6858000"/>
              <a:gd name="connsiteY1" fmla="*/ 5780582 h 5780582"/>
              <a:gd name="connsiteX2" fmla="*/ 6766523 w 6858000"/>
              <a:gd name="connsiteY2" fmla="*/ 5777266 h 5780582"/>
              <a:gd name="connsiteX3" fmla="*/ 3010841 w 6858000"/>
              <a:gd name="connsiteY3" fmla="*/ 5469518 h 5780582"/>
              <a:gd name="connsiteX4" fmla="*/ 959581 w 6858000"/>
              <a:gd name="connsiteY4" fmla="*/ 4373609 h 5780582"/>
              <a:gd name="connsiteX5" fmla="*/ 0 w 6858000"/>
              <a:gd name="connsiteY5" fmla="*/ 2994994 h 5780582"/>
              <a:gd name="connsiteX6" fmla="*/ 0 w 6858000"/>
              <a:gd name="connsiteY6" fmla="*/ 0 h 5780582"/>
              <a:gd name="connsiteX7" fmla="*/ 6858000 w 6858000"/>
              <a:gd name="connsiteY7" fmla="*/ 0 h 5780582"/>
              <a:gd name="connsiteX0" fmla="*/ 6858000 w 6858000"/>
              <a:gd name="connsiteY0" fmla="*/ 0 h 5780582"/>
              <a:gd name="connsiteX1" fmla="*/ 6858000 w 6858000"/>
              <a:gd name="connsiteY1" fmla="*/ 5780582 h 5780582"/>
              <a:gd name="connsiteX2" fmla="*/ 3010841 w 6858000"/>
              <a:gd name="connsiteY2" fmla="*/ 5469518 h 5780582"/>
              <a:gd name="connsiteX3" fmla="*/ 959581 w 6858000"/>
              <a:gd name="connsiteY3" fmla="*/ 4373609 h 5780582"/>
              <a:gd name="connsiteX4" fmla="*/ 0 w 6858000"/>
              <a:gd name="connsiteY4" fmla="*/ 2994994 h 5780582"/>
              <a:gd name="connsiteX5" fmla="*/ 0 w 6858000"/>
              <a:gd name="connsiteY5" fmla="*/ 0 h 5780582"/>
              <a:gd name="connsiteX6" fmla="*/ 6858000 w 6858000"/>
              <a:gd name="connsiteY6" fmla="*/ 0 h 5780582"/>
              <a:gd name="connsiteX0" fmla="*/ 6858000 w 6858000"/>
              <a:gd name="connsiteY0" fmla="*/ 0 h 5780582"/>
              <a:gd name="connsiteX1" fmla="*/ 6858000 w 6858000"/>
              <a:gd name="connsiteY1" fmla="*/ 5780582 h 5780582"/>
              <a:gd name="connsiteX2" fmla="*/ 3010841 w 6858000"/>
              <a:gd name="connsiteY2" fmla="*/ 5469518 h 5780582"/>
              <a:gd name="connsiteX3" fmla="*/ 959581 w 6858000"/>
              <a:gd name="connsiteY3" fmla="*/ 4373609 h 5780582"/>
              <a:gd name="connsiteX4" fmla="*/ 0 w 6858000"/>
              <a:gd name="connsiteY4" fmla="*/ 2994994 h 5780582"/>
              <a:gd name="connsiteX5" fmla="*/ 0 w 6858000"/>
              <a:gd name="connsiteY5" fmla="*/ 0 h 5780582"/>
              <a:gd name="connsiteX6" fmla="*/ 6858000 w 6858000"/>
              <a:gd name="connsiteY6" fmla="*/ 0 h 5780582"/>
              <a:gd name="connsiteX0" fmla="*/ 6858000 w 6858000"/>
              <a:gd name="connsiteY0" fmla="*/ 0 h 5780582"/>
              <a:gd name="connsiteX1" fmla="*/ 6858000 w 6858000"/>
              <a:gd name="connsiteY1" fmla="*/ 5780582 h 5780582"/>
              <a:gd name="connsiteX2" fmla="*/ 3010841 w 6858000"/>
              <a:gd name="connsiteY2" fmla="*/ 5469518 h 5780582"/>
              <a:gd name="connsiteX3" fmla="*/ 959581 w 6858000"/>
              <a:gd name="connsiteY3" fmla="*/ 4373609 h 5780582"/>
              <a:gd name="connsiteX4" fmla="*/ 0 w 6858000"/>
              <a:gd name="connsiteY4" fmla="*/ 2994994 h 5780582"/>
              <a:gd name="connsiteX5" fmla="*/ 0 w 6858000"/>
              <a:gd name="connsiteY5" fmla="*/ 0 h 5780582"/>
              <a:gd name="connsiteX6" fmla="*/ 6858000 w 6858000"/>
              <a:gd name="connsiteY6" fmla="*/ 0 h 5780582"/>
              <a:gd name="connsiteX0" fmla="*/ 6858000 w 6858000"/>
              <a:gd name="connsiteY0" fmla="*/ 0 h 5780582"/>
              <a:gd name="connsiteX1" fmla="*/ 6858000 w 6858000"/>
              <a:gd name="connsiteY1" fmla="*/ 5780582 h 5780582"/>
              <a:gd name="connsiteX2" fmla="*/ 3264841 w 6858000"/>
              <a:gd name="connsiteY2" fmla="*/ 5442316 h 5780582"/>
              <a:gd name="connsiteX3" fmla="*/ 959581 w 6858000"/>
              <a:gd name="connsiteY3" fmla="*/ 4373609 h 5780582"/>
              <a:gd name="connsiteX4" fmla="*/ 0 w 6858000"/>
              <a:gd name="connsiteY4" fmla="*/ 2994994 h 5780582"/>
              <a:gd name="connsiteX5" fmla="*/ 0 w 6858000"/>
              <a:gd name="connsiteY5" fmla="*/ 0 h 5780582"/>
              <a:gd name="connsiteX6" fmla="*/ 6858000 w 6858000"/>
              <a:gd name="connsiteY6" fmla="*/ 0 h 5780582"/>
              <a:gd name="connsiteX0" fmla="*/ 6858000 w 6858000"/>
              <a:gd name="connsiteY0" fmla="*/ 0 h 5784516"/>
              <a:gd name="connsiteX1" fmla="*/ 6858000 w 6858000"/>
              <a:gd name="connsiteY1" fmla="*/ 5780582 h 5784516"/>
              <a:gd name="connsiteX2" fmla="*/ 3264841 w 6858000"/>
              <a:gd name="connsiteY2" fmla="*/ 5442316 h 5784516"/>
              <a:gd name="connsiteX3" fmla="*/ 959581 w 6858000"/>
              <a:gd name="connsiteY3" fmla="*/ 4373609 h 5784516"/>
              <a:gd name="connsiteX4" fmla="*/ 0 w 6858000"/>
              <a:gd name="connsiteY4" fmla="*/ 2994994 h 5784516"/>
              <a:gd name="connsiteX5" fmla="*/ 0 w 6858000"/>
              <a:gd name="connsiteY5" fmla="*/ 0 h 5784516"/>
              <a:gd name="connsiteX6" fmla="*/ 6858000 w 6858000"/>
              <a:gd name="connsiteY6" fmla="*/ 0 h 5784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58000" h="5784516">
                <a:moveTo>
                  <a:pt x="6858000" y="0"/>
                </a:moveTo>
                <a:lnTo>
                  <a:pt x="6858000" y="5780582"/>
                </a:lnTo>
                <a:cubicBezTo>
                  <a:pt x="4704756" y="5812908"/>
                  <a:pt x="4198884" y="5641214"/>
                  <a:pt x="3264841" y="5442316"/>
                </a:cubicBezTo>
                <a:cubicBezTo>
                  <a:pt x="2330798" y="5243418"/>
                  <a:pt x="1503721" y="4781496"/>
                  <a:pt x="959581" y="4373609"/>
                </a:cubicBezTo>
                <a:cubicBezTo>
                  <a:pt x="415441" y="3965722"/>
                  <a:pt x="198635" y="3573180"/>
                  <a:pt x="0" y="2994994"/>
                </a:cubicBezTo>
                <a:lnTo>
                  <a:pt x="0" y="0"/>
                </a:lnTo>
                <a:lnTo>
                  <a:pt x="6858000" y="0"/>
                </a:lnTo>
                <a:close/>
              </a:path>
            </a:pathLst>
          </a:custGeom>
          <a:ln>
            <a:noFill/>
          </a:ln>
        </p:spPr>
        <p:txBody>
          <a:bodyPr vert="horz" wrap="square" lIns="91440" tIns="45720" rIns="91440" bIns="45720" numCol="1" anchor="t" anchorCtr="0" compatLnSpc="1">
            <a:prstTxWarp prst="textNoShape">
              <a:avLst/>
            </a:prstTxWarp>
            <a:noAutofit/>
          </a:bodyPr>
          <a:lstStyle/>
          <a:p>
            <a:endParaRPr lang="en-US"/>
          </a:p>
        </p:txBody>
      </p:sp>
      <p:sp>
        <p:nvSpPr>
          <p:cNvPr id="2" name="Title 1">
            <a:extLst>
              <a:ext uri="{FF2B5EF4-FFF2-40B4-BE49-F238E27FC236}">
                <a16:creationId xmlns:a16="http://schemas.microsoft.com/office/drawing/2014/main" id="{A9A3B372-D6BD-472B-8B71-125768BB7A5E}"/>
              </a:ext>
            </a:extLst>
          </p:cNvPr>
          <p:cNvSpPr>
            <a:spLocks noGrp="1"/>
          </p:cNvSpPr>
          <p:nvPr>
            <p:ph type="title"/>
          </p:nvPr>
        </p:nvSpPr>
        <p:spPr>
          <a:xfrm>
            <a:off x="720000" y="619201"/>
            <a:ext cx="5003800" cy="1477328"/>
          </a:xfrm>
        </p:spPr>
        <p:txBody>
          <a:bodyPr>
            <a:normAutofit/>
          </a:bodyPr>
          <a:lstStyle/>
          <a:p>
            <a:r>
              <a:rPr lang="en-US" sz="3200" b="1">
                <a:latin typeface="Arial"/>
                <a:cs typeface="Arial"/>
              </a:rPr>
              <a:t>Teams </a:t>
            </a:r>
          </a:p>
        </p:txBody>
      </p:sp>
      <p:pic>
        <p:nvPicPr>
          <p:cNvPr id="4" name="Picture 4" descr="Graphical user interface, application, Teams&#10;&#10;Description automatically generated">
            <a:extLst>
              <a:ext uri="{FF2B5EF4-FFF2-40B4-BE49-F238E27FC236}">
                <a16:creationId xmlns:a16="http://schemas.microsoft.com/office/drawing/2014/main" id="{46FD7722-4037-4DE0-95D0-680BFE64002D}"/>
              </a:ext>
            </a:extLst>
          </p:cNvPr>
          <p:cNvPicPr>
            <a:picLocks noChangeAspect="1"/>
          </p:cNvPicPr>
          <p:nvPr/>
        </p:nvPicPr>
        <p:blipFill>
          <a:blip r:embed="rId2"/>
          <a:stretch>
            <a:fillRect/>
          </a:stretch>
        </p:blipFill>
        <p:spPr>
          <a:xfrm>
            <a:off x="720000" y="2983041"/>
            <a:ext cx="5015639" cy="2808757"/>
          </a:xfrm>
          <a:custGeom>
            <a:avLst/>
            <a:gdLst/>
            <a:ahLst/>
            <a:cxnLst/>
            <a:rect l="l" t="t" r="r" b="b"/>
            <a:pathLst>
              <a:path w="5015639" h="3501162">
                <a:moveTo>
                  <a:pt x="0" y="0"/>
                </a:moveTo>
                <a:lnTo>
                  <a:pt x="5015639" y="0"/>
                </a:lnTo>
                <a:lnTo>
                  <a:pt x="5015639" y="3501162"/>
                </a:lnTo>
                <a:lnTo>
                  <a:pt x="0" y="3501162"/>
                </a:lnTo>
                <a:close/>
              </a:path>
            </a:pathLst>
          </a:custGeom>
        </p:spPr>
      </p:pic>
      <p:sp>
        <p:nvSpPr>
          <p:cNvPr id="3" name="Content Placeholder 2">
            <a:extLst>
              <a:ext uri="{FF2B5EF4-FFF2-40B4-BE49-F238E27FC236}">
                <a16:creationId xmlns:a16="http://schemas.microsoft.com/office/drawing/2014/main" id="{22186D6C-F503-4100-9B02-465746D98F8B}"/>
              </a:ext>
            </a:extLst>
          </p:cNvPr>
          <p:cNvSpPr>
            <a:spLocks noGrp="1"/>
          </p:cNvSpPr>
          <p:nvPr>
            <p:ph idx="1"/>
          </p:nvPr>
        </p:nvSpPr>
        <p:spPr>
          <a:xfrm>
            <a:off x="6480000" y="633600"/>
            <a:ext cx="4991962" cy="5135374"/>
          </a:xfrm>
        </p:spPr>
        <p:txBody>
          <a:bodyPr vert="horz" lIns="0" tIns="0" rIns="0" bIns="0" rtlCol="0">
            <a:normAutofit/>
          </a:bodyPr>
          <a:lstStyle/>
          <a:p>
            <a:pPr marL="0" indent="0">
              <a:lnSpc>
                <a:spcPct val="110000"/>
              </a:lnSpc>
              <a:buNone/>
            </a:pPr>
            <a:r>
              <a:rPr lang="en-US" sz="1900">
                <a:latin typeface="Arial"/>
                <a:cs typeface="Arial"/>
              </a:rPr>
              <a:t>As part of the scheduled online teaching most courses would be using teams. This is an invaluable tool for communication and collaboration. This allows you to connect with individuals and groups across the university whether this is through video, messaging or within discussions to share content and access other apps. All UWTSD students and staff will have access to Microsoft teams enabling you to join or create your own teams with others. Providing one easy access with all office 365 applications joined with Microsoft teams you can directly integrate applications such as SharePoint, planner and stream.     </a:t>
            </a:r>
            <a:endParaRPr lang="en-US" sz="1900"/>
          </a:p>
          <a:p>
            <a:pPr marL="0" indent="0">
              <a:lnSpc>
                <a:spcPct val="110000"/>
              </a:lnSpc>
              <a:buNone/>
            </a:pPr>
            <a:endParaRPr lang="en-US" sz="1900">
              <a:latin typeface="Arial"/>
              <a:cs typeface="Arial"/>
            </a:endParaRPr>
          </a:p>
        </p:txBody>
      </p:sp>
    </p:spTree>
    <p:extLst>
      <p:ext uri="{BB962C8B-B14F-4D97-AF65-F5344CB8AC3E}">
        <p14:creationId xmlns:p14="http://schemas.microsoft.com/office/powerpoint/2010/main" val="15057350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5" name="Rectangle 8">
            <a:extLst>
              <a:ext uri="{FF2B5EF4-FFF2-40B4-BE49-F238E27FC236}">
                <a16:creationId xmlns:a16="http://schemas.microsoft.com/office/drawing/2014/main" id="{308119F7-B84E-4EBF-919F-A9B0F6D924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0">
            <a:extLst>
              <a:ext uri="{FF2B5EF4-FFF2-40B4-BE49-F238E27FC236}">
                <a16:creationId xmlns:a16="http://schemas.microsoft.com/office/drawing/2014/main" id="{DAA17479-17CB-402A-8689-750C6F3858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6369A9-2BC6-4361-916B-D199B056C690}"/>
              </a:ext>
            </a:extLst>
          </p:cNvPr>
          <p:cNvSpPr>
            <a:spLocks noGrp="1"/>
          </p:cNvSpPr>
          <p:nvPr>
            <p:ph type="title"/>
          </p:nvPr>
        </p:nvSpPr>
        <p:spPr>
          <a:xfrm>
            <a:off x="720000" y="619200"/>
            <a:ext cx="3107463" cy="5510138"/>
          </a:xfrm>
        </p:spPr>
        <p:txBody>
          <a:bodyPr>
            <a:normAutofit/>
          </a:bodyPr>
          <a:lstStyle/>
          <a:p>
            <a:r>
              <a:rPr lang="en-US" b="1">
                <a:latin typeface="Arial"/>
                <a:cs typeface="Arial"/>
              </a:rPr>
              <a:t>Teams </a:t>
            </a:r>
          </a:p>
        </p:txBody>
      </p:sp>
      <p:sp useBgFill="1">
        <p:nvSpPr>
          <p:cNvPr id="17" name="Freeform: Shape 12">
            <a:extLst>
              <a:ext uri="{FF2B5EF4-FFF2-40B4-BE49-F238E27FC236}">
                <a16:creationId xmlns:a16="http://schemas.microsoft.com/office/drawing/2014/main" id="{F534AA72-89BF-4BB0-B339-DEB9FC7F1B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2978" y="0"/>
            <a:ext cx="7809022" cy="6858000"/>
          </a:xfrm>
          <a:custGeom>
            <a:avLst/>
            <a:gdLst>
              <a:gd name="connsiteX0" fmla="*/ 27229 w 7809022"/>
              <a:gd name="connsiteY0" fmla="*/ 0 h 6858000"/>
              <a:gd name="connsiteX1" fmla="*/ 7809022 w 7809022"/>
              <a:gd name="connsiteY1" fmla="*/ 0 h 6858000"/>
              <a:gd name="connsiteX2" fmla="*/ 7809022 w 7809022"/>
              <a:gd name="connsiteY2" fmla="*/ 6858000 h 6858000"/>
              <a:gd name="connsiteX3" fmla="*/ 41303 w 7809022"/>
              <a:gd name="connsiteY3" fmla="*/ 6858000 h 6858000"/>
              <a:gd name="connsiteX4" fmla="*/ 41303 w 7809022"/>
              <a:gd name="connsiteY4" fmla="*/ 6822879 h 6858000"/>
              <a:gd name="connsiteX5" fmla="*/ 41303 w 7809022"/>
              <a:gd name="connsiteY5" fmla="*/ 6667752 h 6858000"/>
              <a:gd name="connsiteX6" fmla="*/ 0 w 7809022"/>
              <a:gd name="connsiteY6" fmla="*/ 3813425 h 6858000"/>
              <a:gd name="connsiteX7" fmla="*/ 41303 w 7809022"/>
              <a:gd name="connsiteY7" fmla="*/ 2572413 h 6858000"/>
              <a:gd name="connsiteX8" fmla="*/ 41303 w 7809022"/>
              <a:gd name="connsiteY8" fmla="*/ 1496869 h 6858000"/>
              <a:gd name="connsiteX9" fmla="*/ 41303 w 7809022"/>
              <a:gd name="connsiteY9" fmla="*/ 1083199 h 6858000"/>
              <a:gd name="connsiteX10" fmla="*/ 0 w 7809022"/>
              <a:gd name="connsiteY10" fmla="*/ 545427 h 6858000"/>
              <a:gd name="connsiteX11" fmla="*/ 22153 w 7809022"/>
              <a:gd name="connsiteY11" fmla="*/ 1016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809022" h="6858000">
                <a:moveTo>
                  <a:pt x="27229" y="0"/>
                </a:moveTo>
                <a:lnTo>
                  <a:pt x="7809022" y="0"/>
                </a:lnTo>
                <a:lnTo>
                  <a:pt x="7809022" y="6858000"/>
                </a:lnTo>
                <a:lnTo>
                  <a:pt x="41303" y="6858000"/>
                </a:lnTo>
                <a:lnTo>
                  <a:pt x="41303" y="6822879"/>
                </a:lnTo>
                <a:cubicBezTo>
                  <a:pt x="41303" y="6760828"/>
                  <a:pt x="41303" y="6709119"/>
                  <a:pt x="41303" y="6667752"/>
                </a:cubicBezTo>
                <a:cubicBezTo>
                  <a:pt x="41303" y="6667752"/>
                  <a:pt x="41303" y="6667752"/>
                  <a:pt x="0" y="3813425"/>
                </a:cubicBezTo>
                <a:cubicBezTo>
                  <a:pt x="0" y="3813425"/>
                  <a:pt x="0" y="3813425"/>
                  <a:pt x="41303" y="2572413"/>
                </a:cubicBezTo>
                <a:cubicBezTo>
                  <a:pt x="41303" y="2572413"/>
                  <a:pt x="41303" y="2572413"/>
                  <a:pt x="41303" y="1496869"/>
                </a:cubicBezTo>
                <a:cubicBezTo>
                  <a:pt x="41303" y="1455502"/>
                  <a:pt x="41303" y="1290034"/>
                  <a:pt x="41303" y="1083199"/>
                </a:cubicBezTo>
                <a:cubicBezTo>
                  <a:pt x="41303" y="876364"/>
                  <a:pt x="0" y="710895"/>
                  <a:pt x="0" y="545427"/>
                </a:cubicBezTo>
                <a:cubicBezTo>
                  <a:pt x="0" y="545427"/>
                  <a:pt x="0" y="545427"/>
                  <a:pt x="22153" y="101661"/>
                </a:cubicBezTo>
                <a:close/>
              </a:path>
            </a:pathLst>
          </a:cu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graphicFrame>
        <p:nvGraphicFramePr>
          <p:cNvPr id="18" name="Content Placeholder 2">
            <a:extLst>
              <a:ext uri="{FF2B5EF4-FFF2-40B4-BE49-F238E27FC236}">
                <a16:creationId xmlns:a16="http://schemas.microsoft.com/office/drawing/2014/main" id="{FB7A8102-FF4D-40E3-A721-E66CC9E8BC06}"/>
              </a:ext>
            </a:extLst>
          </p:cNvPr>
          <p:cNvGraphicFramePr>
            <a:graphicFrameLocks noGrp="1"/>
          </p:cNvGraphicFramePr>
          <p:nvPr>
            <p:ph idx="1"/>
            <p:extLst>
              <p:ext uri="{D42A27DB-BD31-4B8C-83A1-F6EECF244321}">
                <p14:modId xmlns:p14="http://schemas.microsoft.com/office/powerpoint/2010/main" val="1275100608"/>
              </p:ext>
            </p:extLst>
          </p:nvPr>
        </p:nvGraphicFramePr>
        <p:xfrm>
          <a:off x="5260361" y="728664"/>
          <a:ext cx="6188689" cy="54093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58523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D588E4-1989-40B6-9FB5-A1FE9A331278}"/>
              </a:ext>
            </a:extLst>
          </p:cNvPr>
          <p:cNvSpPr>
            <a:spLocks noGrp="1"/>
          </p:cNvSpPr>
          <p:nvPr>
            <p:ph type="title"/>
          </p:nvPr>
        </p:nvSpPr>
        <p:spPr>
          <a:xfrm>
            <a:off x="720000" y="619200"/>
            <a:ext cx="10728322" cy="600310"/>
          </a:xfrm>
        </p:spPr>
        <p:txBody>
          <a:bodyPr/>
          <a:lstStyle/>
          <a:p>
            <a:pPr algn="ctr"/>
            <a:r>
              <a:rPr lang="en-US" sz="4000" b="1" dirty="0">
                <a:latin typeface="Arial"/>
                <a:cs typeface="Arial"/>
              </a:rPr>
              <a:t>References</a:t>
            </a:r>
            <a:endParaRPr lang="en-US" dirty="0"/>
          </a:p>
        </p:txBody>
      </p:sp>
      <p:sp>
        <p:nvSpPr>
          <p:cNvPr id="3" name="Content Placeholder 2">
            <a:extLst>
              <a:ext uri="{FF2B5EF4-FFF2-40B4-BE49-F238E27FC236}">
                <a16:creationId xmlns:a16="http://schemas.microsoft.com/office/drawing/2014/main" id="{BD3EF28A-493F-4DE8-9A52-98F0AFA3E580}"/>
              </a:ext>
            </a:extLst>
          </p:cNvPr>
          <p:cNvSpPr>
            <a:spLocks noGrp="1"/>
          </p:cNvSpPr>
          <p:nvPr>
            <p:ph idx="1"/>
          </p:nvPr>
        </p:nvSpPr>
        <p:spPr>
          <a:xfrm>
            <a:off x="720000" y="1319525"/>
            <a:ext cx="10728325" cy="5355223"/>
          </a:xfrm>
        </p:spPr>
        <p:txBody>
          <a:bodyPr vert="horz" lIns="0" tIns="0" rIns="0" bIns="0" rtlCol="0" anchor="t">
            <a:normAutofit/>
          </a:bodyPr>
          <a:lstStyle/>
          <a:p>
            <a:r>
              <a:rPr lang="en-US" dirty="0">
                <a:ea typeface="+mn-lt"/>
                <a:cs typeface="+mn-lt"/>
                <a:hlinkClick r:id="rId2"/>
              </a:rPr>
              <a:t>https://www.uwtsd.ac.uk/whatsnew/microsoft-teams---collaboration/</a:t>
            </a:r>
            <a:endParaRPr lang="en-US">
              <a:solidFill>
                <a:srgbClr val="FFFFFF">
                  <a:alpha val="58000"/>
                </a:srgbClr>
              </a:solidFill>
              <a:ea typeface="+mn-lt"/>
              <a:cs typeface="+mn-lt"/>
            </a:endParaRPr>
          </a:p>
          <a:p>
            <a:r>
              <a:rPr lang="en-US" dirty="0">
                <a:solidFill>
                  <a:srgbClr val="FFFFFF">
                    <a:alpha val="58000"/>
                  </a:srgbClr>
                </a:solidFill>
              </a:rPr>
              <a:t>Uwtsd.ac.uk/</a:t>
            </a:r>
            <a:r>
              <a:rPr lang="en-US" dirty="0" err="1">
                <a:solidFill>
                  <a:srgbClr val="FFFFFF">
                    <a:alpha val="58000"/>
                  </a:srgbClr>
                </a:solidFill>
              </a:rPr>
              <a:t>onlinelearning</a:t>
            </a:r>
            <a:r>
              <a:rPr lang="en-US" dirty="0">
                <a:solidFill>
                  <a:srgbClr val="FFFFFF">
                    <a:alpha val="58000"/>
                  </a:srgbClr>
                </a:solidFill>
              </a:rPr>
              <a:t>/</a:t>
            </a:r>
          </a:p>
          <a:p>
            <a:r>
              <a:rPr lang="en-US" dirty="0">
                <a:solidFill>
                  <a:srgbClr val="FFFFFF">
                    <a:alpha val="58000"/>
                  </a:srgbClr>
                </a:solidFill>
              </a:rPr>
              <a:t>Uwtsd.ac.uk/news/press-releases/press-2020/uwtsds-digital-transformation-.html</a:t>
            </a:r>
          </a:p>
          <a:p>
            <a:r>
              <a:rPr lang="en-US" dirty="0">
                <a:ea typeface="+mn-lt"/>
                <a:cs typeface="+mn-lt"/>
                <a:hlinkClick r:id="rId3"/>
              </a:rPr>
              <a:t>https://www.google.com/search?q=Microsoft+teams+&amp;tbm=isch&amp;ved=2ahUKEwj3_trH-J32AhWE_bsIHQ6jDmsQ2-cCegQIABAA&amp;oq=Microsoft+teams+&amp;gs_lcp=CgNpbWcQAzIFCAAQgAQyBQgAEIAEMgUIABCABDIFCAAQgAQyBQgAEIAEMgUIABCABDIFCAAQgAQyBQgAEIAEMgUIABCABDIFCAAQgAQ6BAgAEBg6BAgAEEM6CwgAEIAEELEDEIMBOggIABCxAxCDAToICAAQgAQQsQM6BwgAELEDEENQkANYvzJgnTloAHAAeACAAXOIAf4bkgEEMzguNZgBAKABAaoBC2d3cy13aXotaW1nsAEAwAEB&amp;sclient=img&amp;ei=zmkaYvffDIT77_UPjsa62AY&amp;bih=600&amp;biw=1366&amp;rlz=1C1GCEB_enGB937GB937</a:t>
            </a:r>
            <a:endParaRPr lang="en-US" dirty="0">
              <a:solidFill>
                <a:srgbClr val="FFFFFF">
                  <a:alpha val="58000"/>
                </a:srgbClr>
              </a:solidFill>
            </a:endParaRPr>
          </a:p>
          <a:p>
            <a:endParaRPr lang="en-US" dirty="0">
              <a:solidFill>
                <a:srgbClr val="FFFFFF">
                  <a:alpha val="58000"/>
                </a:srgbClr>
              </a:solidFill>
            </a:endParaRPr>
          </a:p>
          <a:p>
            <a:endParaRPr lang="en-US" dirty="0">
              <a:solidFill>
                <a:srgbClr val="FFFFFF">
                  <a:alpha val="58000"/>
                </a:srgbClr>
              </a:solidFill>
            </a:endParaRPr>
          </a:p>
          <a:p>
            <a:endParaRPr lang="en-US" dirty="0">
              <a:solidFill>
                <a:srgbClr val="FFFFFF">
                  <a:alpha val="58000"/>
                </a:srgbClr>
              </a:solidFill>
            </a:endParaRPr>
          </a:p>
        </p:txBody>
      </p:sp>
    </p:spTree>
    <p:extLst>
      <p:ext uri="{BB962C8B-B14F-4D97-AF65-F5344CB8AC3E}">
        <p14:creationId xmlns:p14="http://schemas.microsoft.com/office/powerpoint/2010/main" val="1981197457"/>
      </p:ext>
    </p:extLst>
  </p:cSld>
  <p:clrMapOvr>
    <a:masterClrMapping/>
  </p:clrMapOvr>
</p:sld>
</file>

<file path=ppt/theme/theme1.xml><?xml version="1.0" encoding="utf-8"?>
<a:theme xmlns:a="http://schemas.openxmlformats.org/drawingml/2006/main" name="BlobVTI">
  <a:themeElements>
    <a:clrScheme name="Blob V2">
      <a:dk1>
        <a:sysClr val="windowText" lastClr="000000"/>
      </a:dk1>
      <a:lt1>
        <a:sysClr val="window" lastClr="FFFFFF"/>
      </a:lt1>
      <a:dk2>
        <a:srgbClr val="0B2827"/>
      </a:dk2>
      <a:lt2>
        <a:srgbClr val="DAE3E3"/>
      </a:lt2>
      <a:accent1>
        <a:srgbClr val="B495C2"/>
      </a:accent1>
      <a:accent2>
        <a:srgbClr val="767E37"/>
      </a:accent2>
      <a:accent3>
        <a:srgbClr val="8FA3A3"/>
      </a:accent3>
      <a:accent4>
        <a:srgbClr val="CE7F01"/>
      </a:accent4>
      <a:accent5>
        <a:srgbClr val="D15A29"/>
      </a:accent5>
      <a:accent6>
        <a:srgbClr val="B88470"/>
      </a:accent6>
      <a:hlink>
        <a:srgbClr val="B57001"/>
      </a:hlink>
      <a:folHlink>
        <a:srgbClr val="996209"/>
      </a:folHlink>
    </a:clrScheme>
    <a:fontScheme name="Blob">
      <a:majorFont>
        <a:latin typeface="The Hand Extrablack"/>
        <a:ea typeface=""/>
        <a:cs typeface=""/>
      </a:majorFont>
      <a:minorFont>
        <a:latin typeface="Sagona Book"/>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obVTI" id="{06D3AACF-B619-4265-899F-5E2FB3A445D5}" vid="{F5918863-BA1A-4735-81A8-3E7BFBDA8478}"/>
    </a:ext>
  </a:extLst>
</a:theme>
</file>

<file path=docProps/app.xml><?xml version="1.0" encoding="utf-8"?>
<Properties xmlns="http://schemas.openxmlformats.org/officeDocument/2006/extended-properties" xmlns:vt="http://schemas.openxmlformats.org/officeDocument/2006/docPropsVTypes">
  <Template>office theme</Template>
  <TotalTime>2</TotalTime>
  <Words>460</Words>
  <Application>Microsoft Office PowerPoint</Application>
  <PresentationFormat>Widescreen</PresentationFormat>
  <Paragraphs>25</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Sagona Book</vt:lpstr>
      <vt:lpstr>The Hand Extrablack</vt:lpstr>
      <vt:lpstr>BlobVTI</vt:lpstr>
      <vt:lpstr>Group Presentation </vt:lpstr>
      <vt:lpstr>Title Page </vt:lpstr>
      <vt:lpstr>Which digital tool is most commonly used for collaboration at UWTSD?</vt:lpstr>
      <vt:lpstr>Teams </vt:lpstr>
      <vt:lpstr>Teams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Cristian</cp:lastModifiedBy>
  <cp:revision>480</cp:revision>
  <dcterms:created xsi:type="dcterms:W3CDTF">2022-02-26T12:48:59Z</dcterms:created>
  <dcterms:modified xsi:type="dcterms:W3CDTF">2022-02-27T13:08:28Z</dcterms:modified>
</cp:coreProperties>
</file>