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257" r:id="rId2"/>
    <p:sldId id="277" r:id="rId3"/>
    <p:sldId id="270" r:id="rId4"/>
    <p:sldId id="258" r:id="rId5"/>
    <p:sldId id="274" r:id="rId6"/>
    <p:sldId id="269" r:id="rId7"/>
    <p:sldId id="266" r:id="rId8"/>
    <p:sldId id="271" r:id="rId9"/>
    <p:sldId id="259" r:id="rId10"/>
    <p:sldId id="262" r:id="rId11"/>
    <p:sldId id="275" r:id="rId12"/>
    <p:sldId id="264" r:id="rId13"/>
    <p:sldId id="272" r:id="rId14"/>
    <p:sldId id="278" r:id="rId15"/>
    <p:sldId id="280" r:id="rId16"/>
    <p:sldId id="281" r:id="rId17"/>
    <p:sldId id="282" r:id="rId18"/>
    <p:sldId id="283" r:id="rId19"/>
    <p:sldId id="285" r:id="rId20"/>
    <p:sldId id="286" r:id="rId21"/>
    <p:sldId id="287" r:id="rId22"/>
    <p:sldId id="288" r:id="rId23"/>
    <p:sldId id="289" r:id="rId24"/>
    <p:sldId id="290" r:id="rId25"/>
    <p:sldId id="291" r:id="rId26"/>
    <p:sldId id="292" r:id="rId27"/>
    <p:sldId id="293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857992-2915-A210-6475-84671C8527F3}" v="241" dt="2021-04-28T17:48:55.775"/>
    <p1510:client id="{1554F8E5-B63D-C253-4F5A-F390F2E7EE23}" v="4" dt="2021-05-04T17:23:57.754"/>
    <p1510:client id="{1FA7F2B5-9396-0CC4-AC8F-B47BEAA921D1}" v="382" dt="2021-04-29T11:46:09.937"/>
    <p1510:client id="{26DB500C-EA9B-FD7C-13E0-0CB370FC5371}" v="32" dt="2021-05-17T11:05:47.462"/>
    <p1510:client id="{27DED0B7-C89F-2FBF-900C-B02F5BDBE088}" v="34" dt="2021-05-17T15:44:06.553"/>
    <p1510:client id="{27E365BA-88C8-10ED-2A88-8DBF9E689893}" v="451" dt="2021-05-04T14:41:43.291"/>
    <p1510:client id="{2DAE347C-9C39-D6EA-19E5-2810562376E0}" v="756" dt="2021-04-26T15:39:57.665"/>
    <p1510:client id="{2DF815C0-9D27-856C-8535-AE95FE5FB06E}" v="26" dt="2021-04-26T14:55:29.066"/>
    <p1510:client id="{39CAE6B2-C620-4BBB-2D04-69B6CA3CC093}" v="288" dt="2021-04-27T14:42:18.664"/>
    <p1510:client id="{4703A3A5-3CEF-3079-6B65-9737403C7658}" v="187" dt="2021-05-05T07:47:18.002"/>
    <p1510:client id="{515E92A3-257B-3CE3-282F-FBEF6AD2AEF8}" v="56" dt="2021-05-13T10:47:35.854"/>
    <p1510:client id="{5E98D304-BB77-EFCA-1F24-B1C6CA3319C3}" v="19" dt="2021-05-21T07:19:18.907"/>
    <p1510:client id="{66888C04-7AEA-C727-590C-8F0904469542}" v="650" dt="2021-04-28T12:42:11.572"/>
    <p1510:client id="{678903D0-7E4D-A122-6497-F5DAACC00685}" v="23" dt="2021-05-06T10:46:03.939"/>
    <p1510:client id="{6B630C36-26D7-EE9B-D8B7-53A1914341BB}" v="652" dt="2021-05-03T19:20:03.606"/>
    <p1510:client id="{7C3764DB-717F-B96E-633B-86CBFFD50295}" v="305" dt="2021-04-30T14:05:18.566"/>
    <p1510:client id="{85A7C49F-7077-C000-1663-FD63218F13D1}" v="1" dt="2021-05-04T16:52:40.724"/>
    <p1510:client id="{8DCFDA48-7112-4EAA-DECF-33172B61526C}" v="339" dt="2021-04-29T12:49:53.153"/>
    <p1510:client id="{8E97FB99-984F-4ED6-47E3-B182E7D5C29E}" v="754" dt="2021-04-30T10:25:23.121"/>
    <p1510:client id="{9DD229D2-AEC7-CD7E-148C-3C468940E732}" v="169" dt="2021-05-06T11:55:28.355"/>
    <p1510:client id="{9EF6538A-7A90-9DA5-0B23-95C09977D192}" v="4" dt="2021-04-27T11:20:27.979"/>
    <p1510:client id="{A699FE18-B38D-5521-1C39-EEC49A19AB97}" v="273" dt="2021-05-21T07:51:24.641"/>
    <p1510:client id="{A7BBE350-D4F0-60AD-9790-4DA61E6898E2}" v="446" dt="2021-05-02T11:44:06.138"/>
    <p1510:client id="{A8878656-49FD-1D2A-052B-C71D1525CB5A}" v="6" dt="2021-05-06T11:44:54.209"/>
    <p1510:client id="{BDC66B48-6CE4-E1FF-7259-78447C9DD420}" v="2" dt="2021-05-10T20:07:03.984"/>
    <p1510:client id="{C874D51B-2CBD-3774-BAE8-EEB211CF5A01}" v="429" dt="2021-05-17T11:57:16.357"/>
    <p1510:client id="{CAE1D69E-F92D-0A34-FB4B-B0D4ADC3924E}" v="683" dt="2021-05-01T13:23:49.358"/>
    <p1510:client id="{D2A5E241-C47F-8E5B-F755-F5F4F4BF0054}" v="6" dt="2021-05-07T12:13:27.610"/>
    <p1510:client id="{D3D5BB78-058F-5407-FC9B-DEE23AB73D78}" v="163" dt="2021-05-18T09:08:14.808"/>
    <p1510:client id="{DCD4D9F1-A139-4CC5-F151-484E278C2317}" v="2" dt="2021-05-21T07:22:36.779"/>
    <p1510:client id="{DF46DE30-2345-5FC6-53CA-EEF1D82586F1}" v="1007" dt="2021-05-17T11:04:57.701"/>
    <p1510:client id="{E0290364-47CC-E998-FD49-1170A960BF41}" v="390" dt="2021-05-04T14:20:08.988"/>
    <p1510:client id="{E260C49F-8006-C000-2134-222904186ACA}" v="4" dt="2021-05-03T20:23:21.580"/>
    <p1510:client id="{E2DE91D9-2590-499E-8DB6-60BE0A11A177}" v="205" dt="2021-04-29T12:50:33.494"/>
    <p1510:client id="{F923B86C-6B10-4DC6-B258-A579F1374793}" v="430" dt="2021-04-26T10:35:46.480"/>
    <p1510:client id="{FD90E7FF-00E9-93E5-9EF5-BB47615B25A8}" v="240" dt="2021-05-05T10:21:37.4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illiam Lee Stewart (2010984)" userId="S::2010984@student.uwtsd.ac.uk::c65dc988-2c2b-447a-9dd3-57f256038a52" providerId="AD" clId="Web-{F923B86C-6B10-4DC6-B258-A579F1374793}"/>
    <pc:docChg chg="addSld delSld modSld">
      <pc:chgData name="William Lee Stewart (2010984)" userId="S::2010984@student.uwtsd.ac.uk::c65dc988-2c2b-447a-9dd3-57f256038a52" providerId="AD" clId="Web-{F923B86C-6B10-4DC6-B258-A579F1374793}" dt="2021-04-26T10:35:12.556" v="231" actId="20577"/>
      <pc:docMkLst>
        <pc:docMk/>
      </pc:docMkLst>
      <pc:sldChg chg="addSp modSp mod setBg">
        <pc:chgData name="William Lee Stewart (2010984)" userId="S::2010984@student.uwtsd.ac.uk::c65dc988-2c2b-447a-9dd3-57f256038a52" providerId="AD" clId="Web-{F923B86C-6B10-4DC6-B258-A579F1374793}" dt="2021-04-26T09:58:32.622" v="150"/>
        <pc:sldMkLst>
          <pc:docMk/>
          <pc:sldMk cId="109857222" sldId="256"/>
        </pc:sldMkLst>
        <pc:spChg chg="mod">
          <ac:chgData name="William Lee Stewart (2010984)" userId="S::2010984@student.uwtsd.ac.uk::c65dc988-2c2b-447a-9dd3-57f256038a52" providerId="AD" clId="Web-{F923B86C-6B10-4DC6-B258-A579F1374793}" dt="2021-04-26T09:58:32.622" v="15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William Lee Stewart (2010984)" userId="S::2010984@student.uwtsd.ac.uk::c65dc988-2c2b-447a-9dd3-57f256038a52" providerId="AD" clId="Web-{F923B86C-6B10-4DC6-B258-A579F1374793}" dt="2021-04-26T09:58:32.622" v="15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William Lee Stewart (2010984)" userId="S::2010984@student.uwtsd.ac.uk::c65dc988-2c2b-447a-9dd3-57f256038a52" providerId="AD" clId="Web-{F923B86C-6B10-4DC6-B258-A579F1374793}" dt="2021-04-26T09:58:32.622" v="150"/>
          <ac:spMkLst>
            <pc:docMk/>
            <pc:sldMk cId="109857222" sldId="256"/>
            <ac:spMk id="9" creationId="{C1DD1A8A-57D5-4A81-AD04-532B043C5611}"/>
          </ac:spMkLst>
        </pc:spChg>
        <pc:spChg chg="add">
          <ac:chgData name="William Lee Stewart (2010984)" userId="S::2010984@student.uwtsd.ac.uk::c65dc988-2c2b-447a-9dd3-57f256038a52" providerId="AD" clId="Web-{F923B86C-6B10-4DC6-B258-A579F1374793}" dt="2021-04-26T09:58:32.622" v="150"/>
          <ac:spMkLst>
            <pc:docMk/>
            <pc:sldMk cId="109857222" sldId="256"/>
            <ac:spMk id="11" creationId="{007891EC-4501-44ED-A8C8-B11B6DB767AB}"/>
          </ac:spMkLst>
        </pc:spChg>
        <pc:picChg chg="add">
          <ac:chgData name="William Lee Stewart (2010984)" userId="S::2010984@student.uwtsd.ac.uk::c65dc988-2c2b-447a-9dd3-57f256038a52" providerId="AD" clId="Web-{F923B86C-6B10-4DC6-B258-A579F1374793}" dt="2021-04-26T09:58:32.622" v="150"/>
          <ac:picMkLst>
            <pc:docMk/>
            <pc:sldMk cId="109857222" sldId="256"/>
            <ac:picMk id="5" creationId="{253717FE-618D-4F3A-8883-00A70D3910AC}"/>
          </ac:picMkLst>
        </pc:picChg>
      </pc:sldChg>
      <pc:sldChg chg="addSp modSp new mod setBg setClrOvrMap">
        <pc:chgData name="William Lee Stewart (2010984)" userId="S::2010984@student.uwtsd.ac.uk::c65dc988-2c2b-447a-9dd3-57f256038a52" providerId="AD" clId="Web-{F923B86C-6B10-4DC6-B258-A579F1374793}" dt="2021-04-26T10:02:27.762" v="154" actId="20577"/>
        <pc:sldMkLst>
          <pc:docMk/>
          <pc:sldMk cId="4006875094" sldId="257"/>
        </pc:sldMkLst>
        <pc:spChg chg="mod">
          <ac:chgData name="William Lee Stewart (2010984)" userId="S::2010984@student.uwtsd.ac.uk::c65dc988-2c2b-447a-9dd3-57f256038a52" providerId="AD" clId="Web-{F923B86C-6B10-4DC6-B258-A579F1374793}" dt="2021-04-26T09:57:06.648" v="149"/>
          <ac:spMkLst>
            <pc:docMk/>
            <pc:sldMk cId="4006875094" sldId="257"/>
            <ac:spMk id="2" creationId="{D8A60298-3554-49AD-9DEA-5E06559C67BE}"/>
          </ac:spMkLst>
        </pc:spChg>
        <pc:spChg chg="mod">
          <ac:chgData name="William Lee Stewart (2010984)" userId="S::2010984@student.uwtsd.ac.uk::c65dc988-2c2b-447a-9dd3-57f256038a52" providerId="AD" clId="Web-{F923B86C-6B10-4DC6-B258-A579F1374793}" dt="2021-04-26T10:02:27.762" v="154" actId="20577"/>
          <ac:spMkLst>
            <pc:docMk/>
            <pc:sldMk cId="4006875094" sldId="257"/>
            <ac:spMk id="3" creationId="{E1C52870-1658-44FC-A54A-BE274467B075}"/>
          </ac:spMkLst>
        </pc:spChg>
        <pc:spChg chg="add mod">
          <ac:chgData name="William Lee Stewart (2010984)" userId="S::2010984@student.uwtsd.ac.uk::c65dc988-2c2b-447a-9dd3-57f256038a52" providerId="AD" clId="Web-{F923B86C-6B10-4DC6-B258-A579F1374793}" dt="2021-04-26T09:57:06.648" v="149"/>
          <ac:spMkLst>
            <pc:docMk/>
            <pc:sldMk cId="4006875094" sldId="257"/>
            <ac:spMk id="5" creationId="{679DA279-1C41-4A43-BB81-871AC7FE4122}"/>
          </ac:spMkLst>
        </pc:spChg>
        <pc:spChg chg="add">
          <ac:chgData name="William Lee Stewart (2010984)" userId="S::2010984@student.uwtsd.ac.uk::c65dc988-2c2b-447a-9dd3-57f256038a52" providerId="AD" clId="Web-{F923B86C-6B10-4DC6-B258-A579F1374793}" dt="2021-04-26T09:57:06.648" v="149"/>
          <ac:spMkLst>
            <pc:docMk/>
            <pc:sldMk cId="4006875094" sldId="257"/>
            <ac:spMk id="10" creationId="{71B2258F-86CA-4D4D-8270-BC05FCDEBFB3}"/>
          </ac:spMkLst>
        </pc:spChg>
        <pc:picChg chg="add mod ord">
          <ac:chgData name="William Lee Stewart (2010984)" userId="S::2010984@student.uwtsd.ac.uk::c65dc988-2c2b-447a-9dd3-57f256038a52" providerId="AD" clId="Web-{F923B86C-6B10-4DC6-B258-A579F1374793}" dt="2021-04-26T09:57:06.648" v="149"/>
          <ac:picMkLst>
            <pc:docMk/>
            <pc:sldMk cId="4006875094" sldId="257"/>
            <ac:picMk id="4" creationId="{C018F678-8D2D-4F5B-AB90-D5E3926D25FF}"/>
          </ac:picMkLst>
        </pc:picChg>
      </pc:sldChg>
      <pc:sldChg chg="addSp delSp modSp new mod setBg addAnim setClrOvrMap">
        <pc:chgData name="William Lee Stewart (2010984)" userId="S::2010984@student.uwtsd.ac.uk::c65dc988-2c2b-447a-9dd3-57f256038a52" providerId="AD" clId="Web-{F923B86C-6B10-4DC6-B258-A579F1374793}" dt="2021-04-26T10:00:10.144" v="153" actId="20577"/>
        <pc:sldMkLst>
          <pc:docMk/>
          <pc:sldMk cId="351244232" sldId="258"/>
        </pc:sldMkLst>
        <pc:spChg chg="mod">
          <ac:chgData name="William Lee Stewart (2010984)" userId="S::2010984@student.uwtsd.ac.uk::c65dc988-2c2b-447a-9dd3-57f256038a52" providerId="AD" clId="Web-{F923B86C-6B10-4DC6-B258-A579F1374793}" dt="2021-04-26T09:59:52.690" v="152" actId="20577"/>
          <ac:spMkLst>
            <pc:docMk/>
            <pc:sldMk cId="351244232" sldId="258"/>
            <ac:spMk id="2" creationId="{C3CB2147-D2EF-4BA0-8128-D69D4D181D59}"/>
          </ac:spMkLst>
        </pc:spChg>
        <pc:spChg chg="mod">
          <ac:chgData name="William Lee Stewart (2010984)" userId="S::2010984@student.uwtsd.ac.uk::c65dc988-2c2b-447a-9dd3-57f256038a52" providerId="AD" clId="Web-{F923B86C-6B10-4DC6-B258-A579F1374793}" dt="2021-04-26T10:00:10.144" v="153" actId="20577"/>
          <ac:spMkLst>
            <pc:docMk/>
            <pc:sldMk cId="351244232" sldId="258"/>
            <ac:spMk id="3" creationId="{9E2E4227-0AD0-4C84-B09D-F571FE1AE329}"/>
          </ac:spMkLst>
        </pc:spChg>
        <pc:spChg chg="add del mod">
          <ac:chgData name="William Lee Stewart (2010984)" userId="S::2010984@student.uwtsd.ac.uk::c65dc988-2c2b-447a-9dd3-57f256038a52" providerId="AD" clId="Web-{F923B86C-6B10-4DC6-B258-A579F1374793}" dt="2021-04-26T09:53:32.182" v="143"/>
          <ac:spMkLst>
            <pc:docMk/>
            <pc:sldMk cId="351244232" sldId="258"/>
            <ac:spMk id="6" creationId="{CD914EEC-CA7D-45A5-9597-E59333378278}"/>
          </ac:spMkLst>
        </pc:spChg>
        <pc:spChg chg="add del">
          <ac:chgData name="William Lee Stewart (2010984)" userId="S::2010984@student.uwtsd.ac.uk::c65dc988-2c2b-447a-9dd3-57f256038a52" providerId="AD" clId="Web-{F923B86C-6B10-4DC6-B258-A579F1374793}" dt="2021-04-26T09:53:12.665" v="142"/>
          <ac:spMkLst>
            <pc:docMk/>
            <pc:sldMk cId="351244232" sldId="258"/>
            <ac:spMk id="9" creationId="{71B2258F-86CA-4D4D-8270-BC05FCDEBFB3}"/>
          </ac:spMkLst>
        </pc:spChg>
        <pc:spChg chg="add del">
          <ac:chgData name="William Lee Stewart (2010984)" userId="S::2010984@student.uwtsd.ac.uk::c65dc988-2c2b-447a-9dd3-57f256038a52" providerId="AD" clId="Web-{F923B86C-6B10-4DC6-B258-A579F1374793}" dt="2021-04-26T09:53:36.369" v="144"/>
          <ac:spMkLst>
            <pc:docMk/>
            <pc:sldMk cId="351244232" sldId="258"/>
            <ac:spMk id="14" creationId="{61B2A784-4501-42A8-86DF-DB27DE395089}"/>
          </ac:spMkLst>
        </pc:spChg>
        <pc:spChg chg="add del">
          <ac:chgData name="William Lee Stewart (2010984)" userId="S::2010984@student.uwtsd.ac.uk::c65dc988-2c2b-447a-9dd3-57f256038a52" providerId="AD" clId="Web-{F923B86C-6B10-4DC6-B258-A579F1374793}" dt="2021-04-26T09:53:36.369" v="144"/>
          <ac:spMkLst>
            <pc:docMk/>
            <pc:sldMk cId="351244232" sldId="258"/>
            <ac:spMk id="16" creationId="{3BD53A9B-9757-4152-AC12-68721FC8A16F}"/>
          </ac:spMkLst>
        </pc:spChg>
        <pc:spChg chg="add">
          <ac:chgData name="William Lee Stewart (2010984)" userId="S::2010984@student.uwtsd.ac.uk::c65dc988-2c2b-447a-9dd3-57f256038a52" providerId="AD" clId="Web-{F923B86C-6B10-4DC6-B258-A579F1374793}" dt="2021-04-26T09:53:36.369" v="144"/>
          <ac:spMkLst>
            <pc:docMk/>
            <pc:sldMk cId="351244232" sldId="258"/>
            <ac:spMk id="21" creationId="{C1DD1A8A-57D5-4A81-AD04-532B043C5611}"/>
          </ac:spMkLst>
        </pc:spChg>
        <pc:spChg chg="add">
          <ac:chgData name="William Lee Stewart (2010984)" userId="S::2010984@student.uwtsd.ac.uk::c65dc988-2c2b-447a-9dd3-57f256038a52" providerId="AD" clId="Web-{F923B86C-6B10-4DC6-B258-A579F1374793}" dt="2021-04-26T09:53:36.369" v="144"/>
          <ac:spMkLst>
            <pc:docMk/>
            <pc:sldMk cId="351244232" sldId="258"/>
            <ac:spMk id="23" creationId="{007891EC-4501-44ED-A8C8-B11B6DB767AB}"/>
          </ac:spMkLst>
        </pc:spChg>
        <pc:picChg chg="add mod ord">
          <ac:chgData name="William Lee Stewart (2010984)" userId="S::2010984@student.uwtsd.ac.uk::c65dc988-2c2b-447a-9dd3-57f256038a52" providerId="AD" clId="Web-{F923B86C-6B10-4DC6-B258-A579F1374793}" dt="2021-04-26T09:59:13.422" v="151" actId="1076"/>
          <ac:picMkLst>
            <pc:docMk/>
            <pc:sldMk cId="351244232" sldId="258"/>
            <ac:picMk id="4" creationId="{17D8DD55-E97F-4E6C-B7BA-5F2E7008C099}"/>
          </ac:picMkLst>
        </pc:picChg>
        <pc:picChg chg="add del mod">
          <ac:chgData name="William Lee Stewart (2010984)" userId="S::2010984@student.uwtsd.ac.uk::c65dc988-2c2b-447a-9dd3-57f256038a52" providerId="AD" clId="Web-{F923B86C-6B10-4DC6-B258-A579F1374793}" dt="2021-04-26T09:53:32.182" v="143"/>
          <ac:picMkLst>
            <pc:docMk/>
            <pc:sldMk cId="351244232" sldId="258"/>
            <ac:picMk id="5" creationId="{FF1AA9AF-9B1E-4D21-8C3E-452B2B1C82DA}"/>
          </ac:picMkLst>
        </pc:picChg>
      </pc:sldChg>
      <pc:sldChg chg="addSp modSp new mod setBg addAnim setClrOvrMap">
        <pc:chgData name="William Lee Stewart (2010984)" userId="S::2010984@student.uwtsd.ac.uk::c65dc988-2c2b-447a-9dd3-57f256038a52" providerId="AD" clId="Web-{F923B86C-6B10-4DC6-B258-A579F1374793}" dt="2021-04-26T10:05:18.085" v="169"/>
        <pc:sldMkLst>
          <pc:docMk/>
          <pc:sldMk cId="664315752" sldId="259"/>
        </pc:sldMkLst>
        <pc:spChg chg="mod">
          <ac:chgData name="William Lee Stewart (2010984)" userId="S::2010984@student.uwtsd.ac.uk::c65dc988-2c2b-447a-9dd3-57f256038a52" providerId="AD" clId="Web-{F923B86C-6B10-4DC6-B258-A579F1374793}" dt="2021-04-26T10:05:18.085" v="167"/>
          <ac:spMkLst>
            <pc:docMk/>
            <pc:sldMk cId="664315752" sldId="259"/>
            <ac:spMk id="2" creationId="{2FDEE326-8499-4FC4-8CE1-07E9E9586490}"/>
          </ac:spMkLst>
        </pc:spChg>
        <pc:spChg chg="mod">
          <ac:chgData name="William Lee Stewart (2010984)" userId="S::2010984@student.uwtsd.ac.uk::c65dc988-2c2b-447a-9dd3-57f256038a52" providerId="AD" clId="Web-{F923B86C-6B10-4DC6-B258-A579F1374793}" dt="2021-04-26T10:05:18.085" v="167"/>
          <ac:spMkLst>
            <pc:docMk/>
            <pc:sldMk cId="664315752" sldId="259"/>
            <ac:spMk id="3" creationId="{BCB59E7D-7198-42DB-86A9-5F6D0FC17549}"/>
          </ac:spMkLst>
        </pc:spChg>
        <pc:spChg chg="add mod">
          <ac:chgData name="William Lee Stewart (2010984)" userId="S::2010984@student.uwtsd.ac.uk::c65dc988-2c2b-447a-9dd3-57f256038a52" providerId="AD" clId="Web-{F923B86C-6B10-4DC6-B258-A579F1374793}" dt="2021-04-26T10:05:18.085" v="167"/>
          <ac:spMkLst>
            <pc:docMk/>
            <pc:sldMk cId="664315752" sldId="259"/>
            <ac:spMk id="5" creationId="{D448C193-221E-4155-8473-379004701C08}"/>
          </ac:spMkLst>
        </pc:spChg>
        <pc:spChg chg="add">
          <ac:chgData name="William Lee Stewart (2010984)" userId="S::2010984@student.uwtsd.ac.uk::c65dc988-2c2b-447a-9dd3-57f256038a52" providerId="AD" clId="Web-{F923B86C-6B10-4DC6-B258-A579F1374793}" dt="2021-04-26T10:05:18.085" v="167"/>
          <ac:spMkLst>
            <pc:docMk/>
            <pc:sldMk cId="664315752" sldId="259"/>
            <ac:spMk id="10" creationId="{71B2258F-86CA-4D4D-8270-BC05FCDEBFB3}"/>
          </ac:spMkLst>
        </pc:spChg>
        <pc:picChg chg="add mod ord">
          <ac:chgData name="William Lee Stewart (2010984)" userId="S::2010984@student.uwtsd.ac.uk::c65dc988-2c2b-447a-9dd3-57f256038a52" providerId="AD" clId="Web-{F923B86C-6B10-4DC6-B258-A579F1374793}" dt="2021-04-26T10:05:18.085" v="167"/>
          <ac:picMkLst>
            <pc:docMk/>
            <pc:sldMk cId="664315752" sldId="259"/>
            <ac:picMk id="4" creationId="{A3DC0DE8-7B6E-4BA7-B647-7EFCAA806CC3}"/>
          </ac:picMkLst>
        </pc:picChg>
      </pc:sldChg>
      <pc:sldChg chg="addSp modSp new del mod setBg">
        <pc:chgData name="William Lee Stewart (2010984)" userId="S::2010984@student.uwtsd.ac.uk::c65dc988-2c2b-447a-9dd3-57f256038a52" providerId="AD" clId="Web-{F923B86C-6B10-4DC6-B258-A579F1374793}" dt="2021-04-26T10:27:25.418" v="194"/>
        <pc:sldMkLst>
          <pc:docMk/>
          <pc:sldMk cId="2846242465" sldId="260"/>
        </pc:sldMkLst>
        <pc:spChg chg="mod ord">
          <ac:chgData name="William Lee Stewart (2010984)" userId="S::2010984@student.uwtsd.ac.uk::c65dc988-2c2b-447a-9dd3-57f256038a52" providerId="AD" clId="Web-{F923B86C-6B10-4DC6-B258-A579F1374793}" dt="2021-04-26T10:20:20.829" v="181"/>
          <ac:spMkLst>
            <pc:docMk/>
            <pc:sldMk cId="2846242465" sldId="260"/>
            <ac:spMk id="2" creationId="{271C1C91-3CEA-4B80-8C73-540AA554B664}"/>
          </ac:spMkLst>
        </pc:spChg>
        <pc:spChg chg="mod ord">
          <ac:chgData name="William Lee Stewart (2010984)" userId="S::2010984@student.uwtsd.ac.uk::c65dc988-2c2b-447a-9dd3-57f256038a52" providerId="AD" clId="Web-{F923B86C-6B10-4DC6-B258-A579F1374793}" dt="2021-04-26T10:20:20.829" v="181"/>
          <ac:spMkLst>
            <pc:docMk/>
            <pc:sldMk cId="2846242465" sldId="260"/>
            <ac:spMk id="3" creationId="{D77E765D-D5C8-461A-A065-D469855E7353}"/>
          </ac:spMkLst>
        </pc:spChg>
        <pc:spChg chg="add mod">
          <ac:chgData name="William Lee Stewart (2010984)" userId="S::2010984@student.uwtsd.ac.uk::c65dc988-2c2b-447a-9dd3-57f256038a52" providerId="AD" clId="Web-{F923B86C-6B10-4DC6-B258-A579F1374793}" dt="2021-04-26T10:20:20.829" v="181"/>
          <ac:spMkLst>
            <pc:docMk/>
            <pc:sldMk cId="2846242465" sldId="260"/>
            <ac:spMk id="5" creationId="{D17E4BEE-FF79-498F-AF21-9F02B9D53C7C}"/>
          </ac:spMkLst>
        </pc:spChg>
        <pc:spChg chg="add">
          <ac:chgData name="William Lee Stewart (2010984)" userId="S::2010984@student.uwtsd.ac.uk::c65dc988-2c2b-447a-9dd3-57f256038a52" providerId="AD" clId="Web-{F923B86C-6B10-4DC6-B258-A579F1374793}" dt="2021-04-26T10:20:20.829" v="181"/>
          <ac:spMkLst>
            <pc:docMk/>
            <pc:sldMk cId="2846242465" sldId="260"/>
            <ac:spMk id="10" creationId="{823AC064-BC96-4F32-8AE1-B2FD38754823}"/>
          </ac:spMkLst>
        </pc:spChg>
        <pc:picChg chg="add mod">
          <ac:chgData name="William Lee Stewart (2010984)" userId="S::2010984@student.uwtsd.ac.uk::c65dc988-2c2b-447a-9dd3-57f256038a52" providerId="AD" clId="Web-{F923B86C-6B10-4DC6-B258-A579F1374793}" dt="2021-04-26T10:20:20.829" v="181"/>
          <ac:picMkLst>
            <pc:docMk/>
            <pc:sldMk cId="2846242465" sldId="260"/>
            <ac:picMk id="4" creationId="{31679796-897C-45F9-B29B-7B9FB79C46DE}"/>
          </ac:picMkLst>
        </pc:picChg>
        <pc:cxnChg chg="add">
          <ac:chgData name="William Lee Stewart (2010984)" userId="S::2010984@student.uwtsd.ac.uk::c65dc988-2c2b-447a-9dd3-57f256038a52" providerId="AD" clId="Web-{F923B86C-6B10-4DC6-B258-A579F1374793}" dt="2021-04-26T10:20:20.829" v="181"/>
          <ac:cxnSpMkLst>
            <pc:docMk/>
            <pc:sldMk cId="2846242465" sldId="260"/>
            <ac:cxnSpMk id="12" creationId="{7E7C77BC-7138-40B1-A15B-20F57A494629}"/>
          </ac:cxnSpMkLst>
        </pc:cxnChg>
      </pc:sldChg>
      <pc:sldChg chg="new del">
        <pc:chgData name="William Lee Stewart (2010984)" userId="S::2010984@student.uwtsd.ac.uk::c65dc988-2c2b-447a-9dd3-57f256038a52" providerId="AD" clId="Web-{F923B86C-6B10-4DC6-B258-A579F1374793}" dt="2021-04-26T10:13:52.461" v="171"/>
        <pc:sldMkLst>
          <pc:docMk/>
          <pc:sldMk cId="3554699905" sldId="260"/>
        </pc:sldMkLst>
      </pc:sldChg>
      <pc:sldChg chg="addSp modSp new mod setBg">
        <pc:chgData name="William Lee Stewart (2010984)" userId="S::2010984@student.uwtsd.ac.uk::c65dc988-2c2b-447a-9dd3-57f256038a52" providerId="AD" clId="Web-{F923B86C-6B10-4DC6-B258-A579F1374793}" dt="2021-04-26T10:29:12.050" v="216"/>
        <pc:sldMkLst>
          <pc:docMk/>
          <pc:sldMk cId="651845854" sldId="261"/>
        </pc:sldMkLst>
        <pc:spChg chg="mod">
          <ac:chgData name="William Lee Stewart (2010984)" userId="S::2010984@student.uwtsd.ac.uk::c65dc988-2c2b-447a-9dd3-57f256038a52" providerId="AD" clId="Web-{F923B86C-6B10-4DC6-B258-A579F1374793}" dt="2021-04-26T10:29:12.050" v="216"/>
          <ac:spMkLst>
            <pc:docMk/>
            <pc:sldMk cId="651845854" sldId="261"/>
            <ac:spMk id="2" creationId="{2B630683-5E9B-4E22-A728-8C949ED3BAF7}"/>
          </ac:spMkLst>
        </pc:spChg>
        <pc:spChg chg="mod">
          <ac:chgData name="William Lee Stewart (2010984)" userId="S::2010984@student.uwtsd.ac.uk::c65dc988-2c2b-447a-9dd3-57f256038a52" providerId="AD" clId="Web-{F923B86C-6B10-4DC6-B258-A579F1374793}" dt="2021-04-26T10:29:12.050" v="216"/>
          <ac:spMkLst>
            <pc:docMk/>
            <pc:sldMk cId="651845854" sldId="261"/>
            <ac:spMk id="3" creationId="{BE0B96C1-9508-4E52-846D-3579AD3637CD}"/>
          </ac:spMkLst>
        </pc:spChg>
        <pc:spChg chg="add mod">
          <ac:chgData name="William Lee Stewart (2010984)" userId="S::2010984@student.uwtsd.ac.uk::c65dc988-2c2b-447a-9dd3-57f256038a52" providerId="AD" clId="Web-{F923B86C-6B10-4DC6-B258-A579F1374793}" dt="2021-04-26T10:29:12.050" v="216"/>
          <ac:spMkLst>
            <pc:docMk/>
            <pc:sldMk cId="651845854" sldId="261"/>
            <ac:spMk id="5" creationId="{5F070E1D-DF1C-4CAD-A461-635F4E96B639}"/>
          </ac:spMkLst>
        </pc:spChg>
        <pc:spChg chg="add">
          <ac:chgData name="William Lee Stewart (2010984)" userId="S::2010984@student.uwtsd.ac.uk::c65dc988-2c2b-447a-9dd3-57f256038a52" providerId="AD" clId="Web-{F923B86C-6B10-4DC6-B258-A579F1374793}" dt="2021-04-26T10:29:12.050" v="216"/>
          <ac:spMkLst>
            <pc:docMk/>
            <pc:sldMk cId="651845854" sldId="261"/>
            <ac:spMk id="10" creationId="{3A930249-8242-4E2B-AF17-C01826488321}"/>
          </ac:spMkLst>
        </pc:spChg>
        <pc:spChg chg="add">
          <ac:chgData name="William Lee Stewart (2010984)" userId="S::2010984@student.uwtsd.ac.uk::c65dc988-2c2b-447a-9dd3-57f256038a52" providerId="AD" clId="Web-{F923B86C-6B10-4DC6-B258-A579F1374793}" dt="2021-04-26T10:29:12.050" v="216"/>
          <ac:spMkLst>
            <pc:docMk/>
            <pc:sldMk cId="651845854" sldId="261"/>
            <ac:spMk id="12" creationId="{A5BDD999-C5E1-4B3E-A710-768673819165}"/>
          </ac:spMkLst>
        </pc:spChg>
        <pc:picChg chg="add mod ord">
          <ac:chgData name="William Lee Stewart (2010984)" userId="S::2010984@student.uwtsd.ac.uk::c65dc988-2c2b-447a-9dd3-57f256038a52" providerId="AD" clId="Web-{F923B86C-6B10-4DC6-B258-A579F1374793}" dt="2021-04-26T10:29:12.050" v="216"/>
          <ac:picMkLst>
            <pc:docMk/>
            <pc:sldMk cId="651845854" sldId="261"/>
            <ac:picMk id="4" creationId="{42CD0594-D39E-4C49-AB5F-76FB10D9D4A6}"/>
          </ac:picMkLst>
        </pc:picChg>
      </pc:sldChg>
      <pc:sldChg chg="addSp modSp new mod setBg">
        <pc:chgData name="William Lee Stewart (2010984)" userId="S::2010984@student.uwtsd.ac.uk::c65dc988-2c2b-447a-9dd3-57f256038a52" providerId="AD" clId="Web-{F923B86C-6B10-4DC6-B258-A579F1374793}" dt="2021-04-26T10:24:01.046" v="193"/>
        <pc:sldMkLst>
          <pc:docMk/>
          <pc:sldMk cId="2678209913" sldId="262"/>
        </pc:sldMkLst>
        <pc:spChg chg="mod">
          <ac:chgData name="William Lee Stewart (2010984)" userId="S::2010984@student.uwtsd.ac.uk::c65dc988-2c2b-447a-9dd3-57f256038a52" providerId="AD" clId="Web-{F923B86C-6B10-4DC6-B258-A579F1374793}" dt="2021-04-26T10:24:01.046" v="193"/>
          <ac:spMkLst>
            <pc:docMk/>
            <pc:sldMk cId="2678209913" sldId="262"/>
            <ac:spMk id="2" creationId="{F57ACBBE-596E-4CF1-9D3D-8CDFAE472C59}"/>
          </ac:spMkLst>
        </pc:spChg>
        <pc:spChg chg="mod">
          <ac:chgData name="William Lee Stewart (2010984)" userId="S::2010984@student.uwtsd.ac.uk::c65dc988-2c2b-447a-9dd3-57f256038a52" providerId="AD" clId="Web-{F923B86C-6B10-4DC6-B258-A579F1374793}" dt="2021-04-26T10:24:01.046" v="193"/>
          <ac:spMkLst>
            <pc:docMk/>
            <pc:sldMk cId="2678209913" sldId="262"/>
            <ac:spMk id="3" creationId="{DBD582AA-81CF-4751-8B73-7EBF96BA1627}"/>
          </ac:spMkLst>
        </pc:spChg>
        <pc:spChg chg="add">
          <ac:chgData name="William Lee Stewart (2010984)" userId="S::2010984@student.uwtsd.ac.uk::c65dc988-2c2b-447a-9dd3-57f256038a52" providerId="AD" clId="Web-{F923B86C-6B10-4DC6-B258-A579F1374793}" dt="2021-04-26T10:24:01.046" v="193"/>
          <ac:spMkLst>
            <pc:docMk/>
            <pc:sldMk cId="2678209913" sldId="262"/>
            <ac:spMk id="8" creationId="{5A0118C5-4F8D-4CF4-BADD-53FEACC6C42A}"/>
          </ac:spMkLst>
        </pc:spChg>
        <pc:spChg chg="add">
          <ac:chgData name="William Lee Stewart (2010984)" userId="S::2010984@student.uwtsd.ac.uk::c65dc988-2c2b-447a-9dd3-57f256038a52" providerId="AD" clId="Web-{F923B86C-6B10-4DC6-B258-A579F1374793}" dt="2021-04-26T10:24:01.046" v="193"/>
          <ac:spMkLst>
            <pc:docMk/>
            <pc:sldMk cId="2678209913" sldId="262"/>
            <ac:spMk id="10" creationId="{4E0A5C5C-2A95-428E-9F6A-0D29EBD57C9F}"/>
          </ac:spMkLst>
        </pc:spChg>
        <pc:spChg chg="add">
          <ac:chgData name="William Lee Stewart (2010984)" userId="S::2010984@student.uwtsd.ac.uk::c65dc988-2c2b-447a-9dd3-57f256038a52" providerId="AD" clId="Web-{F923B86C-6B10-4DC6-B258-A579F1374793}" dt="2021-04-26T10:24:01.046" v="193"/>
          <ac:spMkLst>
            <pc:docMk/>
            <pc:sldMk cId="2678209913" sldId="262"/>
            <ac:spMk id="12" creationId="{1056F38F-7C4E-461D-8709-7D0024AE1F79}"/>
          </ac:spMkLst>
        </pc:spChg>
        <pc:spChg chg="add">
          <ac:chgData name="William Lee Stewart (2010984)" userId="S::2010984@student.uwtsd.ac.uk::c65dc988-2c2b-447a-9dd3-57f256038a52" providerId="AD" clId="Web-{F923B86C-6B10-4DC6-B258-A579F1374793}" dt="2021-04-26T10:24:01.046" v="193"/>
          <ac:spMkLst>
            <pc:docMk/>
            <pc:sldMk cId="2678209913" sldId="262"/>
            <ac:spMk id="14" creationId="{C7278469-3C3C-49CE-AEEE-E176A4900B78}"/>
          </ac:spMkLst>
        </pc:spChg>
        <pc:spChg chg="add">
          <ac:chgData name="William Lee Stewart (2010984)" userId="S::2010984@student.uwtsd.ac.uk::c65dc988-2c2b-447a-9dd3-57f256038a52" providerId="AD" clId="Web-{F923B86C-6B10-4DC6-B258-A579F1374793}" dt="2021-04-26T10:24:01.046" v="193"/>
          <ac:spMkLst>
            <pc:docMk/>
            <pc:sldMk cId="2678209913" sldId="262"/>
            <ac:spMk id="20" creationId="{4C6598AB-1C17-4D54-951C-A082D94ACB7A}"/>
          </ac:spMkLst>
        </pc:spChg>
        <pc:spChg chg="add">
          <ac:chgData name="William Lee Stewart (2010984)" userId="S::2010984@student.uwtsd.ac.uk::c65dc988-2c2b-447a-9dd3-57f256038a52" providerId="AD" clId="Web-{F923B86C-6B10-4DC6-B258-A579F1374793}" dt="2021-04-26T10:24:01.046" v="193"/>
          <ac:spMkLst>
            <pc:docMk/>
            <pc:sldMk cId="2678209913" sldId="262"/>
            <ac:spMk id="22" creationId="{C83B66D7-137D-4AC1-B172-53D60F08BEB5}"/>
          </ac:spMkLst>
        </pc:spChg>
        <pc:spChg chg="add">
          <ac:chgData name="William Lee Stewart (2010984)" userId="S::2010984@student.uwtsd.ac.uk::c65dc988-2c2b-447a-9dd3-57f256038a52" providerId="AD" clId="Web-{F923B86C-6B10-4DC6-B258-A579F1374793}" dt="2021-04-26T10:24:01.046" v="193"/>
          <ac:spMkLst>
            <pc:docMk/>
            <pc:sldMk cId="2678209913" sldId="262"/>
            <ac:spMk id="24" creationId="{F6B92503-6984-4D15-8B98-8718709B785D}"/>
          </ac:spMkLst>
        </pc:spChg>
        <pc:spChg chg="add">
          <ac:chgData name="William Lee Stewart (2010984)" userId="S::2010984@student.uwtsd.ac.uk::c65dc988-2c2b-447a-9dd3-57f256038a52" providerId="AD" clId="Web-{F923B86C-6B10-4DC6-B258-A579F1374793}" dt="2021-04-26T10:24:01.046" v="193"/>
          <ac:spMkLst>
            <pc:docMk/>
            <pc:sldMk cId="2678209913" sldId="262"/>
            <ac:spMk id="26" creationId="{08DDF938-524E-4C18-A47D-C00627832366}"/>
          </ac:spMkLst>
        </pc:spChg>
        <pc:grpChg chg="add">
          <ac:chgData name="William Lee Stewart (2010984)" userId="S::2010984@student.uwtsd.ac.uk::c65dc988-2c2b-447a-9dd3-57f256038a52" providerId="AD" clId="Web-{F923B86C-6B10-4DC6-B258-A579F1374793}" dt="2021-04-26T10:24:01.046" v="193"/>
          <ac:grpSpMkLst>
            <pc:docMk/>
            <pc:sldMk cId="2678209913" sldId="262"/>
            <ac:grpSpMk id="16" creationId="{93DC754C-7E09-422D-A8BB-AF632E90DFA2}"/>
          </ac:grpSpMkLst>
        </pc:grpChg>
        <pc:grpChg chg="add">
          <ac:chgData name="William Lee Stewart (2010984)" userId="S::2010984@student.uwtsd.ac.uk::c65dc988-2c2b-447a-9dd3-57f256038a52" providerId="AD" clId="Web-{F923B86C-6B10-4DC6-B258-A579F1374793}" dt="2021-04-26T10:24:01.046" v="193"/>
          <ac:grpSpMkLst>
            <pc:docMk/>
            <pc:sldMk cId="2678209913" sldId="262"/>
            <ac:grpSpMk id="28" creationId="{3773FAF5-C452-4455-9411-D6AF5EBD4CA9}"/>
          </ac:grpSpMkLst>
        </pc:grpChg>
      </pc:sldChg>
      <pc:sldChg chg="addSp modSp new mod setBg">
        <pc:chgData name="William Lee Stewart (2010984)" userId="S::2010984@student.uwtsd.ac.uk::c65dc988-2c2b-447a-9dd3-57f256038a52" providerId="AD" clId="Web-{F923B86C-6B10-4DC6-B258-A579F1374793}" dt="2021-04-26T10:35:12.556" v="231" actId="20577"/>
        <pc:sldMkLst>
          <pc:docMk/>
          <pc:sldMk cId="1749343536" sldId="263"/>
        </pc:sldMkLst>
        <pc:spChg chg="mod">
          <ac:chgData name="William Lee Stewart (2010984)" userId="S::2010984@student.uwtsd.ac.uk::c65dc988-2c2b-447a-9dd3-57f256038a52" providerId="AD" clId="Web-{F923B86C-6B10-4DC6-B258-A579F1374793}" dt="2021-04-26T10:35:12.556" v="231" actId="20577"/>
          <ac:spMkLst>
            <pc:docMk/>
            <pc:sldMk cId="1749343536" sldId="263"/>
            <ac:spMk id="2" creationId="{D5986BF5-C915-4CF7-B7A4-2AA54A9D6686}"/>
          </ac:spMkLst>
        </pc:spChg>
        <pc:spChg chg="mod">
          <ac:chgData name="William Lee Stewart (2010984)" userId="S::2010984@student.uwtsd.ac.uk::c65dc988-2c2b-447a-9dd3-57f256038a52" providerId="AD" clId="Web-{F923B86C-6B10-4DC6-B258-A579F1374793}" dt="2021-04-26T10:34:01.521" v="224"/>
          <ac:spMkLst>
            <pc:docMk/>
            <pc:sldMk cId="1749343536" sldId="263"/>
            <ac:spMk id="3" creationId="{631104F1-C478-4FE0-A6D7-84AE62A424A1}"/>
          </ac:spMkLst>
        </pc:spChg>
        <pc:spChg chg="add">
          <ac:chgData name="William Lee Stewart (2010984)" userId="S::2010984@student.uwtsd.ac.uk::c65dc988-2c2b-447a-9dd3-57f256038a52" providerId="AD" clId="Web-{F923B86C-6B10-4DC6-B258-A579F1374793}" dt="2021-04-26T10:34:01.521" v="224"/>
          <ac:spMkLst>
            <pc:docMk/>
            <pc:sldMk cId="1749343536" sldId="263"/>
            <ac:spMk id="8" creationId="{FB5B0058-AF13-4859-B429-4EDDE2A26F7F}"/>
          </ac:spMkLst>
        </pc:spChg>
        <pc:spChg chg="add">
          <ac:chgData name="William Lee Stewart (2010984)" userId="S::2010984@student.uwtsd.ac.uk::c65dc988-2c2b-447a-9dd3-57f256038a52" providerId="AD" clId="Web-{F923B86C-6B10-4DC6-B258-A579F1374793}" dt="2021-04-26T10:34:01.521" v="224"/>
          <ac:spMkLst>
            <pc:docMk/>
            <pc:sldMk cId="1749343536" sldId="263"/>
            <ac:spMk id="10" creationId="{81BD432D-FAB3-4B5D-BF27-4DA7C75B3238}"/>
          </ac:spMkLst>
        </pc:spChg>
        <pc:cxnChg chg="add">
          <ac:chgData name="William Lee Stewart (2010984)" userId="S::2010984@student.uwtsd.ac.uk::c65dc988-2c2b-447a-9dd3-57f256038a52" providerId="AD" clId="Web-{F923B86C-6B10-4DC6-B258-A579F1374793}" dt="2021-04-26T10:34:01.521" v="224"/>
          <ac:cxnSpMkLst>
            <pc:docMk/>
            <pc:sldMk cId="1749343536" sldId="263"/>
            <ac:cxnSpMk id="12" creationId="{E6D6B450-4278-45B8-88C7-C061710E3C7E}"/>
          </ac:cxnSpMkLst>
        </pc:cxnChg>
        <pc:cxnChg chg="add">
          <ac:chgData name="William Lee Stewart (2010984)" userId="S::2010984@student.uwtsd.ac.uk::c65dc988-2c2b-447a-9dd3-57f256038a52" providerId="AD" clId="Web-{F923B86C-6B10-4DC6-B258-A579F1374793}" dt="2021-04-26T10:34:01.521" v="224"/>
          <ac:cxnSpMkLst>
            <pc:docMk/>
            <pc:sldMk cId="1749343536" sldId="263"/>
            <ac:cxnSpMk id="14" creationId="{74234A4C-A256-4139-A5F4-27078F0D6796}"/>
          </ac:cxnSpMkLst>
        </pc:cxnChg>
      </pc:sldChg>
      <pc:sldChg chg="addSp modSp new mod setBg">
        <pc:chgData name="William Lee Stewart (2010984)" userId="S::2010984@student.uwtsd.ac.uk::c65dc988-2c2b-447a-9dd3-57f256038a52" providerId="AD" clId="Web-{F923B86C-6B10-4DC6-B258-A579F1374793}" dt="2021-04-26T10:34:42.179" v="226"/>
        <pc:sldMkLst>
          <pc:docMk/>
          <pc:sldMk cId="1969660476" sldId="264"/>
        </pc:sldMkLst>
        <pc:spChg chg="mod">
          <ac:chgData name="William Lee Stewart (2010984)" userId="S::2010984@student.uwtsd.ac.uk::c65dc988-2c2b-447a-9dd3-57f256038a52" providerId="AD" clId="Web-{F923B86C-6B10-4DC6-B258-A579F1374793}" dt="2021-04-26T10:34:42.179" v="226"/>
          <ac:spMkLst>
            <pc:docMk/>
            <pc:sldMk cId="1969660476" sldId="264"/>
            <ac:spMk id="2" creationId="{D41FF670-4229-47ED-814A-53E633DA7F13}"/>
          </ac:spMkLst>
        </pc:spChg>
        <pc:spChg chg="mod">
          <ac:chgData name="William Lee Stewart (2010984)" userId="S::2010984@student.uwtsd.ac.uk::c65dc988-2c2b-447a-9dd3-57f256038a52" providerId="AD" clId="Web-{F923B86C-6B10-4DC6-B258-A579F1374793}" dt="2021-04-26T10:34:42.179" v="226"/>
          <ac:spMkLst>
            <pc:docMk/>
            <pc:sldMk cId="1969660476" sldId="264"/>
            <ac:spMk id="3" creationId="{D97200B5-E1C7-4811-8B37-7158F8822F3E}"/>
          </ac:spMkLst>
        </pc:spChg>
        <pc:spChg chg="add">
          <ac:chgData name="William Lee Stewart (2010984)" userId="S::2010984@student.uwtsd.ac.uk::c65dc988-2c2b-447a-9dd3-57f256038a52" providerId="AD" clId="Web-{F923B86C-6B10-4DC6-B258-A579F1374793}" dt="2021-04-26T10:34:42.179" v="226"/>
          <ac:spMkLst>
            <pc:docMk/>
            <pc:sldMk cId="1969660476" sldId="264"/>
            <ac:spMk id="8" creationId="{23962611-DFD5-4092-AAFD-559E3DFCE2C9}"/>
          </ac:spMkLst>
        </pc:spChg>
        <pc:picChg chg="add">
          <ac:chgData name="William Lee Stewart (2010984)" userId="S::2010984@student.uwtsd.ac.uk::c65dc988-2c2b-447a-9dd3-57f256038a52" providerId="AD" clId="Web-{F923B86C-6B10-4DC6-B258-A579F1374793}" dt="2021-04-26T10:34:42.179" v="226"/>
          <ac:picMkLst>
            <pc:docMk/>
            <pc:sldMk cId="1969660476" sldId="264"/>
            <ac:picMk id="10" creationId="{2270F1FA-0425-408F-9861-80BF5AFB276D}"/>
          </ac:picMkLst>
        </pc:picChg>
      </pc:sldChg>
    </pc:docChg>
  </pc:docChgLst>
  <pc:docChgLst>
    <pc:chgData name="William Lee Stewart (2010984)" userId="S::2010984@student.uwtsd.ac.uk::c65dc988-2c2b-447a-9dd3-57f256038a52" providerId="AD" clId="Web-{0C857992-2915-A210-6475-84671C8527F3}"/>
    <pc:docChg chg="modSld">
      <pc:chgData name="William Lee Stewart (2010984)" userId="S::2010984@student.uwtsd.ac.uk::c65dc988-2c2b-447a-9dd3-57f256038a52" providerId="AD" clId="Web-{0C857992-2915-A210-6475-84671C8527F3}" dt="2021-04-28T17:48:55.775" v="139" actId="1076"/>
      <pc:docMkLst>
        <pc:docMk/>
      </pc:docMkLst>
      <pc:sldChg chg="addSp delSp modSp">
        <pc:chgData name="William Lee Stewart (2010984)" userId="S::2010984@student.uwtsd.ac.uk::c65dc988-2c2b-447a-9dd3-57f256038a52" providerId="AD" clId="Web-{0C857992-2915-A210-6475-84671C8527F3}" dt="2021-04-28T17:19:41.351" v="109" actId="20577"/>
        <pc:sldMkLst>
          <pc:docMk/>
          <pc:sldMk cId="2678209913" sldId="262"/>
        </pc:sldMkLst>
        <pc:spChg chg="mod">
          <ac:chgData name="William Lee Stewart (2010984)" userId="S::2010984@student.uwtsd.ac.uk::c65dc988-2c2b-447a-9dd3-57f256038a52" providerId="AD" clId="Web-{0C857992-2915-A210-6475-84671C8527F3}" dt="2021-04-28T17:19:41.351" v="109" actId="20577"/>
          <ac:spMkLst>
            <pc:docMk/>
            <pc:sldMk cId="2678209913" sldId="262"/>
            <ac:spMk id="2" creationId="{F57ACBBE-596E-4CF1-9D3D-8CDFAE472C59}"/>
          </ac:spMkLst>
        </pc:spChg>
        <pc:spChg chg="del">
          <ac:chgData name="William Lee Stewart (2010984)" userId="S::2010984@student.uwtsd.ac.uk::c65dc988-2c2b-447a-9dd3-57f256038a52" providerId="AD" clId="Web-{0C857992-2915-A210-6475-84671C8527F3}" dt="2021-04-28T16:51:19.874" v="0"/>
          <ac:spMkLst>
            <pc:docMk/>
            <pc:sldMk cId="2678209913" sldId="262"/>
            <ac:spMk id="23" creationId="{93099A4B-1B84-433E-9124-0E92EC4341FD}"/>
          </ac:spMkLst>
        </pc:spChg>
        <pc:picChg chg="add mod ord">
          <ac:chgData name="William Lee Stewart (2010984)" userId="S::2010984@student.uwtsd.ac.uk::c65dc988-2c2b-447a-9dd3-57f256038a52" providerId="AD" clId="Web-{0C857992-2915-A210-6475-84671C8527F3}" dt="2021-04-28T16:52:44.360" v="9" actId="1076"/>
          <ac:picMkLst>
            <pc:docMk/>
            <pc:sldMk cId="2678209913" sldId="262"/>
            <ac:picMk id="3" creationId="{357B10C3-9717-4099-B435-181CA461BBC6}"/>
          </ac:picMkLst>
        </pc:picChg>
      </pc:sldChg>
      <pc:sldChg chg="addSp delSp modSp mod setClrOvrMap">
        <pc:chgData name="William Lee Stewart (2010984)" userId="S::2010984@student.uwtsd.ac.uk::c65dc988-2c2b-447a-9dd3-57f256038a52" providerId="AD" clId="Web-{0C857992-2915-A210-6475-84671C8527F3}" dt="2021-04-28T17:41:51.069" v="124"/>
        <pc:sldMkLst>
          <pc:docMk/>
          <pc:sldMk cId="1749343536" sldId="263"/>
        </pc:sldMkLst>
        <pc:spChg chg="mod">
          <ac:chgData name="William Lee Stewart (2010984)" userId="S::2010984@student.uwtsd.ac.uk::c65dc988-2c2b-447a-9dd3-57f256038a52" providerId="AD" clId="Web-{0C857992-2915-A210-6475-84671C8527F3}" dt="2021-04-28T17:41:51.069" v="124"/>
          <ac:spMkLst>
            <pc:docMk/>
            <pc:sldMk cId="1749343536" sldId="263"/>
            <ac:spMk id="2" creationId="{D5986BF5-C915-4CF7-B7A4-2AA54A9D6686}"/>
          </ac:spMkLst>
        </pc:spChg>
        <pc:spChg chg="mod">
          <ac:chgData name="William Lee Stewart (2010984)" userId="S::2010984@student.uwtsd.ac.uk::c65dc988-2c2b-447a-9dd3-57f256038a52" providerId="AD" clId="Web-{0C857992-2915-A210-6475-84671C8527F3}" dt="2021-04-28T17:41:51.069" v="124"/>
          <ac:spMkLst>
            <pc:docMk/>
            <pc:sldMk cId="1749343536" sldId="263"/>
            <ac:spMk id="3" creationId="{631104F1-C478-4FE0-A6D7-84AE62A424A1}"/>
          </ac:spMkLst>
        </pc:spChg>
        <pc:spChg chg="add mod">
          <ac:chgData name="William Lee Stewart (2010984)" userId="S::2010984@student.uwtsd.ac.uk::c65dc988-2c2b-447a-9dd3-57f256038a52" providerId="AD" clId="Web-{0C857992-2915-A210-6475-84671C8527F3}" dt="2021-04-28T17:41:51.069" v="124"/>
          <ac:spMkLst>
            <pc:docMk/>
            <pc:sldMk cId="1749343536" sldId="263"/>
            <ac:spMk id="5" creationId="{826A80AB-AB73-4234-BFD0-86F8CBD35B13}"/>
          </ac:spMkLst>
        </pc:spChg>
        <pc:spChg chg="add del">
          <ac:chgData name="William Lee Stewart (2010984)" userId="S::2010984@student.uwtsd.ac.uk::c65dc988-2c2b-447a-9dd3-57f256038a52" providerId="AD" clId="Web-{0C857992-2915-A210-6475-84671C8527F3}" dt="2021-04-28T17:27:41.831" v="119"/>
          <ac:spMkLst>
            <pc:docMk/>
            <pc:sldMk cId="1749343536" sldId="263"/>
            <ac:spMk id="8" creationId="{FB5B0058-AF13-4859-B429-4EDDE2A26F7F}"/>
          </ac:spMkLst>
        </pc:spChg>
        <pc:spChg chg="add del">
          <ac:chgData name="William Lee Stewart (2010984)" userId="S::2010984@student.uwtsd.ac.uk::c65dc988-2c2b-447a-9dd3-57f256038a52" providerId="AD" clId="Web-{0C857992-2915-A210-6475-84671C8527F3}" dt="2021-04-28T17:27:41.831" v="119"/>
          <ac:spMkLst>
            <pc:docMk/>
            <pc:sldMk cId="1749343536" sldId="263"/>
            <ac:spMk id="10" creationId="{81BD432D-FAB3-4B5D-BF27-4DA7C75B3238}"/>
          </ac:spMkLst>
        </pc:spChg>
        <pc:spChg chg="add del">
          <ac:chgData name="William Lee Stewart (2010984)" userId="S::2010984@student.uwtsd.ac.uk::c65dc988-2c2b-447a-9dd3-57f256038a52" providerId="AD" clId="Web-{0C857992-2915-A210-6475-84671C8527F3}" dt="2021-04-28T17:41:51.069" v="124"/>
          <ac:spMkLst>
            <pc:docMk/>
            <pc:sldMk cId="1749343536" sldId="263"/>
            <ac:spMk id="17" creationId="{E70372AA-12E1-4094-B31A-1B0F57FC3E78}"/>
          </ac:spMkLst>
        </pc:spChg>
        <pc:spChg chg="add del">
          <ac:chgData name="William Lee Stewart (2010984)" userId="S::2010984@student.uwtsd.ac.uk::c65dc988-2c2b-447a-9dd3-57f256038a52" providerId="AD" clId="Web-{0C857992-2915-A210-6475-84671C8527F3}" dt="2021-04-28T17:41:51.069" v="124"/>
          <ac:spMkLst>
            <pc:docMk/>
            <pc:sldMk cId="1749343536" sldId="263"/>
            <ac:spMk id="19" creationId="{AA61CCAC-6875-474C-8E9E-F57ABF078C2B}"/>
          </ac:spMkLst>
        </pc:spChg>
        <pc:spChg chg="add del">
          <ac:chgData name="William Lee Stewart (2010984)" userId="S::2010984@student.uwtsd.ac.uk::c65dc988-2c2b-447a-9dd3-57f256038a52" providerId="AD" clId="Web-{0C857992-2915-A210-6475-84671C8527F3}" dt="2021-04-28T17:27:41.221" v="118"/>
          <ac:spMkLst>
            <pc:docMk/>
            <pc:sldMk cId="1749343536" sldId="263"/>
            <ac:spMk id="20" creationId="{C1DD1A8A-57D5-4A81-AD04-532B043C5611}"/>
          </ac:spMkLst>
        </pc:spChg>
        <pc:spChg chg="add del">
          <ac:chgData name="William Lee Stewart (2010984)" userId="S::2010984@student.uwtsd.ac.uk::c65dc988-2c2b-447a-9dd3-57f256038a52" providerId="AD" clId="Web-{0C857992-2915-A210-6475-84671C8527F3}" dt="2021-04-28T17:27:41.221" v="118"/>
          <ac:spMkLst>
            <pc:docMk/>
            <pc:sldMk cId="1749343536" sldId="263"/>
            <ac:spMk id="22" creationId="{007891EC-4501-44ED-A8C8-B11B6DB767AB}"/>
          </ac:spMkLst>
        </pc:spChg>
        <pc:spChg chg="add del">
          <ac:chgData name="William Lee Stewart (2010984)" userId="S::2010984@student.uwtsd.ac.uk::c65dc988-2c2b-447a-9dd3-57f256038a52" providerId="AD" clId="Web-{0C857992-2915-A210-6475-84671C8527F3}" dt="2021-04-28T17:41:51.069" v="124"/>
          <ac:spMkLst>
            <pc:docMk/>
            <pc:sldMk cId="1749343536" sldId="263"/>
            <ac:spMk id="24" creationId="{5683D043-25BB-4AC9-8130-641179672614}"/>
          </ac:spMkLst>
        </pc:spChg>
        <pc:spChg chg="add">
          <ac:chgData name="William Lee Stewart (2010984)" userId="S::2010984@student.uwtsd.ac.uk::c65dc988-2c2b-447a-9dd3-57f256038a52" providerId="AD" clId="Web-{0C857992-2915-A210-6475-84671C8527F3}" dt="2021-04-28T17:41:51.069" v="124"/>
          <ac:spMkLst>
            <pc:docMk/>
            <pc:sldMk cId="1749343536" sldId="263"/>
            <ac:spMk id="29" creationId="{0DE6A193-4755-479A-BC6F-A7EBCA73BE1A}"/>
          </ac:spMkLst>
        </pc:spChg>
        <pc:spChg chg="add">
          <ac:chgData name="William Lee Stewart (2010984)" userId="S::2010984@student.uwtsd.ac.uk::c65dc988-2c2b-447a-9dd3-57f256038a52" providerId="AD" clId="Web-{0C857992-2915-A210-6475-84671C8527F3}" dt="2021-04-28T17:41:51.069" v="124"/>
          <ac:spMkLst>
            <pc:docMk/>
            <pc:sldMk cId="1749343536" sldId="263"/>
            <ac:spMk id="31" creationId="{5A55B759-31A7-423C-9BC2-A8BC09FE98B9}"/>
          </ac:spMkLst>
        </pc:spChg>
        <pc:spChg chg="add">
          <ac:chgData name="William Lee Stewart (2010984)" userId="S::2010984@student.uwtsd.ac.uk::c65dc988-2c2b-447a-9dd3-57f256038a52" providerId="AD" clId="Web-{0C857992-2915-A210-6475-84671C8527F3}" dt="2021-04-28T17:41:51.069" v="124"/>
          <ac:spMkLst>
            <pc:docMk/>
            <pc:sldMk cId="1749343536" sldId="263"/>
            <ac:spMk id="33" creationId="{F78796AF-79A0-47AC-BEFD-BFFC00F968C4}"/>
          </ac:spMkLst>
        </pc:spChg>
        <pc:picChg chg="add mod">
          <ac:chgData name="William Lee Stewart (2010984)" userId="S::2010984@student.uwtsd.ac.uk::c65dc988-2c2b-447a-9dd3-57f256038a52" providerId="AD" clId="Web-{0C857992-2915-A210-6475-84671C8527F3}" dt="2021-04-28T17:41:51.069" v="124"/>
          <ac:picMkLst>
            <pc:docMk/>
            <pc:sldMk cId="1749343536" sldId="263"/>
            <ac:picMk id="4" creationId="{0D51D240-F330-42AD-BFB4-E15F811CA3AD}"/>
          </ac:picMkLst>
        </pc:picChg>
        <pc:picChg chg="add del">
          <ac:chgData name="William Lee Stewart (2010984)" userId="S::2010984@student.uwtsd.ac.uk::c65dc988-2c2b-447a-9dd3-57f256038a52" providerId="AD" clId="Web-{0C857992-2915-A210-6475-84671C8527F3}" dt="2021-04-28T17:27:41.221" v="118"/>
          <ac:picMkLst>
            <pc:docMk/>
            <pc:sldMk cId="1749343536" sldId="263"/>
            <ac:picMk id="16" creationId="{9B4374CF-D40D-4594-97C0-2D9C01E00A03}"/>
          </ac:picMkLst>
        </pc:picChg>
        <pc:picChg chg="add mod ord">
          <ac:chgData name="William Lee Stewart (2010984)" userId="S::2010984@student.uwtsd.ac.uk::c65dc988-2c2b-447a-9dd3-57f256038a52" providerId="AD" clId="Web-{0C857992-2915-A210-6475-84671C8527F3}" dt="2021-04-28T17:41:51.069" v="124"/>
          <ac:picMkLst>
            <pc:docMk/>
            <pc:sldMk cId="1749343536" sldId="263"/>
            <ac:picMk id="18" creationId="{88775046-49FB-442F-B27B-B115F4587B05}"/>
          </ac:picMkLst>
        </pc:picChg>
        <pc:cxnChg chg="add del">
          <ac:chgData name="William Lee Stewart (2010984)" userId="S::2010984@student.uwtsd.ac.uk::c65dc988-2c2b-447a-9dd3-57f256038a52" providerId="AD" clId="Web-{0C857992-2915-A210-6475-84671C8527F3}" dt="2021-04-28T17:27:41.831" v="119"/>
          <ac:cxnSpMkLst>
            <pc:docMk/>
            <pc:sldMk cId="1749343536" sldId="263"/>
            <ac:cxnSpMk id="12" creationId="{E6D6B450-4278-45B8-88C7-C061710E3C7E}"/>
          </ac:cxnSpMkLst>
        </pc:cxnChg>
        <pc:cxnChg chg="add del">
          <ac:chgData name="William Lee Stewart (2010984)" userId="S::2010984@student.uwtsd.ac.uk::c65dc988-2c2b-447a-9dd3-57f256038a52" providerId="AD" clId="Web-{0C857992-2915-A210-6475-84671C8527F3}" dt="2021-04-28T17:27:41.831" v="119"/>
          <ac:cxnSpMkLst>
            <pc:docMk/>
            <pc:sldMk cId="1749343536" sldId="263"/>
            <ac:cxnSpMk id="14" creationId="{74234A4C-A256-4139-A5F4-27078F0D6796}"/>
          </ac:cxnSpMkLst>
        </pc:cxnChg>
      </pc:sldChg>
      <pc:sldChg chg="modSp">
        <pc:chgData name="William Lee Stewart (2010984)" userId="S::2010984@student.uwtsd.ac.uk::c65dc988-2c2b-447a-9dd3-57f256038a52" providerId="AD" clId="Web-{0C857992-2915-A210-6475-84671C8527F3}" dt="2021-04-28T17:16:27.878" v="97" actId="20577"/>
        <pc:sldMkLst>
          <pc:docMk/>
          <pc:sldMk cId="1549975946" sldId="266"/>
        </pc:sldMkLst>
        <pc:spChg chg="mod">
          <ac:chgData name="William Lee Stewart (2010984)" userId="S::2010984@student.uwtsd.ac.uk::c65dc988-2c2b-447a-9dd3-57f256038a52" providerId="AD" clId="Web-{0C857992-2915-A210-6475-84671C8527F3}" dt="2021-04-28T17:14:15.375" v="51" actId="20577"/>
          <ac:spMkLst>
            <pc:docMk/>
            <pc:sldMk cId="1549975946" sldId="266"/>
            <ac:spMk id="2" creationId="{7E0C79AC-78A2-432C-9CBD-8423942A6F6F}"/>
          </ac:spMkLst>
        </pc:spChg>
        <pc:spChg chg="mod">
          <ac:chgData name="William Lee Stewart (2010984)" userId="S::2010984@student.uwtsd.ac.uk::c65dc988-2c2b-447a-9dd3-57f256038a52" providerId="AD" clId="Web-{0C857992-2915-A210-6475-84671C8527F3}" dt="2021-04-28T17:16:27.878" v="97" actId="20577"/>
          <ac:spMkLst>
            <pc:docMk/>
            <pc:sldMk cId="1549975946" sldId="266"/>
            <ac:spMk id="8" creationId="{B83D4735-75AA-4C9A-9CA2-6D962EED40E5}"/>
          </ac:spMkLst>
        </pc:spChg>
      </pc:sldChg>
      <pc:sldChg chg="delSp modSp mod modClrScheme delDesignElem modShow chgLayout">
        <pc:chgData name="William Lee Stewart (2010984)" userId="S::2010984@student.uwtsd.ac.uk::c65dc988-2c2b-447a-9dd3-57f256038a52" providerId="AD" clId="Web-{0C857992-2915-A210-6475-84671C8527F3}" dt="2021-04-28T17:48:55.775" v="139" actId="1076"/>
        <pc:sldMkLst>
          <pc:docMk/>
          <pc:sldMk cId="1358928706" sldId="271"/>
        </pc:sldMkLst>
        <pc:spChg chg="mod ord">
          <ac:chgData name="William Lee Stewart (2010984)" userId="S::2010984@student.uwtsd.ac.uk::c65dc988-2c2b-447a-9dd3-57f256038a52" providerId="AD" clId="Web-{0C857992-2915-A210-6475-84671C8527F3}" dt="2021-04-28T17:48:32.962" v="138" actId="14100"/>
          <ac:spMkLst>
            <pc:docMk/>
            <pc:sldMk cId="1358928706" sldId="271"/>
            <ac:spMk id="2" creationId="{FA4711DE-CA21-4015-99DF-9FD742371360}"/>
          </ac:spMkLst>
        </pc:spChg>
        <pc:spChg chg="mod ord">
          <ac:chgData name="William Lee Stewart (2010984)" userId="S::2010984@student.uwtsd.ac.uk::c65dc988-2c2b-447a-9dd3-57f256038a52" providerId="AD" clId="Web-{0C857992-2915-A210-6475-84671C8527F3}" dt="2021-04-28T17:48:55.775" v="139" actId="1076"/>
          <ac:spMkLst>
            <pc:docMk/>
            <pc:sldMk cId="1358928706" sldId="271"/>
            <ac:spMk id="3" creationId="{B7548F3F-6C17-4419-87F7-C9BE5929F78B}"/>
          </ac:spMkLst>
        </pc:spChg>
        <pc:spChg chg="del">
          <ac:chgData name="William Lee Stewart (2010984)" userId="S::2010984@student.uwtsd.ac.uk::c65dc988-2c2b-447a-9dd3-57f256038a52" providerId="AD" clId="Web-{0C857992-2915-A210-6475-84671C8527F3}" dt="2021-04-28T16:55:52.489" v="12"/>
          <ac:spMkLst>
            <pc:docMk/>
            <pc:sldMk cId="1358928706" sldId="271"/>
            <ac:spMk id="10" creationId="{C1DD1A8A-57D5-4A81-AD04-532B043C5611}"/>
          </ac:spMkLst>
        </pc:spChg>
        <pc:spChg chg="del">
          <ac:chgData name="William Lee Stewart (2010984)" userId="S::2010984@student.uwtsd.ac.uk::c65dc988-2c2b-447a-9dd3-57f256038a52" providerId="AD" clId="Web-{0C857992-2915-A210-6475-84671C8527F3}" dt="2021-04-28T16:55:52.489" v="12"/>
          <ac:spMkLst>
            <pc:docMk/>
            <pc:sldMk cId="1358928706" sldId="271"/>
            <ac:spMk id="12" creationId="{007891EC-4501-44ED-A8C8-B11B6DB767AB}"/>
          </ac:spMkLst>
        </pc:spChg>
        <pc:picChg chg="mod">
          <ac:chgData name="William Lee Stewart (2010984)" userId="S::2010984@student.uwtsd.ac.uk::c65dc988-2c2b-447a-9dd3-57f256038a52" providerId="AD" clId="Web-{0C857992-2915-A210-6475-84671C8527F3}" dt="2021-04-28T17:18:05.646" v="102" actId="1076"/>
          <ac:picMkLst>
            <pc:docMk/>
            <pc:sldMk cId="1358928706" sldId="271"/>
            <ac:picMk id="4" creationId="{67BAEEB9-5A13-4F7A-B9D2-A43A53A61454}"/>
          </ac:picMkLst>
        </pc:picChg>
      </pc:sldChg>
      <pc:sldChg chg="addSp delSp modSp mod setClrOvrMap">
        <pc:chgData name="William Lee Stewart (2010984)" userId="S::2010984@student.uwtsd.ac.uk::c65dc988-2c2b-447a-9dd3-57f256038a52" providerId="AD" clId="Web-{0C857992-2915-A210-6475-84671C8527F3}" dt="2021-04-28T17:42:55.461" v="131" actId="20577"/>
        <pc:sldMkLst>
          <pc:docMk/>
          <pc:sldMk cId="851678231" sldId="272"/>
        </pc:sldMkLst>
        <pc:spChg chg="mod">
          <ac:chgData name="William Lee Stewart (2010984)" userId="S::2010984@student.uwtsd.ac.uk::c65dc988-2c2b-447a-9dd3-57f256038a52" providerId="AD" clId="Web-{0C857992-2915-A210-6475-84671C8527F3}" dt="2021-04-28T17:42:55.461" v="131" actId="20577"/>
          <ac:spMkLst>
            <pc:docMk/>
            <pc:sldMk cId="851678231" sldId="272"/>
            <ac:spMk id="2" creationId="{B53277A9-F877-464E-AC04-FBA4F00BC9B7}"/>
          </ac:spMkLst>
        </pc:spChg>
        <pc:spChg chg="mod">
          <ac:chgData name="William Lee Stewart (2010984)" userId="S::2010984@student.uwtsd.ac.uk::c65dc988-2c2b-447a-9dd3-57f256038a52" providerId="AD" clId="Web-{0C857992-2915-A210-6475-84671C8527F3}" dt="2021-04-28T17:42:13.366" v="125"/>
          <ac:spMkLst>
            <pc:docMk/>
            <pc:sldMk cId="851678231" sldId="272"/>
            <ac:spMk id="3" creationId="{D29054B6-3D77-4A43-BEC9-302DAD21CA6B}"/>
          </ac:spMkLst>
        </pc:spChg>
        <pc:spChg chg="del">
          <ac:chgData name="William Lee Stewart (2010984)" userId="S::2010984@student.uwtsd.ac.uk::c65dc988-2c2b-447a-9dd3-57f256038a52" providerId="AD" clId="Web-{0C857992-2915-A210-6475-84671C8527F3}" dt="2021-04-28T17:42:13.366" v="125"/>
          <ac:spMkLst>
            <pc:docMk/>
            <pc:sldMk cId="851678231" sldId="272"/>
            <ac:spMk id="9" creationId="{C1DD1A8A-57D5-4A81-AD04-532B043C5611}"/>
          </ac:spMkLst>
        </pc:spChg>
        <pc:spChg chg="del">
          <ac:chgData name="William Lee Stewart (2010984)" userId="S::2010984@student.uwtsd.ac.uk::c65dc988-2c2b-447a-9dd3-57f256038a52" providerId="AD" clId="Web-{0C857992-2915-A210-6475-84671C8527F3}" dt="2021-04-28T17:42:13.366" v="125"/>
          <ac:spMkLst>
            <pc:docMk/>
            <pc:sldMk cId="851678231" sldId="272"/>
            <ac:spMk id="11" creationId="{007891EC-4501-44ED-A8C8-B11B6DB767AB}"/>
          </ac:spMkLst>
        </pc:spChg>
        <pc:spChg chg="add">
          <ac:chgData name="William Lee Stewart (2010984)" userId="S::2010984@student.uwtsd.ac.uk::c65dc988-2c2b-447a-9dd3-57f256038a52" providerId="AD" clId="Web-{0C857992-2915-A210-6475-84671C8527F3}" dt="2021-04-28T17:42:13.366" v="125"/>
          <ac:spMkLst>
            <pc:docMk/>
            <pc:sldMk cId="851678231" sldId="272"/>
            <ac:spMk id="16" creationId="{0671A8AE-40A1-4631-A6B8-581AFF065482}"/>
          </ac:spMkLst>
        </pc:spChg>
        <pc:spChg chg="add">
          <ac:chgData name="William Lee Stewart (2010984)" userId="S::2010984@student.uwtsd.ac.uk::c65dc988-2c2b-447a-9dd3-57f256038a52" providerId="AD" clId="Web-{0C857992-2915-A210-6475-84671C8527F3}" dt="2021-04-28T17:42:13.366" v="125"/>
          <ac:spMkLst>
            <pc:docMk/>
            <pc:sldMk cId="851678231" sldId="272"/>
            <ac:spMk id="18" creationId="{AB58EF07-17C2-48CF-ABB0-EEF1F17CB8F0}"/>
          </ac:spMkLst>
        </pc:spChg>
        <pc:spChg chg="add">
          <ac:chgData name="William Lee Stewart (2010984)" userId="S::2010984@student.uwtsd.ac.uk::c65dc988-2c2b-447a-9dd3-57f256038a52" providerId="AD" clId="Web-{0C857992-2915-A210-6475-84671C8527F3}" dt="2021-04-28T17:42:13.366" v="125"/>
          <ac:spMkLst>
            <pc:docMk/>
            <pc:sldMk cId="851678231" sldId="272"/>
            <ac:spMk id="20" creationId="{AF2F604E-43BE-4DC3-B983-E071523364F8}"/>
          </ac:spMkLst>
        </pc:spChg>
        <pc:spChg chg="add">
          <ac:chgData name="William Lee Stewart (2010984)" userId="S::2010984@student.uwtsd.ac.uk::c65dc988-2c2b-447a-9dd3-57f256038a52" providerId="AD" clId="Web-{0C857992-2915-A210-6475-84671C8527F3}" dt="2021-04-28T17:42:13.366" v="125"/>
          <ac:spMkLst>
            <pc:docMk/>
            <pc:sldMk cId="851678231" sldId="272"/>
            <ac:spMk id="22" creationId="{08C9B587-E65E-4B52-B37C-ABEBB6E87928}"/>
          </ac:spMkLst>
        </pc:spChg>
        <pc:picChg chg="mod">
          <ac:chgData name="William Lee Stewart (2010984)" userId="S::2010984@student.uwtsd.ac.uk::c65dc988-2c2b-447a-9dd3-57f256038a52" providerId="AD" clId="Web-{0C857992-2915-A210-6475-84671C8527F3}" dt="2021-04-28T17:42:13.366" v="125"/>
          <ac:picMkLst>
            <pc:docMk/>
            <pc:sldMk cId="851678231" sldId="272"/>
            <ac:picMk id="5" creationId="{1AD86E22-7185-456C-B160-5C4BE5DE9685}"/>
          </ac:picMkLst>
        </pc:picChg>
      </pc:sldChg>
      <pc:sldChg chg="addSp modSp mod setBg setClrOvrMap">
        <pc:chgData name="William Lee Stewart (2010984)" userId="S::2010984@student.uwtsd.ac.uk::c65dc988-2c2b-447a-9dd3-57f256038a52" providerId="AD" clId="Web-{0C857992-2915-A210-6475-84671C8527F3}" dt="2021-04-28T17:47:57.008" v="137" actId="20577"/>
        <pc:sldMkLst>
          <pc:docMk/>
          <pc:sldMk cId="549123992" sldId="274"/>
        </pc:sldMkLst>
        <pc:spChg chg="mod">
          <ac:chgData name="William Lee Stewart (2010984)" userId="S::2010984@student.uwtsd.ac.uk::c65dc988-2c2b-447a-9dd3-57f256038a52" providerId="AD" clId="Web-{0C857992-2915-A210-6475-84671C8527F3}" dt="2021-04-28T17:46:57.382" v="132"/>
          <ac:spMkLst>
            <pc:docMk/>
            <pc:sldMk cId="549123992" sldId="274"/>
            <ac:spMk id="2" creationId="{DFFC02FA-3C13-4FA5-91CB-820D5A646086}"/>
          </ac:spMkLst>
        </pc:spChg>
        <pc:spChg chg="mod">
          <ac:chgData name="William Lee Stewart (2010984)" userId="S::2010984@student.uwtsd.ac.uk::c65dc988-2c2b-447a-9dd3-57f256038a52" providerId="AD" clId="Web-{0C857992-2915-A210-6475-84671C8527F3}" dt="2021-04-28T17:46:57.382" v="132"/>
          <ac:spMkLst>
            <pc:docMk/>
            <pc:sldMk cId="549123992" sldId="274"/>
            <ac:spMk id="3" creationId="{13EEBCF6-06A9-4D73-AA31-9AC1914AA6E9}"/>
          </ac:spMkLst>
        </pc:spChg>
        <pc:spChg chg="mod">
          <ac:chgData name="William Lee Stewart (2010984)" userId="S::2010984@student.uwtsd.ac.uk::c65dc988-2c2b-447a-9dd3-57f256038a52" providerId="AD" clId="Web-{0C857992-2915-A210-6475-84671C8527F3}" dt="2021-04-28T17:47:57.008" v="137" actId="20577"/>
          <ac:spMkLst>
            <pc:docMk/>
            <pc:sldMk cId="549123992" sldId="274"/>
            <ac:spMk id="4" creationId="{4A4C5DE1-0BD1-4510-92FF-FE0F8AA01265}"/>
          </ac:spMkLst>
        </pc:spChg>
        <pc:spChg chg="add">
          <ac:chgData name="William Lee Stewart (2010984)" userId="S::2010984@student.uwtsd.ac.uk::c65dc988-2c2b-447a-9dd3-57f256038a52" providerId="AD" clId="Web-{0C857992-2915-A210-6475-84671C8527F3}" dt="2021-04-28T17:46:57.382" v="132"/>
          <ac:spMkLst>
            <pc:docMk/>
            <pc:sldMk cId="549123992" sldId="274"/>
            <ac:spMk id="9" creationId="{1E214AA7-F028-4A0D-8698-61AEC754D1BC}"/>
          </ac:spMkLst>
        </pc:spChg>
        <pc:cxnChg chg="add">
          <ac:chgData name="William Lee Stewart (2010984)" userId="S::2010984@student.uwtsd.ac.uk::c65dc988-2c2b-447a-9dd3-57f256038a52" providerId="AD" clId="Web-{0C857992-2915-A210-6475-84671C8527F3}" dt="2021-04-28T17:46:57.382" v="132"/>
          <ac:cxnSpMkLst>
            <pc:docMk/>
            <pc:sldMk cId="549123992" sldId="274"/>
            <ac:cxnSpMk id="11" creationId="{D6206FDC-2777-4D7F-AF9C-73413DA664C9}"/>
          </ac:cxnSpMkLst>
        </pc:cxnChg>
      </pc:sldChg>
      <pc:sldChg chg="addSp delSp modSp mod setClrOvrMap">
        <pc:chgData name="William Lee Stewart (2010984)" userId="S::2010984@student.uwtsd.ac.uk::c65dc988-2c2b-447a-9dd3-57f256038a52" providerId="AD" clId="Web-{0C857992-2915-A210-6475-84671C8527F3}" dt="2021-04-28T17:22:37.808" v="116"/>
        <pc:sldMkLst>
          <pc:docMk/>
          <pc:sldMk cId="413297931" sldId="275"/>
        </pc:sldMkLst>
        <pc:spChg chg="mod">
          <ac:chgData name="William Lee Stewart (2010984)" userId="S::2010984@student.uwtsd.ac.uk::c65dc988-2c2b-447a-9dd3-57f256038a52" providerId="AD" clId="Web-{0C857992-2915-A210-6475-84671C8527F3}" dt="2021-04-28T17:22:37.808" v="116"/>
          <ac:spMkLst>
            <pc:docMk/>
            <pc:sldMk cId="413297931" sldId="275"/>
            <ac:spMk id="2" creationId="{557161DE-50E5-4A9F-8A51-2E983881181D}"/>
          </ac:spMkLst>
        </pc:spChg>
        <pc:spChg chg="add del mod">
          <ac:chgData name="William Lee Stewart (2010984)" userId="S::2010984@student.uwtsd.ac.uk::c65dc988-2c2b-447a-9dd3-57f256038a52" providerId="AD" clId="Web-{0C857992-2915-A210-6475-84671C8527F3}" dt="2021-04-28T17:22:37.808" v="116"/>
          <ac:spMkLst>
            <pc:docMk/>
            <pc:sldMk cId="413297931" sldId="275"/>
            <ac:spMk id="8" creationId="{6DE49A8D-C1F4-493E-B918-21391C9F71B3}"/>
          </ac:spMkLst>
        </pc:spChg>
        <pc:spChg chg="del">
          <ac:chgData name="William Lee Stewart (2010984)" userId="S::2010984@student.uwtsd.ac.uk::c65dc988-2c2b-447a-9dd3-57f256038a52" providerId="AD" clId="Web-{0C857992-2915-A210-6475-84671C8527F3}" dt="2021-04-28T17:22:37.808" v="116"/>
          <ac:spMkLst>
            <pc:docMk/>
            <pc:sldMk cId="413297931" sldId="275"/>
            <ac:spMk id="11" creationId="{9228552E-C8B1-4A80-8448-0787CE0FC704}"/>
          </ac:spMkLst>
        </pc:spChg>
        <pc:spChg chg="add">
          <ac:chgData name="William Lee Stewart (2010984)" userId="S::2010984@student.uwtsd.ac.uk::c65dc988-2c2b-447a-9dd3-57f256038a52" providerId="AD" clId="Web-{0C857992-2915-A210-6475-84671C8527F3}" dt="2021-04-28T17:22:37.808" v="116"/>
          <ac:spMkLst>
            <pc:docMk/>
            <pc:sldMk cId="413297931" sldId="275"/>
            <ac:spMk id="16" creationId="{4038CB10-1F5C-4D54-9DF7-12586DE5B007}"/>
          </ac:spMkLst>
        </pc:spChg>
        <pc:spChg chg="add">
          <ac:chgData name="William Lee Stewart (2010984)" userId="S::2010984@student.uwtsd.ac.uk::c65dc988-2c2b-447a-9dd3-57f256038a52" providerId="AD" clId="Web-{0C857992-2915-A210-6475-84671C8527F3}" dt="2021-04-28T17:22:37.808" v="116"/>
          <ac:spMkLst>
            <pc:docMk/>
            <pc:sldMk cId="413297931" sldId="275"/>
            <ac:spMk id="18" creationId="{73ED6512-6858-4552-B699-9A97FE9A4EA2}"/>
          </ac:spMkLst>
        </pc:spChg>
        <pc:picChg chg="add del mod ord">
          <ac:chgData name="William Lee Stewart (2010984)" userId="S::2010984@student.uwtsd.ac.uk::c65dc988-2c2b-447a-9dd3-57f256038a52" providerId="AD" clId="Web-{0C857992-2915-A210-6475-84671C8527F3}" dt="2021-04-28T17:22:18.011" v="113"/>
          <ac:picMkLst>
            <pc:docMk/>
            <pc:sldMk cId="413297931" sldId="275"/>
            <ac:picMk id="3" creationId="{6EEC6170-B34A-434D-9C61-9B5C9E41FDA9}"/>
          </ac:picMkLst>
        </pc:picChg>
        <pc:picChg chg="mod ord">
          <ac:chgData name="William Lee Stewart (2010984)" userId="S::2010984@student.uwtsd.ac.uk::c65dc988-2c2b-447a-9dd3-57f256038a52" providerId="AD" clId="Web-{0C857992-2915-A210-6475-84671C8527F3}" dt="2021-04-28T17:22:37.808" v="116"/>
          <ac:picMkLst>
            <pc:docMk/>
            <pc:sldMk cId="413297931" sldId="275"/>
            <ac:picMk id="4" creationId="{081B0A91-A824-4AA6-AC06-5B3AD238DD1F}"/>
          </ac:picMkLst>
        </pc:picChg>
      </pc:sldChg>
    </pc:docChg>
  </pc:docChgLst>
  <pc:docChgLst>
    <pc:chgData name="Ian Showell" userId="S::i.showell@uwtsd.ac.uk::f3cd7420-3bbb-401b-bd2c-cb0386a61dfb" providerId="AD" clId="Web-{9DD229D2-AEC7-CD7E-148C-3C468940E732}"/>
    <pc:docChg chg="modSld">
      <pc:chgData name="Ian Showell" userId="S::i.showell@uwtsd.ac.uk::f3cd7420-3bbb-401b-bd2c-cb0386a61dfb" providerId="AD" clId="Web-{9DD229D2-AEC7-CD7E-148C-3C468940E732}" dt="2021-05-06T11:55:28.355" v="99" actId="14100"/>
      <pc:docMkLst>
        <pc:docMk/>
      </pc:docMkLst>
      <pc:sldChg chg="delSp modSp">
        <pc:chgData name="Ian Showell" userId="S::i.showell@uwtsd.ac.uk::f3cd7420-3bbb-401b-bd2c-cb0386a61dfb" providerId="AD" clId="Web-{9DD229D2-AEC7-CD7E-148C-3C468940E732}" dt="2021-05-06T11:55:28.355" v="99" actId="14100"/>
        <pc:sldMkLst>
          <pc:docMk/>
          <pc:sldMk cId="4006875094" sldId="257"/>
        </pc:sldMkLst>
        <pc:spChg chg="mod">
          <ac:chgData name="Ian Showell" userId="S::i.showell@uwtsd.ac.uk::f3cd7420-3bbb-401b-bd2c-cb0386a61dfb" providerId="AD" clId="Web-{9DD229D2-AEC7-CD7E-148C-3C468940E732}" dt="2021-05-06T11:55:28.355" v="99" actId="14100"/>
          <ac:spMkLst>
            <pc:docMk/>
            <pc:sldMk cId="4006875094" sldId="257"/>
            <ac:spMk id="3" creationId="{E1C52870-1658-44FC-A54A-BE274467B075}"/>
          </ac:spMkLst>
        </pc:spChg>
        <pc:spChg chg="mod">
          <ac:chgData name="Ian Showell" userId="S::i.showell@uwtsd.ac.uk::f3cd7420-3bbb-401b-bd2c-cb0386a61dfb" providerId="AD" clId="Web-{9DD229D2-AEC7-CD7E-148C-3C468940E732}" dt="2021-05-06T11:33:11.234" v="43" actId="20577"/>
          <ac:spMkLst>
            <pc:docMk/>
            <pc:sldMk cId="4006875094" sldId="257"/>
            <ac:spMk id="6" creationId="{3407EC95-0A38-41DC-B52E-39BC7FAB7219}"/>
          </ac:spMkLst>
        </pc:spChg>
        <pc:spChg chg="mod">
          <ac:chgData name="Ian Showell" userId="S::i.showell@uwtsd.ac.uk::f3cd7420-3bbb-401b-bd2c-cb0386a61dfb" providerId="AD" clId="Web-{9DD229D2-AEC7-CD7E-148C-3C468940E732}" dt="2021-05-06T11:32:40.295" v="27" actId="20577"/>
          <ac:spMkLst>
            <pc:docMk/>
            <pc:sldMk cId="4006875094" sldId="257"/>
            <ac:spMk id="7" creationId="{DDA906CF-C35F-417D-A6B9-850E4C1D531E}"/>
          </ac:spMkLst>
        </pc:spChg>
        <pc:spChg chg="mod">
          <ac:chgData name="Ian Showell" userId="S::i.showell@uwtsd.ac.uk::f3cd7420-3bbb-401b-bd2c-cb0386a61dfb" providerId="AD" clId="Web-{9DD229D2-AEC7-CD7E-148C-3C468940E732}" dt="2021-05-06T11:33:23.173" v="61" actId="20577"/>
          <ac:spMkLst>
            <pc:docMk/>
            <pc:sldMk cId="4006875094" sldId="257"/>
            <ac:spMk id="8" creationId="{4769413C-9620-4782-89DE-13A1E7B87C10}"/>
          </ac:spMkLst>
        </pc:spChg>
        <pc:spChg chg="del mod">
          <ac:chgData name="Ian Showell" userId="S::i.showell@uwtsd.ac.uk::f3cd7420-3bbb-401b-bd2c-cb0386a61dfb" providerId="AD" clId="Web-{9DD229D2-AEC7-CD7E-148C-3C468940E732}" dt="2021-05-06T11:33:16.094" v="45"/>
          <ac:spMkLst>
            <pc:docMk/>
            <pc:sldMk cId="4006875094" sldId="257"/>
            <ac:spMk id="9" creationId="{C4C86721-DF49-4836-9D07-6304EFC02607}"/>
          </ac:spMkLst>
        </pc:spChg>
      </pc:sldChg>
      <pc:sldChg chg="modSp modNotes">
        <pc:chgData name="Ian Showell" userId="S::i.showell@uwtsd.ac.uk::f3cd7420-3bbb-401b-bd2c-cb0386a61dfb" providerId="AD" clId="Web-{9DD229D2-AEC7-CD7E-148C-3C468940E732}" dt="2021-05-06T11:38:25.177" v="95" actId="20577"/>
        <pc:sldMkLst>
          <pc:docMk/>
          <pc:sldMk cId="3279887152" sldId="270"/>
        </pc:sldMkLst>
        <pc:spChg chg="mod">
          <ac:chgData name="Ian Showell" userId="S::i.showell@uwtsd.ac.uk::f3cd7420-3bbb-401b-bd2c-cb0386a61dfb" providerId="AD" clId="Web-{9DD229D2-AEC7-CD7E-148C-3C468940E732}" dt="2021-05-06T11:38:25.177" v="95" actId="20577"/>
          <ac:spMkLst>
            <pc:docMk/>
            <pc:sldMk cId="3279887152" sldId="270"/>
            <ac:spMk id="3" creationId="{31BB4132-2A54-49E8-BFF3-A5207DE854A5}"/>
          </ac:spMkLst>
        </pc:spChg>
      </pc:sldChg>
      <pc:sldChg chg="modSp">
        <pc:chgData name="Ian Showell" userId="S::i.showell@uwtsd.ac.uk::f3cd7420-3bbb-401b-bd2c-cb0386a61dfb" providerId="AD" clId="Web-{9DD229D2-AEC7-CD7E-148C-3C468940E732}" dt="2021-05-06T11:35:23.556" v="79" actId="1076"/>
        <pc:sldMkLst>
          <pc:docMk/>
          <pc:sldMk cId="1358928706" sldId="271"/>
        </pc:sldMkLst>
        <pc:spChg chg="mod">
          <ac:chgData name="Ian Showell" userId="S::i.showell@uwtsd.ac.uk::f3cd7420-3bbb-401b-bd2c-cb0386a61dfb" providerId="AD" clId="Web-{9DD229D2-AEC7-CD7E-148C-3C468940E732}" dt="2021-05-06T11:35:23.556" v="79" actId="1076"/>
          <ac:spMkLst>
            <pc:docMk/>
            <pc:sldMk cId="1358928706" sldId="271"/>
            <ac:spMk id="5" creationId="{E8D06217-A82F-47A4-B42A-B118236346FE}"/>
          </ac:spMkLst>
        </pc:spChg>
        <pc:spChg chg="mod">
          <ac:chgData name="Ian Showell" userId="S::i.showell@uwtsd.ac.uk::f3cd7420-3bbb-401b-bd2c-cb0386a61dfb" providerId="AD" clId="Web-{9DD229D2-AEC7-CD7E-148C-3C468940E732}" dt="2021-05-06T11:35:00.632" v="78" actId="20577"/>
          <ac:spMkLst>
            <pc:docMk/>
            <pc:sldMk cId="1358928706" sldId="271"/>
            <ac:spMk id="7" creationId="{3F288B34-9EB6-4DD6-A7B3-666543CB20A8}"/>
          </ac:spMkLst>
        </pc:spChg>
      </pc:sldChg>
      <pc:sldChg chg="modSp">
        <pc:chgData name="Ian Showell" userId="S::i.showell@uwtsd.ac.uk::f3cd7420-3bbb-401b-bd2c-cb0386a61dfb" providerId="AD" clId="Web-{9DD229D2-AEC7-CD7E-148C-3C468940E732}" dt="2021-05-06T11:43:13.181" v="98" actId="14100"/>
        <pc:sldMkLst>
          <pc:docMk/>
          <pc:sldMk cId="549123992" sldId="274"/>
        </pc:sldMkLst>
        <pc:spChg chg="mod">
          <ac:chgData name="Ian Showell" userId="S::i.showell@uwtsd.ac.uk::f3cd7420-3bbb-401b-bd2c-cb0386a61dfb" providerId="AD" clId="Web-{9DD229D2-AEC7-CD7E-148C-3C468940E732}" dt="2021-05-06T11:43:13.181" v="98" actId="14100"/>
          <ac:spMkLst>
            <pc:docMk/>
            <pc:sldMk cId="549123992" sldId="274"/>
            <ac:spMk id="6" creationId="{4BD074B5-0DC3-4E36-83C8-1FCFCDB02656}"/>
          </ac:spMkLst>
        </pc:spChg>
      </pc:sldChg>
      <pc:sldChg chg="modSp modNotes">
        <pc:chgData name="Ian Showell" userId="S::i.showell@uwtsd.ac.uk::f3cd7420-3bbb-401b-bd2c-cb0386a61dfb" providerId="AD" clId="Web-{9DD229D2-AEC7-CD7E-148C-3C468940E732}" dt="2021-05-06T11:37:25.642" v="86"/>
        <pc:sldMkLst>
          <pc:docMk/>
          <pc:sldMk cId="1294598166" sldId="277"/>
        </pc:sldMkLst>
        <pc:spChg chg="mod">
          <ac:chgData name="Ian Showell" userId="S::i.showell@uwtsd.ac.uk::f3cd7420-3bbb-401b-bd2c-cb0386a61dfb" providerId="AD" clId="Web-{9DD229D2-AEC7-CD7E-148C-3C468940E732}" dt="2021-05-06T11:35:56.542" v="80" actId="20577"/>
          <ac:spMkLst>
            <pc:docMk/>
            <pc:sldMk cId="1294598166" sldId="277"/>
            <ac:spMk id="2" creationId="{BE9E63EB-27EE-4CC2-9295-8CDCC39446E9}"/>
          </ac:spMkLst>
        </pc:spChg>
        <pc:spChg chg="mod">
          <ac:chgData name="Ian Showell" userId="S::i.showell@uwtsd.ac.uk::f3cd7420-3bbb-401b-bd2c-cb0386a61dfb" providerId="AD" clId="Web-{9DD229D2-AEC7-CD7E-148C-3C468940E732}" dt="2021-05-06T11:36:09.746" v="82" actId="20577"/>
          <ac:spMkLst>
            <pc:docMk/>
            <pc:sldMk cId="1294598166" sldId="277"/>
            <ac:spMk id="40" creationId="{B5DF3FB5-59E9-4547-BB75-556B669A5EC6}"/>
          </ac:spMkLst>
        </pc:spChg>
      </pc:sldChg>
    </pc:docChg>
  </pc:docChgLst>
  <pc:docChgLst>
    <pc:chgData name="Ian Showell" userId="S::i.showell@uwtsd.ac.uk::f3cd7420-3bbb-401b-bd2c-cb0386a61dfb" providerId="AD" clId="Web-{27E365BA-88C8-10ED-2A88-8DBF9E689893}"/>
    <pc:docChg chg="modSld">
      <pc:chgData name="Ian Showell" userId="S::i.showell@uwtsd.ac.uk::f3cd7420-3bbb-401b-bd2c-cb0386a61dfb" providerId="AD" clId="Web-{27E365BA-88C8-10ED-2A88-8DBF9E689893}" dt="2021-05-04T14:41:43.291" v="227" actId="14100"/>
      <pc:docMkLst>
        <pc:docMk/>
      </pc:docMkLst>
      <pc:sldChg chg="modSp">
        <pc:chgData name="Ian Showell" userId="S::i.showell@uwtsd.ac.uk::f3cd7420-3bbb-401b-bd2c-cb0386a61dfb" providerId="AD" clId="Web-{27E365BA-88C8-10ED-2A88-8DBF9E689893}" dt="2021-05-04T13:22:28.048" v="134" actId="20577"/>
        <pc:sldMkLst>
          <pc:docMk/>
          <pc:sldMk cId="351244232" sldId="258"/>
        </pc:sldMkLst>
        <pc:spChg chg="mod">
          <ac:chgData name="Ian Showell" userId="S::i.showell@uwtsd.ac.uk::f3cd7420-3bbb-401b-bd2c-cb0386a61dfb" providerId="AD" clId="Web-{27E365BA-88C8-10ED-2A88-8DBF9E689893}" dt="2021-05-04T13:22:28.048" v="134" actId="20577"/>
          <ac:spMkLst>
            <pc:docMk/>
            <pc:sldMk cId="351244232" sldId="258"/>
            <ac:spMk id="2" creationId="{C3CB2147-D2EF-4BA0-8128-D69D4D181D59}"/>
          </ac:spMkLst>
        </pc:spChg>
      </pc:sldChg>
      <pc:sldChg chg="modSp">
        <pc:chgData name="Ian Showell" userId="S::i.showell@uwtsd.ac.uk::f3cd7420-3bbb-401b-bd2c-cb0386a61dfb" providerId="AD" clId="Web-{27E365BA-88C8-10ED-2A88-8DBF9E689893}" dt="2021-05-04T13:58:59.650" v="195" actId="14100"/>
        <pc:sldMkLst>
          <pc:docMk/>
          <pc:sldMk cId="664315752" sldId="259"/>
        </pc:sldMkLst>
        <pc:spChg chg="mod">
          <ac:chgData name="Ian Showell" userId="S::i.showell@uwtsd.ac.uk::f3cd7420-3bbb-401b-bd2c-cb0386a61dfb" providerId="AD" clId="Web-{27E365BA-88C8-10ED-2A88-8DBF9E689893}" dt="2021-05-04T13:58:59.650" v="195" actId="14100"/>
          <ac:spMkLst>
            <pc:docMk/>
            <pc:sldMk cId="664315752" sldId="259"/>
            <ac:spMk id="3" creationId="{BCB59E7D-7198-42DB-86A9-5F6D0FC17549}"/>
          </ac:spMkLst>
        </pc:spChg>
      </pc:sldChg>
      <pc:sldChg chg="modSp">
        <pc:chgData name="Ian Showell" userId="S::i.showell@uwtsd.ac.uk::f3cd7420-3bbb-401b-bd2c-cb0386a61dfb" providerId="AD" clId="Web-{27E365BA-88C8-10ED-2A88-8DBF9E689893}" dt="2021-05-04T13:22:03.984" v="133" actId="20577"/>
        <pc:sldMkLst>
          <pc:docMk/>
          <pc:sldMk cId="1969660476" sldId="264"/>
        </pc:sldMkLst>
        <pc:spChg chg="mod">
          <ac:chgData name="Ian Showell" userId="S::i.showell@uwtsd.ac.uk::f3cd7420-3bbb-401b-bd2c-cb0386a61dfb" providerId="AD" clId="Web-{27E365BA-88C8-10ED-2A88-8DBF9E689893}" dt="2021-05-04T13:22:03.984" v="133" actId="20577"/>
          <ac:spMkLst>
            <pc:docMk/>
            <pc:sldMk cId="1969660476" sldId="264"/>
            <ac:spMk id="5" creationId="{CDE8EBCA-0E85-4024-8158-C52FDEE37002}"/>
          </ac:spMkLst>
        </pc:spChg>
      </pc:sldChg>
      <pc:sldChg chg="modSp">
        <pc:chgData name="Ian Showell" userId="S::i.showell@uwtsd.ac.uk::f3cd7420-3bbb-401b-bd2c-cb0386a61dfb" providerId="AD" clId="Web-{27E365BA-88C8-10ED-2A88-8DBF9E689893}" dt="2021-05-04T13:30:48.078" v="141" actId="20577"/>
        <pc:sldMkLst>
          <pc:docMk/>
          <pc:sldMk cId="1901062053" sldId="265"/>
        </pc:sldMkLst>
        <pc:spChg chg="mod">
          <ac:chgData name="Ian Showell" userId="S::i.showell@uwtsd.ac.uk::f3cd7420-3bbb-401b-bd2c-cb0386a61dfb" providerId="AD" clId="Web-{27E365BA-88C8-10ED-2A88-8DBF9E689893}" dt="2021-05-04T13:30:48.078" v="141" actId="20577"/>
          <ac:spMkLst>
            <pc:docMk/>
            <pc:sldMk cId="1901062053" sldId="265"/>
            <ac:spMk id="3" creationId="{E9B36A04-56B4-4FDF-93B8-4C7ACCE21AD8}"/>
          </ac:spMkLst>
        </pc:spChg>
      </pc:sldChg>
      <pc:sldChg chg="modSp">
        <pc:chgData name="Ian Showell" userId="S::i.showell@uwtsd.ac.uk::f3cd7420-3bbb-401b-bd2c-cb0386a61dfb" providerId="AD" clId="Web-{27E365BA-88C8-10ED-2A88-8DBF9E689893}" dt="2021-05-04T13:40:04.050" v="144" actId="20577"/>
        <pc:sldMkLst>
          <pc:docMk/>
          <pc:sldMk cId="1549975946" sldId="266"/>
        </pc:sldMkLst>
        <pc:spChg chg="mod">
          <ac:chgData name="Ian Showell" userId="S::i.showell@uwtsd.ac.uk::f3cd7420-3bbb-401b-bd2c-cb0386a61dfb" providerId="AD" clId="Web-{27E365BA-88C8-10ED-2A88-8DBF9E689893}" dt="2021-05-04T13:40:04.050" v="144" actId="20577"/>
          <ac:spMkLst>
            <pc:docMk/>
            <pc:sldMk cId="1549975946" sldId="266"/>
            <ac:spMk id="7" creationId="{C689CB71-D81F-4B84-AE42-36F4632760C2}"/>
          </ac:spMkLst>
        </pc:spChg>
        <pc:spChg chg="mod">
          <ac:chgData name="Ian Showell" userId="S::i.showell@uwtsd.ac.uk::f3cd7420-3bbb-401b-bd2c-cb0386a61dfb" providerId="AD" clId="Web-{27E365BA-88C8-10ED-2A88-8DBF9E689893}" dt="2021-05-04T13:22:45.580" v="136" actId="20577"/>
          <ac:spMkLst>
            <pc:docMk/>
            <pc:sldMk cId="1549975946" sldId="266"/>
            <ac:spMk id="8" creationId="{B83D4735-75AA-4C9A-9CA2-6D962EED40E5}"/>
          </ac:spMkLst>
        </pc:spChg>
      </pc:sldChg>
      <pc:sldChg chg="modSp">
        <pc:chgData name="Ian Showell" userId="S::i.showell@uwtsd.ac.uk::f3cd7420-3bbb-401b-bd2c-cb0386a61dfb" providerId="AD" clId="Web-{27E365BA-88C8-10ED-2A88-8DBF9E689893}" dt="2021-05-04T14:37:40.119" v="226" actId="20577"/>
        <pc:sldMkLst>
          <pc:docMk/>
          <pc:sldMk cId="1667368133" sldId="269"/>
        </pc:sldMkLst>
        <pc:spChg chg="mod">
          <ac:chgData name="Ian Showell" userId="S::i.showell@uwtsd.ac.uk::f3cd7420-3bbb-401b-bd2c-cb0386a61dfb" providerId="AD" clId="Web-{27E365BA-88C8-10ED-2A88-8DBF9E689893}" dt="2021-05-04T14:37:40.119" v="226" actId="20577"/>
          <ac:spMkLst>
            <pc:docMk/>
            <pc:sldMk cId="1667368133" sldId="269"/>
            <ac:spMk id="2" creationId="{A6CD78F5-EE68-43FD-84B2-F88385C8E87D}"/>
          </ac:spMkLst>
        </pc:spChg>
      </pc:sldChg>
      <pc:sldChg chg="modSp">
        <pc:chgData name="Ian Showell" userId="S::i.showell@uwtsd.ac.uk::f3cd7420-3bbb-401b-bd2c-cb0386a61dfb" providerId="AD" clId="Web-{27E365BA-88C8-10ED-2A88-8DBF9E689893}" dt="2021-05-04T14:07:06.789" v="224" actId="14100"/>
        <pc:sldMkLst>
          <pc:docMk/>
          <pc:sldMk cId="1358928706" sldId="271"/>
        </pc:sldMkLst>
        <pc:spChg chg="mod">
          <ac:chgData name="Ian Showell" userId="S::i.showell@uwtsd.ac.uk::f3cd7420-3bbb-401b-bd2c-cb0386a61dfb" providerId="AD" clId="Web-{27E365BA-88C8-10ED-2A88-8DBF9E689893}" dt="2021-05-04T14:07:06.789" v="224" actId="14100"/>
          <ac:spMkLst>
            <pc:docMk/>
            <pc:sldMk cId="1358928706" sldId="271"/>
            <ac:spMk id="3" creationId="{B7548F3F-6C17-4419-87F7-C9BE5929F78B}"/>
          </ac:spMkLst>
        </pc:spChg>
        <pc:spChg chg="mod">
          <ac:chgData name="Ian Showell" userId="S::i.showell@uwtsd.ac.uk::f3cd7420-3bbb-401b-bd2c-cb0386a61dfb" providerId="AD" clId="Web-{27E365BA-88C8-10ED-2A88-8DBF9E689893}" dt="2021-05-04T13:59:27.558" v="199" actId="20577"/>
          <ac:spMkLst>
            <pc:docMk/>
            <pc:sldMk cId="1358928706" sldId="271"/>
            <ac:spMk id="6" creationId="{96980BBE-74BE-468B-8B5C-030EB4D87DBA}"/>
          </ac:spMkLst>
        </pc:spChg>
        <pc:spChg chg="mod">
          <ac:chgData name="Ian Showell" userId="S::i.showell@uwtsd.ac.uk::f3cd7420-3bbb-401b-bd2c-cb0386a61dfb" providerId="AD" clId="Web-{27E365BA-88C8-10ED-2A88-8DBF9E689893}" dt="2021-05-04T13:23:25.083" v="137" actId="1076"/>
          <ac:spMkLst>
            <pc:docMk/>
            <pc:sldMk cId="1358928706" sldId="271"/>
            <ac:spMk id="9" creationId="{62BDB28E-D93E-4955-939F-6DA861F14F5B}"/>
          </ac:spMkLst>
        </pc:spChg>
      </pc:sldChg>
      <pc:sldChg chg="modSp">
        <pc:chgData name="Ian Showell" userId="S::i.showell@uwtsd.ac.uk::f3cd7420-3bbb-401b-bd2c-cb0386a61dfb" providerId="AD" clId="Web-{27E365BA-88C8-10ED-2A88-8DBF9E689893}" dt="2021-05-04T14:41:43.291" v="227" actId="14100"/>
        <pc:sldMkLst>
          <pc:docMk/>
          <pc:sldMk cId="549123992" sldId="274"/>
        </pc:sldMkLst>
        <pc:spChg chg="mod">
          <ac:chgData name="Ian Showell" userId="S::i.showell@uwtsd.ac.uk::f3cd7420-3bbb-401b-bd2c-cb0386a61dfb" providerId="AD" clId="Web-{27E365BA-88C8-10ED-2A88-8DBF9E689893}" dt="2021-05-04T14:41:43.291" v="227" actId="14100"/>
          <ac:spMkLst>
            <pc:docMk/>
            <pc:sldMk cId="549123992" sldId="274"/>
            <ac:spMk id="6" creationId="{4BD074B5-0DC3-4E36-83C8-1FCFCDB02656}"/>
          </ac:spMkLst>
        </pc:spChg>
      </pc:sldChg>
      <pc:sldChg chg="modSp">
        <pc:chgData name="Ian Showell" userId="S::i.showell@uwtsd.ac.uk::f3cd7420-3bbb-401b-bd2c-cb0386a61dfb" providerId="AD" clId="Web-{27E365BA-88C8-10ED-2A88-8DBF9E689893}" dt="2021-05-04T14:22:43.112" v="225" actId="20577"/>
        <pc:sldMkLst>
          <pc:docMk/>
          <pc:sldMk cId="413297931" sldId="275"/>
        </pc:sldMkLst>
        <pc:spChg chg="mod">
          <ac:chgData name="Ian Showell" userId="S::i.showell@uwtsd.ac.uk::f3cd7420-3bbb-401b-bd2c-cb0386a61dfb" providerId="AD" clId="Web-{27E365BA-88C8-10ED-2A88-8DBF9E689893}" dt="2021-05-04T14:22:43.112" v="225" actId="20577"/>
          <ac:spMkLst>
            <pc:docMk/>
            <pc:sldMk cId="413297931" sldId="275"/>
            <ac:spMk id="2" creationId="{557161DE-50E5-4A9F-8A51-2E983881181D}"/>
          </ac:spMkLst>
        </pc:spChg>
      </pc:sldChg>
    </pc:docChg>
  </pc:docChgLst>
  <pc:docChgLst>
    <pc:chgData name="William Lee Stewart (2010984)" userId="S::2010984@student.uwtsd.ac.uk::c65dc988-2c2b-447a-9dd3-57f256038a52" providerId="AD" clId="Web-{5E98D304-BB77-EFCA-1F24-B1C6CA3319C3}"/>
    <pc:docChg chg="addSld delSld modSld">
      <pc:chgData name="William Lee Stewart (2010984)" userId="S::2010984@student.uwtsd.ac.uk::c65dc988-2c2b-447a-9dd3-57f256038a52" providerId="AD" clId="Web-{5E98D304-BB77-EFCA-1F24-B1C6CA3319C3}" dt="2021-05-21T07:19:18.907" v="121"/>
      <pc:docMkLst>
        <pc:docMk/>
      </pc:docMkLst>
      <pc:sldChg chg="modNotes">
        <pc:chgData name="William Lee Stewart (2010984)" userId="S::2010984@student.uwtsd.ac.uk::c65dc988-2c2b-447a-9dd3-57f256038a52" providerId="AD" clId="Web-{5E98D304-BB77-EFCA-1F24-B1C6CA3319C3}" dt="2021-05-21T07:07:08.578" v="80"/>
        <pc:sldMkLst>
          <pc:docMk/>
          <pc:sldMk cId="1549975946" sldId="266"/>
        </pc:sldMkLst>
      </pc:sldChg>
      <pc:sldChg chg="modNotes">
        <pc:chgData name="William Lee Stewart (2010984)" userId="S::2010984@student.uwtsd.ac.uk::c65dc988-2c2b-447a-9dd3-57f256038a52" providerId="AD" clId="Web-{5E98D304-BB77-EFCA-1F24-B1C6CA3319C3}" dt="2021-05-21T07:07:38.485" v="106"/>
        <pc:sldMkLst>
          <pc:docMk/>
          <pc:sldMk cId="1667368133" sldId="269"/>
        </pc:sldMkLst>
      </pc:sldChg>
      <pc:sldChg chg="modNotes">
        <pc:chgData name="William Lee Stewart (2010984)" userId="S::2010984@student.uwtsd.ac.uk::c65dc988-2c2b-447a-9dd3-57f256038a52" providerId="AD" clId="Web-{5E98D304-BB77-EFCA-1F24-B1C6CA3319C3}" dt="2021-05-21T07:04:57.622" v="7"/>
        <pc:sldMkLst>
          <pc:docMk/>
          <pc:sldMk cId="1358928706" sldId="271"/>
        </pc:sldMkLst>
      </pc:sldChg>
      <pc:sldChg chg="modNotes">
        <pc:chgData name="William Lee Stewart (2010984)" userId="S::2010984@student.uwtsd.ac.uk::c65dc988-2c2b-447a-9dd3-57f256038a52" providerId="AD" clId="Web-{5E98D304-BB77-EFCA-1F24-B1C6CA3319C3}" dt="2021-05-21T07:03:46.495" v="2"/>
        <pc:sldMkLst>
          <pc:docMk/>
          <pc:sldMk cId="1294598166" sldId="277"/>
        </pc:sldMkLst>
      </pc:sldChg>
      <pc:sldChg chg="addSp delSp modSp new">
        <pc:chgData name="William Lee Stewart (2010984)" userId="S::2010984@student.uwtsd.ac.uk::c65dc988-2c2b-447a-9dd3-57f256038a52" providerId="AD" clId="Web-{5E98D304-BB77-EFCA-1F24-B1C6CA3319C3}" dt="2021-05-21T07:13:09.727" v="110"/>
        <pc:sldMkLst>
          <pc:docMk/>
          <pc:sldMk cId="178960189" sldId="279"/>
        </pc:sldMkLst>
        <pc:spChg chg="del">
          <ac:chgData name="William Lee Stewart (2010984)" userId="S::2010984@student.uwtsd.ac.uk::c65dc988-2c2b-447a-9dd3-57f256038a52" providerId="AD" clId="Web-{5E98D304-BB77-EFCA-1F24-B1C6CA3319C3}" dt="2021-05-21T07:13:09.727" v="110"/>
          <ac:spMkLst>
            <pc:docMk/>
            <pc:sldMk cId="178960189" sldId="279"/>
            <ac:spMk id="3" creationId="{2A8D69D4-FB53-4F5F-B206-BF54FDA8BEA4}"/>
          </ac:spMkLst>
        </pc:spChg>
        <pc:picChg chg="add mod ord">
          <ac:chgData name="William Lee Stewart (2010984)" userId="S::2010984@student.uwtsd.ac.uk::c65dc988-2c2b-447a-9dd3-57f256038a52" providerId="AD" clId="Web-{5E98D304-BB77-EFCA-1F24-B1C6CA3319C3}" dt="2021-05-21T07:13:09.727" v="110"/>
          <ac:picMkLst>
            <pc:docMk/>
            <pc:sldMk cId="178960189" sldId="279"/>
            <ac:picMk id="4" creationId="{DB6AFE02-EE18-44F2-BA09-4A4F052F730C}"/>
          </ac:picMkLst>
        </pc:picChg>
      </pc:sldChg>
      <pc:sldChg chg="new del">
        <pc:chgData name="William Lee Stewart (2010984)" userId="S::2010984@student.uwtsd.ac.uk::c65dc988-2c2b-447a-9dd3-57f256038a52" providerId="AD" clId="Web-{5E98D304-BB77-EFCA-1F24-B1C6CA3319C3}" dt="2021-05-21T07:08:41.330" v="108"/>
        <pc:sldMkLst>
          <pc:docMk/>
          <pc:sldMk cId="1435502818" sldId="279"/>
        </pc:sldMkLst>
      </pc:sldChg>
      <pc:sldChg chg="addSp delSp modSp new">
        <pc:chgData name="William Lee Stewart (2010984)" userId="S::2010984@student.uwtsd.ac.uk::c65dc988-2c2b-447a-9dd3-57f256038a52" providerId="AD" clId="Web-{5E98D304-BB77-EFCA-1F24-B1C6CA3319C3}" dt="2021-05-21T07:15:05.276" v="112"/>
        <pc:sldMkLst>
          <pc:docMk/>
          <pc:sldMk cId="933106260" sldId="280"/>
        </pc:sldMkLst>
        <pc:spChg chg="del">
          <ac:chgData name="William Lee Stewart (2010984)" userId="S::2010984@student.uwtsd.ac.uk::c65dc988-2c2b-447a-9dd3-57f256038a52" providerId="AD" clId="Web-{5E98D304-BB77-EFCA-1F24-B1C6CA3319C3}" dt="2021-05-21T07:15:05.276" v="112"/>
          <ac:spMkLst>
            <pc:docMk/>
            <pc:sldMk cId="933106260" sldId="280"/>
            <ac:spMk id="3" creationId="{B450A3E4-173D-4D3A-BFCC-2CCDE9906E6F}"/>
          </ac:spMkLst>
        </pc:spChg>
        <pc:picChg chg="add mod ord">
          <ac:chgData name="William Lee Stewart (2010984)" userId="S::2010984@student.uwtsd.ac.uk::c65dc988-2c2b-447a-9dd3-57f256038a52" providerId="AD" clId="Web-{5E98D304-BB77-EFCA-1F24-B1C6CA3319C3}" dt="2021-05-21T07:15:05.276" v="112"/>
          <ac:picMkLst>
            <pc:docMk/>
            <pc:sldMk cId="933106260" sldId="280"/>
            <ac:picMk id="4" creationId="{823C0180-A58D-4167-ABA5-CCE83005D54F}"/>
          </ac:picMkLst>
        </pc:picChg>
      </pc:sldChg>
      <pc:sldChg chg="addSp delSp modSp new">
        <pc:chgData name="William Lee Stewart (2010984)" userId="S::2010984@student.uwtsd.ac.uk::c65dc988-2c2b-447a-9dd3-57f256038a52" providerId="AD" clId="Web-{5E98D304-BB77-EFCA-1F24-B1C6CA3319C3}" dt="2021-05-21T07:16:39.075" v="115"/>
        <pc:sldMkLst>
          <pc:docMk/>
          <pc:sldMk cId="2631946125" sldId="281"/>
        </pc:sldMkLst>
        <pc:spChg chg="del">
          <ac:chgData name="William Lee Stewart (2010984)" userId="S::2010984@student.uwtsd.ac.uk::c65dc988-2c2b-447a-9dd3-57f256038a52" providerId="AD" clId="Web-{5E98D304-BB77-EFCA-1F24-B1C6CA3319C3}" dt="2021-05-21T07:16:39.075" v="115"/>
          <ac:spMkLst>
            <pc:docMk/>
            <pc:sldMk cId="2631946125" sldId="281"/>
            <ac:spMk id="3" creationId="{AC1245F0-2957-4172-870F-35A197F1F170}"/>
          </ac:spMkLst>
        </pc:spChg>
        <pc:picChg chg="add mod ord">
          <ac:chgData name="William Lee Stewart (2010984)" userId="S::2010984@student.uwtsd.ac.uk::c65dc988-2c2b-447a-9dd3-57f256038a52" providerId="AD" clId="Web-{5E98D304-BB77-EFCA-1F24-B1C6CA3319C3}" dt="2021-05-21T07:16:39.075" v="115"/>
          <ac:picMkLst>
            <pc:docMk/>
            <pc:sldMk cId="2631946125" sldId="281"/>
            <ac:picMk id="4" creationId="{4B6753BC-E7A6-4332-AA8E-9249119AA685}"/>
          </ac:picMkLst>
        </pc:picChg>
      </pc:sldChg>
      <pc:sldChg chg="addSp delSp modSp new">
        <pc:chgData name="William Lee Stewart (2010984)" userId="S::2010984@student.uwtsd.ac.uk::c65dc988-2c2b-447a-9dd3-57f256038a52" providerId="AD" clId="Web-{5E98D304-BB77-EFCA-1F24-B1C6CA3319C3}" dt="2021-05-21T07:18:30.218" v="116"/>
        <pc:sldMkLst>
          <pc:docMk/>
          <pc:sldMk cId="1006912353" sldId="282"/>
        </pc:sldMkLst>
        <pc:spChg chg="del">
          <ac:chgData name="William Lee Stewart (2010984)" userId="S::2010984@student.uwtsd.ac.uk::c65dc988-2c2b-447a-9dd3-57f256038a52" providerId="AD" clId="Web-{5E98D304-BB77-EFCA-1F24-B1C6CA3319C3}" dt="2021-05-21T07:18:30.218" v="116"/>
          <ac:spMkLst>
            <pc:docMk/>
            <pc:sldMk cId="1006912353" sldId="282"/>
            <ac:spMk id="3" creationId="{D58532B9-A102-419A-8E2D-7BC1BB6866DA}"/>
          </ac:spMkLst>
        </pc:spChg>
        <pc:picChg chg="add mod ord">
          <ac:chgData name="William Lee Stewart (2010984)" userId="S::2010984@student.uwtsd.ac.uk::c65dc988-2c2b-447a-9dd3-57f256038a52" providerId="AD" clId="Web-{5E98D304-BB77-EFCA-1F24-B1C6CA3319C3}" dt="2021-05-21T07:18:30.218" v="116"/>
          <ac:picMkLst>
            <pc:docMk/>
            <pc:sldMk cId="1006912353" sldId="282"/>
            <ac:picMk id="4" creationId="{2AF22995-53DA-484E-A7D2-761545372512}"/>
          </ac:picMkLst>
        </pc:picChg>
      </pc:sldChg>
      <pc:sldChg chg="addSp delSp modSp new">
        <pc:chgData name="William Lee Stewart (2010984)" userId="S::2010984@student.uwtsd.ac.uk::c65dc988-2c2b-447a-9dd3-57f256038a52" providerId="AD" clId="Web-{5E98D304-BB77-EFCA-1F24-B1C6CA3319C3}" dt="2021-05-21T07:18:36.156" v="120"/>
        <pc:sldMkLst>
          <pc:docMk/>
          <pc:sldMk cId="1011298725" sldId="283"/>
        </pc:sldMkLst>
        <pc:spChg chg="del">
          <ac:chgData name="William Lee Stewart (2010984)" userId="S::2010984@student.uwtsd.ac.uk::c65dc988-2c2b-447a-9dd3-57f256038a52" providerId="AD" clId="Web-{5E98D304-BB77-EFCA-1F24-B1C6CA3319C3}" dt="2021-05-21T07:18:36.156" v="120"/>
          <ac:spMkLst>
            <pc:docMk/>
            <pc:sldMk cId="1011298725" sldId="283"/>
            <ac:spMk id="3" creationId="{7E0B6E2D-C3EF-4762-9440-090B8BA753ED}"/>
          </ac:spMkLst>
        </pc:spChg>
        <pc:picChg chg="add mod ord">
          <ac:chgData name="William Lee Stewart (2010984)" userId="S::2010984@student.uwtsd.ac.uk::c65dc988-2c2b-447a-9dd3-57f256038a52" providerId="AD" clId="Web-{5E98D304-BB77-EFCA-1F24-B1C6CA3319C3}" dt="2021-05-21T07:18:36.156" v="120"/>
          <ac:picMkLst>
            <pc:docMk/>
            <pc:sldMk cId="1011298725" sldId="283"/>
            <ac:picMk id="4" creationId="{9739C80D-4343-48DC-BBC8-32EDAF4265E2}"/>
          </ac:picMkLst>
        </pc:picChg>
      </pc:sldChg>
      <pc:sldChg chg="addSp delSp modSp new">
        <pc:chgData name="William Lee Stewart (2010984)" userId="S::2010984@student.uwtsd.ac.uk::c65dc988-2c2b-447a-9dd3-57f256038a52" providerId="AD" clId="Web-{5E98D304-BB77-EFCA-1F24-B1C6CA3319C3}" dt="2021-05-21T07:19:18.907" v="121"/>
        <pc:sldMkLst>
          <pc:docMk/>
          <pc:sldMk cId="684530612" sldId="284"/>
        </pc:sldMkLst>
        <pc:spChg chg="del">
          <ac:chgData name="William Lee Stewart (2010984)" userId="S::2010984@student.uwtsd.ac.uk::c65dc988-2c2b-447a-9dd3-57f256038a52" providerId="AD" clId="Web-{5E98D304-BB77-EFCA-1F24-B1C6CA3319C3}" dt="2021-05-21T07:19:18.907" v="121"/>
          <ac:spMkLst>
            <pc:docMk/>
            <pc:sldMk cId="684530612" sldId="284"/>
            <ac:spMk id="3" creationId="{484B9A88-3725-45ED-832D-F9CF9804580B}"/>
          </ac:spMkLst>
        </pc:spChg>
        <pc:graphicFrameChg chg="add mod ord modGraphic">
          <ac:chgData name="William Lee Stewart (2010984)" userId="S::2010984@student.uwtsd.ac.uk::c65dc988-2c2b-447a-9dd3-57f256038a52" providerId="AD" clId="Web-{5E98D304-BB77-EFCA-1F24-B1C6CA3319C3}" dt="2021-05-21T07:19:18.907" v="121"/>
          <ac:graphicFrameMkLst>
            <pc:docMk/>
            <pc:sldMk cId="684530612" sldId="284"/>
            <ac:graphicFrameMk id="4" creationId="{2940FDC9-8D90-4B00-8C79-3A2AB5214F2E}"/>
          </ac:graphicFrameMkLst>
        </pc:graphicFrameChg>
      </pc:sldChg>
      <pc:sldChg chg="new">
        <pc:chgData name="William Lee Stewart (2010984)" userId="S::2010984@student.uwtsd.ac.uk::c65dc988-2c2b-447a-9dd3-57f256038a52" providerId="AD" clId="Web-{5E98D304-BB77-EFCA-1F24-B1C6CA3319C3}" dt="2021-05-21T07:18:31.390" v="119"/>
        <pc:sldMkLst>
          <pc:docMk/>
          <pc:sldMk cId="1933750472" sldId="285"/>
        </pc:sldMkLst>
      </pc:sldChg>
    </pc:docChg>
  </pc:docChgLst>
  <pc:docChgLst>
    <pc:chgData name="William Lee Stewart (2010984)" userId="S::2010984@student.uwtsd.ac.uk::c65dc988-2c2b-447a-9dd3-57f256038a52" providerId="AD" clId="Web-{39CAE6B2-C620-4BBB-2D04-69B6CA3CC093}"/>
    <pc:docChg chg="addSld modSld sldOrd">
      <pc:chgData name="William Lee Stewart (2010984)" userId="S::2010984@student.uwtsd.ac.uk::c65dc988-2c2b-447a-9dd3-57f256038a52" providerId="AD" clId="Web-{39CAE6B2-C620-4BBB-2D04-69B6CA3CC093}" dt="2021-04-27T14:42:43.587" v="156"/>
      <pc:docMkLst>
        <pc:docMk/>
      </pc:docMkLst>
      <pc:sldChg chg="modSp">
        <pc:chgData name="William Lee Stewart (2010984)" userId="S::2010984@student.uwtsd.ac.uk::c65dc988-2c2b-447a-9dd3-57f256038a52" providerId="AD" clId="Web-{39CAE6B2-C620-4BBB-2D04-69B6CA3CC093}" dt="2021-04-27T09:49:09.598" v="78" actId="20577"/>
        <pc:sldMkLst>
          <pc:docMk/>
          <pc:sldMk cId="4006875094" sldId="257"/>
        </pc:sldMkLst>
        <pc:spChg chg="mod">
          <ac:chgData name="William Lee Stewart (2010984)" userId="S::2010984@student.uwtsd.ac.uk::c65dc988-2c2b-447a-9dd3-57f256038a52" providerId="AD" clId="Web-{39CAE6B2-C620-4BBB-2D04-69B6CA3CC093}" dt="2021-04-27T09:48:43.660" v="74" actId="20577"/>
          <ac:spMkLst>
            <pc:docMk/>
            <pc:sldMk cId="4006875094" sldId="257"/>
            <ac:spMk id="2" creationId="{D8A60298-3554-49AD-9DEA-5E06559C67BE}"/>
          </ac:spMkLst>
        </pc:spChg>
        <pc:spChg chg="mod">
          <ac:chgData name="William Lee Stewart (2010984)" userId="S::2010984@student.uwtsd.ac.uk::c65dc988-2c2b-447a-9dd3-57f256038a52" providerId="AD" clId="Web-{39CAE6B2-C620-4BBB-2D04-69B6CA3CC093}" dt="2021-04-27T09:49:09.598" v="78" actId="20577"/>
          <ac:spMkLst>
            <pc:docMk/>
            <pc:sldMk cId="4006875094" sldId="257"/>
            <ac:spMk id="3" creationId="{E1C52870-1658-44FC-A54A-BE274467B075}"/>
          </ac:spMkLst>
        </pc:spChg>
      </pc:sldChg>
      <pc:sldChg chg="ord">
        <pc:chgData name="William Lee Stewart (2010984)" userId="S::2010984@student.uwtsd.ac.uk::c65dc988-2c2b-447a-9dd3-57f256038a52" providerId="AD" clId="Web-{39CAE6B2-C620-4BBB-2D04-69B6CA3CC093}" dt="2021-04-27T14:35:08.514" v="150"/>
        <pc:sldMkLst>
          <pc:docMk/>
          <pc:sldMk cId="351244232" sldId="258"/>
        </pc:sldMkLst>
      </pc:sldChg>
      <pc:sldChg chg="modSp">
        <pc:chgData name="William Lee Stewart (2010984)" userId="S::2010984@student.uwtsd.ac.uk::c65dc988-2c2b-447a-9dd3-57f256038a52" providerId="AD" clId="Web-{39CAE6B2-C620-4BBB-2D04-69B6CA3CC093}" dt="2021-04-27T09:49:47.302" v="81" actId="20577"/>
        <pc:sldMkLst>
          <pc:docMk/>
          <pc:sldMk cId="1969660476" sldId="264"/>
        </pc:sldMkLst>
        <pc:spChg chg="mod">
          <ac:chgData name="William Lee Stewart (2010984)" userId="S::2010984@student.uwtsd.ac.uk::c65dc988-2c2b-447a-9dd3-57f256038a52" providerId="AD" clId="Web-{39CAE6B2-C620-4BBB-2D04-69B6CA3CC093}" dt="2021-04-27T09:49:47.302" v="81" actId="20577"/>
          <ac:spMkLst>
            <pc:docMk/>
            <pc:sldMk cId="1969660476" sldId="264"/>
            <ac:spMk id="2" creationId="{D41FF670-4229-47ED-814A-53E633DA7F13}"/>
          </ac:spMkLst>
        </pc:spChg>
      </pc:sldChg>
      <pc:sldChg chg="modSp">
        <pc:chgData name="William Lee Stewart (2010984)" userId="S::2010984@student.uwtsd.ac.uk::c65dc988-2c2b-447a-9dd3-57f256038a52" providerId="AD" clId="Web-{39CAE6B2-C620-4BBB-2D04-69B6CA3CC093}" dt="2021-04-27T10:34:47.918" v="144" actId="20577"/>
        <pc:sldMkLst>
          <pc:docMk/>
          <pc:sldMk cId="1901062053" sldId="265"/>
        </pc:sldMkLst>
        <pc:spChg chg="mod">
          <ac:chgData name="William Lee Stewart (2010984)" userId="S::2010984@student.uwtsd.ac.uk::c65dc988-2c2b-447a-9dd3-57f256038a52" providerId="AD" clId="Web-{39CAE6B2-C620-4BBB-2D04-69B6CA3CC093}" dt="2021-04-27T10:34:47.918" v="144" actId="20577"/>
          <ac:spMkLst>
            <pc:docMk/>
            <pc:sldMk cId="1901062053" sldId="265"/>
            <ac:spMk id="3" creationId="{E9B36A04-56B4-4FDF-93B8-4C7ACCE21AD8}"/>
          </ac:spMkLst>
        </pc:spChg>
      </pc:sldChg>
      <pc:sldChg chg="addSp delSp modSp mod setBg setClrOvrMap">
        <pc:chgData name="William Lee Stewart (2010984)" userId="S::2010984@student.uwtsd.ac.uk::c65dc988-2c2b-447a-9dd3-57f256038a52" providerId="AD" clId="Web-{39CAE6B2-C620-4BBB-2D04-69B6CA3CC093}" dt="2021-04-27T14:42:43.587" v="156"/>
        <pc:sldMkLst>
          <pc:docMk/>
          <pc:sldMk cId="1549975946" sldId="266"/>
        </pc:sldMkLst>
        <pc:spChg chg="mod ord">
          <ac:chgData name="William Lee Stewart (2010984)" userId="S::2010984@student.uwtsd.ac.uk::c65dc988-2c2b-447a-9dd3-57f256038a52" providerId="AD" clId="Web-{39CAE6B2-C620-4BBB-2D04-69B6CA3CC093}" dt="2021-04-27T14:42:43.587" v="156"/>
          <ac:spMkLst>
            <pc:docMk/>
            <pc:sldMk cId="1549975946" sldId="266"/>
            <ac:spMk id="2" creationId="{7E0C79AC-78A2-432C-9CBD-8423942A6F6F}"/>
          </ac:spMkLst>
        </pc:spChg>
        <pc:spChg chg="del">
          <ac:chgData name="William Lee Stewart (2010984)" userId="S::2010984@student.uwtsd.ac.uk::c65dc988-2c2b-447a-9dd3-57f256038a52" providerId="AD" clId="Web-{39CAE6B2-C620-4BBB-2D04-69B6CA3CC093}" dt="2021-04-27T10:41:00.816" v="145"/>
          <ac:spMkLst>
            <pc:docMk/>
            <pc:sldMk cId="1549975946" sldId="266"/>
            <ac:spMk id="3" creationId="{D9A7D89F-4824-4B20-AFCE-B30B93634CAC}"/>
          </ac:spMkLst>
        </pc:spChg>
        <pc:spChg chg="add mod">
          <ac:chgData name="William Lee Stewart (2010984)" userId="S::2010984@student.uwtsd.ac.uk::c65dc988-2c2b-447a-9dd3-57f256038a52" providerId="AD" clId="Web-{39CAE6B2-C620-4BBB-2D04-69B6CA3CC093}" dt="2021-04-27T14:42:43.587" v="156"/>
          <ac:spMkLst>
            <pc:docMk/>
            <pc:sldMk cId="1549975946" sldId="266"/>
            <ac:spMk id="8" creationId="{B83D4735-75AA-4C9A-9CA2-6D962EED40E5}"/>
          </ac:spMkLst>
        </pc:spChg>
        <pc:spChg chg="add del">
          <ac:chgData name="William Lee Stewart (2010984)" userId="S::2010984@student.uwtsd.ac.uk::c65dc988-2c2b-447a-9dd3-57f256038a52" providerId="AD" clId="Web-{39CAE6B2-C620-4BBB-2D04-69B6CA3CC093}" dt="2021-04-27T14:42:43.587" v="156"/>
          <ac:spMkLst>
            <pc:docMk/>
            <pc:sldMk cId="1549975946" sldId="266"/>
            <ac:spMk id="11" creationId="{9AA72BD9-2C5A-4EDC-931F-5AA08EACA0F3}"/>
          </ac:spMkLst>
        </pc:spChg>
        <pc:spChg chg="add del">
          <ac:chgData name="William Lee Stewart (2010984)" userId="S::2010984@student.uwtsd.ac.uk::c65dc988-2c2b-447a-9dd3-57f256038a52" providerId="AD" clId="Web-{39CAE6B2-C620-4BBB-2D04-69B6CA3CC093}" dt="2021-04-27T14:42:43.587" v="156"/>
          <ac:spMkLst>
            <pc:docMk/>
            <pc:sldMk cId="1549975946" sldId="266"/>
            <ac:spMk id="13" creationId="{DD3981AC-7B61-4947-BCF3-F7AA7FA385B9}"/>
          </ac:spMkLst>
        </pc:spChg>
        <pc:spChg chg="add del">
          <ac:chgData name="William Lee Stewart (2010984)" userId="S::2010984@student.uwtsd.ac.uk::c65dc988-2c2b-447a-9dd3-57f256038a52" providerId="AD" clId="Web-{39CAE6B2-C620-4BBB-2D04-69B6CA3CC093}" dt="2021-04-27T14:42:43.587" v="156"/>
          <ac:spMkLst>
            <pc:docMk/>
            <pc:sldMk cId="1549975946" sldId="266"/>
            <ac:spMk id="15" creationId="{55D4142C-5077-457F-A6AD-3FECFDB39685}"/>
          </ac:spMkLst>
        </pc:spChg>
        <pc:spChg chg="add del">
          <ac:chgData name="William Lee Stewart (2010984)" userId="S::2010984@student.uwtsd.ac.uk::c65dc988-2c2b-447a-9dd3-57f256038a52" providerId="AD" clId="Web-{39CAE6B2-C620-4BBB-2D04-69B6CA3CC093}" dt="2021-04-27T14:42:43.587" v="156"/>
          <ac:spMkLst>
            <pc:docMk/>
            <pc:sldMk cId="1549975946" sldId="266"/>
            <ac:spMk id="17" creationId="{7A5F0580-5EE9-419F-96EE-B6529EF6E7D0}"/>
          </ac:spMkLst>
        </pc:spChg>
        <pc:spChg chg="add del">
          <ac:chgData name="William Lee Stewart (2010984)" userId="S::2010984@student.uwtsd.ac.uk::c65dc988-2c2b-447a-9dd3-57f256038a52" providerId="AD" clId="Web-{39CAE6B2-C620-4BBB-2D04-69B6CA3CC093}" dt="2021-04-27T14:42:43.555" v="155"/>
          <ac:spMkLst>
            <pc:docMk/>
            <pc:sldMk cId="1549975946" sldId="266"/>
            <ac:spMk id="19" creationId="{CF62D2A7-8207-488C-9F46-316BA81A16C8}"/>
          </ac:spMkLst>
        </pc:spChg>
        <pc:spChg chg="add">
          <ac:chgData name="William Lee Stewart (2010984)" userId="S::2010984@student.uwtsd.ac.uk::c65dc988-2c2b-447a-9dd3-57f256038a52" providerId="AD" clId="Web-{39CAE6B2-C620-4BBB-2D04-69B6CA3CC093}" dt="2021-04-27T14:42:43.587" v="156"/>
          <ac:spMkLst>
            <pc:docMk/>
            <pc:sldMk cId="1549975946" sldId="266"/>
            <ac:spMk id="20" creationId="{B95B9BA8-1D69-4796-85F5-B6D0BD52354B}"/>
          </ac:spMkLst>
        </pc:spChg>
        <pc:spChg chg="add del">
          <ac:chgData name="William Lee Stewart (2010984)" userId="S::2010984@student.uwtsd.ac.uk::c65dc988-2c2b-447a-9dd3-57f256038a52" providerId="AD" clId="Web-{39CAE6B2-C620-4BBB-2D04-69B6CA3CC093}" dt="2021-04-27T14:42:25.430" v="153"/>
          <ac:spMkLst>
            <pc:docMk/>
            <pc:sldMk cId="1549975946" sldId="266"/>
            <ac:spMk id="22" creationId="{4038CB10-1F5C-4D54-9DF7-12586DE5B007}"/>
          </ac:spMkLst>
        </pc:spChg>
        <pc:spChg chg="add del">
          <ac:chgData name="William Lee Stewart (2010984)" userId="S::2010984@student.uwtsd.ac.uk::c65dc988-2c2b-447a-9dd3-57f256038a52" providerId="AD" clId="Web-{39CAE6B2-C620-4BBB-2D04-69B6CA3CC093}" dt="2021-04-27T14:42:25.430" v="153"/>
          <ac:spMkLst>
            <pc:docMk/>
            <pc:sldMk cId="1549975946" sldId="266"/>
            <ac:spMk id="24" creationId="{73ED6512-6858-4552-B699-9A97FE9A4EA2}"/>
          </ac:spMkLst>
        </pc:spChg>
        <pc:grpChg chg="add">
          <ac:chgData name="William Lee Stewart (2010984)" userId="S::2010984@student.uwtsd.ac.uk::c65dc988-2c2b-447a-9dd3-57f256038a52" providerId="AD" clId="Web-{39CAE6B2-C620-4BBB-2D04-69B6CA3CC093}" dt="2021-04-27T14:42:43.587" v="156"/>
          <ac:grpSpMkLst>
            <pc:docMk/>
            <pc:sldMk cId="1549975946" sldId="266"/>
            <ac:grpSpMk id="21" creationId="{23705FF7-CAB4-430F-A07B-AF2245F17F1C}"/>
          </ac:grpSpMkLst>
        </pc:grpChg>
        <pc:picChg chg="add mod ord">
          <ac:chgData name="William Lee Stewart (2010984)" userId="S::2010984@student.uwtsd.ac.uk::c65dc988-2c2b-447a-9dd3-57f256038a52" providerId="AD" clId="Web-{39CAE6B2-C620-4BBB-2D04-69B6CA3CC093}" dt="2021-04-27T14:42:43.587" v="156"/>
          <ac:picMkLst>
            <pc:docMk/>
            <pc:sldMk cId="1549975946" sldId="266"/>
            <ac:picMk id="4" creationId="{8C1CEA67-D613-4F85-AFB8-E344551DADB0}"/>
          </ac:picMkLst>
        </pc:picChg>
      </pc:sldChg>
      <pc:sldChg chg="ord">
        <pc:chgData name="William Lee Stewart (2010984)" userId="S::2010984@student.uwtsd.ac.uk::c65dc988-2c2b-447a-9dd3-57f256038a52" providerId="AD" clId="Web-{39CAE6B2-C620-4BBB-2D04-69B6CA3CC093}" dt="2021-04-27T09:53:59.730" v="130"/>
        <pc:sldMkLst>
          <pc:docMk/>
          <pc:sldMk cId="1667368133" sldId="269"/>
        </pc:sldMkLst>
      </pc:sldChg>
      <pc:sldChg chg="addSp modSp new mod ord setBg addAnim">
        <pc:chgData name="William Lee Stewart (2010984)" userId="S::2010984@student.uwtsd.ac.uk::c65dc988-2c2b-447a-9dd3-57f256038a52" providerId="AD" clId="Web-{39CAE6B2-C620-4BBB-2D04-69B6CA3CC093}" dt="2021-04-27T09:46:19.781" v="14"/>
        <pc:sldMkLst>
          <pc:docMk/>
          <pc:sldMk cId="1358928706" sldId="271"/>
        </pc:sldMkLst>
        <pc:spChg chg="mod">
          <ac:chgData name="William Lee Stewart (2010984)" userId="S::2010984@student.uwtsd.ac.uk::c65dc988-2c2b-447a-9dd3-57f256038a52" providerId="AD" clId="Web-{39CAE6B2-C620-4BBB-2D04-69B6CA3CC093}" dt="2021-04-27T09:45:53.250" v="12" actId="20577"/>
          <ac:spMkLst>
            <pc:docMk/>
            <pc:sldMk cId="1358928706" sldId="271"/>
            <ac:spMk id="2" creationId="{FA4711DE-CA21-4015-99DF-9FD742371360}"/>
          </ac:spMkLst>
        </pc:spChg>
        <pc:spChg chg="mod">
          <ac:chgData name="William Lee Stewart (2010984)" userId="S::2010984@student.uwtsd.ac.uk::c65dc988-2c2b-447a-9dd3-57f256038a52" providerId="AD" clId="Web-{39CAE6B2-C620-4BBB-2D04-69B6CA3CC093}" dt="2021-04-27T09:45:43.734" v="9"/>
          <ac:spMkLst>
            <pc:docMk/>
            <pc:sldMk cId="1358928706" sldId="271"/>
            <ac:spMk id="3" creationId="{B7548F3F-6C17-4419-87F7-C9BE5929F78B}"/>
          </ac:spMkLst>
        </pc:spChg>
        <pc:spChg chg="add mod">
          <ac:chgData name="William Lee Stewart (2010984)" userId="S::2010984@student.uwtsd.ac.uk::c65dc988-2c2b-447a-9dd3-57f256038a52" providerId="AD" clId="Web-{39CAE6B2-C620-4BBB-2D04-69B6CA3CC093}" dt="2021-04-27T09:45:43.734" v="9"/>
          <ac:spMkLst>
            <pc:docMk/>
            <pc:sldMk cId="1358928706" sldId="271"/>
            <ac:spMk id="5" creationId="{E8D06217-A82F-47A4-B42A-B118236346FE}"/>
          </ac:spMkLst>
        </pc:spChg>
        <pc:spChg chg="add">
          <ac:chgData name="William Lee Stewart (2010984)" userId="S::2010984@student.uwtsd.ac.uk::c65dc988-2c2b-447a-9dd3-57f256038a52" providerId="AD" clId="Web-{39CAE6B2-C620-4BBB-2D04-69B6CA3CC093}" dt="2021-04-27T09:45:43.734" v="9"/>
          <ac:spMkLst>
            <pc:docMk/>
            <pc:sldMk cId="1358928706" sldId="271"/>
            <ac:spMk id="10" creationId="{C1DD1A8A-57D5-4A81-AD04-532B043C5611}"/>
          </ac:spMkLst>
        </pc:spChg>
        <pc:spChg chg="add">
          <ac:chgData name="William Lee Stewart (2010984)" userId="S::2010984@student.uwtsd.ac.uk::c65dc988-2c2b-447a-9dd3-57f256038a52" providerId="AD" clId="Web-{39CAE6B2-C620-4BBB-2D04-69B6CA3CC093}" dt="2021-04-27T09:45:43.734" v="9"/>
          <ac:spMkLst>
            <pc:docMk/>
            <pc:sldMk cId="1358928706" sldId="271"/>
            <ac:spMk id="12" creationId="{007891EC-4501-44ED-A8C8-B11B6DB767AB}"/>
          </ac:spMkLst>
        </pc:spChg>
        <pc:picChg chg="add mod ord">
          <ac:chgData name="William Lee Stewart (2010984)" userId="S::2010984@student.uwtsd.ac.uk::c65dc988-2c2b-447a-9dd3-57f256038a52" providerId="AD" clId="Web-{39CAE6B2-C620-4BBB-2D04-69B6CA3CC093}" dt="2021-04-27T09:45:43.734" v="9"/>
          <ac:picMkLst>
            <pc:docMk/>
            <pc:sldMk cId="1358928706" sldId="271"/>
            <ac:picMk id="4" creationId="{67BAEEB9-5A13-4F7A-B9D2-A43A53A61454}"/>
          </ac:picMkLst>
        </pc:picChg>
      </pc:sldChg>
      <pc:sldChg chg="addSp modSp new mod setBg addAnim">
        <pc:chgData name="William Lee Stewart (2010984)" userId="S::2010984@student.uwtsd.ac.uk::c65dc988-2c2b-447a-9dd3-57f256038a52" providerId="AD" clId="Web-{39CAE6B2-C620-4BBB-2D04-69B6CA3CC093}" dt="2021-04-27T09:50:45.335" v="96"/>
        <pc:sldMkLst>
          <pc:docMk/>
          <pc:sldMk cId="851678231" sldId="272"/>
        </pc:sldMkLst>
        <pc:spChg chg="mod">
          <ac:chgData name="William Lee Stewart (2010984)" userId="S::2010984@student.uwtsd.ac.uk::c65dc988-2c2b-447a-9dd3-57f256038a52" providerId="AD" clId="Web-{39CAE6B2-C620-4BBB-2D04-69B6CA3CC093}" dt="2021-04-27T09:50:45.335" v="95"/>
          <ac:spMkLst>
            <pc:docMk/>
            <pc:sldMk cId="851678231" sldId="272"/>
            <ac:spMk id="2" creationId="{B53277A9-F877-464E-AC04-FBA4F00BC9B7}"/>
          </ac:spMkLst>
        </pc:spChg>
        <pc:spChg chg="mod">
          <ac:chgData name="William Lee Stewart (2010984)" userId="S::2010984@student.uwtsd.ac.uk::c65dc988-2c2b-447a-9dd3-57f256038a52" providerId="AD" clId="Web-{39CAE6B2-C620-4BBB-2D04-69B6CA3CC093}" dt="2021-04-27T09:50:45.335" v="95"/>
          <ac:spMkLst>
            <pc:docMk/>
            <pc:sldMk cId="851678231" sldId="272"/>
            <ac:spMk id="3" creationId="{D29054B6-3D77-4A43-BEC9-302DAD21CA6B}"/>
          </ac:spMkLst>
        </pc:spChg>
        <pc:spChg chg="add">
          <ac:chgData name="William Lee Stewart (2010984)" userId="S::2010984@student.uwtsd.ac.uk::c65dc988-2c2b-447a-9dd3-57f256038a52" providerId="AD" clId="Web-{39CAE6B2-C620-4BBB-2D04-69B6CA3CC093}" dt="2021-04-27T09:50:45.335" v="95"/>
          <ac:spMkLst>
            <pc:docMk/>
            <pc:sldMk cId="851678231" sldId="272"/>
            <ac:spMk id="9" creationId="{C1DD1A8A-57D5-4A81-AD04-532B043C5611}"/>
          </ac:spMkLst>
        </pc:spChg>
        <pc:spChg chg="add">
          <ac:chgData name="William Lee Stewart (2010984)" userId="S::2010984@student.uwtsd.ac.uk::c65dc988-2c2b-447a-9dd3-57f256038a52" providerId="AD" clId="Web-{39CAE6B2-C620-4BBB-2D04-69B6CA3CC093}" dt="2021-04-27T09:50:45.335" v="95"/>
          <ac:spMkLst>
            <pc:docMk/>
            <pc:sldMk cId="851678231" sldId="272"/>
            <ac:spMk id="11" creationId="{007891EC-4501-44ED-A8C8-B11B6DB767AB}"/>
          </ac:spMkLst>
        </pc:spChg>
        <pc:picChg chg="add">
          <ac:chgData name="William Lee Stewart (2010984)" userId="S::2010984@student.uwtsd.ac.uk::c65dc988-2c2b-447a-9dd3-57f256038a52" providerId="AD" clId="Web-{39CAE6B2-C620-4BBB-2D04-69B6CA3CC093}" dt="2021-04-27T09:50:45.335" v="95"/>
          <ac:picMkLst>
            <pc:docMk/>
            <pc:sldMk cId="851678231" sldId="272"/>
            <ac:picMk id="5" creationId="{1AD86E22-7185-456C-B160-5C4BE5DE9685}"/>
          </ac:picMkLst>
        </pc:picChg>
      </pc:sldChg>
      <pc:sldChg chg="addSp delSp modSp new mod setBg setClrOvrMap">
        <pc:chgData name="William Lee Stewart (2010984)" userId="S::2010984@student.uwtsd.ac.uk::c65dc988-2c2b-447a-9dd3-57f256038a52" providerId="AD" clId="Web-{39CAE6B2-C620-4BBB-2D04-69B6CA3CC093}" dt="2021-04-27T11:00:44.357" v="149"/>
        <pc:sldMkLst>
          <pc:docMk/>
          <pc:sldMk cId="3831782755" sldId="273"/>
        </pc:sldMkLst>
        <pc:spChg chg="del">
          <ac:chgData name="William Lee Stewart (2010984)" userId="S::2010984@student.uwtsd.ac.uk::c65dc988-2c2b-447a-9dd3-57f256038a52" providerId="AD" clId="Web-{39CAE6B2-C620-4BBB-2D04-69B6CA3CC093}" dt="2021-04-27T11:00:44.357" v="149"/>
          <ac:spMkLst>
            <pc:docMk/>
            <pc:sldMk cId="3831782755" sldId="273"/>
            <ac:spMk id="2" creationId="{DCCD8518-8B41-4284-8116-E9F6A7A3CB79}"/>
          </ac:spMkLst>
        </pc:spChg>
        <pc:spChg chg="del">
          <ac:chgData name="William Lee Stewart (2010984)" userId="S::2010984@student.uwtsd.ac.uk::c65dc988-2c2b-447a-9dd3-57f256038a52" providerId="AD" clId="Web-{39CAE6B2-C620-4BBB-2D04-69B6CA3CC093}" dt="2021-04-27T11:00:29.435" v="148"/>
          <ac:spMkLst>
            <pc:docMk/>
            <pc:sldMk cId="3831782755" sldId="273"/>
            <ac:spMk id="3" creationId="{ABA72994-258A-4EFC-A9F3-AB8E95462BFF}"/>
          </ac:spMkLst>
        </pc:spChg>
        <pc:picChg chg="add mod ord">
          <ac:chgData name="William Lee Stewart (2010984)" userId="S::2010984@student.uwtsd.ac.uk::c65dc988-2c2b-447a-9dd3-57f256038a52" providerId="AD" clId="Web-{39CAE6B2-C620-4BBB-2D04-69B6CA3CC093}" dt="2021-04-27T11:00:44.357" v="149"/>
          <ac:picMkLst>
            <pc:docMk/>
            <pc:sldMk cId="3831782755" sldId="273"/>
            <ac:picMk id="4" creationId="{A20231D4-482C-452A-9788-268ABED60C88}"/>
          </ac:picMkLst>
        </pc:picChg>
      </pc:sldChg>
    </pc:docChg>
  </pc:docChgLst>
  <pc:docChgLst>
    <pc:chgData name="William Lee Stewart (2010984)" userId="S::2010984@student.uwtsd.ac.uk::c65dc988-2c2b-447a-9dd3-57f256038a52" providerId="AD" clId="Web-{66888C04-7AEA-C727-590C-8F0904469542}"/>
    <pc:docChg chg="addSld delSld modSld sldOrd">
      <pc:chgData name="William Lee Stewart (2010984)" userId="S::2010984@student.uwtsd.ac.uk::c65dc988-2c2b-447a-9dd3-57f256038a52" providerId="AD" clId="Web-{66888C04-7AEA-C727-590C-8F0904469542}" dt="2021-04-28T12:42:11.572" v="326" actId="20577"/>
      <pc:docMkLst>
        <pc:docMk/>
      </pc:docMkLst>
      <pc:sldChg chg="modSp">
        <pc:chgData name="William Lee Stewart (2010984)" userId="S::2010984@student.uwtsd.ac.uk::c65dc988-2c2b-447a-9dd3-57f256038a52" providerId="AD" clId="Web-{66888C04-7AEA-C727-590C-8F0904469542}" dt="2021-04-28T12:10:58.021" v="294" actId="20577"/>
        <pc:sldMkLst>
          <pc:docMk/>
          <pc:sldMk cId="351244232" sldId="258"/>
        </pc:sldMkLst>
        <pc:spChg chg="mod">
          <ac:chgData name="William Lee Stewart (2010984)" userId="S::2010984@student.uwtsd.ac.uk::c65dc988-2c2b-447a-9dd3-57f256038a52" providerId="AD" clId="Web-{66888C04-7AEA-C727-590C-8F0904469542}" dt="2021-04-28T12:10:58.021" v="294" actId="20577"/>
          <ac:spMkLst>
            <pc:docMk/>
            <pc:sldMk cId="351244232" sldId="258"/>
            <ac:spMk id="3" creationId="{9E2E4227-0AD0-4C84-B09D-F571FE1AE329}"/>
          </ac:spMkLst>
        </pc:spChg>
        <pc:picChg chg="mod">
          <ac:chgData name="William Lee Stewart (2010984)" userId="S::2010984@student.uwtsd.ac.uk::c65dc988-2c2b-447a-9dd3-57f256038a52" providerId="AD" clId="Web-{66888C04-7AEA-C727-590C-8F0904469542}" dt="2021-04-28T10:35:23.484" v="55" actId="1076"/>
          <ac:picMkLst>
            <pc:docMk/>
            <pc:sldMk cId="351244232" sldId="258"/>
            <ac:picMk id="4" creationId="{17D8DD55-E97F-4E6C-B7BA-5F2E7008C099}"/>
          </ac:picMkLst>
        </pc:picChg>
      </pc:sldChg>
      <pc:sldChg chg="ord">
        <pc:chgData name="William Lee Stewart (2010984)" userId="S::2010984@student.uwtsd.ac.uk::c65dc988-2c2b-447a-9dd3-57f256038a52" providerId="AD" clId="Web-{66888C04-7AEA-C727-590C-8F0904469542}" dt="2021-04-28T12:10:13.051" v="290"/>
        <pc:sldMkLst>
          <pc:docMk/>
          <pc:sldMk cId="651845854" sldId="261"/>
        </pc:sldMkLst>
      </pc:sldChg>
      <pc:sldChg chg="modSp">
        <pc:chgData name="William Lee Stewart (2010984)" userId="S::2010984@student.uwtsd.ac.uk::c65dc988-2c2b-447a-9dd3-57f256038a52" providerId="AD" clId="Web-{66888C04-7AEA-C727-590C-8F0904469542}" dt="2021-04-28T12:05:49.919" v="285" actId="20577"/>
        <pc:sldMkLst>
          <pc:docMk/>
          <pc:sldMk cId="1901062053" sldId="265"/>
        </pc:sldMkLst>
        <pc:spChg chg="mod">
          <ac:chgData name="William Lee Stewart (2010984)" userId="S::2010984@student.uwtsd.ac.uk::c65dc988-2c2b-447a-9dd3-57f256038a52" providerId="AD" clId="Web-{66888C04-7AEA-C727-590C-8F0904469542}" dt="2021-04-28T10:29:36.243" v="36" actId="20577"/>
          <ac:spMkLst>
            <pc:docMk/>
            <pc:sldMk cId="1901062053" sldId="265"/>
            <ac:spMk id="2" creationId="{9C9AE6A1-7BD0-43FD-915C-1A66E4A504B2}"/>
          </ac:spMkLst>
        </pc:spChg>
        <pc:spChg chg="mod">
          <ac:chgData name="William Lee Stewart (2010984)" userId="S::2010984@student.uwtsd.ac.uk::c65dc988-2c2b-447a-9dd3-57f256038a52" providerId="AD" clId="Web-{66888C04-7AEA-C727-590C-8F0904469542}" dt="2021-04-28T12:05:49.919" v="285" actId="20577"/>
          <ac:spMkLst>
            <pc:docMk/>
            <pc:sldMk cId="1901062053" sldId="265"/>
            <ac:spMk id="3" creationId="{E9B36A04-56B4-4FDF-93B8-4C7ACCE21AD8}"/>
          </ac:spMkLst>
        </pc:spChg>
      </pc:sldChg>
      <pc:sldChg chg="modSp">
        <pc:chgData name="William Lee Stewart (2010984)" userId="S::2010984@student.uwtsd.ac.uk::c65dc988-2c2b-447a-9dd3-57f256038a52" providerId="AD" clId="Web-{66888C04-7AEA-C727-590C-8F0904469542}" dt="2021-04-28T12:12:53.946" v="313" actId="20577"/>
        <pc:sldMkLst>
          <pc:docMk/>
          <pc:sldMk cId="1549975946" sldId="266"/>
        </pc:sldMkLst>
        <pc:spChg chg="mod">
          <ac:chgData name="William Lee Stewart (2010984)" userId="S::2010984@student.uwtsd.ac.uk::c65dc988-2c2b-447a-9dd3-57f256038a52" providerId="AD" clId="Web-{66888C04-7AEA-C727-590C-8F0904469542}" dt="2021-04-28T12:12:53.946" v="313" actId="20577"/>
          <ac:spMkLst>
            <pc:docMk/>
            <pc:sldMk cId="1549975946" sldId="266"/>
            <ac:spMk id="2" creationId="{7E0C79AC-78A2-432C-9CBD-8423942A6F6F}"/>
          </ac:spMkLst>
        </pc:spChg>
      </pc:sldChg>
      <pc:sldChg chg="modSp">
        <pc:chgData name="William Lee Stewart (2010984)" userId="S::2010984@student.uwtsd.ac.uk::c65dc988-2c2b-447a-9dd3-57f256038a52" providerId="AD" clId="Web-{66888C04-7AEA-C727-590C-8F0904469542}" dt="2021-04-28T12:32:02.181" v="314" actId="20577"/>
        <pc:sldMkLst>
          <pc:docMk/>
          <pc:sldMk cId="1358928706" sldId="271"/>
        </pc:sldMkLst>
        <pc:spChg chg="mod">
          <ac:chgData name="William Lee Stewart (2010984)" userId="S::2010984@student.uwtsd.ac.uk::c65dc988-2c2b-447a-9dd3-57f256038a52" providerId="AD" clId="Web-{66888C04-7AEA-C727-590C-8F0904469542}" dt="2021-04-28T12:32:02.181" v="314" actId="20577"/>
          <ac:spMkLst>
            <pc:docMk/>
            <pc:sldMk cId="1358928706" sldId="271"/>
            <ac:spMk id="3" creationId="{B7548F3F-6C17-4419-87F7-C9BE5929F78B}"/>
          </ac:spMkLst>
        </pc:spChg>
      </pc:sldChg>
      <pc:sldChg chg="del ord">
        <pc:chgData name="William Lee Stewart (2010984)" userId="S::2010984@student.uwtsd.ac.uk::c65dc988-2c2b-447a-9dd3-57f256038a52" providerId="AD" clId="Web-{66888C04-7AEA-C727-590C-8F0904469542}" dt="2021-04-28T12:33:26.089" v="315"/>
        <pc:sldMkLst>
          <pc:docMk/>
          <pc:sldMk cId="3831782755" sldId="273"/>
        </pc:sldMkLst>
      </pc:sldChg>
      <pc:sldChg chg="modSp new mod setBg">
        <pc:chgData name="William Lee Stewart (2010984)" userId="S::2010984@student.uwtsd.ac.uk::c65dc988-2c2b-447a-9dd3-57f256038a52" providerId="AD" clId="Web-{66888C04-7AEA-C727-590C-8F0904469542}" dt="2021-04-28T12:06:27.576" v="289"/>
        <pc:sldMkLst>
          <pc:docMk/>
          <pc:sldMk cId="549123992" sldId="274"/>
        </pc:sldMkLst>
        <pc:spChg chg="mod">
          <ac:chgData name="William Lee Stewart (2010984)" userId="S::2010984@student.uwtsd.ac.uk::c65dc988-2c2b-447a-9dd3-57f256038a52" providerId="AD" clId="Web-{66888C04-7AEA-C727-590C-8F0904469542}" dt="2021-04-28T10:55:02.323" v="176" actId="20577"/>
          <ac:spMkLst>
            <pc:docMk/>
            <pc:sldMk cId="549123992" sldId="274"/>
            <ac:spMk id="2" creationId="{DFFC02FA-3C13-4FA5-91CB-820D5A646086}"/>
          </ac:spMkLst>
        </pc:spChg>
        <pc:spChg chg="mod">
          <ac:chgData name="William Lee Stewart (2010984)" userId="S::2010984@student.uwtsd.ac.uk::c65dc988-2c2b-447a-9dd3-57f256038a52" providerId="AD" clId="Web-{66888C04-7AEA-C727-590C-8F0904469542}" dt="2021-04-28T10:55:15.933" v="179" actId="20577"/>
          <ac:spMkLst>
            <pc:docMk/>
            <pc:sldMk cId="549123992" sldId="274"/>
            <ac:spMk id="3" creationId="{13EEBCF6-06A9-4D73-AA31-9AC1914AA6E9}"/>
          </ac:spMkLst>
        </pc:spChg>
        <pc:spChg chg="mod">
          <ac:chgData name="William Lee Stewart (2010984)" userId="S::2010984@student.uwtsd.ac.uk::c65dc988-2c2b-447a-9dd3-57f256038a52" providerId="AD" clId="Web-{66888C04-7AEA-C727-590C-8F0904469542}" dt="2021-04-28T12:01:54.553" v="270" actId="20577"/>
          <ac:spMkLst>
            <pc:docMk/>
            <pc:sldMk cId="549123992" sldId="274"/>
            <ac:spMk id="4" creationId="{4A4C5DE1-0BD1-4510-92FF-FE0F8AA01265}"/>
          </ac:spMkLst>
        </pc:spChg>
      </pc:sldChg>
      <pc:sldChg chg="addSp delSp modSp new mod setBg setClrOvrMap">
        <pc:chgData name="William Lee Stewart (2010984)" userId="S::2010984@student.uwtsd.ac.uk::c65dc988-2c2b-447a-9dd3-57f256038a52" providerId="AD" clId="Web-{66888C04-7AEA-C727-590C-8F0904469542}" dt="2021-04-28T12:42:11.572" v="326" actId="20577"/>
        <pc:sldMkLst>
          <pc:docMk/>
          <pc:sldMk cId="413297931" sldId="275"/>
        </pc:sldMkLst>
        <pc:spChg chg="mod ord">
          <ac:chgData name="William Lee Stewart (2010984)" userId="S::2010984@student.uwtsd.ac.uk::c65dc988-2c2b-447a-9dd3-57f256038a52" providerId="AD" clId="Web-{66888C04-7AEA-C727-590C-8F0904469542}" dt="2021-04-28T12:42:11.572" v="326" actId="20577"/>
          <ac:spMkLst>
            <pc:docMk/>
            <pc:sldMk cId="413297931" sldId="275"/>
            <ac:spMk id="2" creationId="{557161DE-50E5-4A9F-8A51-2E983881181D}"/>
          </ac:spMkLst>
        </pc:spChg>
        <pc:spChg chg="del">
          <ac:chgData name="William Lee Stewart (2010984)" userId="S::2010984@student.uwtsd.ac.uk::c65dc988-2c2b-447a-9dd3-57f256038a52" providerId="AD" clId="Web-{66888C04-7AEA-C727-590C-8F0904469542}" dt="2021-04-28T12:41:40.556" v="317"/>
          <ac:spMkLst>
            <pc:docMk/>
            <pc:sldMk cId="413297931" sldId="275"/>
            <ac:spMk id="3" creationId="{6AC69D57-9D20-4845-967F-E60650AC38FE}"/>
          </ac:spMkLst>
        </pc:spChg>
        <pc:spChg chg="add">
          <ac:chgData name="William Lee Stewart (2010984)" userId="S::2010984@student.uwtsd.ac.uk::c65dc988-2c2b-447a-9dd3-57f256038a52" providerId="AD" clId="Web-{66888C04-7AEA-C727-590C-8F0904469542}" dt="2021-04-28T12:41:56.837" v="318"/>
          <ac:spMkLst>
            <pc:docMk/>
            <pc:sldMk cId="413297931" sldId="275"/>
            <ac:spMk id="8" creationId="{6DE49A8D-C1F4-493E-B918-21391C9F71B3}"/>
          </ac:spMkLst>
        </pc:spChg>
        <pc:spChg chg="add">
          <ac:chgData name="William Lee Stewart (2010984)" userId="S::2010984@student.uwtsd.ac.uk::c65dc988-2c2b-447a-9dd3-57f256038a52" providerId="AD" clId="Web-{66888C04-7AEA-C727-590C-8F0904469542}" dt="2021-04-28T12:41:56.837" v="318"/>
          <ac:spMkLst>
            <pc:docMk/>
            <pc:sldMk cId="413297931" sldId="275"/>
            <ac:spMk id="11" creationId="{9228552E-C8B1-4A80-8448-0787CE0FC704}"/>
          </ac:spMkLst>
        </pc:spChg>
        <pc:picChg chg="add mod ord">
          <ac:chgData name="William Lee Stewart (2010984)" userId="S::2010984@student.uwtsd.ac.uk::c65dc988-2c2b-447a-9dd3-57f256038a52" providerId="AD" clId="Web-{66888C04-7AEA-C727-590C-8F0904469542}" dt="2021-04-28T12:41:56.837" v="318"/>
          <ac:picMkLst>
            <pc:docMk/>
            <pc:sldMk cId="413297931" sldId="275"/>
            <ac:picMk id="4" creationId="{081B0A91-A824-4AA6-AC06-5B3AD238DD1F}"/>
          </ac:picMkLst>
        </pc:picChg>
      </pc:sldChg>
    </pc:docChg>
  </pc:docChgLst>
  <pc:docChgLst>
    <pc:chgData name="William Lee Stewart (2010984)" userId="S::2010984@student.uwtsd.ac.uk::c65dc988-2c2b-447a-9dd3-57f256038a52" providerId="AD" clId="Web-{D2A5E241-C47F-8E5B-F755-F5F4F4BF0054}"/>
    <pc:docChg chg="modSld">
      <pc:chgData name="William Lee Stewart (2010984)" userId="S::2010984@student.uwtsd.ac.uk::c65dc988-2c2b-447a-9dd3-57f256038a52" providerId="AD" clId="Web-{D2A5E241-C47F-8E5B-F755-F5F4F4BF0054}" dt="2021-05-07T12:13:16.407" v="1" actId="20577"/>
      <pc:docMkLst>
        <pc:docMk/>
      </pc:docMkLst>
      <pc:sldChg chg="modSp">
        <pc:chgData name="William Lee Stewart (2010984)" userId="S::2010984@student.uwtsd.ac.uk::c65dc988-2c2b-447a-9dd3-57f256038a52" providerId="AD" clId="Web-{D2A5E241-C47F-8E5B-F755-F5F4F4BF0054}" dt="2021-05-07T12:13:16.407" v="1" actId="20577"/>
        <pc:sldMkLst>
          <pc:docMk/>
          <pc:sldMk cId="4006875094" sldId="257"/>
        </pc:sldMkLst>
        <pc:spChg chg="mod">
          <ac:chgData name="William Lee Stewart (2010984)" userId="S::2010984@student.uwtsd.ac.uk::c65dc988-2c2b-447a-9dd3-57f256038a52" providerId="AD" clId="Web-{D2A5E241-C47F-8E5B-F755-F5F4F4BF0054}" dt="2021-05-07T12:13:16.407" v="1" actId="20577"/>
          <ac:spMkLst>
            <pc:docMk/>
            <pc:sldMk cId="4006875094" sldId="257"/>
            <ac:spMk id="10" creationId="{712AA760-9CCD-4D41-861A-667C55F9F417}"/>
          </ac:spMkLst>
        </pc:spChg>
      </pc:sldChg>
    </pc:docChg>
  </pc:docChgLst>
  <pc:docChgLst>
    <pc:chgData name="William Lee Stewart (2010984)" userId="S::2010984@student.uwtsd.ac.uk::c65dc988-2c2b-447a-9dd3-57f256038a52" providerId="AD" clId="Web-{D3D5BB78-058F-5407-FC9B-DEE23AB73D78}"/>
    <pc:docChg chg="modSld sldOrd">
      <pc:chgData name="William Lee Stewart (2010984)" userId="S::2010984@student.uwtsd.ac.uk::c65dc988-2c2b-447a-9dd3-57f256038a52" providerId="AD" clId="Web-{D3D5BB78-058F-5407-FC9B-DEE23AB73D78}" dt="2021-05-18T16:18:14.784" v="863"/>
      <pc:docMkLst>
        <pc:docMk/>
      </pc:docMkLst>
      <pc:sldChg chg="modSp modNotes">
        <pc:chgData name="William Lee Stewart (2010984)" userId="S::2010984@student.uwtsd.ac.uk::c65dc988-2c2b-447a-9dd3-57f256038a52" providerId="AD" clId="Web-{D3D5BB78-058F-5407-FC9B-DEE23AB73D78}" dt="2021-05-18T16:18:14.784" v="863"/>
        <pc:sldMkLst>
          <pc:docMk/>
          <pc:sldMk cId="4006875094" sldId="257"/>
        </pc:sldMkLst>
        <pc:spChg chg="mod">
          <ac:chgData name="William Lee Stewart (2010984)" userId="S::2010984@student.uwtsd.ac.uk::c65dc988-2c2b-447a-9dd3-57f256038a52" providerId="AD" clId="Web-{D3D5BB78-058F-5407-FC9B-DEE23AB73D78}" dt="2021-05-17T14:05:46.648" v="66" actId="14100"/>
          <ac:spMkLst>
            <pc:docMk/>
            <pc:sldMk cId="4006875094" sldId="257"/>
            <ac:spMk id="3" creationId="{E1C52870-1658-44FC-A54A-BE274467B075}"/>
          </ac:spMkLst>
        </pc:spChg>
      </pc:sldChg>
      <pc:sldChg chg="modNotes">
        <pc:chgData name="William Lee Stewart (2010984)" userId="S::2010984@student.uwtsd.ac.uk::c65dc988-2c2b-447a-9dd3-57f256038a52" providerId="AD" clId="Web-{D3D5BB78-058F-5407-FC9B-DEE23AB73D78}" dt="2021-05-18T09:03:20.425" v="320"/>
        <pc:sldMkLst>
          <pc:docMk/>
          <pc:sldMk cId="351244232" sldId="258"/>
        </pc:sldMkLst>
      </pc:sldChg>
      <pc:sldChg chg="modNotes">
        <pc:chgData name="William Lee Stewart (2010984)" userId="S::2010984@student.uwtsd.ac.uk::c65dc988-2c2b-447a-9dd3-57f256038a52" providerId="AD" clId="Web-{D3D5BB78-058F-5407-FC9B-DEE23AB73D78}" dt="2021-05-18T12:19:03.520" v="817"/>
        <pc:sldMkLst>
          <pc:docMk/>
          <pc:sldMk cId="2678209913" sldId="262"/>
        </pc:sldMkLst>
      </pc:sldChg>
      <pc:sldChg chg="ord">
        <pc:chgData name="William Lee Stewart (2010984)" userId="S::2010984@student.uwtsd.ac.uk::c65dc988-2c2b-447a-9dd3-57f256038a52" providerId="AD" clId="Web-{D3D5BB78-058F-5407-FC9B-DEE23AB73D78}" dt="2021-05-17T21:56:40.837" v="148"/>
        <pc:sldMkLst>
          <pc:docMk/>
          <pc:sldMk cId="1549975946" sldId="266"/>
        </pc:sldMkLst>
      </pc:sldChg>
      <pc:sldChg chg="addSp modSp">
        <pc:chgData name="William Lee Stewart (2010984)" userId="S::2010984@student.uwtsd.ac.uk::c65dc988-2c2b-447a-9dd3-57f256038a52" providerId="AD" clId="Web-{D3D5BB78-058F-5407-FC9B-DEE23AB73D78}" dt="2021-05-18T09:04:05.832" v="322" actId="1076"/>
        <pc:sldMkLst>
          <pc:docMk/>
          <pc:sldMk cId="1667368133" sldId="269"/>
        </pc:sldMkLst>
        <pc:spChg chg="add mod">
          <ac:chgData name="William Lee Stewart (2010984)" userId="S::2010984@student.uwtsd.ac.uk::c65dc988-2c2b-447a-9dd3-57f256038a52" providerId="AD" clId="Web-{D3D5BB78-058F-5407-FC9B-DEE23AB73D78}" dt="2021-05-17T13:22:57.794" v="64" actId="1076"/>
          <ac:spMkLst>
            <pc:docMk/>
            <pc:sldMk cId="1667368133" sldId="269"/>
            <ac:spMk id="3" creationId="{8FEFEB6B-5F62-4D36-826D-0151042F0C0E}"/>
          </ac:spMkLst>
        </pc:spChg>
        <pc:picChg chg="mod">
          <ac:chgData name="William Lee Stewart (2010984)" userId="S::2010984@student.uwtsd.ac.uk::c65dc988-2c2b-447a-9dd3-57f256038a52" providerId="AD" clId="Web-{D3D5BB78-058F-5407-FC9B-DEE23AB73D78}" dt="2021-05-18T09:04:05.832" v="322" actId="1076"/>
          <ac:picMkLst>
            <pc:docMk/>
            <pc:sldMk cId="1667368133" sldId="269"/>
            <ac:picMk id="4" creationId="{25D91EE4-8B71-40ED-A4F6-7CA51FF22429}"/>
          </ac:picMkLst>
        </pc:picChg>
      </pc:sldChg>
      <pc:sldChg chg="addSp modSp modNotes">
        <pc:chgData name="William Lee Stewart (2010984)" userId="S::2010984@student.uwtsd.ac.uk::c65dc988-2c2b-447a-9dd3-57f256038a52" providerId="AD" clId="Web-{D3D5BB78-058F-5407-FC9B-DEE23AB73D78}" dt="2021-05-18T11:29:08.976" v="419"/>
        <pc:sldMkLst>
          <pc:docMk/>
          <pc:sldMk cId="3279887152" sldId="270"/>
        </pc:sldMkLst>
        <pc:spChg chg="mod">
          <ac:chgData name="William Lee Stewart (2010984)" userId="S::2010984@student.uwtsd.ac.uk::c65dc988-2c2b-447a-9dd3-57f256038a52" providerId="AD" clId="Web-{D3D5BB78-058F-5407-FC9B-DEE23AB73D78}" dt="2021-05-17T13:21:08.385" v="50" actId="20577"/>
          <ac:spMkLst>
            <pc:docMk/>
            <pc:sldMk cId="3279887152" sldId="270"/>
            <ac:spMk id="3" creationId="{31BB4132-2A54-49E8-BFF3-A5207DE854A5}"/>
          </ac:spMkLst>
        </pc:spChg>
        <pc:spChg chg="add mod">
          <ac:chgData name="William Lee Stewart (2010984)" userId="S::2010984@student.uwtsd.ac.uk::c65dc988-2c2b-447a-9dd3-57f256038a52" providerId="AD" clId="Web-{D3D5BB78-058F-5407-FC9B-DEE23AB73D78}" dt="2021-05-17T13:20:52.650" v="49" actId="20577"/>
          <ac:spMkLst>
            <pc:docMk/>
            <pc:sldMk cId="3279887152" sldId="270"/>
            <ac:spMk id="4" creationId="{105EB095-3F93-4E29-947D-331ACF4EF7C7}"/>
          </ac:spMkLst>
        </pc:spChg>
        <pc:picChg chg="mod">
          <ac:chgData name="William Lee Stewart (2010984)" userId="S::2010984@student.uwtsd.ac.uk::c65dc988-2c2b-447a-9dd3-57f256038a52" providerId="AD" clId="Web-{D3D5BB78-058F-5407-FC9B-DEE23AB73D78}" dt="2021-05-17T11:56:35.157" v="0"/>
          <ac:picMkLst>
            <pc:docMk/>
            <pc:sldMk cId="3279887152" sldId="270"/>
            <ac:picMk id="7" creationId="{D7FD8301-EFC9-4D1E-99F6-CD444D170353}"/>
          </ac:picMkLst>
        </pc:picChg>
      </pc:sldChg>
      <pc:sldChg chg="delSp ord modNotes">
        <pc:chgData name="William Lee Stewart (2010984)" userId="S::2010984@student.uwtsd.ac.uk::c65dc988-2c2b-447a-9dd3-57f256038a52" providerId="AD" clId="Web-{D3D5BB78-058F-5407-FC9B-DEE23AB73D78}" dt="2021-05-18T09:12:43.863" v="402"/>
        <pc:sldMkLst>
          <pc:docMk/>
          <pc:sldMk cId="1358928706" sldId="271"/>
        </pc:sldMkLst>
        <pc:spChg chg="del">
          <ac:chgData name="William Lee Stewart (2010984)" userId="S::2010984@student.uwtsd.ac.uk::c65dc988-2c2b-447a-9dd3-57f256038a52" providerId="AD" clId="Web-{D3D5BB78-058F-5407-FC9B-DEE23AB73D78}" dt="2021-05-17T13:23:08.294" v="65"/>
          <ac:spMkLst>
            <pc:docMk/>
            <pc:sldMk cId="1358928706" sldId="271"/>
            <ac:spMk id="5" creationId="{E8D06217-A82F-47A4-B42A-B118236346FE}"/>
          </ac:spMkLst>
        </pc:spChg>
      </pc:sldChg>
      <pc:sldChg chg="addSp modSp modNotes">
        <pc:chgData name="William Lee Stewart (2010984)" userId="S::2010984@student.uwtsd.ac.uk::c65dc988-2c2b-447a-9dd3-57f256038a52" providerId="AD" clId="Web-{D3D5BB78-058F-5407-FC9B-DEE23AB73D78}" dt="2021-05-18T11:26:43.848" v="415"/>
        <pc:sldMkLst>
          <pc:docMk/>
          <pc:sldMk cId="1294598166" sldId="277"/>
        </pc:sldMkLst>
        <pc:spChg chg="add mod">
          <ac:chgData name="William Lee Stewart (2010984)" userId="S::2010984@student.uwtsd.ac.uk::c65dc988-2c2b-447a-9dd3-57f256038a52" providerId="AD" clId="Web-{D3D5BB78-058F-5407-FC9B-DEE23AB73D78}" dt="2021-05-17T13:16:34.942" v="18" actId="20577"/>
          <ac:spMkLst>
            <pc:docMk/>
            <pc:sldMk cId="1294598166" sldId="277"/>
            <ac:spMk id="5" creationId="{3EFB4F68-C70C-4275-B536-06621515B8C6}"/>
          </ac:spMkLst>
        </pc:spChg>
        <pc:picChg chg="mod">
          <ac:chgData name="William Lee Stewart (2010984)" userId="S::2010984@student.uwtsd.ac.uk::c65dc988-2c2b-447a-9dd3-57f256038a52" providerId="AD" clId="Web-{D3D5BB78-058F-5407-FC9B-DEE23AB73D78}" dt="2021-05-17T13:16:44.880" v="19" actId="1076"/>
          <ac:picMkLst>
            <pc:docMk/>
            <pc:sldMk cId="1294598166" sldId="277"/>
            <ac:picMk id="4" creationId="{BA43EDE0-DFFC-47D2-AFDB-2E92D267F3B1}"/>
          </ac:picMkLst>
        </pc:picChg>
      </pc:sldChg>
      <pc:sldChg chg="modSp">
        <pc:chgData name="William Lee Stewart (2010984)" userId="S::2010984@student.uwtsd.ac.uk::c65dc988-2c2b-447a-9dd3-57f256038a52" providerId="AD" clId="Web-{D3D5BB78-058F-5407-FC9B-DEE23AB73D78}" dt="2021-05-18T09:08:03.792" v="342" actId="20577"/>
        <pc:sldMkLst>
          <pc:docMk/>
          <pc:sldMk cId="1511545240" sldId="278"/>
        </pc:sldMkLst>
        <pc:spChg chg="mod">
          <ac:chgData name="William Lee Stewart (2010984)" userId="S::2010984@student.uwtsd.ac.uk::c65dc988-2c2b-447a-9dd3-57f256038a52" providerId="AD" clId="Web-{D3D5BB78-058F-5407-FC9B-DEE23AB73D78}" dt="2021-05-18T09:08:03.792" v="342" actId="20577"/>
          <ac:spMkLst>
            <pc:docMk/>
            <pc:sldMk cId="1511545240" sldId="278"/>
            <ac:spMk id="3" creationId="{7F8C53B4-7F7E-49D7-90BF-6EA1D98855DC}"/>
          </ac:spMkLst>
        </pc:spChg>
      </pc:sldChg>
    </pc:docChg>
  </pc:docChgLst>
  <pc:docChgLst>
    <pc:chgData name="William Lee Stewart (2010984)" userId="S::2010984@student.uwtsd.ac.uk::c65dc988-2c2b-447a-9dd3-57f256038a52" providerId="AD" clId="Web-{2DAE347C-9C39-D6EA-19E5-2810562376E0}"/>
    <pc:docChg chg="addSld delSld modSld sldOrd">
      <pc:chgData name="William Lee Stewart (2010984)" userId="S::2010984@student.uwtsd.ac.uk::c65dc988-2c2b-447a-9dd3-57f256038a52" providerId="AD" clId="Web-{2DAE347C-9C39-D6EA-19E5-2810562376E0}" dt="2021-04-26T15:40:04.009" v="420"/>
      <pc:docMkLst>
        <pc:docMk/>
      </pc:docMkLst>
      <pc:sldChg chg="del">
        <pc:chgData name="William Lee Stewart (2010984)" userId="S::2010984@student.uwtsd.ac.uk::c65dc988-2c2b-447a-9dd3-57f256038a52" providerId="AD" clId="Web-{2DAE347C-9C39-D6EA-19E5-2810562376E0}" dt="2021-04-26T15:33:36.578" v="335"/>
        <pc:sldMkLst>
          <pc:docMk/>
          <pc:sldMk cId="109857222" sldId="256"/>
        </pc:sldMkLst>
      </pc:sldChg>
      <pc:sldChg chg="addSp delSp modSp mod setBg addAnim delAnim setClrOvrMap">
        <pc:chgData name="William Lee Stewart (2010984)" userId="S::2010984@student.uwtsd.ac.uk::c65dc988-2c2b-447a-9dd3-57f256038a52" providerId="AD" clId="Web-{2DAE347C-9C39-D6EA-19E5-2810562376E0}" dt="2021-04-26T15:40:04.009" v="420"/>
        <pc:sldMkLst>
          <pc:docMk/>
          <pc:sldMk cId="4006875094" sldId="257"/>
        </pc:sldMkLst>
        <pc:spChg chg="mod">
          <ac:chgData name="William Lee Stewart (2010984)" userId="S::2010984@student.uwtsd.ac.uk::c65dc988-2c2b-447a-9dd3-57f256038a52" providerId="AD" clId="Web-{2DAE347C-9C39-D6EA-19E5-2810562376E0}" dt="2021-04-26T15:40:04.009" v="420"/>
          <ac:spMkLst>
            <pc:docMk/>
            <pc:sldMk cId="4006875094" sldId="257"/>
            <ac:spMk id="2" creationId="{D8A60298-3554-49AD-9DEA-5E06559C67BE}"/>
          </ac:spMkLst>
        </pc:spChg>
        <pc:spChg chg="mod">
          <ac:chgData name="William Lee Stewart (2010984)" userId="S::2010984@student.uwtsd.ac.uk::c65dc988-2c2b-447a-9dd3-57f256038a52" providerId="AD" clId="Web-{2DAE347C-9C39-D6EA-19E5-2810562376E0}" dt="2021-04-26T15:40:04.009" v="420"/>
          <ac:spMkLst>
            <pc:docMk/>
            <pc:sldMk cId="4006875094" sldId="257"/>
            <ac:spMk id="3" creationId="{E1C52870-1658-44FC-A54A-BE274467B075}"/>
          </ac:spMkLst>
        </pc:spChg>
        <pc:spChg chg="mod">
          <ac:chgData name="William Lee Stewart (2010984)" userId="S::2010984@student.uwtsd.ac.uk::c65dc988-2c2b-447a-9dd3-57f256038a52" providerId="AD" clId="Web-{2DAE347C-9C39-D6EA-19E5-2810562376E0}" dt="2021-04-26T15:40:04.009" v="420"/>
          <ac:spMkLst>
            <pc:docMk/>
            <pc:sldMk cId="4006875094" sldId="257"/>
            <ac:spMk id="5" creationId="{679DA279-1C41-4A43-BB81-871AC7FE4122}"/>
          </ac:spMkLst>
        </pc:spChg>
        <pc:spChg chg="add del">
          <ac:chgData name="William Lee Stewart (2010984)" userId="S::2010984@student.uwtsd.ac.uk::c65dc988-2c2b-447a-9dd3-57f256038a52" providerId="AD" clId="Web-{2DAE347C-9C39-D6EA-19E5-2810562376E0}" dt="2021-04-26T15:40:04.009" v="420"/>
          <ac:spMkLst>
            <pc:docMk/>
            <pc:sldMk cId="4006875094" sldId="257"/>
            <ac:spMk id="10" creationId="{71B2258F-86CA-4D4D-8270-BC05FCDEBFB3}"/>
          </ac:spMkLst>
        </pc:spChg>
        <pc:spChg chg="add">
          <ac:chgData name="William Lee Stewart (2010984)" userId="S::2010984@student.uwtsd.ac.uk::c65dc988-2c2b-447a-9dd3-57f256038a52" providerId="AD" clId="Web-{2DAE347C-9C39-D6EA-19E5-2810562376E0}" dt="2021-04-26T15:40:04.009" v="420"/>
          <ac:spMkLst>
            <pc:docMk/>
            <pc:sldMk cId="4006875094" sldId="257"/>
            <ac:spMk id="12" creationId="{C1DD1A8A-57D5-4A81-AD04-532B043C5611}"/>
          </ac:spMkLst>
        </pc:spChg>
        <pc:spChg chg="add">
          <ac:chgData name="William Lee Stewart (2010984)" userId="S::2010984@student.uwtsd.ac.uk::c65dc988-2c2b-447a-9dd3-57f256038a52" providerId="AD" clId="Web-{2DAE347C-9C39-D6EA-19E5-2810562376E0}" dt="2021-04-26T15:40:04.009" v="420"/>
          <ac:spMkLst>
            <pc:docMk/>
            <pc:sldMk cId="4006875094" sldId="257"/>
            <ac:spMk id="13" creationId="{007891EC-4501-44ED-A8C8-B11B6DB767AB}"/>
          </ac:spMkLst>
        </pc:spChg>
        <pc:spChg chg="add del">
          <ac:chgData name="William Lee Stewart (2010984)" userId="S::2010984@student.uwtsd.ac.uk::c65dc988-2c2b-447a-9dd3-57f256038a52" providerId="AD" clId="Web-{2DAE347C-9C39-D6EA-19E5-2810562376E0}" dt="2021-04-26T15:40:03.994" v="419"/>
          <ac:spMkLst>
            <pc:docMk/>
            <pc:sldMk cId="4006875094" sldId="257"/>
            <ac:spMk id="15" creationId="{5A59F003-E00A-43F9-91DC-CC54E3B87466}"/>
          </ac:spMkLst>
        </pc:spChg>
        <pc:spChg chg="add del">
          <ac:chgData name="William Lee Stewart (2010984)" userId="S::2010984@student.uwtsd.ac.uk::c65dc988-2c2b-447a-9dd3-57f256038a52" providerId="AD" clId="Web-{2DAE347C-9C39-D6EA-19E5-2810562376E0}" dt="2021-04-26T15:40:03.994" v="419"/>
          <ac:spMkLst>
            <pc:docMk/>
            <pc:sldMk cId="4006875094" sldId="257"/>
            <ac:spMk id="17" creationId="{D74A4382-E3AD-430A-9A1F-DFA3E0E77A7D}"/>
          </ac:spMkLst>
        </pc:spChg>
        <pc:spChg chg="add del">
          <ac:chgData name="William Lee Stewart (2010984)" userId="S::2010984@student.uwtsd.ac.uk::c65dc988-2c2b-447a-9dd3-57f256038a52" providerId="AD" clId="Web-{2DAE347C-9C39-D6EA-19E5-2810562376E0}" dt="2021-04-26T15:40:03.994" v="419"/>
          <ac:spMkLst>
            <pc:docMk/>
            <pc:sldMk cId="4006875094" sldId="257"/>
            <ac:spMk id="19" creationId="{79F40191-0F44-4FD1-82CC-ACB507C14BE6}"/>
          </ac:spMkLst>
        </pc:spChg>
        <pc:picChg chg="mod">
          <ac:chgData name="William Lee Stewart (2010984)" userId="S::2010984@student.uwtsd.ac.uk::c65dc988-2c2b-447a-9dd3-57f256038a52" providerId="AD" clId="Web-{2DAE347C-9C39-D6EA-19E5-2810562376E0}" dt="2021-04-26T15:40:04.009" v="420"/>
          <ac:picMkLst>
            <pc:docMk/>
            <pc:sldMk cId="4006875094" sldId="257"/>
            <ac:picMk id="4" creationId="{C018F678-8D2D-4F5B-AB90-D5E3926D25FF}"/>
          </ac:picMkLst>
        </pc:picChg>
      </pc:sldChg>
      <pc:sldChg chg="addSp delSp modSp mod ord setClrOvrMap">
        <pc:chgData name="William Lee Stewart (2010984)" userId="S::2010984@student.uwtsd.ac.uk::c65dc988-2c2b-447a-9dd3-57f256038a52" providerId="AD" clId="Web-{2DAE347C-9C39-D6EA-19E5-2810562376E0}" dt="2021-04-26T15:22:12.343" v="96"/>
        <pc:sldMkLst>
          <pc:docMk/>
          <pc:sldMk cId="2678209913" sldId="262"/>
        </pc:sldMkLst>
        <pc:spChg chg="mod">
          <ac:chgData name="William Lee Stewart (2010984)" userId="S::2010984@student.uwtsd.ac.uk::c65dc988-2c2b-447a-9dd3-57f256038a52" providerId="AD" clId="Web-{2DAE347C-9C39-D6EA-19E5-2810562376E0}" dt="2021-04-26T15:17:45.242" v="68" actId="20577"/>
          <ac:spMkLst>
            <pc:docMk/>
            <pc:sldMk cId="2678209913" sldId="262"/>
            <ac:spMk id="2" creationId="{F57ACBBE-596E-4CF1-9D3D-8CDFAE472C59}"/>
          </ac:spMkLst>
        </pc:spChg>
        <pc:spChg chg="add del mod">
          <ac:chgData name="William Lee Stewart (2010984)" userId="S::2010984@student.uwtsd.ac.uk::c65dc988-2c2b-447a-9dd3-57f256038a52" providerId="AD" clId="Web-{2DAE347C-9C39-D6EA-19E5-2810562376E0}" dt="2021-04-26T15:13:17.452" v="37"/>
          <ac:spMkLst>
            <pc:docMk/>
            <pc:sldMk cId="2678209913" sldId="262"/>
            <ac:spMk id="3" creationId="{DBD582AA-81CF-4751-8B73-7EBF96BA1627}"/>
          </ac:spMkLst>
        </pc:spChg>
        <pc:spChg chg="add del mod">
          <ac:chgData name="William Lee Stewart (2010984)" userId="S::2010984@student.uwtsd.ac.uk::c65dc988-2c2b-447a-9dd3-57f256038a52" providerId="AD" clId="Web-{2DAE347C-9C39-D6EA-19E5-2810562376E0}" dt="2021-04-26T15:11:39.793" v="34"/>
          <ac:spMkLst>
            <pc:docMk/>
            <pc:sldMk cId="2678209913" sldId="262"/>
            <ac:spMk id="5" creationId="{66B91ECF-C1BF-4F47-8812-916EF6B7D22E}"/>
          </ac:spMkLst>
        </pc:spChg>
        <pc:spChg chg="del">
          <ac:chgData name="William Lee Stewart (2010984)" userId="S::2010984@student.uwtsd.ac.uk::c65dc988-2c2b-447a-9dd3-57f256038a52" providerId="AD" clId="Web-{2DAE347C-9C39-D6EA-19E5-2810562376E0}" dt="2021-04-26T15:09:36.431" v="27"/>
          <ac:spMkLst>
            <pc:docMk/>
            <pc:sldMk cId="2678209913" sldId="262"/>
            <ac:spMk id="8" creationId="{5A0118C5-4F8D-4CF4-BADD-53FEACC6C42A}"/>
          </ac:spMkLst>
        </pc:spChg>
        <pc:spChg chg="add del mod">
          <ac:chgData name="William Lee Stewart (2010984)" userId="S::2010984@student.uwtsd.ac.uk::c65dc988-2c2b-447a-9dd3-57f256038a52" providerId="AD" clId="Web-{2DAE347C-9C39-D6EA-19E5-2810562376E0}" dt="2021-04-26T15:13:32.171" v="45"/>
          <ac:spMkLst>
            <pc:docMk/>
            <pc:sldMk cId="2678209913" sldId="262"/>
            <ac:spMk id="9" creationId="{3B7FFF71-A926-416B-A950-4CD647F49714}"/>
          </ac:spMkLst>
        </pc:spChg>
        <pc:spChg chg="del">
          <ac:chgData name="William Lee Stewart (2010984)" userId="S::2010984@student.uwtsd.ac.uk::c65dc988-2c2b-447a-9dd3-57f256038a52" providerId="AD" clId="Web-{2DAE347C-9C39-D6EA-19E5-2810562376E0}" dt="2021-04-26T15:09:36.431" v="27"/>
          <ac:spMkLst>
            <pc:docMk/>
            <pc:sldMk cId="2678209913" sldId="262"/>
            <ac:spMk id="10" creationId="{4E0A5C5C-2A95-428E-9F6A-0D29EBD57C9F}"/>
          </ac:spMkLst>
        </pc:spChg>
        <pc:spChg chg="del">
          <ac:chgData name="William Lee Stewart (2010984)" userId="S::2010984@student.uwtsd.ac.uk::c65dc988-2c2b-447a-9dd3-57f256038a52" providerId="AD" clId="Web-{2DAE347C-9C39-D6EA-19E5-2810562376E0}" dt="2021-04-26T15:09:36.431" v="27"/>
          <ac:spMkLst>
            <pc:docMk/>
            <pc:sldMk cId="2678209913" sldId="262"/>
            <ac:spMk id="12" creationId="{1056F38F-7C4E-461D-8709-7D0024AE1F79}"/>
          </ac:spMkLst>
        </pc:spChg>
        <pc:spChg chg="del">
          <ac:chgData name="William Lee Stewart (2010984)" userId="S::2010984@student.uwtsd.ac.uk::c65dc988-2c2b-447a-9dd3-57f256038a52" providerId="AD" clId="Web-{2DAE347C-9C39-D6EA-19E5-2810562376E0}" dt="2021-04-26T15:09:36.431" v="27"/>
          <ac:spMkLst>
            <pc:docMk/>
            <pc:sldMk cId="2678209913" sldId="262"/>
            <ac:spMk id="14" creationId="{C7278469-3C3C-49CE-AEEE-E176A4900B78}"/>
          </ac:spMkLst>
        </pc:spChg>
        <pc:spChg chg="add mod ord">
          <ac:chgData name="William Lee Stewart (2010984)" userId="S::2010984@student.uwtsd.ac.uk::c65dc988-2c2b-447a-9dd3-57f256038a52" providerId="AD" clId="Web-{2DAE347C-9C39-D6EA-19E5-2810562376E0}" dt="2021-04-26T15:14:15.644" v="48"/>
          <ac:spMkLst>
            <pc:docMk/>
            <pc:sldMk cId="2678209913" sldId="262"/>
            <ac:spMk id="15" creationId="{11920881-9DCE-4EA2-BE33-1FFC252A4BF8}"/>
          </ac:spMkLst>
        </pc:spChg>
        <pc:spChg chg="del">
          <ac:chgData name="William Lee Stewart (2010984)" userId="S::2010984@student.uwtsd.ac.uk::c65dc988-2c2b-447a-9dd3-57f256038a52" providerId="AD" clId="Web-{2DAE347C-9C39-D6EA-19E5-2810562376E0}" dt="2021-04-26T15:09:36.431" v="27"/>
          <ac:spMkLst>
            <pc:docMk/>
            <pc:sldMk cId="2678209913" sldId="262"/>
            <ac:spMk id="20" creationId="{4C6598AB-1C17-4D54-951C-A082D94ACB7A}"/>
          </ac:spMkLst>
        </pc:spChg>
        <pc:spChg chg="del">
          <ac:chgData name="William Lee Stewart (2010984)" userId="S::2010984@student.uwtsd.ac.uk::c65dc988-2c2b-447a-9dd3-57f256038a52" providerId="AD" clId="Web-{2DAE347C-9C39-D6EA-19E5-2810562376E0}" dt="2021-04-26T15:09:36.431" v="27"/>
          <ac:spMkLst>
            <pc:docMk/>
            <pc:sldMk cId="2678209913" sldId="262"/>
            <ac:spMk id="22" creationId="{C83B66D7-137D-4AC1-B172-53D60F08BEB5}"/>
          </ac:spMkLst>
        </pc:spChg>
        <pc:spChg chg="add del mod">
          <ac:chgData name="William Lee Stewart (2010984)" userId="S::2010984@student.uwtsd.ac.uk::c65dc988-2c2b-447a-9dd3-57f256038a52" providerId="AD" clId="Web-{2DAE347C-9C39-D6EA-19E5-2810562376E0}" dt="2021-04-26T15:14:15.644" v="48"/>
          <ac:spMkLst>
            <pc:docMk/>
            <pc:sldMk cId="2678209913" sldId="262"/>
            <ac:spMk id="23" creationId="{93099A4B-1B84-433E-9124-0E92EC4341FD}"/>
          </ac:spMkLst>
        </pc:spChg>
        <pc:spChg chg="del">
          <ac:chgData name="William Lee Stewart (2010984)" userId="S::2010984@student.uwtsd.ac.uk::c65dc988-2c2b-447a-9dd3-57f256038a52" providerId="AD" clId="Web-{2DAE347C-9C39-D6EA-19E5-2810562376E0}" dt="2021-04-26T15:09:36.431" v="27"/>
          <ac:spMkLst>
            <pc:docMk/>
            <pc:sldMk cId="2678209913" sldId="262"/>
            <ac:spMk id="24" creationId="{F6B92503-6984-4D15-8B98-8718709B785D}"/>
          </ac:spMkLst>
        </pc:spChg>
        <pc:spChg chg="del">
          <ac:chgData name="William Lee Stewart (2010984)" userId="S::2010984@student.uwtsd.ac.uk::c65dc988-2c2b-447a-9dd3-57f256038a52" providerId="AD" clId="Web-{2DAE347C-9C39-D6EA-19E5-2810562376E0}" dt="2021-04-26T15:09:36.431" v="27"/>
          <ac:spMkLst>
            <pc:docMk/>
            <pc:sldMk cId="2678209913" sldId="262"/>
            <ac:spMk id="26" creationId="{08DDF938-524E-4C18-A47D-C00627832366}"/>
          </ac:spMkLst>
        </pc:spChg>
        <pc:spChg chg="add del">
          <ac:chgData name="William Lee Stewart (2010984)" userId="S::2010984@student.uwtsd.ac.uk::c65dc988-2c2b-447a-9dd3-57f256038a52" providerId="AD" clId="Web-{2DAE347C-9C39-D6EA-19E5-2810562376E0}" dt="2021-04-26T15:12:39.654" v="36"/>
          <ac:spMkLst>
            <pc:docMk/>
            <pc:sldMk cId="2678209913" sldId="262"/>
            <ac:spMk id="38" creationId="{B95B9BA8-1D69-4796-85F5-B6D0BD52354B}"/>
          </ac:spMkLst>
        </pc:spChg>
        <pc:spChg chg="add del">
          <ac:chgData name="William Lee Stewart (2010984)" userId="S::2010984@student.uwtsd.ac.uk::c65dc988-2c2b-447a-9dd3-57f256038a52" providerId="AD" clId="Web-{2DAE347C-9C39-D6EA-19E5-2810562376E0}" dt="2021-04-26T15:14:15.644" v="48"/>
          <ac:spMkLst>
            <pc:docMk/>
            <pc:sldMk cId="2678209913" sldId="262"/>
            <ac:spMk id="55" creationId="{09588DA8-065E-4F6F-8EFD-43104AB2E0CF}"/>
          </ac:spMkLst>
        </pc:spChg>
        <pc:spChg chg="add del">
          <ac:chgData name="William Lee Stewart (2010984)" userId="S::2010984@student.uwtsd.ac.uk::c65dc988-2c2b-447a-9dd3-57f256038a52" providerId="AD" clId="Web-{2DAE347C-9C39-D6EA-19E5-2810562376E0}" dt="2021-04-26T15:14:15.644" v="48"/>
          <ac:spMkLst>
            <pc:docMk/>
            <pc:sldMk cId="2678209913" sldId="262"/>
            <ac:spMk id="57" creationId="{C4285719-470E-454C-AF62-8323075F1F5B}"/>
          </ac:spMkLst>
        </pc:spChg>
        <pc:spChg chg="add del">
          <ac:chgData name="William Lee Stewart (2010984)" userId="S::2010984@student.uwtsd.ac.uk::c65dc988-2c2b-447a-9dd3-57f256038a52" providerId="AD" clId="Web-{2DAE347C-9C39-D6EA-19E5-2810562376E0}" dt="2021-04-26T15:14:15.644" v="48"/>
          <ac:spMkLst>
            <pc:docMk/>
            <pc:sldMk cId="2678209913" sldId="262"/>
            <ac:spMk id="59" creationId="{CD9FE4EF-C4D8-49A0-B2FF-81D8DB7D8A24}"/>
          </ac:spMkLst>
        </pc:spChg>
        <pc:spChg chg="add del">
          <ac:chgData name="William Lee Stewart (2010984)" userId="S::2010984@student.uwtsd.ac.uk::c65dc988-2c2b-447a-9dd3-57f256038a52" providerId="AD" clId="Web-{2DAE347C-9C39-D6EA-19E5-2810562376E0}" dt="2021-04-26T15:14:15.644" v="48"/>
          <ac:spMkLst>
            <pc:docMk/>
            <pc:sldMk cId="2678209913" sldId="262"/>
            <ac:spMk id="61" creationId="{4300840D-0A0B-4512-BACA-B439D5B9C57C}"/>
          </ac:spMkLst>
        </pc:spChg>
        <pc:spChg chg="add del">
          <ac:chgData name="William Lee Stewart (2010984)" userId="S::2010984@student.uwtsd.ac.uk::c65dc988-2c2b-447a-9dd3-57f256038a52" providerId="AD" clId="Web-{2DAE347C-9C39-D6EA-19E5-2810562376E0}" dt="2021-04-26T15:14:15.644" v="48"/>
          <ac:spMkLst>
            <pc:docMk/>
            <pc:sldMk cId="2678209913" sldId="262"/>
            <ac:spMk id="63" creationId="{D2B78728-A580-49A7-84F9-6EF6F583ADE0}"/>
          </ac:spMkLst>
        </pc:spChg>
        <pc:spChg chg="add del">
          <ac:chgData name="William Lee Stewart (2010984)" userId="S::2010984@student.uwtsd.ac.uk::c65dc988-2c2b-447a-9dd3-57f256038a52" providerId="AD" clId="Web-{2DAE347C-9C39-D6EA-19E5-2810562376E0}" dt="2021-04-26T15:14:15.644" v="48"/>
          <ac:spMkLst>
            <pc:docMk/>
            <pc:sldMk cId="2678209913" sldId="262"/>
            <ac:spMk id="65" creationId="{38FAA1A1-D861-433F-88FA-1E9D6FD31D11}"/>
          </ac:spMkLst>
        </pc:spChg>
        <pc:spChg chg="add del">
          <ac:chgData name="William Lee Stewart (2010984)" userId="S::2010984@student.uwtsd.ac.uk::c65dc988-2c2b-447a-9dd3-57f256038a52" providerId="AD" clId="Web-{2DAE347C-9C39-D6EA-19E5-2810562376E0}" dt="2021-04-26T15:14:15.644" v="48"/>
          <ac:spMkLst>
            <pc:docMk/>
            <pc:sldMk cId="2678209913" sldId="262"/>
            <ac:spMk id="67" creationId="{8D71EDA1-87BF-4D5D-AB79-F346FD19278A}"/>
          </ac:spMkLst>
        </pc:spChg>
        <pc:spChg chg="add">
          <ac:chgData name="William Lee Stewart (2010984)" userId="S::2010984@student.uwtsd.ac.uk::c65dc988-2c2b-447a-9dd3-57f256038a52" providerId="AD" clId="Web-{2DAE347C-9C39-D6EA-19E5-2810562376E0}" dt="2021-04-26T15:14:15.644" v="48"/>
          <ac:spMkLst>
            <pc:docMk/>
            <pc:sldMk cId="2678209913" sldId="262"/>
            <ac:spMk id="69" creationId="{4038CB10-1F5C-4D54-9DF7-12586DE5B007}"/>
          </ac:spMkLst>
        </pc:spChg>
        <pc:spChg chg="add del">
          <ac:chgData name="William Lee Stewart (2010984)" userId="S::2010984@student.uwtsd.ac.uk::c65dc988-2c2b-447a-9dd3-57f256038a52" providerId="AD" clId="Web-{2DAE347C-9C39-D6EA-19E5-2810562376E0}" dt="2021-04-26T15:14:15.628" v="47"/>
          <ac:spMkLst>
            <pc:docMk/>
            <pc:sldMk cId="2678209913" sldId="262"/>
            <ac:spMk id="72" creationId="{D4771268-CB57-404A-9271-370EB28F6090}"/>
          </ac:spMkLst>
        </pc:spChg>
        <pc:spChg chg="add">
          <ac:chgData name="William Lee Stewart (2010984)" userId="S::2010984@student.uwtsd.ac.uk::c65dc988-2c2b-447a-9dd3-57f256038a52" providerId="AD" clId="Web-{2DAE347C-9C39-D6EA-19E5-2810562376E0}" dt="2021-04-26T15:14:15.644" v="48"/>
          <ac:spMkLst>
            <pc:docMk/>
            <pc:sldMk cId="2678209913" sldId="262"/>
            <ac:spMk id="74" creationId="{73ED6512-6858-4552-B699-9A97FE9A4EA2}"/>
          </ac:spMkLst>
        </pc:spChg>
        <pc:grpChg chg="del">
          <ac:chgData name="William Lee Stewart (2010984)" userId="S::2010984@student.uwtsd.ac.uk::c65dc988-2c2b-447a-9dd3-57f256038a52" providerId="AD" clId="Web-{2DAE347C-9C39-D6EA-19E5-2810562376E0}" dt="2021-04-26T15:09:36.431" v="27"/>
          <ac:grpSpMkLst>
            <pc:docMk/>
            <pc:sldMk cId="2678209913" sldId="262"/>
            <ac:grpSpMk id="16" creationId="{93DC754C-7E09-422D-A8BB-AF632E90DFA2}"/>
          </ac:grpSpMkLst>
        </pc:grpChg>
        <pc:grpChg chg="del">
          <ac:chgData name="William Lee Stewart (2010984)" userId="S::2010984@student.uwtsd.ac.uk::c65dc988-2c2b-447a-9dd3-57f256038a52" providerId="AD" clId="Web-{2DAE347C-9C39-D6EA-19E5-2810562376E0}" dt="2021-04-26T15:09:36.431" v="27"/>
          <ac:grpSpMkLst>
            <pc:docMk/>
            <pc:sldMk cId="2678209913" sldId="262"/>
            <ac:grpSpMk id="28" creationId="{3773FAF5-C452-4455-9411-D6AF5EBD4CA9}"/>
          </ac:grpSpMkLst>
        </pc:grpChg>
        <pc:grpChg chg="add del">
          <ac:chgData name="William Lee Stewart (2010984)" userId="S::2010984@student.uwtsd.ac.uk::c65dc988-2c2b-447a-9dd3-57f256038a52" providerId="AD" clId="Web-{2DAE347C-9C39-D6EA-19E5-2810562376E0}" dt="2021-04-26T15:12:39.654" v="36"/>
          <ac:grpSpMkLst>
            <pc:docMk/>
            <pc:sldMk cId="2678209913" sldId="262"/>
            <ac:grpSpMk id="40" creationId="{5F892E19-92E7-4BB2-8C3F-DBDFE8D9D324}"/>
          </ac:grpSpMkLst>
        </pc:grpChg>
        <pc:picChg chg="add del mod ord">
          <ac:chgData name="William Lee Stewart (2010984)" userId="S::2010984@student.uwtsd.ac.uk::c65dc988-2c2b-447a-9dd3-57f256038a52" providerId="AD" clId="Web-{2DAE347C-9C39-D6EA-19E5-2810562376E0}" dt="2021-04-26T15:11:39.793" v="35"/>
          <ac:picMkLst>
            <pc:docMk/>
            <pc:sldMk cId="2678209913" sldId="262"/>
            <ac:picMk id="4" creationId="{997C4FA5-19AB-4A60-9363-AC5B49EC504E}"/>
          </ac:picMkLst>
        </pc:picChg>
        <pc:picChg chg="add del mod ord">
          <ac:chgData name="William Lee Stewart (2010984)" userId="S::2010984@student.uwtsd.ac.uk::c65dc988-2c2b-447a-9dd3-57f256038a52" providerId="AD" clId="Web-{2DAE347C-9C39-D6EA-19E5-2810562376E0}" dt="2021-04-26T15:13:32.171" v="45"/>
          <ac:picMkLst>
            <pc:docMk/>
            <pc:sldMk cId="2678209913" sldId="262"/>
            <ac:picMk id="7" creationId="{E7511922-D1CA-4DF2-BB2D-B5291FCFFF54}"/>
          </ac:picMkLst>
        </pc:picChg>
        <pc:picChg chg="add mod">
          <ac:chgData name="William Lee Stewart (2010984)" userId="S::2010984@student.uwtsd.ac.uk::c65dc988-2c2b-447a-9dd3-57f256038a52" providerId="AD" clId="Web-{2DAE347C-9C39-D6EA-19E5-2810562376E0}" dt="2021-04-26T15:14:15.644" v="48"/>
          <ac:picMkLst>
            <pc:docMk/>
            <pc:sldMk cId="2678209913" sldId="262"/>
            <ac:picMk id="13" creationId="{B4F87248-2BFD-4210-B5C6-8E5FFC541F6E}"/>
          </ac:picMkLst>
        </pc:picChg>
      </pc:sldChg>
      <pc:sldChg chg="ord">
        <pc:chgData name="William Lee Stewart (2010984)" userId="S::2010984@student.uwtsd.ac.uk::c65dc988-2c2b-447a-9dd3-57f256038a52" providerId="AD" clId="Web-{2DAE347C-9C39-D6EA-19E5-2810562376E0}" dt="2021-04-26T15:20:56.950" v="94"/>
        <pc:sldMkLst>
          <pc:docMk/>
          <pc:sldMk cId="1749343536" sldId="263"/>
        </pc:sldMkLst>
      </pc:sldChg>
      <pc:sldChg chg="addSp delSp modSp">
        <pc:chgData name="William Lee Stewart (2010984)" userId="S::2010984@student.uwtsd.ac.uk::c65dc988-2c2b-447a-9dd3-57f256038a52" providerId="AD" clId="Web-{2DAE347C-9C39-D6EA-19E5-2810562376E0}" dt="2021-04-26T15:07:13.256" v="18"/>
        <pc:sldMkLst>
          <pc:docMk/>
          <pc:sldMk cId="1969660476" sldId="264"/>
        </pc:sldMkLst>
        <pc:picChg chg="add del mod">
          <ac:chgData name="William Lee Stewart (2010984)" userId="S::2010984@student.uwtsd.ac.uk::c65dc988-2c2b-447a-9dd3-57f256038a52" providerId="AD" clId="Web-{2DAE347C-9C39-D6EA-19E5-2810562376E0}" dt="2021-04-26T15:07:13.256" v="18"/>
          <ac:picMkLst>
            <pc:docMk/>
            <pc:sldMk cId="1969660476" sldId="264"/>
            <ac:picMk id="4" creationId="{43923D0B-E613-4BF5-8222-09032BC1A04A}"/>
          </ac:picMkLst>
        </pc:picChg>
      </pc:sldChg>
      <pc:sldChg chg="addSp delSp modSp new del">
        <pc:chgData name="William Lee Stewart (2010984)" userId="S::2010984@student.uwtsd.ac.uk::c65dc988-2c2b-447a-9dd3-57f256038a52" providerId="AD" clId="Web-{2DAE347C-9C39-D6EA-19E5-2810562376E0}" dt="2021-04-26T14:59:51.213" v="3"/>
        <pc:sldMkLst>
          <pc:docMk/>
          <pc:sldMk cId="816652622" sldId="265"/>
        </pc:sldMkLst>
        <pc:spChg chg="del">
          <ac:chgData name="William Lee Stewart (2010984)" userId="S::2010984@student.uwtsd.ac.uk::c65dc988-2c2b-447a-9dd3-57f256038a52" providerId="AD" clId="Web-{2DAE347C-9C39-D6EA-19E5-2810562376E0}" dt="2021-04-26T14:59:25.791" v="2"/>
          <ac:spMkLst>
            <pc:docMk/>
            <pc:sldMk cId="816652622" sldId="265"/>
            <ac:spMk id="3" creationId="{35454F5D-B9F5-448D-9E6D-2DA839CDBC9D}"/>
          </ac:spMkLst>
        </pc:spChg>
        <pc:graphicFrameChg chg="add mod ord modGraphic">
          <ac:chgData name="William Lee Stewart (2010984)" userId="S::2010984@student.uwtsd.ac.uk::c65dc988-2c2b-447a-9dd3-57f256038a52" providerId="AD" clId="Web-{2DAE347C-9C39-D6EA-19E5-2810562376E0}" dt="2021-04-26T14:59:25.791" v="2"/>
          <ac:graphicFrameMkLst>
            <pc:docMk/>
            <pc:sldMk cId="816652622" sldId="265"/>
            <ac:graphicFrameMk id="4" creationId="{25C9AEDC-09B9-4E4C-B2DE-51CDCCA4A121}"/>
          </ac:graphicFrameMkLst>
        </pc:graphicFrameChg>
      </pc:sldChg>
      <pc:sldChg chg="addSp modSp new mod setBg setClrOvrMap">
        <pc:chgData name="William Lee Stewart (2010984)" userId="S::2010984@student.uwtsd.ac.uk::c65dc988-2c2b-447a-9dd3-57f256038a52" providerId="AD" clId="Web-{2DAE347C-9C39-D6EA-19E5-2810562376E0}" dt="2021-04-26T15:38:27.648" v="411" actId="20577"/>
        <pc:sldMkLst>
          <pc:docMk/>
          <pc:sldMk cId="1901062053" sldId="265"/>
        </pc:sldMkLst>
        <pc:spChg chg="mod">
          <ac:chgData name="William Lee Stewart (2010984)" userId="S::2010984@student.uwtsd.ac.uk::c65dc988-2c2b-447a-9dd3-57f256038a52" providerId="AD" clId="Web-{2DAE347C-9C39-D6EA-19E5-2810562376E0}" dt="2021-04-26T15:33:27.406" v="334"/>
          <ac:spMkLst>
            <pc:docMk/>
            <pc:sldMk cId="1901062053" sldId="265"/>
            <ac:spMk id="2" creationId="{9C9AE6A1-7BD0-43FD-915C-1A66E4A504B2}"/>
          </ac:spMkLst>
        </pc:spChg>
        <pc:spChg chg="mod">
          <ac:chgData name="William Lee Stewart (2010984)" userId="S::2010984@student.uwtsd.ac.uk::c65dc988-2c2b-447a-9dd3-57f256038a52" providerId="AD" clId="Web-{2DAE347C-9C39-D6EA-19E5-2810562376E0}" dt="2021-04-26T15:38:27.648" v="411" actId="20577"/>
          <ac:spMkLst>
            <pc:docMk/>
            <pc:sldMk cId="1901062053" sldId="265"/>
            <ac:spMk id="3" creationId="{E9B36A04-56B4-4FDF-93B8-4C7ACCE21AD8}"/>
          </ac:spMkLst>
        </pc:spChg>
        <pc:spChg chg="add">
          <ac:chgData name="William Lee Stewart (2010984)" userId="S::2010984@student.uwtsd.ac.uk::c65dc988-2c2b-447a-9dd3-57f256038a52" providerId="AD" clId="Web-{2DAE347C-9C39-D6EA-19E5-2810562376E0}" dt="2021-04-26T15:33:27.406" v="334"/>
          <ac:spMkLst>
            <pc:docMk/>
            <pc:sldMk cId="1901062053" sldId="265"/>
            <ac:spMk id="8" creationId="{C6D09588-9668-4D38-8AD4-C27CF2B2D41C}"/>
          </ac:spMkLst>
        </pc:spChg>
        <pc:grpChg chg="add">
          <ac:chgData name="William Lee Stewart (2010984)" userId="S::2010984@student.uwtsd.ac.uk::c65dc988-2c2b-447a-9dd3-57f256038a52" providerId="AD" clId="Web-{2DAE347C-9C39-D6EA-19E5-2810562376E0}" dt="2021-04-26T15:33:27.406" v="334"/>
          <ac:grpSpMkLst>
            <pc:docMk/>
            <pc:sldMk cId="1901062053" sldId="265"/>
            <ac:grpSpMk id="10" creationId="{95A28492-272D-4814-AE2C-61575C989EA3}"/>
          </ac:grpSpMkLst>
        </pc:grpChg>
      </pc:sldChg>
      <pc:sldChg chg="del">
        <pc:chgData name="William Lee Stewart (2010984)" userId="S::2010984@student.uwtsd.ac.uk::c65dc988-2c2b-447a-9dd3-57f256038a52" providerId="AD" clId="Web-{2DAE347C-9C39-D6EA-19E5-2810562376E0}" dt="2021-04-26T14:58:46.946" v="0"/>
        <pc:sldMkLst>
          <pc:docMk/>
          <pc:sldMk cId="3999410800" sldId="265"/>
        </pc:sldMkLst>
      </pc:sldChg>
      <pc:sldChg chg="new del">
        <pc:chgData name="William Lee Stewart (2010984)" userId="S::2010984@student.uwtsd.ac.uk::c65dc988-2c2b-447a-9dd3-57f256038a52" providerId="AD" clId="Web-{2DAE347C-9C39-D6EA-19E5-2810562376E0}" dt="2021-04-26T15:02:43.124" v="8"/>
        <pc:sldMkLst>
          <pc:docMk/>
          <pc:sldMk cId="176809245" sldId="266"/>
        </pc:sldMkLst>
      </pc:sldChg>
      <pc:sldChg chg="new">
        <pc:chgData name="William Lee Stewart (2010984)" userId="S::2010984@student.uwtsd.ac.uk::c65dc988-2c2b-447a-9dd3-57f256038a52" providerId="AD" clId="Web-{2DAE347C-9C39-D6EA-19E5-2810562376E0}" dt="2021-04-26T15:02:50.593" v="9"/>
        <pc:sldMkLst>
          <pc:docMk/>
          <pc:sldMk cId="1549975946" sldId="266"/>
        </pc:sldMkLst>
      </pc:sldChg>
      <pc:sldChg chg="new del">
        <pc:chgData name="William Lee Stewart (2010984)" userId="S::2010984@student.uwtsd.ac.uk::c65dc988-2c2b-447a-9dd3-57f256038a52" providerId="AD" clId="Web-{2DAE347C-9C39-D6EA-19E5-2810562376E0}" dt="2021-04-26T15:22:29.062" v="98"/>
        <pc:sldMkLst>
          <pc:docMk/>
          <pc:sldMk cId="3552598550" sldId="267"/>
        </pc:sldMkLst>
      </pc:sldChg>
      <pc:sldChg chg="new del">
        <pc:chgData name="William Lee Stewart (2010984)" userId="S::2010984@student.uwtsd.ac.uk::c65dc988-2c2b-447a-9dd3-57f256038a52" providerId="AD" clId="Web-{2DAE347C-9C39-D6EA-19E5-2810562376E0}" dt="2021-04-26T15:22:21.124" v="97"/>
        <pc:sldMkLst>
          <pc:docMk/>
          <pc:sldMk cId="2330677478" sldId="268"/>
        </pc:sldMkLst>
      </pc:sldChg>
      <pc:sldChg chg="addSp delSp modSp new">
        <pc:chgData name="William Lee Stewart (2010984)" userId="S::2010984@student.uwtsd.ac.uk::c65dc988-2c2b-447a-9dd3-57f256038a52" providerId="AD" clId="Web-{2DAE347C-9C39-D6EA-19E5-2810562376E0}" dt="2021-04-26T15:08:47.164" v="26" actId="14100"/>
        <pc:sldMkLst>
          <pc:docMk/>
          <pc:sldMk cId="1667368133" sldId="269"/>
        </pc:sldMkLst>
        <pc:spChg chg="del">
          <ac:chgData name="William Lee Stewart (2010984)" userId="S::2010984@student.uwtsd.ac.uk::c65dc988-2c2b-447a-9dd3-57f256038a52" providerId="AD" clId="Web-{2DAE347C-9C39-D6EA-19E5-2810562376E0}" dt="2021-04-26T15:07:28.162" v="19"/>
          <ac:spMkLst>
            <pc:docMk/>
            <pc:sldMk cId="1667368133" sldId="269"/>
            <ac:spMk id="3" creationId="{6BB3669A-7276-487E-A465-82F349632873}"/>
          </ac:spMkLst>
        </pc:spChg>
        <pc:picChg chg="add mod ord">
          <ac:chgData name="William Lee Stewart (2010984)" userId="S::2010984@student.uwtsd.ac.uk::c65dc988-2c2b-447a-9dd3-57f256038a52" providerId="AD" clId="Web-{2DAE347C-9C39-D6EA-19E5-2810562376E0}" dt="2021-04-26T15:08:47.164" v="26" actId="14100"/>
          <ac:picMkLst>
            <pc:docMk/>
            <pc:sldMk cId="1667368133" sldId="269"/>
            <ac:picMk id="4" creationId="{25D91EE4-8B71-40ED-A4F6-7CA51FF22429}"/>
          </ac:picMkLst>
        </pc:picChg>
      </pc:sldChg>
      <pc:sldChg chg="addSp delSp modSp new mod ord setBg">
        <pc:chgData name="William Lee Stewart (2010984)" userId="S::2010984@student.uwtsd.ac.uk::c65dc988-2c2b-447a-9dd3-57f256038a52" providerId="AD" clId="Web-{2DAE347C-9C39-D6EA-19E5-2810562376E0}" dt="2021-04-26T15:20:25.981" v="91"/>
        <pc:sldMkLst>
          <pc:docMk/>
          <pc:sldMk cId="3279887152" sldId="270"/>
        </pc:sldMkLst>
        <pc:spChg chg="mod">
          <ac:chgData name="William Lee Stewart (2010984)" userId="S::2010984@student.uwtsd.ac.uk::c65dc988-2c2b-447a-9dd3-57f256038a52" providerId="AD" clId="Web-{2DAE347C-9C39-D6EA-19E5-2810562376E0}" dt="2021-04-26T15:20:03.574" v="90"/>
          <ac:spMkLst>
            <pc:docMk/>
            <pc:sldMk cId="3279887152" sldId="270"/>
            <ac:spMk id="2" creationId="{D419830B-BDBA-4429-B9B9-2DB5E85BDED1}"/>
          </ac:spMkLst>
        </pc:spChg>
        <pc:spChg chg="mod">
          <ac:chgData name="William Lee Stewart (2010984)" userId="S::2010984@student.uwtsd.ac.uk::c65dc988-2c2b-447a-9dd3-57f256038a52" providerId="AD" clId="Web-{2DAE347C-9C39-D6EA-19E5-2810562376E0}" dt="2021-04-26T15:20:03.574" v="90"/>
          <ac:spMkLst>
            <pc:docMk/>
            <pc:sldMk cId="3279887152" sldId="270"/>
            <ac:spMk id="3" creationId="{31BB4132-2A54-49E8-BFF3-A5207DE854A5}"/>
          </ac:spMkLst>
        </pc:spChg>
        <pc:spChg chg="add del mod">
          <ac:chgData name="William Lee Stewart (2010984)" userId="S::2010984@student.uwtsd.ac.uk::c65dc988-2c2b-447a-9dd3-57f256038a52" providerId="AD" clId="Web-{2DAE347C-9C39-D6EA-19E5-2810562376E0}" dt="2021-04-26T15:19:39.933" v="84"/>
          <ac:spMkLst>
            <pc:docMk/>
            <pc:sldMk cId="3279887152" sldId="270"/>
            <ac:spMk id="5" creationId="{9CC47C24-F87D-4417-B454-7EE00E69F76A}"/>
          </ac:spMkLst>
        </pc:spChg>
        <pc:spChg chg="add mod">
          <ac:chgData name="William Lee Stewart (2010984)" userId="S::2010984@student.uwtsd.ac.uk::c65dc988-2c2b-447a-9dd3-57f256038a52" providerId="AD" clId="Web-{2DAE347C-9C39-D6EA-19E5-2810562376E0}" dt="2021-04-26T15:20:03.574" v="90"/>
          <ac:spMkLst>
            <pc:docMk/>
            <pc:sldMk cId="3279887152" sldId="270"/>
            <ac:spMk id="8" creationId="{AD9B9393-F0D1-45D9-BAB5-03FB8051EA08}"/>
          </ac:spMkLst>
        </pc:spChg>
        <pc:spChg chg="add">
          <ac:chgData name="William Lee Stewart (2010984)" userId="S::2010984@student.uwtsd.ac.uk::c65dc988-2c2b-447a-9dd3-57f256038a52" providerId="AD" clId="Web-{2DAE347C-9C39-D6EA-19E5-2810562376E0}" dt="2021-04-26T15:20:03.574" v="90"/>
          <ac:spMkLst>
            <pc:docMk/>
            <pc:sldMk cId="3279887152" sldId="270"/>
            <ac:spMk id="13" creationId="{5E39A796-BE83-48B1-B33F-35C4A32AAB57}"/>
          </ac:spMkLst>
        </pc:spChg>
        <pc:spChg chg="add">
          <ac:chgData name="William Lee Stewart (2010984)" userId="S::2010984@student.uwtsd.ac.uk::c65dc988-2c2b-447a-9dd3-57f256038a52" providerId="AD" clId="Web-{2DAE347C-9C39-D6EA-19E5-2810562376E0}" dt="2021-04-26T15:20:03.574" v="90"/>
          <ac:spMkLst>
            <pc:docMk/>
            <pc:sldMk cId="3279887152" sldId="270"/>
            <ac:spMk id="15" creationId="{72F84B47-E267-4194-8194-831DB7B5547F}"/>
          </ac:spMkLst>
        </pc:spChg>
        <pc:picChg chg="add del mod">
          <ac:chgData name="William Lee Stewart (2010984)" userId="S::2010984@student.uwtsd.ac.uk::c65dc988-2c2b-447a-9dd3-57f256038a52" providerId="AD" clId="Web-{2DAE347C-9C39-D6EA-19E5-2810562376E0}" dt="2021-04-26T15:19:39.933" v="85"/>
          <ac:picMkLst>
            <pc:docMk/>
            <pc:sldMk cId="3279887152" sldId="270"/>
            <ac:picMk id="4" creationId="{AE07818E-4342-4A01-AC43-24B8547B4875}"/>
          </ac:picMkLst>
        </pc:picChg>
        <pc:picChg chg="add mod">
          <ac:chgData name="William Lee Stewart (2010984)" userId="S::2010984@student.uwtsd.ac.uk::c65dc988-2c2b-447a-9dd3-57f256038a52" providerId="AD" clId="Web-{2DAE347C-9C39-D6EA-19E5-2810562376E0}" dt="2021-04-26T15:20:03.574" v="90"/>
          <ac:picMkLst>
            <pc:docMk/>
            <pc:sldMk cId="3279887152" sldId="270"/>
            <ac:picMk id="7" creationId="{D7FD8301-EFC9-4D1E-99F6-CD444D170353}"/>
          </ac:picMkLst>
        </pc:picChg>
      </pc:sldChg>
    </pc:docChg>
  </pc:docChgLst>
  <pc:docChgLst>
    <pc:chgData name="William Lee Stewart (2010984)" userId="S::2010984@student.uwtsd.ac.uk::c65dc988-2c2b-447a-9dd3-57f256038a52" providerId="AD" clId="Web-{85A7C49F-7077-C000-1663-FD63218F13D1}"/>
    <pc:docChg chg="delSld">
      <pc:chgData name="William Lee Stewart (2010984)" userId="S::2010984@student.uwtsd.ac.uk::c65dc988-2c2b-447a-9dd3-57f256038a52" providerId="AD" clId="Web-{85A7C49F-7077-C000-1663-FD63218F13D1}" dt="2021-05-04T16:52:40.724" v="0"/>
      <pc:docMkLst>
        <pc:docMk/>
      </pc:docMkLst>
      <pc:sldChg chg="del">
        <pc:chgData name="William Lee Stewart (2010984)" userId="S::2010984@student.uwtsd.ac.uk::c65dc988-2c2b-447a-9dd3-57f256038a52" providerId="AD" clId="Web-{85A7C49F-7077-C000-1663-FD63218F13D1}" dt="2021-05-04T16:52:40.724" v="0"/>
        <pc:sldMkLst>
          <pc:docMk/>
          <pc:sldMk cId="1901062053" sldId="265"/>
        </pc:sldMkLst>
      </pc:sldChg>
    </pc:docChg>
  </pc:docChgLst>
  <pc:docChgLst>
    <pc:chgData name="William Lee Stewart (2010984)" userId="S::2010984@student.uwtsd.ac.uk::c65dc988-2c2b-447a-9dd3-57f256038a52" providerId="AD" clId="Web-{DF46DE30-2345-5FC6-53CA-EEF1D82586F1}"/>
    <pc:docChg chg="addSld modSld">
      <pc:chgData name="William Lee Stewart (2010984)" userId="S::2010984@student.uwtsd.ac.uk::c65dc988-2c2b-447a-9dd3-57f256038a52" providerId="AD" clId="Web-{DF46DE30-2345-5FC6-53CA-EEF1D82586F1}" dt="2021-05-17T07:42:56.395" v="503" actId="20577"/>
      <pc:docMkLst>
        <pc:docMk/>
      </pc:docMkLst>
      <pc:sldChg chg="modSp">
        <pc:chgData name="William Lee Stewart (2010984)" userId="S::2010984@student.uwtsd.ac.uk::c65dc988-2c2b-447a-9dd3-57f256038a52" providerId="AD" clId="Web-{DF46DE30-2345-5FC6-53CA-EEF1D82586F1}" dt="2021-05-15T17:39:17.319" v="83" actId="20577"/>
        <pc:sldMkLst>
          <pc:docMk/>
          <pc:sldMk cId="1358928706" sldId="271"/>
        </pc:sldMkLst>
        <pc:spChg chg="mod">
          <ac:chgData name="William Lee Stewart (2010984)" userId="S::2010984@student.uwtsd.ac.uk::c65dc988-2c2b-447a-9dd3-57f256038a52" providerId="AD" clId="Web-{DF46DE30-2345-5FC6-53CA-EEF1D82586F1}" dt="2021-05-15T17:39:17.319" v="83" actId="20577"/>
          <ac:spMkLst>
            <pc:docMk/>
            <pc:sldMk cId="1358928706" sldId="271"/>
            <ac:spMk id="9" creationId="{62BDB28E-D93E-4955-939F-6DA861F14F5B}"/>
          </ac:spMkLst>
        </pc:spChg>
      </pc:sldChg>
      <pc:sldChg chg="modSp new">
        <pc:chgData name="William Lee Stewart (2010984)" userId="S::2010984@student.uwtsd.ac.uk::c65dc988-2c2b-447a-9dd3-57f256038a52" providerId="AD" clId="Web-{DF46DE30-2345-5FC6-53CA-EEF1D82586F1}" dt="2021-05-17T07:42:56.395" v="503" actId="20577"/>
        <pc:sldMkLst>
          <pc:docMk/>
          <pc:sldMk cId="1511545240" sldId="278"/>
        </pc:sldMkLst>
        <pc:spChg chg="mod">
          <ac:chgData name="William Lee Stewart (2010984)" userId="S::2010984@student.uwtsd.ac.uk::c65dc988-2c2b-447a-9dd3-57f256038a52" providerId="AD" clId="Web-{DF46DE30-2345-5FC6-53CA-EEF1D82586F1}" dt="2021-05-15T16:53:36.563" v="8" actId="20577"/>
          <ac:spMkLst>
            <pc:docMk/>
            <pc:sldMk cId="1511545240" sldId="278"/>
            <ac:spMk id="2" creationId="{9D9F4172-B52F-4D54-88A2-CF34977B1876}"/>
          </ac:spMkLst>
        </pc:spChg>
        <pc:spChg chg="mod">
          <ac:chgData name="William Lee Stewart (2010984)" userId="S::2010984@student.uwtsd.ac.uk::c65dc988-2c2b-447a-9dd3-57f256038a52" providerId="AD" clId="Web-{DF46DE30-2345-5FC6-53CA-EEF1D82586F1}" dt="2021-05-17T07:42:56.395" v="503" actId="20577"/>
          <ac:spMkLst>
            <pc:docMk/>
            <pc:sldMk cId="1511545240" sldId="278"/>
            <ac:spMk id="3" creationId="{7F8C53B4-7F7E-49D7-90BF-6EA1D98855DC}"/>
          </ac:spMkLst>
        </pc:spChg>
      </pc:sldChg>
    </pc:docChg>
  </pc:docChgLst>
  <pc:docChgLst>
    <pc:chgData name="William Lee Stewart (2010984)" userId="S::2010984@student.uwtsd.ac.uk::c65dc988-2c2b-447a-9dd3-57f256038a52" providerId="AD" clId="Web-{6B630C36-26D7-EE9B-D8B7-53A1914341BB}"/>
    <pc:docChg chg="modSld sldOrd">
      <pc:chgData name="William Lee Stewart (2010984)" userId="S::2010984@student.uwtsd.ac.uk::c65dc988-2c2b-447a-9dd3-57f256038a52" providerId="AD" clId="Web-{6B630C36-26D7-EE9B-D8B7-53A1914341BB}" dt="2021-05-03T19:20:03.606" v="344"/>
      <pc:docMkLst>
        <pc:docMk/>
      </pc:docMkLst>
      <pc:sldChg chg="modSp ord">
        <pc:chgData name="William Lee Stewart (2010984)" userId="S::2010984@student.uwtsd.ac.uk::c65dc988-2c2b-447a-9dd3-57f256038a52" providerId="AD" clId="Web-{6B630C36-26D7-EE9B-D8B7-53A1914341BB}" dt="2021-05-03T11:02:35.644" v="270" actId="20577"/>
        <pc:sldMkLst>
          <pc:docMk/>
          <pc:sldMk cId="664315752" sldId="259"/>
        </pc:sldMkLst>
        <pc:spChg chg="mod">
          <ac:chgData name="William Lee Stewart (2010984)" userId="S::2010984@student.uwtsd.ac.uk::c65dc988-2c2b-447a-9dd3-57f256038a52" providerId="AD" clId="Web-{6B630C36-26D7-EE9B-D8B7-53A1914341BB}" dt="2021-05-03T10:42:41.417" v="123" actId="1076"/>
          <ac:spMkLst>
            <pc:docMk/>
            <pc:sldMk cId="664315752" sldId="259"/>
            <ac:spMk id="2" creationId="{2FDEE326-8499-4FC4-8CE1-07E9E9586490}"/>
          </ac:spMkLst>
        </pc:spChg>
        <pc:spChg chg="mod">
          <ac:chgData name="William Lee Stewart (2010984)" userId="S::2010984@student.uwtsd.ac.uk::c65dc988-2c2b-447a-9dd3-57f256038a52" providerId="AD" clId="Web-{6B630C36-26D7-EE9B-D8B7-53A1914341BB}" dt="2021-05-03T11:02:35.644" v="270" actId="20577"/>
          <ac:spMkLst>
            <pc:docMk/>
            <pc:sldMk cId="664315752" sldId="259"/>
            <ac:spMk id="3" creationId="{BCB59E7D-7198-42DB-86A9-5F6D0FC17549}"/>
          </ac:spMkLst>
        </pc:spChg>
      </pc:sldChg>
      <pc:sldChg chg="ord">
        <pc:chgData name="William Lee Stewart (2010984)" userId="S::2010984@student.uwtsd.ac.uk::c65dc988-2c2b-447a-9dd3-57f256038a52" providerId="AD" clId="Web-{6B630C36-26D7-EE9B-D8B7-53A1914341BB}" dt="2021-05-03T19:20:03.606" v="344"/>
        <pc:sldMkLst>
          <pc:docMk/>
          <pc:sldMk cId="1969660476" sldId="264"/>
        </pc:sldMkLst>
      </pc:sldChg>
      <pc:sldChg chg="modSp">
        <pc:chgData name="William Lee Stewart (2010984)" userId="S::2010984@student.uwtsd.ac.uk::c65dc988-2c2b-447a-9dd3-57f256038a52" providerId="AD" clId="Web-{6B630C36-26D7-EE9B-D8B7-53A1914341BB}" dt="2021-05-03T14:18:40.668" v="342" actId="14100"/>
        <pc:sldMkLst>
          <pc:docMk/>
          <pc:sldMk cId="1667368133" sldId="269"/>
        </pc:sldMkLst>
        <pc:spChg chg="mod">
          <ac:chgData name="William Lee Stewart (2010984)" userId="S::2010984@student.uwtsd.ac.uk::c65dc988-2c2b-447a-9dd3-57f256038a52" providerId="AD" clId="Web-{6B630C36-26D7-EE9B-D8B7-53A1914341BB}" dt="2021-05-03T14:18:40.668" v="342" actId="14100"/>
          <ac:spMkLst>
            <pc:docMk/>
            <pc:sldMk cId="1667368133" sldId="269"/>
            <ac:spMk id="2" creationId="{A6CD78F5-EE68-43FD-84B2-F88385C8E87D}"/>
          </ac:spMkLst>
        </pc:spChg>
        <pc:picChg chg="mod modCrop">
          <ac:chgData name="William Lee Stewart (2010984)" userId="S::2010984@student.uwtsd.ac.uk::c65dc988-2c2b-447a-9dd3-57f256038a52" providerId="AD" clId="Web-{6B630C36-26D7-EE9B-D8B7-53A1914341BB}" dt="2021-05-03T14:18:31.043" v="341"/>
          <ac:picMkLst>
            <pc:docMk/>
            <pc:sldMk cId="1667368133" sldId="269"/>
            <ac:picMk id="4" creationId="{25D91EE4-8B71-40ED-A4F6-7CA51FF22429}"/>
          </ac:picMkLst>
        </pc:picChg>
      </pc:sldChg>
      <pc:sldChg chg="modSp">
        <pc:chgData name="William Lee Stewart (2010984)" userId="S::2010984@student.uwtsd.ac.uk::c65dc988-2c2b-447a-9dd3-57f256038a52" providerId="AD" clId="Web-{6B630C36-26D7-EE9B-D8B7-53A1914341BB}" dt="2021-05-03T11:05:01.787" v="292" actId="20577"/>
        <pc:sldMkLst>
          <pc:docMk/>
          <pc:sldMk cId="1358928706" sldId="271"/>
        </pc:sldMkLst>
        <pc:spChg chg="mod">
          <ac:chgData name="William Lee Stewart (2010984)" userId="S::2010984@student.uwtsd.ac.uk::c65dc988-2c2b-447a-9dd3-57f256038a52" providerId="AD" clId="Web-{6B630C36-26D7-EE9B-D8B7-53A1914341BB}" dt="2021-05-03T11:04:03.895" v="272" actId="20577"/>
          <ac:spMkLst>
            <pc:docMk/>
            <pc:sldMk cId="1358928706" sldId="271"/>
            <ac:spMk id="3" creationId="{B7548F3F-6C17-4419-87F7-C9BE5929F78B}"/>
          </ac:spMkLst>
        </pc:spChg>
        <pc:spChg chg="mod">
          <ac:chgData name="William Lee Stewart (2010984)" userId="S::2010984@student.uwtsd.ac.uk::c65dc988-2c2b-447a-9dd3-57f256038a52" providerId="AD" clId="Web-{6B630C36-26D7-EE9B-D8B7-53A1914341BB}" dt="2021-05-03T11:05:01.787" v="292" actId="20577"/>
          <ac:spMkLst>
            <pc:docMk/>
            <pc:sldMk cId="1358928706" sldId="271"/>
            <ac:spMk id="6" creationId="{96980BBE-74BE-468B-8B5C-030EB4D87DBA}"/>
          </ac:spMkLst>
        </pc:spChg>
      </pc:sldChg>
      <pc:sldChg chg="modSp">
        <pc:chgData name="William Lee Stewart (2010984)" userId="S::2010984@student.uwtsd.ac.uk::c65dc988-2c2b-447a-9dd3-57f256038a52" providerId="AD" clId="Web-{6B630C36-26D7-EE9B-D8B7-53A1914341BB}" dt="2021-05-03T11:19:39.914" v="328" actId="20577"/>
        <pc:sldMkLst>
          <pc:docMk/>
          <pc:sldMk cId="549123992" sldId="274"/>
        </pc:sldMkLst>
        <pc:spChg chg="mod">
          <ac:chgData name="William Lee Stewart (2010984)" userId="S::2010984@student.uwtsd.ac.uk::c65dc988-2c2b-447a-9dd3-57f256038a52" providerId="AD" clId="Web-{6B630C36-26D7-EE9B-D8B7-53A1914341BB}" dt="2021-05-03T11:19:39.914" v="328" actId="20577"/>
          <ac:spMkLst>
            <pc:docMk/>
            <pc:sldMk cId="549123992" sldId="274"/>
            <ac:spMk id="2" creationId="{DFFC02FA-3C13-4FA5-91CB-820D5A646086}"/>
          </ac:spMkLst>
        </pc:spChg>
      </pc:sldChg>
      <pc:sldChg chg="modSp ord">
        <pc:chgData name="William Lee Stewart (2010984)" userId="S::2010984@student.uwtsd.ac.uk::c65dc988-2c2b-447a-9dd3-57f256038a52" providerId="AD" clId="Web-{6B630C36-26D7-EE9B-D8B7-53A1914341BB}" dt="2021-05-03T19:19:55.653" v="343"/>
        <pc:sldMkLst>
          <pc:docMk/>
          <pc:sldMk cId="413297931" sldId="275"/>
        </pc:sldMkLst>
        <pc:spChg chg="mod">
          <ac:chgData name="William Lee Stewart (2010984)" userId="S::2010984@student.uwtsd.ac.uk::c65dc988-2c2b-447a-9dd3-57f256038a52" providerId="AD" clId="Web-{6B630C36-26D7-EE9B-D8B7-53A1914341BB}" dt="2021-05-03T11:22:06.401" v="330" actId="20577"/>
          <ac:spMkLst>
            <pc:docMk/>
            <pc:sldMk cId="413297931" sldId="275"/>
            <ac:spMk id="5" creationId="{A13F75F9-3E43-45A1-A24C-EC681AD798BA}"/>
          </ac:spMkLst>
        </pc:spChg>
      </pc:sldChg>
    </pc:docChg>
  </pc:docChgLst>
  <pc:docChgLst>
    <pc:chgData name="William Lee Stewart (2010984)" userId="S::2010984@student.uwtsd.ac.uk::c65dc988-2c2b-447a-9dd3-57f256038a52" providerId="AD" clId="Web-{A7BBE350-D4F0-60AD-9790-4DA61E6898E2}"/>
    <pc:docChg chg="addSld delSld modSld">
      <pc:chgData name="William Lee Stewart (2010984)" userId="S::2010984@student.uwtsd.ac.uk::c65dc988-2c2b-447a-9dd3-57f256038a52" providerId="AD" clId="Web-{A7BBE350-D4F0-60AD-9790-4DA61E6898E2}" dt="2021-05-02T11:44:04.435" v="248" actId="20577"/>
      <pc:docMkLst>
        <pc:docMk/>
      </pc:docMkLst>
      <pc:sldChg chg="modSp">
        <pc:chgData name="William Lee Stewart (2010984)" userId="S::2010984@student.uwtsd.ac.uk::c65dc988-2c2b-447a-9dd3-57f256038a52" providerId="AD" clId="Web-{A7BBE350-D4F0-60AD-9790-4DA61E6898E2}" dt="2021-05-02T11:43:24.371" v="247" actId="20577"/>
        <pc:sldMkLst>
          <pc:docMk/>
          <pc:sldMk cId="351244232" sldId="258"/>
        </pc:sldMkLst>
        <pc:spChg chg="mod">
          <ac:chgData name="William Lee Stewart (2010984)" userId="S::2010984@student.uwtsd.ac.uk::c65dc988-2c2b-447a-9dd3-57f256038a52" providerId="AD" clId="Web-{A7BBE350-D4F0-60AD-9790-4DA61E6898E2}" dt="2021-05-02T11:43:24.371" v="247" actId="20577"/>
          <ac:spMkLst>
            <pc:docMk/>
            <pc:sldMk cId="351244232" sldId="258"/>
            <ac:spMk id="3" creationId="{9E2E4227-0AD0-4C84-B09D-F571FE1AE329}"/>
          </ac:spMkLst>
        </pc:spChg>
      </pc:sldChg>
      <pc:sldChg chg="modSp">
        <pc:chgData name="William Lee Stewart (2010984)" userId="S::2010984@student.uwtsd.ac.uk::c65dc988-2c2b-447a-9dd3-57f256038a52" providerId="AD" clId="Web-{A7BBE350-D4F0-60AD-9790-4DA61E6898E2}" dt="2021-05-02T10:43:38.353" v="59" actId="14100"/>
        <pc:sldMkLst>
          <pc:docMk/>
          <pc:sldMk cId="2678209913" sldId="262"/>
        </pc:sldMkLst>
        <pc:picChg chg="mod">
          <ac:chgData name="William Lee Stewart (2010984)" userId="S::2010984@student.uwtsd.ac.uk::c65dc988-2c2b-447a-9dd3-57f256038a52" providerId="AD" clId="Web-{A7BBE350-D4F0-60AD-9790-4DA61E6898E2}" dt="2021-05-02T10:43:38.353" v="59" actId="14100"/>
          <ac:picMkLst>
            <pc:docMk/>
            <pc:sldMk cId="2678209913" sldId="262"/>
            <ac:picMk id="3" creationId="{357B10C3-9717-4099-B435-181CA461BBC6}"/>
          </ac:picMkLst>
        </pc:picChg>
      </pc:sldChg>
      <pc:sldChg chg="del">
        <pc:chgData name="William Lee Stewart (2010984)" userId="S::2010984@student.uwtsd.ac.uk::c65dc988-2c2b-447a-9dd3-57f256038a52" providerId="AD" clId="Web-{A7BBE350-D4F0-60AD-9790-4DA61E6898E2}" dt="2021-05-02T10:32:57.088" v="8"/>
        <pc:sldMkLst>
          <pc:docMk/>
          <pc:sldMk cId="1749343536" sldId="263"/>
        </pc:sldMkLst>
      </pc:sldChg>
      <pc:sldChg chg="addSp delSp modSp">
        <pc:chgData name="William Lee Stewart (2010984)" userId="S::2010984@student.uwtsd.ac.uk::c65dc988-2c2b-447a-9dd3-57f256038a52" providerId="AD" clId="Web-{A7BBE350-D4F0-60AD-9790-4DA61E6898E2}" dt="2021-05-02T11:44:04.435" v="248" actId="20577"/>
        <pc:sldMkLst>
          <pc:docMk/>
          <pc:sldMk cId="1969660476" sldId="264"/>
        </pc:sldMkLst>
        <pc:spChg chg="mod">
          <ac:chgData name="William Lee Stewart (2010984)" userId="S::2010984@student.uwtsd.ac.uk::c65dc988-2c2b-447a-9dd3-57f256038a52" providerId="AD" clId="Web-{A7BBE350-D4F0-60AD-9790-4DA61E6898E2}" dt="2021-05-02T11:42:20.760" v="238" actId="1076"/>
          <ac:spMkLst>
            <pc:docMk/>
            <pc:sldMk cId="1969660476" sldId="264"/>
            <ac:spMk id="2" creationId="{D41FF670-4229-47ED-814A-53E633DA7F13}"/>
          </ac:spMkLst>
        </pc:spChg>
        <pc:spChg chg="del mod">
          <ac:chgData name="William Lee Stewart (2010984)" userId="S::2010984@student.uwtsd.ac.uk::c65dc988-2c2b-447a-9dd3-57f256038a52" providerId="AD" clId="Web-{A7BBE350-D4F0-60AD-9790-4DA61E6898E2}" dt="2021-05-02T11:37:34.909" v="134"/>
          <ac:spMkLst>
            <pc:docMk/>
            <pc:sldMk cId="1969660476" sldId="264"/>
            <ac:spMk id="3" creationId="{D97200B5-E1C7-4811-8B37-7158F8822F3E}"/>
          </ac:spMkLst>
        </pc:spChg>
        <pc:spChg chg="add mod">
          <ac:chgData name="William Lee Stewart (2010984)" userId="S::2010984@student.uwtsd.ac.uk::c65dc988-2c2b-447a-9dd3-57f256038a52" providerId="AD" clId="Web-{A7BBE350-D4F0-60AD-9790-4DA61E6898E2}" dt="2021-05-02T11:44:04.435" v="248" actId="20577"/>
          <ac:spMkLst>
            <pc:docMk/>
            <pc:sldMk cId="1969660476" sldId="264"/>
            <ac:spMk id="5" creationId="{CDE8EBCA-0E85-4024-8158-C52FDEE37002}"/>
          </ac:spMkLst>
        </pc:spChg>
      </pc:sldChg>
      <pc:sldChg chg="addSp delSp modSp mod setClrOvrMap">
        <pc:chgData name="William Lee Stewart (2010984)" userId="S::2010984@student.uwtsd.ac.uk::c65dc988-2c2b-447a-9dd3-57f256038a52" providerId="AD" clId="Web-{A7BBE350-D4F0-60AD-9790-4DA61E6898E2}" dt="2021-05-02T10:41:08.475" v="46"/>
        <pc:sldMkLst>
          <pc:docMk/>
          <pc:sldMk cId="3279887152" sldId="270"/>
        </pc:sldMkLst>
        <pc:spChg chg="mod">
          <ac:chgData name="William Lee Stewart (2010984)" userId="S::2010984@student.uwtsd.ac.uk::c65dc988-2c2b-447a-9dd3-57f256038a52" providerId="AD" clId="Web-{A7BBE350-D4F0-60AD-9790-4DA61E6898E2}" dt="2021-05-02T10:41:08.475" v="46"/>
          <ac:spMkLst>
            <pc:docMk/>
            <pc:sldMk cId="3279887152" sldId="270"/>
            <ac:spMk id="2" creationId="{D419830B-BDBA-4429-B9B9-2DB5E85BDED1}"/>
          </ac:spMkLst>
        </pc:spChg>
        <pc:spChg chg="mod">
          <ac:chgData name="William Lee Stewart (2010984)" userId="S::2010984@student.uwtsd.ac.uk::c65dc988-2c2b-447a-9dd3-57f256038a52" providerId="AD" clId="Web-{A7BBE350-D4F0-60AD-9790-4DA61E6898E2}" dt="2021-05-02T10:41:08.475" v="46"/>
          <ac:spMkLst>
            <pc:docMk/>
            <pc:sldMk cId="3279887152" sldId="270"/>
            <ac:spMk id="3" creationId="{31BB4132-2A54-49E8-BFF3-A5207DE854A5}"/>
          </ac:spMkLst>
        </pc:spChg>
        <pc:spChg chg="mod">
          <ac:chgData name="William Lee Stewart (2010984)" userId="S::2010984@student.uwtsd.ac.uk::c65dc988-2c2b-447a-9dd3-57f256038a52" providerId="AD" clId="Web-{A7BBE350-D4F0-60AD-9790-4DA61E6898E2}" dt="2021-05-02T10:41:08.444" v="45"/>
          <ac:spMkLst>
            <pc:docMk/>
            <pc:sldMk cId="3279887152" sldId="270"/>
            <ac:spMk id="8" creationId="{AD9B9393-F0D1-45D9-BAB5-03FB8051EA08}"/>
          </ac:spMkLst>
        </pc:spChg>
        <pc:spChg chg="add del">
          <ac:chgData name="William Lee Stewart (2010984)" userId="S::2010984@student.uwtsd.ac.uk::c65dc988-2c2b-447a-9dd3-57f256038a52" providerId="AD" clId="Web-{A7BBE350-D4F0-60AD-9790-4DA61E6898E2}" dt="2021-05-02T10:41:08.475" v="46"/>
          <ac:spMkLst>
            <pc:docMk/>
            <pc:sldMk cId="3279887152" sldId="270"/>
            <ac:spMk id="13" creationId="{5E39A796-BE83-48B1-B33F-35C4A32AAB57}"/>
          </ac:spMkLst>
        </pc:spChg>
        <pc:spChg chg="add del">
          <ac:chgData name="William Lee Stewart (2010984)" userId="S::2010984@student.uwtsd.ac.uk::c65dc988-2c2b-447a-9dd3-57f256038a52" providerId="AD" clId="Web-{A7BBE350-D4F0-60AD-9790-4DA61E6898E2}" dt="2021-05-02T10:41:08.475" v="46"/>
          <ac:spMkLst>
            <pc:docMk/>
            <pc:sldMk cId="3279887152" sldId="270"/>
            <ac:spMk id="15" creationId="{72F84B47-E267-4194-8194-831DB7B5547F}"/>
          </ac:spMkLst>
        </pc:spChg>
        <pc:spChg chg="add">
          <ac:chgData name="William Lee Stewart (2010984)" userId="S::2010984@student.uwtsd.ac.uk::c65dc988-2c2b-447a-9dd3-57f256038a52" providerId="AD" clId="Web-{A7BBE350-D4F0-60AD-9790-4DA61E6898E2}" dt="2021-05-02T10:41:08.475" v="46"/>
          <ac:spMkLst>
            <pc:docMk/>
            <pc:sldMk cId="3279887152" sldId="270"/>
            <ac:spMk id="17" creationId="{C232B152-3720-4D3B-97ED-45CE5483F16F}"/>
          </ac:spMkLst>
        </pc:spChg>
        <pc:spChg chg="add">
          <ac:chgData name="William Lee Stewart (2010984)" userId="S::2010984@student.uwtsd.ac.uk::c65dc988-2c2b-447a-9dd3-57f256038a52" providerId="AD" clId="Web-{A7BBE350-D4F0-60AD-9790-4DA61E6898E2}" dt="2021-05-02T10:41:08.475" v="46"/>
          <ac:spMkLst>
            <pc:docMk/>
            <pc:sldMk cId="3279887152" sldId="270"/>
            <ac:spMk id="18" creationId="{11BAB570-FF10-4E96-8A3F-FA9804702B89}"/>
          </ac:spMkLst>
        </pc:spChg>
        <pc:spChg chg="add">
          <ac:chgData name="William Lee Stewart (2010984)" userId="S::2010984@student.uwtsd.ac.uk::c65dc988-2c2b-447a-9dd3-57f256038a52" providerId="AD" clId="Web-{A7BBE350-D4F0-60AD-9790-4DA61E6898E2}" dt="2021-05-02T10:41:08.475" v="46"/>
          <ac:spMkLst>
            <pc:docMk/>
            <pc:sldMk cId="3279887152" sldId="270"/>
            <ac:spMk id="19" creationId="{4B9FAFB2-BEB5-4848-8018-BCAD99E2E1AA}"/>
          </ac:spMkLst>
        </pc:spChg>
        <pc:spChg chg="add del">
          <ac:chgData name="William Lee Stewart (2010984)" userId="S::2010984@student.uwtsd.ac.uk::c65dc988-2c2b-447a-9dd3-57f256038a52" providerId="AD" clId="Web-{A7BBE350-D4F0-60AD-9790-4DA61E6898E2}" dt="2021-05-02T10:41:08.444" v="45"/>
          <ac:spMkLst>
            <pc:docMk/>
            <pc:sldMk cId="3279887152" sldId="270"/>
            <ac:spMk id="20" creationId="{9AA72BD9-2C5A-4EDC-931F-5AA08EACA0F3}"/>
          </ac:spMkLst>
        </pc:spChg>
        <pc:spChg chg="add del">
          <ac:chgData name="William Lee Stewart (2010984)" userId="S::2010984@student.uwtsd.ac.uk::c65dc988-2c2b-447a-9dd3-57f256038a52" providerId="AD" clId="Web-{A7BBE350-D4F0-60AD-9790-4DA61E6898E2}" dt="2021-05-02T10:41:08.444" v="45"/>
          <ac:spMkLst>
            <pc:docMk/>
            <pc:sldMk cId="3279887152" sldId="270"/>
            <ac:spMk id="22" creationId="{DD3981AC-7B61-4947-BCF3-F7AA7FA385B9}"/>
          </ac:spMkLst>
        </pc:spChg>
        <pc:spChg chg="add del">
          <ac:chgData name="William Lee Stewart (2010984)" userId="S::2010984@student.uwtsd.ac.uk::c65dc988-2c2b-447a-9dd3-57f256038a52" providerId="AD" clId="Web-{A7BBE350-D4F0-60AD-9790-4DA61E6898E2}" dt="2021-05-02T10:41:08.444" v="45"/>
          <ac:spMkLst>
            <pc:docMk/>
            <pc:sldMk cId="3279887152" sldId="270"/>
            <ac:spMk id="24" creationId="{55D4142C-5077-457F-A6AD-3FECFDB39685}"/>
          </ac:spMkLst>
        </pc:spChg>
        <pc:spChg chg="add del">
          <ac:chgData name="William Lee Stewart (2010984)" userId="S::2010984@student.uwtsd.ac.uk::c65dc988-2c2b-447a-9dd3-57f256038a52" providerId="AD" clId="Web-{A7BBE350-D4F0-60AD-9790-4DA61E6898E2}" dt="2021-05-02T10:41:08.444" v="45"/>
          <ac:spMkLst>
            <pc:docMk/>
            <pc:sldMk cId="3279887152" sldId="270"/>
            <ac:spMk id="26" creationId="{7A5F0580-5EE9-419F-96EE-B6529EF6E7D0}"/>
          </ac:spMkLst>
        </pc:spChg>
        <pc:picChg chg="mod ord">
          <ac:chgData name="William Lee Stewart (2010984)" userId="S::2010984@student.uwtsd.ac.uk::c65dc988-2c2b-447a-9dd3-57f256038a52" providerId="AD" clId="Web-{A7BBE350-D4F0-60AD-9790-4DA61E6898E2}" dt="2021-05-02T10:41:08.475" v="46"/>
          <ac:picMkLst>
            <pc:docMk/>
            <pc:sldMk cId="3279887152" sldId="270"/>
            <ac:picMk id="7" creationId="{D7FD8301-EFC9-4D1E-99F6-CD444D170353}"/>
          </ac:picMkLst>
        </pc:picChg>
      </pc:sldChg>
      <pc:sldChg chg="modSp">
        <pc:chgData name="William Lee Stewart (2010984)" userId="S::2010984@student.uwtsd.ac.uk::c65dc988-2c2b-447a-9dd3-57f256038a52" providerId="AD" clId="Web-{A7BBE350-D4F0-60AD-9790-4DA61E6898E2}" dt="2021-05-02T11:26:08.252" v="67" actId="20577"/>
        <pc:sldMkLst>
          <pc:docMk/>
          <pc:sldMk cId="1358928706" sldId="271"/>
        </pc:sldMkLst>
        <pc:spChg chg="mod">
          <ac:chgData name="William Lee Stewart (2010984)" userId="S::2010984@student.uwtsd.ac.uk::c65dc988-2c2b-447a-9dd3-57f256038a52" providerId="AD" clId="Web-{A7BBE350-D4F0-60AD-9790-4DA61E6898E2}" dt="2021-05-02T11:26:08.252" v="67" actId="20577"/>
          <ac:spMkLst>
            <pc:docMk/>
            <pc:sldMk cId="1358928706" sldId="271"/>
            <ac:spMk id="3" creationId="{B7548F3F-6C17-4419-87F7-C9BE5929F78B}"/>
          </ac:spMkLst>
        </pc:spChg>
        <pc:spChg chg="mod">
          <ac:chgData name="William Lee Stewart (2010984)" userId="S::2010984@student.uwtsd.ac.uk::c65dc988-2c2b-447a-9dd3-57f256038a52" providerId="AD" clId="Web-{A7BBE350-D4F0-60AD-9790-4DA61E6898E2}" dt="2021-05-02T10:31:28.993" v="7" actId="20577"/>
          <ac:spMkLst>
            <pc:docMk/>
            <pc:sldMk cId="1358928706" sldId="271"/>
            <ac:spMk id="6" creationId="{96980BBE-74BE-468B-8B5C-030EB4D87DBA}"/>
          </ac:spMkLst>
        </pc:spChg>
      </pc:sldChg>
      <pc:sldChg chg="modSp">
        <pc:chgData name="William Lee Stewart (2010984)" userId="S::2010984@student.uwtsd.ac.uk::c65dc988-2c2b-447a-9dd3-57f256038a52" providerId="AD" clId="Web-{A7BBE350-D4F0-60AD-9790-4DA61E6898E2}" dt="2021-05-02T10:42:20.070" v="58" actId="20577"/>
        <pc:sldMkLst>
          <pc:docMk/>
          <pc:sldMk cId="549123992" sldId="274"/>
        </pc:sldMkLst>
        <pc:spChg chg="mod">
          <ac:chgData name="William Lee Stewart (2010984)" userId="S::2010984@student.uwtsd.ac.uk::c65dc988-2c2b-447a-9dd3-57f256038a52" providerId="AD" clId="Web-{A7BBE350-D4F0-60AD-9790-4DA61E6898E2}" dt="2021-05-02T10:42:20.070" v="58" actId="20577"/>
          <ac:spMkLst>
            <pc:docMk/>
            <pc:sldMk cId="549123992" sldId="274"/>
            <ac:spMk id="2" creationId="{DFFC02FA-3C13-4FA5-91CB-820D5A646086}"/>
          </ac:spMkLst>
        </pc:spChg>
      </pc:sldChg>
      <pc:sldChg chg="del">
        <pc:chgData name="William Lee Stewart (2010984)" userId="S::2010984@student.uwtsd.ac.uk::c65dc988-2c2b-447a-9dd3-57f256038a52" providerId="AD" clId="Web-{A7BBE350-D4F0-60AD-9790-4DA61E6898E2}" dt="2021-05-02T11:30:17.383" v="68"/>
        <pc:sldMkLst>
          <pc:docMk/>
          <pc:sldMk cId="612573265" sldId="276"/>
        </pc:sldMkLst>
      </pc:sldChg>
      <pc:sldChg chg="addSp delSp modSp new mod setBg setClrOvrMap">
        <pc:chgData name="William Lee Stewart (2010984)" userId="S::2010984@student.uwtsd.ac.uk::c65dc988-2c2b-447a-9dd3-57f256038a52" providerId="AD" clId="Web-{A7BBE350-D4F0-60AD-9790-4DA61E6898E2}" dt="2021-05-02T11:19:25.226" v="62" actId="1076"/>
        <pc:sldMkLst>
          <pc:docMk/>
          <pc:sldMk cId="1294598166" sldId="277"/>
        </pc:sldMkLst>
        <pc:spChg chg="mod">
          <ac:chgData name="William Lee Stewart (2010984)" userId="S::2010984@student.uwtsd.ac.uk::c65dc988-2c2b-447a-9dd3-57f256038a52" providerId="AD" clId="Web-{A7BBE350-D4F0-60AD-9790-4DA61E6898E2}" dt="2021-05-02T11:19:25.226" v="62" actId="1076"/>
          <ac:spMkLst>
            <pc:docMk/>
            <pc:sldMk cId="1294598166" sldId="277"/>
            <ac:spMk id="2" creationId="{BE9E63EB-27EE-4CC2-9295-8CDCC39446E9}"/>
          </ac:spMkLst>
        </pc:spChg>
        <pc:spChg chg="del">
          <ac:chgData name="William Lee Stewart (2010984)" userId="S::2010984@student.uwtsd.ac.uk::c65dc988-2c2b-447a-9dd3-57f256038a52" providerId="AD" clId="Web-{A7BBE350-D4F0-60AD-9790-4DA61E6898E2}" dt="2021-05-02T10:36:03.265" v="31"/>
          <ac:spMkLst>
            <pc:docMk/>
            <pc:sldMk cId="1294598166" sldId="277"/>
            <ac:spMk id="3" creationId="{8775C1CC-3599-4FCD-8478-511D4411F283}"/>
          </ac:spMkLst>
        </pc:spChg>
        <pc:spChg chg="add mod ord">
          <ac:chgData name="William Lee Stewart (2010984)" userId="S::2010984@student.uwtsd.ac.uk::c65dc988-2c2b-447a-9dd3-57f256038a52" providerId="AD" clId="Web-{A7BBE350-D4F0-60AD-9790-4DA61E6898E2}" dt="2021-05-02T11:18:59.726" v="60" actId="1076"/>
          <ac:spMkLst>
            <pc:docMk/>
            <pc:sldMk cId="1294598166" sldId="277"/>
            <ac:spMk id="8" creationId="{C45875A7-6ED9-4544-9D3D-FE62F6E58F93}"/>
          </ac:spMkLst>
        </pc:spChg>
        <pc:spChg chg="add del">
          <ac:chgData name="William Lee Stewart (2010984)" userId="S::2010984@student.uwtsd.ac.uk::c65dc988-2c2b-447a-9dd3-57f256038a52" providerId="AD" clId="Web-{A7BBE350-D4F0-60AD-9790-4DA61E6898E2}" dt="2021-05-02T10:38:42.082" v="43"/>
          <ac:spMkLst>
            <pc:docMk/>
            <pc:sldMk cId="1294598166" sldId="277"/>
            <ac:spMk id="11" creationId="{CF62D2A7-8207-488C-9F46-316BA81A16C8}"/>
          </ac:spMkLst>
        </pc:spChg>
        <pc:spChg chg="add del">
          <ac:chgData name="William Lee Stewart (2010984)" userId="S::2010984@student.uwtsd.ac.uk::c65dc988-2c2b-447a-9dd3-57f256038a52" providerId="AD" clId="Web-{A7BBE350-D4F0-60AD-9790-4DA61E6898E2}" dt="2021-05-02T10:38:09.033" v="36"/>
          <ac:spMkLst>
            <pc:docMk/>
            <pc:sldMk cId="1294598166" sldId="277"/>
            <ac:spMk id="13" creationId="{F56F5174-31D9-4DBB-AAB7-A1FD7BDB1352}"/>
          </ac:spMkLst>
        </pc:spChg>
        <pc:spChg chg="add del">
          <ac:chgData name="William Lee Stewart (2010984)" userId="S::2010984@student.uwtsd.ac.uk::c65dc988-2c2b-447a-9dd3-57f256038a52" providerId="AD" clId="Web-{A7BBE350-D4F0-60AD-9790-4DA61E6898E2}" dt="2021-05-02T10:38:12.377" v="38"/>
          <ac:spMkLst>
            <pc:docMk/>
            <pc:sldMk cId="1294598166" sldId="277"/>
            <ac:spMk id="14" creationId="{E8A8EAB8-D2FF-444D-B34B-7D32F106AD0E}"/>
          </ac:spMkLst>
        </pc:spChg>
        <pc:spChg chg="add del">
          <ac:chgData name="William Lee Stewart (2010984)" userId="S::2010984@student.uwtsd.ac.uk::c65dc988-2c2b-447a-9dd3-57f256038a52" providerId="AD" clId="Web-{A7BBE350-D4F0-60AD-9790-4DA61E6898E2}" dt="2021-05-02T10:38:06.314" v="34"/>
          <ac:spMkLst>
            <pc:docMk/>
            <pc:sldMk cId="1294598166" sldId="277"/>
            <ac:spMk id="16" creationId="{4F74D28C-3268-4E35-8EE1-D92CB4A85A7D}"/>
          </ac:spMkLst>
        </pc:spChg>
        <pc:spChg chg="add del">
          <ac:chgData name="William Lee Stewart (2010984)" userId="S::2010984@student.uwtsd.ac.uk::c65dc988-2c2b-447a-9dd3-57f256038a52" providerId="AD" clId="Web-{A7BBE350-D4F0-60AD-9790-4DA61E6898E2}" dt="2021-05-02T10:38:16.158" v="40"/>
          <ac:spMkLst>
            <pc:docMk/>
            <pc:sldMk cId="1294598166" sldId="277"/>
            <ac:spMk id="19" creationId="{5FDF4720-5445-47BE-89FE-E40D1AE6F619}"/>
          </ac:spMkLst>
        </pc:spChg>
        <pc:spChg chg="add del">
          <ac:chgData name="William Lee Stewart (2010984)" userId="S::2010984@student.uwtsd.ac.uk::c65dc988-2c2b-447a-9dd3-57f256038a52" providerId="AD" clId="Web-{A7BBE350-D4F0-60AD-9790-4DA61E6898E2}" dt="2021-05-02T10:38:09.033" v="36"/>
          <ac:spMkLst>
            <pc:docMk/>
            <pc:sldMk cId="1294598166" sldId="277"/>
            <ac:spMk id="20" creationId="{F9A95BEE-6BB1-4A28-A8E6-A34B2E42EF87}"/>
          </ac:spMkLst>
        </pc:spChg>
        <pc:spChg chg="add del">
          <ac:chgData name="William Lee Stewart (2010984)" userId="S::2010984@student.uwtsd.ac.uk::c65dc988-2c2b-447a-9dd3-57f256038a52" providerId="AD" clId="Web-{A7BBE350-D4F0-60AD-9790-4DA61E6898E2}" dt="2021-05-02T10:38:16.158" v="40"/>
          <ac:spMkLst>
            <pc:docMk/>
            <pc:sldMk cId="1294598166" sldId="277"/>
            <ac:spMk id="21" creationId="{AC8710B4-A815-4082-9E4F-F13A0007090C}"/>
          </ac:spMkLst>
        </pc:spChg>
        <pc:spChg chg="add del">
          <ac:chgData name="William Lee Stewart (2010984)" userId="S::2010984@student.uwtsd.ac.uk::c65dc988-2c2b-447a-9dd3-57f256038a52" providerId="AD" clId="Web-{A7BBE350-D4F0-60AD-9790-4DA61E6898E2}" dt="2021-05-02T10:38:42.066" v="42"/>
          <ac:spMkLst>
            <pc:docMk/>
            <pc:sldMk cId="1294598166" sldId="277"/>
            <ac:spMk id="22" creationId="{E8A8EAB8-D2FF-444D-B34B-7D32F106AD0E}"/>
          </ac:spMkLst>
        </pc:spChg>
        <pc:spChg chg="add">
          <ac:chgData name="William Lee Stewart (2010984)" userId="S::2010984@student.uwtsd.ac.uk::c65dc988-2c2b-447a-9dd3-57f256038a52" providerId="AD" clId="Web-{A7BBE350-D4F0-60AD-9790-4DA61E6898E2}" dt="2021-05-02T10:38:42.082" v="43"/>
          <ac:spMkLst>
            <pc:docMk/>
            <pc:sldMk cId="1294598166" sldId="277"/>
            <ac:spMk id="25" creationId="{9AA72BD9-2C5A-4EDC-931F-5AA08EACA0F3}"/>
          </ac:spMkLst>
        </pc:spChg>
        <pc:spChg chg="add">
          <ac:chgData name="William Lee Stewart (2010984)" userId="S::2010984@student.uwtsd.ac.uk::c65dc988-2c2b-447a-9dd3-57f256038a52" providerId="AD" clId="Web-{A7BBE350-D4F0-60AD-9790-4DA61E6898E2}" dt="2021-05-02T10:38:42.082" v="43"/>
          <ac:spMkLst>
            <pc:docMk/>
            <pc:sldMk cId="1294598166" sldId="277"/>
            <ac:spMk id="26" creationId="{DD3981AC-7B61-4947-BCF3-F7AA7FA385B9}"/>
          </ac:spMkLst>
        </pc:spChg>
        <pc:spChg chg="add">
          <ac:chgData name="William Lee Stewart (2010984)" userId="S::2010984@student.uwtsd.ac.uk::c65dc988-2c2b-447a-9dd3-57f256038a52" providerId="AD" clId="Web-{A7BBE350-D4F0-60AD-9790-4DA61E6898E2}" dt="2021-05-02T10:38:42.082" v="43"/>
          <ac:spMkLst>
            <pc:docMk/>
            <pc:sldMk cId="1294598166" sldId="277"/>
            <ac:spMk id="27" creationId="{55D4142C-5077-457F-A6AD-3FECFDB39685}"/>
          </ac:spMkLst>
        </pc:spChg>
        <pc:spChg chg="add">
          <ac:chgData name="William Lee Stewart (2010984)" userId="S::2010984@student.uwtsd.ac.uk::c65dc988-2c2b-447a-9dd3-57f256038a52" providerId="AD" clId="Web-{A7BBE350-D4F0-60AD-9790-4DA61E6898E2}" dt="2021-05-02T10:38:42.082" v="43"/>
          <ac:spMkLst>
            <pc:docMk/>
            <pc:sldMk cId="1294598166" sldId="277"/>
            <ac:spMk id="28" creationId="{7A5F0580-5EE9-419F-96EE-B6529EF6E7D0}"/>
          </ac:spMkLst>
        </pc:spChg>
        <pc:picChg chg="add mod ord">
          <ac:chgData name="William Lee Stewart (2010984)" userId="S::2010984@student.uwtsd.ac.uk::c65dc988-2c2b-447a-9dd3-57f256038a52" providerId="AD" clId="Web-{A7BBE350-D4F0-60AD-9790-4DA61E6898E2}" dt="2021-05-02T10:38:42.082" v="43"/>
          <ac:picMkLst>
            <pc:docMk/>
            <pc:sldMk cId="1294598166" sldId="277"/>
            <ac:picMk id="4" creationId="{BA43EDE0-DFFC-47D2-AFDB-2E92D267F3B1}"/>
          </ac:picMkLst>
        </pc:picChg>
        <pc:picChg chg="add del">
          <ac:chgData name="William Lee Stewart (2010984)" userId="S::2010984@student.uwtsd.ac.uk::c65dc988-2c2b-447a-9dd3-57f256038a52" providerId="AD" clId="Web-{A7BBE350-D4F0-60AD-9790-4DA61E6898E2}" dt="2021-05-02T10:38:09.033" v="36"/>
          <ac:picMkLst>
            <pc:docMk/>
            <pc:sldMk cId="1294598166" sldId="277"/>
            <ac:picMk id="18" creationId="{AE113210-7872-481A-ADE6-3A05CCAF5EB2}"/>
          </ac:picMkLst>
        </pc:picChg>
        <pc:cxnChg chg="add del">
          <ac:chgData name="William Lee Stewart (2010984)" userId="S::2010984@student.uwtsd.ac.uk::c65dc988-2c2b-447a-9dd3-57f256038a52" providerId="AD" clId="Web-{A7BBE350-D4F0-60AD-9790-4DA61E6898E2}" dt="2021-05-02T10:38:12.377" v="38"/>
          <ac:cxnSpMkLst>
            <pc:docMk/>
            <pc:sldMk cId="1294598166" sldId="277"/>
            <ac:cxnSpMk id="15" creationId="{EEA38897-7BA3-4408-8083-3235339C4A60}"/>
          </ac:cxnSpMkLst>
        </pc:cxnChg>
        <pc:cxnChg chg="add del">
          <ac:chgData name="William Lee Stewart (2010984)" userId="S::2010984@student.uwtsd.ac.uk::c65dc988-2c2b-447a-9dd3-57f256038a52" providerId="AD" clId="Web-{A7BBE350-D4F0-60AD-9790-4DA61E6898E2}" dt="2021-05-02T10:38:12.377" v="38"/>
          <ac:cxnSpMkLst>
            <pc:docMk/>
            <pc:sldMk cId="1294598166" sldId="277"/>
            <ac:cxnSpMk id="17" creationId="{F11AD06B-AB20-4097-8606-5DA00DBACE88}"/>
          </ac:cxnSpMkLst>
        </pc:cxnChg>
        <pc:cxnChg chg="add del">
          <ac:chgData name="William Lee Stewart (2010984)" userId="S::2010984@student.uwtsd.ac.uk::c65dc988-2c2b-447a-9dd3-57f256038a52" providerId="AD" clId="Web-{A7BBE350-D4F0-60AD-9790-4DA61E6898E2}" dt="2021-05-02T10:38:42.066" v="42"/>
          <ac:cxnSpMkLst>
            <pc:docMk/>
            <pc:sldMk cId="1294598166" sldId="277"/>
            <ac:cxnSpMk id="23" creationId="{EEA38897-7BA3-4408-8083-3235339C4A60}"/>
          </ac:cxnSpMkLst>
        </pc:cxnChg>
        <pc:cxnChg chg="add del">
          <ac:chgData name="William Lee Stewart (2010984)" userId="S::2010984@student.uwtsd.ac.uk::c65dc988-2c2b-447a-9dd3-57f256038a52" providerId="AD" clId="Web-{A7BBE350-D4F0-60AD-9790-4DA61E6898E2}" dt="2021-05-02T10:38:42.066" v="42"/>
          <ac:cxnSpMkLst>
            <pc:docMk/>
            <pc:sldMk cId="1294598166" sldId="277"/>
            <ac:cxnSpMk id="24" creationId="{F11AD06B-AB20-4097-8606-5DA00DBACE88}"/>
          </ac:cxnSpMkLst>
        </pc:cxnChg>
      </pc:sldChg>
    </pc:docChg>
  </pc:docChgLst>
  <pc:docChgLst>
    <pc:chgData name="Ian Showell" userId="S::i.showell@uwtsd.ac.uk::f3cd7420-3bbb-401b-bd2c-cb0386a61dfb" providerId="AD" clId="Web-{27DED0B7-C89F-2FBF-900C-B02F5BDBE088}"/>
    <pc:docChg chg="modSld">
      <pc:chgData name="Ian Showell" userId="S::i.showell@uwtsd.ac.uk::f3cd7420-3bbb-401b-bd2c-cb0386a61dfb" providerId="AD" clId="Web-{27DED0B7-C89F-2FBF-900C-B02F5BDBE088}" dt="2021-05-17T15:44:06.538" v="16" actId="20577"/>
      <pc:docMkLst>
        <pc:docMk/>
      </pc:docMkLst>
      <pc:sldChg chg="modSp">
        <pc:chgData name="Ian Showell" userId="S::i.showell@uwtsd.ac.uk::f3cd7420-3bbb-401b-bd2c-cb0386a61dfb" providerId="AD" clId="Web-{27DED0B7-C89F-2FBF-900C-B02F5BDBE088}" dt="2021-05-17T15:44:06.538" v="16" actId="20577"/>
        <pc:sldMkLst>
          <pc:docMk/>
          <pc:sldMk cId="1511545240" sldId="278"/>
        </pc:sldMkLst>
        <pc:spChg chg="mod">
          <ac:chgData name="Ian Showell" userId="S::i.showell@uwtsd.ac.uk::f3cd7420-3bbb-401b-bd2c-cb0386a61dfb" providerId="AD" clId="Web-{27DED0B7-C89F-2FBF-900C-B02F5BDBE088}" dt="2021-05-17T15:44:06.538" v="16" actId="20577"/>
          <ac:spMkLst>
            <pc:docMk/>
            <pc:sldMk cId="1511545240" sldId="278"/>
            <ac:spMk id="3" creationId="{7F8C53B4-7F7E-49D7-90BF-6EA1D98855DC}"/>
          </ac:spMkLst>
        </pc:spChg>
      </pc:sldChg>
    </pc:docChg>
  </pc:docChgLst>
  <pc:docChgLst>
    <pc:chgData name="Ian Showell" userId="S::i.showell@uwtsd.ac.uk::f3cd7420-3bbb-401b-bd2c-cb0386a61dfb" providerId="AD" clId="Web-{26DB500C-EA9B-FD7C-13E0-0CB370FC5371}"/>
    <pc:docChg chg="modSld">
      <pc:chgData name="Ian Showell" userId="S::i.showell@uwtsd.ac.uk::f3cd7420-3bbb-401b-bd2c-cb0386a61dfb" providerId="AD" clId="Web-{26DB500C-EA9B-FD7C-13E0-0CB370FC5371}" dt="2021-05-17T11:05:47.462" v="15" actId="20577"/>
      <pc:docMkLst>
        <pc:docMk/>
      </pc:docMkLst>
      <pc:sldChg chg="modSp">
        <pc:chgData name="Ian Showell" userId="S::i.showell@uwtsd.ac.uk::f3cd7420-3bbb-401b-bd2c-cb0386a61dfb" providerId="AD" clId="Web-{26DB500C-EA9B-FD7C-13E0-0CB370FC5371}" dt="2021-05-17T11:05:47.462" v="15" actId="20577"/>
        <pc:sldMkLst>
          <pc:docMk/>
          <pc:sldMk cId="1969660476" sldId="264"/>
        </pc:sldMkLst>
        <pc:spChg chg="mod">
          <ac:chgData name="Ian Showell" userId="S::i.showell@uwtsd.ac.uk::f3cd7420-3bbb-401b-bd2c-cb0386a61dfb" providerId="AD" clId="Web-{26DB500C-EA9B-FD7C-13E0-0CB370FC5371}" dt="2021-05-17T11:05:47.462" v="15" actId="20577"/>
          <ac:spMkLst>
            <pc:docMk/>
            <pc:sldMk cId="1969660476" sldId="264"/>
            <ac:spMk id="5" creationId="{CDE8EBCA-0E85-4024-8158-C52FDEE37002}"/>
          </ac:spMkLst>
        </pc:spChg>
      </pc:sldChg>
      <pc:sldChg chg="modSp">
        <pc:chgData name="Ian Showell" userId="S::i.showell@uwtsd.ac.uk::f3cd7420-3bbb-401b-bd2c-cb0386a61dfb" providerId="AD" clId="Web-{26DB500C-EA9B-FD7C-13E0-0CB370FC5371}" dt="2021-05-17T11:05:07.882" v="7" actId="20577"/>
        <pc:sldMkLst>
          <pc:docMk/>
          <pc:sldMk cId="1511545240" sldId="278"/>
        </pc:sldMkLst>
        <pc:spChg chg="mod">
          <ac:chgData name="Ian Showell" userId="S::i.showell@uwtsd.ac.uk::f3cd7420-3bbb-401b-bd2c-cb0386a61dfb" providerId="AD" clId="Web-{26DB500C-EA9B-FD7C-13E0-0CB370FC5371}" dt="2021-05-17T11:04:47.898" v="2" actId="20577"/>
          <ac:spMkLst>
            <pc:docMk/>
            <pc:sldMk cId="1511545240" sldId="278"/>
            <ac:spMk id="2" creationId="{9D9F4172-B52F-4D54-88A2-CF34977B1876}"/>
          </ac:spMkLst>
        </pc:spChg>
        <pc:spChg chg="mod">
          <ac:chgData name="Ian Showell" userId="S::i.showell@uwtsd.ac.uk::f3cd7420-3bbb-401b-bd2c-cb0386a61dfb" providerId="AD" clId="Web-{26DB500C-EA9B-FD7C-13E0-0CB370FC5371}" dt="2021-05-17T11:05:07.882" v="7" actId="20577"/>
          <ac:spMkLst>
            <pc:docMk/>
            <pc:sldMk cId="1511545240" sldId="278"/>
            <ac:spMk id="3" creationId="{7F8C53B4-7F7E-49D7-90BF-6EA1D98855DC}"/>
          </ac:spMkLst>
        </pc:spChg>
      </pc:sldChg>
    </pc:docChg>
  </pc:docChgLst>
  <pc:docChgLst>
    <pc:chgData name="William Lee Stewart (2010984)" userId="S::2010984@student.uwtsd.ac.uk::c65dc988-2c2b-447a-9dd3-57f256038a52" providerId="AD" clId="Web-{E0290364-47CC-E998-FD49-1170A960BF41}"/>
    <pc:docChg chg="delSld modSld sldOrd">
      <pc:chgData name="William Lee Stewart (2010984)" userId="S::2010984@student.uwtsd.ac.uk::c65dc988-2c2b-447a-9dd3-57f256038a52" providerId="AD" clId="Web-{E0290364-47CC-E998-FD49-1170A960BF41}" dt="2021-05-04T14:20:08.973" v="224" actId="20577"/>
      <pc:docMkLst>
        <pc:docMk/>
      </pc:docMkLst>
      <pc:sldChg chg="ord">
        <pc:chgData name="William Lee Stewart (2010984)" userId="S::2010984@student.uwtsd.ac.uk::c65dc988-2c2b-447a-9dd3-57f256038a52" providerId="AD" clId="Web-{E0290364-47CC-E998-FD49-1170A960BF41}" dt="2021-05-04T08:22:23.792" v="13"/>
        <pc:sldMkLst>
          <pc:docMk/>
          <pc:sldMk cId="351244232" sldId="258"/>
        </pc:sldMkLst>
      </pc:sldChg>
      <pc:sldChg chg="modSp">
        <pc:chgData name="William Lee Stewart (2010984)" userId="S::2010984@student.uwtsd.ac.uk::c65dc988-2c2b-447a-9dd3-57f256038a52" providerId="AD" clId="Web-{E0290364-47CC-E998-FD49-1170A960BF41}" dt="2021-05-04T14:20:08.973" v="224" actId="20577"/>
        <pc:sldMkLst>
          <pc:docMk/>
          <pc:sldMk cId="664315752" sldId="259"/>
        </pc:sldMkLst>
        <pc:spChg chg="mod">
          <ac:chgData name="William Lee Stewart (2010984)" userId="S::2010984@student.uwtsd.ac.uk::c65dc988-2c2b-447a-9dd3-57f256038a52" providerId="AD" clId="Web-{E0290364-47CC-E998-FD49-1170A960BF41}" dt="2021-05-04T14:20:08.973" v="224" actId="20577"/>
          <ac:spMkLst>
            <pc:docMk/>
            <pc:sldMk cId="664315752" sldId="259"/>
            <ac:spMk id="3" creationId="{BCB59E7D-7198-42DB-86A9-5F6D0FC17549}"/>
          </ac:spMkLst>
        </pc:spChg>
      </pc:sldChg>
      <pc:sldChg chg="del">
        <pc:chgData name="William Lee Stewart (2010984)" userId="S::2010984@student.uwtsd.ac.uk::c65dc988-2c2b-447a-9dd3-57f256038a52" providerId="AD" clId="Web-{E0290364-47CC-E998-FD49-1170A960BF41}" dt="2021-05-04T11:02:14.453" v="27"/>
        <pc:sldMkLst>
          <pc:docMk/>
          <pc:sldMk cId="651845854" sldId="261"/>
        </pc:sldMkLst>
      </pc:sldChg>
      <pc:sldChg chg="modSp">
        <pc:chgData name="William Lee Stewart (2010984)" userId="S::2010984@student.uwtsd.ac.uk::c65dc988-2c2b-447a-9dd3-57f256038a52" providerId="AD" clId="Web-{E0290364-47CC-E998-FD49-1170A960BF41}" dt="2021-05-04T12:17:02.836" v="205" actId="20577"/>
        <pc:sldMkLst>
          <pc:docMk/>
          <pc:sldMk cId="1549975946" sldId="266"/>
        </pc:sldMkLst>
        <pc:spChg chg="mod">
          <ac:chgData name="William Lee Stewart (2010984)" userId="S::2010984@student.uwtsd.ac.uk::c65dc988-2c2b-447a-9dd3-57f256038a52" providerId="AD" clId="Web-{E0290364-47CC-E998-FD49-1170A960BF41}" dt="2021-05-04T12:15:26.937" v="181" actId="20577"/>
          <ac:spMkLst>
            <pc:docMk/>
            <pc:sldMk cId="1549975946" sldId="266"/>
            <ac:spMk id="2" creationId="{7E0C79AC-78A2-432C-9CBD-8423942A6F6F}"/>
          </ac:spMkLst>
        </pc:spChg>
        <pc:spChg chg="mod">
          <ac:chgData name="William Lee Stewart (2010984)" userId="S::2010984@student.uwtsd.ac.uk::c65dc988-2c2b-447a-9dd3-57f256038a52" providerId="AD" clId="Web-{E0290364-47CC-E998-FD49-1170A960BF41}" dt="2021-05-04T12:17:02.836" v="205" actId="20577"/>
          <ac:spMkLst>
            <pc:docMk/>
            <pc:sldMk cId="1549975946" sldId="266"/>
            <ac:spMk id="8" creationId="{B83D4735-75AA-4C9A-9CA2-6D962EED40E5}"/>
          </ac:spMkLst>
        </pc:spChg>
      </pc:sldChg>
      <pc:sldChg chg="modSp">
        <pc:chgData name="William Lee Stewart (2010984)" userId="S::2010984@student.uwtsd.ac.uk::c65dc988-2c2b-447a-9dd3-57f256038a52" providerId="AD" clId="Web-{E0290364-47CC-E998-FD49-1170A960BF41}" dt="2021-05-04T11:46:37.992" v="46" actId="20577"/>
        <pc:sldMkLst>
          <pc:docMk/>
          <pc:sldMk cId="3279887152" sldId="270"/>
        </pc:sldMkLst>
        <pc:spChg chg="mod">
          <ac:chgData name="William Lee Stewart (2010984)" userId="S::2010984@student.uwtsd.ac.uk::c65dc988-2c2b-447a-9dd3-57f256038a52" providerId="AD" clId="Web-{E0290364-47CC-E998-FD49-1170A960BF41}" dt="2021-05-04T11:46:37.992" v="46" actId="20577"/>
          <ac:spMkLst>
            <pc:docMk/>
            <pc:sldMk cId="3279887152" sldId="270"/>
            <ac:spMk id="8" creationId="{AD9B9393-F0D1-45D9-BAB5-03FB8051EA08}"/>
          </ac:spMkLst>
        </pc:spChg>
      </pc:sldChg>
      <pc:sldChg chg="addSp modSp">
        <pc:chgData name="William Lee Stewart (2010984)" userId="S::2010984@student.uwtsd.ac.uk::c65dc988-2c2b-447a-9dd3-57f256038a52" providerId="AD" clId="Web-{E0290364-47CC-E998-FD49-1170A960BF41}" dt="2021-05-04T13:29:18.705" v="217" actId="20577"/>
        <pc:sldMkLst>
          <pc:docMk/>
          <pc:sldMk cId="1358928706" sldId="271"/>
        </pc:sldMkLst>
        <pc:spChg chg="mod">
          <ac:chgData name="William Lee Stewart (2010984)" userId="S::2010984@student.uwtsd.ac.uk::c65dc988-2c2b-447a-9dd3-57f256038a52" providerId="AD" clId="Web-{E0290364-47CC-E998-FD49-1170A960BF41}" dt="2021-05-04T13:29:00.455" v="211" actId="1076"/>
          <ac:spMkLst>
            <pc:docMk/>
            <pc:sldMk cId="1358928706" sldId="271"/>
            <ac:spMk id="3" creationId="{B7548F3F-6C17-4419-87F7-C9BE5929F78B}"/>
          </ac:spMkLst>
        </pc:spChg>
        <pc:spChg chg="mod">
          <ac:chgData name="William Lee Stewart (2010984)" userId="S::2010984@student.uwtsd.ac.uk::c65dc988-2c2b-447a-9dd3-57f256038a52" providerId="AD" clId="Web-{E0290364-47CC-E998-FD49-1170A960BF41}" dt="2021-05-04T13:29:18.705" v="217" actId="20577"/>
          <ac:spMkLst>
            <pc:docMk/>
            <pc:sldMk cId="1358928706" sldId="271"/>
            <ac:spMk id="6" creationId="{96980BBE-74BE-468B-8B5C-030EB4D87DBA}"/>
          </ac:spMkLst>
        </pc:spChg>
        <pc:spChg chg="add mod">
          <ac:chgData name="William Lee Stewart (2010984)" userId="S::2010984@student.uwtsd.ac.uk::c65dc988-2c2b-447a-9dd3-57f256038a52" providerId="AD" clId="Web-{E0290364-47CC-E998-FD49-1170A960BF41}" dt="2021-05-04T12:12:12.238" v="156" actId="20577"/>
          <ac:spMkLst>
            <pc:docMk/>
            <pc:sldMk cId="1358928706" sldId="271"/>
            <ac:spMk id="9" creationId="{62BDB28E-D93E-4955-939F-6DA861F14F5B}"/>
          </ac:spMkLst>
        </pc:spChg>
      </pc:sldChg>
      <pc:sldChg chg="addSp delSp modSp">
        <pc:chgData name="William Lee Stewart (2010984)" userId="S::2010984@student.uwtsd.ac.uk::c65dc988-2c2b-447a-9dd3-57f256038a52" providerId="AD" clId="Web-{E0290364-47CC-E998-FD49-1170A960BF41}" dt="2021-05-04T11:55:09.256" v="54" actId="14100"/>
        <pc:sldMkLst>
          <pc:docMk/>
          <pc:sldMk cId="1294598166" sldId="277"/>
        </pc:sldMkLst>
        <pc:spChg chg="del">
          <ac:chgData name="William Lee Stewart (2010984)" userId="S::2010984@student.uwtsd.ac.uk::c65dc988-2c2b-447a-9dd3-57f256038a52" providerId="AD" clId="Web-{E0290364-47CC-E998-FD49-1170A960BF41}" dt="2021-05-04T11:52:40.763" v="47"/>
          <ac:spMkLst>
            <pc:docMk/>
            <pc:sldMk cId="1294598166" sldId="277"/>
            <ac:spMk id="8" creationId="{C45875A7-6ED9-4544-9D3D-FE62F6E58F93}"/>
          </ac:spMkLst>
        </pc:spChg>
        <pc:picChg chg="add mod ord">
          <ac:chgData name="William Lee Stewart (2010984)" userId="S::2010984@student.uwtsd.ac.uk::c65dc988-2c2b-447a-9dd3-57f256038a52" providerId="AD" clId="Web-{E0290364-47CC-E998-FD49-1170A960BF41}" dt="2021-05-04T11:55:09.256" v="54" actId="14100"/>
          <ac:picMkLst>
            <pc:docMk/>
            <pc:sldMk cId="1294598166" sldId="277"/>
            <ac:picMk id="3" creationId="{0C3C6C8A-82A6-452A-8CEF-63BA3C4267A4}"/>
          </ac:picMkLst>
        </pc:picChg>
      </pc:sldChg>
    </pc:docChg>
  </pc:docChgLst>
  <pc:docChgLst>
    <pc:chgData name="William Lee Stewart (2010984)" userId="S::2010984@student.uwtsd.ac.uk::c65dc988-2c2b-447a-9dd3-57f256038a52" providerId="AD" clId="Web-{BDC66B48-6CE4-E1FF-7259-78447C9DD420}"/>
    <pc:docChg chg="modSld">
      <pc:chgData name="William Lee Stewart (2010984)" userId="S::2010984@student.uwtsd.ac.uk::c65dc988-2c2b-447a-9dd3-57f256038a52" providerId="AD" clId="Web-{BDC66B48-6CE4-E1FF-7259-78447C9DD420}" dt="2021-05-10T20:07:03.984" v="1" actId="1076"/>
      <pc:docMkLst>
        <pc:docMk/>
      </pc:docMkLst>
      <pc:sldChg chg="modSp">
        <pc:chgData name="William Lee Stewart (2010984)" userId="S::2010984@student.uwtsd.ac.uk::c65dc988-2c2b-447a-9dd3-57f256038a52" providerId="AD" clId="Web-{BDC66B48-6CE4-E1FF-7259-78447C9DD420}" dt="2021-05-10T20:07:03.984" v="1" actId="1076"/>
        <pc:sldMkLst>
          <pc:docMk/>
          <pc:sldMk cId="4006875094" sldId="257"/>
        </pc:sldMkLst>
        <pc:picChg chg="mod">
          <ac:chgData name="William Lee Stewart (2010984)" userId="S::2010984@student.uwtsd.ac.uk::c65dc988-2c2b-447a-9dd3-57f256038a52" providerId="AD" clId="Web-{BDC66B48-6CE4-E1FF-7259-78447C9DD420}" dt="2021-05-10T20:07:03.984" v="1" actId="1076"/>
          <ac:picMkLst>
            <pc:docMk/>
            <pc:sldMk cId="4006875094" sldId="257"/>
            <ac:picMk id="4" creationId="{C018F678-8D2D-4F5B-AB90-D5E3926D25FF}"/>
          </ac:picMkLst>
        </pc:picChg>
      </pc:sldChg>
    </pc:docChg>
  </pc:docChgLst>
  <pc:docChgLst>
    <pc:chgData name="William Lee Stewart (2010984)" userId="S::2010984@student.uwtsd.ac.uk::c65dc988-2c2b-447a-9dd3-57f256038a52" providerId="AD" clId="Web-{FD90E7FF-00E9-93E5-9EF5-BB47615B25A8}"/>
    <pc:docChg chg="modSld">
      <pc:chgData name="William Lee Stewart (2010984)" userId="S::2010984@student.uwtsd.ac.uk::c65dc988-2c2b-447a-9dd3-57f256038a52" providerId="AD" clId="Web-{FD90E7FF-00E9-93E5-9EF5-BB47615B25A8}" dt="2021-05-05T10:21:31.298" v="370" actId="20577"/>
      <pc:docMkLst>
        <pc:docMk/>
      </pc:docMkLst>
      <pc:sldChg chg="modSp modNotes">
        <pc:chgData name="William Lee Stewart (2010984)" userId="S::2010984@student.uwtsd.ac.uk::c65dc988-2c2b-447a-9dd3-57f256038a52" providerId="AD" clId="Web-{FD90E7FF-00E9-93E5-9EF5-BB47615B25A8}" dt="2021-05-05T09:56:38.558" v="317"/>
        <pc:sldMkLst>
          <pc:docMk/>
          <pc:sldMk cId="4006875094" sldId="257"/>
        </pc:sldMkLst>
        <pc:spChg chg="mod">
          <ac:chgData name="William Lee Stewart (2010984)" userId="S::2010984@student.uwtsd.ac.uk::c65dc988-2c2b-447a-9dd3-57f256038a52" providerId="AD" clId="Web-{FD90E7FF-00E9-93E5-9EF5-BB47615B25A8}" dt="2021-05-05T09:54:14.835" v="262" actId="14100"/>
          <ac:spMkLst>
            <pc:docMk/>
            <pc:sldMk cId="4006875094" sldId="257"/>
            <ac:spMk id="3" creationId="{E1C52870-1658-44FC-A54A-BE274467B075}"/>
          </ac:spMkLst>
        </pc:spChg>
        <pc:spChg chg="mod">
          <ac:chgData name="William Lee Stewart (2010984)" userId="S::2010984@student.uwtsd.ac.uk::c65dc988-2c2b-447a-9dd3-57f256038a52" providerId="AD" clId="Web-{FD90E7FF-00E9-93E5-9EF5-BB47615B25A8}" dt="2021-05-05T09:54:52.430" v="263" actId="1076"/>
          <ac:spMkLst>
            <pc:docMk/>
            <pc:sldMk cId="4006875094" sldId="257"/>
            <ac:spMk id="8" creationId="{4769413C-9620-4782-89DE-13A1E7B87C10}"/>
          </ac:spMkLst>
        </pc:spChg>
        <pc:spChg chg="mod">
          <ac:chgData name="William Lee Stewart (2010984)" userId="S::2010984@student.uwtsd.ac.uk::c65dc988-2c2b-447a-9dd3-57f256038a52" providerId="AD" clId="Web-{FD90E7FF-00E9-93E5-9EF5-BB47615B25A8}" dt="2021-05-05T09:53:54.835" v="261" actId="1076"/>
          <ac:spMkLst>
            <pc:docMk/>
            <pc:sldMk cId="4006875094" sldId="257"/>
            <ac:spMk id="9" creationId="{C4C86721-DF49-4836-9D07-6304EFC02607}"/>
          </ac:spMkLst>
        </pc:spChg>
        <pc:spChg chg="mod">
          <ac:chgData name="William Lee Stewart (2010984)" userId="S::2010984@student.uwtsd.ac.uk::c65dc988-2c2b-447a-9dd3-57f256038a52" providerId="AD" clId="Web-{FD90E7FF-00E9-93E5-9EF5-BB47615B25A8}" dt="2021-05-05T09:53:30.834" v="260" actId="1076"/>
          <ac:spMkLst>
            <pc:docMk/>
            <pc:sldMk cId="4006875094" sldId="257"/>
            <ac:spMk id="10" creationId="{712AA760-9CCD-4D41-861A-667C55F9F417}"/>
          </ac:spMkLst>
        </pc:spChg>
      </pc:sldChg>
      <pc:sldChg chg="modSp modNotes">
        <pc:chgData name="William Lee Stewart (2010984)" userId="S::2010984@student.uwtsd.ac.uk::c65dc988-2c2b-447a-9dd3-57f256038a52" providerId="AD" clId="Web-{FD90E7FF-00E9-93E5-9EF5-BB47615B25A8}" dt="2021-05-05T10:18:04.887" v="330" actId="20577"/>
        <pc:sldMkLst>
          <pc:docMk/>
          <pc:sldMk cId="3279887152" sldId="270"/>
        </pc:sldMkLst>
        <pc:spChg chg="mod">
          <ac:chgData name="William Lee Stewart (2010984)" userId="S::2010984@student.uwtsd.ac.uk::c65dc988-2c2b-447a-9dd3-57f256038a52" providerId="AD" clId="Web-{FD90E7FF-00E9-93E5-9EF5-BB47615B25A8}" dt="2021-05-05T10:18:04.887" v="330" actId="20577"/>
          <ac:spMkLst>
            <pc:docMk/>
            <pc:sldMk cId="3279887152" sldId="270"/>
            <ac:spMk id="2" creationId="{D419830B-BDBA-4429-B9B9-2DB5E85BDED1}"/>
          </ac:spMkLst>
        </pc:spChg>
        <pc:spChg chg="mod">
          <ac:chgData name="William Lee Stewart (2010984)" userId="S::2010984@student.uwtsd.ac.uk::c65dc988-2c2b-447a-9dd3-57f256038a52" providerId="AD" clId="Web-{FD90E7FF-00E9-93E5-9EF5-BB47615B25A8}" dt="2021-05-05T09:48:41.733" v="187" actId="20577"/>
          <ac:spMkLst>
            <pc:docMk/>
            <pc:sldMk cId="3279887152" sldId="270"/>
            <ac:spMk id="3" creationId="{31BB4132-2A54-49E8-BFF3-A5207DE854A5}"/>
          </ac:spMkLst>
        </pc:spChg>
      </pc:sldChg>
      <pc:sldChg chg="addSp delSp modSp mod setClrOvrMap modNotes">
        <pc:chgData name="William Lee Stewart (2010984)" userId="S::2010984@student.uwtsd.ac.uk::c65dc988-2c2b-447a-9dd3-57f256038a52" providerId="AD" clId="Web-{FD90E7FF-00E9-93E5-9EF5-BB47615B25A8}" dt="2021-05-05T10:21:31.298" v="370" actId="20577"/>
        <pc:sldMkLst>
          <pc:docMk/>
          <pc:sldMk cId="1294598166" sldId="277"/>
        </pc:sldMkLst>
        <pc:spChg chg="mod">
          <ac:chgData name="William Lee Stewart (2010984)" userId="S::2010984@student.uwtsd.ac.uk::c65dc988-2c2b-447a-9dd3-57f256038a52" providerId="AD" clId="Web-{FD90E7FF-00E9-93E5-9EF5-BB47615B25A8}" dt="2021-05-05T10:20:09.546" v="336" actId="20577"/>
          <ac:spMkLst>
            <pc:docMk/>
            <pc:sldMk cId="1294598166" sldId="277"/>
            <ac:spMk id="2" creationId="{BE9E63EB-27EE-4CC2-9295-8CDCC39446E9}"/>
          </ac:spMkLst>
        </pc:spChg>
        <pc:spChg chg="add del">
          <ac:chgData name="William Lee Stewart (2010984)" userId="S::2010984@student.uwtsd.ac.uk::c65dc988-2c2b-447a-9dd3-57f256038a52" providerId="AD" clId="Web-{FD90E7FF-00E9-93E5-9EF5-BB47615B25A8}" dt="2021-05-05T10:19:31.889" v="335"/>
          <ac:spMkLst>
            <pc:docMk/>
            <pc:sldMk cId="1294598166" sldId="277"/>
            <ac:spMk id="25" creationId="{9AA72BD9-2C5A-4EDC-931F-5AA08EACA0F3}"/>
          </ac:spMkLst>
        </pc:spChg>
        <pc:spChg chg="add del">
          <ac:chgData name="William Lee Stewart (2010984)" userId="S::2010984@student.uwtsd.ac.uk::c65dc988-2c2b-447a-9dd3-57f256038a52" providerId="AD" clId="Web-{FD90E7FF-00E9-93E5-9EF5-BB47615B25A8}" dt="2021-05-05T10:19:31.889" v="335"/>
          <ac:spMkLst>
            <pc:docMk/>
            <pc:sldMk cId="1294598166" sldId="277"/>
            <ac:spMk id="26" creationId="{DD3981AC-7B61-4947-BCF3-F7AA7FA385B9}"/>
          </ac:spMkLst>
        </pc:spChg>
        <pc:spChg chg="add del">
          <ac:chgData name="William Lee Stewart (2010984)" userId="S::2010984@student.uwtsd.ac.uk::c65dc988-2c2b-447a-9dd3-57f256038a52" providerId="AD" clId="Web-{FD90E7FF-00E9-93E5-9EF5-BB47615B25A8}" dt="2021-05-05T10:19:31.889" v="335"/>
          <ac:spMkLst>
            <pc:docMk/>
            <pc:sldMk cId="1294598166" sldId="277"/>
            <ac:spMk id="27" creationId="{55D4142C-5077-457F-A6AD-3FECFDB39685}"/>
          </ac:spMkLst>
        </pc:spChg>
        <pc:spChg chg="add del">
          <ac:chgData name="William Lee Stewart (2010984)" userId="S::2010984@student.uwtsd.ac.uk::c65dc988-2c2b-447a-9dd3-57f256038a52" providerId="AD" clId="Web-{FD90E7FF-00E9-93E5-9EF5-BB47615B25A8}" dt="2021-05-05T10:19:31.889" v="335"/>
          <ac:spMkLst>
            <pc:docMk/>
            <pc:sldMk cId="1294598166" sldId="277"/>
            <ac:spMk id="28" creationId="{7A5F0580-5EE9-419F-96EE-B6529EF6E7D0}"/>
          </ac:spMkLst>
        </pc:spChg>
        <pc:spChg chg="add del">
          <ac:chgData name="William Lee Stewart (2010984)" userId="S::2010984@student.uwtsd.ac.uk::c65dc988-2c2b-447a-9dd3-57f256038a52" providerId="AD" clId="Web-{FD90E7FF-00E9-93E5-9EF5-BB47615B25A8}" dt="2021-05-05T10:19:31.873" v="334"/>
          <ac:spMkLst>
            <pc:docMk/>
            <pc:sldMk cId="1294598166" sldId="277"/>
            <ac:spMk id="30" creationId="{2172A0AC-3DCE-4672-BCAF-28FEF91F6020}"/>
          </ac:spMkLst>
        </pc:spChg>
        <pc:spChg chg="add del">
          <ac:chgData name="William Lee Stewart (2010984)" userId="S::2010984@student.uwtsd.ac.uk::c65dc988-2c2b-447a-9dd3-57f256038a52" providerId="AD" clId="Web-{FD90E7FF-00E9-93E5-9EF5-BB47615B25A8}" dt="2021-05-05T10:19:31.873" v="334"/>
          <ac:spMkLst>
            <pc:docMk/>
            <pc:sldMk cId="1294598166" sldId="277"/>
            <ac:spMk id="31" creationId="{AE6F1C77-EDC9-4C5F-8C1C-62DD46BDA3C3}"/>
          </ac:spMkLst>
        </pc:spChg>
        <pc:spChg chg="add del">
          <ac:chgData name="William Lee Stewart (2010984)" userId="S::2010984@student.uwtsd.ac.uk::c65dc988-2c2b-447a-9dd3-57f256038a52" providerId="AD" clId="Web-{FD90E7FF-00E9-93E5-9EF5-BB47615B25A8}" dt="2021-05-05T10:19:31.873" v="334"/>
          <ac:spMkLst>
            <pc:docMk/>
            <pc:sldMk cId="1294598166" sldId="277"/>
            <ac:spMk id="32" creationId="{F3858532-7AA1-4CD6-A405-087830E0EB3F}"/>
          </ac:spMkLst>
        </pc:spChg>
        <pc:spChg chg="add del">
          <ac:chgData name="William Lee Stewart (2010984)" userId="S::2010984@student.uwtsd.ac.uk::c65dc988-2c2b-447a-9dd3-57f256038a52" providerId="AD" clId="Web-{FD90E7FF-00E9-93E5-9EF5-BB47615B25A8}" dt="2021-05-05T10:19:14.857" v="332"/>
          <ac:spMkLst>
            <pc:docMk/>
            <pc:sldMk cId="1294598166" sldId="277"/>
            <ac:spMk id="33" creationId="{823AC064-BC96-4F32-8AE1-B2FD38754823}"/>
          </ac:spMkLst>
        </pc:spChg>
        <pc:spChg chg="add">
          <ac:chgData name="William Lee Stewart (2010984)" userId="S::2010984@student.uwtsd.ac.uk::c65dc988-2c2b-447a-9dd3-57f256038a52" providerId="AD" clId="Web-{FD90E7FF-00E9-93E5-9EF5-BB47615B25A8}" dt="2021-05-05T10:19:31.889" v="335"/>
          <ac:spMkLst>
            <pc:docMk/>
            <pc:sldMk cId="1294598166" sldId="277"/>
            <ac:spMk id="34" creationId="{C4E4288A-DFC8-40A2-90E5-70E851A933AD}"/>
          </ac:spMkLst>
        </pc:spChg>
        <pc:spChg chg="add mod">
          <ac:chgData name="William Lee Stewart (2010984)" userId="S::2010984@student.uwtsd.ac.uk::c65dc988-2c2b-447a-9dd3-57f256038a52" providerId="AD" clId="Web-{FD90E7FF-00E9-93E5-9EF5-BB47615B25A8}" dt="2021-05-05T10:21:31.298" v="370" actId="20577"/>
          <ac:spMkLst>
            <pc:docMk/>
            <pc:sldMk cId="1294598166" sldId="277"/>
            <ac:spMk id="40" creationId="{B5DF3FB5-59E9-4547-BB75-556B669A5EC6}"/>
          </ac:spMkLst>
        </pc:spChg>
        <pc:spChg chg="add">
          <ac:chgData name="William Lee Stewart (2010984)" userId="S::2010984@student.uwtsd.ac.uk::c65dc988-2c2b-447a-9dd3-57f256038a52" providerId="AD" clId="Web-{FD90E7FF-00E9-93E5-9EF5-BB47615B25A8}" dt="2021-05-05T10:19:31.889" v="335"/>
          <ac:spMkLst>
            <pc:docMk/>
            <pc:sldMk cId="1294598166" sldId="277"/>
            <ac:spMk id="41" creationId="{BD2BFF02-DF78-4F07-B176-52514E13127D}"/>
          </ac:spMkLst>
        </pc:spChg>
        <pc:spChg chg="add">
          <ac:chgData name="William Lee Stewart (2010984)" userId="S::2010984@student.uwtsd.ac.uk::c65dc988-2c2b-447a-9dd3-57f256038a52" providerId="AD" clId="Web-{FD90E7FF-00E9-93E5-9EF5-BB47615B25A8}" dt="2021-05-05T10:19:31.889" v="335"/>
          <ac:spMkLst>
            <pc:docMk/>
            <pc:sldMk cId="1294598166" sldId="277"/>
            <ac:spMk id="43" creationId="{0DB06EAB-7D8C-403A-86C5-B5FD79A13650}"/>
          </ac:spMkLst>
        </pc:spChg>
        <pc:grpChg chg="add">
          <ac:chgData name="William Lee Stewart (2010984)" userId="S::2010984@student.uwtsd.ac.uk::c65dc988-2c2b-447a-9dd3-57f256038a52" providerId="AD" clId="Web-{FD90E7FF-00E9-93E5-9EF5-BB47615B25A8}" dt="2021-05-05T10:19:31.889" v="335"/>
          <ac:grpSpMkLst>
            <pc:docMk/>
            <pc:sldMk cId="1294598166" sldId="277"/>
            <ac:grpSpMk id="36" creationId="{B63C2D82-D4FA-4A37-BB01-1E7B21E4FF20}"/>
          </ac:grpSpMkLst>
        </pc:grpChg>
        <pc:picChg chg="mod">
          <ac:chgData name="William Lee Stewart (2010984)" userId="S::2010984@student.uwtsd.ac.uk::c65dc988-2c2b-447a-9dd3-57f256038a52" providerId="AD" clId="Web-{FD90E7FF-00E9-93E5-9EF5-BB47615B25A8}" dt="2021-05-05T10:19:31.889" v="335"/>
          <ac:picMkLst>
            <pc:docMk/>
            <pc:sldMk cId="1294598166" sldId="277"/>
            <ac:picMk id="3" creationId="{0C3C6C8A-82A6-452A-8CEF-63BA3C4267A4}"/>
          </ac:picMkLst>
        </pc:picChg>
        <pc:picChg chg="mod ord">
          <ac:chgData name="William Lee Stewart (2010984)" userId="S::2010984@student.uwtsd.ac.uk::c65dc988-2c2b-447a-9dd3-57f256038a52" providerId="AD" clId="Web-{FD90E7FF-00E9-93E5-9EF5-BB47615B25A8}" dt="2021-05-05T10:19:31.889" v="335"/>
          <ac:picMkLst>
            <pc:docMk/>
            <pc:sldMk cId="1294598166" sldId="277"/>
            <ac:picMk id="4" creationId="{BA43EDE0-DFFC-47D2-AFDB-2E92D267F3B1}"/>
          </ac:picMkLst>
        </pc:picChg>
        <pc:cxnChg chg="add del">
          <ac:chgData name="William Lee Stewart (2010984)" userId="S::2010984@student.uwtsd.ac.uk::c65dc988-2c2b-447a-9dd3-57f256038a52" providerId="AD" clId="Web-{FD90E7FF-00E9-93E5-9EF5-BB47615B25A8}" dt="2021-05-05T10:19:14.857" v="332"/>
          <ac:cxnSpMkLst>
            <pc:docMk/>
            <pc:sldMk cId="1294598166" sldId="277"/>
            <ac:cxnSpMk id="35" creationId="{7E7C77BC-7138-40B1-A15B-20F57A494629}"/>
          </ac:cxnSpMkLst>
        </pc:cxnChg>
        <pc:cxnChg chg="add del">
          <ac:chgData name="William Lee Stewart (2010984)" userId="S::2010984@student.uwtsd.ac.uk::c65dc988-2c2b-447a-9dd3-57f256038a52" providerId="AD" clId="Web-{FD90E7FF-00E9-93E5-9EF5-BB47615B25A8}" dt="2021-05-05T10:19:14.857" v="332"/>
          <ac:cxnSpMkLst>
            <pc:docMk/>
            <pc:sldMk cId="1294598166" sldId="277"/>
            <ac:cxnSpMk id="37" creationId="{DB146403-F3D6-484B-B2ED-97F9565D0370}"/>
          </ac:cxnSpMkLst>
        </pc:cxnChg>
      </pc:sldChg>
    </pc:docChg>
  </pc:docChgLst>
  <pc:docChgLst>
    <pc:chgData name="William Lee Stewart (2010984)" userId="S::2010984@student.uwtsd.ac.uk::c65dc988-2c2b-447a-9dd3-57f256038a52" providerId="AD" clId="Web-{1554F8E5-B63D-C253-4F5A-F390F2E7EE23}"/>
    <pc:docChg chg="modSld">
      <pc:chgData name="William Lee Stewart (2010984)" userId="S::2010984@student.uwtsd.ac.uk::c65dc988-2c2b-447a-9dd3-57f256038a52" providerId="AD" clId="Web-{1554F8E5-B63D-C253-4F5A-F390F2E7EE23}" dt="2021-05-04T17:23:57.754" v="5" actId="14100"/>
      <pc:docMkLst>
        <pc:docMk/>
      </pc:docMkLst>
      <pc:sldChg chg="modSp modNotes">
        <pc:chgData name="William Lee Stewart (2010984)" userId="S::2010984@student.uwtsd.ac.uk::c65dc988-2c2b-447a-9dd3-57f256038a52" providerId="AD" clId="Web-{1554F8E5-B63D-C253-4F5A-F390F2E7EE23}" dt="2021-05-04T17:23:57.754" v="5" actId="14100"/>
        <pc:sldMkLst>
          <pc:docMk/>
          <pc:sldMk cId="4006875094" sldId="257"/>
        </pc:sldMkLst>
        <pc:picChg chg="mod">
          <ac:chgData name="William Lee Stewart (2010984)" userId="S::2010984@student.uwtsd.ac.uk::c65dc988-2c2b-447a-9dd3-57f256038a52" providerId="AD" clId="Web-{1554F8E5-B63D-C253-4F5A-F390F2E7EE23}" dt="2021-05-04T17:23:57.754" v="5" actId="14100"/>
          <ac:picMkLst>
            <pc:docMk/>
            <pc:sldMk cId="4006875094" sldId="257"/>
            <ac:picMk id="4" creationId="{C018F678-8D2D-4F5B-AB90-D5E3926D25FF}"/>
          </ac:picMkLst>
        </pc:picChg>
      </pc:sldChg>
    </pc:docChg>
  </pc:docChgLst>
  <pc:docChgLst>
    <pc:chgData name="William Lee Stewart (2010984)" userId="S::2010984@student.uwtsd.ac.uk::c65dc988-2c2b-447a-9dd3-57f256038a52" providerId="AD" clId="Web-{A8878656-49FD-1D2A-052B-C71D1525CB5A}"/>
    <pc:docChg chg="modSld">
      <pc:chgData name="William Lee Stewart (2010984)" userId="S::2010984@student.uwtsd.ac.uk::c65dc988-2c2b-447a-9dd3-57f256038a52" providerId="AD" clId="Web-{A8878656-49FD-1D2A-052B-C71D1525CB5A}" dt="2021-05-06T11:44:54.209" v="2" actId="20577"/>
      <pc:docMkLst>
        <pc:docMk/>
      </pc:docMkLst>
      <pc:sldChg chg="modSp">
        <pc:chgData name="William Lee Stewart (2010984)" userId="S::2010984@student.uwtsd.ac.uk::c65dc988-2c2b-447a-9dd3-57f256038a52" providerId="AD" clId="Web-{A8878656-49FD-1D2A-052B-C71D1525CB5A}" dt="2021-05-06T11:44:54.209" v="2" actId="20577"/>
        <pc:sldMkLst>
          <pc:docMk/>
          <pc:sldMk cId="549123992" sldId="274"/>
        </pc:sldMkLst>
        <pc:spChg chg="mod">
          <ac:chgData name="William Lee Stewart (2010984)" userId="S::2010984@student.uwtsd.ac.uk::c65dc988-2c2b-447a-9dd3-57f256038a52" providerId="AD" clId="Web-{A8878656-49FD-1D2A-052B-C71D1525CB5A}" dt="2021-05-06T11:44:54.209" v="2" actId="20577"/>
          <ac:spMkLst>
            <pc:docMk/>
            <pc:sldMk cId="549123992" sldId="274"/>
            <ac:spMk id="2" creationId="{DFFC02FA-3C13-4FA5-91CB-820D5A646086}"/>
          </ac:spMkLst>
        </pc:spChg>
      </pc:sldChg>
    </pc:docChg>
  </pc:docChgLst>
  <pc:docChgLst>
    <pc:chgData name="William Lee Stewart (2010984)" userId="S::2010984@student.uwtsd.ac.uk::c65dc988-2c2b-447a-9dd3-57f256038a52" providerId="AD" clId="Web-{1FA7F2B5-9396-0CC4-AC8F-B47BEAA921D1}"/>
    <pc:docChg chg="modSld sldOrd">
      <pc:chgData name="William Lee Stewart (2010984)" userId="S::2010984@student.uwtsd.ac.uk::c65dc988-2c2b-447a-9dd3-57f256038a52" providerId="AD" clId="Web-{1FA7F2B5-9396-0CC4-AC8F-B47BEAA921D1}" dt="2021-04-29T11:46:09.937" v="215" actId="1076"/>
      <pc:docMkLst>
        <pc:docMk/>
      </pc:docMkLst>
      <pc:sldChg chg="modSp ord">
        <pc:chgData name="William Lee Stewart (2010984)" userId="S::2010984@student.uwtsd.ac.uk::c65dc988-2c2b-447a-9dd3-57f256038a52" providerId="AD" clId="Web-{1FA7F2B5-9396-0CC4-AC8F-B47BEAA921D1}" dt="2021-04-29T11:39:55.088" v="212" actId="1076"/>
        <pc:sldMkLst>
          <pc:docMk/>
          <pc:sldMk cId="4006875094" sldId="257"/>
        </pc:sldMkLst>
        <pc:spChg chg="mod">
          <ac:chgData name="William Lee Stewart (2010984)" userId="S::2010984@student.uwtsd.ac.uk::c65dc988-2c2b-447a-9dd3-57f256038a52" providerId="AD" clId="Web-{1FA7F2B5-9396-0CC4-AC8F-B47BEAA921D1}" dt="2021-04-29T11:28:59.721" v="173" actId="1076"/>
          <ac:spMkLst>
            <pc:docMk/>
            <pc:sldMk cId="4006875094" sldId="257"/>
            <ac:spMk id="2" creationId="{D8A60298-3554-49AD-9DEA-5E06559C67BE}"/>
          </ac:spMkLst>
        </pc:spChg>
        <pc:spChg chg="mod">
          <ac:chgData name="William Lee Stewart (2010984)" userId="S::2010984@student.uwtsd.ac.uk::c65dc988-2c2b-447a-9dd3-57f256038a52" providerId="AD" clId="Web-{1FA7F2B5-9396-0CC4-AC8F-B47BEAA921D1}" dt="2021-04-29T11:39:55.088" v="212" actId="1076"/>
          <ac:spMkLst>
            <pc:docMk/>
            <pc:sldMk cId="4006875094" sldId="257"/>
            <ac:spMk id="3" creationId="{E1C52870-1658-44FC-A54A-BE274467B075}"/>
          </ac:spMkLst>
        </pc:spChg>
        <pc:picChg chg="mod">
          <ac:chgData name="William Lee Stewart (2010984)" userId="S::2010984@student.uwtsd.ac.uk::c65dc988-2c2b-447a-9dd3-57f256038a52" providerId="AD" clId="Web-{1FA7F2B5-9396-0CC4-AC8F-B47BEAA921D1}" dt="2021-04-29T11:29:10.675" v="175" actId="1076"/>
          <ac:picMkLst>
            <pc:docMk/>
            <pc:sldMk cId="4006875094" sldId="257"/>
            <ac:picMk id="4" creationId="{C018F678-8D2D-4F5B-AB90-D5E3926D25FF}"/>
          </ac:picMkLst>
        </pc:picChg>
      </pc:sldChg>
      <pc:sldChg chg="ord">
        <pc:chgData name="William Lee Stewart (2010984)" userId="S::2010984@student.uwtsd.ac.uk::c65dc988-2c2b-447a-9dd3-57f256038a52" providerId="AD" clId="Web-{1FA7F2B5-9396-0CC4-AC8F-B47BEAA921D1}" dt="2021-04-29T11:19:57.221" v="45"/>
        <pc:sldMkLst>
          <pc:docMk/>
          <pc:sldMk cId="651845854" sldId="261"/>
        </pc:sldMkLst>
      </pc:sldChg>
      <pc:sldChg chg="ord">
        <pc:chgData name="William Lee Stewart (2010984)" userId="S::2010984@student.uwtsd.ac.uk::c65dc988-2c2b-447a-9dd3-57f256038a52" providerId="AD" clId="Web-{1FA7F2B5-9396-0CC4-AC8F-B47BEAA921D1}" dt="2021-04-29T11:19:38.985" v="44"/>
        <pc:sldMkLst>
          <pc:docMk/>
          <pc:sldMk cId="1749343536" sldId="263"/>
        </pc:sldMkLst>
      </pc:sldChg>
      <pc:sldChg chg="modSp">
        <pc:chgData name="William Lee Stewart (2010984)" userId="S::2010984@student.uwtsd.ac.uk::c65dc988-2c2b-447a-9dd3-57f256038a52" providerId="AD" clId="Web-{1FA7F2B5-9396-0CC4-AC8F-B47BEAA921D1}" dt="2021-04-29T11:33:15.346" v="211" actId="20577"/>
        <pc:sldMkLst>
          <pc:docMk/>
          <pc:sldMk cId="1901062053" sldId="265"/>
        </pc:sldMkLst>
        <pc:spChg chg="mod">
          <ac:chgData name="William Lee Stewart (2010984)" userId="S::2010984@student.uwtsd.ac.uk::c65dc988-2c2b-447a-9dd3-57f256038a52" providerId="AD" clId="Web-{1FA7F2B5-9396-0CC4-AC8F-B47BEAA921D1}" dt="2021-04-29T11:33:15.346" v="211" actId="20577"/>
          <ac:spMkLst>
            <pc:docMk/>
            <pc:sldMk cId="1901062053" sldId="265"/>
            <ac:spMk id="3" creationId="{E9B36A04-56B4-4FDF-93B8-4C7ACCE21AD8}"/>
          </ac:spMkLst>
        </pc:spChg>
      </pc:sldChg>
      <pc:sldChg chg="modSp">
        <pc:chgData name="William Lee Stewart (2010984)" userId="S::2010984@student.uwtsd.ac.uk::c65dc988-2c2b-447a-9dd3-57f256038a52" providerId="AD" clId="Web-{1FA7F2B5-9396-0CC4-AC8F-B47BEAA921D1}" dt="2021-04-29T10:48:21.966" v="41" actId="20577"/>
        <pc:sldMkLst>
          <pc:docMk/>
          <pc:sldMk cId="1549975946" sldId="266"/>
        </pc:sldMkLst>
        <pc:spChg chg="mod">
          <ac:chgData name="William Lee Stewart (2010984)" userId="S::2010984@student.uwtsd.ac.uk::c65dc988-2c2b-447a-9dd3-57f256038a52" providerId="AD" clId="Web-{1FA7F2B5-9396-0CC4-AC8F-B47BEAA921D1}" dt="2021-04-29T10:48:21.966" v="41" actId="20577"/>
          <ac:spMkLst>
            <pc:docMk/>
            <pc:sldMk cId="1549975946" sldId="266"/>
            <ac:spMk id="2" creationId="{7E0C79AC-78A2-432C-9CBD-8423942A6F6F}"/>
          </ac:spMkLst>
        </pc:spChg>
        <pc:spChg chg="mod">
          <ac:chgData name="William Lee Stewart (2010984)" userId="S::2010984@student.uwtsd.ac.uk::c65dc988-2c2b-447a-9dd3-57f256038a52" providerId="AD" clId="Web-{1FA7F2B5-9396-0CC4-AC8F-B47BEAA921D1}" dt="2021-04-29T10:48:05.590" v="38" actId="1076"/>
          <ac:spMkLst>
            <pc:docMk/>
            <pc:sldMk cId="1549975946" sldId="266"/>
            <ac:spMk id="8" creationId="{B83D4735-75AA-4C9A-9CA2-6D962EED40E5}"/>
          </ac:spMkLst>
        </pc:spChg>
      </pc:sldChg>
      <pc:sldChg chg="ord">
        <pc:chgData name="William Lee Stewart (2010984)" userId="S::2010984@student.uwtsd.ac.uk::c65dc988-2c2b-447a-9dd3-57f256038a52" providerId="AD" clId="Web-{1FA7F2B5-9396-0CC4-AC8F-B47BEAA921D1}" dt="2021-04-29T10:50:55.363" v="42"/>
        <pc:sldMkLst>
          <pc:docMk/>
          <pc:sldMk cId="1667368133" sldId="269"/>
        </pc:sldMkLst>
      </pc:sldChg>
      <pc:sldChg chg="ord">
        <pc:chgData name="William Lee Stewart (2010984)" userId="S::2010984@student.uwtsd.ac.uk::c65dc988-2c2b-447a-9dd3-57f256038a52" providerId="AD" clId="Web-{1FA7F2B5-9396-0CC4-AC8F-B47BEAA921D1}" dt="2021-04-29T11:20:07.097" v="46"/>
        <pc:sldMkLst>
          <pc:docMk/>
          <pc:sldMk cId="3279887152" sldId="270"/>
        </pc:sldMkLst>
      </pc:sldChg>
      <pc:sldChg chg="modSp">
        <pc:chgData name="William Lee Stewart (2010984)" userId="S::2010984@student.uwtsd.ac.uk::c65dc988-2c2b-447a-9dd3-57f256038a52" providerId="AD" clId="Web-{1FA7F2B5-9396-0CC4-AC8F-B47BEAA921D1}" dt="2021-04-29T10:45:30.989" v="36" actId="20577"/>
        <pc:sldMkLst>
          <pc:docMk/>
          <pc:sldMk cId="549123992" sldId="274"/>
        </pc:sldMkLst>
        <pc:spChg chg="mod">
          <ac:chgData name="William Lee Stewart (2010984)" userId="S::2010984@student.uwtsd.ac.uk::c65dc988-2c2b-447a-9dd3-57f256038a52" providerId="AD" clId="Web-{1FA7F2B5-9396-0CC4-AC8F-B47BEAA921D1}" dt="2021-04-29T10:45:30.989" v="36" actId="20577"/>
          <ac:spMkLst>
            <pc:docMk/>
            <pc:sldMk cId="549123992" sldId="274"/>
            <ac:spMk id="4" creationId="{4A4C5DE1-0BD1-4510-92FF-FE0F8AA01265}"/>
          </ac:spMkLst>
        </pc:spChg>
      </pc:sldChg>
      <pc:sldChg chg="addSp delSp modSp">
        <pc:chgData name="William Lee Stewart (2010984)" userId="S::2010984@student.uwtsd.ac.uk::c65dc988-2c2b-447a-9dd3-57f256038a52" providerId="AD" clId="Web-{1FA7F2B5-9396-0CC4-AC8F-B47BEAA921D1}" dt="2021-04-29T11:46:09.937" v="215" actId="1076"/>
        <pc:sldMkLst>
          <pc:docMk/>
          <pc:sldMk cId="413297931" sldId="275"/>
        </pc:sldMkLst>
        <pc:spChg chg="del">
          <ac:chgData name="William Lee Stewart (2010984)" userId="S::2010984@student.uwtsd.ac.uk::c65dc988-2c2b-447a-9dd3-57f256038a52" providerId="AD" clId="Web-{1FA7F2B5-9396-0CC4-AC8F-B47BEAA921D1}" dt="2021-04-29T11:45:42.639" v="213"/>
          <ac:spMkLst>
            <pc:docMk/>
            <pc:sldMk cId="413297931" sldId="275"/>
            <ac:spMk id="8" creationId="{6DE49A8D-C1F4-493E-B918-21391C9F71B3}"/>
          </ac:spMkLst>
        </pc:spChg>
        <pc:picChg chg="add mod ord">
          <ac:chgData name="William Lee Stewart (2010984)" userId="S::2010984@student.uwtsd.ac.uk::c65dc988-2c2b-447a-9dd3-57f256038a52" providerId="AD" clId="Web-{1FA7F2B5-9396-0CC4-AC8F-B47BEAA921D1}" dt="2021-04-29T11:46:09.937" v="215" actId="1076"/>
          <ac:picMkLst>
            <pc:docMk/>
            <pc:sldMk cId="413297931" sldId="275"/>
            <ac:picMk id="3" creationId="{E934F221-BEC9-42ED-992A-52E9D5024691}"/>
          </ac:picMkLst>
        </pc:picChg>
      </pc:sldChg>
    </pc:docChg>
  </pc:docChgLst>
  <pc:docChgLst>
    <pc:chgData name="William Lee Stewart (2010984)" userId="S::2010984@student.uwtsd.ac.uk::c65dc988-2c2b-447a-9dd3-57f256038a52" providerId="AD" clId="Web-{CAE1D69E-F92D-0A34-FB4B-B0D4ADC3924E}"/>
    <pc:docChg chg="addSld modSld">
      <pc:chgData name="William Lee Stewart (2010984)" userId="S::2010984@student.uwtsd.ac.uk::c65dc988-2c2b-447a-9dd3-57f256038a52" providerId="AD" clId="Web-{CAE1D69E-F92D-0A34-FB4B-B0D4ADC3924E}" dt="2021-05-01T13:23:49.358" v="354" actId="14100"/>
      <pc:docMkLst>
        <pc:docMk/>
      </pc:docMkLst>
      <pc:sldChg chg="modSp">
        <pc:chgData name="William Lee Stewart (2010984)" userId="S::2010984@student.uwtsd.ac.uk::c65dc988-2c2b-447a-9dd3-57f256038a52" providerId="AD" clId="Web-{CAE1D69E-F92D-0A34-FB4B-B0D4ADC3924E}" dt="2021-04-30T14:08:34.557" v="2" actId="20577"/>
        <pc:sldMkLst>
          <pc:docMk/>
          <pc:sldMk cId="664315752" sldId="259"/>
        </pc:sldMkLst>
        <pc:spChg chg="mod">
          <ac:chgData name="William Lee Stewart (2010984)" userId="S::2010984@student.uwtsd.ac.uk::c65dc988-2c2b-447a-9dd3-57f256038a52" providerId="AD" clId="Web-{CAE1D69E-F92D-0A34-FB4B-B0D4ADC3924E}" dt="2021-04-30T14:08:34.557" v="2" actId="20577"/>
          <ac:spMkLst>
            <pc:docMk/>
            <pc:sldMk cId="664315752" sldId="259"/>
            <ac:spMk id="2" creationId="{2FDEE326-8499-4FC4-8CE1-07E9E9586490}"/>
          </ac:spMkLst>
        </pc:spChg>
      </pc:sldChg>
      <pc:sldChg chg="modSp">
        <pc:chgData name="William Lee Stewart (2010984)" userId="S::2010984@student.uwtsd.ac.uk::c65dc988-2c2b-447a-9dd3-57f256038a52" providerId="AD" clId="Web-{CAE1D69E-F92D-0A34-FB4B-B0D4ADC3924E}" dt="2021-05-01T12:18:06.084" v="28" actId="20577"/>
        <pc:sldMkLst>
          <pc:docMk/>
          <pc:sldMk cId="1549975946" sldId="266"/>
        </pc:sldMkLst>
        <pc:spChg chg="mod">
          <ac:chgData name="William Lee Stewart (2010984)" userId="S::2010984@student.uwtsd.ac.uk::c65dc988-2c2b-447a-9dd3-57f256038a52" providerId="AD" clId="Web-{CAE1D69E-F92D-0A34-FB4B-B0D4ADC3924E}" dt="2021-04-30T14:10:45.482" v="19" actId="20577"/>
          <ac:spMkLst>
            <pc:docMk/>
            <pc:sldMk cId="1549975946" sldId="266"/>
            <ac:spMk id="2" creationId="{7E0C79AC-78A2-432C-9CBD-8423942A6F6F}"/>
          </ac:spMkLst>
        </pc:spChg>
        <pc:spChg chg="mod">
          <ac:chgData name="William Lee Stewart (2010984)" userId="S::2010984@student.uwtsd.ac.uk::c65dc988-2c2b-447a-9dd3-57f256038a52" providerId="AD" clId="Web-{CAE1D69E-F92D-0A34-FB4B-B0D4ADC3924E}" dt="2021-05-01T12:18:06.084" v="28" actId="20577"/>
          <ac:spMkLst>
            <pc:docMk/>
            <pc:sldMk cId="1549975946" sldId="266"/>
            <ac:spMk id="7" creationId="{C689CB71-D81F-4B84-AE42-36F4632760C2}"/>
          </ac:spMkLst>
        </pc:spChg>
        <pc:spChg chg="mod">
          <ac:chgData name="William Lee Stewart (2010984)" userId="S::2010984@student.uwtsd.ac.uk::c65dc988-2c2b-447a-9dd3-57f256038a52" providerId="AD" clId="Web-{CAE1D69E-F92D-0A34-FB4B-B0D4ADC3924E}" dt="2021-04-30T14:10:36.325" v="18" actId="20577"/>
          <ac:spMkLst>
            <pc:docMk/>
            <pc:sldMk cId="1549975946" sldId="266"/>
            <ac:spMk id="8" creationId="{B83D4735-75AA-4C9A-9CA2-6D962EED40E5}"/>
          </ac:spMkLst>
        </pc:spChg>
      </pc:sldChg>
      <pc:sldChg chg="modSp">
        <pc:chgData name="William Lee Stewart (2010984)" userId="S::2010984@student.uwtsd.ac.uk::c65dc988-2c2b-447a-9dd3-57f256038a52" providerId="AD" clId="Web-{CAE1D69E-F92D-0A34-FB4B-B0D4ADC3924E}" dt="2021-05-01T11:51:39.489" v="26" actId="20577"/>
        <pc:sldMkLst>
          <pc:docMk/>
          <pc:sldMk cId="3279887152" sldId="270"/>
        </pc:sldMkLst>
        <pc:spChg chg="mod">
          <ac:chgData name="William Lee Stewart (2010984)" userId="S::2010984@student.uwtsd.ac.uk::c65dc988-2c2b-447a-9dd3-57f256038a52" providerId="AD" clId="Web-{CAE1D69E-F92D-0A34-FB4B-B0D4ADC3924E}" dt="2021-05-01T11:51:39.489" v="26" actId="20577"/>
          <ac:spMkLst>
            <pc:docMk/>
            <pc:sldMk cId="3279887152" sldId="270"/>
            <ac:spMk id="3" creationId="{31BB4132-2A54-49E8-BFF3-A5207DE854A5}"/>
          </ac:spMkLst>
        </pc:spChg>
      </pc:sldChg>
      <pc:sldChg chg="addSp modSp">
        <pc:chgData name="William Lee Stewart (2010984)" userId="S::2010984@student.uwtsd.ac.uk::c65dc988-2c2b-447a-9dd3-57f256038a52" providerId="AD" clId="Web-{CAE1D69E-F92D-0A34-FB4B-B0D4ADC3924E}" dt="2021-05-01T13:23:49.358" v="354" actId="14100"/>
        <pc:sldMkLst>
          <pc:docMk/>
          <pc:sldMk cId="1358928706" sldId="271"/>
        </pc:sldMkLst>
        <pc:spChg chg="mod">
          <ac:chgData name="William Lee Stewart (2010984)" userId="S::2010984@student.uwtsd.ac.uk::c65dc988-2c2b-447a-9dd3-57f256038a52" providerId="AD" clId="Web-{CAE1D69E-F92D-0A34-FB4B-B0D4ADC3924E}" dt="2021-05-01T13:23:11.186" v="352" actId="20577"/>
          <ac:spMkLst>
            <pc:docMk/>
            <pc:sldMk cId="1358928706" sldId="271"/>
            <ac:spMk id="3" creationId="{B7548F3F-6C17-4419-87F7-C9BE5929F78B}"/>
          </ac:spMkLst>
        </pc:spChg>
        <pc:spChg chg="mod">
          <ac:chgData name="William Lee Stewart (2010984)" userId="S::2010984@student.uwtsd.ac.uk::c65dc988-2c2b-447a-9dd3-57f256038a52" providerId="AD" clId="Web-{CAE1D69E-F92D-0A34-FB4B-B0D4ADC3924E}" dt="2021-05-01T13:23:49.358" v="354" actId="14100"/>
          <ac:spMkLst>
            <pc:docMk/>
            <pc:sldMk cId="1358928706" sldId="271"/>
            <ac:spMk id="6" creationId="{96980BBE-74BE-468B-8B5C-030EB4D87DBA}"/>
          </ac:spMkLst>
        </pc:spChg>
        <pc:spChg chg="add">
          <ac:chgData name="William Lee Stewart (2010984)" userId="S::2010984@student.uwtsd.ac.uk::c65dc988-2c2b-447a-9dd3-57f256038a52" providerId="AD" clId="Web-{CAE1D69E-F92D-0A34-FB4B-B0D4ADC3924E}" dt="2021-05-01T12:23:54.326" v="29"/>
          <ac:spMkLst>
            <pc:docMk/>
            <pc:sldMk cId="1358928706" sldId="271"/>
            <ac:spMk id="7" creationId="{3F288B34-9EB6-4DD6-A7B3-666543CB20A8}"/>
          </ac:spMkLst>
        </pc:spChg>
        <pc:spChg chg="add mod">
          <ac:chgData name="William Lee Stewart (2010984)" userId="S::2010984@student.uwtsd.ac.uk::c65dc988-2c2b-447a-9dd3-57f256038a52" providerId="AD" clId="Web-{CAE1D69E-F92D-0A34-FB4B-B0D4ADC3924E}" dt="2021-05-01T12:39:47.193" v="142" actId="20577"/>
          <ac:spMkLst>
            <pc:docMk/>
            <pc:sldMk cId="1358928706" sldId="271"/>
            <ac:spMk id="8" creationId="{72A69BF7-0F1D-479E-96C0-2AEB598F65B0}"/>
          </ac:spMkLst>
        </pc:spChg>
      </pc:sldChg>
      <pc:sldChg chg="modSp">
        <pc:chgData name="William Lee Stewart (2010984)" userId="S::2010984@student.uwtsd.ac.uk::c65dc988-2c2b-447a-9dd3-57f256038a52" providerId="AD" clId="Web-{CAE1D69E-F92D-0A34-FB4B-B0D4ADC3924E}" dt="2021-04-30T14:08:03.697" v="0" actId="20577"/>
        <pc:sldMkLst>
          <pc:docMk/>
          <pc:sldMk cId="413297931" sldId="275"/>
        </pc:sldMkLst>
        <pc:spChg chg="mod">
          <ac:chgData name="William Lee Stewart (2010984)" userId="S::2010984@student.uwtsd.ac.uk::c65dc988-2c2b-447a-9dd3-57f256038a52" providerId="AD" clId="Web-{CAE1D69E-F92D-0A34-FB4B-B0D4ADC3924E}" dt="2021-04-30T14:08:03.697" v="0" actId="20577"/>
          <ac:spMkLst>
            <pc:docMk/>
            <pc:sldMk cId="413297931" sldId="275"/>
            <ac:spMk id="2" creationId="{557161DE-50E5-4A9F-8A51-2E983881181D}"/>
          </ac:spMkLst>
        </pc:spChg>
      </pc:sldChg>
      <pc:sldChg chg="addSp delSp modSp new">
        <pc:chgData name="William Lee Stewart (2010984)" userId="S::2010984@student.uwtsd.ac.uk::c65dc988-2c2b-447a-9dd3-57f256038a52" providerId="AD" clId="Web-{CAE1D69E-F92D-0A34-FB4B-B0D4ADC3924E}" dt="2021-05-01T11:49:12.439" v="24"/>
        <pc:sldMkLst>
          <pc:docMk/>
          <pc:sldMk cId="612573265" sldId="276"/>
        </pc:sldMkLst>
        <pc:spChg chg="add del mod">
          <ac:chgData name="William Lee Stewart (2010984)" userId="S::2010984@student.uwtsd.ac.uk::c65dc988-2c2b-447a-9dd3-57f256038a52" providerId="AD" clId="Web-{CAE1D69E-F92D-0A34-FB4B-B0D4ADC3924E}" dt="2021-05-01T09:47:45.952" v="23"/>
          <ac:spMkLst>
            <pc:docMk/>
            <pc:sldMk cId="612573265" sldId="276"/>
            <ac:spMk id="2" creationId="{07676930-BA23-4607-91AA-F652D354ECAF}"/>
          </ac:spMkLst>
        </pc:spChg>
        <pc:spChg chg="add">
          <ac:chgData name="William Lee Stewart (2010984)" userId="S::2010984@student.uwtsd.ac.uk::c65dc988-2c2b-447a-9dd3-57f256038a52" providerId="AD" clId="Web-{CAE1D69E-F92D-0A34-FB4B-B0D4ADC3924E}" dt="2021-05-01T11:49:12.439" v="24"/>
          <ac:spMkLst>
            <pc:docMk/>
            <pc:sldMk cId="612573265" sldId="276"/>
            <ac:spMk id="2" creationId="{6776CF8F-ED46-40A5-9651-F6B303D8A604}"/>
          </ac:spMkLst>
        </pc:spChg>
      </pc:sldChg>
    </pc:docChg>
  </pc:docChgLst>
  <pc:docChgLst>
    <pc:chgData name="Ian Showell" userId="S::i.showell@uwtsd.ac.uk::f3cd7420-3bbb-401b-bd2c-cb0386a61dfb" providerId="AD" clId="Web-{E2DE91D9-2590-499E-8DB6-60BE0A11A177}"/>
    <pc:docChg chg="modSld">
      <pc:chgData name="Ian Showell" userId="S::i.showell@uwtsd.ac.uk::f3cd7420-3bbb-401b-bd2c-cb0386a61dfb" providerId="AD" clId="Web-{E2DE91D9-2590-499E-8DB6-60BE0A11A177}" dt="2021-04-29T12:50:33.494" v="111" actId="20577"/>
      <pc:docMkLst>
        <pc:docMk/>
      </pc:docMkLst>
      <pc:sldChg chg="modSp">
        <pc:chgData name="Ian Showell" userId="S::i.showell@uwtsd.ac.uk::f3cd7420-3bbb-401b-bd2c-cb0386a61dfb" providerId="AD" clId="Web-{E2DE91D9-2590-499E-8DB6-60BE0A11A177}" dt="2021-04-29T12:00:27.217" v="12" actId="20577"/>
        <pc:sldMkLst>
          <pc:docMk/>
          <pc:sldMk cId="4006875094" sldId="257"/>
        </pc:sldMkLst>
        <pc:spChg chg="mod">
          <ac:chgData name="Ian Showell" userId="S::i.showell@uwtsd.ac.uk::f3cd7420-3bbb-401b-bd2c-cb0386a61dfb" providerId="AD" clId="Web-{E2DE91D9-2590-499E-8DB6-60BE0A11A177}" dt="2021-04-29T12:00:27.217" v="12" actId="20577"/>
          <ac:spMkLst>
            <pc:docMk/>
            <pc:sldMk cId="4006875094" sldId="257"/>
            <ac:spMk id="3" creationId="{E1C52870-1658-44FC-A54A-BE274467B075}"/>
          </ac:spMkLst>
        </pc:spChg>
      </pc:sldChg>
      <pc:sldChg chg="modSp">
        <pc:chgData name="Ian Showell" userId="S::i.showell@uwtsd.ac.uk::f3cd7420-3bbb-401b-bd2c-cb0386a61dfb" providerId="AD" clId="Web-{E2DE91D9-2590-499E-8DB6-60BE0A11A177}" dt="2021-04-29T12:50:33.494" v="111" actId="20577"/>
        <pc:sldMkLst>
          <pc:docMk/>
          <pc:sldMk cId="2678209913" sldId="262"/>
        </pc:sldMkLst>
        <pc:spChg chg="mod">
          <ac:chgData name="Ian Showell" userId="S::i.showell@uwtsd.ac.uk::f3cd7420-3bbb-401b-bd2c-cb0386a61dfb" providerId="AD" clId="Web-{E2DE91D9-2590-499E-8DB6-60BE0A11A177}" dt="2021-04-29T12:50:33.494" v="111" actId="20577"/>
          <ac:spMkLst>
            <pc:docMk/>
            <pc:sldMk cId="2678209913" sldId="262"/>
            <ac:spMk id="2" creationId="{F57ACBBE-596E-4CF1-9D3D-8CDFAE472C59}"/>
          </ac:spMkLst>
        </pc:spChg>
      </pc:sldChg>
      <pc:sldChg chg="modSp">
        <pc:chgData name="Ian Showell" userId="S::i.showell@uwtsd.ac.uk::f3cd7420-3bbb-401b-bd2c-cb0386a61dfb" providerId="AD" clId="Web-{E2DE91D9-2590-499E-8DB6-60BE0A11A177}" dt="2021-04-29T12:01:10.298" v="15" actId="20577"/>
        <pc:sldMkLst>
          <pc:docMk/>
          <pc:sldMk cId="1749343536" sldId="263"/>
        </pc:sldMkLst>
        <pc:spChg chg="mod">
          <ac:chgData name="Ian Showell" userId="S::i.showell@uwtsd.ac.uk::f3cd7420-3bbb-401b-bd2c-cb0386a61dfb" providerId="AD" clId="Web-{E2DE91D9-2590-499E-8DB6-60BE0A11A177}" dt="2021-04-29T12:01:10.298" v="15" actId="20577"/>
          <ac:spMkLst>
            <pc:docMk/>
            <pc:sldMk cId="1749343536" sldId="263"/>
            <ac:spMk id="2" creationId="{D5986BF5-C915-4CF7-B7A4-2AA54A9D6686}"/>
          </ac:spMkLst>
        </pc:spChg>
      </pc:sldChg>
      <pc:sldChg chg="modSp">
        <pc:chgData name="Ian Showell" userId="S::i.showell@uwtsd.ac.uk::f3cd7420-3bbb-401b-bd2c-cb0386a61dfb" providerId="AD" clId="Web-{E2DE91D9-2590-499E-8DB6-60BE0A11A177}" dt="2021-04-29T12:46:03.753" v="109" actId="20577"/>
        <pc:sldMkLst>
          <pc:docMk/>
          <pc:sldMk cId="1549975946" sldId="266"/>
        </pc:sldMkLst>
        <pc:spChg chg="mod">
          <ac:chgData name="Ian Showell" userId="S::i.showell@uwtsd.ac.uk::f3cd7420-3bbb-401b-bd2c-cb0386a61dfb" providerId="AD" clId="Web-{E2DE91D9-2590-499E-8DB6-60BE0A11A177}" dt="2021-04-29T12:46:03.753" v="109" actId="20577"/>
          <ac:spMkLst>
            <pc:docMk/>
            <pc:sldMk cId="1549975946" sldId="266"/>
            <ac:spMk id="5" creationId="{C7BAC350-EFF1-47D1-8AA6-255B530B7B49}"/>
          </ac:spMkLst>
        </pc:spChg>
      </pc:sldChg>
      <pc:sldChg chg="addSp delSp modSp">
        <pc:chgData name="Ian Showell" userId="S::i.showell@uwtsd.ac.uk::f3cd7420-3bbb-401b-bd2c-cb0386a61dfb" providerId="AD" clId="Web-{E2DE91D9-2590-499E-8DB6-60BE0A11A177}" dt="2021-04-29T12:34:23.689" v="103" actId="20577"/>
        <pc:sldMkLst>
          <pc:docMk/>
          <pc:sldMk cId="549123992" sldId="274"/>
        </pc:sldMkLst>
        <pc:spChg chg="mod">
          <ac:chgData name="Ian Showell" userId="S::i.showell@uwtsd.ac.uk::f3cd7420-3bbb-401b-bd2c-cb0386a61dfb" providerId="AD" clId="Web-{E2DE91D9-2590-499E-8DB6-60BE0A11A177}" dt="2021-04-29T12:32:04.779" v="49" actId="14100"/>
          <ac:spMkLst>
            <pc:docMk/>
            <pc:sldMk cId="549123992" sldId="274"/>
            <ac:spMk id="3" creationId="{13EEBCF6-06A9-4D73-AA31-9AC1914AA6E9}"/>
          </ac:spMkLst>
        </pc:spChg>
        <pc:spChg chg="mod">
          <ac:chgData name="Ian Showell" userId="S::i.showell@uwtsd.ac.uk::f3cd7420-3bbb-401b-bd2c-cb0386a61dfb" providerId="AD" clId="Web-{E2DE91D9-2590-499E-8DB6-60BE0A11A177}" dt="2021-04-29T12:34:23.689" v="103" actId="20577"/>
          <ac:spMkLst>
            <pc:docMk/>
            <pc:sldMk cId="549123992" sldId="274"/>
            <ac:spMk id="4" creationId="{4A4C5DE1-0BD1-4510-92FF-FE0F8AA01265}"/>
          </ac:spMkLst>
        </pc:spChg>
        <pc:spChg chg="add del">
          <ac:chgData name="Ian Showell" userId="S::i.showell@uwtsd.ac.uk::f3cd7420-3bbb-401b-bd2c-cb0386a61dfb" providerId="AD" clId="Web-{E2DE91D9-2590-499E-8DB6-60BE0A11A177}" dt="2021-04-29T12:28:43.056" v="17"/>
          <ac:spMkLst>
            <pc:docMk/>
            <pc:sldMk cId="549123992" sldId="274"/>
            <ac:spMk id="5" creationId="{9241A8EA-59F2-4CF2-A763-F7F8099EB3C3}"/>
          </ac:spMkLst>
        </pc:spChg>
        <pc:spChg chg="add mod">
          <ac:chgData name="Ian Showell" userId="S::i.showell@uwtsd.ac.uk::f3cd7420-3bbb-401b-bd2c-cb0386a61dfb" providerId="AD" clId="Web-{E2DE91D9-2590-499E-8DB6-60BE0A11A177}" dt="2021-04-29T12:33:50.126" v="84" actId="20577"/>
          <ac:spMkLst>
            <pc:docMk/>
            <pc:sldMk cId="549123992" sldId="274"/>
            <ac:spMk id="6" creationId="{4BD074B5-0DC3-4E36-83C8-1FCFCDB02656}"/>
          </ac:spMkLst>
        </pc:spChg>
        <pc:spChg chg="mod">
          <ac:chgData name="Ian Showell" userId="S::i.showell@uwtsd.ac.uk::f3cd7420-3bbb-401b-bd2c-cb0386a61dfb" providerId="AD" clId="Web-{E2DE91D9-2590-499E-8DB6-60BE0A11A177}" dt="2021-04-29T12:32:19.577" v="52" actId="14100"/>
          <ac:spMkLst>
            <pc:docMk/>
            <pc:sldMk cId="549123992" sldId="274"/>
            <ac:spMk id="7" creationId="{22801E44-8541-40CD-826D-18B8EB6BF3B1}"/>
          </ac:spMkLst>
        </pc:spChg>
      </pc:sldChg>
    </pc:docChg>
  </pc:docChgLst>
  <pc:docChgLst>
    <pc:chgData name="William Lee Stewart (2010984)" userId="S::2010984@student.uwtsd.ac.uk::c65dc988-2c2b-447a-9dd3-57f256038a52" providerId="AD" clId="Web-{515E92A3-257B-3CE3-282F-FBEF6AD2AEF8}"/>
    <pc:docChg chg="modSld">
      <pc:chgData name="William Lee Stewart (2010984)" userId="S::2010984@student.uwtsd.ac.uk::c65dc988-2c2b-447a-9dd3-57f256038a52" providerId="AD" clId="Web-{515E92A3-257B-3CE3-282F-FBEF6AD2AEF8}" dt="2021-05-13T10:47:35.854" v="45" actId="14100"/>
      <pc:docMkLst>
        <pc:docMk/>
      </pc:docMkLst>
      <pc:sldChg chg="modSp">
        <pc:chgData name="William Lee Stewart (2010984)" userId="S::2010984@student.uwtsd.ac.uk::c65dc988-2c2b-447a-9dd3-57f256038a52" providerId="AD" clId="Web-{515E92A3-257B-3CE3-282F-FBEF6AD2AEF8}" dt="2021-05-13T10:47:35.854" v="45" actId="14100"/>
        <pc:sldMkLst>
          <pc:docMk/>
          <pc:sldMk cId="4006875094" sldId="257"/>
        </pc:sldMkLst>
        <pc:spChg chg="mod">
          <ac:chgData name="William Lee Stewart (2010984)" userId="S::2010984@student.uwtsd.ac.uk::c65dc988-2c2b-447a-9dd3-57f256038a52" providerId="AD" clId="Web-{515E92A3-257B-3CE3-282F-FBEF6AD2AEF8}" dt="2021-05-13T10:47:35.854" v="45" actId="14100"/>
          <ac:spMkLst>
            <pc:docMk/>
            <pc:sldMk cId="4006875094" sldId="257"/>
            <ac:spMk id="3" creationId="{E1C52870-1658-44FC-A54A-BE274467B075}"/>
          </ac:spMkLst>
        </pc:spChg>
      </pc:sldChg>
      <pc:sldChg chg="modSp">
        <pc:chgData name="William Lee Stewart (2010984)" userId="S::2010984@student.uwtsd.ac.uk::c65dc988-2c2b-447a-9dd3-57f256038a52" providerId="AD" clId="Web-{515E92A3-257B-3CE3-282F-FBEF6AD2AEF8}" dt="2021-05-13T10:43:46.865" v="28" actId="20577"/>
        <pc:sldMkLst>
          <pc:docMk/>
          <pc:sldMk cId="2678209913" sldId="262"/>
        </pc:sldMkLst>
        <pc:spChg chg="mod">
          <ac:chgData name="William Lee Stewart (2010984)" userId="S::2010984@student.uwtsd.ac.uk::c65dc988-2c2b-447a-9dd3-57f256038a52" providerId="AD" clId="Web-{515E92A3-257B-3CE3-282F-FBEF6AD2AEF8}" dt="2021-05-13T10:43:46.865" v="28" actId="20577"/>
          <ac:spMkLst>
            <pc:docMk/>
            <pc:sldMk cId="2678209913" sldId="262"/>
            <ac:spMk id="4" creationId="{B157EFEE-13A4-41D1-894D-AC02E646E39A}"/>
          </ac:spMkLst>
        </pc:spChg>
      </pc:sldChg>
      <pc:sldChg chg="modSp">
        <pc:chgData name="William Lee Stewart (2010984)" userId="S::2010984@student.uwtsd.ac.uk::c65dc988-2c2b-447a-9dd3-57f256038a52" providerId="AD" clId="Web-{515E92A3-257B-3CE3-282F-FBEF6AD2AEF8}" dt="2021-05-13T10:42:35.192" v="23" actId="14100"/>
        <pc:sldMkLst>
          <pc:docMk/>
          <pc:sldMk cId="3279887152" sldId="270"/>
        </pc:sldMkLst>
        <pc:spChg chg="mod">
          <ac:chgData name="William Lee Stewart (2010984)" userId="S::2010984@student.uwtsd.ac.uk::c65dc988-2c2b-447a-9dd3-57f256038a52" providerId="AD" clId="Web-{515E92A3-257B-3CE3-282F-FBEF6AD2AEF8}" dt="2021-05-13T10:42:15.301" v="20" actId="20577"/>
          <ac:spMkLst>
            <pc:docMk/>
            <pc:sldMk cId="3279887152" sldId="270"/>
            <ac:spMk id="3" creationId="{31BB4132-2A54-49E8-BFF3-A5207DE854A5}"/>
          </ac:spMkLst>
        </pc:spChg>
        <pc:picChg chg="mod">
          <ac:chgData name="William Lee Stewart (2010984)" userId="S::2010984@student.uwtsd.ac.uk::c65dc988-2c2b-447a-9dd3-57f256038a52" providerId="AD" clId="Web-{515E92A3-257B-3CE3-282F-FBEF6AD2AEF8}" dt="2021-05-13T10:42:35.192" v="23" actId="14100"/>
          <ac:picMkLst>
            <pc:docMk/>
            <pc:sldMk cId="3279887152" sldId="270"/>
            <ac:picMk id="7" creationId="{D7FD8301-EFC9-4D1E-99F6-CD444D170353}"/>
          </ac:picMkLst>
        </pc:picChg>
      </pc:sldChg>
      <pc:sldChg chg="modSp">
        <pc:chgData name="William Lee Stewart (2010984)" userId="S::2010984@student.uwtsd.ac.uk::c65dc988-2c2b-447a-9dd3-57f256038a52" providerId="AD" clId="Web-{515E92A3-257B-3CE3-282F-FBEF6AD2AEF8}" dt="2021-05-13T10:45:59.539" v="33" actId="20577"/>
        <pc:sldMkLst>
          <pc:docMk/>
          <pc:sldMk cId="413297931" sldId="275"/>
        </pc:sldMkLst>
        <pc:spChg chg="mod">
          <ac:chgData name="William Lee Stewart (2010984)" userId="S::2010984@student.uwtsd.ac.uk::c65dc988-2c2b-447a-9dd3-57f256038a52" providerId="AD" clId="Web-{515E92A3-257B-3CE3-282F-FBEF6AD2AEF8}" dt="2021-05-13T10:45:59.539" v="33" actId="20577"/>
          <ac:spMkLst>
            <pc:docMk/>
            <pc:sldMk cId="413297931" sldId="275"/>
            <ac:spMk id="2" creationId="{557161DE-50E5-4A9F-8A51-2E983881181D}"/>
          </ac:spMkLst>
        </pc:spChg>
        <pc:picChg chg="mod">
          <ac:chgData name="William Lee Stewart (2010984)" userId="S::2010984@student.uwtsd.ac.uk::c65dc988-2c2b-447a-9dd3-57f256038a52" providerId="AD" clId="Web-{515E92A3-257B-3CE3-282F-FBEF6AD2AEF8}" dt="2021-05-13T10:45:42.789" v="31" actId="14100"/>
          <ac:picMkLst>
            <pc:docMk/>
            <pc:sldMk cId="413297931" sldId="275"/>
            <ac:picMk id="3" creationId="{E934F221-BEC9-42ED-992A-52E9D5024691}"/>
          </ac:picMkLst>
        </pc:picChg>
      </pc:sldChg>
    </pc:docChg>
  </pc:docChgLst>
  <pc:docChgLst>
    <pc:chgData name="William Lee Stewart (2010984)" userId="S::2010984@student.uwtsd.ac.uk::c65dc988-2c2b-447a-9dd3-57f256038a52" providerId="AD" clId="Web-{8E97FB99-984F-4ED6-47E3-B182E7D5C29E}"/>
    <pc:docChg chg="modSld">
      <pc:chgData name="William Lee Stewart (2010984)" userId="S::2010984@student.uwtsd.ac.uk::c65dc988-2c2b-447a-9dd3-57f256038a52" providerId="AD" clId="Web-{8E97FB99-984F-4ED6-47E3-B182E7D5C29E}" dt="2021-04-30T10:25:21.277" v="417" actId="20577"/>
      <pc:docMkLst>
        <pc:docMk/>
      </pc:docMkLst>
      <pc:sldChg chg="addSp modSp">
        <pc:chgData name="William Lee Stewart (2010984)" userId="S::2010984@student.uwtsd.ac.uk::c65dc988-2c2b-447a-9dd3-57f256038a52" providerId="AD" clId="Web-{8E97FB99-984F-4ED6-47E3-B182E7D5C29E}" dt="2021-04-30T10:16:06.485" v="341" actId="20577"/>
        <pc:sldMkLst>
          <pc:docMk/>
          <pc:sldMk cId="2678209913" sldId="262"/>
        </pc:sldMkLst>
        <pc:spChg chg="add mod">
          <ac:chgData name="William Lee Stewart (2010984)" userId="S::2010984@student.uwtsd.ac.uk::c65dc988-2c2b-447a-9dd3-57f256038a52" providerId="AD" clId="Web-{8E97FB99-984F-4ED6-47E3-B182E7D5C29E}" dt="2021-04-30T10:16:06.485" v="341" actId="20577"/>
          <ac:spMkLst>
            <pc:docMk/>
            <pc:sldMk cId="2678209913" sldId="262"/>
            <ac:spMk id="4" creationId="{B157EFEE-13A4-41D1-894D-AC02E646E39A}"/>
          </ac:spMkLst>
        </pc:spChg>
      </pc:sldChg>
      <pc:sldChg chg="addSp modSp">
        <pc:chgData name="William Lee Stewart (2010984)" userId="S::2010984@student.uwtsd.ac.uk::c65dc988-2c2b-447a-9dd3-57f256038a52" providerId="AD" clId="Web-{8E97FB99-984F-4ED6-47E3-B182E7D5C29E}" dt="2021-04-30T10:25:21.277" v="417" actId="20577"/>
        <pc:sldMkLst>
          <pc:docMk/>
          <pc:sldMk cId="1549975946" sldId="266"/>
        </pc:sldMkLst>
        <pc:spChg chg="mod">
          <ac:chgData name="William Lee Stewart (2010984)" userId="S::2010984@student.uwtsd.ac.uk::c65dc988-2c2b-447a-9dd3-57f256038a52" providerId="AD" clId="Web-{8E97FB99-984F-4ED6-47E3-B182E7D5C29E}" dt="2021-04-30T09:52:14.365" v="91" actId="20577"/>
          <ac:spMkLst>
            <pc:docMk/>
            <pc:sldMk cId="1549975946" sldId="266"/>
            <ac:spMk id="2" creationId="{7E0C79AC-78A2-432C-9CBD-8423942A6F6F}"/>
          </ac:spMkLst>
        </pc:spChg>
        <pc:spChg chg="mod">
          <ac:chgData name="William Lee Stewart (2010984)" userId="S::2010984@student.uwtsd.ac.uk::c65dc988-2c2b-447a-9dd3-57f256038a52" providerId="AD" clId="Web-{8E97FB99-984F-4ED6-47E3-B182E7D5C29E}" dt="2021-04-30T10:08:48.212" v="228" actId="20577"/>
          <ac:spMkLst>
            <pc:docMk/>
            <pc:sldMk cId="1549975946" sldId="266"/>
            <ac:spMk id="3" creationId="{FB1DA8D0-BDE1-49A7-8823-7939D03883C7}"/>
          </ac:spMkLst>
        </pc:spChg>
        <pc:spChg chg="add mod">
          <ac:chgData name="William Lee Stewart (2010984)" userId="S::2010984@student.uwtsd.ac.uk::c65dc988-2c2b-447a-9dd3-57f256038a52" providerId="AD" clId="Web-{8E97FB99-984F-4ED6-47E3-B182E7D5C29E}" dt="2021-04-30T10:05:30.255" v="155" actId="1076"/>
          <ac:spMkLst>
            <pc:docMk/>
            <pc:sldMk cId="1549975946" sldId="266"/>
            <ac:spMk id="6" creationId="{F4D7F619-AD5C-418C-914D-C2AB61F40F2E}"/>
          </ac:spMkLst>
        </pc:spChg>
        <pc:spChg chg="add mod">
          <ac:chgData name="William Lee Stewart (2010984)" userId="S::2010984@student.uwtsd.ac.uk::c65dc988-2c2b-447a-9dd3-57f256038a52" providerId="AD" clId="Web-{8E97FB99-984F-4ED6-47E3-B182E7D5C29E}" dt="2021-04-30T10:25:21.277" v="417" actId="20577"/>
          <ac:spMkLst>
            <pc:docMk/>
            <pc:sldMk cId="1549975946" sldId="266"/>
            <ac:spMk id="7" creationId="{C689CB71-D81F-4B84-AE42-36F4632760C2}"/>
          </ac:spMkLst>
        </pc:spChg>
        <pc:spChg chg="mod">
          <ac:chgData name="William Lee Stewart (2010984)" userId="S::2010984@student.uwtsd.ac.uk::c65dc988-2c2b-447a-9dd3-57f256038a52" providerId="AD" clId="Web-{8E97FB99-984F-4ED6-47E3-B182E7D5C29E}" dt="2021-04-30T10:11:32.558" v="266" actId="20577"/>
          <ac:spMkLst>
            <pc:docMk/>
            <pc:sldMk cId="1549975946" sldId="266"/>
            <ac:spMk id="8" creationId="{B83D4735-75AA-4C9A-9CA2-6D962EED40E5}"/>
          </ac:spMkLst>
        </pc:spChg>
      </pc:sldChg>
      <pc:sldChg chg="modSp">
        <pc:chgData name="William Lee Stewart (2010984)" userId="S::2010984@student.uwtsd.ac.uk::c65dc988-2c2b-447a-9dd3-57f256038a52" providerId="AD" clId="Web-{8E97FB99-984F-4ED6-47E3-B182E7D5C29E}" dt="2021-04-30T10:18:01.691" v="375" actId="20577"/>
        <pc:sldMkLst>
          <pc:docMk/>
          <pc:sldMk cId="3279887152" sldId="270"/>
        </pc:sldMkLst>
        <pc:spChg chg="mod">
          <ac:chgData name="William Lee Stewart (2010984)" userId="S::2010984@student.uwtsd.ac.uk::c65dc988-2c2b-447a-9dd3-57f256038a52" providerId="AD" clId="Web-{8E97FB99-984F-4ED6-47E3-B182E7D5C29E}" dt="2021-04-30T10:18:01.691" v="375" actId="20577"/>
          <ac:spMkLst>
            <pc:docMk/>
            <pc:sldMk cId="3279887152" sldId="270"/>
            <ac:spMk id="3" creationId="{31BB4132-2A54-49E8-BFF3-A5207DE854A5}"/>
          </ac:spMkLst>
        </pc:spChg>
      </pc:sldChg>
      <pc:sldChg chg="addSp modSp">
        <pc:chgData name="William Lee Stewart (2010984)" userId="S::2010984@student.uwtsd.ac.uk::c65dc988-2c2b-447a-9dd3-57f256038a52" providerId="AD" clId="Web-{8E97FB99-984F-4ED6-47E3-B182E7D5C29E}" dt="2021-04-30T09:54:17.054" v="120" actId="20577"/>
        <pc:sldMkLst>
          <pc:docMk/>
          <pc:sldMk cId="1358928706" sldId="271"/>
        </pc:sldMkLst>
        <pc:spChg chg="add mod">
          <ac:chgData name="William Lee Stewart (2010984)" userId="S::2010984@student.uwtsd.ac.uk::c65dc988-2c2b-447a-9dd3-57f256038a52" providerId="AD" clId="Web-{8E97FB99-984F-4ED6-47E3-B182E7D5C29E}" dt="2021-04-30T09:54:17.054" v="120" actId="20577"/>
          <ac:spMkLst>
            <pc:docMk/>
            <pc:sldMk cId="1358928706" sldId="271"/>
            <ac:spMk id="6" creationId="{96980BBE-74BE-468B-8B5C-030EB4D87DBA}"/>
          </ac:spMkLst>
        </pc:spChg>
      </pc:sldChg>
      <pc:sldChg chg="modSp">
        <pc:chgData name="William Lee Stewart (2010984)" userId="S::2010984@student.uwtsd.ac.uk::c65dc988-2c2b-447a-9dd3-57f256038a52" providerId="AD" clId="Web-{8E97FB99-984F-4ED6-47E3-B182E7D5C29E}" dt="2021-04-30T10:10:06.572" v="265" actId="20577"/>
        <pc:sldMkLst>
          <pc:docMk/>
          <pc:sldMk cId="549123992" sldId="274"/>
        </pc:sldMkLst>
        <pc:spChg chg="mod">
          <ac:chgData name="William Lee Stewart (2010984)" userId="S::2010984@student.uwtsd.ac.uk::c65dc988-2c2b-447a-9dd3-57f256038a52" providerId="AD" clId="Web-{8E97FB99-984F-4ED6-47E3-B182E7D5C29E}" dt="2021-04-30T10:10:06.572" v="265" actId="20577"/>
          <ac:spMkLst>
            <pc:docMk/>
            <pc:sldMk cId="549123992" sldId="274"/>
            <ac:spMk id="6" creationId="{4BD074B5-0DC3-4E36-83C8-1FCFCDB02656}"/>
          </ac:spMkLst>
        </pc:spChg>
        <pc:spChg chg="mod">
          <ac:chgData name="William Lee Stewart (2010984)" userId="S::2010984@student.uwtsd.ac.uk::c65dc988-2c2b-447a-9dd3-57f256038a52" providerId="AD" clId="Web-{8E97FB99-984F-4ED6-47E3-B182E7D5C29E}" dt="2021-04-30T09:46:16.858" v="47" actId="20577"/>
          <ac:spMkLst>
            <pc:docMk/>
            <pc:sldMk cId="549123992" sldId="274"/>
            <ac:spMk id="7" creationId="{22801E44-8541-40CD-826D-18B8EB6BF3B1}"/>
          </ac:spMkLst>
        </pc:spChg>
      </pc:sldChg>
      <pc:sldChg chg="modSp">
        <pc:chgData name="William Lee Stewart (2010984)" userId="S::2010984@student.uwtsd.ac.uk::c65dc988-2c2b-447a-9dd3-57f256038a52" providerId="AD" clId="Web-{8E97FB99-984F-4ED6-47E3-B182E7D5C29E}" dt="2021-04-30T09:48:20.626" v="51" actId="1076"/>
        <pc:sldMkLst>
          <pc:docMk/>
          <pc:sldMk cId="413297931" sldId="275"/>
        </pc:sldMkLst>
        <pc:picChg chg="mod">
          <ac:chgData name="William Lee Stewart (2010984)" userId="S::2010984@student.uwtsd.ac.uk::c65dc988-2c2b-447a-9dd3-57f256038a52" providerId="AD" clId="Web-{8E97FB99-984F-4ED6-47E3-B182E7D5C29E}" dt="2021-04-30T09:47:23.422" v="49" actId="1076"/>
          <ac:picMkLst>
            <pc:docMk/>
            <pc:sldMk cId="413297931" sldId="275"/>
            <ac:picMk id="3" creationId="{E934F221-BEC9-42ED-992A-52E9D5024691}"/>
          </ac:picMkLst>
        </pc:picChg>
        <pc:picChg chg="mod">
          <ac:chgData name="William Lee Stewart (2010984)" userId="S::2010984@student.uwtsd.ac.uk::c65dc988-2c2b-447a-9dd3-57f256038a52" providerId="AD" clId="Web-{8E97FB99-984F-4ED6-47E3-B182E7D5C29E}" dt="2021-04-30T09:48:20.626" v="51" actId="1076"/>
          <ac:picMkLst>
            <pc:docMk/>
            <pc:sldMk cId="413297931" sldId="275"/>
            <ac:picMk id="4" creationId="{081B0A91-A824-4AA6-AC06-5B3AD238DD1F}"/>
          </ac:picMkLst>
        </pc:picChg>
      </pc:sldChg>
    </pc:docChg>
  </pc:docChgLst>
  <pc:docChgLst>
    <pc:chgData name="William Lee Stewart (2010984)" userId="S::2010984@student.uwtsd.ac.uk::c65dc988-2c2b-447a-9dd3-57f256038a52" providerId="AD" clId="Web-{E260C49F-8006-C000-2134-222904186ACA}"/>
    <pc:docChg chg="modSld">
      <pc:chgData name="William Lee Stewart (2010984)" userId="S::2010984@student.uwtsd.ac.uk::c65dc988-2c2b-447a-9dd3-57f256038a52" providerId="AD" clId="Web-{E260C49F-8006-C000-2134-222904186ACA}" dt="2021-05-03T20:23:21.580" v="3" actId="14100"/>
      <pc:docMkLst>
        <pc:docMk/>
      </pc:docMkLst>
      <pc:sldChg chg="addSp modSp">
        <pc:chgData name="William Lee Stewart (2010984)" userId="S::2010984@student.uwtsd.ac.uk::c65dc988-2c2b-447a-9dd3-57f256038a52" providerId="AD" clId="Web-{E260C49F-8006-C000-2134-222904186ACA}" dt="2021-05-03T20:23:21.580" v="3" actId="14100"/>
        <pc:sldMkLst>
          <pc:docMk/>
          <pc:sldMk cId="351244232" sldId="258"/>
        </pc:sldMkLst>
        <pc:spChg chg="add mod">
          <ac:chgData name="William Lee Stewart (2010984)" userId="S::2010984@student.uwtsd.ac.uk::c65dc988-2c2b-447a-9dd3-57f256038a52" providerId="AD" clId="Web-{E260C49F-8006-C000-2134-222904186ACA}" dt="2021-05-03T20:23:21.580" v="3" actId="14100"/>
          <ac:spMkLst>
            <pc:docMk/>
            <pc:sldMk cId="351244232" sldId="258"/>
            <ac:spMk id="5" creationId="{76C8540B-ACFD-4F6A-8F6F-15753A1BF25D}"/>
          </ac:spMkLst>
        </pc:spChg>
        <pc:picChg chg="mod">
          <ac:chgData name="William Lee Stewart (2010984)" userId="S::2010984@student.uwtsd.ac.uk::c65dc988-2c2b-447a-9dd3-57f256038a52" providerId="AD" clId="Web-{E260C49F-8006-C000-2134-222904186ACA}" dt="2021-05-03T20:23:00.752" v="0" actId="1076"/>
          <ac:picMkLst>
            <pc:docMk/>
            <pc:sldMk cId="351244232" sldId="258"/>
            <ac:picMk id="4" creationId="{17D8DD55-E97F-4E6C-B7BA-5F2E7008C099}"/>
          </ac:picMkLst>
        </pc:picChg>
      </pc:sldChg>
    </pc:docChg>
  </pc:docChgLst>
  <pc:docChgLst>
    <pc:chgData name="Ian Showell" userId="S::i.showell@uwtsd.ac.uk::f3cd7420-3bbb-401b-bd2c-cb0386a61dfb" providerId="AD" clId="Web-{9EF6538A-7A90-9DA5-0B23-95C09977D192}"/>
    <pc:docChg chg="modSld">
      <pc:chgData name="Ian Showell" userId="S::i.showell@uwtsd.ac.uk::f3cd7420-3bbb-401b-bd2c-cb0386a61dfb" providerId="AD" clId="Web-{9EF6538A-7A90-9DA5-0B23-95C09977D192}" dt="2021-04-27T11:20:27.979" v="1" actId="20577"/>
      <pc:docMkLst>
        <pc:docMk/>
      </pc:docMkLst>
      <pc:sldChg chg="modSp">
        <pc:chgData name="Ian Showell" userId="S::i.showell@uwtsd.ac.uk::f3cd7420-3bbb-401b-bd2c-cb0386a61dfb" providerId="AD" clId="Web-{9EF6538A-7A90-9DA5-0B23-95C09977D192}" dt="2021-04-27T11:20:27.979" v="1" actId="20577"/>
        <pc:sldMkLst>
          <pc:docMk/>
          <pc:sldMk cId="1969660476" sldId="264"/>
        </pc:sldMkLst>
        <pc:spChg chg="mod">
          <ac:chgData name="Ian Showell" userId="S::i.showell@uwtsd.ac.uk::f3cd7420-3bbb-401b-bd2c-cb0386a61dfb" providerId="AD" clId="Web-{9EF6538A-7A90-9DA5-0B23-95C09977D192}" dt="2021-04-27T11:20:27.979" v="1" actId="20577"/>
          <ac:spMkLst>
            <pc:docMk/>
            <pc:sldMk cId="1969660476" sldId="264"/>
            <ac:spMk id="2" creationId="{D41FF670-4229-47ED-814A-53E633DA7F13}"/>
          </ac:spMkLst>
        </pc:spChg>
      </pc:sldChg>
    </pc:docChg>
  </pc:docChgLst>
  <pc:docChgLst>
    <pc:chgData name="William Lee Stewart (2010984)" userId="S::2010984@student.uwtsd.ac.uk::c65dc988-2c2b-447a-9dd3-57f256038a52" providerId="AD" clId="Web-{2DF815C0-9D27-856C-8535-AE95FE5FB06E}"/>
    <pc:docChg chg="addSld modSld">
      <pc:chgData name="William Lee Stewart (2010984)" userId="S::2010984@student.uwtsd.ac.uk::c65dc988-2c2b-447a-9dd3-57f256038a52" providerId="AD" clId="Web-{2DF815C0-9D27-856C-8535-AE95FE5FB06E}" dt="2021-04-26T14:56:18.817" v="17"/>
      <pc:docMkLst>
        <pc:docMk/>
      </pc:docMkLst>
      <pc:sldChg chg="modSp">
        <pc:chgData name="William Lee Stewart (2010984)" userId="S::2010984@student.uwtsd.ac.uk::c65dc988-2c2b-447a-9dd3-57f256038a52" providerId="AD" clId="Web-{2DF815C0-9D27-856C-8535-AE95FE5FB06E}" dt="2021-04-26T14:42:52.742" v="5" actId="20577"/>
        <pc:sldMkLst>
          <pc:docMk/>
          <pc:sldMk cId="109857222" sldId="256"/>
        </pc:sldMkLst>
        <pc:spChg chg="mod">
          <ac:chgData name="William Lee Stewart (2010984)" userId="S::2010984@student.uwtsd.ac.uk::c65dc988-2c2b-447a-9dd3-57f256038a52" providerId="AD" clId="Web-{2DF815C0-9D27-856C-8535-AE95FE5FB06E}" dt="2021-04-26T14:42:52.742" v="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">
        <pc:chgData name="William Lee Stewart (2010984)" userId="S::2010984@student.uwtsd.ac.uk::c65dc988-2c2b-447a-9dd3-57f256038a52" providerId="AD" clId="Web-{2DF815C0-9D27-856C-8535-AE95FE5FB06E}" dt="2021-04-26T14:56:18.817" v="17"/>
        <pc:sldMkLst>
          <pc:docMk/>
          <pc:sldMk cId="3999410800" sldId="265"/>
        </pc:sldMkLst>
        <pc:spChg chg="add del mod">
          <ac:chgData name="William Lee Stewart (2010984)" userId="S::2010984@student.uwtsd.ac.uk::c65dc988-2c2b-447a-9dd3-57f256038a52" providerId="AD" clId="Web-{2DF815C0-9D27-856C-8535-AE95FE5FB06E}" dt="2021-04-26T14:47:56.637" v="12"/>
          <ac:spMkLst>
            <pc:docMk/>
            <pc:sldMk cId="3999410800" sldId="265"/>
            <ac:spMk id="2" creationId="{F32F6C6F-0B0B-4FC8-96A9-2E7B2AAD1871}"/>
          </ac:spMkLst>
        </pc:spChg>
        <pc:spChg chg="add mod">
          <ac:chgData name="William Lee Stewart (2010984)" userId="S::2010984@student.uwtsd.ac.uk::c65dc988-2c2b-447a-9dd3-57f256038a52" providerId="AD" clId="Web-{2DF815C0-9D27-856C-8535-AE95FE5FB06E}" dt="2021-04-26T14:56:18.817" v="17"/>
          <ac:spMkLst>
            <pc:docMk/>
            <pc:sldMk cId="3999410800" sldId="265"/>
            <ac:spMk id="4" creationId="{E374ADC9-CEC8-47AE-AE46-369D0AA8BBFC}"/>
          </ac:spMkLst>
        </pc:spChg>
        <pc:spChg chg="add">
          <ac:chgData name="William Lee Stewart (2010984)" userId="S::2010984@student.uwtsd.ac.uk::c65dc988-2c2b-447a-9dd3-57f256038a52" providerId="AD" clId="Web-{2DF815C0-9D27-856C-8535-AE95FE5FB06E}" dt="2021-04-26T14:56:18.817" v="17"/>
          <ac:spMkLst>
            <pc:docMk/>
            <pc:sldMk cId="3999410800" sldId="265"/>
            <ac:spMk id="9" creationId="{57845966-6EFC-468A-9CC7-BAB4B95854E7}"/>
          </ac:spMkLst>
        </pc:spChg>
        <pc:spChg chg="add">
          <ac:chgData name="William Lee Stewart (2010984)" userId="S::2010984@student.uwtsd.ac.uk::c65dc988-2c2b-447a-9dd3-57f256038a52" providerId="AD" clId="Web-{2DF815C0-9D27-856C-8535-AE95FE5FB06E}" dt="2021-04-26T14:56:18.817" v="17"/>
          <ac:spMkLst>
            <pc:docMk/>
            <pc:sldMk cId="3999410800" sldId="265"/>
            <ac:spMk id="13" creationId="{ADAD1991-FFD1-4E94-ABAB-7560D33008E4}"/>
          </ac:spMkLst>
        </pc:spChg>
        <pc:picChg chg="add mod">
          <ac:chgData name="William Lee Stewart (2010984)" userId="S::2010984@student.uwtsd.ac.uk::c65dc988-2c2b-447a-9dd3-57f256038a52" providerId="AD" clId="Web-{2DF815C0-9D27-856C-8535-AE95FE5FB06E}" dt="2021-04-26T14:56:18.817" v="17"/>
          <ac:picMkLst>
            <pc:docMk/>
            <pc:sldMk cId="3999410800" sldId="265"/>
            <ac:picMk id="3" creationId="{8D0AAF57-BE54-4165-80E3-A2D3E35A2AB4}"/>
          </ac:picMkLst>
        </pc:picChg>
        <pc:picChg chg="add">
          <ac:chgData name="William Lee Stewart (2010984)" userId="S::2010984@student.uwtsd.ac.uk::c65dc988-2c2b-447a-9dd3-57f256038a52" providerId="AD" clId="Web-{2DF815C0-9D27-856C-8535-AE95FE5FB06E}" dt="2021-04-26T14:56:18.817" v="17"/>
          <ac:picMkLst>
            <pc:docMk/>
            <pc:sldMk cId="3999410800" sldId="265"/>
            <ac:picMk id="11" creationId="{75554383-98AF-4A47-BB65-705FAAA4BE6A}"/>
          </ac:picMkLst>
        </pc:picChg>
      </pc:sldChg>
    </pc:docChg>
  </pc:docChgLst>
  <pc:docChgLst>
    <pc:chgData name="William Lee Stewart (2010984)" userId="S::2010984@student.uwtsd.ac.uk::c65dc988-2c2b-447a-9dd3-57f256038a52" providerId="AD" clId="Web-{678903D0-7E4D-A122-6497-F5DAACC00685}"/>
    <pc:docChg chg="modSld">
      <pc:chgData name="William Lee Stewart (2010984)" userId="S::2010984@student.uwtsd.ac.uk::c65dc988-2c2b-447a-9dd3-57f256038a52" providerId="AD" clId="Web-{678903D0-7E4D-A122-6497-F5DAACC00685}" dt="2021-05-06T10:46:03.798" v="10" actId="20577"/>
      <pc:docMkLst>
        <pc:docMk/>
      </pc:docMkLst>
      <pc:sldChg chg="modSp">
        <pc:chgData name="William Lee Stewart (2010984)" userId="S::2010984@student.uwtsd.ac.uk::c65dc988-2c2b-447a-9dd3-57f256038a52" providerId="AD" clId="Web-{678903D0-7E4D-A122-6497-F5DAACC00685}" dt="2021-05-06T10:46:03.798" v="10" actId="20577"/>
        <pc:sldMkLst>
          <pc:docMk/>
          <pc:sldMk cId="3279887152" sldId="270"/>
        </pc:sldMkLst>
        <pc:spChg chg="mod">
          <ac:chgData name="William Lee Stewart (2010984)" userId="S::2010984@student.uwtsd.ac.uk::c65dc988-2c2b-447a-9dd3-57f256038a52" providerId="AD" clId="Web-{678903D0-7E4D-A122-6497-F5DAACC00685}" dt="2021-05-06T10:46:03.798" v="10" actId="20577"/>
          <ac:spMkLst>
            <pc:docMk/>
            <pc:sldMk cId="3279887152" sldId="270"/>
            <ac:spMk id="3" creationId="{31BB4132-2A54-49E8-BFF3-A5207DE854A5}"/>
          </ac:spMkLst>
        </pc:spChg>
      </pc:sldChg>
      <pc:sldChg chg="modSp">
        <pc:chgData name="William Lee Stewart (2010984)" userId="S::2010984@student.uwtsd.ac.uk::c65dc988-2c2b-447a-9dd3-57f256038a52" providerId="AD" clId="Web-{678903D0-7E4D-A122-6497-F5DAACC00685}" dt="2021-05-06T10:44:57.078" v="3" actId="20577"/>
        <pc:sldMkLst>
          <pc:docMk/>
          <pc:sldMk cId="549123992" sldId="274"/>
        </pc:sldMkLst>
        <pc:spChg chg="mod">
          <ac:chgData name="William Lee Stewart (2010984)" userId="S::2010984@student.uwtsd.ac.uk::c65dc988-2c2b-447a-9dd3-57f256038a52" providerId="AD" clId="Web-{678903D0-7E4D-A122-6497-F5DAACC00685}" dt="2021-05-06T10:44:57.078" v="3" actId="20577"/>
          <ac:spMkLst>
            <pc:docMk/>
            <pc:sldMk cId="549123992" sldId="274"/>
            <ac:spMk id="2" creationId="{DFFC02FA-3C13-4FA5-91CB-820D5A646086}"/>
          </ac:spMkLst>
        </pc:spChg>
      </pc:sldChg>
    </pc:docChg>
  </pc:docChgLst>
  <pc:docChgLst>
    <pc:chgData name="William Lee Stewart (2010984)" userId="S::2010984@student.uwtsd.ac.uk::c65dc988-2c2b-447a-9dd3-57f256038a52" providerId="AD" clId="Web-{4703A3A5-3CEF-3079-6B65-9737403C7658}"/>
    <pc:docChg chg="modSld">
      <pc:chgData name="William Lee Stewart (2010984)" userId="S::2010984@student.uwtsd.ac.uk::c65dc988-2c2b-447a-9dd3-57f256038a52" providerId="AD" clId="Web-{4703A3A5-3CEF-3079-6B65-9737403C7658}" dt="2021-05-05T07:47:18.002" v="87" actId="20577"/>
      <pc:docMkLst>
        <pc:docMk/>
      </pc:docMkLst>
      <pc:sldChg chg="addSp modSp">
        <pc:chgData name="William Lee Stewart (2010984)" userId="S::2010984@student.uwtsd.ac.uk::c65dc988-2c2b-447a-9dd3-57f256038a52" providerId="AD" clId="Web-{4703A3A5-3CEF-3079-6B65-9737403C7658}" dt="2021-05-05T07:33:09.685" v="29" actId="20577"/>
        <pc:sldMkLst>
          <pc:docMk/>
          <pc:sldMk cId="4006875094" sldId="257"/>
        </pc:sldMkLst>
        <pc:spChg chg="add">
          <ac:chgData name="William Lee Stewart (2010984)" userId="S::2010984@student.uwtsd.ac.uk::c65dc988-2c2b-447a-9dd3-57f256038a52" providerId="AD" clId="Web-{4703A3A5-3CEF-3079-6B65-9737403C7658}" dt="2021-05-05T07:30:13.212" v="0"/>
          <ac:spMkLst>
            <pc:docMk/>
            <pc:sldMk cId="4006875094" sldId="257"/>
            <ac:spMk id="6" creationId="{3407EC95-0A38-41DC-B52E-39BC7FAB7219}"/>
          </ac:spMkLst>
        </pc:spChg>
        <pc:spChg chg="add">
          <ac:chgData name="William Lee Stewart (2010984)" userId="S::2010984@student.uwtsd.ac.uk::c65dc988-2c2b-447a-9dd3-57f256038a52" providerId="AD" clId="Web-{4703A3A5-3CEF-3079-6B65-9737403C7658}" dt="2021-05-05T07:31:13.589" v="2"/>
          <ac:spMkLst>
            <pc:docMk/>
            <pc:sldMk cId="4006875094" sldId="257"/>
            <ac:spMk id="7" creationId="{DDA906CF-C35F-417D-A6B9-850E4C1D531E}"/>
          </ac:spMkLst>
        </pc:spChg>
        <pc:spChg chg="add">
          <ac:chgData name="William Lee Stewart (2010984)" userId="S::2010984@student.uwtsd.ac.uk::c65dc988-2c2b-447a-9dd3-57f256038a52" providerId="AD" clId="Web-{4703A3A5-3CEF-3079-6B65-9737403C7658}" dt="2021-05-05T07:31:13.636" v="3"/>
          <ac:spMkLst>
            <pc:docMk/>
            <pc:sldMk cId="4006875094" sldId="257"/>
            <ac:spMk id="8" creationId="{4769413C-9620-4782-89DE-13A1E7B87C10}"/>
          </ac:spMkLst>
        </pc:spChg>
        <pc:spChg chg="add">
          <ac:chgData name="William Lee Stewart (2010984)" userId="S::2010984@student.uwtsd.ac.uk::c65dc988-2c2b-447a-9dd3-57f256038a52" providerId="AD" clId="Web-{4703A3A5-3CEF-3079-6B65-9737403C7658}" dt="2021-05-05T07:31:13.667" v="4"/>
          <ac:spMkLst>
            <pc:docMk/>
            <pc:sldMk cId="4006875094" sldId="257"/>
            <ac:spMk id="9" creationId="{C4C86721-DF49-4836-9D07-6304EFC02607}"/>
          </ac:spMkLst>
        </pc:spChg>
        <pc:spChg chg="add mod">
          <ac:chgData name="William Lee Stewart (2010984)" userId="S::2010984@student.uwtsd.ac.uk::c65dc988-2c2b-447a-9dd3-57f256038a52" providerId="AD" clId="Web-{4703A3A5-3CEF-3079-6B65-9737403C7658}" dt="2021-05-05T07:33:09.685" v="29" actId="20577"/>
          <ac:spMkLst>
            <pc:docMk/>
            <pc:sldMk cId="4006875094" sldId="257"/>
            <ac:spMk id="10" creationId="{712AA760-9CCD-4D41-861A-667C55F9F417}"/>
          </ac:spMkLst>
        </pc:spChg>
        <pc:picChg chg="mod">
          <ac:chgData name="William Lee Stewart (2010984)" userId="S::2010984@student.uwtsd.ac.uk::c65dc988-2c2b-447a-9dd3-57f256038a52" providerId="AD" clId="Web-{4703A3A5-3CEF-3079-6B65-9737403C7658}" dt="2021-05-05T07:31:13.557" v="1" actId="1076"/>
          <ac:picMkLst>
            <pc:docMk/>
            <pc:sldMk cId="4006875094" sldId="257"/>
            <ac:picMk id="4" creationId="{C018F678-8D2D-4F5B-AB90-D5E3926D25FF}"/>
          </ac:picMkLst>
        </pc:picChg>
      </pc:sldChg>
      <pc:sldChg chg="modSp">
        <pc:chgData name="William Lee Stewart (2010984)" userId="S::2010984@student.uwtsd.ac.uk::c65dc988-2c2b-447a-9dd3-57f256038a52" providerId="AD" clId="Web-{4703A3A5-3CEF-3079-6B65-9737403C7658}" dt="2021-05-05T07:47:18.002" v="87" actId="20577"/>
        <pc:sldMkLst>
          <pc:docMk/>
          <pc:sldMk cId="664315752" sldId="259"/>
        </pc:sldMkLst>
        <pc:spChg chg="mod">
          <ac:chgData name="William Lee Stewart (2010984)" userId="S::2010984@student.uwtsd.ac.uk::c65dc988-2c2b-447a-9dd3-57f256038a52" providerId="AD" clId="Web-{4703A3A5-3CEF-3079-6B65-9737403C7658}" dt="2021-05-05T07:47:18.002" v="87" actId="20577"/>
          <ac:spMkLst>
            <pc:docMk/>
            <pc:sldMk cId="664315752" sldId="259"/>
            <ac:spMk id="3" creationId="{BCB59E7D-7198-42DB-86A9-5F6D0FC17549}"/>
          </ac:spMkLst>
        </pc:spChg>
        <pc:picChg chg="mod">
          <ac:chgData name="William Lee Stewart (2010984)" userId="S::2010984@student.uwtsd.ac.uk::c65dc988-2c2b-447a-9dd3-57f256038a52" providerId="AD" clId="Web-{4703A3A5-3CEF-3079-6B65-9737403C7658}" dt="2021-05-05T07:35:28.595" v="54" actId="1076"/>
          <ac:picMkLst>
            <pc:docMk/>
            <pc:sldMk cId="664315752" sldId="259"/>
            <ac:picMk id="4" creationId="{A3DC0DE8-7B6E-4BA7-B647-7EFCAA806CC3}"/>
          </ac:picMkLst>
        </pc:picChg>
      </pc:sldChg>
    </pc:docChg>
  </pc:docChgLst>
  <pc:docChgLst>
    <pc:chgData name="William Lee Stewart (2010984)" userId="S::2010984@student.uwtsd.ac.uk::c65dc988-2c2b-447a-9dd3-57f256038a52" providerId="AD" clId="Web-{A699FE18-B38D-5521-1C39-EEC49A19AB97}"/>
    <pc:docChg chg="addSld delSld modSld">
      <pc:chgData name="William Lee Stewart (2010984)" userId="S::2010984@student.uwtsd.ac.uk::c65dc988-2c2b-447a-9dd3-57f256038a52" providerId="AD" clId="Web-{A699FE18-B38D-5521-1C39-EEC49A19AB97}" dt="2021-05-21T07:51:24.641" v="131"/>
      <pc:docMkLst>
        <pc:docMk/>
      </pc:docMkLst>
      <pc:sldChg chg="del">
        <pc:chgData name="William Lee Stewart (2010984)" userId="S::2010984@student.uwtsd.ac.uk::c65dc988-2c2b-447a-9dd3-57f256038a52" providerId="AD" clId="Web-{A699FE18-B38D-5521-1C39-EEC49A19AB97}" dt="2021-05-21T07:38:08.469" v="1"/>
        <pc:sldMkLst>
          <pc:docMk/>
          <pc:sldMk cId="178960189" sldId="279"/>
        </pc:sldMkLst>
      </pc:sldChg>
      <pc:sldChg chg="modSp">
        <pc:chgData name="William Lee Stewart (2010984)" userId="S::2010984@student.uwtsd.ac.uk::c65dc988-2c2b-447a-9dd3-57f256038a52" providerId="AD" clId="Web-{A699FE18-B38D-5521-1C39-EEC49A19AB97}" dt="2021-05-21T07:44:25.508" v="29" actId="20577"/>
        <pc:sldMkLst>
          <pc:docMk/>
          <pc:sldMk cId="933106260" sldId="280"/>
        </pc:sldMkLst>
        <pc:spChg chg="mod">
          <ac:chgData name="William Lee Stewart (2010984)" userId="S::2010984@student.uwtsd.ac.uk::c65dc988-2c2b-447a-9dd3-57f256038a52" providerId="AD" clId="Web-{A699FE18-B38D-5521-1C39-EEC49A19AB97}" dt="2021-05-21T07:44:25.508" v="29" actId="20577"/>
          <ac:spMkLst>
            <pc:docMk/>
            <pc:sldMk cId="933106260" sldId="280"/>
            <ac:spMk id="2" creationId="{F1A85B8C-E25D-4A63-8A78-B9AA0B642263}"/>
          </ac:spMkLst>
        </pc:spChg>
      </pc:sldChg>
      <pc:sldChg chg="modSp">
        <pc:chgData name="William Lee Stewart (2010984)" userId="S::2010984@student.uwtsd.ac.uk::c65dc988-2c2b-447a-9dd3-57f256038a52" providerId="AD" clId="Web-{A699FE18-B38D-5521-1C39-EEC49A19AB97}" dt="2021-05-21T07:44:35.117" v="34" actId="20577"/>
        <pc:sldMkLst>
          <pc:docMk/>
          <pc:sldMk cId="2631946125" sldId="281"/>
        </pc:sldMkLst>
        <pc:spChg chg="mod">
          <ac:chgData name="William Lee Stewart (2010984)" userId="S::2010984@student.uwtsd.ac.uk::c65dc988-2c2b-447a-9dd3-57f256038a52" providerId="AD" clId="Web-{A699FE18-B38D-5521-1C39-EEC49A19AB97}" dt="2021-05-21T07:44:35.117" v="34" actId="20577"/>
          <ac:spMkLst>
            <pc:docMk/>
            <pc:sldMk cId="2631946125" sldId="281"/>
            <ac:spMk id="2" creationId="{0746751D-D8FA-485A-8AB5-B1DEEC16D83C}"/>
          </ac:spMkLst>
        </pc:spChg>
      </pc:sldChg>
      <pc:sldChg chg="modSp">
        <pc:chgData name="William Lee Stewart (2010984)" userId="S::2010984@student.uwtsd.ac.uk::c65dc988-2c2b-447a-9dd3-57f256038a52" providerId="AD" clId="Web-{A699FE18-B38D-5521-1C39-EEC49A19AB97}" dt="2021-05-21T07:44:49.258" v="39" actId="20577"/>
        <pc:sldMkLst>
          <pc:docMk/>
          <pc:sldMk cId="1006912353" sldId="282"/>
        </pc:sldMkLst>
        <pc:spChg chg="mod">
          <ac:chgData name="William Lee Stewart (2010984)" userId="S::2010984@student.uwtsd.ac.uk::c65dc988-2c2b-447a-9dd3-57f256038a52" providerId="AD" clId="Web-{A699FE18-B38D-5521-1C39-EEC49A19AB97}" dt="2021-05-21T07:44:49.258" v="39" actId="20577"/>
          <ac:spMkLst>
            <pc:docMk/>
            <pc:sldMk cId="1006912353" sldId="282"/>
            <ac:spMk id="2" creationId="{CB6AEAEF-08EE-42B3-B529-0B3D6FBF1BEE}"/>
          </ac:spMkLst>
        </pc:spChg>
      </pc:sldChg>
      <pc:sldChg chg="modSp">
        <pc:chgData name="William Lee Stewart (2010984)" userId="S::2010984@student.uwtsd.ac.uk::c65dc988-2c2b-447a-9dd3-57f256038a52" providerId="AD" clId="Web-{A699FE18-B38D-5521-1C39-EEC49A19AB97}" dt="2021-05-21T07:45:02.071" v="44" actId="20577"/>
        <pc:sldMkLst>
          <pc:docMk/>
          <pc:sldMk cId="1011298725" sldId="283"/>
        </pc:sldMkLst>
        <pc:spChg chg="mod">
          <ac:chgData name="William Lee Stewart (2010984)" userId="S::2010984@student.uwtsd.ac.uk::c65dc988-2c2b-447a-9dd3-57f256038a52" providerId="AD" clId="Web-{A699FE18-B38D-5521-1C39-EEC49A19AB97}" dt="2021-05-21T07:45:02.071" v="44" actId="20577"/>
          <ac:spMkLst>
            <pc:docMk/>
            <pc:sldMk cId="1011298725" sldId="283"/>
            <ac:spMk id="2" creationId="{FFEB9C5A-BE06-4D93-BFCD-47566933F41B}"/>
          </ac:spMkLst>
        </pc:spChg>
      </pc:sldChg>
      <pc:sldChg chg="del">
        <pc:chgData name="William Lee Stewart (2010984)" userId="S::2010984@student.uwtsd.ac.uk::c65dc988-2c2b-447a-9dd3-57f256038a52" providerId="AD" clId="Web-{A699FE18-B38D-5521-1C39-EEC49A19AB97}" dt="2021-05-21T07:37:52.047" v="0"/>
        <pc:sldMkLst>
          <pc:docMk/>
          <pc:sldMk cId="684530612" sldId="284"/>
        </pc:sldMkLst>
      </pc:sldChg>
      <pc:sldChg chg="addSp delSp modSp">
        <pc:chgData name="William Lee Stewart (2010984)" userId="S::2010984@student.uwtsd.ac.uk::c65dc988-2c2b-447a-9dd3-57f256038a52" providerId="AD" clId="Web-{A699FE18-B38D-5521-1C39-EEC49A19AB97}" dt="2021-05-21T07:45:09.915" v="47" actId="20577"/>
        <pc:sldMkLst>
          <pc:docMk/>
          <pc:sldMk cId="1933750472" sldId="285"/>
        </pc:sldMkLst>
        <pc:spChg chg="mod">
          <ac:chgData name="William Lee Stewart (2010984)" userId="S::2010984@student.uwtsd.ac.uk::c65dc988-2c2b-447a-9dd3-57f256038a52" providerId="AD" clId="Web-{A699FE18-B38D-5521-1C39-EEC49A19AB97}" dt="2021-05-21T07:45:09.915" v="47" actId="20577"/>
          <ac:spMkLst>
            <pc:docMk/>
            <pc:sldMk cId="1933750472" sldId="285"/>
            <ac:spMk id="2" creationId="{61830228-0CEA-48B8-AE9C-AA54FF7F25DF}"/>
          </ac:spMkLst>
        </pc:spChg>
        <pc:spChg chg="del">
          <ac:chgData name="William Lee Stewart (2010984)" userId="S::2010984@student.uwtsd.ac.uk::c65dc988-2c2b-447a-9dd3-57f256038a52" providerId="AD" clId="Web-{A699FE18-B38D-5521-1C39-EEC49A19AB97}" dt="2021-05-21T07:39:25.861" v="2"/>
          <ac:spMkLst>
            <pc:docMk/>
            <pc:sldMk cId="1933750472" sldId="285"/>
            <ac:spMk id="3" creationId="{880A00B4-BEEB-4A37-AD44-51CB3CA394CC}"/>
          </ac:spMkLst>
        </pc:spChg>
        <pc:picChg chg="add mod ord">
          <ac:chgData name="William Lee Stewart (2010984)" userId="S::2010984@student.uwtsd.ac.uk::c65dc988-2c2b-447a-9dd3-57f256038a52" providerId="AD" clId="Web-{A699FE18-B38D-5521-1C39-EEC49A19AB97}" dt="2021-05-21T07:39:25.861" v="2"/>
          <ac:picMkLst>
            <pc:docMk/>
            <pc:sldMk cId="1933750472" sldId="285"/>
            <ac:picMk id="4" creationId="{1A222F9A-52CD-4D16-937D-B423D258007D}"/>
          </ac:picMkLst>
        </pc:picChg>
      </pc:sldChg>
      <pc:sldChg chg="addSp delSp modSp new">
        <pc:chgData name="William Lee Stewart (2010984)" userId="S::2010984@student.uwtsd.ac.uk::c65dc988-2c2b-447a-9dd3-57f256038a52" providerId="AD" clId="Web-{A699FE18-B38D-5521-1C39-EEC49A19AB97}" dt="2021-05-21T07:45:23.275" v="52" actId="20577"/>
        <pc:sldMkLst>
          <pc:docMk/>
          <pc:sldMk cId="905046451" sldId="286"/>
        </pc:sldMkLst>
        <pc:spChg chg="mod">
          <ac:chgData name="William Lee Stewart (2010984)" userId="S::2010984@student.uwtsd.ac.uk::c65dc988-2c2b-447a-9dd3-57f256038a52" providerId="AD" clId="Web-{A699FE18-B38D-5521-1C39-EEC49A19AB97}" dt="2021-05-21T07:45:23.275" v="52" actId="20577"/>
          <ac:spMkLst>
            <pc:docMk/>
            <pc:sldMk cId="905046451" sldId="286"/>
            <ac:spMk id="2" creationId="{914C848C-ECD7-4F7D-A7F9-E3430418DAB9}"/>
          </ac:spMkLst>
        </pc:spChg>
        <pc:spChg chg="del">
          <ac:chgData name="William Lee Stewart (2010984)" userId="S::2010984@student.uwtsd.ac.uk::c65dc988-2c2b-447a-9dd3-57f256038a52" providerId="AD" clId="Web-{A699FE18-B38D-5521-1C39-EEC49A19AB97}" dt="2021-05-21T07:40:21.300" v="5"/>
          <ac:spMkLst>
            <pc:docMk/>
            <pc:sldMk cId="905046451" sldId="286"/>
            <ac:spMk id="3" creationId="{71ACBB1B-2CDA-47C9-8BBB-D67DE12DC53E}"/>
          </ac:spMkLst>
        </pc:spChg>
        <pc:picChg chg="add mod ord">
          <ac:chgData name="William Lee Stewart (2010984)" userId="S::2010984@student.uwtsd.ac.uk::c65dc988-2c2b-447a-9dd3-57f256038a52" providerId="AD" clId="Web-{A699FE18-B38D-5521-1C39-EEC49A19AB97}" dt="2021-05-21T07:40:21.300" v="5"/>
          <ac:picMkLst>
            <pc:docMk/>
            <pc:sldMk cId="905046451" sldId="286"/>
            <ac:picMk id="4" creationId="{287D6499-BF15-4F6B-95C2-277B2D014D2D}"/>
          </ac:picMkLst>
        </pc:picChg>
      </pc:sldChg>
      <pc:sldChg chg="addSp delSp modSp new">
        <pc:chgData name="William Lee Stewart (2010984)" userId="S::2010984@student.uwtsd.ac.uk::c65dc988-2c2b-447a-9dd3-57f256038a52" providerId="AD" clId="Web-{A699FE18-B38D-5521-1C39-EEC49A19AB97}" dt="2021-05-21T07:45:31.197" v="54" actId="20577"/>
        <pc:sldMkLst>
          <pc:docMk/>
          <pc:sldMk cId="3377291742" sldId="287"/>
        </pc:sldMkLst>
        <pc:spChg chg="mod">
          <ac:chgData name="William Lee Stewart (2010984)" userId="S::2010984@student.uwtsd.ac.uk::c65dc988-2c2b-447a-9dd3-57f256038a52" providerId="AD" clId="Web-{A699FE18-B38D-5521-1C39-EEC49A19AB97}" dt="2021-05-21T07:45:31.197" v="54" actId="20577"/>
          <ac:spMkLst>
            <pc:docMk/>
            <pc:sldMk cId="3377291742" sldId="287"/>
            <ac:spMk id="2" creationId="{2518787B-C853-4A8F-BAF6-7C78D782B510}"/>
          </ac:spMkLst>
        </pc:spChg>
        <pc:spChg chg="del">
          <ac:chgData name="William Lee Stewart (2010984)" userId="S::2010984@student.uwtsd.ac.uk::c65dc988-2c2b-447a-9dd3-57f256038a52" providerId="AD" clId="Web-{A699FE18-B38D-5521-1C39-EEC49A19AB97}" dt="2021-05-21T07:41:14.520" v="6"/>
          <ac:spMkLst>
            <pc:docMk/>
            <pc:sldMk cId="3377291742" sldId="287"/>
            <ac:spMk id="3" creationId="{9140E355-282C-4526-B8DD-BEEC6A4AC4FA}"/>
          </ac:spMkLst>
        </pc:spChg>
        <pc:picChg chg="add mod ord">
          <ac:chgData name="William Lee Stewart (2010984)" userId="S::2010984@student.uwtsd.ac.uk::c65dc988-2c2b-447a-9dd3-57f256038a52" providerId="AD" clId="Web-{A699FE18-B38D-5521-1C39-EEC49A19AB97}" dt="2021-05-21T07:41:14.520" v="6"/>
          <ac:picMkLst>
            <pc:docMk/>
            <pc:sldMk cId="3377291742" sldId="287"/>
            <ac:picMk id="4" creationId="{5FF41E38-40BC-4EAA-8322-AF3CF435766F}"/>
          </ac:picMkLst>
        </pc:picChg>
      </pc:sldChg>
      <pc:sldChg chg="addSp delSp modSp new">
        <pc:chgData name="William Lee Stewart (2010984)" userId="S::2010984@student.uwtsd.ac.uk::c65dc988-2c2b-447a-9dd3-57f256038a52" providerId="AD" clId="Web-{A699FE18-B38D-5521-1C39-EEC49A19AB97}" dt="2021-05-21T07:45:47.244" v="66" actId="20577"/>
        <pc:sldMkLst>
          <pc:docMk/>
          <pc:sldMk cId="3845116536" sldId="288"/>
        </pc:sldMkLst>
        <pc:spChg chg="mod">
          <ac:chgData name="William Lee Stewart (2010984)" userId="S::2010984@student.uwtsd.ac.uk::c65dc988-2c2b-447a-9dd3-57f256038a52" providerId="AD" clId="Web-{A699FE18-B38D-5521-1C39-EEC49A19AB97}" dt="2021-05-21T07:45:47.244" v="66" actId="20577"/>
          <ac:spMkLst>
            <pc:docMk/>
            <pc:sldMk cId="3845116536" sldId="288"/>
            <ac:spMk id="2" creationId="{11F47636-AB43-4CDD-B660-1C0B51D9749B}"/>
          </ac:spMkLst>
        </pc:spChg>
        <pc:spChg chg="del">
          <ac:chgData name="William Lee Stewart (2010984)" userId="S::2010984@student.uwtsd.ac.uk::c65dc988-2c2b-447a-9dd3-57f256038a52" providerId="AD" clId="Web-{A699FE18-B38D-5521-1C39-EEC49A19AB97}" dt="2021-05-21T07:41:53.192" v="9"/>
          <ac:spMkLst>
            <pc:docMk/>
            <pc:sldMk cId="3845116536" sldId="288"/>
            <ac:spMk id="3" creationId="{6F017A25-D6A4-4198-8B1C-879FB2D9F176}"/>
          </ac:spMkLst>
        </pc:spChg>
        <pc:picChg chg="add mod ord">
          <ac:chgData name="William Lee Stewart (2010984)" userId="S::2010984@student.uwtsd.ac.uk::c65dc988-2c2b-447a-9dd3-57f256038a52" providerId="AD" clId="Web-{A699FE18-B38D-5521-1C39-EEC49A19AB97}" dt="2021-05-21T07:41:53.192" v="9"/>
          <ac:picMkLst>
            <pc:docMk/>
            <pc:sldMk cId="3845116536" sldId="288"/>
            <ac:picMk id="4" creationId="{49C7D6CB-CE9D-48BE-8BDC-24999F985D95}"/>
          </ac:picMkLst>
        </pc:picChg>
      </pc:sldChg>
      <pc:sldChg chg="addSp delSp modSp new">
        <pc:chgData name="William Lee Stewart (2010984)" userId="S::2010984@student.uwtsd.ac.uk::c65dc988-2c2b-447a-9dd3-57f256038a52" providerId="AD" clId="Web-{A699FE18-B38D-5521-1C39-EEC49A19AB97}" dt="2021-05-21T07:46:03.494" v="69" actId="20577"/>
        <pc:sldMkLst>
          <pc:docMk/>
          <pc:sldMk cId="815890615" sldId="289"/>
        </pc:sldMkLst>
        <pc:spChg chg="mod">
          <ac:chgData name="William Lee Stewart (2010984)" userId="S::2010984@student.uwtsd.ac.uk::c65dc988-2c2b-447a-9dd3-57f256038a52" providerId="AD" clId="Web-{A699FE18-B38D-5521-1C39-EEC49A19AB97}" dt="2021-05-21T07:46:03.494" v="69" actId="20577"/>
          <ac:spMkLst>
            <pc:docMk/>
            <pc:sldMk cId="815890615" sldId="289"/>
            <ac:spMk id="2" creationId="{22400872-35AB-467D-A20E-234703190A48}"/>
          </ac:spMkLst>
        </pc:spChg>
        <pc:spChg chg="del">
          <ac:chgData name="William Lee Stewart (2010984)" userId="S::2010984@student.uwtsd.ac.uk::c65dc988-2c2b-447a-9dd3-57f256038a52" providerId="AD" clId="Web-{A699FE18-B38D-5521-1C39-EEC49A19AB97}" dt="2021-05-21T07:42:11.161" v="10"/>
          <ac:spMkLst>
            <pc:docMk/>
            <pc:sldMk cId="815890615" sldId="289"/>
            <ac:spMk id="3" creationId="{B13FE1BE-1ECE-4BE3-B8BA-B0D303C87CC0}"/>
          </ac:spMkLst>
        </pc:spChg>
        <pc:picChg chg="add mod ord">
          <ac:chgData name="William Lee Stewart (2010984)" userId="S::2010984@student.uwtsd.ac.uk::c65dc988-2c2b-447a-9dd3-57f256038a52" providerId="AD" clId="Web-{A699FE18-B38D-5521-1C39-EEC49A19AB97}" dt="2021-05-21T07:42:11.161" v="10"/>
          <ac:picMkLst>
            <pc:docMk/>
            <pc:sldMk cId="815890615" sldId="289"/>
            <ac:picMk id="4" creationId="{726237D8-1D65-4D2D-8E79-731F2825F2B3}"/>
          </ac:picMkLst>
        </pc:picChg>
      </pc:sldChg>
      <pc:sldChg chg="addSp delSp modSp new">
        <pc:chgData name="William Lee Stewart (2010984)" userId="S::2010984@student.uwtsd.ac.uk::c65dc988-2c2b-447a-9dd3-57f256038a52" providerId="AD" clId="Web-{A699FE18-B38D-5521-1C39-EEC49A19AB97}" dt="2021-05-21T07:46:11.854" v="72" actId="20577"/>
        <pc:sldMkLst>
          <pc:docMk/>
          <pc:sldMk cId="3701996098" sldId="290"/>
        </pc:sldMkLst>
        <pc:spChg chg="mod">
          <ac:chgData name="William Lee Stewart (2010984)" userId="S::2010984@student.uwtsd.ac.uk::c65dc988-2c2b-447a-9dd3-57f256038a52" providerId="AD" clId="Web-{A699FE18-B38D-5521-1C39-EEC49A19AB97}" dt="2021-05-21T07:46:11.854" v="72" actId="20577"/>
          <ac:spMkLst>
            <pc:docMk/>
            <pc:sldMk cId="3701996098" sldId="290"/>
            <ac:spMk id="2" creationId="{233B9899-A790-4AC6-A0D8-ED885FC17E39}"/>
          </ac:spMkLst>
        </pc:spChg>
        <pc:spChg chg="del">
          <ac:chgData name="William Lee Stewart (2010984)" userId="S::2010984@student.uwtsd.ac.uk::c65dc988-2c2b-447a-9dd3-57f256038a52" providerId="AD" clId="Web-{A699FE18-B38D-5521-1C39-EEC49A19AB97}" dt="2021-05-21T07:42:28.162" v="12"/>
          <ac:spMkLst>
            <pc:docMk/>
            <pc:sldMk cId="3701996098" sldId="290"/>
            <ac:spMk id="3" creationId="{C32B7871-EE69-425E-A8A1-FF91B3F46395}"/>
          </ac:spMkLst>
        </pc:spChg>
        <pc:picChg chg="add mod ord">
          <ac:chgData name="William Lee Stewart (2010984)" userId="S::2010984@student.uwtsd.ac.uk::c65dc988-2c2b-447a-9dd3-57f256038a52" providerId="AD" clId="Web-{A699FE18-B38D-5521-1C39-EEC49A19AB97}" dt="2021-05-21T07:42:28.162" v="12"/>
          <ac:picMkLst>
            <pc:docMk/>
            <pc:sldMk cId="3701996098" sldId="290"/>
            <ac:picMk id="4" creationId="{8AE072B2-7F4F-48E7-AA86-D3BF14337EAA}"/>
          </ac:picMkLst>
        </pc:picChg>
      </pc:sldChg>
      <pc:sldChg chg="addSp delSp modSp new">
        <pc:chgData name="William Lee Stewart (2010984)" userId="S::2010984@student.uwtsd.ac.uk::c65dc988-2c2b-447a-9dd3-57f256038a52" providerId="AD" clId="Web-{A699FE18-B38D-5521-1C39-EEC49A19AB97}" dt="2021-05-21T07:46:59.042" v="91" actId="20577"/>
        <pc:sldMkLst>
          <pc:docMk/>
          <pc:sldMk cId="1367675878" sldId="291"/>
        </pc:sldMkLst>
        <pc:spChg chg="mod">
          <ac:chgData name="William Lee Stewart (2010984)" userId="S::2010984@student.uwtsd.ac.uk::c65dc988-2c2b-447a-9dd3-57f256038a52" providerId="AD" clId="Web-{A699FE18-B38D-5521-1C39-EEC49A19AB97}" dt="2021-05-21T07:46:59.042" v="91" actId="20577"/>
          <ac:spMkLst>
            <pc:docMk/>
            <pc:sldMk cId="1367675878" sldId="291"/>
            <ac:spMk id="2" creationId="{94DBBD7C-FD63-476A-BE69-716C1A5828C0}"/>
          </ac:spMkLst>
        </pc:spChg>
        <pc:spChg chg="del">
          <ac:chgData name="William Lee Stewart (2010984)" userId="S::2010984@student.uwtsd.ac.uk::c65dc988-2c2b-447a-9dd3-57f256038a52" providerId="AD" clId="Web-{A699FE18-B38D-5521-1C39-EEC49A19AB97}" dt="2021-05-21T07:43:34.116" v="14"/>
          <ac:spMkLst>
            <pc:docMk/>
            <pc:sldMk cId="1367675878" sldId="291"/>
            <ac:spMk id="3" creationId="{9F46ADDB-68F4-4839-BCAB-0AEE4CE57068}"/>
          </ac:spMkLst>
        </pc:spChg>
        <pc:picChg chg="add mod ord">
          <ac:chgData name="William Lee Stewart (2010984)" userId="S::2010984@student.uwtsd.ac.uk::c65dc988-2c2b-447a-9dd3-57f256038a52" providerId="AD" clId="Web-{A699FE18-B38D-5521-1C39-EEC49A19AB97}" dt="2021-05-21T07:43:34.116" v="14"/>
          <ac:picMkLst>
            <pc:docMk/>
            <pc:sldMk cId="1367675878" sldId="291"/>
            <ac:picMk id="4" creationId="{8BCF6464-2B51-4A6A-9BFA-0B2C2ED308EE}"/>
          </ac:picMkLst>
        </pc:picChg>
      </pc:sldChg>
      <pc:sldChg chg="addSp delSp modSp new">
        <pc:chgData name="William Lee Stewart (2010984)" userId="S::2010984@student.uwtsd.ac.uk::c65dc988-2c2b-447a-9dd3-57f256038a52" providerId="AD" clId="Web-{A699FE18-B38D-5521-1C39-EEC49A19AB97}" dt="2021-05-21T07:49:22.310" v="113" actId="20577"/>
        <pc:sldMkLst>
          <pc:docMk/>
          <pc:sldMk cId="1975506387" sldId="292"/>
        </pc:sldMkLst>
        <pc:spChg chg="mod">
          <ac:chgData name="William Lee Stewart (2010984)" userId="S::2010984@student.uwtsd.ac.uk::c65dc988-2c2b-447a-9dd3-57f256038a52" providerId="AD" clId="Web-{A699FE18-B38D-5521-1C39-EEC49A19AB97}" dt="2021-05-21T07:49:22.310" v="113" actId="20577"/>
          <ac:spMkLst>
            <pc:docMk/>
            <pc:sldMk cId="1975506387" sldId="292"/>
            <ac:spMk id="2" creationId="{B12F331B-3D11-4311-8270-81FB97F476DA}"/>
          </ac:spMkLst>
        </pc:spChg>
        <pc:spChg chg="del">
          <ac:chgData name="William Lee Stewart (2010984)" userId="S::2010984@student.uwtsd.ac.uk::c65dc988-2c2b-447a-9dd3-57f256038a52" providerId="AD" clId="Web-{A699FE18-B38D-5521-1C39-EEC49A19AB97}" dt="2021-05-21T07:48:27.997" v="94"/>
          <ac:spMkLst>
            <pc:docMk/>
            <pc:sldMk cId="1975506387" sldId="292"/>
            <ac:spMk id="3" creationId="{0F02D9C1-C6E3-4839-AAA6-1722B9F88061}"/>
          </ac:spMkLst>
        </pc:spChg>
        <pc:picChg chg="add mod ord">
          <ac:chgData name="William Lee Stewart (2010984)" userId="S::2010984@student.uwtsd.ac.uk::c65dc988-2c2b-447a-9dd3-57f256038a52" providerId="AD" clId="Web-{A699FE18-B38D-5521-1C39-EEC49A19AB97}" dt="2021-05-21T07:48:27.997" v="94"/>
          <ac:picMkLst>
            <pc:docMk/>
            <pc:sldMk cId="1975506387" sldId="292"/>
            <ac:picMk id="4" creationId="{602C3693-2DA9-49D9-90C2-78699252B428}"/>
          </ac:picMkLst>
        </pc:picChg>
      </pc:sldChg>
      <pc:sldChg chg="addSp delSp modSp new">
        <pc:chgData name="William Lee Stewart (2010984)" userId="S::2010984@student.uwtsd.ac.uk::c65dc988-2c2b-447a-9dd3-57f256038a52" providerId="AD" clId="Web-{A699FE18-B38D-5521-1C39-EEC49A19AB97}" dt="2021-05-21T07:50:09.718" v="129" actId="20577"/>
        <pc:sldMkLst>
          <pc:docMk/>
          <pc:sldMk cId="2605531646" sldId="293"/>
        </pc:sldMkLst>
        <pc:spChg chg="mod">
          <ac:chgData name="William Lee Stewart (2010984)" userId="S::2010984@student.uwtsd.ac.uk::c65dc988-2c2b-447a-9dd3-57f256038a52" providerId="AD" clId="Web-{A699FE18-B38D-5521-1C39-EEC49A19AB97}" dt="2021-05-21T07:50:09.718" v="129" actId="20577"/>
          <ac:spMkLst>
            <pc:docMk/>
            <pc:sldMk cId="2605531646" sldId="293"/>
            <ac:spMk id="2" creationId="{BE921919-B0B8-4CE0-94E5-2049062725D0}"/>
          </ac:spMkLst>
        </pc:spChg>
        <pc:spChg chg="del">
          <ac:chgData name="William Lee Stewart (2010984)" userId="S::2010984@student.uwtsd.ac.uk::c65dc988-2c2b-447a-9dd3-57f256038a52" providerId="AD" clId="Web-{A699FE18-B38D-5521-1C39-EEC49A19AB97}" dt="2021-05-21T07:49:32.123" v="114"/>
          <ac:spMkLst>
            <pc:docMk/>
            <pc:sldMk cId="2605531646" sldId="293"/>
            <ac:spMk id="3" creationId="{987839E5-E0EC-459A-9A8F-F2E2328E19ED}"/>
          </ac:spMkLst>
        </pc:spChg>
        <pc:picChg chg="add mod ord">
          <ac:chgData name="William Lee Stewart (2010984)" userId="S::2010984@student.uwtsd.ac.uk::c65dc988-2c2b-447a-9dd3-57f256038a52" providerId="AD" clId="Web-{A699FE18-B38D-5521-1C39-EEC49A19AB97}" dt="2021-05-21T07:49:32.123" v="114"/>
          <ac:picMkLst>
            <pc:docMk/>
            <pc:sldMk cId="2605531646" sldId="293"/>
            <ac:picMk id="4" creationId="{B0B44B70-7017-45F7-9AC5-E1B1D6AF0F38}"/>
          </ac:picMkLst>
        </pc:picChg>
      </pc:sldChg>
      <pc:sldChg chg="new del">
        <pc:chgData name="William Lee Stewart (2010984)" userId="S::2010984@student.uwtsd.ac.uk::c65dc988-2c2b-447a-9dd3-57f256038a52" providerId="AD" clId="Web-{A699FE18-B38D-5521-1C39-EEC49A19AB97}" dt="2021-05-21T07:51:24.641" v="131"/>
        <pc:sldMkLst>
          <pc:docMk/>
          <pc:sldMk cId="1830715768" sldId="294"/>
        </pc:sldMkLst>
      </pc:sldChg>
    </pc:docChg>
  </pc:docChgLst>
  <pc:docChgLst>
    <pc:chgData name="William Lee Stewart (2010984)" userId="S::2010984@student.uwtsd.ac.uk::c65dc988-2c2b-447a-9dd3-57f256038a52" providerId="AD" clId="Web-{7C3764DB-717F-B96E-633B-86CBFFD50295}"/>
    <pc:docChg chg="modSld">
      <pc:chgData name="William Lee Stewart (2010984)" userId="S::2010984@student.uwtsd.ac.uk::c65dc988-2c2b-447a-9dd3-57f256038a52" providerId="AD" clId="Web-{7C3764DB-717F-B96E-633B-86CBFFD50295}" dt="2021-04-30T14:05:18.566" v="174"/>
      <pc:docMkLst>
        <pc:docMk/>
      </pc:docMkLst>
      <pc:sldChg chg="modSp">
        <pc:chgData name="William Lee Stewart (2010984)" userId="S::2010984@student.uwtsd.ac.uk::c65dc988-2c2b-447a-9dd3-57f256038a52" providerId="AD" clId="Web-{7C3764DB-717F-B96E-633B-86CBFFD50295}" dt="2021-04-30T14:01:00.591" v="142" actId="20577"/>
        <pc:sldMkLst>
          <pc:docMk/>
          <pc:sldMk cId="2678209913" sldId="262"/>
        </pc:sldMkLst>
        <pc:spChg chg="mod">
          <ac:chgData name="William Lee Stewart (2010984)" userId="S::2010984@student.uwtsd.ac.uk::c65dc988-2c2b-447a-9dd3-57f256038a52" providerId="AD" clId="Web-{7C3764DB-717F-B96E-633B-86CBFFD50295}" dt="2021-04-30T14:01:00.591" v="142" actId="20577"/>
          <ac:spMkLst>
            <pc:docMk/>
            <pc:sldMk cId="2678209913" sldId="262"/>
            <ac:spMk id="4" creationId="{B157EFEE-13A4-41D1-894D-AC02E646E39A}"/>
          </ac:spMkLst>
        </pc:spChg>
      </pc:sldChg>
      <pc:sldChg chg="addSp delSp modSp">
        <pc:chgData name="William Lee Stewart (2010984)" userId="S::2010984@student.uwtsd.ac.uk::c65dc988-2c2b-447a-9dd3-57f256038a52" providerId="AD" clId="Web-{7C3764DB-717F-B96E-633B-86CBFFD50295}" dt="2021-04-30T14:05:18.566" v="174"/>
        <pc:sldMkLst>
          <pc:docMk/>
          <pc:sldMk cId="413297931" sldId="275"/>
        </pc:sldMkLst>
        <pc:spChg chg="mod">
          <ac:chgData name="William Lee Stewart (2010984)" userId="S::2010984@student.uwtsd.ac.uk::c65dc988-2c2b-447a-9dd3-57f256038a52" providerId="AD" clId="Web-{7C3764DB-717F-B96E-633B-86CBFFD50295}" dt="2021-04-30T13:54:09.988" v="11" actId="20577"/>
          <ac:spMkLst>
            <pc:docMk/>
            <pc:sldMk cId="413297931" sldId="275"/>
            <ac:spMk id="2" creationId="{557161DE-50E5-4A9F-8A51-2E983881181D}"/>
          </ac:spMkLst>
        </pc:spChg>
        <pc:spChg chg="add mod">
          <ac:chgData name="William Lee Stewart (2010984)" userId="S::2010984@student.uwtsd.ac.uk::c65dc988-2c2b-447a-9dd3-57f256038a52" providerId="AD" clId="Web-{7C3764DB-717F-B96E-633B-86CBFFD50295}" dt="2021-04-30T14:03:42.470" v="163" actId="20577"/>
          <ac:spMkLst>
            <pc:docMk/>
            <pc:sldMk cId="413297931" sldId="275"/>
            <ac:spMk id="5" creationId="{A13F75F9-3E43-45A1-A24C-EC681AD798BA}"/>
          </ac:spMkLst>
        </pc:spChg>
        <pc:picChg chg="mod modCrop">
          <ac:chgData name="William Lee Stewart (2010984)" userId="S::2010984@student.uwtsd.ac.uk::c65dc988-2c2b-447a-9dd3-57f256038a52" providerId="AD" clId="Web-{7C3764DB-717F-B96E-633B-86CBFFD50295}" dt="2021-04-30T14:04:18.924" v="170" actId="14100"/>
          <ac:picMkLst>
            <pc:docMk/>
            <pc:sldMk cId="413297931" sldId="275"/>
            <ac:picMk id="3" creationId="{E934F221-BEC9-42ED-992A-52E9D5024691}"/>
          </ac:picMkLst>
        </pc:picChg>
        <pc:inkChg chg="add">
          <ac:chgData name="William Lee Stewart (2010984)" userId="S::2010984@student.uwtsd.ac.uk::c65dc988-2c2b-447a-9dd3-57f256038a52" providerId="AD" clId="Web-{7C3764DB-717F-B96E-633B-86CBFFD50295}" dt="2021-04-30T14:04:53.800" v="171"/>
          <ac:inkMkLst>
            <pc:docMk/>
            <pc:sldMk cId="413297931" sldId="275"/>
            <ac:inkMk id="6" creationId="{41E3D7B5-8B58-41E3-B8BA-C0B744D8BD3D}"/>
          </ac:inkMkLst>
        </pc:inkChg>
        <pc:inkChg chg="add">
          <ac:chgData name="William Lee Stewart (2010984)" userId="S::2010984@student.uwtsd.ac.uk::c65dc988-2c2b-447a-9dd3-57f256038a52" providerId="AD" clId="Web-{7C3764DB-717F-B96E-633B-86CBFFD50295}" dt="2021-04-30T14:04:59.113" v="172"/>
          <ac:inkMkLst>
            <pc:docMk/>
            <pc:sldMk cId="413297931" sldId="275"/>
            <ac:inkMk id="7" creationId="{A0B23A3A-7002-4EE1-9537-967B4836234F}"/>
          </ac:inkMkLst>
        </pc:inkChg>
        <pc:inkChg chg="add del">
          <ac:chgData name="William Lee Stewart (2010984)" userId="S::2010984@student.uwtsd.ac.uk::c65dc988-2c2b-447a-9dd3-57f256038a52" providerId="AD" clId="Web-{7C3764DB-717F-B96E-633B-86CBFFD50295}" dt="2021-04-30T14:05:18.566" v="174"/>
          <ac:inkMkLst>
            <pc:docMk/>
            <pc:sldMk cId="413297931" sldId="275"/>
            <ac:inkMk id="8" creationId="{3FAC6F9E-85F0-4D83-82F8-6104DB26E79C}"/>
          </ac:inkMkLst>
        </pc:inkChg>
      </pc:sldChg>
    </pc:docChg>
  </pc:docChgLst>
  <pc:docChgLst>
    <pc:chgData name="Ian Showell" userId="S::i.showell@uwtsd.ac.uk::f3cd7420-3bbb-401b-bd2c-cb0386a61dfb" providerId="AD" clId="Web-{C874D51B-2CBD-3774-BAE8-EEB211CF5A01}"/>
    <pc:docChg chg="modSld">
      <pc:chgData name="Ian Showell" userId="S::i.showell@uwtsd.ac.uk::f3cd7420-3bbb-401b-bd2c-cb0386a61dfb" providerId="AD" clId="Web-{C874D51B-2CBD-3774-BAE8-EEB211CF5A01}" dt="2021-05-17T11:57:16.357" v="229" actId="14100"/>
      <pc:docMkLst>
        <pc:docMk/>
      </pc:docMkLst>
      <pc:sldChg chg="modSp">
        <pc:chgData name="Ian Showell" userId="S::i.showell@uwtsd.ac.uk::f3cd7420-3bbb-401b-bd2c-cb0386a61dfb" providerId="AD" clId="Web-{C874D51B-2CBD-3774-BAE8-EEB211CF5A01}" dt="2021-05-17T11:07:46.997" v="0" actId="14100"/>
        <pc:sldMkLst>
          <pc:docMk/>
          <pc:sldMk cId="1969660476" sldId="264"/>
        </pc:sldMkLst>
        <pc:spChg chg="mod">
          <ac:chgData name="Ian Showell" userId="S::i.showell@uwtsd.ac.uk::f3cd7420-3bbb-401b-bd2c-cb0386a61dfb" providerId="AD" clId="Web-{C874D51B-2CBD-3774-BAE8-EEB211CF5A01}" dt="2021-05-17T11:07:46.997" v="0" actId="14100"/>
          <ac:spMkLst>
            <pc:docMk/>
            <pc:sldMk cId="1969660476" sldId="264"/>
            <ac:spMk id="5" creationId="{CDE8EBCA-0E85-4024-8158-C52FDEE37002}"/>
          </ac:spMkLst>
        </pc:spChg>
      </pc:sldChg>
      <pc:sldChg chg="modSp">
        <pc:chgData name="Ian Showell" userId="S::i.showell@uwtsd.ac.uk::f3cd7420-3bbb-401b-bd2c-cb0386a61dfb" providerId="AD" clId="Web-{C874D51B-2CBD-3774-BAE8-EEB211CF5A01}" dt="2021-05-17T11:57:16.357" v="229" actId="14100"/>
        <pc:sldMkLst>
          <pc:docMk/>
          <pc:sldMk cId="3279887152" sldId="270"/>
        </pc:sldMkLst>
        <pc:spChg chg="mod">
          <ac:chgData name="Ian Showell" userId="S::i.showell@uwtsd.ac.uk::f3cd7420-3bbb-401b-bd2c-cb0386a61dfb" providerId="AD" clId="Web-{C874D51B-2CBD-3774-BAE8-EEB211CF5A01}" dt="2021-05-17T11:57:16.357" v="229" actId="14100"/>
          <ac:spMkLst>
            <pc:docMk/>
            <pc:sldMk cId="3279887152" sldId="270"/>
            <ac:spMk id="3" creationId="{31BB4132-2A54-49E8-BFF3-A5207DE854A5}"/>
          </ac:spMkLst>
        </pc:spChg>
      </pc:sldChg>
      <pc:sldChg chg="modSp">
        <pc:chgData name="Ian Showell" userId="S::i.showell@uwtsd.ac.uk::f3cd7420-3bbb-401b-bd2c-cb0386a61dfb" providerId="AD" clId="Web-{C874D51B-2CBD-3774-BAE8-EEB211CF5A01}" dt="2021-05-17T11:48:42.437" v="164" actId="20577"/>
        <pc:sldMkLst>
          <pc:docMk/>
          <pc:sldMk cId="1511545240" sldId="278"/>
        </pc:sldMkLst>
        <pc:spChg chg="mod">
          <ac:chgData name="Ian Showell" userId="S::i.showell@uwtsd.ac.uk::f3cd7420-3bbb-401b-bd2c-cb0386a61dfb" providerId="AD" clId="Web-{C874D51B-2CBD-3774-BAE8-EEB211CF5A01}" dt="2021-05-17T11:48:42.437" v="164" actId="20577"/>
          <ac:spMkLst>
            <pc:docMk/>
            <pc:sldMk cId="1511545240" sldId="278"/>
            <ac:spMk id="3" creationId="{7F8C53B4-7F7E-49D7-90BF-6EA1D98855DC}"/>
          </ac:spMkLst>
        </pc:spChg>
      </pc:sldChg>
    </pc:docChg>
  </pc:docChgLst>
  <pc:docChgLst>
    <pc:chgData name="William Lee Stewart (2010984)" userId="S::2010984@student.uwtsd.ac.uk::c65dc988-2c2b-447a-9dd3-57f256038a52" providerId="AD" clId="Web-{8DCFDA48-7112-4EAA-DECF-33172B61526C}"/>
    <pc:docChg chg="modSld">
      <pc:chgData name="William Lee Stewart (2010984)" userId="S::2010984@student.uwtsd.ac.uk::c65dc988-2c2b-447a-9dd3-57f256038a52" providerId="AD" clId="Web-{8DCFDA48-7112-4EAA-DECF-33172B61526C}" dt="2021-04-29T12:49:53.153" v="186" actId="1076"/>
      <pc:docMkLst>
        <pc:docMk/>
      </pc:docMkLst>
      <pc:sldChg chg="delSp modSp">
        <pc:chgData name="William Lee Stewart (2010984)" userId="S::2010984@student.uwtsd.ac.uk::c65dc988-2c2b-447a-9dd3-57f256038a52" providerId="AD" clId="Web-{8DCFDA48-7112-4EAA-DECF-33172B61526C}" dt="2021-04-29T12:49:53.153" v="186" actId="1076"/>
        <pc:sldMkLst>
          <pc:docMk/>
          <pc:sldMk cId="2678209913" sldId="262"/>
        </pc:sldMkLst>
        <pc:spChg chg="del mod">
          <ac:chgData name="William Lee Stewart (2010984)" userId="S::2010984@student.uwtsd.ac.uk::c65dc988-2c2b-447a-9dd3-57f256038a52" providerId="AD" clId="Web-{8DCFDA48-7112-4EAA-DECF-33172B61526C}" dt="2021-04-29T12:49:33.262" v="182"/>
          <ac:spMkLst>
            <pc:docMk/>
            <pc:sldMk cId="2678209913" sldId="262"/>
            <ac:spMk id="15" creationId="{11920881-9DCE-4EA2-BE33-1FFC252A4BF8}"/>
          </ac:spMkLst>
        </pc:spChg>
        <pc:picChg chg="mod">
          <ac:chgData name="William Lee Stewart (2010984)" userId="S::2010984@student.uwtsd.ac.uk::c65dc988-2c2b-447a-9dd3-57f256038a52" providerId="AD" clId="Web-{8DCFDA48-7112-4EAA-DECF-33172B61526C}" dt="2021-04-29T12:49:53.153" v="186" actId="1076"/>
          <ac:picMkLst>
            <pc:docMk/>
            <pc:sldMk cId="2678209913" sldId="262"/>
            <ac:picMk id="13" creationId="{B4F87248-2BFD-4210-B5C6-8E5FFC541F6E}"/>
          </ac:picMkLst>
        </pc:picChg>
      </pc:sldChg>
      <pc:sldChg chg="addSp modSp">
        <pc:chgData name="William Lee Stewart (2010984)" userId="S::2010984@student.uwtsd.ac.uk::c65dc988-2c2b-447a-9dd3-57f256038a52" providerId="AD" clId="Web-{8DCFDA48-7112-4EAA-DECF-33172B61526C}" dt="2021-04-29T12:45:54.414" v="91" actId="1076"/>
        <pc:sldMkLst>
          <pc:docMk/>
          <pc:sldMk cId="1549975946" sldId="266"/>
        </pc:sldMkLst>
        <pc:spChg chg="add">
          <ac:chgData name="William Lee Stewart (2010984)" userId="S::2010984@student.uwtsd.ac.uk::c65dc988-2c2b-447a-9dd3-57f256038a52" providerId="AD" clId="Web-{8DCFDA48-7112-4EAA-DECF-33172B61526C}" dt="2021-04-29T12:43:31.208" v="62"/>
          <ac:spMkLst>
            <pc:docMk/>
            <pc:sldMk cId="1549975946" sldId="266"/>
            <ac:spMk id="3" creationId="{FB1DA8D0-BDE1-49A7-8823-7939D03883C7}"/>
          </ac:spMkLst>
        </pc:spChg>
        <pc:spChg chg="add mod">
          <ac:chgData name="William Lee Stewart (2010984)" userId="S::2010984@student.uwtsd.ac.uk::c65dc988-2c2b-447a-9dd3-57f256038a52" providerId="AD" clId="Web-{8DCFDA48-7112-4EAA-DECF-33172B61526C}" dt="2021-04-29T12:45:54.414" v="91" actId="1076"/>
          <ac:spMkLst>
            <pc:docMk/>
            <pc:sldMk cId="1549975946" sldId="266"/>
            <ac:spMk id="5" creationId="{C7BAC350-EFF1-47D1-8AA6-255B530B7B49}"/>
          </ac:spMkLst>
        </pc:spChg>
        <pc:picChg chg="mod">
          <ac:chgData name="William Lee Stewart (2010984)" userId="S::2010984@student.uwtsd.ac.uk::c65dc988-2c2b-447a-9dd3-57f256038a52" providerId="AD" clId="Web-{8DCFDA48-7112-4EAA-DECF-33172B61526C}" dt="2021-04-29T12:43:35.098" v="63" actId="1076"/>
          <ac:picMkLst>
            <pc:docMk/>
            <pc:sldMk cId="1549975946" sldId="266"/>
            <ac:picMk id="4" creationId="{8C1CEA67-D613-4F85-AFB8-E344551DADB0}"/>
          </ac:picMkLst>
        </pc:picChg>
      </pc:sldChg>
      <pc:sldChg chg="modSp">
        <pc:chgData name="William Lee Stewart (2010984)" userId="S::2010984@student.uwtsd.ac.uk::c65dc988-2c2b-447a-9dd3-57f256038a52" providerId="AD" clId="Web-{8DCFDA48-7112-4EAA-DECF-33172B61526C}" dt="2021-04-29T11:53:30.990" v="48" actId="20577"/>
        <pc:sldMkLst>
          <pc:docMk/>
          <pc:sldMk cId="851678231" sldId="272"/>
        </pc:sldMkLst>
        <pc:spChg chg="mod">
          <ac:chgData name="William Lee Stewart (2010984)" userId="S::2010984@student.uwtsd.ac.uk::c65dc988-2c2b-447a-9dd3-57f256038a52" providerId="AD" clId="Web-{8DCFDA48-7112-4EAA-DECF-33172B61526C}" dt="2021-04-29T11:53:30.990" v="48" actId="20577"/>
          <ac:spMkLst>
            <pc:docMk/>
            <pc:sldMk cId="851678231" sldId="272"/>
            <ac:spMk id="3" creationId="{D29054B6-3D77-4A43-BEC9-302DAD21CA6B}"/>
          </ac:spMkLst>
        </pc:spChg>
      </pc:sldChg>
      <pc:sldChg chg="addSp modSp">
        <pc:chgData name="William Lee Stewart (2010984)" userId="S::2010984@student.uwtsd.ac.uk::c65dc988-2c2b-447a-9dd3-57f256038a52" providerId="AD" clId="Web-{8DCFDA48-7112-4EAA-DECF-33172B61526C}" dt="2021-04-29T12:32:34.257" v="61" actId="20577"/>
        <pc:sldMkLst>
          <pc:docMk/>
          <pc:sldMk cId="549123992" sldId="274"/>
        </pc:sldMkLst>
        <pc:spChg chg="mod">
          <ac:chgData name="William Lee Stewart (2010984)" userId="S::2010984@student.uwtsd.ac.uk::c65dc988-2c2b-447a-9dd3-57f256038a52" providerId="AD" clId="Web-{8DCFDA48-7112-4EAA-DECF-33172B61526C}" dt="2021-04-29T12:32:34.257" v="61" actId="20577"/>
          <ac:spMkLst>
            <pc:docMk/>
            <pc:sldMk cId="549123992" sldId="274"/>
            <ac:spMk id="6" creationId="{4BD074B5-0DC3-4E36-83C8-1FCFCDB02656}"/>
          </ac:spMkLst>
        </pc:spChg>
        <pc:spChg chg="add mod">
          <ac:chgData name="William Lee Stewart (2010984)" userId="S::2010984@student.uwtsd.ac.uk::c65dc988-2c2b-447a-9dd3-57f256038a52" providerId="AD" clId="Web-{8DCFDA48-7112-4EAA-DECF-33172B61526C}" dt="2021-04-29T12:31:43.553" v="55" actId="1076"/>
          <ac:spMkLst>
            <pc:docMk/>
            <pc:sldMk cId="549123992" sldId="274"/>
            <ac:spMk id="7" creationId="{22801E44-8541-40CD-826D-18B8EB6BF3B1}"/>
          </ac:spMkLst>
        </pc:spChg>
      </pc:sldChg>
    </pc:docChg>
  </pc:docChgLst>
  <pc:docChgLst>
    <pc:chgData name="William Lee Stewart (2010984)" userId="S::2010984@student.uwtsd.ac.uk::c65dc988-2c2b-447a-9dd3-57f256038a52" providerId="AD" clId="Web-{DCD4D9F1-A139-4CC5-F151-484E278C2317}"/>
    <pc:docChg chg="modSld">
      <pc:chgData name="William Lee Stewart (2010984)" userId="S::2010984@student.uwtsd.ac.uk::c65dc988-2c2b-447a-9dd3-57f256038a52" providerId="AD" clId="Web-{DCD4D9F1-A139-4CC5-F151-484E278C2317}" dt="2021-05-21T07:22:36.779" v="1" actId="1076"/>
      <pc:docMkLst>
        <pc:docMk/>
      </pc:docMkLst>
      <pc:sldChg chg="addSp modSp">
        <pc:chgData name="William Lee Stewart (2010984)" userId="S::2010984@student.uwtsd.ac.uk::c65dc988-2c2b-447a-9dd3-57f256038a52" providerId="AD" clId="Web-{DCD4D9F1-A139-4CC5-F151-484E278C2317}" dt="2021-05-21T07:22:36.779" v="1" actId="1076"/>
        <pc:sldMkLst>
          <pc:docMk/>
          <pc:sldMk cId="684530612" sldId="284"/>
        </pc:sldMkLst>
        <pc:picChg chg="add mod">
          <ac:chgData name="William Lee Stewart (2010984)" userId="S::2010984@student.uwtsd.ac.uk::c65dc988-2c2b-447a-9dd3-57f256038a52" providerId="AD" clId="Web-{DCD4D9F1-A139-4CC5-F151-484E278C2317}" dt="2021-05-21T07:22:36.779" v="1" actId="1076"/>
          <ac:picMkLst>
            <pc:docMk/>
            <pc:sldMk cId="684530612" sldId="284"/>
            <ac:picMk id="10" creationId="{BE43764E-309A-401C-B95B-93F1A6CF958A}"/>
          </ac:picMkLst>
        </pc:pic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04-30T14:06:39.64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8433 8853 16383 0 0,'0'5'0'0'0,"0"8"0"0"0,6 6 0 0 0,6 0 0 0 0,7 2 0 0 0,5-2 0 0 0,5-5 0 0 0,1-4 0 0 0,2 6 0 0 0,1 1 0 0 0,-1-3 0 0 0,-5 2 0 0 0,-2-3 0 0 0,-10-2 0 0 0,-14-4 0 0 0,-12-3 0 0 0,-9-2 0 0 0,-7-1 0 0 0,-3-1 0 0 0,-3-1 0 0 0,-1 0 0 0 0,0 1 0 0 0,1-1 0 0 0,6-10 0 0 0,2-3 0 0 0,0 1 0 0 0,-1 2 0 0 0,-1 3 0 0 0,4-2 0 0 0,0 1 0 0 0,-1 1 0 0 0,-2-3 0 0 0,-1 1 0 0 0,3-4 0 0 0,12 1 0 0 0,18 2 0 0 0,13 4 0 0 0,9 2 0 0 0,5 3 0 0 0,2 1 0 0 0,0 1 0 0 0,0 0 0 0 0,-1 1 0 0 0,5-1 0 0 0,0 1 0 0 0,-1-1 0 0 0,-1 0 0 0 0,-2 0 0 0 0,-2 0 0 0 0,-1 0 0 0 0,0 0 0 0 0,-6 0-16383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04-30T14:06:39.65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8477 9088 16383 0 0,'-6'0'0'0'0,"-1"-6"0"0"0,-5-1 0 0 0,-6 1 0 0 0,1-5 0 0 0,2-5 0 0 0,5-6 0 0 0,3-3 0 0 0,3-4 0 0 0,3-2 0 0 0,1-1 0 0 0,0 0 0 0 0,6 5 0 0 0,7 8 0 0 0,2 11 0 0 0,-3 13 0 0 0,3 11 0 0 0,-1 8 0 0 0,-4 5 0 0 0,-3 3 0 0 0,-2 2 0 0 0,-9-6 0 0 0,-2-12 0 0 0,-1-15 0 0 0,1-12 0 0 0,-4-5 0 0 0,0-4 0 0 0,2-5 0 0 0,2-3 0 0 0,2 4-16383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BF8EDC-2467-4AC4-8F64-B0285C2C745A}" type="datetimeFigureOut">
              <a:rPr lang="en-US"/>
              <a:t>5/21/2021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FC3F7F-6FB2-4BB3-8F7E-51CFC593EF1B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85305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Name./here on behalf of UWTSD to give a presentation on , MUTE devices, Q&amp;A at end,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C3F7F-6FB2-4BB3-8F7E-51CFC593EF1B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8602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 1970s/ Identify natural  Behavior strengths &amp; weaknesses of individuals at work, understanding of which individuals fit naturally in to the best role within a team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C3F7F-6FB2-4BB3-8F7E-51CFC593EF1B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8118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T/W peoples person, good listener CO-operative Reliable../ Don’t like confrontation.     PT, ideas, creativity, idealist, deep thinking problem solving THE SPARK OF THE TEAM//always busy to communicte effectivly as they tend to work alone.    C/F perfectioninist who pays attention to small details,who also provides knowledge within team,/// tend to worry more and they don’t like to delegate.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C3F7F-6FB2-4BB3-8F7E-51CFC593EF1B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0801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A Group of individuals that come together to achive a common Goal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C3F7F-6FB2-4BB3-8F7E-51CFC593EF1B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0042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Explaining several choices on next slide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C3F7F-6FB2-4BB3-8F7E-51CFC593EF1B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9658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>
                <a:cs typeface="Calibri"/>
              </a:rPr>
              <a:t>Expalininh</a:t>
            </a:r>
            <a:r>
              <a:rPr lang="en-US">
                <a:cs typeface="Calibri"/>
              </a:rPr>
              <a:t> interaction</a:t>
            </a:r>
          </a:p>
          <a:p>
            <a:r>
              <a:rPr lang="en-US">
                <a:cs typeface="Calibri"/>
              </a:rPr>
              <a:t>Written comms</a:t>
            </a:r>
          </a:p>
          <a:p>
            <a:r>
              <a:rPr lang="en-US">
                <a:cs typeface="Calibri"/>
              </a:rPr>
              <a:t>Leadership micro</a:t>
            </a:r>
          </a:p>
          <a:p>
            <a:r>
              <a:rPr lang="en-US">
                <a:cs typeface="Calibri"/>
              </a:rPr>
              <a:t>Respect cultural</a:t>
            </a:r>
          </a:p>
          <a:p>
            <a:r>
              <a:rPr lang="en-US">
                <a:cs typeface="Calibri"/>
              </a:rPr>
              <a:t>Sense of humor /military</a:t>
            </a:r>
          </a:p>
          <a:p>
            <a:r>
              <a:rPr lang="en-US">
                <a:cs typeface="Calibri"/>
              </a:rPr>
              <a:t>Flexible</a:t>
            </a:r>
          </a:p>
          <a:p>
            <a:r>
              <a:rPr lang="en-US">
                <a:cs typeface="Calibri"/>
              </a:rPr>
              <a:t>Trust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C3F7F-6FB2-4BB3-8F7E-51CFC593EF1B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93579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Having belief in your ,PSY, contradicted criticized humiliated//creativity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C3F7F-6FB2-4BB3-8F7E-51CFC593EF1B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6380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/ FORMING,,,individual orieentation,,.sizing up,;;small talk,,,test limitations&amp;boundaires,//   MANGERS....REGONIZE..... ICE BREAKERS TEAM FUN ACTIVITIES</a:t>
            </a:r>
          </a:p>
          <a:p>
            <a:r>
              <a:rPr lang="en-US">
                <a:cs typeface="Calibri"/>
              </a:rPr>
              <a:t>STORMING, conflict and crisis within,,relucted to express creativity,,,  slower productivity,,, ineffective communication,,///  MANGERS......REGONIZE.inevitable and can happen any time atcipate</a:t>
            </a:r>
          </a:p>
          <a:p>
            <a:r>
              <a:rPr lang="en-US">
                <a:cs typeface="Calibri"/>
              </a:rPr>
              <a:t>NORMANING creation of trust ,,sharing ideais,,acceptec of group cohesion and unity </a:t>
            </a:r>
          </a:p>
          <a:p>
            <a:r>
              <a:rPr lang="en-US">
                <a:cs typeface="Calibri"/>
              </a:rPr>
              <a:t>Performing,,,well oiled machine,,,in syncnisity,,,effectivly comms,,,higher productiving or exceeded expectations</a:t>
            </a:r>
          </a:p>
          <a:p>
            <a:r>
              <a:rPr lang="en-US">
                <a:cs typeface="Calibri"/>
              </a:rPr>
              <a:t>JENSEN 1977///Ajouring </a:t>
            </a:r>
          </a:p>
          <a:p>
            <a:r>
              <a:rPr lang="en-US">
                <a:cs typeface="Calibri"/>
              </a:rPr>
              <a:t>                     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C3F7F-6FB2-4BB3-8F7E-51CFC593EF1B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26983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5/21/2021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newbiemanager.blogspot.com/2021/01/31-musterangebot-fuer-teambuilding.html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oncier.org/blog/?cat=5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Old_Cogs_(5084228263).jpg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hyperlink" Target="https://scholarslab.lib.virginia.edu/blog/forming-norming-storming-performing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2.xml"/><Relationship Id="rId5" Type="http://schemas.openxmlformats.org/officeDocument/2006/relationships/image" Target="../media/image15.png"/><Relationship Id="rId4" Type="http://schemas.openxmlformats.org/officeDocument/2006/relationships/customXml" Target="../ink/ink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twitter.com/simonsinek/status/1034138845594497024?lang=en" TargetMode="External"/><Relationship Id="rId2" Type="http://schemas.openxmlformats.org/officeDocument/2006/relationships/hyperlink" Target="https://www.forbes.com/sites/danabrownlee/2019/10/20/5-reasons-why-trust-matters-on-team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defenceimagery.mod.uk/fotoweb/Grid.fwx?archiveld=5042&amp;columns=4&amp;rows=7&amp;search=" TargetMode="External"/><Relationship Id="rId4" Type="http://schemas.openxmlformats.org/officeDocument/2006/relationships/hyperlink" Target="https://www.belbin.com/about/belbin-team-roles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4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C018F678-8D2D-4F5B-AB90-D5E3926D25F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-2" b="-2"/>
          <a:stretch/>
        </p:blipFill>
        <p:spPr>
          <a:xfrm>
            <a:off x="-783255" y="-1661262"/>
            <a:ext cx="13037342" cy="9584521"/>
          </a:xfrm>
          <a:prstGeom prst="rect">
            <a:avLst/>
          </a:prstGeom>
        </p:spPr>
      </p:pic>
      <p:sp>
        <p:nvSpPr>
          <p:cNvPr id="13" name="Rectangle 16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A60298-3554-49AD-9DEA-5E06559C67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20545" y="-2711244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>
                <a:solidFill>
                  <a:srgbClr val="FFFFFF"/>
                </a:solidFill>
                <a:cs typeface="Calibri Light"/>
              </a:rPr>
              <a:t>Effective Team Working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C52870-1658-44FC-A54A-BE274467B0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7866" y="2406385"/>
            <a:ext cx="10387538" cy="7515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>
                <a:solidFill>
                  <a:schemeClr val="bg1"/>
                </a:solidFill>
                <a:cs typeface="Calibri"/>
              </a:rPr>
              <a:t>Belbin's theory on team roles</a:t>
            </a:r>
          </a:p>
          <a:p>
            <a:r>
              <a:rPr lang="en-US">
                <a:solidFill>
                  <a:schemeClr val="bg1"/>
                </a:solidFill>
                <a:cs typeface="Calibri"/>
              </a:rPr>
              <a:t>What is a team and what makes a high performing team</a:t>
            </a:r>
          </a:p>
          <a:p>
            <a:r>
              <a:rPr lang="en-US">
                <a:solidFill>
                  <a:schemeClr val="bg1"/>
                </a:solidFill>
                <a:cs typeface="Calibri"/>
              </a:rPr>
              <a:t>What makes a team effective </a:t>
            </a:r>
          </a:p>
          <a:p>
            <a:r>
              <a:rPr lang="en-US">
                <a:solidFill>
                  <a:schemeClr val="bg1"/>
                </a:solidFill>
                <a:cs typeface="Calibri"/>
              </a:rPr>
              <a:t>Trust</a:t>
            </a:r>
          </a:p>
          <a:p>
            <a:r>
              <a:rPr lang="en-US">
                <a:solidFill>
                  <a:schemeClr val="bg1"/>
                </a:solidFill>
                <a:cs typeface="Calibri"/>
              </a:rPr>
              <a:t>Tuckman's Theory</a:t>
            </a:r>
          </a:p>
          <a:p>
            <a:r>
              <a:rPr lang="en-US">
                <a:solidFill>
                  <a:schemeClr val="bg1"/>
                </a:solidFill>
                <a:cs typeface="Calibri"/>
              </a:rPr>
              <a:t>Group Dynamics</a:t>
            </a:r>
          </a:p>
          <a:p>
            <a:r>
              <a:rPr lang="en-US">
                <a:solidFill>
                  <a:schemeClr val="bg1"/>
                </a:solidFill>
                <a:cs typeface="Calibri"/>
              </a:rPr>
              <a:t>Team failure</a:t>
            </a:r>
          </a:p>
          <a:p>
            <a:r>
              <a:rPr lang="en-US">
                <a:solidFill>
                  <a:schemeClr val="bg1"/>
                </a:solidFill>
                <a:cs typeface="Calibri"/>
              </a:rPr>
              <a:t>Summary</a:t>
            </a:r>
          </a:p>
          <a:p>
            <a:r>
              <a:rPr lang="en-US">
                <a:solidFill>
                  <a:schemeClr val="bg1"/>
                </a:solidFill>
                <a:cs typeface="Calibri"/>
              </a:rPr>
              <a:t>Q&amp;A</a:t>
            </a:r>
          </a:p>
          <a:p>
            <a:endParaRPr lang="en-US" sz="2000">
              <a:solidFill>
                <a:srgbClr val="000000"/>
              </a:solidFill>
              <a:cs typeface="Calibri"/>
            </a:endParaRPr>
          </a:p>
          <a:p>
            <a:endParaRPr lang="en-US" sz="2000">
              <a:solidFill>
                <a:srgbClr val="000000"/>
              </a:solidFill>
              <a:cs typeface="Calibri"/>
            </a:endParaRPr>
          </a:p>
          <a:p>
            <a:endParaRPr lang="en-US" sz="2000">
              <a:solidFill>
                <a:srgbClr val="000000"/>
              </a:solidFill>
              <a:cs typeface="Calibri"/>
            </a:endParaRPr>
          </a:p>
          <a:p>
            <a:endParaRPr lang="en-US" sz="2000">
              <a:solidFill>
                <a:srgbClr val="000000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9DA279-1C41-4A43-BB81-871AC7FE4122}"/>
              </a:ext>
            </a:extLst>
          </p:cNvPr>
          <p:cNvSpPr txBox="1"/>
          <p:nvPr/>
        </p:nvSpPr>
        <p:spPr>
          <a:xfrm>
            <a:off x="9987708" y="6657945"/>
            <a:ext cx="220124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07EC95-0A38-41DC-B52E-39BC7FAB7219}"/>
              </a:ext>
            </a:extLst>
          </p:cNvPr>
          <p:cNvSpPr txBox="1"/>
          <p:nvPr/>
        </p:nvSpPr>
        <p:spPr>
          <a:xfrm>
            <a:off x="8620664" y="403428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A906CF-C35F-417D-A6B9-850E4C1D531E}"/>
              </a:ext>
            </a:extLst>
          </p:cNvPr>
          <p:cNvSpPr txBox="1"/>
          <p:nvPr/>
        </p:nvSpPr>
        <p:spPr>
          <a:xfrm>
            <a:off x="3702709" y="153172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769413C-9620-4782-89DE-13A1E7B87C10}"/>
              </a:ext>
            </a:extLst>
          </p:cNvPr>
          <p:cNvSpPr txBox="1"/>
          <p:nvPr/>
        </p:nvSpPr>
        <p:spPr>
          <a:xfrm flipH="1">
            <a:off x="8543059" y="2409156"/>
            <a:ext cx="12824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12AA760-9CCD-4D41-861A-667C55F9F417}"/>
              </a:ext>
            </a:extLst>
          </p:cNvPr>
          <p:cNvSpPr txBox="1"/>
          <p:nvPr/>
        </p:nvSpPr>
        <p:spPr>
          <a:xfrm>
            <a:off x="96982" y="6225989"/>
            <a:ext cx="386378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>
                <a:solidFill>
                  <a:schemeClr val="bg1"/>
                </a:solidFill>
                <a:cs typeface="Calibri"/>
              </a:rPr>
              <a:t>William. Stewart</a:t>
            </a:r>
          </a:p>
        </p:txBody>
      </p:sp>
    </p:spTree>
    <p:extLst>
      <p:ext uri="{BB962C8B-B14F-4D97-AF65-F5344CB8AC3E}">
        <p14:creationId xmlns:p14="http://schemas.microsoft.com/office/powerpoint/2010/main" val="40068750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4">
            <a:extLst>
              <a:ext uri="{FF2B5EF4-FFF2-40B4-BE49-F238E27FC236}">
                <a16:creationId xmlns:a16="http://schemas.microsoft.com/office/drawing/2014/main" id="{C4E4288A-DFC8-40A2-90E5-70E851A9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6" name="Group 36">
            <a:extLst>
              <a:ext uri="{FF2B5EF4-FFF2-40B4-BE49-F238E27FC236}">
                <a16:creationId xmlns:a16="http://schemas.microsoft.com/office/drawing/2014/main" id="{B63C2D82-D4FA-4A37-BB01-1E7B21E4F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5199" y="634058"/>
            <a:ext cx="1128382" cy="847206"/>
            <a:chOff x="5307830" y="325570"/>
            <a:chExt cx="1128382" cy="847206"/>
          </a:xfrm>
        </p:grpSpPr>
        <p:sp>
          <p:nvSpPr>
            <p:cNvPr id="38" name="Freeform 5">
              <a:extLst>
                <a:ext uri="{FF2B5EF4-FFF2-40B4-BE49-F238E27FC236}">
                  <a16:creationId xmlns:a16="http://schemas.microsoft.com/office/drawing/2014/main" id="{C94E7FEF-0CE9-4AC2-94BB-02230C6DC0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307830" y="577396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5">
              <a:extLst>
                <a:ext uri="{FF2B5EF4-FFF2-40B4-BE49-F238E27FC236}">
                  <a16:creationId xmlns:a16="http://schemas.microsoft.com/office/drawing/2014/main" id="{EB546CC0-C1BC-48D2-8DA9-4B6028316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5720" y="325570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E9E63EB-27EE-4CC2-9295-8CDCC3944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1371190"/>
            <a:ext cx="3363170" cy="2183042"/>
          </a:xfrm>
        </p:spPr>
        <p:txBody>
          <a:bodyPr anchor="b">
            <a:normAutofit/>
          </a:bodyPr>
          <a:lstStyle/>
          <a:p>
            <a:r>
              <a:rPr lang="en-US" sz="4000">
                <a:cs typeface="Calibri Light"/>
              </a:rPr>
              <a:t>Belbin's team role theory</a:t>
            </a:r>
            <a:endParaRPr lang="en-US" sz="4000"/>
          </a:p>
        </p:txBody>
      </p:sp>
      <p:sp>
        <p:nvSpPr>
          <p:cNvPr id="41" name="Freeform 5">
            <a:extLst>
              <a:ext uri="{FF2B5EF4-FFF2-40B4-BE49-F238E27FC236}">
                <a16:creationId xmlns:a16="http://schemas.microsoft.com/office/drawing/2014/main" id="{BD2BFF02-DF78-4F07-B176-52514E131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062174" y="1653645"/>
            <a:ext cx="4689240" cy="4115025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0DB06EAB-7D8C-403A-86C5-B5FD79A13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2865" y="634058"/>
            <a:ext cx="3154669" cy="2796247"/>
          </a:xfrm>
          <a:custGeom>
            <a:avLst/>
            <a:gdLst>
              <a:gd name="connsiteX0" fmla="*/ 853538 w 2991693"/>
              <a:gd name="connsiteY0" fmla="*/ 0 h 2651787"/>
              <a:gd name="connsiteX1" fmla="*/ 2141030 w 2991693"/>
              <a:gd name="connsiteY1" fmla="*/ 0 h 2651787"/>
              <a:gd name="connsiteX2" fmla="*/ 2324957 w 2991693"/>
              <a:gd name="connsiteY2" fmla="*/ 103466 h 2651787"/>
              <a:gd name="connsiteX3" fmla="*/ 2968702 w 2991693"/>
              <a:gd name="connsiteY3" fmla="*/ 1218596 h 2651787"/>
              <a:gd name="connsiteX4" fmla="*/ 2968702 w 2991693"/>
              <a:gd name="connsiteY4" fmla="*/ 1433192 h 2651787"/>
              <a:gd name="connsiteX5" fmla="*/ 2324957 w 2991693"/>
              <a:gd name="connsiteY5" fmla="*/ 2548321 h 2651787"/>
              <a:gd name="connsiteX6" fmla="*/ 2141030 w 2991693"/>
              <a:gd name="connsiteY6" fmla="*/ 2651787 h 2651787"/>
              <a:gd name="connsiteX7" fmla="*/ 853538 w 2991693"/>
              <a:gd name="connsiteY7" fmla="*/ 2651787 h 2651787"/>
              <a:gd name="connsiteX8" fmla="*/ 669612 w 2991693"/>
              <a:gd name="connsiteY8" fmla="*/ 2548321 h 2651787"/>
              <a:gd name="connsiteX9" fmla="*/ 25866 w 2991693"/>
              <a:gd name="connsiteY9" fmla="*/ 1433192 h 2651787"/>
              <a:gd name="connsiteX10" fmla="*/ 25866 w 2991693"/>
              <a:gd name="connsiteY10" fmla="*/ 1218596 h 2651787"/>
              <a:gd name="connsiteX11" fmla="*/ 669612 w 2991693"/>
              <a:gd name="connsiteY11" fmla="*/ 103466 h 2651787"/>
              <a:gd name="connsiteX12" fmla="*/ 853538 w 2991693"/>
              <a:gd name="connsiteY12" fmla="*/ 0 h 2651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91693" h="2651787">
                <a:moveTo>
                  <a:pt x="853538" y="0"/>
                </a:moveTo>
                <a:cubicBezTo>
                  <a:pt x="2141030" y="0"/>
                  <a:pt x="2141030" y="0"/>
                  <a:pt x="2141030" y="0"/>
                </a:cubicBezTo>
                <a:cubicBezTo>
                  <a:pt x="2206170" y="0"/>
                  <a:pt x="2290471" y="45985"/>
                  <a:pt x="2324957" y="103466"/>
                </a:cubicBezTo>
                <a:cubicBezTo>
                  <a:pt x="2968702" y="1218596"/>
                  <a:pt x="2968702" y="1218596"/>
                  <a:pt x="2968702" y="1218596"/>
                </a:cubicBezTo>
                <a:cubicBezTo>
                  <a:pt x="2999357" y="1279909"/>
                  <a:pt x="2999357" y="1371878"/>
                  <a:pt x="2968702" y="1433192"/>
                </a:cubicBezTo>
                <a:cubicBezTo>
                  <a:pt x="2324957" y="2548321"/>
                  <a:pt x="2324957" y="2548321"/>
                  <a:pt x="2324957" y="2548321"/>
                </a:cubicBezTo>
                <a:cubicBezTo>
                  <a:pt x="2290471" y="2605803"/>
                  <a:pt x="2206170" y="2651787"/>
                  <a:pt x="2141030" y="2651787"/>
                </a:cubicBezTo>
                <a:lnTo>
                  <a:pt x="853538" y="2651787"/>
                </a:lnTo>
                <a:cubicBezTo>
                  <a:pt x="784566" y="2651787"/>
                  <a:pt x="700266" y="2605803"/>
                  <a:pt x="669612" y="2548321"/>
                </a:cubicBezTo>
                <a:cubicBezTo>
                  <a:pt x="25866" y="1433192"/>
                  <a:pt x="25866" y="1433192"/>
                  <a:pt x="25866" y="1433192"/>
                </a:cubicBezTo>
                <a:cubicBezTo>
                  <a:pt x="-8621" y="1371878"/>
                  <a:pt x="-8621" y="1279909"/>
                  <a:pt x="25866" y="1218596"/>
                </a:cubicBezTo>
                <a:cubicBezTo>
                  <a:pt x="669612" y="103466"/>
                  <a:pt x="669612" y="103466"/>
                  <a:pt x="669612" y="103466"/>
                </a:cubicBezTo>
                <a:cubicBezTo>
                  <a:pt x="700266" y="45985"/>
                  <a:pt x="784566" y="0"/>
                  <a:pt x="853538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3" name="Picture 4" descr="Shape&#10;&#10;Description automatically generated">
            <a:extLst>
              <a:ext uri="{FF2B5EF4-FFF2-40B4-BE49-F238E27FC236}">
                <a16:creationId xmlns:a16="http://schemas.microsoft.com/office/drawing/2014/main" id="{0C3C6C8A-82A6-452A-8CEF-63BA3C4267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6964" y="1133898"/>
            <a:ext cx="1846470" cy="1796565"/>
          </a:xfrm>
          <a:prstGeom prst="rect">
            <a:avLst/>
          </a:prstGeom>
        </p:spPr>
      </p:pic>
      <p:sp>
        <p:nvSpPr>
          <p:cNvPr id="40" name="Content Placeholder 31">
            <a:extLst>
              <a:ext uri="{FF2B5EF4-FFF2-40B4-BE49-F238E27FC236}">
                <a16:creationId xmlns:a16="http://schemas.microsoft.com/office/drawing/2014/main" id="{B5DF3FB5-59E9-4547-BB75-556B669A5E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199" y="3729161"/>
            <a:ext cx="5690043" cy="22773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cs typeface="Calibri"/>
              </a:rPr>
              <a:t>Who fits naturally into what team role</a:t>
            </a:r>
            <a:endParaRPr lang="en-US" sz="24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A43EDE0-DFFC-47D2-AFDB-2E92D267F3B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240" r="-1" b="7655"/>
          <a:stretch/>
        </p:blipFill>
        <p:spPr>
          <a:xfrm>
            <a:off x="8050038" y="2481023"/>
            <a:ext cx="2713512" cy="214650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EFB4F68-C70C-4275-B536-06621515B8C6}"/>
              </a:ext>
            </a:extLst>
          </p:cNvPr>
          <p:cNvSpPr txBox="1"/>
          <p:nvPr/>
        </p:nvSpPr>
        <p:spPr>
          <a:xfrm>
            <a:off x="8130988" y="467957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Image Belbin.com</a:t>
            </a:r>
          </a:p>
        </p:txBody>
      </p:sp>
    </p:spTree>
    <p:extLst>
      <p:ext uri="{BB962C8B-B14F-4D97-AF65-F5344CB8AC3E}">
        <p14:creationId xmlns:p14="http://schemas.microsoft.com/office/powerpoint/2010/main" val="1294598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9">
            <a:extLst>
              <a:ext uri="{FF2B5EF4-FFF2-40B4-BE49-F238E27FC236}">
                <a16:creationId xmlns:a16="http://schemas.microsoft.com/office/drawing/2014/main" id="{C232B152-3720-4D3B-97ED-45CE5483F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21">
            <a:extLst>
              <a:ext uri="{FF2B5EF4-FFF2-40B4-BE49-F238E27FC236}">
                <a16:creationId xmlns:a16="http://schemas.microsoft.com/office/drawing/2014/main" id="{11BAB570-FF10-4E96-8A3F-FA9804702B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693698" cy="6858000"/>
          </a:xfrm>
          <a:custGeom>
            <a:avLst/>
            <a:gdLst>
              <a:gd name="connsiteX0" fmla="*/ 0 w 4693698"/>
              <a:gd name="connsiteY0" fmla="*/ 0 h 6858000"/>
              <a:gd name="connsiteX1" fmla="*/ 420914 w 4693698"/>
              <a:gd name="connsiteY1" fmla="*/ 0 h 6858000"/>
              <a:gd name="connsiteX2" fmla="*/ 1582057 w 4693698"/>
              <a:gd name="connsiteY2" fmla="*/ 0 h 6858000"/>
              <a:gd name="connsiteX3" fmla="*/ 4503903 w 4693698"/>
              <a:gd name="connsiteY3" fmla="*/ 0 h 6858000"/>
              <a:gd name="connsiteX4" fmla="*/ 4508943 w 4693698"/>
              <a:gd name="connsiteY4" fmla="*/ 66675 h 6858000"/>
              <a:gd name="connsiteX5" fmla="*/ 4517340 w 4693698"/>
              <a:gd name="connsiteY5" fmla="*/ 122237 h 6858000"/>
              <a:gd name="connsiteX6" fmla="*/ 4527418 w 4693698"/>
              <a:gd name="connsiteY6" fmla="*/ 174625 h 6858000"/>
              <a:gd name="connsiteX7" fmla="*/ 4544214 w 4693698"/>
              <a:gd name="connsiteY7" fmla="*/ 217487 h 6858000"/>
              <a:gd name="connsiteX8" fmla="*/ 4561010 w 4693698"/>
              <a:gd name="connsiteY8" fmla="*/ 260350 h 6858000"/>
              <a:gd name="connsiteX9" fmla="*/ 4581165 w 4693698"/>
              <a:gd name="connsiteY9" fmla="*/ 296862 h 6858000"/>
              <a:gd name="connsiteX10" fmla="*/ 4601320 w 4693698"/>
              <a:gd name="connsiteY10" fmla="*/ 334962 h 6858000"/>
              <a:gd name="connsiteX11" fmla="*/ 4619796 w 4693698"/>
              <a:gd name="connsiteY11" fmla="*/ 369887 h 6858000"/>
              <a:gd name="connsiteX12" fmla="*/ 4638271 w 4693698"/>
              <a:gd name="connsiteY12" fmla="*/ 409575 h 6858000"/>
              <a:gd name="connsiteX13" fmla="*/ 4655067 w 4693698"/>
              <a:gd name="connsiteY13" fmla="*/ 450850 h 6858000"/>
              <a:gd name="connsiteX14" fmla="*/ 4670184 w 4693698"/>
              <a:gd name="connsiteY14" fmla="*/ 496887 h 6858000"/>
              <a:gd name="connsiteX15" fmla="*/ 4681941 w 4693698"/>
              <a:gd name="connsiteY15" fmla="*/ 546100 h 6858000"/>
              <a:gd name="connsiteX16" fmla="*/ 4690339 w 4693698"/>
              <a:gd name="connsiteY16" fmla="*/ 606425 h 6858000"/>
              <a:gd name="connsiteX17" fmla="*/ 4693698 w 4693698"/>
              <a:gd name="connsiteY17" fmla="*/ 673100 h 6858000"/>
              <a:gd name="connsiteX18" fmla="*/ 4690339 w 4693698"/>
              <a:gd name="connsiteY18" fmla="*/ 744537 h 6858000"/>
              <a:gd name="connsiteX19" fmla="*/ 4681941 w 4693698"/>
              <a:gd name="connsiteY19" fmla="*/ 801687 h 6858000"/>
              <a:gd name="connsiteX20" fmla="*/ 4670184 w 4693698"/>
              <a:gd name="connsiteY20" fmla="*/ 854075 h 6858000"/>
              <a:gd name="connsiteX21" fmla="*/ 4655067 w 4693698"/>
              <a:gd name="connsiteY21" fmla="*/ 901700 h 6858000"/>
              <a:gd name="connsiteX22" fmla="*/ 4638271 w 4693698"/>
              <a:gd name="connsiteY22" fmla="*/ 942975 h 6858000"/>
              <a:gd name="connsiteX23" fmla="*/ 4618116 w 4693698"/>
              <a:gd name="connsiteY23" fmla="*/ 981075 h 6858000"/>
              <a:gd name="connsiteX24" fmla="*/ 4597961 w 4693698"/>
              <a:gd name="connsiteY24" fmla="*/ 1017587 h 6858000"/>
              <a:gd name="connsiteX25" fmla="*/ 4577806 w 4693698"/>
              <a:gd name="connsiteY25" fmla="*/ 1055687 h 6858000"/>
              <a:gd name="connsiteX26" fmla="*/ 4559330 w 4693698"/>
              <a:gd name="connsiteY26" fmla="*/ 1095375 h 6858000"/>
              <a:gd name="connsiteX27" fmla="*/ 4540854 w 4693698"/>
              <a:gd name="connsiteY27" fmla="*/ 1136650 h 6858000"/>
              <a:gd name="connsiteX28" fmla="*/ 4525739 w 4693698"/>
              <a:gd name="connsiteY28" fmla="*/ 1182687 h 6858000"/>
              <a:gd name="connsiteX29" fmla="*/ 4515661 w 4693698"/>
              <a:gd name="connsiteY29" fmla="*/ 1235075 h 6858000"/>
              <a:gd name="connsiteX30" fmla="*/ 4505583 w 4693698"/>
              <a:gd name="connsiteY30" fmla="*/ 1295400 h 6858000"/>
              <a:gd name="connsiteX31" fmla="*/ 4503903 w 4693698"/>
              <a:gd name="connsiteY31" fmla="*/ 1363662 h 6858000"/>
              <a:gd name="connsiteX32" fmla="*/ 4505583 w 4693698"/>
              <a:gd name="connsiteY32" fmla="*/ 1431925 h 6858000"/>
              <a:gd name="connsiteX33" fmla="*/ 4515661 w 4693698"/>
              <a:gd name="connsiteY33" fmla="*/ 1492250 h 6858000"/>
              <a:gd name="connsiteX34" fmla="*/ 4525739 w 4693698"/>
              <a:gd name="connsiteY34" fmla="*/ 1544637 h 6858000"/>
              <a:gd name="connsiteX35" fmla="*/ 4540854 w 4693698"/>
              <a:gd name="connsiteY35" fmla="*/ 1589087 h 6858000"/>
              <a:gd name="connsiteX36" fmla="*/ 4559330 w 4693698"/>
              <a:gd name="connsiteY36" fmla="*/ 1631950 h 6858000"/>
              <a:gd name="connsiteX37" fmla="*/ 4577806 w 4693698"/>
              <a:gd name="connsiteY37" fmla="*/ 1671637 h 6858000"/>
              <a:gd name="connsiteX38" fmla="*/ 4597961 w 4693698"/>
              <a:gd name="connsiteY38" fmla="*/ 1708150 h 6858000"/>
              <a:gd name="connsiteX39" fmla="*/ 4618116 w 4693698"/>
              <a:gd name="connsiteY39" fmla="*/ 1743075 h 6858000"/>
              <a:gd name="connsiteX40" fmla="*/ 4638271 w 4693698"/>
              <a:gd name="connsiteY40" fmla="*/ 1782762 h 6858000"/>
              <a:gd name="connsiteX41" fmla="*/ 4655067 w 4693698"/>
              <a:gd name="connsiteY41" fmla="*/ 1824037 h 6858000"/>
              <a:gd name="connsiteX42" fmla="*/ 4670184 w 4693698"/>
              <a:gd name="connsiteY42" fmla="*/ 1870075 h 6858000"/>
              <a:gd name="connsiteX43" fmla="*/ 4681941 w 4693698"/>
              <a:gd name="connsiteY43" fmla="*/ 1922462 h 6858000"/>
              <a:gd name="connsiteX44" fmla="*/ 4690339 w 4693698"/>
              <a:gd name="connsiteY44" fmla="*/ 1982787 h 6858000"/>
              <a:gd name="connsiteX45" fmla="*/ 4693698 w 4693698"/>
              <a:gd name="connsiteY45" fmla="*/ 2051050 h 6858000"/>
              <a:gd name="connsiteX46" fmla="*/ 4690339 w 4693698"/>
              <a:gd name="connsiteY46" fmla="*/ 2119312 h 6858000"/>
              <a:gd name="connsiteX47" fmla="*/ 4681941 w 4693698"/>
              <a:gd name="connsiteY47" fmla="*/ 2179637 h 6858000"/>
              <a:gd name="connsiteX48" fmla="*/ 4670184 w 4693698"/>
              <a:gd name="connsiteY48" fmla="*/ 2232025 h 6858000"/>
              <a:gd name="connsiteX49" fmla="*/ 4655067 w 4693698"/>
              <a:gd name="connsiteY49" fmla="*/ 2278062 h 6858000"/>
              <a:gd name="connsiteX50" fmla="*/ 4638271 w 4693698"/>
              <a:gd name="connsiteY50" fmla="*/ 2319337 h 6858000"/>
              <a:gd name="connsiteX51" fmla="*/ 4618116 w 4693698"/>
              <a:gd name="connsiteY51" fmla="*/ 2359025 h 6858000"/>
              <a:gd name="connsiteX52" fmla="*/ 4597961 w 4693698"/>
              <a:gd name="connsiteY52" fmla="*/ 2395537 h 6858000"/>
              <a:gd name="connsiteX53" fmla="*/ 4577806 w 4693698"/>
              <a:gd name="connsiteY53" fmla="*/ 2433637 h 6858000"/>
              <a:gd name="connsiteX54" fmla="*/ 4559330 w 4693698"/>
              <a:gd name="connsiteY54" fmla="*/ 2471737 h 6858000"/>
              <a:gd name="connsiteX55" fmla="*/ 4540854 w 4693698"/>
              <a:gd name="connsiteY55" fmla="*/ 2513012 h 6858000"/>
              <a:gd name="connsiteX56" fmla="*/ 4525739 w 4693698"/>
              <a:gd name="connsiteY56" fmla="*/ 2560637 h 6858000"/>
              <a:gd name="connsiteX57" fmla="*/ 4515661 w 4693698"/>
              <a:gd name="connsiteY57" fmla="*/ 2613025 h 6858000"/>
              <a:gd name="connsiteX58" fmla="*/ 4505583 w 4693698"/>
              <a:gd name="connsiteY58" fmla="*/ 2671762 h 6858000"/>
              <a:gd name="connsiteX59" fmla="*/ 4503903 w 4693698"/>
              <a:gd name="connsiteY59" fmla="*/ 2741612 h 6858000"/>
              <a:gd name="connsiteX60" fmla="*/ 4505583 w 4693698"/>
              <a:gd name="connsiteY60" fmla="*/ 2809875 h 6858000"/>
              <a:gd name="connsiteX61" fmla="*/ 4515661 w 4693698"/>
              <a:gd name="connsiteY61" fmla="*/ 2868612 h 6858000"/>
              <a:gd name="connsiteX62" fmla="*/ 4525739 w 4693698"/>
              <a:gd name="connsiteY62" fmla="*/ 2922587 h 6858000"/>
              <a:gd name="connsiteX63" fmla="*/ 4540854 w 4693698"/>
              <a:gd name="connsiteY63" fmla="*/ 2967037 h 6858000"/>
              <a:gd name="connsiteX64" fmla="*/ 4559330 w 4693698"/>
              <a:gd name="connsiteY64" fmla="*/ 3009900 h 6858000"/>
              <a:gd name="connsiteX65" fmla="*/ 4577806 w 4693698"/>
              <a:gd name="connsiteY65" fmla="*/ 3046412 h 6858000"/>
              <a:gd name="connsiteX66" fmla="*/ 4597961 w 4693698"/>
              <a:gd name="connsiteY66" fmla="*/ 3084512 h 6858000"/>
              <a:gd name="connsiteX67" fmla="*/ 4618116 w 4693698"/>
              <a:gd name="connsiteY67" fmla="*/ 3121025 h 6858000"/>
              <a:gd name="connsiteX68" fmla="*/ 4638271 w 4693698"/>
              <a:gd name="connsiteY68" fmla="*/ 3160712 h 6858000"/>
              <a:gd name="connsiteX69" fmla="*/ 4655067 w 4693698"/>
              <a:gd name="connsiteY69" fmla="*/ 3201987 h 6858000"/>
              <a:gd name="connsiteX70" fmla="*/ 4670184 w 4693698"/>
              <a:gd name="connsiteY70" fmla="*/ 3248025 h 6858000"/>
              <a:gd name="connsiteX71" fmla="*/ 4681941 w 4693698"/>
              <a:gd name="connsiteY71" fmla="*/ 3300412 h 6858000"/>
              <a:gd name="connsiteX72" fmla="*/ 4690339 w 4693698"/>
              <a:gd name="connsiteY72" fmla="*/ 3360737 h 6858000"/>
              <a:gd name="connsiteX73" fmla="*/ 4693698 w 4693698"/>
              <a:gd name="connsiteY73" fmla="*/ 3427412 h 6858000"/>
              <a:gd name="connsiteX74" fmla="*/ 4690339 w 4693698"/>
              <a:gd name="connsiteY74" fmla="*/ 3497262 h 6858000"/>
              <a:gd name="connsiteX75" fmla="*/ 4681941 w 4693698"/>
              <a:gd name="connsiteY75" fmla="*/ 3557587 h 6858000"/>
              <a:gd name="connsiteX76" fmla="*/ 4670184 w 4693698"/>
              <a:gd name="connsiteY76" fmla="*/ 3609975 h 6858000"/>
              <a:gd name="connsiteX77" fmla="*/ 4655067 w 4693698"/>
              <a:gd name="connsiteY77" fmla="*/ 3656012 h 6858000"/>
              <a:gd name="connsiteX78" fmla="*/ 4638271 w 4693698"/>
              <a:gd name="connsiteY78" fmla="*/ 3697287 h 6858000"/>
              <a:gd name="connsiteX79" fmla="*/ 4618116 w 4693698"/>
              <a:gd name="connsiteY79" fmla="*/ 3736975 h 6858000"/>
              <a:gd name="connsiteX80" fmla="*/ 4577806 w 4693698"/>
              <a:gd name="connsiteY80" fmla="*/ 3811587 h 6858000"/>
              <a:gd name="connsiteX81" fmla="*/ 4559330 w 4693698"/>
              <a:gd name="connsiteY81" fmla="*/ 3848100 h 6858000"/>
              <a:gd name="connsiteX82" fmla="*/ 4540854 w 4693698"/>
              <a:gd name="connsiteY82" fmla="*/ 3890962 h 6858000"/>
              <a:gd name="connsiteX83" fmla="*/ 4525739 w 4693698"/>
              <a:gd name="connsiteY83" fmla="*/ 3935412 h 6858000"/>
              <a:gd name="connsiteX84" fmla="*/ 4515661 w 4693698"/>
              <a:gd name="connsiteY84" fmla="*/ 3987800 h 6858000"/>
              <a:gd name="connsiteX85" fmla="*/ 4505583 w 4693698"/>
              <a:gd name="connsiteY85" fmla="*/ 4048125 h 6858000"/>
              <a:gd name="connsiteX86" fmla="*/ 4503903 w 4693698"/>
              <a:gd name="connsiteY86" fmla="*/ 4116387 h 6858000"/>
              <a:gd name="connsiteX87" fmla="*/ 4505583 w 4693698"/>
              <a:gd name="connsiteY87" fmla="*/ 4186237 h 6858000"/>
              <a:gd name="connsiteX88" fmla="*/ 4515661 w 4693698"/>
              <a:gd name="connsiteY88" fmla="*/ 4244975 h 6858000"/>
              <a:gd name="connsiteX89" fmla="*/ 4525739 w 4693698"/>
              <a:gd name="connsiteY89" fmla="*/ 4297362 h 6858000"/>
              <a:gd name="connsiteX90" fmla="*/ 4540854 w 4693698"/>
              <a:gd name="connsiteY90" fmla="*/ 4343400 h 6858000"/>
              <a:gd name="connsiteX91" fmla="*/ 4559330 w 4693698"/>
              <a:gd name="connsiteY91" fmla="*/ 4386262 h 6858000"/>
              <a:gd name="connsiteX92" fmla="*/ 4577806 w 4693698"/>
              <a:gd name="connsiteY92" fmla="*/ 4424362 h 6858000"/>
              <a:gd name="connsiteX93" fmla="*/ 4618116 w 4693698"/>
              <a:gd name="connsiteY93" fmla="*/ 4498975 h 6858000"/>
              <a:gd name="connsiteX94" fmla="*/ 4638271 w 4693698"/>
              <a:gd name="connsiteY94" fmla="*/ 4537075 h 6858000"/>
              <a:gd name="connsiteX95" fmla="*/ 4655067 w 4693698"/>
              <a:gd name="connsiteY95" fmla="*/ 4579937 h 6858000"/>
              <a:gd name="connsiteX96" fmla="*/ 4670184 w 4693698"/>
              <a:gd name="connsiteY96" fmla="*/ 4625975 h 6858000"/>
              <a:gd name="connsiteX97" fmla="*/ 4681941 w 4693698"/>
              <a:gd name="connsiteY97" fmla="*/ 4678362 h 6858000"/>
              <a:gd name="connsiteX98" fmla="*/ 4690339 w 4693698"/>
              <a:gd name="connsiteY98" fmla="*/ 4738687 h 6858000"/>
              <a:gd name="connsiteX99" fmla="*/ 4693698 w 4693698"/>
              <a:gd name="connsiteY99" fmla="*/ 4806950 h 6858000"/>
              <a:gd name="connsiteX100" fmla="*/ 4690339 w 4693698"/>
              <a:gd name="connsiteY100" fmla="*/ 4875212 h 6858000"/>
              <a:gd name="connsiteX101" fmla="*/ 4681941 w 4693698"/>
              <a:gd name="connsiteY101" fmla="*/ 4935537 h 6858000"/>
              <a:gd name="connsiteX102" fmla="*/ 4670184 w 4693698"/>
              <a:gd name="connsiteY102" fmla="*/ 4987925 h 6858000"/>
              <a:gd name="connsiteX103" fmla="*/ 4655067 w 4693698"/>
              <a:gd name="connsiteY103" fmla="*/ 5033962 h 6858000"/>
              <a:gd name="connsiteX104" fmla="*/ 4638271 w 4693698"/>
              <a:gd name="connsiteY104" fmla="*/ 5075237 h 6858000"/>
              <a:gd name="connsiteX105" fmla="*/ 4618116 w 4693698"/>
              <a:gd name="connsiteY105" fmla="*/ 5114925 h 6858000"/>
              <a:gd name="connsiteX106" fmla="*/ 4597961 w 4693698"/>
              <a:gd name="connsiteY106" fmla="*/ 5149850 h 6858000"/>
              <a:gd name="connsiteX107" fmla="*/ 4577806 w 4693698"/>
              <a:gd name="connsiteY107" fmla="*/ 5186362 h 6858000"/>
              <a:gd name="connsiteX108" fmla="*/ 4559330 w 4693698"/>
              <a:gd name="connsiteY108" fmla="*/ 5226050 h 6858000"/>
              <a:gd name="connsiteX109" fmla="*/ 4540854 w 4693698"/>
              <a:gd name="connsiteY109" fmla="*/ 5268912 h 6858000"/>
              <a:gd name="connsiteX110" fmla="*/ 4525739 w 4693698"/>
              <a:gd name="connsiteY110" fmla="*/ 5313362 h 6858000"/>
              <a:gd name="connsiteX111" fmla="*/ 4515661 w 4693698"/>
              <a:gd name="connsiteY111" fmla="*/ 5365750 h 6858000"/>
              <a:gd name="connsiteX112" fmla="*/ 4505583 w 4693698"/>
              <a:gd name="connsiteY112" fmla="*/ 5426075 h 6858000"/>
              <a:gd name="connsiteX113" fmla="*/ 4503903 w 4693698"/>
              <a:gd name="connsiteY113" fmla="*/ 5494337 h 6858000"/>
              <a:gd name="connsiteX114" fmla="*/ 4505583 w 4693698"/>
              <a:gd name="connsiteY114" fmla="*/ 5562600 h 6858000"/>
              <a:gd name="connsiteX115" fmla="*/ 4515661 w 4693698"/>
              <a:gd name="connsiteY115" fmla="*/ 5622925 h 6858000"/>
              <a:gd name="connsiteX116" fmla="*/ 4525739 w 4693698"/>
              <a:gd name="connsiteY116" fmla="*/ 5675312 h 6858000"/>
              <a:gd name="connsiteX117" fmla="*/ 4540854 w 4693698"/>
              <a:gd name="connsiteY117" fmla="*/ 5721350 h 6858000"/>
              <a:gd name="connsiteX118" fmla="*/ 4559330 w 4693698"/>
              <a:gd name="connsiteY118" fmla="*/ 5762625 h 6858000"/>
              <a:gd name="connsiteX119" fmla="*/ 4577806 w 4693698"/>
              <a:gd name="connsiteY119" fmla="*/ 5802312 h 6858000"/>
              <a:gd name="connsiteX120" fmla="*/ 4597961 w 4693698"/>
              <a:gd name="connsiteY120" fmla="*/ 5840412 h 6858000"/>
              <a:gd name="connsiteX121" fmla="*/ 4618116 w 4693698"/>
              <a:gd name="connsiteY121" fmla="*/ 5876925 h 6858000"/>
              <a:gd name="connsiteX122" fmla="*/ 4638271 w 4693698"/>
              <a:gd name="connsiteY122" fmla="*/ 5915025 h 6858000"/>
              <a:gd name="connsiteX123" fmla="*/ 4655067 w 4693698"/>
              <a:gd name="connsiteY123" fmla="*/ 5956300 h 6858000"/>
              <a:gd name="connsiteX124" fmla="*/ 4670184 w 4693698"/>
              <a:gd name="connsiteY124" fmla="*/ 6003925 h 6858000"/>
              <a:gd name="connsiteX125" fmla="*/ 4681941 w 4693698"/>
              <a:gd name="connsiteY125" fmla="*/ 6056312 h 6858000"/>
              <a:gd name="connsiteX126" fmla="*/ 4690339 w 4693698"/>
              <a:gd name="connsiteY126" fmla="*/ 6113462 h 6858000"/>
              <a:gd name="connsiteX127" fmla="*/ 4693698 w 4693698"/>
              <a:gd name="connsiteY127" fmla="*/ 6183312 h 6858000"/>
              <a:gd name="connsiteX128" fmla="*/ 4690339 w 4693698"/>
              <a:gd name="connsiteY128" fmla="*/ 6251575 h 6858000"/>
              <a:gd name="connsiteX129" fmla="*/ 4681941 w 4693698"/>
              <a:gd name="connsiteY129" fmla="*/ 6311900 h 6858000"/>
              <a:gd name="connsiteX130" fmla="*/ 4670184 w 4693698"/>
              <a:gd name="connsiteY130" fmla="*/ 6361112 h 6858000"/>
              <a:gd name="connsiteX131" fmla="*/ 4655067 w 4693698"/>
              <a:gd name="connsiteY131" fmla="*/ 6407150 h 6858000"/>
              <a:gd name="connsiteX132" fmla="*/ 4638271 w 4693698"/>
              <a:gd name="connsiteY132" fmla="*/ 6448425 h 6858000"/>
              <a:gd name="connsiteX133" fmla="*/ 4619796 w 4693698"/>
              <a:gd name="connsiteY133" fmla="*/ 6488112 h 6858000"/>
              <a:gd name="connsiteX134" fmla="*/ 4601320 w 4693698"/>
              <a:gd name="connsiteY134" fmla="*/ 6523037 h 6858000"/>
              <a:gd name="connsiteX135" fmla="*/ 4581165 w 4693698"/>
              <a:gd name="connsiteY135" fmla="*/ 6561137 h 6858000"/>
              <a:gd name="connsiteX136" fmla="*/ 4561010 w 4693698"/>
              <a:gd name="connsiteY136" fmla="*/ 6597650 h 6858000"/>
              <a:gd name="connsiteX137" fmla="*/ 4544214 w 4693698"/>
              <a:gd name="connsiteY137" fmla="*/ 6640512 h 6858000"/>
              <a:gd name="connsiteX138" fmla="*/ 4527418 w 4693698"/>
              <a:gd name="connsiteY138" fmla="*/ 6683375 h 6858000"/>
              <a:gd name="connsiteX139" fmla="*/ 4517340 w 4693698"/>
              <a:gd name="connsiteY139" fmla="*/ 6735762 h 6858000"/>
              <a:gd name="connsiteX140" fmla="*/ 4508943 w 4693698"/>
              <a:gd name="connsiteY140" fmla="*/ 6791325 h 6858000"/>
              <a:gd name="connsiteX141" fmla="*/ 4503903 w 4693698"/>
              <a:gd name="connsiteY141" fmla="*/ 6858000 h 6858000"/>
              <a:gd name="connsiteX142" fmla="*/ 1582057 w 4693698"/>
              <a:gd name="connsiteY142" fmla="*/ 6858000 h 6858000"/>
              <a:gd name="connsiteX143" fmla="*/ 420914 w 4693698"/>
              <a:gd name="connsiteY143" fmla="*/ 6858000 h 6858000"/>
              <a:gd name="connsiteX144" fmla="*/ 0 w 4693698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693698" h="6858000">
                <a:moveTo>
                  <a:pt x="0" y="0"/>
                </a:moveTo>
                <a:lnTo>
                  <a:pt x="420914" y="0"/>
                </a:lnTo>
                <a:lnTo>
                  <a:pt x="1582057" y="0"/>
                </a:lnTo>
                <a:lnTo>
                  <a:pt x="4503903" y="0"/>
                </a:lnTo>
                <a:lnTo>
                  <a:pt x="4508943" y="66675"/>
                </a:lnTo>
                <a:lnTo>
                  <a:pt x="4517340" y="122237"/>
                </a:lnTo>
                <a:lnTo>
                  <a:pt x="4527418" y="174625"/>
                </a:lnTo>
                <a:lnTo>
                  <a:pt x="4544214" y="217487"/>
                </a:lnTo>
                <a:lnTo>
                  <a:pt x="4561010" y="260350"/>
                </a:lnTo>
                <a:lnTo>
                  <a:pt x="4581165" y="296862"/>
                </a:lnTo>
                <a:lnTo>
                  <a:pt x="4601320" y="334962"/>
                </a:lnTo>
                <a:lnTo>
                  <a:pt x="4619796" y="369887"/>
                </a:lnTo>
                <a:lnTo>
                  <a:pt x="4638271" y="409575"/>
                </a:lnTo>
                <a:lnTo>
                  <a:pt x="4655067" y="450850"/>
                </a:lnTo>
                <a:lnTo>
                  <a:pt x="4670184" y="496887"/>
                </a:lnTo>
                <a:lnTo>
                  <a:pt x="4681941" y="546100"/>
                </a:lnTo>
                <a:lnTo>
                  <a:pt x="4690339" y="606425"/>
                </a:lnTo>
                <a:lnTo>
                  <a:pt x="4693698" y="673100"/>
                </a:lnTo>
                <a:lnTo>
                  <a:pt x="4690339" y="744537"/>
                </a:lnTo>
                <a:lnTo>
                  <a:pt x="4681941" y="801687"/>
                </a:lnTo>
                <a:lnTo>
                  <a:pt x="4670184" y="854075"/>
                </a:lnTo>
                <a:lnTo>
                  <a:pt x="4655067" y="901700"/>
                </a:lnTo>
                <a:lnTo>
                  <a:pt x="4638271" y="942975"/>
                </a:lnTo>
                <a:lnTo>
                  <a:pt x="4618116" y="981075"/>
                </a:lnTo>
                <a:lnTo>
                  <a:pt x="4597961" y="1017587"/>
                </a:lnTo>
                <a:lnTo>
                  <a:pt x="4577806" y="1055687"/>
                </a:lnTo>
                <a:lnTo>
                  <a:pt x="4559330" y="1095375"/>
                </a:lnTo>
                <a:lnTo>
                  <a:pt x="4540854" y="1136650"/>
                </a:lnTo>
                <a:lnTo>
                  <a:pt x="4525739" y="1182687"/>
                </a:lnTo>
                <a:lnTo>
                  <a:pt x="4515661" y="1235075"/>
                </a:lnTo>
                <a:lnTo>
                  <a:pt x="4505583" y="1295400"/>
                </a:lnTo>
                <a:lnTo>
                  <a:pt x="4503903" y="1363662"/>
                </a:lnTo>
                <a:lnTo>
                  <a:pt x="4505583" y="1431925"/>
                </a:lnTo>
                <a:lnTo>
                  <a:pt x="4515661" y="1492250"/>
                </a:lnTo>
                <a:lnTo>
                  <a:pt x="4525739" y="1544637"/>
                </a:lnTo>
                <a:lnTo>
                  <a:pt x="4540854" y="1589087"/>
                </a:lnTo>
                <a:lnTo>
                  <a:pt x="4559330" y="1631950"/>
                </a:lnTo>
                <a:lnTo>
                  <a:pt x="4577806" y="1671637"/>
                </a:lnTo>
                <a:lnTo>
                  <a:pt x="4597961" y="1708150"/>
                </a:lnTo>
                <a:lnTo>
                  <a:pt x="4618116" y="1743075"/>
                </a:lnTo>
                <a:lnTo>
                  <a:pt x="4638271" y="1782762"/>
                </a:lnTo>
                <a:lnTo>
                  <a:pt x="4655067" y="1824037"/>
                </a:lnTo>
                <a:lnTo>
                  <a:pt x="4670184" y="1870075"/>
                </a:lnTo>
                <a:lnTo>
                  <a:pt x="4681941" y="1922462"/>
                </a:lnTo>
                <a:lnTo>
                  <a:pt x="4690339" y="1982787"/>
                </a:lnTo>
                <a:lnTo>
                  <a:pt x="4693698" y="2051050"/>
                </a:lnTo>
                <a:lnTo>
                  <a:pt x="4690339" y="2119312"/>
                </a:lnTo>
                <a:lnTo>
                  <a:pt x="4681941" y="2179637"/>
                </a:lnTo>
                <a:lnTo>
                  <a:pt x="4670184" y="2232025"/>
                </a:lnTo>
                <a:lnTo>
                  <a:pt x="4655067" y="2278062"/>
                </a:lnTo>
                <a:lnTo>
                  <a:pt x="4638271" y="2319337"/>
                </a:lnTo>
                <a:lnTo>
                  <a:pt x="4618116" y="2359025"/>
                </a:lnTo>
                <a:lnTo>
                  <a:pt x="4597961" y="2395537"/>
                </a:lnTo>
                <a:lnTo>
                  <a:pt x="4577806" y="2433637"/>
                </a:lnTo>
                <a:lnTo>
                  <a:pt x="4559330" y="2471737"/>
                </a:lnTo>
                <a:lnTo>
                  <a:pt x="4540854" y="2513012"/>
                </a:lnTo>
                <a:lnTo>
                  <a:pt x="4525739" y="2560637"/>
                </a:lnTo>
                <a:lnTo>
                  <a:pt x="4515661" y="2613025"/>
                </a:lnTo>
                <a:lnTo>
                  <a:pt x="4505583" y="2671762"/>
                </a:lnTo>
                <a:lnTo>
                  <a:pt x="4503903" y="2741612"/>
                </a:lnTo>
                <a:lnTo>
                  <a:pt x="4505583" y="2809875"/>
                </a:lnTo>
                <a:lnTo>
                  <a:pt x="4515661" y="2868612"/>
                </a:lnTo>
                <a:lnTo>
                  <a:pt x="4525739" y="2922587"/>
                </a:lnTo>
                <a:lnTo>
                  <a:pt x="4540854" y="2967037"/>
                </a:lnTo>
                <a:lnTo>
                  <a:pt x="4559330" y="3009900"/>
                </a:lnTo>
                <a:lnTo>
                  <a:pt x="4577806" y="3046412"/>
                </a:lnTo>
                <a:lnTo>
                  <a:pt x="4597961" y="3084512"/>
                </a:lnTo>
                <a:lnTo>
                  <a:pt x="4618116" y="3121025"/>
                </a:lnTo>
                <a:lnTo>
                  <a:pt x="4638271" y="3160712"/>
                </a:lnTo>
                <a:lnTo>
                  <a:pt x="4655067" y="3201987"/>
                </a:lnTo>
                <a:lnTo>
                  <a:pt x="4670184" y="3248025"/>
                </a:lnTo>
                <a:lnTo>
                  <a:pt x="4681941" y="3300412"/>
                </a:lnTo>
                <a:lnTo>
                  <a:pt x="4690339" y="3360737"/>
                </a:lnTo>
                <a:lnTo>
                  <a:pt x="4693698" y="3427412"/>
                </a:lnTo>
                <a:lnTo>
                  <a:pt x="4690339" y="3497262"/>
                </a:lnTo>
                <a:lnTo>
                  <a:pt x="4681941" y="3557587"/>
                </a:lnTo>
                <a:lnTo>
                  <a:pt x="4670184" y="3609975"/>
                </a:lnTo>
                <a:lnTo>
                  <a:pt x="4655067" y="3656012"/>
                </a:lnTo>
                <a:lnTo>
                  <a:pt x="4638271" y="3697287"/>
                </a:lnTo>
                <a:lnTo>
                  <a:pt x="4618116" y="3736975"/>
                </a:lnTo>
                <a:lnTo>
                  <a:pt x="4577806" y="3811587"/>
                </a:lnTo>
                <a:lnTo>
                  <a:pt x="4559330" y="3848100"/>
                </a:lnTo>
                <a:lnTo>
                  <a:pt x="4540854" y="3890962"/>
                </a:lnTo>
                <a:lnTo>
                  <a:pt x="4525739" y="3935412"/>
                </a:lnTo>
                <a:lnTo>
                  <a:pt x="4515661" y="3987800"/>
                </a:lnTo>
                <a:lnTo>
                  <a:pt x="4505583" y="4048125"/>
                </a:lnTo>
                <a:lnTo>
                  <a:pt x="4503903" y="4116387"/>
                </a:lnTo>
                <a:lnTo>
                  <a:pt x="4505583" y="4186237"/>
                </a:lnTo>
                <a:lnTo>
                  <a:pt x="4515661" y="4244975"/>
                </a:lnTo>
                <a:lnTo>
                  <a:pt x="4525739" y="4297362"/>
                </a:lnTo>
                <a:lnTo>
                  <a:pt x="4540854" y="4343400"/>
                </a:lnTo>
                <a:lnTo>
                  <a:pt x="4559330" y="4386262"/>
                </a:lnTo>
                <a:lnTo>
                  <a:pt x="4577806" y="4424362"/>
                </a:lnTo>
                <a:lnTo>
                  <a:pt x="4618116" y="4498975"/>
                </a:lnTo>
                <a:lnTo>
                  <a:pt x="4638271" y="4537075"/>
                </a:lnTo>
                <a:lnTo>
                  <a:pt x="4655067" y="4579937"/>
                </a:lnTo>
                <a:lnTo>
                  <a:pt x="4670184" y="4625975"/>
                </a:lnTo>
                <a:lnTo>
                  <a:pt x="4681941" y="4678362"/>
                </a:lnTo>
                <a:lnTo>
                  <a:pt x="4690339" y="4738687"/>
                </a:lnTo>
                <a:lnTo>
                  <a:pt x="4693698" y="4806950"/>
                </a:lnTo>
                <a:lnTo>
                  <a:pt x="4690339" y="4875212"/>
                </a:lnTo>
                <a:lnTo>
                  <a:pt x="4681941" y="4935537"/>
                </a:lnTo>
                <a:lnTo>
                  <a:pt x="4670184" y="4987925"/>
                </a:lnTo>
                <a:lnTo>
                  <a:pt x="4655067" y="5033962"/>
                </a:lnTo>
                <a:lnTo>
                  <a:pt x="4638271" y="5075237"/>
                </a:lnTo>
                <a:lnTo>
                  <a:pt x="4618116" y="5114925"/>
                </a:lnTo>
                <a:lnTo>
                  <a:pt x="4597961" y="5149850"/>
                </a:lnTo>
                <a:lnTo>
                  <a:pt x="4577806" y="5186362"/>
                </a:lnTo>
                <a:lnTo>
                  <a:pt x="4559330" y="5226050"/>
                </a:lnTo>
                <a:lnTo>
                  <a:pt x="4540854" y="5268912"/>
                </a:lnTo>
                <a:lnTo>
                  <a:pt x="4525739" y="5313362"/>
                </a:lnTo>
                <a:lnTo>
                  <a:pt x="4515661" y="5365750"/>
                </a:lnTo>
                <a:lnTo>
                  <a:pt x="4505583" y="5426075"/>
                </a:lnTo>
                <a:lnTo>
                  <a:pt x="4503903" y="5494337"/>
                </a:lnTo>
                <a:lnTo>
                  <a:pt x="4505583" y="5562600"/>
                </a:lnTo>
                <a:lnTo>
                  <a:pt x="4515661" y="5622925"/>
                </a:lnTo>
                <a:lnTo>
                  <a:pt x="4525739" y="5675312"/>
                </a:lnTo>
                <a:lnTo>
                  <a:pt x="4540854" y="5721350"/>
                </a:lnTo>
                <a:lnTo>
                  <a:pt x="4559330" y="5762625"/>
                </a:lnTo>
                <a:lnTo>
                  <a:pt x="4577806" y="5802312"/>
                </a:lnTo>
                <a:lnTo>
                  <a:pt x="4597961" y="5840412"/>
                </a:lnTo>
                <a:lnTo>
                  <a:pt x="4618116" y="5876925"/>
                </a:lnTo>
                <a:lnTo>
                  <a:pt x="4638271" y="5915025"/>
                </a:lnTo>
                <a:lnTo>
                  <a:pt x="4655067" y="5956300"/>
                </a:lnTo>
                <a:lnTo>
                  <a:pt x="4670184" y="6003925"/>
                </a:lnTo>
                <a:lnTo>
                  <a:pt x="4681941" y="6056312"/>
                </a:lnTo>
                <a:lnTo>
                  <a:pt x="4690339" y="6113462"/>
                </a:lnTo>
                <a:lnTo>
                  <a:pt x="4693698" y="6183312"/>
                </a:lnTo>
                <a:lnTo>
                  <a:pt x="4690339" y="6251575"/>
                </a:lnTo>
                <a:lnTo>
                  <a:pt x="4681941" y="6311900"/>
                </a:lnTo>
                <a:lnTo>
                  <a:pt x="4670184" y="6361112"/>
                </a:lnTo>
                <a:lnTo>
                  <a:pt x="4655067" y="6407150"/>
                </a:lnTo>
                <a:lnTo>
                  <a:pt x="4638271" y="6448425"/>
                </a:lnTo>
                <a:lnTo>
                  <a:pt x="4619796" y="6488112"/>
                </a:lnTo>
                <a:lnTo>
                  <a:pt x="4601320" y="6523037"/>
                </a:lnTo>
                <a:lnTo>
                  <a:pt x="4581165" y="6561137"/>
                </a:lnTo>
                <a:lnTo>
                  <a:pt x="4561010" y="6597650"/>
                </a:lnTo>
                <a:lnTo>
                  <a:pt x="4544214" y="6640512"/>
                </a:lnTo>
                <a:lnTo>
                  <a:pt x="4527418" y="6683375"/>
                </a:lnTo>
                <a:lnTo>
                  <a:pt x="4517340" y="6735762"/>
                </a:lnTo>
                <a:lnTo>
                  <a:pt x="4508943" y="6791325"/>
                </a:lnTo>
                <a:lnTo>
                  <a:pt x="4503903" y="6858000"/>
                </a:lnTo>
                <a:lnTo>
                  <a:pt x="1582057" y="6858000"/>
                </a:lnTo>
                <a:lnTo>
                  <a:pt x="42091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/>
          </a:solidFill>
          <a:ln w="0">
            <a:noFill/>
            <a:prstDash val="solid"/>
            <a:round/>
            <a:headEnd/>
            <a:tailEnd/>
          </a:ln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19" name="Freeform: Shape 23">
            <a:extLst>
              <a:ext uri="{FF2B5EF4-FFF2-40B4-BE49-F238E27FC236}">
                <a16:creationId xmlns:a16="http://schemas.microsoft.com/office/drawing/2014/main" id="{4B9FAFB2-BEB5-4848-8018-BCAD99E2E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838076" cy="6858000"/>
          </a:xfrm>
          <a:custGeom>
            <a:avLst/>
            <a:gdLst>
              <a:gd name="connsiteX0" fmla="*/ 4838076 w 4838076"/>
              <a:gd name="connsiteY0" fmla="*/ 0 h 6858000"/>
              <a:gd name="connsiteX1" fmla="*/ 4417162 w 4838076"/>
              <a:gd name="connsiteY1" fmla="*/ 0 h 6858000"/>
              <a:gd name="connsiteX2" fmla="*/ 3459219 w 4838076"/>
              <a:gd name="connsiteY2" fmla="*/ 0 h 6858000"/>
              <a:gd name="connsiteX3" fmla="*/ 334174 w 4838076"/>
              <a:gd name="connsiteY3" fmla="*/ 0 h 6858000"/>
              <a:gd name="connsiteX4" fmla="*/ 334173 w 4838076"/>
              <a:gd name="connsiteY4" fmla="*/ 0 h 6858000"/>
              <a:gd name="connsiteX5" fmla="*/ 189795 w 4838076"/>
              <a:gd name="connsiteY5" fmla="*/ 0 h 6858000"/>
              <a:gd name="connsiteX6" fmla="*/ 184756 w 4838076"/>
              <a:gd name="connsiteY6" fmla="*/ 66675 h 6858000"/>
              <a:gd name="connsiteX7" fmla="*/ 176358 w 4838076"/>
              <a:gd name="connsiteY7" fmla="*/ 122237 h 6858000"/>
              <a:gd name="connsiteX8" fmla="*/ 166281 w 4838076"/>
              <a:gd name="connsiteY8" fmla="*/ 174625 h 6858000"/>
              <a:gd name="connsiteX9" fmla="*/ 149485 w 4838076"/>
              <a:gd name="connsiteY9" fmla="*/ 217487 h 6858000"/>
              <a:gd name="connsiteX10" fmla="*/ 132689 w 4838076"/>
              <a:gd name="connsiteY10" fmla="*/ 260350 h 6858000"/>
              <a:gd name="connsiteX11" fmla="*/ 112534 w 4838076"/>
              <a:gd name="connsiteY11" fmla="*/ 296862 h 6858000"/>
              <a:gd name="connsiteX12" fmla="*/ 92379 w 4838076"/>
              <a:gd name="connsiteY12" fmla="*/ 334962 h 6858000"/>
              <a:gd name="connsiteX13" fmla="*/ 73903 w 4838076"/>
              <a:gd name="connsiteY13" fmla="*/ 369887 h 6858000"/>
              <a:gd name="connsiteX14" fmla="*/ 55427 w 4838076"/>
              <a:gd name="connsiteY14" fmla="*/ 409575 h 6858000"/>
              <a:gd name="connsiteX15" fmla="*/ 38632 w 4838076"/>
              <a:gd name="connsiteY15" fmla="*/ 450850 h 6858000"/>
              <a:gd name="connsiteX16" fmla="*/ 23515 w 4838076"/>
              <a:gd name="connsiteY16" fmla="*/ 496887 h 6858000"/>
              <a:gd name="connsiteX17" fmla="*/ 11758 w 4838076"/>
              <a:gd name="connsiteY17" fmla="*/ 546100 h 6858000"/>
              <a:gd name="connsiteX18" fmla="*/ 3359 w 4838076"/>
              <a:gd name="connsiteY18" fmla="*/ 606425 h 6858000"/>
              <a:gd name="connsiteX19" fmla="*/ 0 w 4838076"/>
              <a:gd name="connsiteY19" fmla="*/ 673100 h 6858000"/>
              <a:gd name="connsiteX20" fmla="*/ 3359 w 4838076"/>
              <a:gd name="connsiteY20" fmla="*/ 744537 h 6858000"/>
              <a:gd name="connsiteX21" fmla="*/ 11758 w 4838076"/>
              <a:gd name="connsiteY21" fmla="*/ 801687 h 6858000"/>
              <a:gd name="connsiteX22" fmla="*/ 23515 w 4838076"/>
              <a:gd name="connsiteY22" fmla="*/ 854075 h 6858000"/>
              <a:gd name="connsiteX23" fmla="*/ 38632 w 4838076"/>
              <a:gd name="connsiteY23" fmla="*/ 901700 h 6858000"/>
              <a:gd name="connsiteX24" fmla="*/ 55427 w 4838076"/>
              <a:gd name="connsiteY24" fmla="*/ 942975 h 6858000"/>
              <a:gd name="connsiteX25" fmla="*/ 75583 w 4838076"/>
              <a:gd name="connsiteY25" fmla="*/ 981075 h 6858000"/>
              <a:gd name="connsiteX26" fmla="*/ 95738 w 4838076"/>
              <a:gd name="connsiteY26" fmla="*/ 1017587 h 6858000"/>
              <a:gd name="connsiteX27" fmla="*/ 115893 w 4838076"/>
              <a:gd name="connsiteY27" fmla="*/ 1055687 h 6858000"/>
              <a:gd name="connsiteX28" fmla="*/ 134368 w 4838076"/>
              <a:gd name="connsiteY28" fmla="*/ 1095375 h 6858000"/>
              <a:gd name="connsiteX29" fmla="*/ 152844 w 4838076"/>
              <a:gd name="connsiteY29" fmla="*/ 1136650 h 6858000"/>
              <a:gd name="connsiteX30" fmla="*/ 167960 w 4838076"/>
              <a:gd name="connsiteY30" fmla="*/ 1182687 h 6858000"/>
              <a:gd name="connsiteX31" fmla="*/ 178038 w 4838076"/>
              <a:gd name="connsiteY31" fmla="*/ 1235075 h 6858000"/>
              <a:gd name="connsiteX32" fmla="*/ 188115 w 4838076"/>
              <a:gd name="connsiteY32" fmla="*/ 1295400 h 6858000"/>
              <a:gd name="connsiteX33" fmla="*/ 189795 w 4838076"/>
              <a:gd name="connsiteY33" fmla="*/ 1363662 h 6858000"/>
              <a:gd name="connsiteX34" fmla="*/ 188115 w 4838076"/>
              <a:gd name="connsiteY34" fmla="*/ 1431925 h 6858000"/>
              <a:gd name="connsiteX35" fmla="*/ 178038 w 4838076"/>
              <a:gd name="connsiteY35" fmla="*/ 1492250 h 6858000"/>
              <a:gd name="connsiteX36" fmla="*/ 167960 w 4838076"/>
              <a:gd name="connsiteY36" fmla="*/ 1544637 h 6858000"/>
              <a:gd name="connsiteX37" fmla="*/ 152844 w 4838076"/>
              <a:gd name="connsiteY37" fmla="*/ 1589087 h 6858000"/>
              <a:gd name="connsiteX38" fmla="*/ 134368 w 4838076"/>
              <a:gd name="connsiteY38" fmla="*/ 1631950 h 6858000"/>
              <a:gd name="connsiteX39" fmla="*/ 115893 w 4838076"/>
              <a:gd name="connsiteY39" fmla="*/ 1671637 h 6858000"/>
              <a:gd name="connsiteX40" fmla="*/ 95738 w 4838076"/>
              <a:gd name="connsiteY40" fmla="*/ 1708150 h 6858000"/>
              <a:gd name="connsiteX41" fmla="*/ 75583 w 4838076"/>
              <a:gd name="connsiteY41" fmla="*/ 1743075 h 6858000"/>
              <a:gd name="connsiteX42" fmla="*/ 55427 w 4838076"/>
              <a:gd name="connsiteY42" fmla="*/ 1782762 h 6858000"/>
              <a:gd name="connsiteX43" fmla="*/ 38632 w 4838076"/>
              <a:gd name="connsiteY43" fmla="*/ 1824037 h 6858000"/>
              <a:gd name="connsiteX44" fmla="*/ 23515 w 4838076"/>
              <a:gd name="connsiteY44" fmla="*/ 1870075 h 6858000"/>
              <a:gd name="connsiteX45" fmla="*/ 11758 w 4838076"/>
              <a:gd name="connsiteY45" fmla="*/ 1922462 h 6858000"/>
              <a:gd name="connsiteX46" fmla="*/ 3359 w 4838076"/>
              <a:gd name="connsiteY46" fmla="*/ 1982787 h 6858000"/>
              <a:gd name="connsiteX47" fmla="*/ 0 w 4838076"/>
              <a:gd name="connsiteY47" fmla="*/ 2051050 h 6858000"/>
              <a:gd name="connsiteX48" fmla="*/ 3359 w 4838076"/>
              <a:gd name="connsiteY48" fmla="*/ 2119312 h 6858000"/>
              <a:gd name="connsiteX49" fmla="*/ 11758 w 4838076"/>
              <a:gd name="connsiteY49" fmla="*/ 2179637 h 6858000"/>
              <a:gd name="connsiteX50" fmla="*/ 23515 w 4838076"/>
              <a:gd name="connsiteY50" fmla="*/ 2232025 h 6858000"/>
              <a:gd name="connsiteX51" fmla="*/ 38632 w 4838076"/>
              <a:gd name="connsiteY51" fmla="*/ 2278062 h 6858000"/>
              <a:gd name="connsiteX52" fmla="*/ 55427 w 4838076"/>
              <a:gd name="connsiteY52" fmla="*/ 2319337 h 6858000"/>
              <a:gd name="connsiteX53" fmla="*/ 75583 w 4838076"/>
              <a:gd name="connsiteY53" fmla="*/ 2359025 h 6858000"/>
              <a:gd name="connsiteX54" fmla="*/ 95738 w 4838076"/>
              <a:gd name="connsiteY54" fmla="*/ 2395537 h 6858000"/>
              <a:gd name="connsiteX55" fmla="*/ 115893 w 4838076"/>
              <a:gd name="connsiteY55" fmla="*/ 2433637 h 6858000"/>
              <a:gd name="connsiteX56" fmla="*/ 134368 w 4838076"/>
              <a:gd name="connsiteY56" fmla="*/ 2471737 h 6858000"/>
              <a:gd name="connsiteX57" fmla="*/ 152844 w 4838076"/>
              <a:gd name="connsiteY57" fmla="*/ 2513012 h 6858000"/>
              <a:gd name="connsiteX58" fmla="*/ 167960 w 4838076"/>
              <a:gd name="connsiteY58" fmla="*/ 2560637 h 6858000"/>
              <a:gd name="connsiteX59" fmla="*/ 178038 w 4838076"/>
              <a:gd name="connsiteY59" fmla="*/ 2613025 h 6858000"/>
              <a:gd name="connsiteX60" fmla="*/ 188115 w 4838076"/>
              <a:gd name="connsiteY60" fmla="*/ 2671762 h 6858000"/>
              <a:gd name="connsiteX61" fmla="*/ 189795 w 4838076"/>
              <a:gd name="connsiteY61" fmla="*/ 2741612 h 6858000"/>
              <a:gd name="connsiteX62" fmla="*/ 188115 w 4838076"/>
              <a:gd name="connsiteY62" fmla="*/ 2809875 h 6858000"/>
              <a:gd name="connsiteX63" fmla="*/ 178038 w 4838076"/>
              <a:gd name="connsiteY63" fmla="*/ 2868612 h 6858000"/>
              <a:gd name="connsiteX64" fmla="*/ 167960 w 4838076"/>
              <a:gd name="connsiteY64" fmla="*/ 2922587 h 6858000"/>
              <a:gd name="connsiteX65" fmla="*/ 152844 w 4838076"/>
              <a:gd name="connsiteY65" fmla="*/ 2967037 h 6858000"/>
              <a:gd name="connsiteX66" fmla="*/ 134368 w 4838076"/>
              <a:gd name="connsiteY66" fmla="*/ 3009900 h 6858000"/>
              <a:gd name="connsiteX67" fmla="*/ 115893 w 4838076"/>
              <a:gd name="connsiteY67" fmla="*/ 3046412 h 6858000"/>
              <a:gd name="connsiteX68" fmla="*/ 95738 w 4838076"/>
              <a:gd name="connsiteY68" fmla="*/ 3084512 h 6858000"/>
              <a:gd name="connsiteX69" fmla="*/ 75583 w 4838076"/>
              <a:gd name="connsiteY69" fmla="*/ 3121025 h 6858000"/>
              <a:gd name="connsiteX70" fmla="*/ 55427 w 4838076"/>
              <a:gd name="connsiteY70" fmla="*/ 3160712 h 6858000"/>
              <a:gd name="connsiteX71" fmla="*/ 38632 w 4838076"/>
              <a:gd name="connsiteY71" fmla="*/ 3201987 h 6858000"/>
              <a:gd name="connsiteX72" fmla="*/ 23515 w 4838076"/>
              <a:gd name="connsiteY72" fmla="*/ 3248025 h 6858000"/>
              <a:gd name="connsiteX73" fmla="*/ 11758 w 4838076"/>
              <a:gd name="connsiteY73" fmla="*/ 3300412 h 6858000"/>
              <a:gd name="connsiteX74" fmla="*/ 3359 w 4838076"/>
              <a:gd name="connsiteY74" fmla="*/ 3360737 h 6858000"/>
              <a:gd name="connsiteX75" fmla="*/ 0 w 4838076"/>
              <a:gd name="connsiteY75" fmla="*/ 3427412 h 6858000"/>
              <a:gd name="connsiteX76" fmla="*/ 3359 w 4838076"/>
              <a:gd name="connsiteY76" fmla="*/ 3497262 h 6858000"/>
              <a:gd name="connsiteX77" fmla="*/ 11758 w 4838076"/>
              <a:gd name="connsiteY77" fmla="*/ 3557587 h 6858000"/>
              <a:gd name="connsiteX78" fmla="*/ 23515 w 4838076"/>
              <a:gd name="connsiteY78" fmla="*/ 3609975 h 6858000"/>
              <a:gd name="connsiteX79" fmla="*/ 38632 w 4838076"/>
              <a:gd name="connsiteY79" fmla="*/ 3656012 h 6858000"/>
              <a:gd name="connsiteX80" fmla="*/ 55427 w 4838076"/>
              <a:gd name="connsiteY80" fmla="*/ 3697287 h 6858000"/>
              <a:gd name="connsiteX81" fmla="*/ 75583 w 4838076"/>
              <a:gd name="connsiteY81" fmla="*/ 3736975 h 6858000"/>
              <a:gd name="connsiteX82" fmla="*/ 115893 w 4838076"/>
              <a:gd name="connsiteY82" fmla="*/ 3811587 h 6858000"/>
              <a:gd name="connsiteX83" fmla="*/ 134368 w 4838076"/>
              <a:gd name="connsiteY83" fmla="*/ 3848100 h 6858000"/>
              <a:gd name="connsiteX84" fmla="*/ 152844 w 4838076"/>
              <a:gd name="connsiteY84" fmla="*/ 3890962 h 6858000"/>
              <a:gd name="connsiteX85" fmla="*/ 167960 w 4838076"/>
              <a:gd name="connsiteY85" fmla="*/ 3935412 h 6858000"/>
              <a:gd name="connsiteX86" fmla="*/ 178038 w 4838076"/>
              <a:gd name="connsiteY86" fmla="*/ 3987800 h 6858000"/>
              <a:gd name="connsiteX87" fmla="*/ 188115 w 4838076"/>
              <a:gd name="connsiteY87" fmla="*/ 4048125 h 6858000"/>
              <a:gd name="connsiteX88" fmla="*/ 189795 w 4838076"/>
              <a:gd name="connsiteY88" fmla="*/ 4116387 h 6858000"/>
              <a:gd name="connsiteX89" fmla="*/ 188115 w 4838076"/>
              <a:gd name="connsiteY89" fmla="*/ 4186237 h 6858000"/>
              <a:gd name="connsiteX90" fmla="*/ 178038 w 4838076"/>
              <a:gd name="connsiteY90" fmla="*/ 4244975 h 6858000"/>
              <a:gd name="connsiteX91" fmla="*/ 167960 w 4838076"/>
              <a:gd name="connsiteY91" fmla="*/ 4297362 h 6858000"/>
              <a:gd name="connsiteX92" fmla="*/ 152844 w 4838076"/>
              <a:gd name="connsiteY92" fmla="*/ 4343400 h 6858000"/>
              <a:gd name="connsiteX93" fmla="*/ 134368 w 4838076"/>
              <a:gd name="connsiteY93" fmla="*/ 4386262 h 6858000"/>
              <a:gd name="connsiteX94" fmla="*/ 115893 w 4838076"/>
              <a:gd name="connsiteY94" fmla="*/ 4424362 h 6858000"/>
              <a:gd name="connsiteX95" fmla="*/ 75583 w 4838076"/>
              <a:gd name="connsiteY95" fmla="*/ 4498975 h 6858000"/>
              <a:gd name="connsiteX96" fmla="*/ 55427 w 4838076"/>
              <a:gd name="connsiteY96" fmla="*/ 4537075 h 6858000"/>
              <a:gd name="connsiteX97" fmla="*/ 38632 w 4838076"/>
              <a:gd name="connsiteY97" fmla="*/ 4579937 h 6858000"/>
              <a:gd name="connsiteX98" fmla="*/ 23515 w 4838076"/>
              <a:gd name="connsiteY98" fmla="*/ 4625975 h 6858000"/>
              <a:gd name="connsiteX99" fmla="*/ 11758 w 4838076"/>
              <a:gd name="connsiteY99" fmla="*/ 4678362 h 6858000"/>
              <a:gd name="connsiteX100" fmla="*/ 3359 w 4838076"/>
              <a:gd name="connsiteY100" fmla="*/ 4738687 h 6858000"/>
              <a:gd name="connsiteX101" fmla="*/ 0 w 4838076"/>
              <a:gd name="connsiteY101" fmla="*/ 4806950 h 6858000"/>
              <a:gd name="connsiteX102" fmla="*/ 3359 w 4838076"/>
              <a:gd name="connsiteY102" fmla="*/ 4875212 h 6858000"/>
              <a:gd name="connsiteX103" fmla="*/ 11758 w 4838076"/>
              <a:gd name="connsiteY103" fmla="*/ 4935537 h 6858000"/>
              <a:gd name="connsiteX104" fmla="*/ 23515 w 4838076"/>
              <a:gd name="connsiteY104" fmla="*/ 4987925 h 6858000"/>
              <a:gd name="connsiteX105" fmla="*/ 38632 w 4838076"/>
              <a:gd name="connsiteY105" fmla="*/ 5033962 h 6858000"/>
              <a:gd name="connsiteX106" fmla="*/ 55427 w 4838076"/>
              <a:gd name="connsiteY106" fmla="*/ 5075237 h 6858000"/>
              <a:gd name="connsiteX107" fmla="*/ 75583 w 4838076"/>
              <a:gd name="connsiteY107" fmla="*/ 5114925 h 6858000"/>
              <a:gd name="connsiteX108" fmla="*/ 95738 w 4838076"/>
              <a:gd name="connsiteY108" fmla="*/ 5149850 h 6858000"/>
              <a:gd name="connsiteX109" fmla="*/ 115893 w 4838076"/>
              <a:gd name="connsiteY109" fmla="*/ 5186362 h 6858000"/>
              <a:gd name="connsiteX110" fmla="*/ 134368 w 4838076"/>
              <a:gd name="connsiteY110" fmla="*/ 5226050 h 6858000"/>
              <a:gd name="connsiteX111" fmla="*/ 152844 w 4838076"/>
              <a:gd name="connsiteY111" fmla="*/ 5268912 h 6858000"/>
              <a:gd name="connsiteX112" fmla="*/ 167960 w 4838076"/>
              <a:gd name="connsiteY112" fmla="*/ 5313362 h 6858000"/>
              <a:gd name="connsiteX113" fmla="*/ 178038 w 4838076"/>
              <a:gd name="connsiteY113" fmla="*/ 5365750 h 6858000"/>
              <a:gd name="connsiteX114" fmla="*/ 188115 w 4838076"/>
              <a:gd name="connsiteY114" fmla="*/ 5426075 h 6858000"/>
              <a:gd name="connsiteX115" fmla="*/ 189795 w 4838076"/>
              <a:gd name="connsiteY115" fmla="*/ 5494337 h 6858000"/>
              <a:gd name="connsiteX116" fmla="*/ 188115 w 4838076"/>
              <a:gd name="connsiteY116" fmla="*/ 5562600 h 6858000"/>
              <a:gd name="connsiteX117" fmla="*/ 178038 w 4838076"/>
              <a:gd name="connsiteY117" fmla="*/ 5622925 h 6858000"/>
              <a:gd name="connsiteX118" fmla="*/ 167960 w 4838076"/>
              <a:gd name="connsiteY118" fmla="*/ 5675312 h 6858000"/>
              <a:gd name="connsiteX119" fmla="*/ 152844 w 4838076"/>
              <a:gd name="connsiteY119" fmla="*/ 5721350 h 6858000"/>
              <a:gd name="connsiteX120" fmla="*/ 134368 w 4838076"/>
              <a:gd name="connsiteY120" fmla="*/ 5762625 h 6858000"/>
              <a:gd name="connsiteX121" fmla="*/ 115893 w 4838076"/>
              <a:gd name="connsiteY121" fmla="*/ 5802312 h 6858000"/>
              <a:gd name="connsiteX122" fmla="*/ 95738 w 4838076"/>
              <a:gd name="connsiteY122" fmla="*/ 5840412 h 6858000"/>
              <a:gd name="connsiteX123" fmla="*/ 75583 w 4838076"/>
              <a:gd name="connsiteY123" fmla="*/ 5876925 h 6858000"/>
              <a:gd name="connsiteX124" fmla="*/ 55427 w 4838076"/>
              <a:gd name="connsiteY124" fmla="*/ 5915025 h 6858000"/>
              <a:gd name="connsiteX125" fmla="*/ 38632 w 4838076"/>
              <a:gd name="connsiteY125" fmla="*/ 5956300 h 6858000"/>
              <a:gd name="connsiteX126" fmla="*/ 23515 w 4838076"/>
              <a:gd name="connsiteY126" fmla="*/ 6003925 h 6858000"/>
              <a:gd name="connsiteX127" fmla="*/ 11758 w 4838076"/>
              <a:gd name="connsiteY127" fmla="*/ 6056312 h 6858000"/>
              <a:gd name="connsiteX128" fmla="*/ 3359 w 4838076"/>
              <a:gd name="connsiteY128" fmla="*/ 6113462 h 6858000"/>
              <a:gd name="connsiteX129" fmla="*/ 0 w 4838076"/>
              <a:gd name="connsiteY129" fmla="*/ 6183312 h 6858000"/>
              <a:gd name="connsiteX130" fmla="*/ 3359 w 4838076"/>
              <a:gd name="connsiteY130" fmla="*/ 6251575 h 6858000"/>
              <a:gd name="connsiteX131" fmla="*/ 11758 w 4838076"/>
              <a:gd name="connsiteY131" fmla="*/ 6311900 h 6858000"/>
              <a:gd name="connsiteX132" fmla="*/ 23515 w 4838076"/>
              <a:gd name="connsiteY132" fmla="*/ 6361112 h 6858000"/>
              <a:gd name="connsiteX133" fmla="*/ 38632 w 4838076"/>
              <a:gd name="connsiteY133" fmla="*/ 6407150 h 6858000"/>
              <a:gd name="connsiteX134" fmla="*/ 55427 w 4838076"/>
              <a:gd name="connsiteY134" fmla="*/ 6448425 h 6858000"/>
              <a:gd name="connsiteX135" fmla="*/ 73903 w 4838076"/>
              <a:gd name="connsiteY135" fmla="*/ 6488112 h 6858000"/>
              <a:gd name="connsiteX136" fmla="*/ 92379 w 4838076"/>
              <a:gd name="connsiteY136" fmla="*/ 6523037 h 6858000"/>
              <a:gd name="connsiteX137" fmla="*/ 112534 w 4838076"/>
              <a:gd name="connsiteY137" fmla="*/ 6561137 h 6858000"/>
              <a:gd name="connsiteX138" fmla="*/ 132689 w 4838076"/>
              <a:gd name="connsiteY138" fmla="*/ 6597650 h 6858000"/>
              <a:gd name="connsiteX139" fmla="*/ 149485 w 4838076"/>
              <a:gd name="connsiteY139" fmla="*/ 6640512 h 6858000"/>
              <a:gd name="connsiteX140" fmla="*/ 166281 w 4838076"/>
              <a:gd name="connsiteY140" fmla="*/ 6683375 h 6858000"/>
              <a:gd name="connsiteX141" fmla="*/ 176358 w 4838076"/>
              <a:gd name="connsiteY141" fmla="*/ 6735762 h 6858000"/>
              <a:gd name="connsiteX142" fmla="*/ 184756 w 4838076"/>
              <a:gd name="connsiteY142" fmla="*/ 6791325 h 6858000"/>
              <a:gd name="connsiteX143" fmla="*/ 189795 w 4838076"/>
              <a:gd name="connsiteY143" fmla="*/ 6858000 h 6858000"/>
              <a:gd name="connsiteX144" fmla="*/ 334173 w 4838076"/>
              <a:gd name="connsiteY144" fmla="*/ 6858000 h 6858000"/>
              <a:gd name="connsiteX145" fmla="*/ 334174 w 4838076"/>
              <a:gd name="connsiteY145" fmla="*/ 6858000 h 6858000"/>
              <a:gd name="connsiteX146" fmla="*/ 3459219 w 4838076"/>
              <a:gd name="connsiteY146" fmla="*/ 6858000 h 6858000"/>
              <a:gd name="connsiteX147" fmla="*/ 4417162 w 4838076"/>
              <a:gd name="connsiteY147" fmla="*/ 6858000 h 6858000"/>
              <a:gd name="connsiteX148" fmla="*/ 4838076 w 4838076"/>
              <a:gd name="connsiteY14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</a:cxnLst>
            <a:rect l="l" t="t" r="r" b="b"/>
            <a:pathLst>
              <a:path w="4838076" h="6858000">
                <a:moveTo>
                  <a:pt x="4838076" y="0"/>
                </a:moveTo>
                <a:lnTo>
                  <a:pt x="4417162" y="0"/>
                </a:lnTo>
                <a:lnTo>
                  <a:pt x="3459219" y="0"/>
                </a:ln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3459219" y="6858000"/>
                </a:lnTo>
                <a:lnTo>
                  <a:pt x="4417162" y="6858000"/>
                </a:lnTo>
                <a:lnTo>
                  <a:pt x="4838076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19830B-BDBA-4429-B9B9-2DB5E85BD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051" y="662400"/>
            <a:ext cx="3384000" cy="1492132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chemeClr val="bg1"/>
                </a:solidFill>
                <a:cs typeface="Calibri Light"/>
              </a:rPr>
              <a:t>Belbin Team Roles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B4132-2A54-49E8-BFF3-A5207DE854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762" y="1925053"/>
            <a:ext cx="3384000" cy="379997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solidFill>
                  <a:schemeClr val="bg1">
                    <a:alpha val="60000"/>
                  </a:schemeClr>
                </a:solidFill>
                <a:cs typeface="Calibri"/>
              </a:rPr>
              <a:t>Team Worker- (Peoples Person / social)</a:t>
            </a:r>
          </a:p>
          <a:p>
            <a:endParaRPr lang="en-US" sz="2000">
              <a:solidFill>
                <a:schemeClr val="bg1">
                  <a:alpha val="60000"/>
                </a:schemeClr>
              </a:solidFill>
              <a:cs typeface="Calibri"/>
            </a:endParaRPr>
          </a:p>
          <a:p>
            <a:r>
              <a:rPr lang="en-US" sz="2400">
                <a:solidFill>
                  <a:schemeClr val="bg1">
                    <a:alpha val="60000"/>
                  </a:schemeClr>
                </a:solidFill>
                <a:cs typeface="Calibri"/>
              </a:rPr>
              <a:t>Plant- (Thinking)</a:t>
            </a:r>
          </a:p>
          <a:p>
            <a:endParaRPr lang="en-US" sz="2000">
              <a:solidFill>
                <a:schemeClr val="bg1">
                  <a:alpha val="60000"/>
                </a:schemeClr>
              </a:solidFill>
              <a:cs typeface="Calibri"/>
            </a:endParaRPr>
          </a:p>
          <a:p>
            <a:r>
              <a:rPr lang="en-US" sz="2400">
                <a:solidFill>
                  <a:schemeClr val="bg1">
                    <a:alpha val="60000"/>
                  </a:schemeClr>
                </a:solidFill>
                <a:cs typeface="Calibri"/>
              </a:rPr>
              <a:t>Complete Finisher (Action)</a:t>
            </a: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D7FD8301-EFC9-4D1E-99F6-CD444D1703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0790" y="825905"/>
            <a:ext cx="6014185" cy="533653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D9B9393-F0D1-45D9-BAB5-03FB8051EA08}"/>
              </a:ext>
            </a:extLst>
          </p:cNvPr>
          <p:cNvSpPr txBox="1"/>
          <p:nvPr/>
        </p:nvSpPr>
        <p:spPr>
          <a:xfrm>
            <a:off x="11112287" y="5386756"/>
            <a:ext cx="312906" cy="200055"/>
          </a:xfrm>
          <a:prstGeom prst="rect">
            <a:avLst/>
          </a:prstGeom>
          <a:solidFill>
            <a:srgbClr val="000000"/>
          </a:solidFill>
        </p:spPr>
        <p:txBody>
          <a:bodyPr wrap="none" lIns="91440" tIns="45720" rIns="91440" bIns="45720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/>
              </a:rPr>
              <a:t>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5EB095-3F93-4E29-947D-331ACF4EF7C7}"/>
              </a:ext>
            </a:extLst>
          </p:cNvPr>
          <p:cNvSpPr txBox="1"/>
          <p:nvPr/>
        </p:nvSpPr>
        <p:spPr>
          <a:xfrm>
            <a:off x="7436224" y="6237194"/>
            <a:ext cx="2698376" cy="4801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900">
                <a:cs typeface="Calibri"/>
              </a:rPr>
              <a:t>I</a:t>
            </a:r>
            <a:r>
              <a:rPr lang="en-US" sz="900">
                <a:ea typeface="+mn-lt"/>
                <a:cs typeface="+mn-lt"/>
              </a:rPr>
              <a:t>Image: UWTSD Resources BMSK 4002 'Effective Team Working and Communication'</a:t>
            </a:r>
          </a:p>
          <a:p>
            <a:endParaRPr lang="en-US" sz="9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798871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Free Images : hands, startup, success, support, team ...">
            <a:extLst>
              <a:ext uri="{FF2B5EF4-FFF2-40B4-BE49-F238E27FC236}">
                <a16:creationId xmlns:a16="http://schemas.microsoft.com/office/drawing/2014/main" id="{17D8DD55-E97F-4E6C-B7BA-5F2E7008C09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934" b="7797"/>
          <a:stretch/>
        </p:blipFill>
        <p:spPr>
          <a:xfrm>
            <a:off x="478806" y="-425813"/>
            <a:ext cx="12191999" cy="685799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CB2147-D2EF-4BA0-8128-D69D4D181D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6600">
                <a:solidFill>
                  <a:srgbClr val="FFFFFF"/>
                </a:solidFill>
                <a:cs typeface="Calibri Light"/>
              </a:rPr>
              <a:t>What is a Team?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2E4227-0AD0-4C84-B09D-F571FE1AE3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4000">
              <a:solidFill>
                <a:srgbClr val="FFFFFF"/>
              </a:solidFill>
              <a:cs typeface="Calibri"/>
            </a:endParaRPr>
          </a:p>
          <a:p>
            <a:endParaRPr lang="en-US">
              <a:solidFill>
                <a:srgbClr val="FFFFFF"/>
              </a:solidFill>
              <a:cs typeface="Calibri"/>
            </a:endParaRPr>
          </a:p>
          <a:p>
            <a:endParaRPr lang="en-US">
              <a:solidFill>
                <a:srgbClr val="FFFFFF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C8540B-ACFD-4F6A-8F6F-15753A1BF25D}"/>
              </a:ext>
            </a:extLst>
          </p:cNvPr>
          <p:cNvSpPr txBox="1"/>
          <p:nvPr/>
        </p:nvSpPr>
        <p:spPr>
          <a:xfrm>
            <a:off x="4545106" y="392878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51244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 nodePh="1">
                                  <p:stCondLst>
                                    <p:cond delay="150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214AA7-F028-4A0D-8698-61AEC754D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1598340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FC02FA-3C13-4FA5-91CB-820D5A646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478" y="524671"/>
            <a:ext cx="12202957" cy="1193968"/>
          </a:xfrm>
          <a:solidFill>
            <a:srgbClr val="FFFFFF"/>
          </a:solidFill>
          <a:ln w="38100">
            <a:solidFill>
              <a:srgbClr val="7F7F7F"/>
            </a:solidFill>
            <a:miter lim="800000"/>
          </a:ln>
        </p:spPr>
        <p:txBody>
          <a:bodyPr>
            <a:normAutofit/>
          </a:bodyPr>
          <a:lstStyle/>
          <a:p>
            <a:pPr algn="ctr"/>
            <a:r>
              <a:rPr lang="en-US" sz="3600">
                <a:solidFill>
                  <a:srgbClr val="3F3F3F"/>
                </a:solidFill>
                <a:cs typeface="Calibri Light"/>
              </a:rPr>
              <a:t>   What is a Team                              What is a high performing team</a:t>
            </a:r>
            <a:endParaRPr lang="en-US" sz="360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EEBCF6-06A9-4D73-AA31-9AC1914AA6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76915" y="2888250"/>
            <a:ext cx="4297351" cy="21258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cs typeface="Calibri"/>
              </a:rPr>
              <a:t> Common Goal</a:t>
            </a:r>
            <a:endParaRPr lang="en-US" sz="2000"/>
          </a:p>
          <a:p>
            <a:r>
              <a:rPr lang="en-US" sz="2000">
                <a:cs typeface="Calibri"/>
              </a:rPr>
              <a:t>Shared Vision</a:t>
            </a:r>
          </a:p>
          <a:p>
            <a:r>
              <a:rPr lang="en-US" sz="2000">
                <a:cs typeface="Calibri"/>
              </a:rPr>
              <a:t>Commitment</a:t>
            </a:r>
          </a:p>
          <a:p>
            <a:r>
              <a:rPr lang="en-US" sz="2000">
                <a:cs typeface="Calibri"/>
              </a:rPr>
              <a:t>Shared Values</a:t>
            </a:r>
          </a:p>
          <a:p>
            <a:pPr marL="0" indent="0">
              <a:buNone/>
            </a:pPr>
            <a:endParaRPr lang="en-US" sz="2000">
              <a:cs typeface="Calibri"/>
            </a:endParaRPr>
          </a:p>
          <a:p>
            <a:pPr marL="0" indent="0">
              <a:buNone/>
            </a:pPr>
            <a:endParaRPr lang="en-US" sz="2000">
              <a:cs typeface="Calibri"/>
            </a:endParaRPr>
          </a:p>
          <a:p>
            <a:pPr marL="0" indent="0">
              <a:buNone/>
            </a:pPr>
            <a:endParaRPr lang="en-US" sz="2000">
              <a:cs typeface="Calibri"/>
            </a:endParaRPr>
          </a:p>
          <a:p>
            <a:endParaRPr lang="en-US" sz="2000">
              <a:cs typeface="Calibri"/>
            </a:endParaRPr>
          </a:p>
          <a:p>
            <a:endParaRPr lang="en-US" sz="2000">
              <a:cs typeface="Calibri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6206FDC-2777-4D7F-AF9C-73413DA66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2888250"/>
            <a:ext cx="0" cy="2769135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4C5DE1-0BD1-4510-92FF-FE0F8AA012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7731" y="2888250"/>
            <a:ext cx="4220708" cy="28160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cs typeface="Calibri"/>
              </a:rPr>
              <a:t>Cooperation &amp; Communication</a:t>
            </a:r>
          </a:p>
          <a:p>
            <a:r>
              <a:rPr lang="en-US" sz="2000">
                <a:cs typeface="Calibri"/>
              </a:rPr>
              <a:t>Knowledge </a:t>
            </a:r>
          </a:p>
          <a:p>
            <a:r>
              <a:rPr lang="en-US" sz="2000">
                <a:cs typeface="Calibri"/>
              </a:rPr>
              <a:t>Dedication &amp; Common purpose</a:t>
            </a:r>
          </a:p>
          <a:p>
            <a:r>
              <a:rPr lang="en-US" sz="2000">
                <a:cs typeface="Calibri"/>
              </a:rPr>
              <a:t>Self-discipline </a:t>
            </a:r>
          </a:p>
          <a:p>
            <a:r>
              <a:rPr lang="en-US" sz="2000">
                <a:cs typeface="Calibri"/>
              </a:rPr>
              <a:t>Structured Support</a:t>
            </a:r>
          </a:p>
          <a:p>
            <a:r>
              <a:rPr lang="en-US" sz="2000">
                <a:cs typeface="Calibri"/>
              </a:rPr>
              <a:t>Trust</a:t>
            </a:r>
          </a:p>
          <a:p>
            <a:r>
              <a:rPr lang="en-US" sz="2000">
                <a:cs typeface="Calibri"/>
              </a:rPr>
              <a:t>Mutual Accountability</a:t>
            </a:r>
          </a:p>
          <a:p>
            <a:endParaRPr lang="en-US" sz="20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D074B5-0DC3-4E36-83C8-1FCFCDB02656}"/>
              </a:ext>
            </a:extLst>
          </p:cNvPr>
          <p:cNvSpPr txBox="1"/>
          <p:nvPr/>
        </p:nvSpPr>
        <p:spPr>
          <a:xfrm>
            <a:off x="7196409" y="5600522"/>
            <a:ext cx="2822275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 (Morgan, 2019)</a:t>
            </a: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r</a:t>
            </a:r>
          </a:p>
          <a:p>
            <a:endParaRPr lang="en-GB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2801E44-8541-40CD-826D-18B8EB6BF3B1}"/>
              </a:ext>
            </a:extLst>
          </p:cNvPr>
          <p:cNvSpPr txBox="1"/>
          <p:nvPr/>
        </p:nvSpPr>
        <p:spPr>
          <a:xfrm>
            <a:off x="1301955" y="5419588"/>
            <a:ext cx="281508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491239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D78F5-EE68-43FD-84B2-F88385C8E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3817" y="353919"/>
            <a:ext cx="10538011" cy="1448827"/>
          </a:xfrm>
        </p:spPr>
        <p:txBody>
          <a:bodyPr/>
          <a:lstStyle/>
          <a:p>
            <a:r>
              <a:rPr lang="en-US">
                <a:cs typeface="Calibri Light"/>
              </a:rPr>
              <a:t>What makes Teams Effective?</a:t>
            </a:r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25D91EE4-8B71-40ED-A4F6-7CA51FF224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-92" t="11849" r="-92" b="17235"/>
          <a:stretch/>
        </p:blipFill>
        <p:spPr>
          <a:xfrm>
            <a:off x="109356" y="2435498"/>
            <a:ext cx="12183585" cy="442873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FEFEB6B-5F62-4D36-826D-0151042F0C0E}"/>
              </a:ext>
            </a:extLst>
          </p:cNvPr>
          <p:cNvSpPr txBox="1"/>
          <p:nvPr/>
        </p:nvSpPr>
        <p:spPr>
          <a:xfrm>
            <a:off x="9094694" y="6214783"/>
            <a:ext cx="2743200" cy="7848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1000">
                <a:ea typeface="+mn-lt"/>
                <a:cs typeface="+mn-lt"/>
              </a:rPr>
              <a:t>I</a:t>
            </a:r>
            <a:r>
              <a:rPr lang="en-US" sz="1000">
                <a:cs typeface="Calibri"/>
              </a:rPr>
              <a:t>Image: UWTSD Resources BMSK 4002 'Effective Team Working and Communication'</a:t>
            </a:r>
            <a:endParaRPr lang="en-US" sz="1000">
              <a:ea typeface="+mn-lt"/>
              <a:cs typeface="+mn-lt"/>
            </a:endParaRPr>
          </a:p>
          <a:p>
            <a:pPr algn="l"/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673681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21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C79AC-78A2-432C-9CBD-8423942A6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260" y="229811"/>
            <a:ext cx="5455582" cy="1323439"/>
          </a:xfrm>
        </p:spPr>
        <p:txBody>
          <a:bodyPr anchor="t">
            <a:normAutofit fontScale="90000"/>
          </a:bodyPr>
          <a:lstStyle/>
          <a:p>
            <a:br>
              <a:rPr lang="en-US" sz="2800">
                <a:cs typeface="Calibri Light"/>
              </a:rPr>
            </a:br>
            <a:br>
              <a:rPr lang="en-US" sz="2800">
                <a:solidFill>
                  <a:schemeClr val="bg1"/>
                </a:solidFill>
                <a:cs typeface="Calibri Light"/>
              </a:rPr>
            </a:br>
            <a:br>
              <a:rPr lang="en-US" sz="2800">
                <a:cs typeface="Calibri Light"/>
              </a:rPr>
            </a:br>
            <a:br>
              <a:rPr lang="en-US" sz="2800">
                <a:cs typeface="Calibri Light"/>
              </a:rPr>
            </a:br>
            <a:br>
              <a:rPr lang="en-US" sz="2800">
                <a:cs typeface="Calibri Light"/>
              </a:rPr>
            </a:br>
            <a:br>
              <a:rPr lang="en-US" sz="2800">
                <a:cs typeface="Calibri Light"/>
              </a:rPr>
            </a:br>
            <a:br>
              <a:rPr lang="en-US" sz="2800">
                <a:cs typeface="Calibri Light"/>
              </a:rPr>
            </a:br>
            <a:br>
              <a:rPr lang="en-US" sz="4000">
                <a:cs typeface="Calibri Light"/>
              </a:rPr>
            </a:br>
            <a:endParaRPr lang="en-US" sz="4000">
              <a:solidFill>
                <a:schemeClr val="bg1"/>
              </a:solidFill>
              <a:cs typeface="Calibri Light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83D4735-75AA-4C9A-9CA2-6D962EED40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259" y="501812"/>
            <a:ext cx="5018552" cy="521552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 i="1">
                <a:solidFill>
                  <a:schemeClr val="bg1"/>
                </a:solidFill>
                <a:cs typeface="Calibri"/>
              </a:rPr>
              <a:t> Interaction of all Team Members    </a:t>
            </a:r>
            <a:endParaRPr lang="en-US" b="1" i="1">
              <a:solidFill>
                <a:schemeClr val="bg1"/>
              </a:solidFill>
              <a:cs typeface="Calibri" panose="020F0502020204030204"/>
            </a:endParaRPr>
          </a:p>
          <a:p>
            <a:r>
              <a:rPr lang="en-US" sz="2400" b="1" i="1">
                <a:solidFill>
                  <a:schemeClr val="bg1"/>
                </a:solidFill>
                <a:cs typeface="Calibri"/>
              </a:rPr>
              <a:t> Communication verbal &amp; written</a:t>
            </a:r>
          </a:p>
          <a:p>
            <a:r>
              <a:rPr lang="en-US" sz="2400" b="1" i="1">
                <a:solidFill>
                  <a:schemeClr val="bg1"/>
                </a:solidFill>
                <a:cs typeface="Calibri"/>
              </a:rPr>
              <a:t>  Leadership</a:t>
            </a:r>
          </a:p>
          <a:p>
            <a:r>
              <a:rPr lang="en-US" sz="2400" b="1" i="1">
                <a:solidFill>
                  <a:schemeClr val="bg1"/>
                </a:solidFill>
                <a:cs typeface="Calibri"/>
              </a:rPr>
              <a:t>  Respect for others</a:t>
            </a:r>
          </a:p>
          <a:p>
            <a:r>
              <a:rPr lang="en-US" sz="2400" b="1" i="1">
                <a:solidFill>
                  <a:schemeClr val="bg1"/>
                </a:solidFill>
                <a:cs typeface="Calibri"/>
              </a:rPr>
              <a:t>  Having a sense of humor</a:t>
            </a:r>
          </a:p>
          <a:p>
            <a:r>
              <a:rPr lang="en-US" sz="2400" b="1" i="1">
                <a:solidFill>
                  <a:schemeClr val="bg1"/>
                </a:solidFill>
                <a:cs typeface="Calibri"/>
              </a:rPr>
              <a:t>  Flexibility</a:t>
            </a:r>
          </a:p>
          <a:p>
            <a:r>
              <a:rPr lang="en-US" sz="2400" b="1" i="1">
                <a:solidFill>
                  <a:schemeClr val="bg1"/>
                </a:solidFill>
                <a:cs typeface="Calibri"/>
              </a:rPr>
              <a:t>  Trust</a:t>
            </a:r>
          </a:p>
          <a:p>
            <a:endParaRPr lang="en-US" sz="2400">
              <a:solidFill>
                <a:srgbClr val="FFFFFF">
                  <a:alpha val="80000"/>
                </a:srgbClr>
              </a:solidFill>
              <a:cs typeface="Calibri"/>
            </a:endParaRPr>
          </a:p>
          <a:p>
            <a:endParaRPr lang="en-US" sz="2000">
              <a:solidFill>
                <a:srgbClr val="FFFFFF">
                  <a:alpha val="80000"/>
                </a:srgbClr>
              </a:solidFill>
              <a:cs typeface="Calibri"/>
            </a:endParaRPr>
          </a:p>
          <a:p>
            <a:endParaRPr lang="en-US" sz="2400">
              <a:solidFill>
                <a:srgbClr val="FFFFFF">
                  <a:alpha val="80000"/>
                </a:srgbClr>
              </a:solidFill>
              <a:cs typeface="Calibri"/>
            </a:endParaRPr>
          </a:p>
          <a:p>
            <a:pPr marL="0" indent="0">
              <a:buNone/>
            </a:pPr>
            <a:endParaRPr lang="en-US">
              <a:solidFill>
                <a:srgbClr val="FFFFFF">
                  <a:alpha val="80000"/>
                </a:srgbClr>
              </a:solidFill>
              <a:cs typeface="Calibri"/>
            </a:endParaRPr>
          </a:p>
          <a:p>
            <a:pPr marL="0" indent="0">
              <a:buNone/>
            </a:pPr>
            <a:endParaRPr lang="en-US">
              <a:solidFill>
                <a:srgbClr val="FFFFFF">
                  <a:alpha val="80000"/>
                </a:srgbClr>
              </a:solidFill>
              <a:cs typeface="Calibri"/>
            </a:endParaRPr>
          </a:p>
        </p:txBody>
      </p:sp>
      <p:pic>
        <p:nvPicPr>
          <p:cNvPr id="4" name="Picture 4" descr="A picture containing grass, outdoor, person, ground&#10;&#10;Description automatically generated">
            <a:extLst>
              <a:ext uri="{FF2B5EF4-FFF2-40B4-BE49-F238E27FC236}">
                <a16:creationId xmlns:a16="http://schemas.microsoft.com/office/drawing/2014/main" id="{8C1CEA67-D613-4F85-AFB8-E344551DADB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43" r="22588" b="1"/>
          <a:stretch/>
        </p:blipFill>
        <p:spPr>
          <a:xfrm>
            <a:off x="6163235" y="684493"/>
            <a:ext cx="5260975" cy="4645025"/>
          </a:xfrm>
          <a:custGeom>
            <a:avLst/>
            <a:gdLst/>
            <a:ahLst/>
            <a:cxnLst/>
            <a:rect l="l" t="t" r="r" b="b"/>
            <a:pathLst>
              <a:path w="5260975" h="4707593">
                <a:moveTo>
                  <a:pt x="0" y="0"/>
                </a:moveTo>
                <a:lnTo>
                  <a:pt x="5260975" y="0"/>
                </a:lnTo>
                <a:lnTo>
                  <a:pt x="5260975" y="3296937"/>
                </a:lnTo>
                <a:lnTo>
                  <a:pt x="5260975" y="3518571"/>
                </a:lnTo>
                <a:lnTo>
                  <a:pt x="5226503" y="3534000"/>
                </a:lnTo>
                <a:cubicBezTo>
                  <a:pt x="5219783" y="3536785"/>
                  <a:pt x="5212389" y="3538321"/>
                  <a:pt x="5206341" y="3542065"/>
                </a:cubicBezTo>
                <a:cubicBezTo>
                  <a:pt x="5178495" y="3559156"/>
                  <a:pt x="5151515" y="3577591"/>
                  <a:pt x="5123287" y="3594010"/>
                </a:cubicBezTo>
                <a:cubicBezTo>
                  <a:pt x="5094195" y="3611004"/>
                  <a:pt x="5068175" y="3631071"/>
                  <a:pt x="5048107" y="3658244"/>
                </a:cubicBezTo>
                <a:cubicBezTo>
                  <a:pt x="5029480" y="3683496"/>
                  <a:pt x="5011429" y="3709131"/>
                  <a:pt x="4992899" y="3734479"/>
                </a:cubicBezTo>
                <a:cubicBezTo>
                  <a:pt x="4988194" y="3740912"/>
                  <a:pt x="4983873" y="3748498"/>
                  <a:pt x="4977440" y="3752627"/>
                </a:cubicBezTo>
                <a:cubicBezTo>
                  <a:pt x="4964094" y="3761268"/>
                  <a:pt x="4949499" y="3768277"/>
                  <a:pt x="4935193" y="3775382"/>
                </a:cubicBezTo>
                <a:cubicBezTo>
                  <a:pt x="4922903" y="3781431"/>
                  <a:pt x="4909845" y="3785943"/>
                  <a:pt x="4897844" y="3792472"/>
                </a:cubicBezTo>
                <a:cubicBezTo>
                  <a:pt x="4888243" y="3797658"/>
                  <a:pt x="4879697" y="3804859"/>
                  <a:pt x="4870767" y="3811388"/>
                </a:cubicBezTo>
                <a:cubicBezTo>
                  <a:pt x="4862990" y="3817052"/>
                  <a:pt x="4854445" y="3821949"/>
                  <a:pt x="4847916" y="3828767"/>
                </a:cubicBezTo>
                <a:cubicBezTo>
                  <a:pt x="4831977" y="3845281"/>
                  <a:pt x="4815942" y="3861508"/>
                  <a:pt x="4796163" y="3873702"/>
                </a:cubicBezTo>
                <a:cubicBezTo>
                  <a:pt x="4776672" y="3885799"/>
                  <a:pt x="4758237" y="3899338"/>
                  <a:pt x="4738843" y="3911628"/>
                </a:cubicBezTo>
                <a:cubicBezTo>
                  <a:pt x="4719831" y="3923630"/>
                  <a:pt x="4702645" y="3936783"/>
                  <a:pt x="4692755" y="3958099"/>
                </a:cubicBezTo>
                <a:cubicBezTo>
                  <a:pt x="4688339" y="3967508"/>
                  <a:pt x="4682097" y="3977782"/>
                  <a:pt x="4673744" y="3983255"/>
                </a:cubicBezTo>
                <a:cubicBezTo>
                  <a:pt x="4661838" y="3991032"/>
                  <a:pt x="4646764" y="3993817"/>
                  <a:pt x="4633801" y="4000442"/>
                </a:cubicBezTo>
                <a:cubicBezTo>
                  <a:pt x="4618535" y="4008219"/>
                  <a:pt x="4600869" y="4014940"/>
                  <a:pt x="4590499" y="4027326"/>
                </a:cubicBezTo>
                <a:cubicBezTo>
                  <a:pt x="4581281" y="4038368"/>
                  <a:pt x="4571968" y="4047009"/>
                  <a:pt x="4559773" y="4054018"/>
                </a:cubicBezTo>
                <a:cubicBezTo>
                  <a:pt x="4551229" y="4058915"/>
                  <a:pt x="4544892" y="4067844"/>
                  <a:pt x="4536059" y="4071877"/>
                </a:cubicBezTo>
                <a:cubicBezTo>
                  <a:pt x="4524441" y="4077254"/>
                  <a:pt x="4512727" y="4081479"/>
                  <a:pt x="4502549" y="4089832"/>
                </a:cubicBezTo>
                <a:cubicBezTo>
                  <a:pt x="4491987" y="4098473"/>
                  <a:pt x="4479986" y="4105290"/>
                  <a:pt x="4468944" y="4113356"/>
                </a:cubicBezTo>
                <a:cubicBezTo>
                  <a:pt x="4463087" y="4117676"/>
                  <a:pt x="4458286" y="4123341"/>
                  <a:pt x="4452622" y="4127854"/>
                </a:cubicBezTo>
                <a:cubicBezTo>
                  <a:pt x="4442252" y="4136111"/>
                  <a:pt x="4431690" y="4144176"/>
                  <a:pt x="4421032" y="4151953"/>
                </a:cubicBezTo>
                <a:cubicBezTo>
                  <a:pt x="4410375" y="4159731"/>
                  <a:pt x="4400197" y="4168756"/>
                  <a:pt x="4388483" y="4174421"/>
                </a:cubicBezTo>
                <a:cubicBezTo>
                  <a:pt x="4368513" y="4184023"/>
                  <a:pt x="4346717" y="4189784"/>
                  <a:pt x="4327321" y="4200153"/>
                </a:cubicBezTo>
                <a:cubicBezTo>
                  <a:pt x="4307639" y="4210714"/>
                  <a:pt x="4289107" y="4223965"/>
                  <a:pt x="4271633" y="4237983"/>
                </a:cubicBezTo>
                <a:cubicBezTo>
                  <a:pt x="4257807" y="4249025"/>
                  <a:pt x="4244845" y="4259971"/>
                  <a:pt x="4227465" y="4265635"/>
                </a:cubicBezTo>
                <a:cubicBezTo>
                  <a:pt x="4217768" y="4268804"/>
                  <a:pt x="4207591" y="4275717"/>
                  <a:pt x="4201733" y="4283783"/>
                </a:cubicBezTo>
                <a:cubicBezTo>
                  <a:pt x="4189059" y="4301353"/>
                  <a:pt x="4172833" y="4313739"/>
                  <a:pt x="4154494" y="4324301"/>
                </a:cubicBezTo>
                <a:cubicBezTo>
                  <a:pt x="4130010" y="4338511"/>
                  <a:pt x="4105814" y="4353009"/>
                  <a:pt x="4081234" y="4366931"/>
                </a:cubicBezTo>
                <a:cubicBezTo>
                  <a:pt x="4066737" y="4375189"/>
                  <a:pt x="4052335" y="4383926"/>
                  <a:pt x="4036971" y="4389975"/>
                </a:cubicBezTo>
                <a:cubicBezTo>
                  <a:pt x="4005575" y="4402457"/>
                  <a:pt x="3973410" y="4413114"/>
                  <a:pt x="3941725" y="4424733"/>
                </a:cubicBezTo>
                <a:cubicBezTo>
                  <a:pt x="3931355" y="4428477"/>
                  <a:pt x="3921561" y="4433854"/>
                  <a:pt x="3910999" y="4437119"/>
                </a:cubicBezTo>
                <a:cubicBezTo>
                  <a:pt x="3899573" y="4440671"/>
                  <a:pt x="3887285" y="4441727"/>
                  <a:pt x="3875859" y="4445280"/>
                </a:cubicBezTo>
                <a:cubicBezTo>
                  <a:pt x="3856847" y="4451136"/>
                  <a:pt x="3838412" y="4458626"/>
                  <a:pt x="3819401" y="4464579"/>
                </a:cubicBezTo>
                <a:cubicBezTo>
                  <a:pt x="3782723" y="4476005"/>
                  <a:pt x="3745949" y="4486951"/>
                  <a:pt x="3709176" y="4497800"/>
                </a:cubicBezTo>
                <a:cubicBezTo>
                  <a:pt x="3701303" y="4500105"/>
                  <a:pt x="3692757" y="4500393"/>
                  <a:pt x="3684981" y="4502889"/>
                </a:cubicBezTo>
                <a:cubicBezTo>
                  <a:pt x="3664337" y="4509610"/>
                  <a:pt x="3643789" y="4516907"/>
                  <a:pt x="3623338" y="4524300"/>
                </a:cubicBezTo>
                <a:cubicBezTo>
                  <a:pt x="3610953" y="4528813"/>
                  <a:pt x="3598854" y="4534382"/>
                  <a:pt x="3586373" y="4538702"/>
                </a:cubicBezTo>
                <a:cubicBezTo>
                  <a:pt x="3576387" y="4542159"/>
                  <a:pt x="3566113" y="4544847"/>
                  <a:pt x="3555743" y="4546960"/>
                </a:cubicBezTo>
                <a:cubicBezTo>
                  <a:pt x="3546814" y="4548785"/>
                  <a:pt x="3537501" y="4548592"/>
                  <a:pt x="3528667" y="4550801"/>
                </a:cubicBezTo>
                <a:cubicBezTo>
                  <a:pt x="3504759" y="4556753"/>
                  <a:pt x="3481140" y="4563475"/>
                  <a:pt x="3457424" y="4569811"/>
                </a:cubicBezTo>
                <a:cubicBezTo>
                  <a:pt x="3447919" y="4572308"/>
                  <a:pt x="3438221" y="4574133"/>
                  <a:pt x="3429003" y="4577301"/>
                </a:cubicBezTo>
                <a:cubicBezTo>
                  <a:pt x="3404327" y="4585654"/>
                  <a:pt x="3380036" y="4595159"/>
                  <a:pt x="3355264" y="4603033"/>
                </a:cubicBezTo>
                <a:cubicBezTo>
                  <a:pt x="3334717" y="4609562"/>
                  <a:pt x="3313593" y="4614266"/>
                  <a:pt x="3292757" y="4620027"/>
                </a:cubicBezTo>
                <a:cubicBezTo>
                  <a:pt x="3283924" y="4622524"/>
                  <a:pt x="3275475" y="4626077"/>
                  <a:pt x="3266643" y="4628188"/>
                </a:cubicBezTo>
                <a:cubicBezTo>
                  <a:pt x="3246863" y="4632990"/>
                  <a:pt x="3226796" y="4637022"/>
                  <a:pt x="3206921" y="4641823"/>
                </a:cubicBezTo>
                <a:cubicBezTo>
                  <a:pt x="3195590" y="4644607"/>
                  <a:pt x="3184645" y="4649600"/>
                  <a:pt x="3173123" y="4651425"/>
                </a:cubicBezTo>
                <a:cubicBezTo>
                  <a:pt x="3145759" y="4655745"/>
                  <a:pt x="3118203" y="4658817"/>
                  <a:pt x="3090646" y="4662274"/>
                </a:cubicBezTo>
                <a:cubicBezTo>
                  <a:pt x="3062227" y="4665826"/>
                  <a:pt x="3033902" y="4669571"/>
                  <a:pt x="3005480" y="4672739"/>
                </a:cubicBezTo>
                <a:cubicBezTo>
                  <a:pt x="2989926" y="4674372"/>
                  <a:pt x="2974275" y="4674660"/>
                  <a:pt x="2958721" y="4676196"/>
                </a:cubicBezTo>
                <a:cubicBezTo>
                  <a:pt x="2945087" y="4677541"/>
                  <a:pt x="2931549" y="4680037"/>
                  <a:pt x="2917915" y="4681670"/>
                </a:cubicBezTo>
                <a:cubicBezTo>
                  <a:pt x="2906105" y="4683013"/>
                  <a:pt x="2894199" y="4683781"/>
                  <a:pt x="2882389" y="4685126"/>
                </a:cubicBezTo>
                <a:cubicBezTo>
                  <a:pt x="2863475" y="4687334"/>
                  <a:pt x="2844655" y="4689831"/>
                  <a:pt x="2825837" y="4692135"/>
                </a:cubicBezTo>
                <a:cubicBezTo>
                  <a:pt x="2817964" y="4692999"/>
                  <a:pt x="2809706" y="4695399"/>
                  <a:pt x="2802313" y="4693960"/>
                </a:cubicBezTo>
                <a:cubicBezTo>
                  <a:pt x="2783686" y="4690310"/>
                  <a:pt x="2765347" y="4691367"/>
                  <a:pt x="2746816" y="4693863"/>
                </a:cubicBezTo>
                <a:cubicBezTo>
                  <a:pt x="2740479" y="4694728"/>
                  <a:pt x="2733662" y="4694535"/>
                  <a:pt x="2727517" y="4692903"/>
                </a:cubicBezTo>
                <a:cubicBezTo>
                  <a:pt x="2714939" y="4689638"/>
                  <a:pt x="2702745" y="4685029"/>
                  <a:pt x="2690359" y="4680997"/>
                </a:cubicBezTo>
                <a:cubicBezTo>
                  <a:pt x="2689014" y="4680517"/>
                  <a:pt x="2687382" y="4680421"/>
                  <a:pt x="2685943" y="4680133"/>
                </a:cubicBezTo>
                <a:cubicBezTo>
                  <a:pt x="2677781" y="4678500"/>
                  <a:pt x="2669717" y="4676868"/>
                  <a:pt x="2661554" y="4675428"/>
                </a:cubicBezTo>
                <a:cubicBezTo>
                  <a:pt x="2657138" y="4674660"/>
                  <a:pt x="2652625" y="4674564"/>
                  <a:pt x="2648208" y="4673892"/>
                </a:cubicBezTo>
                <a:cubicBezTo>
                  <a:pt x="2631118" y="4671203"/>
                  <a:pt x="2612299" y="4675716"/>
                  <a:pt x="2597512" y="4664099"/>
                </a:cubicBezTo>
                <a:cubicBezTo>
                  <a:pt x="2587911" y="4656609"/>
                  <a:pt x="2578597" y="4658338"/>
                  <a:pt x="2568324" y="4659490"/>
                </a:cubicBezTo>
                <a:cubicBezTo>
                  <a:pt x="2560547" y="4660354"/>
                  <a:pt x="2552577" y="4660065"/>
                  <a:pt x="2544704" y="4660162"/>
                </a:cubicBezTo>
                <a:cubicBezTo>
                  <a:pt x="2530878" y="4660449"/>
                  <a:pt x="2517052" y="4660546"/>
                  <a:pt x="2503225" y="4661026"/>
                </a:cubicBezTo>
                <a:cubicBezTo>
                  <a:pt x="2498808" y="4661218"/>
                  <a:pt x="2494297" y="4663619"/>
                  <a:pt x="2489975" y="4663235"/>
                </a:cubicBezTo>
                <a:cubicBezTo>
                  <a:pt x="2470004" y="4661410"/>
                  <a:pt x="2450033" y="4658529"/>
                  <a:pt x="2430061" y="4656897"/>
                </a:cubicBezTo>
                <a:cubicBezTo>
                  <a:pt x="2418732" y="4655938"/>
                  <a:pt x="2407114" y="4657761"/>
                  <a:pt x="2395880" y="4656417"/>
                </a:cubicBezTo>
                <a:cubicBezTo>
                  <a:pt x="2382919" y="4654881"/>
                  <a:pt x="2370245" y="4650945"/>
                  <a:pt x="2357378" y="4648544"/>
                </a:cubicBezTo>
                <a:cubicBezTo>
                  <a:pt x="2353826" y="4647872"/>
                  <a:pt x="2349889" y="4648736"/>
                  <a:pt x="2346145" y="4648928"/>
                </a:cubicBezTo>
                <a:cubicBezTo>
                  <a:pt x="2341920" y="4649120"/>
                  <a:pt x="2337791" y="4649504"/>
                  <a:pt x="2333567" y="4649600"/>
                </a:cubicBezTo>
                <a:cubicBezTo>
                  <a:pt x="2320700" y="4649793"/>
                  <a:pt x="2307835" y="4649504"/>
                  <a:pt x="2294968" y="4650177"/>
                </a:cubicBezTo>
                <a:cubicBezTo>
                  <a:pt x="2287095" y="4650561"/>
                  <a:pt x="2278839" y="4654497"/>
                  <a:pt x="2271540" y="4653057"/>
                </a:cubicBezTo>
                <a:cubicBezTo>
                  <a:pt x="2256659" y="4650272"/>
                  <a:pt x="2241776" y="4656513"/>
                  <a:pt x="2226895" y="4651329"/>
                </a:cubicBezTo>
                <a:cubicBezTo>
                  <a:pt x="2222285" y="4649793"/>
                  <a:pt x="2215948" y="4653633"/>
                  <a:pt x="2210379" y="4653825"/>
                </a:cubicBezTo>
                <a:cubicBezTo>
                  <a:pt x="2196457" y="4654305"/>
                  <a:pt x="2182535" y="4654209"/>
                  <a:pt x="2168613" y="4654113"/>
                </a:cubicBezTo>
                <a:cubicBezTo>
                  <a:pt x="2156131" y="4654017"/>
                  <a:pt x="2143168" y="4655361"/>
                  <a:pt x="2131167" y="4652673"/>
                </a:cubicBezTo>
                <a:cubicBezTo>
                  <a:pt x="2118588" y="4649793"/>
                  <a:pt x="2107259" y="4650177"/>
                  <a:pt x="2095065" y="4653441"/>
                </a:cubicBezTo>
                <a:cubicBezTo>
                  <a:pt x="2086711" y="4655649"/>
                  <a:pt x="2077878" y="4655938"/>
                  <a:pt x="2069237" y="4656609"/>
                </a:cubicBezTo>
                <a:cubicBezTo>
                  <a:pt x="2059924" y="4657377"/>
                  <a:pt x="2049650" y="4655361"/>
                  <a:pt x="2041201" y="4658529"/>
                </a:cubicBezTo>
                <a:cubicBezTo>
                  <a:pt x="2016044" y="4667939"/>
                  <a:pt x="1990216" y="4669955"/>
                  <a:pt x="1963909" y="4669955"/>
                </a:cubicBezTo>
                <a:cubicBezTo>
                  <a:pt x="1959107" y="4669955"/>
                  <a:pt x="1954210" y="4668612"/>
                  <a:pt x="1949603" y="4667171"/>
                </a:cubicBezTo>
                <a:cubicBezTo>
                  <a:pt x="1922717" y="4658529"/>
                  <a:pt x="1895737" y="4659297"/>
                  <a:pt x="1868373" y="4664578"/>
                </a:cubicBezTo>
                <a:cubicBezTo>
                  <a:pt x="1862708" y="4665731"/>
                  <a:pt x="1856372" y="4665923"/>
                  <a:pt x="1850707" y="4664771"/>
                </a:cubicBezTo>
                <a:cubicBezTo>
                  <a:pt x="1834768" y="4661410"/>
                  <a:pt x="1819309" y="4655841"/>
                  <a:pt x="1803275" y="4653441"/>
                </a:cubicBezTo>
                <a:cubicBezTo>
                  <a:pt x="1776775" y="4649504"/>
                  <a:pt x="1753828" y="4662754"/>
                  <a:pt x="1730112" y="4671396"/>
                </a:cubicBezTo>
                <a:cubicBezTo>
                  <a:pt x="1707548" y="4679557"/>
                  <a:pt x="1688345" y="4697992"/>
                  <a:pt x="1661652" y="4693863"/>
                </a:cubicBezTo>
                <a:cubicBezTo>
                  <a:pt x="1658965" y="4693479"/>
                  <a:pt x="1655988" y="4696071"/>
                  <a:pt x="1653011" y="4696744"/>
                </a:cubicBezTo>
                <a:cubicBezTo>
                  <a:pt x="1644850" y="4698568"/>
                  <a:pt x="1636689" y="4700776"/>
                  <a:pt x="1628431" y="4701641"/>
                </a:cubicBezTo>
                <a:cubicBezTo>
                  <a:pt x="1618350" y="4702793"/>
                  <a:pt x="1608076" y="4702409"/>
                  <a:pt x="1597995" y="4703369"/>
                </a:cubicBezTo>
                <a:cubicBezTo>
                  <a:pt x="1585032" y="4704521"/>
                  <a:pt x="1572263" y="4707593"/>
                  <a:pt x="1559396" y="4707593"/>
                </a:cubicBezTo>
                <a:cubicBezTo>
                  <a:pt x="1549026" y="4707593"/>
                  <a:pt x="1538753" y="4704041"/>
                  <a:pt x="1528480" y="4702312"/>
                </a:cubicBezTo>
                <a:cubicBezTo>
                  <a:pt x="1513981" y="4699912"/>
                  <a:pt x="1498042" y="4700584"/>
                  <a:pt x="1485272" y="4694439"/>
                </a:cubicBezTo>
                <a:cubicBezTo>
                  <a:pt x="1471639" y="4687910"/>
                  <a:pt x="1458676" y="4684934"/>
                  <a:pt x="1444562" y="4686950"/>
                </a:cubicBezTo>
                <a:cubicBezTo>
                  <a:pt x="1439857" y="4687622"/>
                  <a:pt x="1433808" y="4691655"/>
                  <a:pt x="1431696" y="4695783"/>
                </a:cubicBezTo>
                <a:cubicBezTo>
                  <a:pt x="1426991" y="4705001"/>
                  <a:pt x="1420559" y="4706634"/>
                  <a:pt x="1411821" y="4703464"/>
                </a:cubicBezTo>
                <a:cubicBezTo>
                  <a:pt x="1404236" y="4700776"/>
                  <a:pt x="1394922" y="4699432"/>
                  <a:pt x="1389738" y="4694247"/>
                </a:cubicBezTo>
                <a:cubicBezTo>
                  <a:pt x="1375047" y="4679557"/>
                  <a:pt x="1356324" y="4679077"/>
                  <a:pt x="1338081" y="4675141"/>
                </a:cubicBezTo>
                <a:cubicBezTo>
                  <a:pt x="1326945" y="4672739"/>
                  <a:pt x="1316574" y="4672644"/>
                  <a:pt x="1305436" y="4674276"/>
                </a:cubicBezTo>
                <a:cubicBezTo>
                  <a:pt x="1281241" y="4677925"/>
                  <a:pt x="1257717" y="4672739"/>
                  <a:pt x="1234481" y="4666115"/>
                </a:cubicBezTo>
                <a:cubicBezTo>
                  <a:pt x="1219118" y="4661698"/>
                  <a:pt x="1203372" y="4659010"/>
                  <a:pt x="1188106" y="4654497"/>
                </a:cubicBezTo>
                <a:cubicBezTo>
                  <a:pt x="1176680" y="4651041"/>
                  <a:pt x="1165255" y="4646912"/>
                  <a:pt x="1154790" y="4641343"/>
                </a:cubicBezTo>
                <a:cubicBezTo>
                  <a:pt x="1139618" y="4633181"/>
                  <a:pt x="1126369" y="4620891"/>
                  <a:pt x="1107069" y="4624156"/>
                </a:cubicBezTo>
                <a:cubicBezTo>
                  <a:pt x="1090074" y="4627036"/>
                  <a:pt x="1074713" y="4620988"/>
                  <a:pt x="1059158" y="4615227"/>
                </a:cubicBezTo>
                <a:cubicBezTo>
                  <a:pt x="1047732" y="4611002"/>
                  <a:pt x="1036308" y="4606681"/>
                  <a:pt x="1024496" y="4603993"/>
                </a:cubicBezTo>
                <a:cubicBezTo>
                  <a:pt x="1010478" y="4600824"/>
                  <a:pt x="994635" y="4602169"/>
                  <a:pt x="982153" y="4596311"/>
                </a:cubicBezTo>
                <a:cubicBezTo>
                  <a:pt x="969095" y="4590166"/>
                  <a:pt x="958246" y="4594295"/>
                  <a:pt x="946628" y="4596024"/>
                </a:cubicBezTo>
                <a:cubicBezTo>
                  <a:pt x="928097" y="4598712"/>
                  <a:pt x="909661" y="4603705"/>
                  <a:pt x="890939" y="4597368"/>
                </a:cubicBezTo>
                <a:cubicBezTo>
                  <a:pt x="868184" y="4589687"/>
                  <a:pt x="845620" y="4581430"/>
                  <a:pt x="822769" y="4574133"/>
                </a:cubicBezTo>
                <a:cubicBezTo>
                  <a:pt x="813934" y="4571347"/>
                  <a:pt x="804431" y="4570195"/>
                  <a:pt x="795212" y="4568947"/>
                </a:cubicBezTo>
                <a:cubicBezTo>
                  <a:pt x="786476" y="4567891"/>
                  <a:pt x="776010" y="4570579"/>
                  <a:pt x="769288" y="4566547"/>
                </a:cubicBezTo>
                <a:cubicBezTo>
                  <a:pt x="752005" y="4556178"/>
                  <a:pt x="734243" y="4551089"/>
                  <a:pt x="714271" y="4551089"/>
                </a:cubicBezTo>
                <a:cubicBezTo>
                  <a:pt x="706781" y="4551089"/>
                  <a:pt x="699484" y="4546768"/>
                  <a:pt x="691900" y="4545999"/>
                </a:cubicBezTo>
                <a:cubicBezTo>
                  <a:pt x="681529" y="4545040"/>
                  <a:pt x="669623" y="4542447"/>
                  <a:pt x="660598" y="4546096"/>
                </a:cubicBezTo>
                <a:cubicBezTo>
                  <a:pt x="639379" y="4554737"/>
                  <a:pt x="622193" y="4547536"/>
                  <a:pt x="603662" y="4538991"/>
                </a:cubicBezTo>
                <a:cubicBezTo>
                  <a:pt x="585418" y="4530541"/>
                  <a:pt x="566215" y="4523821"/>
                  <a:pt x="546821" y="4518251"/>
                </a:cubicBezTo>
                <a:cubicBezTo>
                  <a:pt x="539524" y="4516235"/>
                  <a:pt x="530787" y="4519596"/>
                  <a:pt x="522721" y="4520267"/>
                </a:cubicBezTo>
                <a:cubicBezTo>
                  <a:pt x="519840" y="4520460"/>
                  <a:pt x="516671" y="4520748"/>
                  <a:pt x="514080" y="4519788"/>
                </a:cubicBezTo>
                <a:cubicBezTo>
                  <a:pt x="489020" y="4510570"/>
                  <a:pt x="463575" y="4503561"/>
                  <a:pt x="436404" y="4508361"/>
                </a:cubicBezTo>
                <a:cubicBezTo>
                  <a:pt x="433908" y="4508842"/>
                  <a:pt x="431123" y="4507786"/>
                  <a:pt x="428626" y="4507114"/>
                </a:cubicBezTo>
                <a:cubicBezTo>
                  <a:pt x="416432" y="4503657"/>
                  <a:pt x="404526" y="4498184"/>
                  <a:pt x="392141" y="4496936"/>
                </a:cubicBezTo>
                <a:cubicBezTo>
                  <a:pt x="361608" y="4493864"/>
                  <a:pt x="330884" y="4492615"/>
                  <a:pt x="300157" y="4490599"/>
                </a:cubicBezTo>
                <a:cubicBezTo>
                  <a:pt x="298237" y="4490503"/>
                  <a:pt x="296221" y="4490503"/>
                  <a:pt x="294493" y="4489831"/>
                </a:cubicBezTo>
                <a:cubicBezTo>
                  <a:pt x="283163" y="4485702"/>
                  <a:pt x="273274" y="4487047"/>
                  <a:pt x="263671" y="4494919"/>
                </a:cubicBezTo>
                <a:cubicBezTo>
                  <a:pt x="259447" y="4498376"/>
                  <a:pt x="253686" y="4500200"/>
                  <a:pt x="248406" y="4502121"/>
                </a:cubicBezTo>
                <a:cubicBezTo>
                  <a:pt x="240628" y="4505002"/>
                  <a:pt x="232659" y="4507786"/>
                  <a:pt x="224594" y="4509610"/>
                </a:cubicBezTo>
                <a:cubicBezTo>
                  <a:pt x="216624" y="4511338"/>
                  <a:pt x="208079" y="4513738"/>
                  <a:pt x="200398" y="4512395"/>
                </a:cubicBezTo>
                <a:cubicBezTo>
                  <a:pt x="186572" y="4509994"/>
                  <a:pt x="173417" y="4504618"/>
                  <a:pt x="159783" y="4501064"/>
                </a:cubicBezTo>
                <a:cubicBezTo>
                  <a:pt x="155079" y="4499816"/>
                  <a:pt x="149893" y="4500009"/>
                  <a:pt x="144997" y="4499912"/>
                </a:cubicBezTo>
                <a:cubicBezTo>
                  <a:pt x="133763" y="4499625"/>
                  <a:pt x="122241" y="4502409"/>
                  <a:pt x="112064" y="4494440"/>
                </a:cubicBezTo>
                <a:cubicBezTo>
                  <a:pt x="102655" y="4486951"/>
                  <a:pt x="93148" y="4489158"/>
                  <a:pt x="83259" y="4494824"/>
                </a:cubicBezTo>
                <a:cubicBezTo>
                  <a:pt x="76154" y="4498857"/>
                  <a:pt x="68090" y="4502025"/>
                  <a:pt x="60120" y="4503561"/>
                </a:cubicBezTo>
                <a:cubicBezTo>
                  <a:pt x="49174" y="4505673"/>
                  <a:pt x="38324" y="4506538"/>
                  <a:pt x="26514" y="4505289"/>
                </a:cubicBezTo>
                <a:cubicBezTo>
                  <a:pt x="18161" y="4504425"/>
                  <a:pt x="11343" y="4504041"/>
                  <a:pt x="4814" y="4498952"/>
                </a:cubicBezTo>
                <a:cubicBezTo>
                  <a:pt x="3759" y="4498184"/>
                  <a:pt x="1839" y="4497992"/>
                  <a:pt x="398" y="4498089"/>
                </a:cubicBezTo>
                <a:lnTo>
                  <a:pt x="0" y="4498087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</p:spPr>
      </p:pic>
      <p:grpSp>
        <p:nvGrpSpPr>
          <p:cNvPr id="21" name="Group 23">
            <a:extLst>
              <a:ext uri="{FF2B5EF4-FFF2-40B4-BE49-F238E27FC236}">
                <a16:creationId xmlns:a16="http://schemas.microsoft.com/office/drawing/2014/main" id="{23705FF7-CAB4-430F-A07B-AF2245F17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4138312"/>
            <a:ext cx="5260975" cy="1410656"/>
            <a:chOff x="6096000" y="4138312"/>
            <a:chExt cx="5260975" cy="1410656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BFFE2ED-DBB9-4090-905D-1939650FC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4138312"/>
              <a:ext cx="5260975" cy="1410656"/>
            </a:xfrm>
            <a:custGeom>
              <a:avLst/>
              <a:gdLst>
                <a:gd name="connsiteX0" fmla="*/ 5260975 w 5260975"/>
                <a:gd name="connsiteY0" fmla="*/ 0 h 1410656"/>
                <a:gd name="connsiteX1" fmla="*/ 5260975 w 5260975"/>
                <a:gd name="connsiteY1" fmla="*/ 221634 h 1410656"/>
                <a:gd name="connsiteX2" fmla="*/ 5226503 w 5260975"/>
                <a:gd name="connsiteY2" fmla="*/ 237063 h 1410656"/>
                <a:gd name="connsiteX3" fmla="*/ 5206341 w 5260975"/>
                <a:gd name="connsiteY3" fmla="*/ 245128 h 1410656"/>
                <a:gd name="connsiteX4" fmla="*/ 5123287 w 5260975"/>
                <a:gd name="connsiteY4" fmla="*/ 297073 h 1410656"/>
                <a:gd name="connsiteX5" fmla="*/ 5048107 w 5260975"/>
                <a:gd name="connsiteY5" fmla="*/ 361307 h 1410656"/>
                <a:gd name="connsiteX6" fmla="*/ 4992899 w 5260975"/>
                <a:gd name="connsiteY6" fmla="*/ 437542 h 1410656"/>
                <a:gd name="connsiteX7" fmla="*/ 4977440 w 5260975"/>
                <a:gd name="connsiteY7" fmla="*/ 455690 h 1410656"/>
                <a:gd name="connsiteX8" fmla="*/ 4935193 w 5260975"/>
                <a:gd name="connsiteY8" fmla="*/ 478445 h 1410656"/>
                <a:gd name="connsiteX9" fmla="*/ 4897844 w 5260975"/>
                <a:gd name="connsiteY9" fmla="*/ 495535 h 1410656"/>
                <a:gd name="connsiteX10" fmla="*/ 4870767 w 5260975"/>
                <a:gd name="connsiteY10" fmla="*/ 514451 h 1410656"/>
                <a:gd name="connsiteX11" fmla="*/ 4847916 w 5260975"/>
                <a:gd name="connsiteY11" fmla="*/ 531830 h 1410656"/>
                <a:gd name="connsiteX12" fmla="*/ 4796163 w 5260975"/>
                <a:gd name="connsiteY12" fmla="*/ 576765 h 1410656"/>
                <a:gd name="connsiteX13" fmla="*/ 4738843 w 5260975"/>
                <a:gd name="connsiteY13" fmla="*/ 614691 h 1410656"/>
                <a:gd name="connsiteX14" fmla="*/ 4692755 w 5260975"/>
                <a:gd name="connsiteY14" fmla="*/ 661162 h 1410656"/>
                <a:gd name="connsiteX15" fmla="*/ 4673744 w 5260975"/>
                <a:gd name="connsiteY15" fmla="*/ 686318 h 1410656"/>
                <a:gd name="connsiteX16" fmla="*/ 4633801 w 5260975"/>
                <a:gd name="connsiteY16" fmla="*/ 703505 h 1410656"/>
                <a:gd name="connsiteX17" fmla="*/ 4590499 w 5260975"/>
                <a:gd name="connsiteY17" fmla="*/ 730389 h 1410656"/>
                <a:gd name="connsiteX18" fmla="*/ 4559773 w 5260975"/>
                <a:gd name="connsiteY18" fmla="*/ 757081 h 1410656"/>
                <a:gd name="connsiteX19" fmla="*/ 4536059 w 5260975"/>
                <a:gd name="connsiteY19" fmla="*/ 774940 h 1410656"/>
                <a:gd name="connsiteX20" fmla="*/ 4502549 w 5260975"/>
                <a:gd name="connsiteY20" fmla="*/ 792895 h 1410656"/>
                <a:gd name="connsiteX21" fmla="*/ 4468944 w 5260975"/>
                <a:gd name="connsiteY21" fmla="*/ 816419 h 1410656"/>
                <a:gd name="connsiteX22" fmla="*/ 4452622 w 5260975"/>
                <a:gd name="connsiteY22" fmla="*/ 830917 h 1410656"/>
                <a:gd name="connsiteX23" fmla="*/ 4421032 w 5260975"/>
                <a:gd name="connsiteY23" fmla="*/ 855016 h 1410656"/>
                <a:gd name="connsiteX24" fmla="*/ 4388483 w 5260975"/>
                <a:gd name="connsiteY24" fmla="*/ 877484 h 1410656"/>
                <a:gd name="connsiteX25" fmla="*/ 4327321 w 5260975"/>
                <a:gd name="connsiteY25" fmla="*/ 903216 h 1410656"/>
                <a:gd name="connsiteX26" fmla="*/ 4271633 w 5260975"/>
                <a:gd name="connsiteY26" fmla="*/ 941046 h 1410656"/>
                <a:gd name="connsiteX27" fmla="*/ 4227465 w 5260975"/>
                <a:gd name="connsiteY27" fmla="*/ 968698 h 1410656"/>
                <a:gd name="connsiteX28" fmla="*/ 4201733 w 5260975"/>
                <a:gd name="connsiteY28" fmla="*/ 986846 h 1410656"/>
                <a:gd name="connsiteX29" fmla="*/ 4154494 w 5260975"/>
                <a:gd name="connsiteY29" fmla="*/ 1027364 h 1410656"/>
                <a:gd name="connsiteX30" fmla="*/ 4081234 w 5260975"/>
                <a:gd name="connsiteY30" fmla="*/ 1069994 h 1410656"/>
                <a:gd name="connsiteX31" fmla="*/ 4036971 w 5260975"/>
                <a:gd name="connsiteY31" fmla="*/ 1093038 h 1410656"/>
                <a:gd name="connsiteX32" fmla="*/ 3941725 w 5260975"/>
                <a:gd name="connsiteY32" fmla="*/ 1127796 h 1410656"/>
                <a:gd name="connsiteX33" fmla="*/ 3910999 w 5260975"/>
                <a:gd name="connsiteY33" fmla="*/ 1140182 h 1410656"/>
                <a:gd name="connsiteX34" fmla="*/ 3875859 w 5260975"/>
                <a:gd name="connsiteY34" fmla="*/ 1148343 h 1410656"/>
                <a:gd name="connsiteX35" fmla="*/ 3819401 w 5260975"/>
                <a:gd name="connsiteY35" fmla="*/ 1167642 h 1410656"/>
                <a:gd name="connsiteX36" fmla="*/ 3709176 w 5260975"/>
                <a:gd name="connsiteY36" fmla="*/ 1200863 h 1410656"/>
                <a:gd name="connsiteX37" fmla="*/ 3684981 w 5260975"/>
                <a:gd name="connsiteY37" fmla="*/ 1205952 h 1410656"/>
                <a:gd name="connsiteX38" fmla="*/ 3623338 w 5260975"/>
                <a:gd name="connsiteY38" fmla="*/ 1227363 h 1410656"/>
                <a:gd name="connsiteX39" fmla="*/ 3586373 w 5260975"/>
                <a:gd name="connsiteY39" fmla="*/ 1241765 h 1410656"/>
                <a:gd name="connsiteX40" fmla="*/ 3555743 w 5260975"/>
                <a:gd name="connsiteY40" fmla="*/ 1250023 h 1410656"/>
                <a:gd name="connsiteX41" fmla="*/ 3528667 w 5260975"/>
                <a:gd name="connsiteY41" fmla="*/ 1253864 h 1410656"/>
                <a:gd name="connsiteX42" fmla="*/ 3457424 w 5260975"/>
                <a:gd name="connsiteY42" fmla="*/ 1272874 h 1410656"/>
                <a:gd name="connsiteX43" fmla="*/ 3429003 w 5260975"/>
                <a:gd name="connsiteY43" fmla="*/ 1280364 h 1410656"/>
                <a:gd name="connsiteX44" fmla="*/ 3355264 w 5260975"/>
                <a:gd name="connsiteY44" fmla="*/ 1306096 h 1410656"/>
                <a:gd name="connsiteX45" fmla="*/ 3292757 w 5260975"/>
                <a:gd name="connsiteY45" fmla="*/ 1323090 h 1410656"/>
                <a:gd name="connsiteX46" fmla="*/ 3266643 w 5260975"/>
                <a:gd name="connsiteY46" fmla="*/ 1331251 h 1410656"/>
                <a:gd name="connsiteX47" fmla="*/ 3206921 w 5260975"/>
                <a:gd name="connsiteY47" fmla="*/ 1344886 h 1410656"/>
                <a:gd name="connsiteX48" fmla="*/ 3173123 w 5260975"/>
                <a:gd name="connsiteY48" fmla="*/ 1354488 h 1410656"/>
                <a:gd name="connsiteX49" fmla="*/ 3090646 w 5260975"/>
                <a:gd name="connsiteY49" fmla="*/ 1365337 h 1410656"/>
                <a:gd name="connsiteX50" fmla="*/ 3005480 w 5260975"/>
                <a:gd name="connsiteY50" fmla="*/ 1375802 h 1410656"/>
                <a:gd name="connsiteX51" fmla="*/ 2958721 w 5260975"/>
                <a:gd name="connsiteY51" fmla="*/ 1379259 h 1410656"/>
                <a:gd name="connsiteX52" fmla="*/ 2917915 w 5260975"/>
                <a:gd name="connsiteY52" fmla="*/ 1384733 h 1410656"/>
                <a:gd name="connsiteX53" fmla="*/ 2882389 w 5260975"/>
                <a:gd name="connsiteY53" fmla="*/ 1388189 h 1410656"/>
                <a:gd name="connsiteX54" fmla="*/ 2825837 w 5260975"/>
                <a:gd name="connsiteY54" fmla="*/ 1395198 h 1410656"/>
                <a:gd name="connsiteX55" fmla="*/ 2802313 w 5260975"/>
                <a:gd name="connsiteY55" fmla="*/ 1397023 h 1410656"/>
                <a:gd name="connsiteX56" fmla="*/ 2746816 w 5260975"/>
                <a:gd name="connsiteY56" fmla="*/ 1396926 h 1410656"/>
                <a:gd name="connsiteX57" fmla="*/ 2727517 w 5260975"/>
                <a:gd name="connsiteY57" fmla="*/ 1395966 h 1410656"/>
                <a:gd name="connsiteX58" fmla="*/ 2690359 w 5260975"/>
                <a:gd name="connsiteY58" fmla="*/ 1384060 h 1410656"/>
                <a:gd name="connsiteX59" fmla="*/ 2685943 w 5260975"/>
                <a:gd name="connsiteY59" fmla="*/ 1383196 h 1410656"/>
                <a:gd name="connsiteX60" fmla="*/ 2661554 w 5260975"/>
                <a:gd name="connsiteY60" fmla="*/ 1378491 h 1410656"/>
                <a:gd name="connsiteX61" fmla="*/ 2648208 w 5260975"/>
                <a:gd name="connsiteY61" fmla="*/ 1376955 h 1410656"/>
                <a:gd name="connsiteX62" fmla="*/ 2597512 w 5260975"/>
                <a:gd name="connsiteY62" fmla="*/ 1367162 h 1410656"/>
                <a:gd name="connsiteX63" fmla="*/ 2568324 w 5260975"/>
                <a:gd name="connsiteY63" fmla="*/ 1362553 h 1410656"/>
                <a:gd name="connsiteX64" fmla="*/ 2544704 w 5260975"/>
                <a:gd name="connsiteY64" fmla="*/ 1363225 h 1410656"/>
                <a:gd name="connsiteX65" fmla="*/ 2503225 w 5260975"/>
                <a:gd name="connsiteY65" fmla="*/ 1364089 h 1410656"/>
                <a:gd name="connsiteX66" fmla="*/ 2489975 w 5260975"/>
                <a:gd name="connsiteY66" fmla="*/ 1366298 h 1410656"/>
                <a:gd name="connsiteX67" fmla="*/ 2430061 w 5260975"/>
                <a:gd name="connsiteY67" fmla="*/ 1359960 h 1410656"/>
                <a:gd name="connsiteX68" fmla="*/ 2395880 w 5260975"/>
                <a:gd name="connsiteY68" fmla="*/ 1359480 h 1410656"/>
                <a:gd name="connsiteX69" fmla="*/ 2357378 w 5260975"/>
                <a:gd name="connsiteY69" fmla="*/ 1351607 h 1410656"/>
                <a:gd name="connsiteX70" fmla="*/ 2346145 w 5260975"/>
                <a:gd name="connsiteY70" fmla="*/ 1351991 h 1410656"/>
                <a:gd name="connsiteX71" fmla="*/ 2333567 w 5260975"/>
                <a:gd name="connsiteY71" fmla="*/ 1352663 h 1410656"/>
                <a:gd name="connsiteX72" fmla="*/ 2294968 w 5260975"/>
                <a:gd name="connsiteY72" fmla="*/ 1353240 h 1410656"/>
                <a:gd name="connsiteX73" fmla="*/ 2271540 w 5260975"/>
                <a:gd name="connsiteY73" fmla="*/ 1356120 h 1410656"/>
                <a:gd name="connsiteX74" fmla="*/ 2226895 w 5260975"/>
                <a:gd name="connsiteY74" fmla="*/ 1354392 h 1410656"/>
                <a:gd name="connsiteX75" fmla="*/ 2210379 w 5260975"/>
                <a:gd name="connsiteY75" fmla="*/ 1356888 h 1410656"/>
                <a:gd name="connsiteX76" fmla="*/ 2168613 w 5260975"/>
                <a:gd name="connsiteY76" fmla="*/ 1357176 h 1410656"/>
                <a:gd name="connsiteX77" fmla="*/ 2131167 w 5260975"/>
                <a:gd name="connsiteY77" fmla="*/ 1355736 h 1410656"/>
                <a:gd name="connsiteX78" fmla="*/ 2095065 w 5260975"/>
                <a:gd name="connsiteY78" fmla="*/ 1356504 h 1410656"/>
                <a:gd name="connsiteX79" fmla="*/ 2069237 w 5260975"/>
                <a:gd name="connsiteY79" fmla="*/ 1359672 h 1410656"/>
                <a:gd name="connsiteX80" fmla="*/ 2041201 w 5260975"/>
                <a:gd name="connsiteY80" fmla="*/ 1361592 h 1410656"/>
                <a:gd name="connsiteX81" fmla="*/ 1963909 w 5260975"/>
                <a:gd name="connsiteY81" fmla="*/ 1373018 h 1410656"/>
                <a:gd name="connsiteX82" fmla="*/ 1949603 w 5260975"/>
                <a:gd name="connsiteY82" fmla="*/ 1370234 h 1410656"/>
                <a:gd name="connsiteX83" fmla="*/ 1868373 w 5260975"/>
                <a:gd name="connsiteY83" fmla="*/ 1367641 h 1410656"/>
                <a:gd name="connsiteX84" fmla="*/ 1850707 w 5260975"/>
                <a:gd name="connsiteY84" fmla="*/ 1367834 h 1410656"/>
                <a:gd name="connsiteX85" fmla="*/ 1803275 w 5260975"/>
                <a:gd name="connsiteY85" fmla="*/ 1356504 h 1410656"/>
                <a:gd name="connsiteX86" fmla="*/ 1730112 w 5260975"/>
                <a:gd name="connsiteY86" fmla="*/ 1374459 h 1410656"/>
                <a:gd name="connsiteX87" fmla="*/ 1661652 w 5260975"/>
                <a:gd name="connsiteY87" fmla="*/ 1396926 h 1410656"/>
                <a:gd name="connsiteX88" fmla="*/ 1653011 w 5260975"/>
                <a:gd name="connsiteY88" fmla="*/ 1399807 h 1410656"/>
                <a:gd name="connsiteX89" fmla="*/ 1628431 w 5260975"/>
                <a:gd name="connsiteY89" fmla="*/ 1404704 h 1410656"/>
                <a:gd name="connsiteX90" fmla="*/ 1597995 w 5260975"/>
                <a:gd name="connsiteY90" fmla="*/ 1406432 h 1410656"/>
                <a:gd name="connsiteX91" fmla="*/ 1559396 w 5260975"/>
                <a:gd name="connsiteY91" fmla="*/ 1410656 h 1410656"/>
                <a:gd name="connsiteX92" fmla="*/ 1528480 w 5260975"/>
                <a:gd name="connsiteY92" fmla="*/ 1405375 h 1410656"/>
                <a:gd name="connsiteX93" fmla="*/ 1485272 w 5260975"/>
                <a:gd name="connsiteY93" fmla="*/ 1397502 h 1410656"/>
                <a:gd name="connsiteX94" fmla="*/ 1444562 w 5260975"/>
                <a:gd name="connsiteY94" fmla="*/ 1390013 h 1410656"/>
                <a:gd name="connsiteX95" fmla="*/ 1431696 w 5260975"/>
                <a:gd name="connsiteY95" fmla="*/ 1398846 h 1410656"/>
                <a:gd name="connsiteX96" fmla="*/ 1411821 w 5260975"/>
                <a:gd name="connsiteY96" fmla="*/ 1406527 h 1410656"/>
                <a:gd name="connsiteX97" fmla="*/ 1389738 w 5260975"/>
                <a:gd name="connsiteY97" fmla="*/ 1397310 h 1410656"/>
                <a:gd name="connsiteX98" fmla="*/ 1338081 w 5260975"/>
                <a:gd name="connsiteY98" fmla="*/ 1378204 h 1410656"/>
                <a:gd name="connsiteX99" fmla="*/ 1305436 w 5260975"/>
                <a:gd name="connsiteY99" fmla="*/ 1377339 h 1410656"/>
                <a:gd name="connsiteX100" fmla="*/ 1234481 w 5260975"/>
                <a:gd name="connsiteY100" fmla="*/ 1369178 h 1410656"/>
                <a:gd name="connsiteX101" fmla="*/ 1188106 w 5260975"/>
                <a:gd name="connsiteY101" fmla="*/ 1357560 h 1410656"/>
                <a:gd name="connsiteX102" fmla="*/ 1154790 w 5260975"/>
                <a:gd name="connsiteY102" fmla="*/ 1344406 h 1410656"/>
                <a:gd name="connsiteX103" fmla="*/ 1107069 w 5260975"/>
                <a:gd name="connsiteY103" fmla="*/ 1327219 h 1410656"/>
                <a:gd name="connsiteX104" fmla="*/ 1059158 w 5260975"/>
                <a:gd name="connsiteY104" fmla="*/ 1318290 h 1410656"/>
                <a:gd name="connsiteX105" fmla="*/ 1024496 w 5260975"/>
                <a:gd name="connsiteY105" fmla="*/ 1307056 h 1410656"/>
                <a:gd name="connsiteX106" fmla="*/ 982153 w 5260975"/>
                <a:gd name="connsiteY106" fmla="*/ 1299374 h 1410656"/>
                <a:gd name="connsiteX107" fmla="*/ 946628 w 5260975"/>
                <a:gd name="connsiteY107" fmla="*/ 1299087 h 1410656"/>
                <a:gd name="connsiteX108" fmla="*/ 890939 w 5260975"/>
                <a:gd name="connsiteY108" fmla="*/ 1300431 h 1410656"/>
                <a:gd name="connsiteX109" fmla="*/ 822769 w 5260975"/>
                <a:gd name="connsiteY109" fmla="*/ 1277196 h 1410656"/>
                <a:gd name="connsiteX110" fmla="*/ 795212 w 5260975"/>
                <a:gd name="connsiteY110" fmla="*/ 1272010 h 1410656"/>
                <a:gd name="connsiteX111" fmla="*/ 769288 w 5260975"/>
                <a:gd name="connsiteY111" fmla="*/ 1269610 h 1410656"/>
                <a:gd name="connsiteX112" fmla="*/ 714271 w 5260975"/>
                <a:gd name="connsiteY112" fmla="*/ 1254152 h 1410656"/>
                <a:gd name="connsiteX113" fmla="*/ 691900 w 5260975"/>
                <a:gd name="connsiteY113" fmla="*/ 1249062 h 1410656"/>
                <a:gd name="connsiteX114" fmla="*/ 660598 w 5260975"/>
                <a:gd name="connsiteY114" fmla="*/ 1249159 h 1410656"/>
                <a:gd name="connsiteX115" fmla="*/ 603662 w 5260975"/>
                <a:gd name="connsiteY115" fmla="*/ 1242054 h 1410656"/>
                <a:gd name="connsiteX116" fmla="*/ 546821 w 5260975"/>
                <a:gd name="connsiteY116" fmla="*/ 1221314 h 1410656"/>
                <a:gd name="connsiteX117" fmla="*/ 522721 w 5260975"/>
                <a:gd name="connsiteY117" fmla="*/ 1223330 h 1410656"/>
                <a:gd name="connsiteX118" fmla="*/ 514080 w 5260975"/>
                <a:gd name="connsiteY118" fmla="*/ 1222851 h 1410656"/>
                <a:gd name="connsiteX119" fmla="*/ 436404 w 5260975"/>
                <a:gd name="connsiteY119" fmla="*/ 1211424 h 1410656"/>
                <a:gd name="connsiteX120" fmla="*/ 428626 w 5260975"/>
                <a:gd name="connsiteY120" fmla="*/ 1210177 h 1410656"/>
                <a:gd name="connsiteX121" fmla="*/ 392141 w 5260975"/>
                <a:gd name="connsiteY121" fmla="*/ 1199999 h 1410656"/>
                <a:gd name="connsiteX122" fmla="*/ 300157 w 5260975"/>
                <a:gd name="connsiteY122" fmla="*/ 1193662 h 1410656"/>
                <a:gd name="connsiteX123" fmla="*/ 294493 w 5260975"/>
                <a:gd name="connsiteY123" fmla="*/ 1192894 h 1410656"/>
                <a:gd name="connsiteX124" fmla="*/ 263671 w 5260975"/>
                <a:gd name="connsiteY124" fmla="*/ 1197982 h 1410656"/>
                <a:gd name="connsiteX125" fmla="*/ 248406 w 5260975"/>
                <a:gd name="connsiteY125" fmla="*/ 1205184 h 1410656"/>
                <a:gd name="connsiteX126" fmla="*/ 224594 w 5260975"/>
                <a:gd name="connsiteY126" fmla="*/ 1212673 h 1410656"/>
                <a:gd name="connsiteX127" fmla="*/ 200398 w 5260975"/>
                <a:gd name="connsiteY127" fmla="*/ 1215458 h 1410656"/>
                <a:gd name="connsiteX128" fmla="*/ 159783 w 5260975"/>
                <a:gd name="connsiteY128" fmla="*/ 1204127 h 1410656"/>
                <a:gd name="connsiteX129" fmla="*/ 144997 w 5260975"/>
                <a:gd name="connsiteY129" fmla="*/ 1202975 h 1410656"/>
                <a:gd name="connsiteX130" fmla="*/ 112064 w 5260975"/>
                <a:gd name="connsiteY130" fmla="*/ 1197503 h 1410656"/>
                <a:gd name="connsiteX131" fmla="*/ 83259 w 5260975"/>
                <a:gd name="connsiteY131" fmla="*/ 1197887 h 1410656"/>
                <a:gd name="connsiteX132" fmla="*/ 60120 w 5260975"/>
                <a:gd name="connsiteY132" fmla="*/ 1206624 h 1410656"/>
                <a:gd name="connsiteX133" fmla="*/ 26514 w 5260975"/>
                <a:gd name="connsiteY133" fmla="*/ 1208352 h 1410656"/>
                <a:gd name="connsiteX134" fmla="*/ 4814 w 5260975"/>
                <a:gd name="connsiteY134" fmla="*/ 1202015 h 1410656"/>
                <a:gd name="connsiteX135" fmla="*/ 398 w 5260975"/>
                <a:gd name="connsiteY135" fmla="*/ 1201152 h 1410656"/>
                <a:gd name="connsiteX136" fmla="*/ 0 w 5260975"/>
                <a:gd name="connsiteY136" fmla="*/ 1201150 h 1410656"/>
                <a:gd name="connsiteX137" fmla="*/ 0 w 5260975"/>
                <a:gd name="connsiteY137" fmla="*/ 1004512 h 1410656"/>
                <a:gd name="connsiteX138" fmla="*/ 30355 w 5260975"/>
                <a:gd name="connsiteY138" fmla="*/ 1002784 h 1410656"/>
                <a:gd name="connsiteX139" fmla="*/ 52151 w 5260975"/>
                <a:gd name="connsiteY139" fmla="*/ 997695 h 1410656"/>
                <a:gd name="connsiteX140" fmla="*/ 64248 w 5260975"/>
                <a:gd name="connsiteY140" fmla="*/ 994430 h 1410656"/>
                <a:gd name="connsiteX141" fmla="*/ 126370 w 5260975"/>
                <a:gd name="connsiteY141" fmla="*/ 985405 h 1410656"/>
                <a:gd name="connsiteX142" fmla="*/ 154022 w 5260975"/>
                <a:gd name="connsiteY142" fmla="*/ 975708 h 1410656"/>
                <a:gd name="connsiteX143" fmla="*/ 161512 w 5260975"/>
                <a:gd name="connsiteY143" fmla="*/ 974268 h 1410656"/>
                <a:gd name="connsiteX144" fmla="*/ 202510 w 5260975"/>
                <a:gd name="connsiteY144" fmla="*/ 978300 h 1410656"/>
                <a:gd name="connsiteX145" fmla="*/ 233235 w 5260975"/>
                <a:gd name="connsiteY145" fmla="*/ 993950 h 1410656"/>
                <a:gd name="connsiteX146" fmla="*/ 239188 w 5260975"/>
                <a:gd name="connsiteY146" fmla="*/ 999231 h 1410656"/>
                <a:gd name="connsiteX147" fmla="*/ 324834 w 5260975"/>
                <a:gd name="connsiteY147" fmla="*/ 997407 h 1410656"/>
                <a:gd name="connsiteX148" fmla="*/ 337987 w 5260975"/>
                <a:gd name="connsiteY148" fmla="*/ 995198 h 1410656"/>
                <a:gd name="connsiteX149" fmla="*/ 401550 w 5260975"/>
                <a:gd name="connsiteY149" fmla="*/ 1004416 h 1410656"/>
                <a:gd name="connsiteX150" fmla="*/ 420081 w 5260975"/>
                <a:gd name="connsiteY150" fmla="*/ 1006240 h 1410656"/>
                <a:gd name="connsiteX151" fmla="*/ 486523 w 5260975"/>
                <a:gd name="connsiteY151" fmla="*/ 1014498 h 1410656"/>
                <a:gd name="connsiteX152" fmla="*/ 495932 w 5260975"/>
                <a:gd name="connsiteY152" fmla="*/ 1006817 h 1410656"/>
                <a:gd name="connsiteX153" fmla="*/ 523009 w 5260975"/>
                <a:gd name="connsiteY153" fmla="*/ 987517 h 1410656"/>
                <a:gd name="connsiteX154" fmla="*/ 576393 w 5260975"/>
                <a:gd name="connsiteY154" fmla="*/ 970427 h 1410656"/>
                <a:gd name="connsiteX155" fmla="*/ 590892 w 5260975"/>
                <a:gd name="connsiteY155" fmla="*/ 971387 h 1410656"/>
                <a:gd name="connsiteX156" fmla="*/ 627569 w 5260975"/>
                <a:gd name="connsiteY156" fmla="*/ 999904 h 1410656"/>
                <a:gd name="connsiteX157" fmla="*/ 645429 w 5260975"/>
                <a:gd name="connsiteY157" fmla="*/ 1011329 h 1410656"/>
                <a:gd name="connsiteX158" fmla="*/ 696125 w 5260975"/>
                <a:gd name="connsiteY158" fmla="*/ 1032356 h 1410656"/>
                <a:gd name="connsiteX159" fmla="*/ 700349 w 5260975"/>
                <a:gd name="connsiteY159" fmla="*/ 1036197 h 1410656"/>
                <a:gd name="connsiteX160" fmla="*/ 737795 w 5260975"/>
                <a:gd name="connsiteY160" fmla="*/ 1081804 h 1410656"/>
                <a:gd name="connsiteX161" fmla="*/ 746244 w 5260975"/>
                <a:gd name="connsiteY161" fmla="*/ 1089581 h 1410656"/>
                <a:gd name="connsiteX162" fmla="*/ 756422 w 5260975"/>
                <a:gd name="connsiteY162" fmla="*/ 1101680 h 1410656"/>
                <a:gd name="connsiteX163" fmla="*/ 788202 w 5260975"/>
                <a:gd name="connsiteY163" fmla="*/ 1125108 h 1410656"/>
                <a:gd name="connsiteX164" fmla="*/ 827569 w 5260975"/>
                <a:gd name="connsiteY164" fmla="*/ 1132596 h 1410656"/>
                <a:gd name="connsiteX165" fmla="*/ 875097 w 5260975"/>
                <a:gd name="connsiteY165" fmla="*/ 1144022 h 1410656"/>
                <a:gd name="connsiteX166" fmla="*/ 894972 w 5260975"/>
                <a:gd name="connsiteY166" fmla="*/ 1151704 h 1410656"/>
                <a:gd name="connsiteX167" fmla="*/ 948260 w 5260975"/>
                <a:gd name="connsiteY167" fmla="*/ 1166298 h 1410656"/>
                <a:gd name="connsiteX168" fmla="*/ 986282 w 5260975"/>
                <a:gd name="connsiteY168" fmla="*/ 1178588 h 1410656"/>
                <a:gd name="connsiteX169" fmla="*/ 1041107 w 5260975"/>
                <a:gd name="connsiteY169" fmla="*/ 1185789 h 1410656"/>
                <a:gd name="connsiteX170" fmla="*/ 1067703 w 5260975"/>
                <a:gd name="connsiteY170" fmla="*/ 1186076 h 1410656"/>
                <a:gd name="connsiteX171" fmla="*/ 1116574 w 5260975"/>
                <a:gd name="connsiteY171" fmla="*/ 1222946 h 1410656"/>
                <a:gd name="connsiteX172" fmla="*/ 1155557 w 5260975"/>
                <a:gd name="connsiteY172" fmla="*/ 1247335 h 1410656"/>
                <a:gd name="connsiteX173" fmla="*/ 1196556 w 5260975"/>
                <a:gd name="connsiteY173" fmla="*/ 1235525 h 1410656"/>
                <a:gd name="connsiteX174" fmla="*/ 1207693 w 5260975"/>
                <a:gd name="connsiteY174" fmla="*/ 1224387 h 1410656"/>
                <a:gd name="connsiteX175" fmla="*/ 1274904 w 5260975"/>
                <a:gd name="connsiteY175" fmla="*/ 1213826 h 1410656"/>
                <a:gd name="connsiteX176" fmla="*/ 1370919 w 5260975"/>
                <a:gd name="connsiteY176" fmla="*/ 1213442 h 1410656"/>
                <a:gd name="connsiteX177" fmla="*/ 1530593 w 5260975"/>
                <a:gd name="connsiteY177" fmla="*/ 1189437 h 1410656"/>
                <a:gd name="connsiteX178" fmla="*/ 1558436 w 5260975"/>
                <a:gd name="connsiteY178" fmla="*/ 1178299 h 1410656"/>
                <a:gd name="connsiteX179" fmla="*/ 1589737 w 5260975"/>
                <a:gd name="connsiteY179" fmla="*/ 1175515 h 1410656"/>
                <a:gd name="connsiteX180" fmla="*/ 1601740 w 5260975"/>
                <a:gd name="connsiteY180" fmla="*/ 1182333 h 1410656"/>
                <a:gd name="connsiteX181" fmla="*/ 1654259 w 5260975"/>
                <a:gd name="connsiteY181" fmla="*/ 1192510 h 1410656"/>
                <a:gd name="connsiteX182" fmla="*/ 1664246 w 5260975"/>
                <a:gd name="connsiteY182" fmla="*/ 1192702 h 1410656"/>
                <a:gd name="connsiteX183" fmla="*/ 1698427 w 5260975"/>
                <a:gd name="connsiteY183" fmla="*/ 1188381 h 1410656"/>
                <a:gd name="connsiteX184" fmla="*/ 1730112 w 5260975"/>
                <a:gd name="connsiteY184" fmla="*/ 1185885 h 1410656"/>
                <a:gd name="connsiteX185" fmla="*/ 1809996 w 5260975"/>
                <a:gd name="connsiteY185" fmla="*/ 1194046 h 1410656"/>
                <a:gd name="connsiteX186" fmla="*/ 1871254 w 5260975"/>
                <a:gd name="connsiteY186" fmla="*/ 1192126 h 1410656"/>
                <a:gd name="connsiteX187" fmla="*/ 1899482 w 5260975"/>
                <a:gd name="connsiteY187" fmla="*/ 1194046 h 1410656"/>
                <a:gd name="connsiteX188" fmla="*/ 1915420 w 5260975"/>
                <a:gd name="connsiteY188" fmla="*/ 1196927 h 1410656"/>
                <a:gd name="connsiteX189" fmla="*/ 1951522 w 5260975"/>
                <a:gd name="connsiteY189" fmla="*/ 1216994 h 1410656"/>
                <a:gd name="connsiteX190" fmla="*/ 1971302 w 5260975"/>
                <a:gd name="connsiteY190" fmla="*/ 1221507 h 1410656"/>
                <a:gd name="connsiteX191" fmla="*/ 2030831 w 5260975"/>
                <a:gd name="connsiteY191" fmla="*/ 1221123 h 1410656"/>
                <a:gd name="connsiteX192" fmla="*/ 2120125 w 5260975"/>
                <a:gd name="connsiteY192" fmla="*/ 1190878 h 1410656"/>
                <a:gd name="connsiteX193" fmla="*/ 2129439 w 5260975"/>
                <a:gd name="connsiteY193" fmla="*/ 1186845 h 1410656"/>
                <a:gd name="connsiteX194" fmla="*/ 2174854 w 5260975"/>
                <a:gd name="connsiteY194" fmla="*/ 1181852 h 1410656"/>
                <a:gd name="connsiteX195" fmla="*/ 2205674 w 5260975"/>
                <a:gd name="connsiteY195" fmla="*/ 1188669 h 1410656"/>
                <a:gd name="connsiteX196" fmla="*/ 2247634 w 5260975"/>
                <a:gd name="connsiteY196" fmla="*/ 1202784 h 1410656"/>
                <a:gd name="connsiteX197" fmla="*/ 2285367 w 5260975"/>
                <a:gd name="connsiteY197" fmla="*/ 1214594 h 1410656"/>
                <a:gd name="connsiteX198" fmla="*/ 2312827 w 5260975"/>
                <a:gd name="connsiteY198" fmla="*/ 1227939 h 1410656"/>
                <a:gd name="connsiteX199" fmla="*/ 2375622 w 5260975"/>
                <a:gd name="connsiteY199" fmla="*/ 1237733 h 1410656"/>
                <a:gd name="connsiteX200" fmla="*/ 2382151 w 5260975"/>
                <a:gd name="connsiteY200" fmla="*/ 1239365 h 1410656"/>
                <a:gd name="connsiteX201" fmla="*/ 2429390 w 5260975"/>
                <a:gd name="connsiteY201" fmla="*/ 1227459 h 1410656"/>
                <a:gd name="connsiteX202" fmla="*/ 2486134 w 5260975"/>
                <a:gd name="connsiteY202" fmla="*/ 1215362 h 1410656"/>
                <a:gd name="connsiteX203" fmla="*/ 2506394 w 5260975"/>
                <a:gd name="connsiteY203" fmla="*/ 1219490 h 1410656"/>
                <a:gd name="connsiteX204" fmla="*/ 2534142 w 5260975"/>
                <a:gd name="connsiteY204" fmla="*/ 1225347 h 1410656"/>
                <a:gd name="connsiteX205" fmla="*/ 2559874 w 5260975"/>
                <a:gd name="connsiteY205" fmla="*/ 1222275 h 1410656"/>
                <a:gd name="connsiteX206" fmla="*/ 2575525 w 5260975"/>
                <a:gd name="connsiteY206" fmla="*/ 1221987 h 1410656"/>
                <a:gd name="connsiteX207" fmla="*/ 2646960 w 5260975"/>
                <a:gd name="connsiteY207" fmla="*/ 1257896 h 1410656"/>
                <a:gd name="connsiteX208" fmla="*/ 2665107 w 5260975"/>
                <a:gd name="connsiteY208" fmla="*/ 1260873 h 1410656"/>
                <a:gd name="connsiteX209" fmla="*/ 2675381 w 5260975"/>
                <a:gd name="connsiteY209" fmla="*/ 1265290 h 1410656"/>
                <a:gd name="connsiteX210" fmla="*/ 2737311 w 5260975"/>
                <a:gd name="connsiteY210" fmla="*/ 1309841 h 1410656"/>
                <a:gd name="connsiteX211" fmla="*/ 2763619 w 5260975"/>
                <a:gd name="connsiteY211" fmla="*/ 1318866 h 1410656"/>
                <a:gd name="connsiteX212" fmla="*/ 2792519 w 5260975"/>
                <a:gd name="connsiteY212" fmla="*/ 1317041 h 1410656"/>
                <a:gd name="connsiteX213" fmla="*/ 2809226 w 5260975"/>
                <a:gd name="connsiteY213" fmla="*/ 1313777 h 1410656"/>
                <a:gd name="connsiteX214" fmla="*/ 2850705 w 5260975"/>
                <a:gd name="connsiteY214" fmla="*/ 1285452 h 1410656"/>
                <a:gd name="connsiteX215" fmla="*/ 2874324 w 5260975"/>
                <a:gd name="connsiteY215" fmla="*/ 1286413 h 1410656"/>
                <a:gd name="connsiteX216" fmla="*/ 2911194 w 5260975"/>
                <a:gd name="connsiteY216" fmla="*/ 1305903 h 1410656"/>
                <a:gd name="connsiteX217" fmla="*/ 2978116 w 5260975"/>
                <a:gd name="connsiteY217" fmla="*/ 1314641 h 1410656"/>
                <a:gd name="connsiteX218" fmla="*/ 3012106 w 5260975"/>
                <a:gd name="connsiteY218" fmla="*/ 1287373 h 1410656"/>
                <a:gd name="connsiteX219" fmla="*/ 3029676 w 5260975"/>
                <a:gd name="connsiteY219" fmla="*/ 1261161 h 1410656"/>
                <a:gd name="connsiteX220" fmla="*/ 3080469 w 5260975"/>
                <a:gd name="connsiteY220" fmla="*/ 1230724 h 1410656"/>
                <a:gd name="connsiteX221" fmla="*/ 3092567 w 5260975"/>
                <a:gd name="connsiteY221" fmla="*/ 1242054 h 1410656"/>
                <a:gd name="connsiteX222" fmla="*/ 3129821 w 5260975"/>
                <a:gd name="connsiteY222" fmla="*/ 1246855 h 1410656"/>
                <a:gd name="connsiteX223" fmla="*/ 3170147 w 5260975"/>
                <a:gd name="connsiteY223" fmla="*/ 1246471 h 1410656"/>
                <a:gd name="connsiteX224" fmla="*/ 3240429 w 5260975"/>
                <a:gd name="connsiteY224" fmla="*/ 1251559 h 1410656"/>
                <a:gd name="connsiteX225" fmla="*/ 3287189 w 5260975"/>
                <a:gd name="connsiteY225" fmla="*/ 1222466 h 1410656"/>
                <a:gd name="connsiteX226" fmla="*/ 3305049 w 5260975"/>
                <a:gd name="connsiteY226" fmla="*/ 1210465 h 1410656"/>
                <a:gd name="connsiteX227" fmla="*/ 3321755 w 5260975"/>
                <a:gd name="connsiteY227" fmla="*/ 1202784 h 1410656"/>
                <a:gd name="connsiteX228" fmla="*/ 3341055 w 5260975"/>
                <a:gd name="connsiteY228" fmla="*/ 1198463 h 1410656"/>
                <a:gd name="connsiteX229" fmla="*/ 3387621 w 5260975"/>
                <a:gd name="connsiteY229" fmla="*/ 1182140 h 1410656"/>
                <a:gd name="connsiteX230" fmla="*/ 3413161 w 5260975"/>
                <a:gd name="connsiteY230" fmla="*/ 1166105 h 1410656"/>
                <a:gd name="connsiteX231" fmla="*/ 3470579 w 5260975"/>
                <a:gd name="connsiteY231" fmla="*/ 1150647 h 1410656"/>
                <a:gd name="connsiteX232" fmla="*/ 3509657 w 5260975"/>
                <a:gd name="connsiteY232" fmla="*/ 1136821 h 1410656"/>
                <a:gd name="connsiteX233" fmla="*/ 3550847 w 5260975"/>
                <a:gd name="connsiteY233" fmla="*/ 1113009 h 1410656"/>
                <a:gd name="connsiteX234" fmla="*/ 3556608 w 5260975"/>
                <a:gd name="connsiteY234" fmla="*/ 1109361 h 1410656"/>
                <a:gd name="connsiteX235" fmla="*/ 3570435 w 5260975"/>
                <a:gd name="connsiteY235" fmla="*/ 1093710 h 1410656"/>
                <a:gd name="connsiteX236" fmla="*/ 3590501 w 5260975"/>
                <a:gd name="connsiteY236" fmla="*/ 1039846 h 1410656"/>
                <a:gd name="connsiteX237" fmla="*/ 3596263 w 5260975"/>
                <a:gd name="connsiteY237" fmla="*/ 1028900 h 1410656"/>
                <a:gd name="connsiteX238" fmla="*/ 3648591 w 5260975"/>
                <a:gd name="connsiteY238" fmla="*/ 992030 h 1410656"/>
                <a:gd name="connsiteX239" fmla="*/ 3667986 w 5260975"/>
                <a:gd name="connsiteY239" fmla="*/ 995487 h 1410656"/>
                <a:gd name="connsiteX240" fmla="*/ 3689397 w 5260975"/>
                <a:gd name="connsiteY240" fmla="*/ 1007585 h 1410656"/>
                <a:gd name="connsiteX241" fmla="*/ 3736349 w 5260975"/>
                <a:gd name="connsiteY241" fmla="*/ 1010753 h 1410656"/>
                <a:gd name="connsiteX242" fmla="*/ 3753919 w 5260975"/>
                <a:gd name="connsiteY242" fmla="*/ 1004513 h 1410656"/>
                <a:gd name="connsiteX243" fmla="*/ 3784643 w 5260975"/>
                <a:gd name="connsiteY243" fmla="*/ 987710 h 1410656"/>
                <a:gd name="connsiteX244" fmla="*/ 3808359 w 5260975"/>
                <a:gd name="connsiteY244" fmla="*/ 961689 h 1410656"/>
                <a:gd name="connsiteX245" fmla="*/ 3842829 w 5260975"/>
                <a:gd name="connsiteY245" fmla="*/ 918674 h 1410656"/>
                <a:gd name="connsiteX246" fmla="*/ 3908983 w 5260975"/>
                <a:gd name="connsiteY246" fmla="*/ 902256 h 1410656"/>
                <a:gd name="connsiteX247" fmla="*/ 3934428 w 5260975"/>
                <a:gd name="connsiteY247" fmla="*/ 896783 h 1410656"/>
                <a:gd name="connsiteX248" fmla="*/ 4026987 w 5260975"/>
                <a:gd name="connsiteY248" fmla="*/ 873835 h 1410656"/>
                <a:gd name="connsiteX249" fmla="*/ 4035051 w 5260975"/>
                <a:gd name="connsiteY249" fmla="*/ 873067 h 1410656"/>
                <a:gd name="connsiteX250" fmla="*/ 4099189 w 5260975"/>
                <a:gd name="connsiteY250" fmla="*/ 846664 h 1410656"/>
                <a:gd name="connsiteX251" fmla="*/ 4114647 w 5260975"/>
                <a:gd name="connsiteY251" fmla="*/ 840134 h 1410656"/>
                <a:gd name="connsiteX252" fmla="*/ 4133563 w 5260975"/>
                <a:gd name="connsiteY252" fmla="*/ 823427 h 1410656"/>
                <a:gd name="connsiteX253" fmla="*/ 4151039 w 5260975"/>
                <a:gd name="connsiteY253" fmla="*/ 776284 h 1410656"/>
                <a:gd name="connsiteX254" fmla="*/ 4171489 w 5260975"/>
                <a:gd name="connsiteY254" fmla="*/ 754776 h 1410656"/>
                <a:gd name="connsiteX255" fmla="*/ 4186372 w 5260975"/>
                <a:gd name="connsiteY255" fmla="*/ 741718 h 1410656"/>
                <a:gd name="connsiteX256" fmla="*/ 4199429 w 5260975"/>
                <a:gd name="connsiteY256" fmla="*/ 721940 h 1410656"/>
                <a:gd name="connsiteX257" fmla="*/ 4212487 w 5260975"/>
                <a:gd name="connsiteY257" fmla="*/ 674604 h 1410656"/>
                <a:gd name="connsiteX258" fmla="*/ 4232555 w 5260975"/>
                <a:gd name="connsiteY258" fmla="*/ 632645 h 1410656"/>
                <a:gd name="connsiteX259" fmla="*/ 4268657 w 5260975"/>
                <a:gd name="connsiteY259" fmla="*/ 609410 h 1410656"/>
                <a:gd name="connsiteX260" fmla="*/ 4291028 w 5260975"/>
                <a:gd name="connsiteY260" fmla="*/ 597216 h 1410656"/>
                <a:gd name="connsiteX261" fmla="*/ 4379651 w 5260975"/>
                <a:gd name="connsiteY261" fmla="*/ 609506 h 1410656"/>
                <a:gd name="connsiteX262" fmla="*/ 4440139 w 5260975"/>
                <a:gd name="connsiteY262" fmla="*/ 621507 h 1410656"/>
                <a:gd name="connsiteX263" fmla="*/ 4460015 w 5260975"/>
                <a:gd name="connsiteY263" fmla="*/ 616899 h 1410656"/>
                <a:gd name="connsiteX264" fmla="*/ 4516183 w 5260975"/>
                <a:gd name="connsiteY264" fmla="*/ 577724 h 1410656"/>
                <a:gd name="connsiteX265" fmla="*/ 4571681 w 5260975"/>
                <a:gd name="connsiteY265" fmla="*/ 560250 h 1410656"/>
                <a:gd name="connsiteX266" fmla="*/ 4613447 w 5260975"/>
                <a:gd name="connsiteY266" fmla="*/ 555257 h 1410656"/>
                <a:gd name="connsiteX267" fmla="*/ 4649355 w 5260975"/>
                <a:gd name="connsiteY267" fmla="*/ 551417 h 1410656"/>
                <a:gd name="connsiteX268" fmla="*/ 4692467 w 5260975"/>
                <a:gd name="connsiteY268" fmla="*/ 540663 h 1410656"/>
                <a:gd name="connsiteX269" fmla="*/ 4716855 w 5260975"/>
                <a:gd name="connsiteY269" fmla="*/ 528949 h 1410656"/>
                <a:gd name="connsiteX270" fmla="*/ 4755645 w 5260975"/>
                <a:gd name="connsiteY270" fmla="*/ 512147 h 1410656"/>
                <a:gd name="connsiteX271" fmla="*/ 4795395 w 5260975"/>
                <a:gd name="connsiteY271" fmla="*/ 490351 h 1410656"/>
                <a:gd name="connsiteX272" fmla="*/ 4825928 w 5260975"/>
                <a:gd name="connsiteY272" fmla="*/ 459818 h 1410656"/>
                <a:gd name="connsiteX273" fmla="*/ 4842347 w 5260975"/>
                <a:gd name="connsiteY273" fmla="*/ 434086 h 1410656"/>
                <a:gd name="connsiteX274" fmla="*/ 4890451 w 5260975"/>
                <a:gd name="connsiteY274" fmla="*/ 397216 h 1410656"/>
                <a:gd name="connsiteX275" fmla="*/ 4933945 w 5260975"/>
                <a:gd name="connsiteY275" fmla="*/ 327701 h 1410656"/>
                <a:gd name="connsiteX276" fmla="*/ 4961214 w 5260975"/>
                <a:gd name="connsiteY276" fmla="*/ 298801 h 1410656"/>
                <a:gd name="connsiteX277" fmla="*/ 4976672 w 5260975"/>
                <a:gd name="connsiteY277" fmla="*/ 290639 h 1410656"/>
                <a:gd name="connsiteX278" fmla="*/ 5002979 w 5260975"/>
                <a:gd name="connsiteY278" fmla="*/ 270573 h 1410656"/>
                <a:gd name="connsiteX279" fmla="*/ 5018535 w 5260975"/>
                <a:gd name="connsiteY279" fmla="*/ 255690 h 1410656"/>
                <a:gd name="connsiteX280" fmla="*/ 5061069 w 5260975"/>
                <a:gd name="connsiteY280" fmla="*/ 200961 h 1410656"/>
                <a:gd name="connsiteX281" fmla="*/ 5074127 w 5260975"/>
                <a:gd name="connsiteY281" fmla="*/ 184735 h 1410656"/>
                <a:gd name="connsiteX282" fmla="*/ 5101108 w 5260975"/>
                <a:gd name="connsiteY282" fmla="*/ 156891 h 1410656"/>
                <a:gd name="connsiteX283" fmla="*/ 5112918 w 5260975"/>
                <a:gd name="connsiteY283" fmla="*/ 148441 h 1410656"/>
                <a:gd name="connsiteX284" fmla="*/ 5133753 w 5260975"/>
                <a:gd name="connsiteY284" fmla="*/ 125782 h 1410656"/>
                <a:gd name="connsiteX285" fmla="*/ 5183393 w 5260975"/>
                <a:gd name="connsiteY285" fmla="*/ 66348 h 1410656"/>
                <a:gd name="connsiteX286" fmla="*/ 5204709 w 5260975"/>
                <a:gd name="connsiteY286" fmla="*/ 33030 h 1410656"/>
                <a:gd name="connsiteX287" fmla="*/ 5247243 w 5260975"/>
                <a:gd name="connsiteY287" fmla="*/ 8451 h 1410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</a:cxnLst>
              <a:rect l="l" t="t" r="r" b="b"/>
              <a:pathLst>
                <a:path w="5260975" h="1410656">
                  <a:moveTo>
                    <a:pt x="5260975" y="0"/>
                  </a:moveTo>
                  <a:lnTo>
                    <a:pt x="5260975" y="221634"/>
                  </a:lnTo>
                  <a:lnTo>
                    <a:pt x="5226503" y="237063"/>
                  </a:lnTo>
                  <a:cubicBezTo>
                    <a:pt x="5219783" y="239848"/>
                    <a:pt x="5212389" y="241384"/>
                    <a:pt x="5206341" y="245128"/>
                  </a:cubicBezTo>
                  <a:cubicBezTo>
                    <a:pt x="5178495" y="262219"/>
                    <a:pt x="5151515" y="280654"/>
                    <a:pt x="5123287" y="297073"/>
                  </a:cubicBezTo>
                  <a:cubicBezTo>
                    <a:pt x="5094195" y="314067"/>
                    <a:pt x="5068175" y="334134"/>
                    <a:pt x="5048107" y="361307"/>
                  </a:cubicBezTo>
                  <a:cubicBezTo>
                    <a:pt x="5029480" y="386559"/>
                    <a:pt x="5011429" y="412194"/>
                    <a:pt x="4992899" y="437542"/>
                  </a:cubicBezTo>
                  <a:cubicBezTo>
                    <a:pt x="4988194" y="443975"/>
                    <a:pt x="4983873" y="451561"/>
                    <a:pt x="4977440" y="455690"/>
                  </a:cubicBezTo>
                  <a:cubicBezTo>
                    <a:pt x="4964094" y="464331"/>
                    <a:pt x="4949499" y="471340"/>
                    <a:pt x="4935193" y="478445"/>
                  </a:cubicBezTo>
                  <a:cubicBezTo>
                    <a:pt x="4922903" y="484494"/>
                    <a:pt x="4909845" y="489006"/>
                    <a:pt x="4897844" y="495535"/>
                  </a:cubicBezTo>
                  <a:cubicBezTo>
                    <a:pt x="4888243" y="500721"/>
                    <a:pt x="4879697" y="507922"/>
                    <a:pt x="4870767" y="514451"/>
                  </a:cubicBezTo>
                  <a:cubicBezTo>
                    <a:pt x="4862990" y="520115"/>
                    <a:pt x="4854445" y="525012"/>
                    <a:pt x="4847916" y="531830"/>
                  </a:cubicBezTo>
                  <a:cubicBezTo>
                    <a:pt x="4831977" y="548344"/>
                    <a:pt x="4815942" y="564571"/>
                    <a:pt x="4796163" y="576765"/>
                  </a:cubicBezTo>
                  <a:cubicBezTo>
                    <a:pt x="4776672" y="588862"/>
                    <a:pt x="4758237" y="602401"/>
                    <a:pt x="4738843" y="614691"/>
                  </a:cubicBezTo>
                  <a:cubicBezTo>
                    <a:pt x="4719831" y="626693"/>
                    <a:pt x="4702645" y="639846"/>
                    <a:pt x="4692755" y="661162"/>
                  </a:cubicBezTo>
                  <a:cubicBezTo>
                    <a:pt x="4688339" y="670571"/>
                    <a:pt x="4682097" y="680845"/>
                    <a:pt x="4673744" y="686318"/>
                  </a:cubicBezTo>
                  <a:cubicBezTo>
                    <a:pt x="4661838" y="694095"/>
                    <a:pt x="4646764" y="696880"/>
                    <a:pt x="4633801" y="703505"/>
                  </a:cubicBezTo>
                  <a:cubicBezTo>
                    <a:pt x="4618535" y="711282"/>
                    <a:pt x="4600869" y="718003"/>
                    <a:pt x="4590499" y="730389"/>
                  </a:cubicBezTo>
                  <a:cubicBezTo>
                    <a:pt x="4581281" y="741431"/>
                    <a:pt x="4571968" y="750072"/>
                    <a:pt x="4559773" y="757081"/>
                  </a:cubicBezTo>
                  <a:cubicBezTo>
                    <a:pt x="4551229" y="761978"/>
                    <a:pt x="4544892" y="770907"/>
                    <a:pt x="4536059" y="774940"/>
                  </a:cubicBezTo>
                  <a:cubicBezTo>
                    <a:pt x="4524441" y="780317"/>
                    <a:pt x="4512727" y="784542"/>
                    <a:pt x="4502549" y="792895"/>
                  </a:cubicBezTo>
                  <a:cubicBezTo>
                    <a:pt x="4491987" y="801536"/>
                    <a:pt x="4479986" y="808353"/>
                    <a:pt x="4468944" y="816419"/>
                  </a:cubicBezTo>
                  <a:cubicBezTo>
                    <a:pt x="4463087" y="820739"/>
                    <a:pt x="4458286" y="826404"/>
                    <a:pt x="4452622" y="830917"/>
                  </a:cubicBezTo>
                  <a:cubicBezTo>
                    <a:pt x="4442252" y="839174"/>
                    <a:pt x="4431690" y="847239"/>
                    <a:pt x="4421032" y="855016"/>
                  </a:cubicBezTo>
                  <a:cubicBezTo>
                    <a:pt x="4410375" y="862794"/>
                    <a:pt x="4400197" y="871819"/>
                    <a:pt x="4388483" y="877484"/>
                  </a:cubicBezTo>
                  <a:cubicBezTo>
                    <a:pt x="4368513" y="887086"/>
                    <a:pt x="4346717" y="892847"/>
                    <a:pt x="4327321" y="903216"/>
                  </a:cubicBezTo>
                  <a:cubicBezTo>
                    <a:pt x="4307639" y="913777"/>
                    <a:pt x="4289107" y="927028"/>
                    <a:pt x="4271633" y="941046"/>
                  </a:cubicBezTo>
                  <a:cubicBezTo>
                    <a:pt x="4257807" y="952088"/>
                    <a:pt x="4244845" y="963034"/>
                    <a:pt x="4227465" y="968698"/>
                  </a:cubicBezTo>
                  <a:cubicBezTo>
                    <a:pt x="4217768" y="971867"/>
                    <a:pt x="4207591" y="978780"/>
                    <a:pt x="4201733" y="986846"/>
                  </a:cubicBezTo>
                  <a:cubicBezTo>
                    <a:pt x="4189059" y="1004416"/>
                    <a:pt x="4172833" y="1016802"/>
                    <a:pt x="4154494" y="1027364"/>
                  </a:cubicBezTo>
                  <a:cubicBezTo>
                    <a:pt x="4130010" y="1041574"/>
                    <a:pt x="4105814" y="1056072"/>
                    <a:pt x="4081234" y="1069994"/>
                  </a:cubicBezTo>
                  <a:cubicBezTo>
                    <a:pt x="4066737" y="1078252"/>
                    <a:pt x="4052335" y="1086989"/>
                    <a:pt x="4036971" y="1093038"/>
                  </a:cubicBezTo>
                  <a:cubicBezTo>
                    <a:pt x="4005575" y="1105520"/>
                    <a:pt x="3973410" y="1116177"/>
                    <a:pt x="3941725" y="1127796"/>
                  </a:cubicBezTo>
                  <a:cubicBezTo>
                    <a:pt x="3931355" y="1131540"/>
                    <a:pt x="3921561" y="1136917"/>
                    <a:pt x="3910999" y="1140182"/>
                  </a:cubicBezTo>
                  <a:cubicBezTo>
                    <a:pt x="3899573" y="1143734"/>
                    <a:pt x="3887285" y="1144790"/>
                    <a:pt x="3875859" y="1148343"/>
                  </a:cubicBezTo>
                  <a:cubicBezTo>
                    <a:pt x="3856847" y="1154199"/>
                    <a:pt x="3838412" y="1161689"/>
                    <a:pt x="3819401" y="1167642"/>
                  </a:cubicBezTo>
                  <a:cubicBezTo>
                    <a:pt x="3782723" y="1179068"/>
                    <a:pt x="3745949" y="1190014"/>
                    <a:pt x="3709176" y="1200863"/>
                  </a:cubicBezTo>
                  <a:cubicBezTo>
                    <a:pt x="3701303" y="1203168"/>
                    <a:pt x="3692757" y="1203456"/>
                    <a:pt x="3684981" y="1205952"/>
                  </a:cubicBezTo>
                  <a:cubicBezTo>
                    <a:pt x="3664337" y="1212673"/>
                    <a:pt x="3643789" y="1219970"/>
                    <a:pt x="3623338" y="1227363"/>
                  </a:cubicBezTo>
                  <a:cubicBezTo>
                    <a:pt x="3610953" y="1231876"/>
                    <a:pt x="3598854" y="1237445"/>
                    <a:pt x="3586373" y="1241765"/>
                  </a:cubicBezTo>
                  <a:cubicBezTo>
                    <a:pt x="3576387" y="1245222"/>
                    <a:pt x="3566113" y="1247910"/>
                    <a:pt x="3555743" y="1250023"/>
                  </a:cubicBezTo>
                  <a:cubicBezTo>
                    <a:pt x="3546814" y="1251848"/>
                    <a:pt x="3537501" y="1251655"/>
                    <a:pt x="3528667" y="1253864"/>
                  </a:cubicBezTo>
                  <a:cubicBezTo>
                    <a:pt x="3504759" y="1259816"/>
                    <a:pt x="3481140" y="1266538"/>
                    <a:pt x="3457424" y="1272874"/>
                  </a:cubicBezTo>
                  <a:cubicBezTo>
                    <a:pt x="3447919" y="1275371"/>
                    <a:pt x="3438221" y="1277196"/>
                    <a:pt x="3429003" y="1280364"/>
                  </a:cubicBezTo>
                  <a:cubicBezTo>
                    <a:pt x="3404327" y="1288717"/>
                    <a:pt x="3380036" y="1298222"/>
                    <a:pt x="3355264" y="1306096"/>
                  </a:cubicBezTo>
                  <a:cubicBezTo>
                    <a:pt x="3334717" y="1312625"/>
                    <a:pt x="3313593" y="1317329"/>
                    <a:pt x="3292757" y="1323090"/>
                  </a:cubicBezTo>
                  <a:cubicBezTo>
                    <a:pt x="3283924" y="1325587"/>
                    <a:pt x="3275475" y="1329140"/>
                    <a:pt x="3266643" y="1331251"/>
                  </a:cubicBezTo>
                  <a:cubicBezTo>
                    <a:pt x="3246863" y="1336053"/>
                    <a:pt x="3226796" y="1340085"/>
                    <a:pt x="3206921" y="1344886"/>
                  </a:cubicBezTo>
                  <a:cubicBezTo>
                    <a:pt x="3195590" y="1347670"/>
                    <a:pt x="3184645" y="1352663"/>
                    <a:pt x="3173123" y="1354488"/>
                  </a:cubicBezTo>
                  <a:cubicBezTo>
                    <a:pt x="3145759" y="1358808"/>
                    <a:pt x="3118203" y="1361880"/>
                    <a:pt x="3090646" y="1365337"/>
                  </a:cubicBezTo>
                  <a:cubicBezTo>
                    <a:pt x="3062227" y="1368889"/>
                    <a:pt x="3033902" y="1372634"/>
                    <a:pt x="3005480" y="1375802"/>
                  </a:cubicBezTo>
                  <a:cubicBezTo>
                    <a:pt x="2989926" y="1377435"/>
                    <a:pt x="2974275" y="1377723"/>
                    <a:pt x="2958721" y="1379259"/>
                  </a:cubicBezTo>
                  <a:cubicBezTo>
                    <a:pt x="2945087" y="1380604"/>
                    <a:pt x="2931549" y="1383100"/>
                    <a:pt x="2917915" y="1384733"/>
                  </a:cubicBezTo>
                  <a:cubicBezTo>
                    <a:pt x="2906105" y="1386076"/>
                    <a:pt x="2894199" y="1386844"/>
                    <a:pt x="2882389" y="1388189"/>
                  </a:cubicBezTo>
                  <a:cubicBezTo>
                    <a:pt x="2863475" y="1390397"/>
                    <a:pt x="2844655" y="1392894"/>
                    <a:pt x="2825837" y="1395198"/>
                  </a:cubicBezTo>
                  <a:cubicBezTo>
                    <a:pt x="2817964" y="1396062"/>
                    <a:pt x="2809706" y="1398462"/>
                    <a:pt x="2802313" y="1397023"/>
                  </a:cubicBezTo>
                  <a:cubicBezTo>
                    <a:pt x="2783686" y="1393373"/>
                    <a:pt x="2765347" y="1394430"/>
                    <a:pt x="2746816" y="1396926"/>
                  </a:cubicBezTo>
                  <a:cubicBezTo>
                    <a:pt x="2740479" y="1397791"/>
                    <a:pt x="2733662" y="1397598"/>
                    <a:pt x="2727517" y="1395966"/>
                  </a:cubicBezTo>
                  <a:cubicBezTo>
                    <a:pt x="2714939" y="1392701"/>
                    <a:pt x="2702745" y="1388092"/>
                    <a:pt x="2690359" y="1384060"/>
                  </a:cubicBezTo>
                  <a:cubicBezTo>
                    <a:pt x="2689014" y="1383580"/>
                    <a:pt x="2687382" y="1383484"/>
                    <a:pt x="2685943" y="1383196"/>
                  </a:cubicBezTo>
                  <a:cubicBezTo>
                    <a:pt x="2677781" y="1381563"/>
                    <a:pt x="2669717" y="1379931"/>
                    <a:pt x="2661554" y="1378491"/>
                  </a:cubicBezTo>
                  <a:cubicBezTo>
                    <a:pt x="2657138" y="1377723"/>
                    <a:pt x="2652625" y="1377627"/>
                    <a:pt x="2648208" y="1376955"/>
                  </a:cubicBezTo>
                  <a:cubicBezTo>
                    <a:pt x="2631118" y="1374266"/>
                    <a:pt x="2612299" y="1378779"/>
                    <a:pt x="2597512" y="1367162"/>
                  </a:cubicBezTo>
                  <a:cubicBezTo>
                    <a:pt x="2587911" y="1359672"/>
                    <a:pt x="2578597" y="1361401"/>
                    <a:pt x="2568324" y="1362553"/>
                  </a:cubicBezTo>
                  <a:cubicBezTo>
                    <a:pt x="2560547" y="1363417"/>
                    <a:pt x="2552577" y="1363128"/>
                    <a:pt x="2544704" y="1363225"/>
                  </a:cubicBezTo>
                  <a:cubicBezTo>
                    <a:pt x="2530878" y="1363512"/>
                    <a:pt x="2517052" y="1363609"/>
                    <a:pt x="2503225" y="1364089"/>
                  </a:cubicBezTo>
                  <a:cubicBezTo>
                    <a:pt x="2498808" y="1364281"/>
                    <a:pt x="2494297" y="1366682"/>
                    <a:pt x="2489975" y="1366298"/>
                  </a:cubicBezTo>
                  <a:cubicBezTo>
                    <a:pt x="2470004" y="1364473"/>
                    <a:pt x="2450033" y="1361592"/>
                    <a:pt x="2430061" y="1359960"/>
                  </a:cubicBezTo>
                  <a:cubicBezTo>
                    <a:pt x="2418732" y="1359001"/>
                    <a:pt x="2407114" y="1360824"/>
                    <a:pt x="2395880" y="1359480"/>
                  </a:cubicBezTo>
                  <a:cubicBezTo>
                    <a:pt x="2382919" y="1357944"/>
                    <a:pt x="2370245" y="1354008"/>
                    <a:pt x="2357378" y="1351607"/>
                  </a:cubicBezTo>
                  <a:cubicBezTo>
                    <a:pt x="2353826" y="1350935"/>
                    <a:pt x="2349889" y="1351799"/>
                    <a:pt x="2346145" y="1351991"/>
                  </a:cubicBezTo>
                  <a:cubicBezTo>
                    <a:pt x="2341920" y="1352183"/>
                    <a:pt x="2337791" y="1352567"/>
                    <a:pt x="2333567" y="1352663"/>
                  </a:cubicBezTo>
                  <a:cubicBezTo>
                    <a:pt x="2320700" y="1352856"/>
                    <a:pt x="2307835" y="1352567"/>
                    <a:pt x="2294968" y="1353240"/>
                  </a:cubicBezTo>
                  <a:cubicBezTo>
                    <a:pt x="2287095" y="1353624"/>
                    <a:pt x="2278839" y="1357560"/>
                    <a:pt x="2271540" y="1356120"/>
                  </a:cubicBezTo>
                  <a:cubicBezTo>
                    <a:pt x="2256659" y="1353335"/>
                    <a:pt x="2241776" y="1359576"/>
                    <a:pt x="2226895" y="1354392"/>
                  </a:cubicBezTo>
                  <a:cubicBezTo>
                    <a:pt x="2222285" y="1352856"/>
                    <a:pt x="2215948" y="1356696"/>
                    <a:pt x="2210379" y="1356888"/>
                  </a:cubicBezTo>
                  <a:cubicBezTo>
                    <a:pt x="2196457" y="1357368"/>
                    <a:pt x="2182535" y="1357272"/>
                    <a:pt x="2168613" y="1357176"/>
                  </a:cubicBezTo>
                  <a:cubicBezTo>
                    <a:pt x="2156131" y="1357080"/>
                    <a:pt x="2143168" y="1358424"/>
                    <a:pt x="2131167" y="1355736"/>
                  </a:cubicBezTo>
                  <a:cubicBezTo>
                    <a:pt x="2118588" y="1352856"/>
                    <a:pt x="2107259" y="1353240"/>
                    <a:pt x="2095065" y="1356504"/>
                  </a:cubicBezTo>
                  <a:cubicBezTo>
                    <a:pt x="2086711" y="1358712"/>
                    <a:pt x="2077878" y="1359001"/>
                    <a:pt x="2069237" y="1359672"/>
                  </a:cubicBezTo>
                  <a:cubicBezTo>
                    <a:pt x="2059924" y="1360440"/>
                    <a:pt x="2049650" y="1358424"/>
                    <a:pt x="2041201" y="1361592"/>
                  </a:cubicBezTo>
                  <a:cubicBezTo>
                    <a:pt x="2016044" y="1371002"/>
                    <a:pt x="1990216" y="1373018"/>
                    <a:pt x="1963909" y="1373018"/>
                  </a:cubicBezTo>
                  <a:cubicBezTo>
                    <a:pt x="1959107" y="1373018"/>
                    <a:pt x="1954210" y="1371675"/>
                    <a:pt x="1949603" y="1370234"/>
                  </a:cubicBezTo>
                  <a:cubicBezTo>
                    <a:pt x="1922717" y="1361592"/>
                    <a:pt x="1895737" y="1362360"/>
                    <a:pt x="1868373" y="1367641"/>
                  </a:cubicBezTo>
                  <a:cubicBezTo>
                    <a:pt x="1862708" y="1368794"/>
                    <a:pt x="1856372" y="1368986"/>
                    <a:pt x="1850707" y="1367834"/>
                  </a:cubicBezTo>
                  <a:cubicBezTo>
                    <a:pt x="1834768" y="1364473"/>
                    <a:pt x="1819309" y="1358904"/>
                    <a:pt x="1803275" y="1356504"/>
                  </a:cubicBezTo>
                  <a:cubicBezTo>
                    <a:pt x="1776775" y="1352567"/>
                    <a:pt x="1753828" y="1365817"/>
                    <a:pt x="1730112" y="1374459"/>
                  </a:cubicBezTo>
                  <a:cubicBezTo>
                    <a:pt x="1707548" y="1382620"/>
                    <a:pt x="1688345" y="1401055"/>
                    <a:pt x="1661652" y="1396926"/>
                  </a:cubicBezTo>
                  <a:cubicBezTo>
                    <a:pt x="1658965" y="1396542"/>
                    <a:pt x="1655988" y="1399134"/>
                    <a:pt x="1653011" y="1399807"/>
                  </a:cubicBezTo>
                  <a:cubicBezTo>
                    <a:pt x="1644850" y="1401631"/>
                    <a:pt x="1636689" y="1403839"/>
                    <a:pt x="1628431" y="1404704"/>
                  </a:cubicBezTo>
                  <a:cubicBezTo>
                    <a:pt x="1618350" y="1405856"/>
                    <a:pt x="1608076" y="1405472"/>
                    <a:pt x="1597995" y="1406432"/>
                  </a:cubicBezTo>
                  <a:cubicBezTo>
                    <a:pt x="1585032" y="1407584"/>
                    <a:pt x="1572263" y="1410656"/>
                    <a:pt x="1559396" y="1410656"/>
                  </a:cubicBezTo>
                  <a:cubicBezTo>
                    <a:pt x="1549026" y="1410656"/>
                    <a:pt x="1538753" y="1407104"/>
                    <a:pt x="1528480" y="1405375"/>
                  </a:cubicBezTo>
                  <a:cubicBezTo>
                    <a:pt x="1513981" y="1402975"/>
                    <a:pt x="1498042" y="1403647"/>
                    <a:pt x="1485272" y="1397502"/>
                  </a:cubicBezTo>
                  <a:cubicBezTo>
                    <a:pt x="1471639" y="1390973"/>
                    <a:pt x="1458676" y="1387997"/>
                    <a:pt x="1444562" y="1390013"/>
                  </a:cubicBezTo>
                  <a:cubicBezTo>
                    <a:pt x="1439857" y="1390685"/>
                    <a:pt x="1433808" y="1394718"/>
                    <a:pt x="1431696" y="1398846"/>
                  </a:cubicBezTo>
                  <a:cubicBezTo>
                    <a:pt x="1426991" y="1408064"/>
                    <a:pt x="1420559" y="1409697"/>
                    <a:pt x="1411821" y="1406527"/>
                  </a:cubicBezTo>
                  <a:cubicBezTo>
                    <a:pt x="1404236" y="1403839"/>
                    <a:pt x="1394922" y="1402495"/>
                    <a:pt x="1389738" y="1397310"/>
                  </a:cubicBezTo>
                  <a:cubicBezTo>
                    <a:pt x="1375047" y="1382620"/>
                    <a:pt x="1356324" y="1382140"/>
                    <a:pt x="1338081" y="1378204"/>
                  </a:cubicBezTo>
                  <a:cubicBezTo>
                    <a:pt x="1326945" y="1375802"/>
                    <a:pt x="1316574" y="1375707"/>
                    <a:pt x="1305436" y="1377339"/>
                  </a:cubicBezTo>
                  <a:cubicBezTo>
                    <a:pt x="1281241" y="1380988"/>
                    <a:pt x="1257717" y="1375802"/>
                    <a:pt x="1234481" y="1369178"/>
                  </a:cubicBezTo>
                  <a:cubicBezTo>
                    <a:pt x="1219118" y="1364761"/>
                    <a:pt x="1203372" y="1362073"/>
                    <a:pt x="1188106" y="1357560"/>
                  </a:cubicBezTo>
                  <a:cubicBezTo>
                    <a:pt x="1176680" y="1354104"/>
                    <a:pt x="1165255" y="1349975"/>
                    <a:pt x="1154790" y="1344406"/>
                  </a:cubicBezTo>
                  <a:cubicBezTo>
                    <a:pt x="1139618" y="1336244"/>
                    <a:pt x="1126369" y="1323954"/>
                    <a:pt x="1107069" y="1327219"/>
                  </a:cubicBezTo>
                  <a:cubicBezTo>
                    <a:pt x="1090074" y="1330099"/>
                    <a:pt x="1074713" y="1324051"/>
                    <a:pt x="1059158" y="1318290"/>
                  </a:cubicBezTo>
                  <a:cubicBezTo>
                    <a:pt x="1047732" y="1314065"/>
                    <a:pt x="1036308" y="1309744"/>
                    <a:pt x="1024496" y="1307056"/>
                  </a:cubicBezTo>
                  <a:cubicBezTo>
                    <a:pt x="1010478" y="1303887"/>
                    <a:pt x="994635" y="1305232"/>
                    <a:pt x="982153" y="1299374"/>
                  </a:cubicBezTo>
                  <a:cubicBezTo>
                    <a:pt x="969095" y="1293229"/>
                    <a:pt x="958246" y="1297358"/>
                    <a:pt x="946628" y="1299087"/>
                  </a:cubicBezTo>
                  <a:cubicBezTo>
                    <a:pt x="928097" y="1301775"/>
                    <a:pt x="909661" y="1306768"/>
                    <a:pt x="890939" y="1300431"/>
                  </a:cubicBezTo>
                  <a:cubicBezTo>
                    <a:pt x="868184" y="1292750"/>
                    <a:pt x="845620" y="1284493"/>
                    <a:pt x="822769" y="1277196"/>
                  </a:cubicBezTo>
                  <a:cubicBezTo>
                    <a:pt x="813934" y="1274410"/>
                    <a:pt x="804431" y="1273258"/>
                    <a:pt x="795212" y="1272010"/>
                  </a:cubicBezTo>
                  <a:cubicBezTo>
                    <a:pt x="786476" y="1270954"/>
                    <a:pt x="776010" y="1273642"/>
                    <a:pt x="769288" y="1269610"/>
                  </a:cubicBezTo>
                  <a:cubicBezTo>
                    <a:pt x="752005" y="1259241"/>
                    <a:pt x="734243" y="1254152"/>
                    <a:pt x="714271" y="1254152"/>
                  </a:cubicBezTo>
                  <a:cubicBezTo>
                    <a:pt x="706781" y="1254152"/>
                    <a:pt x="699484" y="1249831"/>
                    <a:pt x="691900" y="1249062"/>
                  </a:cubicBezTo>
                  <a:cubicBezTo>
                    <a:pt x="681529" y="1248103"/>
                    <a:pt x="669623" y="1245510"/>
                    <a:pt x="660598" y="1249159"/>
                  </a:cubicBezTo>
                  <a:cubicBezTo>
                    <a:pt x="639379" y="1257800"/>
                    <a:pt x="622193" y="1250599"/>
                    <a:pt x="603662" y="1242054"/>
                  </a:cubicBezTo>
                  <a:cubicBezTo>
                    <a:pt x="585418" y="1233604"/>
                    <a:pt x="566215" y="1226884"/>
                    <a:pt x="546821" y="1221314"/>
                  </a:cubicBezTo>
                  <a:cubicBezTo>
                    <a:pt x="539524" y="1219298"/>
                    <a:pt x="530787" y="1222659"/>
                    <a:pt x="522721" y="1223330"/>
                  </a:cubicBezTo>
                  <a:cubicBezTo>
                    <a:pt x="519840" y="1223523"/>
                    <a:pt x="516671" y="1223811"/>
                    <a:pt x="514080" y="1222851"/>
                  </a:cubicBezTo>
                  <a:cubicBezTo>
                    <a:pt x="489020" y="1213633"/>
                    <a:pt x="463575" y="1206624"/>
                    <a:pt x="436404" y="1211424"/>
                  </a:cubicBezTo>
                  <a:cubicBezTo>
                    <a:pt x="433908" y="1211905"/>
                    <a:pt x="431123" y="1210849"/>
                    <a:pt x="428626" y="1210177"/>
                  </a:cubicBezTo>
                  <a:cubicBezTo>
                    <a:pt x="416432" y="1206720"/>
                    <a:pt x="404526" y="1201247"/>
                    <a:pt x="392141" y="1199999"/>
                  </a:cubicBezTo>
                  <a:cubicBezTo>
                    <a:pt x="361608" y="1196927"/>
                    <a:pt x="330884" y="1195678"/>
                    <a:pt x="300157" y="1193662"/>
                  </a:cubicBezTo>
                  <a:cubicBezTo>
                    <a:pt x="298237" y="1193566"/>
                    <a:pt x="296221" y="1193566"/>
                    <a:pt x="294493" y="1192894"/>
                  </a:cubicBezTo>
                  <a:cubicBezTo>
                    <a:pt x="283163" y="1188765"/>
                    <a:pt x="273274" y="1190110"/>
                    <a:pt x="263671" y="1197982"/>
                  </a:cubicBezTo>
                  <a:cubicBezTo>
                    <a:pt x="259447" y="1201439"/>
                    <a:pt x="253686" y="1203263"/>
                    <a:pt x="248406" y="1205184"/>
                  </a:cubicBezTo>
                  <a:cubicBezTo>
                    <a:pt x="240628" y="1208065"/>
                    <a:pt x="232659" y="1210849"/>
                    <a:pt x="224594" y="1212673"/>
                  </a:cubicBezTo>
                  <a:cubicBezTo>
                    <a:pt x="216624" y="1214401"/>
                    <a:pt x="208079" y="1216801"/>
                    <a:pt x="200398" y="1215458"/>
                  </a:cubicBezTo>
                  <a:cubicBezTo>
                    <a:pt x="186572" y="1213057"/>
                    <a:pt x="173417" y="1207681"/>
                    <a:pt x="159783" y="1204127"/>
                  </a:cubicBezTo>
                  <a:cubicBezTo>
                    <a:pt x="155079" y="1202879"/>
                    <a:pt x="149893" y="1203072"/>
                    <a:pt x="144997" y="1202975"/>
                  </a:cubicBezTo>
                  <a:cubicBezTo>
                    <a:pt x="133763" y="1202688"/>
                    <a:pt x="122241" y="1205472"/>
                    <a:pt x="112064" y="1197503"/>
                  </a:cubicBezTo>
                  <a:cubicBezTo>
                    <a:pt x="102655" y="1190014"/>
                    <a:pt x="93148" y="1192221"/>
                    <a:pt x="83259" y="1197887"/>
                  </a:cubicBezTo>
                  <a:cubicBezTo>
                    <a:pt x="76154" y="1201920"/>
                    <a:pt x="68090" y="1205088"/>
                    <a:pt x="60120" y="1206624"/>
                  </a:cubicBezTo>
                  <a:cubicBezTo>
                    <a:pt x="49174" y="1208736"/>
                    <a:pt x="38324" y="1209601"/>
                    <a:pt x="26514" y="1208352"/>
                  </a:cubicBezTo>
                  <a:cubicBezTo>
                    <a:pt x="18161" y="1207488"/>
                    <a:pt x="11343" y="1207104"/>
                    <a:pt x="4814" y="1202015"/>
                  </a:cubicBezTo>
                  <a:cubicBezTo>
                    <a:pt x="3759" y="1201247"/>
                    <a:pt x="1839" y="1201055"/>
                    <a:pt x="398" y="1201152"/>
                  </a:cubicBezTo>
                  <a:lnTo>
                    <a:pt x="0" y="1201150"/>
                  </a:lnTo>
                  <a:lnTo>
                    <a:pt x="0" y="1004512"/>
                  </a:lnTo>
                  <a:lnTo>
                    <a:pt x="30355" y="1002784"/>
                  </a:lnTo>
                  <a:cubicBezTo>
                    <a:pt x="37748" y="1002111"/>
                    <a:pt x="44853" y="999520"/>
                    <a:pt x="52151" y="997695"/>
                  </a:cubicBezTo>
                  <a:cubicBezTo>
                    <a:pt x="56183" y="996639"/>
                    <a:pt x="60504" y="993855"/>
                    <a:pt x="64248" y="994430"/>
                  </a:cubicBezTo>
                  <a:cubicBezTo>
                    <a:pt x="85948" y="997791"/>
                    <a:pt x="105823" y="989534"/>
                    <a:pt x="126370" y="985405"/>
                  </a:cubicBezTo>
                  <a:cubicBezTo>
                    <a:pt x="135876" y="983485"/>
                    <a:pt x="144805" y="978876"/>
                    <a:pt x="154022" y="975708"/>
                  </a:cubicBezTo>
                  <a:cubicBezTo>
                    <a:pt x="156423" y="974843"/>
                    <a:pt x="159111" y="974075"/>
                    <a:pt x="161512" y="974268"/>
                  </a:cubicBezTo>
                  <a:cubicBezTo>
                    <a:pt x="175242" y="975420"/>
                    <a:pt x="188876" y="977052"/>
                    <a:pt x="202510" y="978300"/>
                  </a:cubicBezTo>
                  <a:cubicBezTo>
                    <a:pt x="214896" y="979452"/>
                    <a:pt x="227378" y="979836"/>
                    <a:pt x="233235" y="993950"/>
                  </a:cubicBezTo>
                  <a:cubicBezTo>
                    <a:pt x="234100" y="996159"/>
                    <a:pt x="236979" y="997791"/>
                    <a:pt x="239188" y="999231"/>
                  </a:cubicBezTo>
                  <a:cubicBezTo>
                    <a:pt x="273274" y="1021411"/>
                    <a:pt x="291516" y="1020835"/>
                    <a:pt x="324834" y="997407"/>
                  </a:cubicBezTo>
                  <a:cubicBezTo>
                    <a:pt x="328290" y="995007"/>
                    <a:pt x="335683" y="993278"/>
                    <a:pt x="337987" y="995198"/>
                  </a:cubicBezTo>
                  <a:cubicBezTo>
                    <a:pt x="357575" y="1011137"/>
                    <a:pt x="378986" y="1009409"/>
                    <a:pt x="401550" y="1004416"/>
                  </a:cubicBezTo>
                  <a:cubicBezTo>
                    <a:pt x="407407" y="1003072"/>
                    <a:pt x="415664" y="1003072"/>
                    <a:pt x="420081" y="1006240"/>
                  </a:cubicBezTo>
                  <a:cubicBezTo>
                    <a:pt x="441108" y="1020930"/>
                    <a:pt x="463672" y="1018819"/>
                    <a:pt x="486523" y="1014498"/>
                  </a:cubicBezTo>
                  <a:cubicBezTo>
                    <a:pt x="490075" y="1013826"/>
                    <a:pt x="494397" y="1010177"/>
                    <a:pt x="495932" y="1006817"/>
                  </a:cubicBezTo>
                  <a:cubicBezTo>
                    <a:pt x="501406" y="994911"/>
                    <a:pt x="511680" y="990878"/>
                    <a:pt x="523009" y="987517"/>
                  </a:cubicBezTo>
                  <a:cubicBezTo>
                    <a:pt x="540868" y="982044"/>
                    <a:pt x="558438" y="975611"/>
                    <a:pt x="576393" y="970427"/>
                  </a:cubicBezTo>
                  <a:cubicBezTo>
                    <a:pt x="580811" y="969179"/>
                    <a:pt x="586283" y="969947"/>
                    <a:pt x="590892" y="971387"/>
                  </a:cubicBezTo>
                  <a:cubicBezTo>
                    <a:pt x="606638" y="976284"/>
                    <a:pt x="616624" y="988574"/>
                    <a:pt x="627569" y="999904"/>
                  </a:cubicBezTo>
                  <a:cubicBezTo>
                    <a:pt x="632370" y="1004897"/>
                    <a:pt x="638995" y="1008449"/>
                    <a:pt x="645429" y="1011329"/>
                  </a:cubicBezTo>
                  <a:cubicBezTo>
                    <a:pt x="662135" y="1018723"/>
                    <a:pt x="679226" y="1025348"/>
                    <a:pt x="696125" y="1032356"/>
                  </a:cubicBezTo>
                  <a:cubicBezTo>
                    <a:pt x="697757" y="1033029"/>
                    <a:pt x="699100" y="1034757"/>
                    <a:pt x="700349" y="1036197"/>
                  </a:cubicBezTo>
                  <a:cubicBezTo>
                    <a:pt x="712831" y="1051368"/>
                    <a:pt x="725216" y="1066634"/>
                    <a:pt x="737795" y="1081804"/>
                  </a:cubicBezTo>
                  <a:cubicBezTo>
                    <a:pt x="740195" y="1084684"/>
                    <a:pt x="743652" y="1086797"/>
                    <a:pt x="746244" y="1089581"/>
                  </a:cubicBezTo>
                  <a:cubicBezTo>
                    <a:pt x="749893" y="1093422"/>
                    <a:pt x="754502" y="1097071"/>
                    <a:pt x="756422" y="1101680"/>
                  </a:cubicBezTo>
                  <a:cubicBezTo>
                    <a:pt x="762374" y="1116177"/>
                    <a:pt x="773801" y="1122419"/>
                    <a:pt x="788202" y="1125108"/>
                  </a:cubicBezTo>
                  <a:cubicBezTo>
                    <a:pt x="801357" y="1127603"/>
                    <a:pt x="814511" y="1129716"/>
                    <a:pt x="827569" y="1132596"/>
                  </a:cubicBezTo>
                  <a:cubicBezTo>
                    <a:pt x="843507" y="1136053"/>
                    <a:pt x="859350" y="1139798"/>
                    <a:pt x="875097" y="1144022"/>
                  </a:cubicBezTo>
                  <a:cubicBezTo>
                    <a:pt x="881913" y="1145847"/>
                    <a:pt x="889115" y="1147959"/>
                    <a:pt x="894972" y="1151704"/>
                  </a:cubicBezTo>
                  <a:cubicBezTo>
                    <a:pt x="911390" y="1162073"/>
                    <a:pt x="928961" y="1169082"/>
                    <a:pt x="948260" y="1166298"/>
                  </a:cubicBezTo>
                  <a:cubicBezTo>
                    <a:pt x="963718" y="1164089"/>
                    <a:pt x="976680" y="1169754"/>
                    <a:pt x="986282" y="1178588"/>
                  </a:cubicBezTo>
                  <a:cubicBezTo>
                    <a:pt x="1003757" y="1194623"/>
                    <a:pt x="1022479" y="1190973"/>
                    <a:pt x="1041107" y="1185789"/>
                  </a:cubicBezTo>
                  <a:cubicBezTo>
                    <a:pt x="1050708" y="1183101"/>
                    <a:pt x="1058581" y="1183485"/>
                    <a:pt x="1067703" y="1186076"/>
                  </a:cubicBezTo>
                  <a:cubicBezTo>
                    <a:pt x="1088826" y="1192126"/>
                    <a:pt x="1102941" y="1208544"/>
                    <a:pt x="1116574" y="1222946"/>
                  </a:cubicBezTo>
                  <a:cubicBezTo>
                    <a:pt x="1128193" y="1235236"/>
                    <a:pt x="1141251" y="1242149"/>
                    <a:pt x="1155557" y="1247335"/>
                  </a:cubicBezTo>
                  <a:cubicBezTo>
                    <a:pt x="1173608" y="1253959"/>
                    <a:pt x="1187914" y="1251464"/>
                    <a:pt x="1196556" y="1235525"/>
                  </a:cubicBezTo>
                  <a:cubicBezTo>
                    <a:pt x="1198956" y="1231012"/>
                    <a:pt x="1203180" y="1225730"/>
                    <a:pt x="1207693" y="1224387"/>
                  </a:cubicBezTo>
                  <a:cubicBezTo>
                    <a:pt x="1229488" y="1217666"/>
                    <a:pt x="1251572" y="1207872"/>
                    <a:pt x="1274904" y="1213826"/>
                  </a:cubicBezTo>
                  <a:cubicBezTo>
                    <a:pt x="1307165" y="1221987"/>
                    <a:pt x="1338658" y="1221507"/>
                    <a:pt x="1370919" y="1213442"/>
                  </a:cubicBezTo>
                  <a:cubicBezTo>
                    <a:pt x="1423247" y="1200383"/>
                    <a:pt x="1475575" y="1186557"/>
                    <a:pt x="1530593" y="1189437"/>
                  </a:cubicBezTo>
                  <a:cubicBezTo>
                    <a:pt x="1539713" y="1189917"/>
                    <a:pt x="1550563" y="1184060"/>
                    <a:pt x="1558436" y="1178299"/>
                  </a:cubicBezTo>
                  <a:cubicBezTo>
                    <a:pt x="1573511" y="1167354"/>
                    <a:pt x="1572838" y="1166489"/>
                    <a:pt x="1589737" y="1175515"/>
                  </a:cubicBezTo>
                  <a:cubicBezTo>
                    <a:pt x="1593770" y="1177724"/>
                    <a:pt x="1598763" y="1179068"/>
                    <a:pt x="1601740" y="1182333"/>
                  </a:cubicBezTo>
                  <a:cubicBezTo>
                    <a:pt x="1616909" y="1198943"/>
                    <a:pt x="1635633" y="1194910"/>
                    <a:pt x="1654259" y="1192510"/>
                  </a:cubicBezTo>
                  <a:cubicBezTo>
                    <a:pt x="1657524" y="1192030"/>
                    <a:pt x="1661460" y="1191358"/>
                    <a:pt x="1664246" y="1192702"/>
                  </a:cubicBezTo>
                  <a:cubicBezTo>
                    <a:pt x="1676823" y="1198750"/>
                    <a:pt x="1687481" y="1196639"/>
                    <a:pt x="1698427" y="1188381"/>
                  </a:cubicBezTo>
                  <a:cubicBezTo>
                    <a:pt x="1707932" y="1181276"/>
                    <a:pt x="1718878" y="1177052"/>
                    <a:pt x="1730112" y="1185885"/>
                  </a:cubicBezTo>
                  <a:cubicBezTo>
                    <a:pt x="1755076" y="1205472"/>
                    <a:pt x="1781767" y="1206432"/>
                    <a:pt x="1809996" y="1194046"/>
                  </a:cubicBezTo>
                  <a:cubicBezTo>
                    <a:pt x="1830159" y="1185213"/>
                    <a:pt x="1850034" y="1183196"/>
                    <a:pt x="1871254" y="1192126"/>
                  </a:cubicBezTo>
                  <a:cubicBezTo>
                    <a:pt x="1879415" y="1195582"/>
                    <a:pt x="1889977" y="1193278"/>
                    <a:pt x="1899482" y="1194046"/>
                  </a:cubicBezTo>
                  <a:cubicBezTo>
                    <a:pt x="1904859" y="1194430"/>
                    <a:pt x="1910813" y="1194526"/>
                    <a:pt x="1915420" y="1196927"/>
                  </a:cubicBezTo>
                  <a:cubicBezTo>
                    <a:pt x="1927711" y="1203072"/>
                    <a:pt x="1939136" y="1210945"/>
                    <a:pt x="1951522" y="1216994"/>
                  </a:cubicBezTo>
                  <a:cubicBezTo>
                    <a:pt x="1957475" y="1219874"/>
                    <a:pt x="1964580" y="1221410"/>
                    <a:pt x="1971302" y="1221507"/>
                  </a:cubicBezTo>
                  <a:cubicBezTo>
                    <a:pt x="1991177" y="1221987"/>
                    <a:pt x="2011052" y="1221987"/>
                    <a:pt x="2030831" y="1221123"/>
                  </a:cubicBezTo>
                  <a:cubicBezTo>
                    <a:pt x="2063476" y="1219778"/>
                    <a:pt x="2096601" y="1219490"/>
                    <a:pt x="2120125" y="1190878"/>
                  </a:cubicBezTo>
                  <a:cubicBezTo>
                    <a:pt x="2122046" y="1188573"/>
                    <a:pt x="2126174" y="1187229"/>
                    <a:pt x="2129439" y="1186845"/>
                  </a:cubicBezTo>
                  <a:cubicBezTo>
                    <a:pt x="2144513" y="1185021"/>
                    <a:pt x="2159971" y="1184828"/>
                    <a:pt x="2174854" y="1181852"/>
                  </a:cubicBezTo>
                  <a:cubicBezTo>
                    <a:pt x="2186760" y="1179452"/>
                    <a:pt x="2196650" y="1180220"/>
                    <a:pt x="2205674" y="1188669"/>
                  </a:cubicBezTo>
                  <a:cubicBezTo>
                    <a:pt x="2217485" y="1199807"/>
                    <a:pt x="2231887" y="1206336"/>
                    <a:pt x="2247634" y="1202784"/>
                  </a:cubicBezTo>
                  <a:cubicBezTo>
                    <a:pt x="2263379" y="1199327"/>
                    <a:pt x="2273749" y="1206816"/>
                    <a:pt x="2285367" y="1214594"/>
                  </a:cubicBezTo>
                  <a:cubicBezTo>
                    <a:pt x="2293817" y="1220258"/>
                    <a:pt x="2303418" y="1227363"/>
                    <a:pt x="2312827" y="1227939"/>
                  </a:cubicBezTo>
                  <a:cubicBezTo>
                    <a:pt x="2334143" y="1229187"/>
                    <a:pt x="2352482" y="1248967"/>
                    <a:pt x="2375622" y="1237733"/>
                  </a:cubicBezTo>
                  <a:cubicBezTo>
                    <a:pt x="2377158" y="1236965"/>
                    <a:pt x="2379942" y="1238885"/>
                    <a:pt x="2382151" y="1239365"/>
                  </a:cubicBezTo>
                  <a:cubicBezTo>
                    <a:pt x="2399817" y="1243014"/>
                    <a:pt x="2416428" y="1239461"/>
                    <a:pt x="2429390" y="1227459"/>
                  </a:cubicBezTo>
                  <a:cubicBezTo>
                    <a:pt x="2446385" y="1211809"/>
                    <a:pt x="2465203" y="1210272"/>
                    <a:pt x="2486134" y="1215362"/>
                  </a:cubicBezTo>
                  <a:cubicBezTo>
                    <a:pt x="2492856" y="1216994"/>
                    <a:pt x="2499577" y="1218146"/>
                    <a:pt x="2506394" y="1219490"/>
                  </a:cubicBezTo>
                  <a:cubicBezTo>
                    <a:pt x="2515611" y="1221410"/>
                    <a:pt x="2524925" y="1223427"/>
                    <a:pt x="2534142" y="1225347"/>
                  </a:cubicBezTo>
                  <a:cubicBezTo>
                    <a:pt x="2543072" y="1227268"/>
                    <a:pt x="2552962" y="1230532"/>
                    <a:pt x="2559874" y="1222275"/>
                  </a:cubicBezTo>
                  <a:cubicBezTo>
                    <a:pt x="2565827" y="1215169"/>
                    <a:pt x="2570052" y="1215842"/>
                    <a:pt x="2575525" y="1221987"/>
                  </a:cubicBezTo>
                  <a:cubicBezTo>
                    <a:pt x="2594536" y="1243494"/>
                    <a:pt x="2617580" y="1256936"/>
                    <a:pt x="2646960" y="1257896"/>
                  </a:cubicBezTo>
                  <a:cubicBezTo>
                    <a:pt x="2653009" y="1258088"/>
                    <a:pt x="2659154" y="1259432"/>
                    <a:pt x="2665107" y="1260873"/>
                  </a:cubicBezTo>
                  <a:cubicBezTo>
                    <a:pt x="2668756" y="1261736"/>
                    <a:pt x="2673173" y="1262697"/>
                    <a:pt x="2675381" y="1265290"/>
                  </a:cubicBezTo>
                  <a:cubicBezTo>
                    <a:pt x="2692567" y="1285068"/>
                    <a:pt x="2713979" y="1298799"/>
                    <a:pt x="2737311" y="1309841"/>
                  </a:cubicBezTo>
                  <a:cubicBezTo>
                    <a:pt x="2745664" y="1313777"/>
                    <a:pt x="2754594" y="1317713"/>
                    <a:pt x="2763619" y="1318866"/>
                  </a:cubicBezTo>
                  <a:cubicBezTo>
                    <a:pt x="2773028" y="1320018"/>
                    <a:pt x="2782917" y="1318098"/>
                    <a:pt x="2792519" y="1317041"/>
                  </a:cubicBezTo>
                  <a:cubicBezTo>
                    <a:pt x="2798184" y="1316466"/>
                    <a:pt x="2804713" y="1316561"/>
                    <a:pt x="2809226" y="1313777"/>
                  </a:cubicBezTo>
                  <a:cubicBezTo>
                    <a:pt x="2823532" y="1305039"/>
                    <a:pt x="2837358" y="1295631"/>
                    <a:pt x="2850705" y="1285452"/>
                  </a:cubicBezTo>
                  <a:cubicBezTo>
                    <a:pt x="2862131" y="1276715"/>
                    <a:pt x="2864435" y="1275467"/>
                    <a:pt x="2874324" y="1286413"/>
                  </a:cubicBezTo>
                  <a:cubicBezTo>
                    <a:pt x="2884502" y="1297647"/>
                    <a:pt x="2897176" y="1303503"/>
                    <a:pt x="2911194" y="1305903"/>
                  </a:cubicBezTo>
                  <a:cubicBezTo>
                    <a:pt x="2933373" y="1309648"/>
                    <a:pt x="2955745" y="1312816"/>
                    <a:pt x="2978116" y="1314641"/>
                  </a:cubicBezTo>
                  <a:cubicBezTo>
                    <a:pt x="2998375" y="1316273"/>
                    <a:pt x="3008073" y="1307440"/>
                    <a:pt x="3012106" y="1287373"/>
                  </a:cubicBezTo>
                  <a:cubicBezTo>
                    <a:pt x="3014410" y="1276235"/>
                    <a:pt x="3017387" y="1264137"/>
                    <a:pt x="3029676" y="1261161"/>
                  </a:cubicBezTo>
                  <a:cubicBezTo>
                    <a:pt x="3049744" y="1256360"/>
                    <a:pt x="3070579" y="1254248"/>
                    <a:pt x="3080469" y="1230724"/>
                  </a:cubicBezTo>
                  <a:cubicBezTo>
                    <a:pt x="3085941" y="1235909"/>
                    <a:pt x="3089302" y="1238981"/>
                    <a:pt x="3092567" y="1242054"/>
                  </a:cubicBezTo>
                  <a:cubicBezTo>
                    <a:pt x="3101592" y="1250599"/>
                    <a:pt x="3120314" y="1254248"/>
                    <a:pt x="3129821" y="1246855"/>
                  </a:cubicBezTo>
                  <a:cubicBezTo>
                    <a:pt x="3143839" y="1236101"/>
                    <a:pt x="3156705" y="1238117"/>
                    <a:pt x="3170147" y="1246471"/>
                  </a:cubicBezTo>
                  <a:cubicBezTo>
                    <a:pt x="3192615" y="1260297"/>
                    <a:pt x="3217674" y="1257128"/>
                    <a:pt x="3240429" y="1251559"/>
                  </a:cubicBezTo>
                  <a:cubicBezTo>
                    <a:pt x="3257617" y="1247430"/>
                    <a:pt x="3275956" y="1239845"/>
                    <a:pt x="3287189" y="1222466"/>
                  </a:cubicBezTo>
                  <a:cubicBezTo>
                    <a:pt x="3290741" y="1216898"/>
                    <a:pt x="3298711" y="1214113"/>
                    <a:pt x="3305049" y="1210465"/>
                  </a:cubicBezTo>
                  <a:cubicBezTo>
                    <a:pt x="3310329" y="1207488"/>
                    <a:pt x="3315898" y="1204704"/>
                    <a:pt x="3321755" y="1202784"/>
                  </a:cubicBezTo>
                  <a:cubicBezTo>
                    <a:pt x="3327995" y="1200671"/>
                    <a:pt x="3334909" y="1197598"/>
                    <a:pt x="3341055" y="1198463"/>
                  </a:cubicBezTo>
                  <a:cubicBezTo>
                    <a:pt x="3359681" y="1200959"/>
                    <a:pt x="3374467" y="1196062"/>
                    <a:pt x="3387621" y="1182140"/>
                  </a:cubicBezTo>
                  <a:cubicBezTo>
                    <a:pt x="3394439" y="1174939"/>
                    <a:pt x="3404520" y="1166202"/>
                    <a:pt x="3413161" y="1166105"/>
                  </a:cubicBezTo>
                  <a:cubicBezTo>
                    <a:pt x="3434189" y="1165818"/>
                    <a:pt x="3451663" y="1158905"/>
                    <a:pt x="3470579" y="1150647"/>
                  </a:cubicBezTo>
                  <a:cubicBezTo>
                    <a:pt x="3482772" y="1145366"/>
                    <a:pt x="3496598" y="1141718"/>
                    <a:pt x="3509657" y="1136821"/>
                  </a:cubicBezTo>
                  <a:cubicBezTo>
                    <a:pt x="3524923" y="1131060"/>
                    <a:pt x="3541534" y="1128948"/>
                    <a:pt x="3550847" y="1113009"/>
                  </a:cubicBezTo>
                  <a:cubicBezTo>
                    <a:pt x="3551903" y="1111281"/>
                    <a:pt x="3555072" y="1110993"/>
                    <a:pt x="3556608" y="1109361"/>
                  </a:cubicBezTo>
                  <a:cubicBezTo>
                    <a:pt x="3561505" y="1104368"/>
                    <a:pt x="3567842" y="1099760"/>
                    <a:pt x="3570435" y="1093710"/>
                  </a:cubicBezTo>
                  <a:cubicBezTo>
                    <a:pt x="3577923" y="1076044"/>
                    <a:pt x="3583780" y="1057800"/>
                    <a:pt x="3590501" y="1039846"/>
                  </a:cubicBezTo>
                  <a:cubicBezTo>
                    <a:pt x="3591942" y="1036005"/>
                    <a:pt x="3593285" y="1031108"/>
                    <a:pt x="3596263" y="1028900"/>
                  </a:cubicBezTo>
                  <a:cubicBezTo>
                    <a:pt x="3613449" y="1016226"/>
                    <a:pt x="3630925" y="1004032"/>
                    <a:pt x="3648591" y="992030"/>
                  </a:cubicBezTo>
                  <a:cubicBezTo>
                    <a:pt x="3655696" y="987229"/>
                    <a:pt x="3661649" y="989918"/>
                    <a:pt x="3667986" y="995487"/>
                  </a:cubicBezTo>
                  <a:cubicBezTo>
                    <a:pt x="3674131" y="1000768"/>
                    <a:pt x="3681717" y="1006240"/>
                    <a:pt x="3689397" y="1007585"/>
                  </a:cubicBezTo>
                  <a:cubicBezTo>
                    <a:pt x="3704760" y="1010177"/>
                    <a:pt x="3720698" y="1010753"/>
                    <a:pt x="3736349" y="1010753"/>
                  </a:cubicBezTo>
                  <a:cubicBezTo>
                    <a:pt x="3742205" y="1010753"/>
                    <a:pt x="3748446" y="1007297"/>
                    <a:pt x="3753919" y="1004513"/>
                  </a:cubicBezTo>
                  <a:cubicBezTo>
                    <a:pt x="3764289" y="999231"/>
                    <a:pt x="3773890" y="992126"/>
                    <a:pt x="3784643" y="987710"/>
                  </a:cubicBezTo>
                  <a:cubicBezTo>
                    <a:pt x="3797126" y="982621"/>
                    <a:pt x="3804615" y="974459"/>
                    <a:pt x="3808359" y="961689"/>
                  </a:cubicBezTo>
                  <a:cubicBezTo>
                    <a:pt x="3813929" y="942679"/>
                    <a:pt x="3827179" y="929428"/>
                    <a:pt x="3842829" y="918674"/>
                  </a:cubicBezTo>
                  <a:cubicBezTo>
                    <a:pt x="3862705" y="904944"/>
                    <a:pt x="3886421" y="905616"/>
                    <a:pt x="3908983" y="902256"/>
                  </a:cubicBezTo>
                  <a:cubicBezTo>
                    <a:pt x="3917625" y="901008"/>
                    <a:pt x="3926555" y="899951"/>
                    <a:pt x="3934428" y="896783"/>
                  </a:cubicBezTo>
                  <a:cubicBezTo>
                    <a:pt x="3964288" y="884877"/>
                    <a:pt x="3994149" y="873548"/>
                    <a:pt x="4026987" y="873835"/>
                  </a:cubicBezTo>
                  <a:cubicBezTo>
                    <a:pt x="4029674" y="873835"/>
                    <a:pt x="4032363" y="873548"/>
                    <a:pt x="4035051" y="873067"/>
                  </a:cubicBezTo>
                  <a:cubicBezTo>
                    <a:pt x="4058383" y="869131"/>
                    <a:pt x="4082483" y="867594"/>
                    <a:pt x="4099189" y="846664"/>
                  </a:cubicBezTo>
                  <a:cubicBezTo>
                    <a:pt x="4102261" y="842823"/>
                    <a:pt x="4109271" y="841671"/>
                    <a:pt x="4114647" y="840134"/>
                  </a:cubicBezTo>
                  <a:cubicBezTo>
                    <a:pt x="4123961" y="837638"/>
                    <a:pt x="4130203" y="832549"/>
                    <a:pt x="4133563" y="823427"/>
                  </a:cubicBezTo>
                  <a:cubicBezTo>
                    <a:pt x="4139229" y="807681"/>
                    <a:pt x="4145949" y="792223"/>
                    <a:pt x="4151039" y="776284"/>
                  </a:cubicBezTo>
                  <a:cubicBezTo>
                    <a:pt x="4154591" y="765338"/>
                    <a:pt x="4161215" y="759289"/>
                    <a:pt x="4171489" y="754776"/>
                  </a:cubicBezTo>
                  <a:cubicBezTo>
                    <a:pt x="4177251" y="752280"/>
                    <a:pt x="4182243" y="746808"/>
                    <a:pt x="4186372" y="741718"/>
                  </a:cubicBezTo>
                  <a:cubicBezTo>
                    <a:pt x="4191365" y="735573"/>
                    <a:pt x="4193957" y="727412"/>
                    <a:pt x="4199429" y="721940"/>
                  </a:cubicBezTo>
                  <a:cubicBezTo>
                    <a:pt x="4212775" y="708305"/>
                    <a:pt x="4216905" y="693231"/>
                    <a:pt x="4212487" y="674604"/>
                  </a:cubicBezTo>
                  <a:cubicBezTo>
                    <a:pt x="4208551" y="658090"/>
                    <a:pt x="4218921" y="636006"/>
                    <a:pt x="4232555" y="632645"/>
                  </a:cubicBezTo>
                  <a:cubicBezTo>
                    <a:pt x="4247629" y="628900"/>
                    <a:pt x="4257999" y="619684"/>
                    <a:pt x="4268657" y="609410"/>
                  </a:cubicBezTo>
                  <a:cubicBezTo>
                    <a:pt x="4274609" y="603649"/>
                    <a:pt x="4282963" y="598656"/>
                    <a:pt x="4291028" y="597216"/>
                  </a:cubicBezTo>
                  <a:cubicBezTo>
                    <a:pt x="4321657" y="591647"/>
                    <a:pt x="4350557" y="598464"/>
                    <a:pt x="4379651" y="609506"/>
                  </a:cubicBezTo>
                  <a:cubicBezTo>
                    <a:pt x="4398661" y="616707"/>
                    <a:pt x="4419784" y="618627"/>
                    <a:pt x="4440139" y="621507"/>
                  </a:cubicBezTo>
                  <a:cubicBezTo>
                    <a:pt x="4446477" y="622371"/>
                    <a:pt x="4454542" y="620452"/>
                    <a:pt x="4460015" y="616899"/>
                  </a:cubicBezTo>
                  <a:cubicBezTo>
                    <a:pt x="4479218" y="604609"/>
                    <a:pt x="4498325" y="591935"/>
                    <a:pt x="4516183" y="577724"/>
                  </a:cubicBezTo>
                  <a:cubicBezTo>
                    <a:pt x="4532795" y="564379"/>
                    <a:pt x="4551517" y="558810"/>
                    <a:pt x="4571681" y="560250"/>
                  </a:cubicBezTo>
                  <a:cubicBezTo>
                    <a:pt x="4586371" y="561306"/>
                    <a:pt x="4599621" y="558905"/>
                    <a:pt x="4613447" y="555257"/>
                  </a:cubicBezTo>
                  <a:cubicBezTo>
                    <a:pt x="4624969" y="552185"/>
                    <a:pt x="4637643" y="550072"/>
                    <a:pt x="4649355" y="551417"/>
                  </a:cubicBezTo>
                  <a:cubicBezTo>
                    <a:pt x="4665775" y="553337"/>
                    <a:pt x="4679313" y="550553"/>
                    <a:pt x="4692467" y="540663"/>
                  </a:cubicBezTo>
                  <a:cubicBezTo>
                    <a:pt x="4699476" y="535382"/>
                    <a:pt x="4708502" y="532598"/>
                    <a:pt x="4716855" y="528949"/>
                  </a:cubicBezTo>
                  <a:cubicBezTo>
                    <a:pt x="4729721" y="523284"/>
                    <a:pt x="4743067" y="518483"/>
                    <a:pt x="4755645" y="512147"/>
                  </a:cubicBezTo>
                  <a:cubicBezTo>
                    <a:pt x="4769183" y="505425"/>
                    <a:pt x="4781569" y="496112"/>
                    <a:pt x="4795395" y="490351"/>
                  </a:cubicBezTo>
                  <a:cubicBezTo>
                    <a:pt x="4810278" y="484110"/>
                    <a:pt x="4819879" y="474605"/>
                    <a:pt x="4825928" y="459818"/>
                  </a:cubicBezTo>
                  <a:cubicBezTo>
                    <a:pt x="4829769" y="450504"/>
                    <a:pt x="4835049" y="440615"/>
                    <a:pt x="4842347" y="434086"/>
                  </a:cubicBezTo>
                  <a:cubicBezTo>
                    <a:pt x="4857422" y="420740"/>
                    <a:pt x="4875087" y="410370"/>
                    <a:pt x="4890451" y="397216"/>
                  </a:cubicBezTo>
                  <a:cubicBezTo>
                    <a:pt x="4912054" y="378781"/>
                    <a:pt x="4932025" y="359194"/>
                    <a:pt x="4933945" y="327701"/>
                  </a:cubicBezTo>
                  <a:cubicBezTo>
                    <a:pt x="4935001" y="310322"/>
                    <a:pt x="4944219" y="302929"/>
                    <a:pt x="4961214" y="298801"/>
                  </a:cubicBezTo>
                  <a:cubicBezTo>
                    <a:pt x="4966878" y="297457"/>
                    <a:pt x="4974945" y="294864"/>
                    <a:pt x="4976672" y="290639"/>
                  </a:cubicBezTo>
                  <a:cubicBezTo>
                    <a:pt x="4981857" y="278061"/>
                    <a:pt x="4992610" y="275565"/>
                    <a:pt x="5002979" y="270573"/>
                  </a:cubicBezTo>
                  <a:cubicBezTo>
                    <a:pt x="5009221" y="267596"/>
                    <a:pt x="5016903" y="261739"/>
                    <a:pt x="5018535" y="255690"/>
                  </a:cubicBezTo>
                  <a:cubicBezTo>
                    <a:pt x="5025255" y="231206"/>
                    <a:pt x="5043690" y="216804"/>
                    <a:pt x="5061069" y="200961"/>
                  </a:cubicBezTo>
                  <a:cubicBezTo>
                    <a:pt x="5066158" y="196256"/>
                    <a:pt x="5071631" y="190879"/>
                    <a:pt x="5074127" y="184735"/>
                  </a:cubicBezTo>
                  <a:cubicBezTo>
                    <a:pt x="5079409" y="171484"/>
                    <a:pt x="5087281" y="161882"/>
                    <a:pt x="5101108" y="156891"/>
                  </a:cubicBezTo>
                  <a:cubicBezTo>
                    <a:pt x="5105524" y="155354"/>
                    <a:pt x="5109557" y="151801"/>
                    <a:pt x="5112918" y="148441"/>
                  </a:cubicBezTo>
                  <a:cubicBezTo>
                    <a:pt x="5120119" y="141144"/>
                    <a:pt x="5126167" y="132598"/>
                    <a:pt x="5133753" y="125782"/>
                  </a:cubicBezTo>
                  <a:cubicBezTo>
                    <a:pt x="5153051" y="108211"/>
                    <a:pt x="5172159" y="90928"/>
                    <a:pt x="5183393" y="66348"/>
                  </a:cubicBezTo>
                  <a:cubicBezTo>
                    <a:pt x="5188865" y="54346"/>
                    <a:pt x="5195107" y="41288"/>
                    <a:pt x="5204709" y="33030"/>
                  </a:cubicBezTo>
                  <a:cubicBezTo>
                    <a:pt x="5216903" y="22565"/>
                    <a:pt x="5232937" y="16612"/>
                    <a:pt x="5247243" y="845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4D1EC16-E672-4366-A091-73675BE54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4138312"/>
              <a:ext cx="5260975" cy="1410656"/>
            </a:xfrm>
            <a:custGeom>
              <a:avLst/>
              <a:gdLst>
                <a:gd name="connsiteX0" fmla="*/ 5260975 w 5260975"/>
                <a:gd name="connsiteY0" fmla="*/ 0 h 1410656"/>
                <a:gd name="connsiteX1" fmla="*/ 5260975 w 5260975"/>
                <a:gd name="connsiteY1" fmla="*/ 221634 h 1410656"/>
                <a:gd name="connsiteX2" fmla="*/ 5226503 w 5260975"/>
                <a:gd name="connsiteY2" fmla="*/ 237063 h 1410656"/>
                <a:gd name="connsiteX3" fmla="*/ 5206341 w 5260975"/>
                <a:gd name="connsiteY3" fmla="*/ 245128 h 1410656"/>
                <a:gd name="connsiteX4" fmla="*/ 5123287 w 5260975"/>
                <a:gd name="connsiteY4" fmla="*/ 297073 h 1410656"/>
                <a:gd name="connsiteX5" fmla="*/ 5048107 w 5260975"/>
                <a:gd name="connsiteY5" fmla="*/ 361307 h 1410656"/>
                <a:gd name="connsiteX6" fmla="*/ 4992899 w 5260975"/>
                <a:gd name="connsiteY6" fmla="*/ 437542 h 1410656"/>
                <a:gd name="connsiteX7" fmla="*/ 4977440 w 5260975"/>
                <a:gd name="connsiteY7" fmla="*/ 455690 h 1410656"/>
                <a:gd name="connsiteX8" fmla="*/ 4935193 w 5260975"/>
                <a:gd name="connsiteY8" fmla="*/ 478445 h 1410656"/>
                <a:gd name="connsiteX9" fmla="*/ 4897844 w 5260975"/>
                <a:gd name="connsiteY9" fmla="*/ 495535 h 1410656"/>
                <a:gd name="connsiteX10" fmla="*/ 4870767 w 5260975"/>
                <a:gd name="connsiteY10" fmla="*/ 514451 h 1410656"/>
                <a:gd name="connsiteX11" fmla="*/ 4847916 w 5260975"/>
                <a:gd name="connsiteY11" fmla="*/ 531830 h 1410656"/>
                <a:gd name="connsiteX12" fmla="*/ 4796163 w 5260975"/>
                <a:gd name="connsiteY12" fmla="*/ 576765 h 1410656"/>
                <a:gd name="connsiteX13" fmla="*/ 4738843 w 5260975"/>
                <a:gd name="connsiteY13" fmla="*/ 614691 h 1410656"/>
                <a:gd name="connsiteX14" fmla="*/ 4692755 w 5260975"/>
                <a:gd name="connsiteY14" fmla="*/ 661162 h 1410656"/>
                <a:gd name="connsiteX15" fmla="*/ 4673744 w 5260975"/>
                <a:gd name="connsiteY15" fmla="*/ 686318 h 1410656"/>
                <a:gd name="connsiteX16" fmla="*/ 4633801 w 5260975"/>
                <a:gd name="connsiteY16" fmla="*/ 703505 h 1410656"/>
                <a:gd name="connsiteX17" fmla="*/ 4590499 w 5260975"/>
                <a:gd name="connsiteY17" fmla="*/ 730389 h 1410656"/>
                <a:gd name="connsiteX18" fmla="*/ 4559773 w 5260975"/>
                <a:gd name="connsiteY18" fmla="*/ 757081 h 1410656"/>
                <a:gd name="connsiteX19" fmla="*/ 4536059 w 5260975"/>
                <a:gd name="connsiteY19" fmla="*/ 774940 h 1410656"/>
                <a:gd name="connsiteX20" fmla="*/ 4502549 w 5260975"/>
                <a:gd name="connsiteY20" fmla="*/ 792895 h 1410656"/>
                <a:gd name="connsiteX21" fmla="*/ 4468944 w 5260975"/>
                <a:gd name="connsiteY21" fmla="*/ 816419 h 1410656"/>
                <a:gd name="connsiteX22" fmla="*/ 4452622 w 5260975"/>
                <a:gd name="connsiteY22" fmla="*/ 830917 h 1410656"/>
                <a:gd name="connsiteX23" fmla="*/ 4421032 w 5260975"/>
                <a:gd name="connsiteY23" fmla="*/ 855016 h 1410656"/>
                <a:gd name="connsiteX24" fmla="*/ 4388483 w 5260975"/>
                <a:gd name="connsiteY24" fmla="*/ 877484 h 1410656"/>
                <a:gd name="connsiteX25" fmla="*/ 4327321 w 5260975"/>
                <a:gd name="connsiteY25" fmla="*/ 903216 h 1410656"/>
                <a:gd name="connsiteX26" fmla="*/ 4271633 w 5260975"/>
                <a:gd name="connsiteY26" fmla="*/ 941046 h 1410656"/>
                <a:gd name="connsiteX27" fmla="*/ 4227465 w 5260975"/>
                <a:gd name="connsiteY27" fmla="*/ 968698 h 1410656"/>
                <a:gd name="connsiteX28" fmla="*/ 4201733 w 5260975"/>
                <a:gd name="connsiteY28" fmla="*/ 986846 h 1410656"/>
                <a:gd name="connsiteX29" fmla="*/ 4154494 w 5260975"/>
                <a:gd name="connsiteY29" fmla="*/ 1027364 h 1410656"/>
                <a:gd name="connsiteX30" fmla="*/ 4081234 w 5260975"/>
                <a:gd name="connsiteY30" fmla="*/ 1069994 h 1410656"/>
                <a:gd name="connsiteX31" fmla="*/ 4036971 w 5260975"/>
                <a:gd name="connsiteY31" fmla="*/ 1093038 h 1410656"/>
                <a:gd name="connsiteX32" fmla="*/ 3941725 w 5260975"/>
                <a:gd name="connsiteY32" fmla="*/ 1127796 h 1410656"/>
                <a:gd name="connsiteX33" fmla="*/ 3910999 w 5260975"/>
                <a:gd name="connsiteY33" fmla="*/ 1140182 h 1410656"/>
                <a:gd name="connsiteX34" fmla="*/ 3875859 w 5260975"/>
                <a:gd name="connsiteY34" fmla="*/ 1148343 h 1410656"/>
                <a:gd name="connsiteX35" fmla="*/ 3819401 w 5260975"/>
                <a:gd name="connsiteY35" fmla="*/ 1167642 h 1410656"/>
                <a:gd name="connsiteX36" fmla="*/ 3709176 w 5260975"/>
                <a:gd name="connsiteY36" fmla="*/ 1200863 h 1410656"/>
                <a:gd name="connsiteX37" fmla="*/ 3684981 w 5260975"/>
                <a:gd name="connsiteY37" fmla="*/ 1205952 h 1410656"/>
                <a:gd name="connsiteX38" fmla="*/ 3623338 w 5260975"/>
                <a:gd name="connsiteY38" fmla="*/ 1227363 h 1410656"/>
                <a:gd name="connsiteX39" fmla="*/ 3586373 w 5260975"/>
                <a:gd name="connsiteY39" fmla="*/ 1241765 h 1410656"/>
                <a:gd name="connsiteX40" fmla="*/ 3555743 w 5260975"/>
                <a:gd name="connsiteY40" fmla="*/ 1250023 h 1410656"/>
                <a:gd name="connsiteX41" fmla="*/ 3528667 w 5260975"/>
                <a:gd name="connsiteY41" fmla="*/ 1253864 h 1410656"/>
                <a:gd name="connsiteX42" fmla="*/ 3457424 w 5260975"/>
                <a:gd name="connsiteY42" fmla="*/ 1272874 h 1410656"/>
                <a:gd name="connsiteX43" fmla="*/ 3429003 w 5260975"/>
                <a:gd name="connsiteY43" fmla="*/ 1280364 h 1410656"/>
                <a:gd name="connsiteX44" fmla="*/ 3355264 w 5260975"/>
                <a:gd name="connsiteY44" fmla="*/ 1306096 h 1410656"/>
                <a:gd name="connsiteX45" fmla="*/ 3292757 w 5260975"/>
                <a:gd name="connsiteY45" fmla="*/ 1323090 h 1410656"/>
                <a:gd name="connsiteX46" fmla="*/ 3266643 w 5260975"/>
                <a:gd name="connsiteY46" fmla="*/ 1331251 h 1410656"/>
                <a:gd name="connsiteX47" fmla="*/ 3206921 w 5260975"/>
                <a:gd name="connsiteY47" fmla="*/ 1344886 h 1410656"/>
                <a:gd name="connsiteX48" fmla="*/ 3173123 w 5260975"/>
                <a:gd name="connsiteY48" fmla="*/ 1354488 h 1410656"/>
                <a:gd name="connsiteX49" fmla="*/ 3090646 w 5260975"/>
                <a:gd name="connsiteY49" fmla="*/ 1365337 h 1410656"/>
                <a:gd name="connsiteX50" fmla="*/ 3005480 w 5260975"/>
                <a:gd name="connsiteY50" fmla="*/ 1375802 h 1410656"/>
                <a:gd name="connsiteX51" fmla="*/ 2958721 w 5260975"/>
                <a:gd name="connsiteY51" fmla="*/ 1379259 h 1410656"/>
                <a:gd name="connsiteX52" fmla="*/ 2917915 w 5260975"/>
                <a:gd name="connsiteY52" fmla="*/ 1384733 h 1410656"/>
                <a:gd name="connsiteX53" fmla="*/ 2882389 w 5260975"/>
                <a:gd name="connsiteY53" fmla="*/ 1388189 h 1410656"/>
                <a:gd name="connsiteX54" fmla="*/ 2825837 w 5260975"/>
                <a:gd name="connsiteY54" fmla="*/ 1395198 h 1410656"/>
                <a:gd name="connsiteX55" fmla="*/ 2802313 w 5260975"/>
                <a:gd name="connsiteY55" fmla="*/ 1397023 h 1410656"/>
                <a:gd name="connsiteX56" fmla="*/ 2746816 w 5260975"/>
                <a:gd name="connsiteY56" fmla="*/ 1396926 h 1410656"/>
                <a:gd name="connsiteX57" fmla="*/ 2727517 w 5260975"/>
                <a:gd name="connsiteY57" fmla="*/ 1395966 h 1410656"/>
                <a:gd name="connsiteX58" fmla="*/ 2690359 w 5260975"/>
                <a:gd name="connsiteY58" fmla="*/ 1384060 h 1410656"/>
                <a:gd name="connsiteX59" fmla="*/ 2685943 w 5260975"/>
                <a:gd name="connsiteY59" fmla="*/ 1383196 h 1410656"/>
                <a:gd name="connsiteX60" fmla="*/ 2661554 w 5260975"/>
                <a:gd name="connsiteY60" fmla="*/ 1378491 h 1410656"/>
                <a:gd name="connsiteX61" fmla="*/ 2648208 w 5260975"/>
                <a:gd name="connsiteY61" fmla="*/ 1376955 h 1410656"/>
                <a:gd name="connsiteX62" fmla="*/ 2597512 w 5260975"/>
                <a:gd name="connsiteY62" fmla="*/ 1367162 h 1410656"/>
                <a:gd name="connsiteX63" fmla="*/ 2568324 w 5260975"/>
                <a:gd name="connsiteY63" fmla="*/ 1362553 h 1410656"/>
                <a:gd name="connsiteX64" fmla="*/ 2544704 w 5260975"/>
                <a:gd name="connsiteY64" fmla="*/ 1363225 h 1410656"/>
                <a:gd name="connsiteX65" fmla="*/ 2503225 w 5260975"/>
                <a:gd name="connsiteY65" fmla="*/ 1364089 h 1410656"/>
                <a:gd name="connsiteX66" fmla="*/ 2489975 w 5260975"/>
                <a:gd name="connsiteY66" fmla="*/ 1366298 h 1410656"/>
                <a:gd name="connsiteX67" fmla="*/ 2430061 w 5260975"/>
                <a:gd name="connsiteY67" fmla="*/ 1359960 h 1410656"/>
                <a:gd name="connsiteX68" fmla="*/ 2395880 w 5260975"/>
                <a:gd name="connsiteY68" fmla="*/ 1359480 h 1410656"/>
                <a:gd name="connsiteX69" fmla="*/ 2357378 w 5260975"/>
                <a:gd name="connsiteY69" fmla="*/ 1351607 h 1410656"/>
                <a:gd name="connsiteX70" fmla="*/ 2346145 w 5260975"/>
                <a:gd name="connsiteY70" fmla="*/ 1351991 h 1410656"/>
                <a:gd name="connsiteX71" fmla="*/ 2333567 w 5260975"/>
                <a:gd name="connsiteY71" fmla="*/ 1352663 h 1410656"/>
                <a:gd name="connsiteX72" fmla="*/ 2294968 w 5260975"/>
                <a:gd name="connsiteY72" fmla="*/ 1353240 h 1410656"/>
                <a:gd name="connsiteX73" fmla="*/ 2271540 w 5260975"/>
                <a:gd name="connsiteY73" fmla="*/ 1356120 h 1410656"/>
                <a:gd name="connsiteX74" fmla="*/ 2226895 w 5260975"/>
                <a:gd name="connsiteY74" fmla="*/ 1354392 h 1410656"/>
                <a:gd name="connsiteX75" fmla="*/ 2210379 w 5260975"/>
                <a:gd name="connsiteY75" fmla="*/ 1356888 h 1410656"/>
                <a:gd name="connsiteX76" fmla="*/ 2168613 w 5260975"/>
                <a:gd name="connsiteY76" fmla="*/ 1357176 h 1410656"/>
                <a:gd name="connsiteX77" fmla="*/ 2131167 w 5260975"/>
                <a:gd name="connsiteY77" fmla="*/ 1355736 h 1410656"/>
                <a:gd name="connsiteX78" fmla="*/ 2095065 w 5260975"/>
                <a:gd name="connsiteY78" fmla="*/ 1356504 h 1410656"/>
                <a:gd name="connsiteX79" fmla="*/ 2069237 w 5260975"/>
                <a:gd name="connsiteY79" fmla="*/ 1359672 h 1410656"/>
                <a:gd name="connsiteX80" fmla="*/ 2041201 w 5260975"/>
                <a:gd name="connsiteY80" fmla="*/ 1361592 h 1410656"/>
                <a:gd name="connsiteX81" fmla="*/ 1963909 w 5260975"/>
                <a:gd name="connsiteY81" fmla="*/ 1373018 h 1410656"/>
                <a:gd name="connsiteX82" fmla="*/ 1949603 w 5260975"/>
                <a:gd name="connsiteY82" fmla="*/ 1370234 h 1410656"/>
                <a:gd name="connsiteX83" fmla="*/ 1868373 w 5260975"/>
                <a:gd name="connsiteY83" fmla="*/ 1367641 h 1410656"/>
                <a:gd name="connsiteX84" fmla="*/ 1850707 w 5260975"/>
                <a:gd name="connsiteY84" fmla="*/ 1367834 h 1410656"/>
                <a:gd name="connsiteX85" fmla="*/ 1803275 w 5260975"/>
                <a:gd name="connsiteY85" fmla="*/ 1356504 h 1410656"/>
                <a:gd name="connsiteX86" fmla="*/ 1730112 w 5260975"/>
                <a:gd name="connsiteY86" fmla="*/ 1374459 h 1410656"/>
                <a:gd name="connsiteX87" fmla="*/ 1661652 w 5260975"/>
                <a:gd name="connsiteY87" fmla="*/ 1396926 h 1410656"/>
                <a:gd name="connsiteX88" fmla="*/ 1653011 w 5260975"/>
                <a:gd name="connsiteY88" fmla="*/ 1399807 h 1410656"/>
                <a:gd name="connsiteX89" fmla="*/ 1628431 w 5260975"/>
                <a:gd name="connsiteY89" fmla="*/ 1404704 h 1410656"/>
                <a:gd name="connsiteX90" fmla="*/ 1597995 w 5260975"/>
                <a:gd name="connsiteY90" fmla="*/ 1406432 h 1410656"/>
                <a:gd name="connsiteX91" fmla="*/ 1559396 w 5260975"/>
                <a:gd name="connsiteY91" fmla="*/ 1410656 h 1410656"/>
                <a:gd name="connsiteX92" fmla="*/ 1528480 w 5260975"/>
                <a:gd name="connsiteY92" fmla="*/ 1405375 h 1410656"/>
                <a:gd name="connsiteX93" fmla="*/ 1485272 w 5260975"/>
                <a:gd name="connsiteY93" fmla="*/ 1397502 h 1410656"/>
                <a:gd name="connsiteX94" fmla="*/ 1444562 w 5260975"/>
                <a:gd name="connsiteY94" fmla="*/ 1390013 h 1410656"/>
                <a:gd name="connsiteX95" fmla="*/ 1431696 w 5260975"/>
                <a:gd name="connsiteY95" fmla="*/ 1398846 h 1410656"/>
                <a:gd name="connsiteX96" fmla="*/ 1411821 w 5260975"/>
                <a:gd name="connsiteY96" fmla="*/ 1406527 h 1410656"/>
                <a:gd name="connsiteX97" fmla="*/ 1389738 w 5260975"/>
                <a:gd name="connsiteY97" fmla="*/ 1397310 h 1410656"/>
                <a:gd name="connsiteX98" fmla="*/ 1338081 w 5260975"/>
                <a:gd name="connsiteY98" fmla="*/ 1378204 h 1410656"/>
                <a:gd name="connsiteX99" fmla="*/ 1305436 w 5260975"/>
                <a:gd name="connsiteY99" fmla="*/ 1377339 h 1410656"/>
                <a:gd name="connsiteX100" fmla="*/ 1234481 w 5260975"/>
                <a:gd name="connsiteY100" fmla="*/ 1369178 h 1410656"/>
                <a:gd name="connsiteX101" fmla="*/ 1188106 w 5260975"/>
                <a:gd name="connsiteY101" fmla="*/ 1357560 h 1410656"/>
                <a:gd name="connsiteX102" fmla="*/ 1154790 w 5260975"/>
                <a:gd name="connsiteY102" fmla="*/ 1344406 h 1410656"/>
                <a:gd name="connsiteX103" fmla="*/ 1107069 w 5260975"/>
                <a:gd name="connsiteY103" fmla="*/ 1327219 h 1410656"/>
                <a:gd name="connsiteX104" fmla="*/ 1059158 w 5260975"/>
                <a:gd name="connsiteY104" fmla="*/ 1318290 h 1410656"/>
                <a:gd name="connsiteX105" fmla="*/ 1024496 w 5260975"/>
                <a:gd name="connsiteY105" fmla="*/ 1307056 h 1410656"/>
                <a:gd name="connsiteX106" fmla="*/ 982153 w 5260975"/>
                <a:gd name="connsiteY106" fmla="*/ 1299374 h 1410656"/>
                <a:gd name="connsiteX107" fmla="*/ 946628 w 5260975"/>
                <a:gd name="connsiteY107" fmla="*/ 1299087 h 1410656"/>
                <a:gd name="connsiteX108" fmla="*/ 890939 w 5260975"/>
                <a:gd name="connsiteY108" fmla="*/ 1300431 h 1410656"/>
                <a:gd name="connsiteX109" fmla="*/ 822769 w 5260975"/>
                <a:gd name="connsiteY109" fmla="*/ 1277196 h 1410656"/>
                <a:gd name="connsiteX110" fmla="*/ 795212 w 5260975"/>
                <a:gd name="connsiteY110" fmla="*/ 1272010 h 1410656"/>
                <a:gd name="connsiteX111" fmla="*/ 769288 w 5260975"/>
                <a:gd name="connsiteY111" fmla="*/ 1269610 h 1410656"/>
                <a:gd name="connsiteX112" fmla="*/ 714271 w 5260975"/>
                <a:gd name="connsiteY112" fmla="*/ 1254152 h 1410656"/>
                <a:gd name="connsiteX113" fmla="*/ 691900 w 5260975"/>
                <a:gd name="connsiteY113" fmla="*/ 1249062 h 1410656"/>
                <a:gd name="connsiteX114" fmla="*/ 660598 w 5260975"/>
                <a:gd name="connsiteY114" fmla="*/ 1249159 h 1410656"/>
                <a:gd name="connsiteX115" fmla="*/ 603662 w 5260975"/>
                <a:gd name="connsiteY115" fmla="*/ 1242054 h 1410656"/>
                <a:gd name="connsiteX116" fmla="*/ 546821 w 5260975"/>
                <a:gd name="connsiteY116" fmla="*/ 1221314 h 1410656"/>
                <a:gd name="connsiteX117" fmla="*/ 522721 w 5260975"/>
                <a:gd name="connsiteY117" fmla="*/ 1223330 h 1410656"/>
                <a:gd name="connsiteX118" fmla="*/ 514080 w 5260975"/>
                <a:gd name="connsiteY118" fmla="*/ 1222851 h 1410656"/>
                <a:gd name="connsiteX119" fmla="*/ 436404 w 5260975"/>
                <a:gd name="connsiteY119" fmla="*/ 1211424 h 1410656"/>
                <a:gd name="connsiteX120" fmla="*/ 428626 w 5260975"/>
                <a:gd name="connsiteY120" fmla="*/ 1210177 h 1410656"/>
                <a:gd name="connsiteX121" fmla="*/ 392141 w 5260975"/>
                <a:gd name="connsiteY121" fmla="*/ 1199999 h 1410656"/>
                <a:gd name="connsiteX122" fmla="*/ 300157 w 5260975"/>
                <a:gd name="connsiteY122" fmla="*/ 1193662 h 1410656"/>
                <a:gd name="connsiteX123" fmla="*/ 294493 w 5260975"/>
                <a:gd name="connsiteY123" fmla="*/ 1192894 h 1410656"/>
                <a:gd name="connsiteX124" fmla="*/ 263671 w 5260975"/>
                <a:gd name="connsiteY124" fmla="*/ 1197982 h 1410656"/>
                <a:gd name="connsiteX125" fmla="*/ 248406 w 5260975"/>
                <a:gd name="connsiteY125" fmla="*/ 1205184 h 1410656"/>
                <a:gd name="connsiteX126" fmla="*/ 224594 w 5260975"/>
                <a:gd name="connsiteY126" fmla="*/ 1212673 h 1410656"/>
                <a:gd name="connsiteX127" fmla="*/ 200398 w 5260975"/>
                <a:gd name="connsiteY127" fmla="*/ 1215458 h 1410656"/>
                <a:gd name="connsiteX128" fmla="*/ 159783 w 5260975"/>
                <a:gd name="connsiteY128" fmla="*/ 1204127 h 1410656"/>
                <a:gd name="connsiteX129" fmla="*/ 144997 w 5260975"/>
                <a:gd name="connsiteY129" fmla="*/ 1202975 h 1410656"/>
                <a:gd name="connsiteX130" fmla="*/ 112064 w 5260975"/>
                <a:gd name="connsiteY130" fmla="*/ 1197503 h 1410656"/>
                <a:gd name="connsiteX131" fmla="*/ 83259 w 5260975"/>
                <a:gd name="connsiteY131" fmla="*/ 1197887 h 1410656"/>
                <a:gd name="connsiteX132" fmla="*/ 60120 w 5260975"/>
                <a:gd name="connsiteY132" fmla="*/ 1206624 h 1410656"/>
                <a:gd name="connsiteX133" fmla="*/ 26514 w 5260975"/>
                <a:gd name="connsiteY133" fmla="*/ 1208352 h 1410656"/>
                <a:gd name="connsiteX134" fmla="*/ 4814 w 5260975"/>
                <a:gd name="connsiteY134" fmla="*/ 1202015 h 1410656"/>
                <a:gd name="connsiteX135" fmla="*/ 398 w 5260975"/>
                <a:gd name="connsiteY135" fmla="*/ 1201152 h 1410656"/>
                <a:gd name="connsiteX136" fmla="*/ 0 w 5260975"/>
                <a:gd name="connsiteY136" fmla="*/ 1201150 h 1410656"/>
                <a:gd name="connsiteX137" fmla="*/ 0 w 5260975"/>
                <a:gd name="connsiteY137" fmla="*/ 1004512 h 1410656"/>
                <a:gd name="connsiteX138" fmla="*/ 30355 w 5260975"/>
                <a:gd name="connsiteY138" fmla="*/ 1002784 h 1410656"/>
                <a:gd name="connsiteX139" fmla="*/ 52151 w 5260975"/>
                <a:gd name="connsiteY139" fmla="*/ 997695 h 1410656"/>
                <a:gd name="connsiteX140" fmla="*/ 64248 w 5260975"/>
                <a:gd name="connsiteY140" fmla="*/ 994430 h 1410656"/>
                <a:gd name="connsiteX141" fmla="*/ 126370 w 5260975"/>
                <a:gd name="connsiteY141" fmla="*/ 985405 h 1410656"/>
                <a:gd name="connsiteX142" fmla="*/ 154022 w 5260975"/>
                <a:gd name="connsiteY142" fmla="*/ 975708 h 1410656"/>
                <a:gd name="connsiteX143" fmla="*/ 161512 w 5260975"/>
                <a:gd name="connsiteY143" fmla="*/ 974268 h 1410656"/>
                <a:gd name="connsiteX144" fmla="*/ 202510 w 5260975"/>
                <a:gd name="connsiteY144" fmla="*/ 978300 h 1410656"/>
                <a:gd name="connsiteX145" fmla="*/ 233235 w 5260975"/>
                <a:gd name="connsiteY145" fmla="*/ 993950 h 1410656"/>
                <a:gd name="connsiteX146" fmla="*/ 239188 w 5260975"/>
                <a:gd name="connsiteY146" fmla="*/ 999231 h 1410656"/>
                <a:gd name="connsiteX147" fmla="*/ 324834 w 5260975"/>
                <a:gd name="connsiteY147" fmla="*/ 997407 h 1410656"/>
                <a:gd name="connsiteX148" fmla="*/ 337987 w 5260975"/>
                <a:gd name="connsiteY148" fmla="*/ 995198 h 1410656"/>
                <a:gd name="connsiteX149" fmla="*/ 401550 w 5260975"/>
                <a:gd name="connsiteY149" fmla="*/ 1004416 h 1410656"/>
                <a:gd name="connsiteX150" fmla="*/ 420081 w 5260975"/>
                <a:gd name="connsiteY150" fmla="*/ 1006240 h 1410656"/>
                <a:gd name="connsiteX151" fmla="*/ 486523 w 5260975"/>
                <a:gd name="connsiteY151" fmla="*/ 1014498 h 1410656"/>
                <a:gd name="connsiteX152" fmla="*/ 495932 w 5260975"/>
                <a:gd name="connsiteY152" fmla="*/ 1006817 h 1410656"/>
                <a:gd name="connsiteX153" fmla="*/ 523009 w 5260975"/>
                <a:gd name="connsiteY153" fmla="*/ 987517 h 1410656"/>
                <a:gd name="connsiteX154" fmla="*/ 576393 w 5260975"/>
                <a:gd name="connsiteY154" fmla="*/ 970427 h 1410656"/>
                <a:gd name="connsiteX155" fmla="*/ 590892 w 5260975"/>
                <a:gd name="connsiteY155" fmla="*/ 971387 h 1410656"/>
                <a:gd name="connsiteX156" fmla="*/ 627569 w 5260975"/>
                <a:gd name="connsiteY156" fmla="*/ 999904 h 1410656"/>
                <a:gd name="connsiteX157" fmla="*/ 645429 w 5260975"/>
                <a:gd name="connsiteY157" fmla="*/ 1011329 h 1410656"/>
                <a:gd name="connsiteX158" fmla="*/ 696125 w 5260975"/>
                <a:gd name="connsiteY158" fmla="*/ 1032356 h 1410656"/>
                <a:gd name="connsiteX159" fmla="*/ 700349 w 5260975"/>
                <a:gd name="connsiteY159" fmla="*/ 1036197 h 1410656"/>
                <a:gd name="connsiteX160" fmla="*/ 737795 w 5260975"/>
                <a:gd name="connsiteY160" fmla="*/ 1081804 h 1410656"/>
                <a:gd name="connsiteX161" fmla="*/ 746244 w 5260975"/>
                <a:gd name="connsiteY161" fmla="*/ 1089581 h 1410656"/>
                <a:gd name="connsiteX162" fmla="*/ 756422 w 5260975"/>
                <a:gd name="connsiteY162" fmla="*/ 1101680 h 1410656"/>
                <a:gd name="connsiteX163" fmla="*/ 788202 w 5260975"/>
                <a:gd name="connsiteY163" fmla="*/ 1125108 h 1410656"/>
                <a:gd name="connsiteX164" fmla="*/ 827569 w 5260975"/>
                <a:gd name="connsiteY164" fmla="*/ 1132596 h 1410656"/>
                <a:gd name="connsiteX165" fmla="*/ 875097 w 5260975"/>
                <a:gd name="connsiteY165" fmla="*/ 1144022 h 1410656"/>
                <a:gd name="connsiteX166" fmla="*/ 894972 w 5260975"/>
                <a:gd name="connsiteY166" fmla="*/ 1151704 h 1410656"/>
                <a:gd name="connsiteX167" fmla="*/ 948260 w 5260975"/>
                <a:gd name="connsiteY167" fmla="*/ 1166298 h 1410656"/>
                <a:gd name="connsiteX168" fmla="*/ 986282 w 5260975"/>
                <a:gd name="connsiteY168" fmla="*/ 1178588 h 1410656"/>
                <a:gd name="connsiteX169" fmla="*/ 1041107 w 5260975"/>
                <a:gd name="connsiteY169" fmla="*/ 1185789 h 1410656"/>
                <a:gd name="connsiteX170" fmla="*/ 1067703 w 5260975"/>
                <a:gd name="connsiteY170" fmla="*/ 1186076 h 1410656"/>
                <a:gd name="connsiteX171" fmla="*/ 1116574 w 5260975"/>
                <a:gd name="connsiteY171" fmla="*/ 1222946 h 1410656"/>
                <a:gd name="connsiteX172" fmla="*/ 1155557 w 5260975"/>
                <a:gd name="connsiteY172" fmla="*/ 1247335 h 1410656"/>
                <a:gd name="connsiteX173" fmla="*/ 1196556 w 5260975"/>
                <a:gd name="connsiteY173" fmla="*/ 1235525 h 1410656"/>
                <a:gd name="connsiteX174" fmla="*/ 1207693 w 5260975"/>
                <a:gd name="connsiteY174" fmla="*/ 1224387 h 1410656"/>
                <a:gd name="connsiteX175" fmla="*/ 1274904 w 5260975"/>
                <a:gd name="connsiteY175" fmla="*/ 1213826 h 1410656"/>
                <a:gd name="connsiteX176" fmla="*/ 1370919 w 5260975"/>
                <a:gd name="connsiteY176" fmla="*/ 1213442 h 1410656"/>
                <a:gd name="connsiteX177" fmla="*/ 1530593 w 5260975"/>
                <a:gd name="connsiteY177" fmla="*/ 1189437 h 1410656"/>
                <a:gd name="connsiteX178" fmla="*/ 1558436 w 5260975"/>
                <a:gd name="connsiteY178" fmla="*/ 1178299 h 1410656"/>
                <a:gd name="connsiteX179" fmla="*/ 1589737 w 5260975"/>
                <a:gd name="connsiteY179" fmla="*/ 1175515 h 1410656"/>
                <a:gd name="connsiteX180" fmla="*/ 1601740 w 5260975"/>
                <a:gd name="connsiteY180" fmla="*/ 1182333 h 1410656"/>
                <a:gd name="connsiteX181" fmla="*/ 1654259 w 5260975"/>
                <a:gd name="connsiteY181" fmla="*/ 1192510 h 1410656"/>
                <a:gd name="connsiteX182" fmla="*/ 1664246 w 5260975"/>
                <a:gd name="connsiteY182" fmla="*/ 1192702 h 1410656"/>
                <a:gd name="connsiteX183" fmla="*/ 1698427 w 5260975"/>
                <a:gd name="connsiteY183" fmla="*/ 1188381 h 1410656"/>
                <a:gd name="connsiteX184" fmla="*/ 1730112 w 5260975"/>
                <a:gd name="connsiteY184" fmla="*/ 1185885 h 1410656"/>
                <a:gd name="connsiteX185" fmla="*/ 1809996 w 5260975"/>
                <a:gd name="connsiteY185" fmla="*/ 1194046 h 1410656"/>
                <a:gd name="connsiteX186" fmla="*/ 1871254 w 5260975"/>
                <a:gd name="connsiteY186" fmla="*/ 1192126 h 1410656"/>
                <a:gd name="connsiteX187" fmla="*/ 1899482 w 5260975"/>
                <a:gd name="connsiteY187" fmla="*/ 1194046 h 1410656"/>
                <a:gd name="connsiteX188" fmla="*/ 1915420 w 5260975"/>
                <a:gd name="connsiteY188" fmla="*/ 1196927 h 1410656"/>
                <a:gd name="connsiteX189" fmla="*/ 1951522 w 5260975"/>
                <a:gd name="connsiteY189" fmla="*/ 1216994 h 1410656"/>
                <a:gd name="connsiteX190" fmla="*/ 1971302 w 5260975"/>
                <a:gd name="connsiteY190" fmla="*/ 1221507 h 1410656"/>
                <a:gd name="connsiteX191" fmla="*/ 2030831 w 5260975"/>
                <a:gd name="connsiteY191" fmla="*/ 1221123 h 1410656"/>
                <a:gd name="connsiteX192" fmla="*/ 2120125 w 5260975"/>
                <a:gd name="connsiteY192" fmla="*/ 1190878 h 1410656"/>
                <a:gd name="connsiteX193" fmla="*/ 2129439 w 5260975"/>
                <a:gd name="connsiteY193" fmla="*/ 1186845 h 1410656"/>
                <a:gd name="connsiteX194" fmla="*/ 2174854 w 5260975"/>
                <a:gd name="connsiteY194" fmla="*/ 1181852 h 1410656"/>
                <a:gd name="connsiteX195" fmla="*/ 2205674 w 5260975"/>
                <a:gd name="connsiteY195" fmla="*/ 1188669 h 1410656"/>
                <a:gd name="connsiteX196" fmla="*/ 2247634 w 5260975"/>
                <a:gd name="connsiteY196" fmla="*/ 1202784 h 1410656"/>
                <a:gd name="connsiteX197" fmla="*/ 2285367 w 5260975"/>
                <a:gd name="connsiteY197" fmla="*/ 1214594 h 1410656"/>
                <a:gd name="connsiteX198" fmla="*/ 2312827 w 5260975"/>
                <a:gd name="connsiteY198" fmla="*/ 1227939 h 1410656"/>
                <a:gd name="connsiteX199" fmla="*/ 2375622 w 5260975"/>
                <a:gd name="connsiteY199" fmla="*/ 1237733 h 1410656"/>
                <a:gd name="connsiteX200" fmla="*/ 2382151 w 5260975"/>
                <a:gd name="connsiteY200" fmla="*/ 1239365 h 1410656"/>
                <a:gd name="connsiteX201" fmla="*/ 2429390 w 5260975"/>
                <a:gd name="connsiteY201" fmla="*/ 1227459 h 1410656"/>
                <a:gd name="connsiteX202" fmla="*/ 2486134 w 5260975"/>
                <a:gd name="connsiteY202" fmla="*/ 1215362 h 1410656"/>
                <a:gd name="connsiteX203" fmla="*/ 2506394 w 5260975"/>
                <a:gd name="connsiteY203" fmla="*/ 1219490 h 1410656"/>
                <a:gd name="connsiteX204" fmla="*/ 2534142 w 5260975"/>
                <a:gd name="connsiteY204" fmla="*/ 1225347 h 1410656"/>
                <a:gd name="connsiteX205" fmla="*/ 2559874 w 5260975"/>
                <a:gd name="connsiteY205" fmla="*/ 1222275 h 1410656"/>
                <a:gd name="connsiteX206" fmla="*/ 2575525 w 5260975"/>
                <a:gd name="connsiteY206" fmla="*/ 1221987 h 1410656"/>
                <a:gd name="connsiteX207" fmla="*/ 2646960 w 5260975"/>
                <a:gd name="connsiteY207" fmla="*/ 1257896 h 1410656"/>
                <a:gd name="connsiteX208" fmla="*/ 2665107 w 5260975"/>
                <a:gd name="connsiteY208" fmla="*/ 1260873 h 1410656"/>
                <a:gd name="connsiteX209" fmla="*/ 2675381 w 5260975"/>
                <a:gd name="connsiteY209" fmla="*/ 1265290 h 1410656"/>
                <a:gd name="connsiteX210" fmla="*/ 2737311 w 5260975"/>
                <a:gd name="connsiteY210" fmla="*/ 1309841 h 1410656"/>
                <a:gd name="connsiteX211" fmla="*/ 2763619 w 5260975"/>
                <a:gd name="connsiteY211" fmla="*/ 1318866 h 1410656"/>
                <a:gd name="connsiteX212" fmla="*/ 2792519 w 5260975"/>
                <a:gd name="connsiteY212" fmla="*/ 1317041 h 1410656"/>
                <a:gd name="connsiteX213" fmla="*/ 2809226 w 5260975"/>
                <a:gd name="connsiteY213" fmla="*/ 1313777 h 1410656"/>
                <a:gd name="connsiteX214" fmla="*/ 2850705 w 5260975"/>
                <a:gd name="connsiteY214" fmla="*/ 1285452 h 1410656"/>
                <a:gd name="connsiteX215" fmla="*/ 2874324 w 5260975"/>
                <a:gd name="connsiteY215" fmla="*/ 1286413 h 1410656"/>
                <a:gd name="connsiteX216" fmla="*/ 2911194 w 5260975"/>
                <a:gd name="connsiteY216" fmla="*/ 1305903 h 1410656"/>
                <a:gd name="connsiteX217" fmla="*/ 2978116 w 5260975"/>
                <a:gd name="connsiteY217" fmla="*/ 1314641 h 1410656"/>
                <a:gd name="connsiteX218" fmla="*/ 3012106 w 5260975"/>
                <a:gd name="connsiteY218" fmla="*/ 1287373 h 1410656"/>
                <a:gd name="connsiteX219" fmla="*/ 3029676 w 5260975"/>
                <a:gd name="connsiteY219" fmla="*/ 1261161 h 1410656"/>
                <a:gd name="connsiteX220" fmla="*/ 3080469 w 5260975"/>
                <a:gd name="connsiteY220" fmla="*/ 1230724 h 1410656"/>
                <a:gd name="connsiteX221" fmla="*/ 3092567 w 5260975"/>
                <a:gd name="connsiteY221" fmla="*/ 1242054 h 1410656"/>
                <a:gd name="connsiteX222" fmla="*/ 3129821 w 5260975"/>
                <a:gd name="connsiteY222" fmla="*/ 1246855 h 1410656"/>
                <a:gd name="connsiteX223" fmla="*/ 3170147 w 5260975"/>
                <a:gd name="connsiteY223" fmla="*/ 1246471 h 1410656"/>
                <a:gd name="connsiteX224" fmla="*/ 3240429 w 5260975"/>
                <a:gd name="connsiteY224" fmla="*/ 1251559 h 1410656"/>
                <a:gd name="connsiteX225" fmla="*/ 3287189 w 5260975"/>
                <a:gd name="connsiteY225" fmla="*/ 1222466 h 1410656"/>
                <a:gd name="connsiteX226" fmla="*/ 3305049 w 5260975"/>
                <a:gd name="connsiteY226" fmla="*/ 1210465 h 1410656"/>
                <a:gd name="connsiteX227" fmla="*/ 3321755 w 5260975"/>
                <a:gd name="connsiteY227" fmla="*/ 1202784 h 1410656"/>
                <a:gd name="connsiteX228" fmla="*/ 3341055 w 5260975"/>
                <a:gd name="connsiteY228" fmla="*/ 1198463 h 1410656"/>
                <a:gd name="connsiteX229" fmla="*/ 3387621 w 5260975"/>
                <a:gd name="connsiteY229" fmla="*/ 1182140 h 1410656"/>
                <a:gd name="connsiteX230" fmla="*/ 3413161 w 5260975"/>
                <a:gd name="connsiteY230" fmla="*/ 1166105 h 1410656"/>
                <a:gd name="connsiteX231" fmla="*/ 3470579 w 5260975"/>
                <a:gd name="connsiteY231" fmla="*/ 1150647 h 1410656"/>
                <a:gd name="connsiteX232" fmla="*/ 3509657 w 5260975"/>
                <a:gd name="connsiteY232" fmla="*/ 1136821 h 1410656"/>
                <a:gd name="connsiteX233" fmla="*/ 3550847 w 5260975"/>
                <a:gd name="connsiteY233" fmla="*/ 1113009 h 1410656"/>
                <a:gd name="connsiteX234" fmla="*/ 3556608 w 5260975"/>
                <a:gd name="connsiteY234" fmla="*/ 1109361 h 1410656"/>
                <a:gd name="connsiteX235" fmla="*/ 3570435 w 5260975"/>
                <a:gd name="connsiteY235" fmla="*/ 1093710 h 1410656"/>
                <a:gd name="connsiteX236" fmla="*/ 3590501 w 5260975"/>
                <a:gd name="connsiteY236" fmla="*/ 1039846 h 1410656"/>
                <a:gd name="connsiteX237" fmla="*/ 3596263 w 5260975"/>
                <a:gd name="connsiteY237" fmla="*/ 1028900 h 1410656"/>
                <a:gd name="connsiteX238" fmla="*/ 3648591 w 5260975"/>
                <a:gd name="connsiteY238" fmla="*/ 992030 h 1410656"/>
                <a:gd name="connsiteX239" fmla="*/ 3667986 w 5260975"/>
                <a:gd name="connsiteY239" fmla="*/ 995487 h 1410656"/>
                <a:gd name="connsiteX240" fmla="*/ 3689397 w 5260975"/>
                <a:gd name="connsiteY240" fmla="*/ 1007585 h 1410656"/>
                <a:gd name="connsiteX241" fmla="*/ 3736349 w 5260975"/>
                <a:gd name="connsiteY241" fmla="*/ 1010753 h 1410656"/>
                <a:gd name="connsiteX242" fmla="*/ 3753919 w 5260975"/>
                <a:gd name="connsiteY242" fmla="*/ 1004513 h 1410656"/>
                <a:gd name="connsiteX243" fmla="*/ 3784643 w 5260975"/>
                <a:gd name="connsiteY243" fmla="*/ 987710 h 1410656"/>
                <a:gd name="connsiteX244" fmla="*/ 3808359 w 5260975"/>
                <a:gd name="connsiteY244" fmla="*/ 961689 h 1410656"/>
                <a:gd name="connsiteX245" fmla="*/ 3842829 w 5260975"/>
                <a:gd name="connsiteY245" fmla="*/ 918674 h 1410656"/>
                <a:gd name="connsiteX246" fmla="*/ 3908983 w 5260975"/>
                <a:gd name="connsiteY246" fmla="*/ 902256 h 1410656"/>
                <a:gd name="connsiteX247" fmla="*/ 3934428 w 5260975"/>
                <a:gd name="connsiteY247" fmla="*/ 896783 h 1410656"/>
                <a:gd name="connsiteX248" fmla="*/ 4026987 w 5260975"/>
                <a:gd name="connsiteY248" fmla="*/ 873835 h 1410656"/>
                <a:gd name="connsiteX249" fmla="*/ 4035051 w 5260975"/>
                <a:gd name="connsiteY249" fmla="*/ 873067 h 1410656"/>
                <a:gd name="connsiteX250" fmla="*/ 4099189 w 5260975"/>
                <a:gd name="connsiteY250" fmla="*/ 846664 h 1410656"/>
                <a:gd name="connsiteX251" fmla="*/ 4114647 w 5260975"/>
                <a:gd name="connsiteY251" fmla="*/ 840134 h 1410656"/>
                <a:gd name="connsiteX252" fmla="*/ 4133563 w 5260975"/>
                <a:gd name="connsiteY252" fmla="*/ 823427 h 1410656"/>
                <a:gd name="connsiteX253" fmla="*/ 4151039 w 5260975"/>
                <a:gd name="connsiteY253" fmla="*/ 776284 h 1410656"/>
                <a:gd name="connsiteX254" fmla="*/ 4171489 w 5260975"/>
                <a:gd name="connsiteY254" fmla="*/ 754776 h 1410656"/>
                <a:gd name="connsiteX255" fmla="*/ 4186372 w 5260975"/>
                <a:gd name="connsiteY255" fmla="*/ 741718 h 1410656"/>
                <a:gd name="connsiteX256" fmla="*/ 4199429 w 5260975"/>
                <a:gd name="connsiteY256" fmla="*/ 721940 h 1410656"/>
                <a:gd name="connsiteX257" fmla="*/ 4212487 w 5260975"/>
                <a:gd name="connsiteY257" fmla="*/ 674604 h 1410656"/>
                <a:gd name="connsiteX258" fmla="*/ 4232555 w 5260975"/>
                <a:gd name="connsiteY258" fmla="*/ 632645 h 1410656"/>
                <a:gd name="connsiteX259" fmla="*/ 4268657 w 5260975"/>
                <a:gd name="connsiteY259" fmla="*/ 609410 h 1410656"/>
                <a:gd name="connsiteX260" fmla="*/ 4291028 w 5260975"/>
                <a:gd name="connsiteY260" fmla="*/ 597216 h 1410656"/>
                <a:gd name="connsiteX261" fmla="*/ 4379651 w 5260975"/>
                <a:gd name="connsiteY261" fmla="*/ 609506 h 1410656"/>
                <a:gd name="connsiteX262" fmla="*/ 4440139 w 5260975"/>
                <a:gd name="connsiteY262" fmla="*/ 621507 h 1410656"/>
                <a:gd name="connsiteX263" fmla="*/ 4460015 w 5260975"/>
                <a:gd name="connsiteY263" fmla="*/ 616899 h 1410656"/>
                <a:gd name="connsiteX264" fmla="*/ 4516183 w 5260975"/>
                <a:gd name="connsiteY264" fmla="*/ 577724 h 1410656"/>
                <a:gd name="connsiteX265" fmla="*/ 4571681 w 5260975"/>
                <a:gd name="connsiteY265" fmla="*/ 560250 h 1410656"/>
                <a:gd name="connsiteX266" fmla="*/ 4613447 w 5260975"/>
                <a:gd name="connsiteY266" fmla="*/ 555257 h 1410656"/>
                <a:gd name="connsiteX267" fmla="*/ 4649355 w 5260975"/>
                <a:gd name="connsiteY267" fmla="*/ 551417 h 1410656"/>
                <a:gd name="connsiteX268" fmla="*/ 4692467 w 5260975"/>
                <a:gd name="connsiteY268" fmla="*/ 540663 h 1410656"/>
                <a:gd name="connsiteX269" fmla="*/ 4716855 w 5260975"/>
                <a:gd name="connsiteY269" fmla="*/ 528949 h 1410656"/>
                <a:gd name="connsiteX270" fmla="*/ 4755645 w 5260975"/>
                <a:gd name="connsiteY270" fmla="*/ 512147 h 1410656"/>
                <a:gd name="connsiteX271" fmla="*/ 4795395 w 5260975"/>
                <a:gd name="connsiteY271" fmla="*/ 490351 h 1410656"/>
                <a:gd name="connsiteX272" fmla="*/ 4825928 w 5260975"/>
                <a:gd name="connsiteY272" fmla="*/ 459818 h 1410656"/>
                <a:gd name="connsiteX273" fmla="*/ 4842347 w 5260975"/>
                <a:gd name="connsiteY273" fmla="*/ 434086 h 1410656"/>
                <a:gd name="connsiteX274" fmla="*/ 4890451 w 5260975"/>
                <a:gd name="connsiteY274" fmla="*/ 397216 h 1410656"/>
                <a:gd name="connsiteX275" fmla="*/ 4933945 w 5260975"/>
                <a:gd name="connsiteY275" fmla="*/ 327701 h 1410656"/>
                <a:gd name="connsiteX276" fmla="*/ 4961214 w 5260975"/>
                <a:gd name="connsiteY276" fmla="*/ 298801 h 1410656"/>
                <a:gd name="connsiteX277" fmla="*/ 4976672 w 5260975"/>
                <a:gd name="connsiteY277" fmla="*/ 290639 h 1410656"/>
                <a:gd name="connsiteX278" fmla="*/ 5002979 w 5260975"/>
                <a:gd name="connsiteY278" fmla="*/ 270573 h 1410656"/>
                <a:gd name="connsiteX279" fmla="*/ 5018535 w 5260975"/>
                <a:gd name="connsiteY279" fmla="*/ 255690 h 1410656"/>
                <a:gd name="connsiteX280" fmla="*/ 5061069 w 5260975"/>
                <a:gd name="connsiteY280" fmla="*/ 200961 h 1410656"/>
                <a:gd name="connsiteX281" fmla="*/ 5074127 w 5260975"/>
                <a:gd name="connsiteY281" fmla="*/ 184735 h 1410656"/>
                <a:gd name="connsiteX282" fmla="*/ 5101108 w 5260975"/>
                <a:gd name="connsiteY282" fmla="*/ 156891 h 1410656"/>
                <a:gd name="connsiteX283" fmla="*/ 5112918 w 5260975"/>
                <a:gd name="connsiteY283" fmla="*/ 148441 h 1410656"/>
                <a:gd name="connsiteX284" fmla="*/ 5133753 w 5260975"/>
                <a:gd name="connsiteY284" fmla="*/ 125782 h 1410656"/>
                <a:gd name="connsiteX285" fmla="*/ 5183393 w 5260975"/>
                <a:gd name="connsiteY285" fmla="*/ 66348 h 1410656"/>
                <a:gd name="connsiteX286" fmla="*/ 5204709 w 5260975"/>
                <a:gd name="connsiteY286" fmla="*/ 33030 h 1410656"/>
                <a:gd name="connsiteX287" fmla="*/ 5247243 w 5260975"/>
                <a:gd name="connsiteY287" fmla="*/ 8451 h 1410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</a:cxnLst>
              <a:rect l="l" t="t" r="r" b="b"/>
              <a:pathLst>
                <a:path w="5260975" h="1410656">
                  <a:moveTo>
                    <a:pt x="5260975" y="0"/>
                  </a:moveTo>
                  <a:lnTo>
                    <a:pt x="5260975" y="221634"/>
                  </a:lnTo>
                  <a:lnTo>
                    <a:pt x="5226503" y="237063"/>
                  </a:lnTo>
                  <a:cubicBezTo>
                    <a:pt x="5219783" y="239848"/>
                    <a:pt x="5212389" y="241384"/>
                    <a:pt x="5206341" y="245128"/>
                  </a:cubicBezTo>
                  <a:cubicBezTo>
                    <a:pt x="5178495" y="262219"/>
                    <a:pt x="5151515" y="280654"/>
                    <a:pt x="5123287" y="297073"/>
                  </a:cubicBezTo>
                  <a:cubicBezTo>
                    <a:pt x="5094195" y="314067"/>
                    <a:pt x="5068175" y="334134"/>
                    <a:pt x="5048107" y="361307"/>
                  </a:cubicBezTo>
                  <a:cubicBezTo>
                    <a:pt x="5029480" y="386559"/>
                    <a:pt x="5011429" y="412194"/>
                    <a:pt x="4992899" y="437542"/>
                  </a:cubicBezTo>
                  <a:cubicBezTo>
                    <a:pt x="4988194" y="443975"/>
                    <a:pt x="4983873" y="451561"/>
                    <a:pt x="4977440" y="455690"/>
                  </a:cubicBezTo>
                  <a:cubicBezTo>
                    <a:pt x="4964094" y="464331"/>
                    <a:pt x="4949499" y="471340"/>
                    <a:pt x="4935193" y="478445"/>
                  </a:cubicBezTo>
                  <a:cubicBezTo>
                    <a:pt x="4922903" y="484494"/>
                    <a:pt x="4909845" y="489006"/>
                    <a:pt x="4897844" y="495535"/>
                  </a:cubicBezTo>
                  <a:cubicBezTo>
                    <a:pt x="4888243" y="500721"/>
                    <a:pt x="4879697" y="507922"/>
                    <a:pt x="4870767" y="514451"/>
                  </a:cubicBezTo>
                  <a:cubicBezTo>
                    <a:pt x="4862990" y="520115"/>
                    <a:pt x="4854445" y="525012"/>
                    <a:pt x="4847916" y="531830"/>
                  </a:cubicBezTo>
                  <a:cubicBezTo>
                    <a:pt x="4831977" y="548344"/>
                    <a:pt x="4815942" y="564571"/>
                    <a:pt x="4796163" y="576765"/>
                  </a:cubicBezTo>
                  <a:cubicBezTo>
                    <a:pt x="4776672" y="588862"/>
                    <a:pt x="4758237" y="602401"/>
                    <a:pt x="4738843" y="614691"/>
                  </a:cubicBezTo>
                  <a:cubicBezTo>
                    <a:pt x="4719831" y="626693"/>
                    <a:pt x="4702645" y="639846"/>
                    <a:pt x="4692755" y="661162"/>
                  </a:cubicBezTo>
                  <a:cubicBezTo>
                    <a:pt x="4688339" y="670571"/>
                    <a:pt x="4682097" y="680845"/>
                    <a:pt x="4673744" y="686318"/>
                  </a:cubicBezTo>
                  <a:cubicBezTo>
                    <a:pt x="4661838" y="694095"/>
                    <a:pt x="4646764" y="696880"/>
                    <a:pt x="4633801" y="703505"/>
                  </a:cubicBezTo>
                  <a:cubicBezTo>
                    <a:pt x="4618535" y="711282"/>
                    <a:pt x="4600869" y="718003"/>
                    <a:pt x="4590499" y="730389"/>
                  </a:cubicBezTo>
                  <a:cubicBezTo>
                    <a:pt x="4581281" y="741431"/>
                    <a:pt x="4571968" y="750072"/>
                    <a:pt x="4559773" y="757081"/>
                  </a:cubicBezTo>
                  <a:cubicBezTo>
                    <a:pt x="4551229" y="761978"/>
                    <a:pt x="4544892" y="770907"/>
                    <a:pt x="4536059" y="774940"/>
                  </a:cubicBezTo>
                  <a:cubicBezTo>
                    <a:pt x="4524441" y="780317"/>
                    <a:pt x="4512727" y="784542"/>
                    <a:pt x="4502549" y="792895"/>
                  </a:cubicBezTo>
                  <a:cubicBezTo>
                    <a:pt x="4491987" y="801536"/>
                    <a:pt x="4479986" y="808353"/>
                    <a:pt x="4468944" y="816419"/>
                  </a:cubicBezTo>
                  <a:cubicBezTo>
                    <a:pt x="4463087" y="820739"/>
                    <a:pt x="4458286" y="826404"/>
                    <a:pt x="4452622" y="830917"/>
                  </a:cubicBezTo>
                  <a:cubicBezTo>
                    <a:pt x="4442252" y="839174"/>
                    <a:pt x="4431690" y="847239"/>
                    <a:pt x="4421032" y="855016"/>
                  </a:cubicBezTo>
                  <a:cubicBezTo>
                    <a:pt x="4410375" y="862794"/>
                    <a:pt x="4400197" y="871819"/>
                    <a:pt x="4388483" y="877484"/>
                  </a:cubicBezTo>
                  <a:cubicBezTo>
                    <a:pt x="4368513" y="887086"/>
                    <a:pt x="4346717" y="892847"/>
                    <a:pt x="4327321" y="903216"/>
                  </a:cubicBezTo>
                  <a:cubicBezTo>
                    <a:pt x="4307639" y="913777"/>
                    <a:pt x="4289107" y="927028"/>
                    <a:pt x="4271633" y="941046"/>
                  </a:cubicBezTo>
                  <a:cubicBezTo>
                    <a:pt x="4257807" y="952088"/>
                    <a:pt x="4244845" y="963034"/>
                    <a:pt x="4227465" y="968698"/>
                  </a:cubicBezTo>
                  <a:cubicBezTo>
                    <a:pt x="4217768" y="971867"/>
                    <a:pt x="4207591" y="978780"/>
                    <a:pt x="4201733" y="986846"/>
                  </a:cubicBezTo>
                  <a:cubicBezTo>
                    <a:pt x="4189059" y="1004416"/>
                    <a:pt x="4172833" y="1016802"/>
                    <a:pt x="4154494" y="1027364"/>
                  </a:cubicBezTo>
                  <a:cubicBezTo>
                    <a:pt x="4130010" y="1041574"/>
                    <a:pt x="4105814" y="1056072"/>
                    <a:pt x="4081234" y="1069994"/>
                  </a:cubicBezTo>
                  <a:cubicBezTo>
                    <a:pt x="4066737" y="1078252"/>
                    <a:pt x="4052335" y="1086989"/>
                    <a:pt x="4036971" y="1093038"/>
                  </a:cubicBezTo>
                  <a:cubicBezTo>
                    <a:pt x="4005575" y="1105520"/>
                    <a:pt x="3973410" y="1116177"/>
                    <a:pt x="3941725" y="1127796"/>
                  </a:cubicBezTo>
                  <a:cubicBezTo>
                    <a:pt x="3931355" y="1131540"/>
                    <a:pt x="3921561" y="1136917"/>
                    <a:pt x="3910999" y="1140182"/>
                  </a:cubicBezTo>
                  <a:cubicBezTo>
                    <a:pt x="3899573" y="1143734"/>
                    <a:pt x="3887285" y="1144790"/>
                    <a:pt x="3875859" y="1148343"/>
                  </a:cubicBezTo>
                  <a:cubicBezTo>
                    <a:pt x="3856847" y="1154199"/>
                    <a:pt x="3838412" y="1161689"/>
                    <a:pt x="3819401" y="1167642"/>
                  </a:cubicBezTo>
                  <a:cubicBezTo>
                    <a:pt x="3782723" y="1179068"/>
                    <a:pt x="3745949" y="1190014"/>
                    <a:pt x="3709176" y="1200863"/>
                  </a:cubicBezTo>
                  <a:cubicBezTo>
                    <a:pt x="3701303" y="1203168"/>
                    <a:pt x="3692757" y="1203456"/>
                    <a:pt x="3684981" y="1205952"/>
                  </a:cubicBezTo>
                  <a:cubicBezTo>
                    <a:pt x="3664337" y="1212673"/>
                    <a:pt x="3643789" y="1219970"/>
                    <a:pt x="3623338" y="1227363"/>
                  </a:cubicBezTo>
                  <a:cubicBezTo>
                    <a:pt x="3610953" y="1231876"/>
                    <a:pt x="3598854" y="1237445"/>
                    <a:pt x="3586373" y="1241765"/>
                  </a:cubicBezTo>
                  <a:cubicBezTo>
                    <a:pt x="3576387" y="1245222"/>
                    <a:pt x="3566113" y="1247910"/>
                    <a:pt x="3555743" y="1250023"/>
                  </a:cubicBezTo>
                  <a:cubicBezTo>
                    <a:pt x="3546814" y="1251848"/>
                    <a:pt x="3537501" y="1251655"/>
                    <a:pt x="3528667" y="1253864"/>
                  </a:cubicBezTo>
                  <a:cubicBezTo>
                    <a:pt x="3504759" y="1259816"/>
                    <a:pt x="3481140" y="1266538"/>
                    <a:pt x="3457424" y="1272874"/>
                  </a:cubicBezTo>
                  <a:cubicBezTo>
                    <a:pt x="3447919" y="1275371"/>
                    <a:pt x="3438221" y="1277196"/>
                    <a:pt x="3429003" y="1280364"/>
                  </a:cubicBezTo>
                  <a:cubicBezTo>
                    <a:pt x="3404327" y="1288717"/>
                    <a:pt x="3380036" y="1298222"/>
                    <a:pt x="3355264" y="1306096"/>
                  </a:cubicBezTo>
                  <a:cubicBezTo>
                    <a:pt x="3334717" y="1312625"/>
                    <a:pt x="3313593" y="1317329"/>
                    <a:pt x="3292757" y="1323090"/>
                  </a:cubicBezTo>
                  <a:cubicBezTo>
                    <a:pt x="3283924" y="1325587"/>
                    <a:pt x="3275475" y="1329140"/>
                    <a:pt x="3266643" y="1331251"/>
                  </a:cubicBezTo>
                  <a:cubicBezTo>
                    <a:pt x="3246863" y="1336053"/>
                    <a:pt x="3226796" y="1340085"/>
                    <a:pt x="3206921" y="1344886"/>
                  </a:cubicBezTo>
                  <a:cubicBezTo>
                    <a:pt x="3195590" y="1347670"/>
                    <a:pt x="3184645" y="1352663"/>
                    <a:pt x="3173123" y="1354488"/>
                  </a:cubicBezTo>
                  <a:cubicBezTo>
                    <a:pt x="3145759" y="1358808"/>
                    <a:pt x="3118203" y="1361880"/>
                    <a:pt x="3090646" y="1365337"/>
                  </a:cubicBezTo>
                  <a:cubicBezTo>
                    <a:pt x="3062227" y="1368889"/>
                    <a:pt x="3033902" y="1372634"/>
                    <a:pt x="3005480" y="1375802"/>
                  </a:cubicBezTo>
                  <a:cubicBezTo>
                    <a:pt x="2989926" y="1377435"/>
                    <a:pt x="2974275" y="1377723"/>
                    <a:pt x="2958721" y="1379259"/>
                  </a:cubicBezTo>
                  <a:cubicBezTo>
                    <a:pt x="2945087" y="1380604"/>
                    <a:pt x="2931549" y="1383100"/>
                    <a:pt x="2917915" y="1384733"/>
                  </a:cubicBezTo>
                  <a:cubicBezTo>
                    <a:pt x="2906105" y="1386076"/>
                    <a:pt x="2894199" y="1386844"/>
                    <a:pt x="2882389" y="1388189"/>
                  </a:cubicBezTo>
                  <a:cubicBezTo>
                    <a:pt x="2863475" y="1390397"/>
                    <a:pt x="2844655" y="1392894"/>
                    <a:pt x="2825837" y="1395198"/>
                  </a:cubicBezTo>
                  <a:cubicBezTo>
                    <a:pt x="2817964" y="1396062"/>
                    <a:pt x="2809706" y="1398462"/>
                    <a:pt x="2802313" y="1397023"/>
                  </a:cubicBezTo>
                  <a:cubicBezTo>
                    <a:pt x="2783686" y="1393373"/>
                    <a:pt x="2765347" y="1394430"/>
                    <a:pt x="2746816" y="1396926"/>
                  </a:cubicBezTo>
                  <a:cubicBezTo>
                    <a:pt x="2740479" y="1397791"/>
                    <a:pt x="2733662" y="1397598"/>
                    <a:pt x="2727517" y="1395966"/>
                  </a:cubicBezTo>
                  <a:cubicBezTo>
                    <a:pt x="2714939" y="1392701"/>
                    <a:pt x="2702745" y="1388092"/>
                    <a:pt x="2690359" y="1384060"/>
                  </a:cubicBezTo>
                  <a:cubicBezTo>
                    <a:pt x="2689014" y="1383580"/>
                    <a:pt x="2687382" y="1383484"/>
                    <a:pt x="2685943" y="1383196"/>
                  </a:cubicBezTo>
                  <a:cubicBezTo>
                    <a:pt x="2677781" y="1381563"/>
                    <a:pt x="2669717" y="1379931"/>
                    <a:pt x="2661554" y="1378491"/>
                  </a:cubicBezTo>
                  <a:cubicBezTo>
                    <a:pt x="2657138" y="1377723"/>
                    <a:pt x="2652625" y="1377627"/>
                    <a:pt x="2648208" y="1376955"/>
                  </a:cubicBezTo>
                  <a:cubicBezTo>
                    <a:pt x="2631118" y="1374266"/>
                    <a:pt x="2612299" y="1378779"/>
                    <a:pt x="2597512" y="1367162"/>
                  </a:cubicBezTo>
                  <a:cubicBezTo>
                    <a:pt x="2587911" y="1359672"/>
                    <a:pt x="2578597" y="1361401"/>
                    <a:pt x="2568324" y="1362553"/>
                  </a:cubicBezTo>
                  <a:cubicBezTo>
                    <a:pt x="2560547" y="1363417"/>
                    <a:pt x="2552577" y="1363128"/>
                    <a:pt x="2544704" y="1363225"/>
                  </a:cubicBezTo>
                  <a:cubicBezTo>
                    <a:pt x="2530878" y="1363512"/>
                    <a:pt x="2517052" y="1363609"/>
                    <a:pt x="2503225" y="1364089"/>
                  </a:cubicBezTo>
                  <a:cubicBezTo>
                    <a:pt x="2498808" y="1364281"/>
                    <a:pt x="2494297" y="1366682"/>
                    <a:pt x="2489975" y="1366298"/>
                  </a:cubicBezTo>
                  <a:cubicBezTo>
                    <a:pt x="2470004" y="1364473"/>
                    <a:pt x="2450033" y="1361592"/>
                    <a:pt x="2430061" y="1359960"/>
                  </a:cubicBezTo>
                  <a:cubicBezTo>
                    <a:pt x="2418732" y="1359001"/>
                    <a:pt x="2407114" y="1360824"/>
                    <a:pt x="2395880" y="1359480"/>
                  </a:cubicBezTo>
                  <a:cubicBezTo>
                    <a:pt x="2382919" y="1357944"/>
                    <a:pt x="2370245" y="1354008"/>
                    <a:pt x="2357378" y="1351607"/>
                  </a:cubicBezTo>
                  <a:cubicBezTo>
                    <a:pt x="2353826" y="1350935"/>
                    <a:pt x="2349889" y="1351799"/>
                    <a:pt x="2346145" y="1351991"/>
                  </a:cubicBezTo>
                  <a:cubicBezTo>
                    <a:pt x="2341920" y="1352183"/>
                    <a:pt x="2337791" y="1352567"/>
                    <a:pt x="2333567" y="1352663"/>
                  </a:cubicBezTo>
                  <a:cubicBezTo>
                    <a:pt x="2320700" y="1352856"/>
                    <a:pt x="2307835" y="1352567"/>
                    <a:pt x="2294968" y="1353240"/>
                  </a:cubicBezTo>
                  <a:cubicBezTo>
                    <a:pt x="2287095" y="1353624"/>
                    <a:pt x="2278839" y="1357560"/>
                    <a:pt x="2271540" y="1356120"/>
                  </a:cubicBezTo>
                  <a:cubicBezTo>
                    <a:pt x="2256659" y="1353335"/>
                    <a:pt x="2241776" y="1359576"/>
                    <a:pt x="2226895" y="1354392"/>
                  </a:cubicBezTo>
                  <a:cubicBezTo>
                    <a:pt x="2222285" y="1352856"/>
                    <a:pt x="2215948" y="1356696"/>
                    <a:pt x="2210379" y="1356888"/>
                  </a:cubicBezTo>
                  <a:cubicBezTo>
                    <a:pt x="2196457" y="1357368"/>
                    <a:pt x="2182535" y="1357272"/>
                    <a:pt x="2168613" y="1357176"/>
                  </a:cubicBezTo>
                  <a:cubicBezTo>
                    <a:pt x="2156131" y="1357080"/>
                    <a:pt x="2143168" y="1358424"/>
                    <a:pt x="2131167" y="1355736"/>
                  </a:cubicBezTo>
                  <a:cubicBezTo>
                    <a:pt x="2118588" y="1352856"/>
                    <a:pt x="2107259" y="1353240"/>
                    <a:pt x="2095065" y="1356504"/>
                  </a:cubicBezTo>
                  <a:cubicBezTo>
                    <a:pt x="2086711" y="1358712"/>
                    <a:pt x="2077878" y="1359001"/>
                    <a:pt x="2069237" y="1359672"/>
                  </a:cubicBezTo>
                  <a:cubicBezTo>
                    <a:pt x="2059924" y="1360440"/>
                    <a:pt x="2049650" y="1358424"/>
                    <a:pt x="2041201" y="1361592"/>
                  </a:cubicBezTo>
                  <a:cubicBezTo>
                    <a:pt x="2016044" y="1371002"/>
                    <a:pt x="1990216" y="1373018"/>
                    <a:pt x="1963909" y="1373018"/>
                  </a:cubicBezTo>
                  <a:cubicBezTo>
                    <a:pt x="1959107" y="1373018"/>
                    <a:pt x="1954210" y="1371675"/>
                    <a:pt x="1949603" y="1370234"/>
                  </a:cubicBezTo>
                  <a:cubicBezTo>
                    <a:pt x="1922717" y="1361592"/>
                    <a:pt x="1895737" y="1362360"/>
                    <a:pt x="1868373" y="1367641"/>
                  </a:cubicBezTo>
                  <a:cubicBezTo>
                    <a:pt x="1862708" y="1368794"/>
                    <a:pt x="1856372" y="1368986"/>
                    <a:pt x="1850707" y="1367834"/>
                  </a:cubicBezTo>
                  <a:cubicBezTo>
                    <a:pt x="1834768" y="1364473"/>
                    <a:pt x="1819309" y="1358904"/>
                    <a:pt x="1803275" y="1356504"/>
                  </a:cubicBezTo>
                  <a:cubicBezTo>
                    <a:pt x="1776775" y="1352567"/>
                    <a:pt x="1753828" y="1365817"/>
                    <a:pt x="1730112" y="1374459"/>
                  </a:cubicBezTo>
                  <a:cubicBezTo>
                    <a:pt x="1707548" y="1382620"/>
                    <a:pt x="1688345" y="1401055"/>
                    <a:pt x="1661652" y="1396926"/>
                  </a:cubicBezTo>
                  <a:cubicBezTo>
                    <a:pt x="1658965" y="1396542"/>
                    <a:pt x="1655988" y="1399134"/>
                    <a:pt x="1653011" y="1399807"/>
                  </a:cubicBezTo>
                  <a:cubicBezTo>
                    <a:pt x="1644850" y="1401631"/>
                    <a:pt x="1636689" y="1403839"/>
                    <a:pt x="1628431" y="1404704"/>
                  </a:cubicBezTo>
                  <a:cubicBezTo>
                    <a:pt x="1618350" y="1405856"/>
                    <a:pt x="1608076" y="1405472"/>
                    <a:pt x="1597995" y="1406432"/>
                  </a:cubicBezTo>
                  <a:cubicBezTo>
                    <a:pt x="1585032" y="1407584"/>
                    <a:pt x="1572263" y="1410656"/>
                    <a:pt x="1559396" y="1410656"/>
                  </a:cubicBezTo>
                  <a:cubicBezTo>
                    <a:pt x="1549026" y="1410656"/>
                    <a:pt x="1538753" y="1407104"/>
                    <a:pt x="1528480" y="1405375"/>
                  </a:cubicBezTo>
                  <a:cubicBezTo>
                    <a:pt x="1513981" y="1402975"/>
                    <a:pt x="1498042" y="1403647"/>
                    <a:pt x="1485272" y="1397502"/>
                  </a:cubicBezTo>
                  <a:cubicBezTo>
                    <a:pt x="1471639" y="1390973"/>
                    <a:pt x="1458676" y="1387997"/>
                    <a:pt x="1444562" y="1390013"/>
                  </a:cubicBezTo>
                  <a:cubicBezTo>
                    <a:pt x="1439857" y="1390685"/>
                    <a:pt x="1433808" y="1394718"/>
                    <a:pt x="1431696" y="1398846"/>
                  </a:cubicBezTo>
                  <a:cubicBezTo>
                    <a:pt x="1426991" y="1408064"/>
                    <a:pt x="1420559" y="1409697"/>
                    <a:pt x="1411821" y="1406527"/>
                  </a:cubicBezTo>
                  <a:cubicBezTo>
                    <a:pt x="1404236" y="1403839"/>
                    <a:pt x="1394922" y="1402495"/>
                    <a:pt x="1389738" y="1397310"/>
                  </a:cubicBezTo>
                  <a:cubicBezTo>
                    <a:pt x="1375047" y="1382620"/>
                    <a:pt x="1356324" y="1382140"/>
                    <a:pt x="1338081" y="1378204"/>
                  </a:cubicBezTo>
                  <a:cubicBezTo>
                    <a:pt x="1326945" y="1375802"/>
                    <a:pt x="1316574" y="1375707"/>
                    <a:pt x="1305436" y="1377339"/>
                  </a:cubicBezTo>
                  <a:cubicBezTo>
                    <a:pt x="1281241" y="1380988"/>
                    <a:pt x="1257717" y="1375802"/>
                    <a:pt x="1234481" y="1369178"/>
                  </a:cubicBezTo>
                  <a:cubicBezTo>
                    <a:pt x="1219118" y="1364761"/>
                    <a:pt x="1203372" y="1362073"/>
                    <a:pt x="1188106" y="1357560"/>
                  </a:cubicBezTo>
                  <a:cubicBezTo>
                    <a:pt x="1176680" y="1354104"/>
                    <a:pt x="1165255" y="1349975"/>
                    <a:pt x="1154790" y="1344406"/>
                  </a:cubicBezTo>
                  <a:cubicBezTo>
                    <a:pt x="1139618" y="1336244"/>
                    <a:pt x="1126369" y="1323954"/>
                    <a:pt x="1107069" y="1327219"/>
                  </a:cubicBezTo>
                  <a:cubicBezTo>
                    <a:pt x="1090074" y="1330099"/>
                    <a:pt x="1074713" y="1324051"/>
                    <a:pt x="1059158" y="1318290"/>
                  </a:cubicBezTo>
                  <a:cubicBezTo>
                    <a:pt x="1047732" y="1314065"/>
                    <a:pt x="1036308" y="1309744"/>
                    <a:pt x="1024496" y="1307056"/>
                  </a:cubicBezTo>
                  <a:cubicBezTo>
                    <a:pt x="1010478" y="1303887"/>
                    <a:pt x="994635" y="1305232"/>
                    <a:pt x="982153" y="1299374"/>
                  </a:cubicBezTo>
                  <a:cubicBezTo>
                    <a:pt x="969095" y="1293229"/>
                    <a:pt x="958246" y="1297358"/>
                    <a:pt x="946628" y="1299087"/>
                  </a:cubicBezTo>
                  <a:cubicBezTo>
                    <a:pt x="928097" y="1301775"/>
                    <a:pt x="909661" y="1306768"/>
                    <a:pt x="890939" y="1300431"/>
                  </a:cubicBezTo>
                  <a:cubicBezTo>
                    <a:pt x="868184" y="1292750"/>
                    <a:pt x="845620" y="1284493"/>
                    <a:pt x="822769" y="1277196"/>
                  </a:cubicBezTo>
                  <a:cubicBezTo>
                    <a:pt x="813934" y="1274410"/>
                    <a:pt x="804431" y="1273258"/>
                    <a:pt x="795212" y="1272010"/>
                  </a:cubicBezTo>
                  <a:cubicBezTo>
                    <a:pt x="786476" y="1270954"/>
                    <a:pt x="776010" y="1273642"/>
                    <a:pt x="769288" y="1269610"/>
                  </a:cubicBezTo>
                  <a:cubicBezTo>
                    <a:pt x="752005" y="1259241"/>
                    <a:pt x="734243" y="1254152"/>
                    <a:pt x="714271" y="1254152"/>
                  </a:cubicBezTo>
                  <a:cubicBezTo>
                    <a:pt x="706781" y="1254152"/>
                    <a:pt x="699484" y="1249831"/>
                    <a:pt x="691900" y="1249062"/>
                  </a:cubicBezTo>
                  <a:cubicBezTo>
                    <a:pt x="681529" y="1248103"/>
                    <a:pt x="669623" y="1245510"/>
                    <a:pt x="660598" y="1249159"/>
                  </a:cubicBezTo>
                  <a:cubicBezTo>
                    <a:pt x="639379" y="1257800"/>
                    <a:pt x="622193" y="1250599"/>
                    <a:pt x="603662" y="1242054"/>
                  </a:cubicBezTo>
                  <a:cubicBezTo>
                    <a:pt x="585418" y="1233604"/>
                    <a:pt x="566215" y="1226884"/>
                    <a:pt x="546821" y="1221314"/>
                  </a:cubicBezTo>
                  <a:cubicBezTo>
                    <a:pt x="539524" y="1219298"/>
                    <a:pt x="530787" y="1222659"/>
                    <a:pt x="522721" y="1223330"/>
                  </a:cubicBezTo>
                  <a:cubicBezTo>
                    <a:pt x="519840" y="1223523"/>
                    <a:pt x="516671" y="1223811"/>
                    <a:pt x="514080" y="1222851"/>
                  </a:cubicBezTo>
                  <a:cubicBezTo>
                    <a:pt x="489020" y="1213633"/>
                    <a:pt x="463575" y="1206624"/>
                    <a:pt x="436404" y="1211424"/>
                  </a:cubicBezTo>
                  <a:cubicBezTo>
                    <a:pt x="433908" y="1211905"/>
                    <a:pt x="431123" y="1210849"/>
                    <a:pt x="428626" y="1210177"/>
                  </a:cubicBezTo>
                  <a:cubicBezTo>
                    <a:pt x="416432" y="1206720"/>
                    <a:pt x="404526" y="1201247"/>
                    <a:pt x="392141" y="1199999"/>
                  </a:cubicBezTo>
                  <a:cubicBezTo>
                    <a:pt x="361608" y="1196927"/>
                    <a:pt x="330884" y="1195678"/>
                    <a:pt x="300157" y="1193662"/>
                  </a:cubicBezTo>
                  <a:cubicBezTo>
                    <a:pt x="298237" y="1193566"/>
                    <a:pt x="296221" y="1193566"/>
                    <a:pt x="294493" y="1192894"/>
                  </a:cubicBezTo>
                  <a:cubicBezTo>
                    <a:pt x="283163" y="1188765"/>
                    <a:pt x="273274" y="1190110"/>
                    <a:pt x="263671" y="1197982"/>
                  </a:cubicBezTo>
                  <a:cubicBezTo>
                    <a:pt x="259447" y="1201439"/>
                    <a:pt x="253686" y="1203263"/>
                    <a:pt x="248406" y="1205184"/>
                  </a:cubicBezTo>
                  <a:cubicBezTo>
                    <a:pt x="240628" y="1208065"/>
                    <a:pt x="232659" y="1210849"/>
                    <a:pt x="224594" y="1212673"/>
                  </a:cubicBezTo>
                  <a:cubicBezTo>
                    <a:pt x="216624" y="1214401"/>
                    <a:pt x="208079" y="1216801"/>
                    <a:pt x="200398" y="1215458"/>
                  </a:cubicBezTo>
                  <a:cubicBezTo>
                    <a:pt x="186572" y="1213057"/>
                    <a:pt x="173417" y="1207681"/>
                    <a:pt x="159783" y="1204127"/>
                  </a:cubicBezTo>
                  <a:cubicBezTo>
                    <a:pt x="155079" y="1202879"/>
                    <a:pt x="149893" y="1203072"/>
                    <a:pt x="144997" y="1202975"/>
                  </a:cubicBezTo>
                  <a:cubicBezTo>
                    <a:pt x="133763" y="1202688"/>
                    <a:pt x="122241" y="1205472"/>
                    <a:pt x="112064" y="1197503"/>
                  </a:cubicBezTo>
                  <a:cubicBezTo>
                    <a:pt x="102655" y="1190014"/>
                    <a:pt x="93148" y="1192221"/>
                    <a:pt x="83259" y="1197887"/>
                  </a:cubicBezTo>
                  <a:cubicBezTo>
                    <a:pt x="76154" y="1201920"/>
                    <a:pt x="68090" y="1205088"/>
                    <a:pt x="60120" y="1206624"/>
                  </a:cubicBezTo>
                  <a:cubicBezTo>
                    <a:pt x="49174" y="1208736"/>
                    <a:pt x="38324" y="1209601"/>
                    <a:pt x="26514" y="1208352"/>
                  </a:cubicBezTo>
                  <a:cubicBezTo>
                    <a:pt x="18161" y="1207488"/>
                    <a:pt x="11343" y="1207104"/>
                    <a:pt x="4814" y="1202015"/>
                  </a:cubicBezTo>
                  <a:cubicBezTo>
                    <a:pt x="3759" y="1201247"/>
                    <a:pt x="1839" y="1201055"/>
                    <a:pt x="398" y="1201152"/>
                  </a:cubicBezTo>
                  <a:lnTo>
                    <a:pt x="0" y="1201150"/>
                  </a:lnTo>
                  <a:lnTo>
                    <a:pt x="0" y="1004512"/>
                  </a:lnTo>
                  <a:lnTo>
                    <a:pt x="30355" y="1002784"/>
                  </a:lnTo>
                  <a:cubicBezTo>
                    <a:pt x="37748" y="1002111"/>
                    <a:pt x="44853" y="999520"/>
                    <a:pt x="52151" y="997695"/>
                  </a:cubicBezTo>
                  <a:cubicBezTo>
                    <a:pt x="56183" y="996639"/>
                    <a:pt x="60504" y="993855"/>
                    <a:pt x="64248" y="994430"/>
                  </a:cubicBezTo>
                  <a:cubicBezTo>
                    <a:pt x="85948" y="997791"/>
                    <a:pt x="105823" y="989534"/>
                    <a:pt x="126370" y="985405"/>
                  </a:cubicBezTo>
                  <a:cubicBezTo>
                    <a:pt x="135876" y="983485"/>
                    <a:pt x="144805" y="978876"/>
                    <a:pt x="154022" y="975708"/>
                  </a:cubicBezTo>
                  <a:cubicBezTo>
                    <a:pt x="156423" y="974843"/>
                    <a:pt x="159111" y="974075"/>
                    <a:pt x="161512" y="974268"/>
                  </a:cubicBezTo>
                  <a:cubicBezTo>
                    <a:pt x="175242" y="975420"/>
                    <a:pt x="188876" y="977052"/>
                    <a:pt x="202510" y="978300"/>
                  </a:cubicBezTo>
                  <a:cubicBezTo>
                    <a:pt x="214896" y="979452"/>
                    <a:pt x="227378" y="979836"/>
                    <a:pt x="233235" y="993950"/>
                  </a:cubicBezTo>
                  <a:cubicBezTo>
                    <a:pt x="234100" y="996159"/>
                    <a:pt x="236979" y="997791"/>
                    <a:pt x="239188" y="999231"/>
                  </a:cubicBezTo>
                  <a:cubicBezTo>
                    <a:pt x="273274" y="1021411"/>
                    <a:pt x="291516" y="1020835"/>
                    <a:pt x="324834" y="997407"/>
                  </a:cubicBezTo>
                  <a:cubicBezTo>
                    <a:pt x="328290" y="995007"/>
                    <a:pt x="335683" y="993278"/>
                    <a:pt x="337987" y="995198"/>
                  </a:cubicBezTo>
                  <a:cubicBezTo>
                    <a:pt x="357575" y="1011137"/>
                    <a:pt x="378986" y="1009409"/>
                    <a:pt x="401550" y="1004416"/>
                  </a:cubicBezTo>
                  <a:cubicBezTo>
                    <a:pt x="407407" y="1003072"/>
                    <a:pt x="415664" y="1003072"/>
                    <a:pt x="420081" y="1006240"/>
                  </a:cubicBezTo>
                  <a:cubicBezTo>
                    <a:pt x="441108" y="1020930"/>
                    <a:pt x="463672" y="1018819"/>
                    <a:pt x="486523" y="1014498"/>
                  </a:cubicBezTo>
                  <a:cubicBezTo>
                    <a:pt x="490075" y="1013826"/>
                    <a:pt x="494397" y="1010177"/>
                    <a:pt x="495932" y="1006817"/>
                  </a:cubicBezTo>
                  <a:cubicBezTo>
                    <a:pt x="501406" y="994911"/>
                    <a:pt x="511680" y="990878"/>
                    <a:pt x="523009" y="987517"/>
                  </a:cubicBezTo>
                  <a:cubicBezTo>
                    <a:pt x="540868" y="982044"/>
                    <a:pt x="558438" y="975611"/>
                    <a:pt x="576393" y="970427"/>
                  </a:cubicBezTo>
                  <a:cubicBezTo>
                    <a:pt x="580811" y="969179"/>
                    <a:pt x="586283" y="969947"/>
                    <a:pt x="590892" y="971387"/>
                  </a:cubicBezTo>
                  <a:cubicBezTo>
                    <a:pt x="606638" y="976284"/>
                    <a:pt x="616624" y="988574"/>
                    <a:pt x="627569" y="999904"/>
                  </a:cubicBezTo>
                  <a:cubicBezTo>
                    <a:pt x="632370" y="1004897"/>
                    <a:pt x="638995" y="1008449"/>
                    <a:pt x="645429" y="1011329"/>
                  </a:cubicBezTo>
                  <a:cubicBezTo>
                    <a:pt x="662135" y="1018723"/>
                    <a:pt x="679226" y="1025348"/>
                    <a:pt x="696125" y="1032356"/>
                  </a:cubicBezTo>
                  <a:cubicBezTo>
                    <a:pt x="697757" y="1033029"/>
                    <a:pt x="699100" y="1034757"/>
                    <a:pt x="700349" y="1036197"/>
                  </a:cubicBezTo>
                  <a:cubicBezTo>
                    <a:pt x="712831" y="1051368"/>
                    <a:pt x="725216" y="1066634"/>
                    <a:pt x="737795" y="1081804"/>
                  </a:cubicBezTo>
                  <a:cubicBezTo>
                    <a:pt x="740195" y="1084684"/>
                    <a:pt x="743652" y="1086797"/>
                    <a:pt x="746244" y="1089581"/>
                  </a:cubicBezTo>
                  <a:cubicBezTo>
                    <a:pt x="749893" y="1093422"/>
                    <a:pt x="754502" y="1097071"/>
                    <a:pt x="756422" y="1101680"/>
                  </a:cubicBezTo>
                  <a:cubicBezTo>
                    <a:pt x="762374" y="1116177"/>
                    <a:pt x="773801" y="1122419"/>
                    <a:pt x="788202" y="1125108"/>
                  </a:cubicBezTo>
                  <a:cubicBezTo>
                    <a:pt x="801357" y="1127603"/>
                    <a:pt x="814511" y="1129716"/>
                    <a:pt x="827569" y="1132596"/>
                  </a:cubicBezTo>
                  <a:cubicBezTo>
                    <a:pt x="843507" y="1136053"/>
                    <a:pt x="859350" y="1139798"/>
                    <a:pt x="875097" y="1144022"/>
                  </a:cubicBezTo>
                  <a:cubicBezTo>
                    <a:pt x="881913" y="1145847"/>
                    <a:pt x="889115" y="1147959"/>
                    <a:pt x="894972" y="1151704"/>
                  </a:cubicBezTo>
                  <a:cubicBezTo>
                    <a:pt x="911390" y="1162073"/>
                    <a:pt x="928961" y="1169082"/>
                    <a:pt x="948260" y="1166298"/>
                  </a:cubicBezTo>
                  <a:cubicBezTo>
                    <a:pt x="963718" y="1164089"/>
                    <a:pt x="976680" y="1169754"/>
                    <a:pt x="986282" y="1178588"/>
                  </a:cubicBezTo>
                  <a:cubicBezTo>
                    <a:pt x="1003757" y="1194623"/>
                    <a:pt x="1022479" y="1190973"/>
                    <a:pt x="1041107" y="1185789"/>
                  </a:cubicBezTo>
                  <a:cubicBezTo>
                    <a:pt x="1050708" y="1183101"/>
                    <a:pt x="1058581" y="1183485"/>
                    <a:pt x="1067703" y="1186076"/>
                  </a:cubicBezTo>
                  <a:cubicBezTo>
                    <a:pt x="1088826" y="1192126"/>
                    <a:pt x="1102941" y="1208544"/>
                    <a:pt x="1116574" y="1222946"/>
                  </a:cubicBezTo>
                  <a:cubicBezTo>
                    <a:pt x="1128193" y="1235236"/>
                    <a:pt x="1141251" y="1242149"/>
                    <a:pt x="1155557" y="1247335"/>
                  </a:cubicBezTo>
                  <a:cubicBezTo>
                    <a:pt x="1173608" y="1253959"/>
                    <a:pt x="1187914" y="1251464"/>
                    <a:pt x="1196556" y="1235525"/>
                  </a:cubicBezTo>
                  <a:cubicBezTo>
                    <a:pt x="1198956" y="1231012"/>
                    <a:pt x="1203180" y="1225730"/>
                    <a:pt x="1207693" y="1224387"/>
                  </a:cubicBezTo>
                  <a:cubicBezTo>
                    <a:pt x="1229488" y="1217666"/>
                    <a:pt x="1251572" y="1207872"/>
                    <a:pt x="1274904" y="1213826"/>
                  </a:cubicBezTo>
                  <a:cubicBezTo>
                    <a:pt x="1307165" y="1221987"/>
                    <a:pt x="1338658" y="1221507"/>
                    <a:pt x="1370919" y="1213442"/>
                  </a:cubicBezTo>
                  <a:cubicBezTo>
                    <a:pt x="1423247" y="1200383"/>
                    <a:pt x="1475575" y="1186557"/>
                    <a:pt x="1530593" y="1189437"/>
                  </a:cubicBezTo>
                  <a:cubicBezTo>
                    <a:pt x="1539713" y="1189917"/>
                    <a:pt x="1550563" y="1184060"/>
                    <a:pt x="1558436" y="1178299"/>
                  </a:cubicBezTo>
                  <a:cubicBezTo>
                    <a:pt x="1573511" y="1167354"/>
                    <a:pt x="1572838" y="1166489"/>
                    <a:pt x="1589737" y="1175515"/>
                  </a:cubicBezTo>
                  <a:cubicBezTo>
                    <a:pt x="1593770" y="1177724"/>
                    <a:pt x="1598763" y="1179068"/>
                    <a:pt x="1601740" y="1182333"/>
                  </a:cubicBezTo>
                  <a:cubicBezTo>
                    <a:pt x="1616909" y="1198943"/>
                    <a:pt x="1635633" y="1194910"/>
                    <a:pt x="1654259" y="1192510"/>
                  </a:cubicBezTo>
                  <a:cubicBezTo>
                    <a:pt x="1657524" y="1192030"/>
                    <a:pt x="1661460" y="1191358"/>
                    <a:pt x="1664246" y="1192702"/>
                  </a:cubicBezTo>
                  <a:cubicBezTo>
                    <a:pt x="1676823" y="1198750"/>
                    <a:pt x="1687481" y="1196639"/>
                    <a:pt x="1698427" y="1188381"/>
                  </a:cubicBezTo>
                  <a:cubicBezTo>
                    <a:pt x="1707932" y="1181276"/>
                    <a:pt x="1718878" y="1177052"/>
                    <a:pt x="1730112" y="1185885"/>
                  </a:cubicBezTo>
                  <a:cubicBezTo>
                    <a:pt x="1755076" y="1205472"/>
                    <a:pt x="1781767" y="1206432"/>
                    <a:pt x="1809996" y="1194046"/>
                  </a:cubicBezTo>
                  <a:cubicBezTo>
                    <a:pt x="1830159" y="1185213"/>
                    <a:pt x="1850034" y="1183196"/>
                    <a:pt x="1871254" y="1192126"/>
                  </a:cubicBezTo>
                  <a:cubicBezTo>
                    <a:pt x="1879415" y="1195582"/>
                    <a:pt x="1889977" y="1193278"/>
                    <a:pt x="1899482" y="1194046"/>
                  </a:cubicBezTo>
                  <a:cubicBezTo>
                    <a:pt x="1904859" y="1194430"/>
                    <a:pt x="1910813" y="1194526"/>
                    <a:pt x="1915420" y="1196927"/>
                  </a:cubicBezTo>
                  <a:cubicBezTo>
                    <a:pt x="1927711" y="1203072"/>
                    <a:pt x="1939136" y="1210945"/>
                    <a:pt x="1951522" y="1216994"/>
                  </a:cubicBezTo>
                  <a:cubicBezTo>
                    <a:pt x="1957475" y="1219874"/>
                    <a:pt x="1964580" y="1221410"/>
                    <a:pt x="1971302" y="1221507"/>
                  </a:cubicBezTo>
                  <a:cubicBezTo>
                    <a:pt x="1991177" y="1221987"/>
                    <a:pt x="2011052" y="1221987"/>
                    <a:pt x="2030831" y="1221123"/>
                  </a:cubicBezTo>
                  <a:cubicBezTo>
                    <a:pt x="2063476" y="1219778"/>
                    <a:pt x="2096601" y="1219490"/>
                    <a:pt x="2120125" y="1190878"/>
                  </a:cubicBezTo>
                  <a:cubicBezTo>
                    <a:pt x="2122046" y="1188573"/>
                    <a:pt x="2126174" y="1187229"/>
                    <a:pt x="2129439" y="1186845"/>
                  </a:cubicBezTo>
                  <a:cubicBezTo>
                    <a:pt x="2144513" y="1185021"/>
                    <a:pt x="2159971" y="1184828"/>
                    <a:pt x="2174854" y="1181852"/>
                  </a:cubicBezTo>
                  <a:cubicBezTo>
                    <a:pt x="2186760" y="1179452"/>
                    <a:pt x="2196650" y="1180220"/>
                    <a:pt x="2205674" y="1188669"/>
                  </a:cubicBezTo>
                  <a:cubicBezTo>
                    <a:pt x="2217485" y="1199807"/>
                    <a:pt x="2231887" y="1206336"/>
                    <a:pt x="2247634" y="1202784"/>
                  </a:cubicBezTo>
                  <a:cubicBezTo>
                    <a:pt x="2263379" y="1199327"/>
                    <a:pt x="2273749" y="1206816"/>
                    <a:pt x="2285367" y="1214594"/>
                  </a:cubicBezTo>
                  <a:cubicBezTo>
                    <a:pt x="2293817" y="1220258"/>
                    <a:pt x="2303418" y="1227363"/>
                    <a:pt x="2312827" y="1227939"/>
                  </a:cubicBezTo>
                  <a:cubicBezTo>
                    <a:pt x="2334143" y="1229187"/>
                    <a:pt x="2352482" y="1248967"/>
                    <a:pt x="2375622" y="1237733"/>
                  </a:cubicBezTo>
                  <a:cubicBezTo>
                    <a:pt x="2377158" y="1236965"/>
                    <a:pt x="2379942" y="1238885"/>
                    <a:pt x="2382151" y="1239365"/>
                  </a:cubicBezTo>
                  <a:cubicBezTo>
                    <a:pt x="2399817" y="1243014"/>
                    <a:pt x="2416428" y="1239461"/>
                    <a:pt x="2429390" y="1227459"/>
                  </a:cubicBezTo>
                  <a:cubicBezTo>
                    <a:pt x="2446385" y="1211809"/>
                    <a:pt x="2465203" y="1210272"/>
                    <a:pt x="2486134" y="1215362"/>
                  </a:cubicBezTo>
                  <a:cubicBezTo>
                    <a:pt x="2492856" y="1216994"/>
                    <a:pt x="2499577" y="1218146"/>
                    <a:pt x="2506394" y="1219490"/>
                  </a:cubicBezTo>
                  <a:cubicBezTo>
                    <a:pt x="2515611" y="1221410"/>
                    <a:pt x="2524925" y="1223427"/>
                    <a:pt x="2534142" y="1225347"/>
                  </a:cubicBezTo>
                  <a:cubicBezTo>
                    <a:pt x="2543072" y="1227268"/>
                    <a:pt x="2552962" y="1230532"/>
                    <a:pt x="2559874" y="1222275"/>
                  </a:cubicBezTo>
                  <a:cubicBezTo>
                    <a:pt x="2565827" y="1215169"/>
                    <a:pt x="2570052" y="1215842"/>
                    <a:pt x="2575525" y="1221987"/>
                  </a:cubicBezTo>
                  <a:cubicBezTo>
                    <a:pt x="2594536" y="1243494"/>
                    <a:pt x="2617580" y="1256936"/>
                    <a:pt x="2646960" y="1257896"/>
                  </a:cubicBezTo>
                  <a:cubicBezTo>
                    <a:pt x="2653009" y="1258088"/>
                    <a:pt x="2659154" y="1259432"/>
                    <a:pt x="2665107" y="1260873"/>
                  </a:cubicBezTo>
                  <a:cubicBezTo>
                    <a:pt x="2668756" y="1261736"/>
                    <a:pt x="2673173" y="1262697"/>
                    <a:pt x="2675381" y="1265290"/>
                  </a:cubicBezTo>
                  <a:cubicBezTo>
                    <a:pt x="2692567" y="1285068"/>
                    <a:pt x="2713979" y="1298799"/>
                    <a:pt x="2737311" y="1309841"/>
                  </a:cubicBezTo>
                  <a:cubicBezTo>
                    <a:pt x="2745664" y="1313777"/>
                    <a:pt x="2754594" y="1317713"/>
                    <a:pt x="2763619" y="1318866"/>
                  </a:cubicBezTo>
                  <a:cubicBezTo>
                    <a:pt x="2773028" y="1320018"/>
                    <a:pt x="2782917" y="1318098"/>
                    <a:pt x="2792519" y="1317041"/>
                  </a:cubicBezTo>
                  <a:cubicBezTo>
                    <a:pt x="2798184" y="1316466"/>
                    <a:pt x="2804713" y="1316561"/>
                    <a:pt x="2809226" y="1313777"/>
                  </a:cubicBezTo>
                  <a:cubicBezTo>
                    <a:pt x="2823532" y="1305039"/>
                    <a:pt x="2837358" y="1295631"/>
                    <a:pt x="2850705" y="1285452"/>
                  </a:cubicBezTo>
                  <a:cubicBezTo>
                    <a:pt x="2862131" y="1276715"/>
                    <a:pt x="2864435" y="1275467"/>
                    <a:pt x="2874324" y="1286413"/>
                  </a:cubicBezTo>
                  <a:cubicBezTo>
                    <a:pt x="2884502" y="1297647"/>
                    <a:pt x="2897176" y="1303503"/>
                    <a:pt x="2911194" y="1305903"/>
                  </a:cubicBezTo>
                  <a:cubicBezTo>
                    <a:pt x="2933373" y="1309648"/>
                    <a:pt x="2955745" y="1312816"/>
                    <a:pt x="2978116" y="1314641"/>
                  </a:cubicBezTo>
                  <a:cubicBezTo>
                    <a:pt x="2998375" y="1316273"/>
                    <a:pt x="3008073" y="1307440"/>
                    <a:pt x="3012106" y="1287373"/>
                  </a:cubicBezTo>
                  <a:cubicBezTo>
                    <a:pt x="3014410" y="1276235"/>
                    <a:pt x="3017387" y="1264137"/>
                    <a:pt x="3029676" y="1261161"/>
                  </a:cubicBezTo>
                  <a:cubicBezTo>
                    <a:pt x="3049744" y="1256360"/>
                    <a:pt x="3070579" y="1254248"/>
                    <a:pt x="3080469" y="1230724"/>
                  </a:cubicBezTo>
                  <a:cubicBezTo>
                    <a:pt x="3085941" y="1235909"/>
                    <a:pt x="3089302" y="1238981"/>
                    <a:pt x="3092567" y="1242054"/>
                  </a:cubicBezTo>
                  <a:cubicBezTo>
                    <a:pt x="3101592" y="1250599"/>
                    <a:pt x="3120314" y="1254248"/>
                    <a:pt x="3129821" y="1246855"/>
                  </a:cubicBezTo>
                  <a:cubicBezTo>
                    <a:pt x="3143839" y="1236101"/>
                    <a:pt x="3156705" y="1238117"/>
                    <a:pt x="3170147" y="1246471"/>
                  </a:cubicBezTo>
                  <a:cubicBezTo>
                    <a:pt x="3192615" y="1260297"/>
                    <a:pt x="3217674" y="1257128"/>
                    <a:pt x="3240429" y="1251559"/>
                  </a:cubicBezTo>
                  <a:cubicBezTo>
                    <a:pt x="3257617" y="1247430"/>
                    <a:pt x="3275956" y="1239845"/>
                    <a:pt x="3287189" y="1222466"/>
                  </a:cubicBezTo>
                  <a:cubicBezTo>
                    <a:pt x="3290741" y="1216898"/>
                    <a:pt x="3298711" y="1214113"/>
                    <a:pt x="3305049" y="1210465"/>
                  </a:cubicBezTo>
                  <a:cubicBezTo>
                    <a:pt x="3310329" y="1207488"/>
                    <a:pt x="3315898" y="1204704"/>
                    <a:pt x="3321755" y="1202784"/>
                  </a:cubicBezTo>
                  <a:cubicBezTo>
                    <a:pt x="3327995" y="1200671"/>
                    <a:pt x="3334909" y="1197598"/>
                    <a:pt x="3341055" y="1198463"/>
                  </a:cubicBezTo>
                  <a:cubicBezTo>
                    <a:pt x="3359681" y="1200959"/>
                    <a:pt x="3374467" y="1196062"/>
                    <a:pt x="3387621" y="1182140"/>
                  </a:cubicBezTo>
                  <a:cubicBezTo>
                    <a:pt x="3394439" y="1174939"/>
                    <a:pt x="3404520" y="1166202"/>
                    <a:pt x="3413161" y="1166105"/>
                  </a:cubicBezTo>
                  <a:cubicBezTo>
                    <a:pt x="3434189" y="1165818"/>
                    <a:pt x="3451663" y="1158905"/>
                    <a:pt x="3470579" y="1150647"/>
                  </a:cubicBezTo>
                  <a:cubicBezTo>
                    <a:pt x="3482772" y="1145366"/>
                    <a:pt x="3496598" y="1141718"/>
                    <a:pt x="3509657" y="1136821"/>
                  </a:cubicBezTo>
                  <a:cubicBezTo>
                    <a:pt x="3524923" y="1131060"/>
                    <a:pt x="3541534" y="1128948"/>
                    <a:pt x="3550847" y="1113009"/>
                  </a:cubicBezTo>
                  <a:cubicBezTo>
                    <a:pt x="3551903" y="1111281"/>
                    <a:pt x="3555072" y="1110993"/>
                    <a:pt x="3556608" y="1109361"/>
                  </a:cubicBezTo>
                  <a:cubicBezTo>
                    <a:pt x="3561505" y="1104368"/>
                    <a:pt x="3567842" y="1099760"/>
                    <a:pt x="3570435" y="1093710"/>
                  </a:cubicBezTo>
                  <a:cubicBezTo>
                    <a:pt x="3577923" y="1076044"/>
                    <a:pt x="3583780" y="1057800"/>
                    <a:pt x="3590501" y="1039846"/>
                  </a:cubicBezTo>
                  <a:cubicBezTo>
                    <a:pt x="3591942" y="1036005"/>
                    <a:pt x="3593285" y="1031108"/>
                    <a:pt x="3596263" y="1028900"/>
                  </a:cubicBezTo>
                  <a:cubicBezTo>
                    <a:pt x="3613449" y="1016226"/>
                    <a:pt x="3630925" y="1004032"/>
                    <a:pt x="3648591" y="992030"/>
                  </a:cubicBezTo>
                  <a:cubicBezTo>
                    <a:pt x="3655696" y="987229"/>
                    <a:pt x="3661649" y="989918"/>
                    <a:pt x="3667986" y="995487"/>
                  </a:cubicBezTo>
                  <a:cubicBezTo>
                    <a:pt x="3674131" y="1000768"/>
                    <a:pt x="3681717" y="1006240"/>
                    <a:pt x="3689397" y="1007585"/>
                  </a:cubicBezTo>
                  <a:cubicBezTo>
                    <a:pt x="3704760" y="1010177"/>
                    <a:pt x="3720698" y="1010753"/>
                    <a:pt x="3736349" y="1010753"/>
                  </a:cubicBezTo>
                  <a:cubicBezTo>
                    <a:pt x="3742205" y="1010753"/>
                    <a:pt x="3748446" y="1007297"/>
                    <a:pt x="3753919" y="1004513"/>
                  </a:cubicBezTo>
                  <a:cubicBezTo>
                    <a:pt x="3764289" y="999231"/>
                    <a:pt x="3773890" y="992126"/>
                    <a:pt x="3784643" y="987710"/>
                  </a:cubicBezTo>
                  <a:cubicBezTo>
                    <a:pt x="3797126" y="982621"/>
                    <a:pt x="3804615" y="974459"/>
                    <a:pt x="3808359" y="961689"/>
                  </a:cubicBezTo>
                  <a:cubicBezTo>
                    <a:pt x="3813929" y="942679"/>
                    <a:pt x="3827179" y="929428"/>
                    <a:pt x="3842829" y="918674"/>
                  </a:cubicBezTo>
                  <a:cubicBezTo>
                    <a:pt x="3862705" y="904944"/>
                    <a:pt x="3886421" y="905616"/>
                    <a:pt x="3908983" y="902256"/>
                  </a:cubicBezTo>
                  <a:cubicBezTo>
                    <a:pt x="3917625" y="901008"/>
                    <a:pt x="3926555" y="899951"/>
                    <a:pt x="3934428" y="896783"/>
                  </a:cubicBezTo>
                  <a:cubicBezTo>
                    <a:pt x="3964288" y="884877"/>
                    <a:pt x="3994149" y="873548"/>
                    <a:pt x="4026987" y="873835"/>
                  </a:cubicBezTo>
                  <a:cubicBezTo>
                    <a:pt x="4029674" y="873835"/>
                    <a:pt x="4032363" y="873548"/>
                    <a:pt x="4035051" y="873067"/>
                  </a:cubicBezTo>
                  <a:cubicBezTo>
                    <a:pt x="4058383" y="869131"/>
                    <a:pt x="4082483" y="867594"/>
                    <a:pt x="4099189" y="846664"/>
                  </a:cubicBezTo>
                  <a:cubicBezTo>
                    <a:pt x="4102261" y="842823"/>
                    <a:pt x="4109271" y="841671"/>
                    <a:pt x="4114647" y="840134"/>
                  </a:cubicBezTo>
                  <a:cubicBezTo>
                    <a:pt x="4123961" y="837638"/>
                    <a:pt x="4130203" y="832549"/>
                    <a:pt x="4133563" y="823427"/>
                  </a:cubicBezTo>
                  <a:cubicBezTo>
                    <a:pt x="4139229" y="807681"/>
                    <a:pt x="4145949" y="792223"/>
                    <a:pt x="4151039" y="776284"/>
                  </a:cubicBezTo>
                  <a:cubicBezTo>
                    <a:pt x="4154591" y="765338"/>
                    <a:pt x="4161215" y="759289"/>
                    <a:pt x="4171489" y="754776"/>
                  </a:cubicBezTo>
                  <a:cubicBezTo>
                    <a:pt x="4177251" y="752280"/>
                    <a:pt x="4182243" y="746808"/>
                    <a:pt x="4186372" y="741718"/>
                  </a:cubicBezTo>
                  <a:cubicBezTo>
                    <a:pt x="4191365" y="735573"/>
                    <a:pt x="4193957" y="727412"/>
                    <a:pt x="4199429" y="721940"/>
                  </a:cubicBezTo>
                  <a:cubicBezTo>
                    <a:pt x="4212775" y="708305"/>
                    <a:pt x="4216905" y="693231"/>
                    <a:pt x="4212487" y="674604"/>
                  </a:cubicBezTo>
                  <a:cubicBezTo>
                    <a:pt x="4208551" y="658090"/>
                    <a:pt x="4218921" y="636006"/>
                    <a:pt x="4232555" y="632645"/>
                  </a:cubicBezTo>
                  <a:cubicBezTo>
                    <a:pt x="4247629" y="628900"/>
                    <a:pt x="4257999" y="619684"/>
                    <a:pt x="4268657" y="609410"/>
                  </a:cubicBezTo>
                  <a:cubicBezTo>
                    <a:pt x="4274609" y="603649"/>
                    <a:pt x="4282963" y="598656"/>
                    <a:pt x="4291028" y="597216"/>
                  </a:cubicBezTo>
                  <a:cubicBezTo>
                    <a:pt x="4321657" y="591647"/>
                    <a:pt x="4350557" y="598464"/>
                    <a:pt x="4379651" y="609506"/>
                  </a:cubicBezTo>
                  <a:cubicBezTo>
                    <a:pt x="4398661" y="616707"/>
                    <a:pt x="4419784" y="618627"/>
                    <a:pt x="4440139" y="621507"/>
                  </a:cubicBezTo>
                  <a:cubicBezTo>
                    <a:pt x="4446477" y="622371"/>
                    <a:pt x="4454542" y="620452"/>
                    <a:pt x="4460015" y="616899"/>
                  </a:cubicBezTo>
                  <a:cubicBezTo>
                    <a:pt x="4479218" y="604609"/>
                    <a:pt x="4498325" y="591935"/>
                    <a:pt x="4516183" y="577724"/>
                  </a:cubicBezTo>
                  <a:cubicBezTo>
                    <a:pt x="4532795" y="564379"/>
                    <a:pt x="4551517" y="558810"/>
                    <a:pt x="4571681" y="560250"/>
                  </a:cubicBezTo>
                  <a:cubicBezTo>
                    <a:pt x="4586371" y="561306"/>
                    <a:pt x="4599621" y="558905"/>
                    <a:pt x="4613447" y="555257"/>
                  </a:cubicBezTo>
                  <a:cubicBezTo>
                    <a:pt x="4624969" y="552185"/>
                    <a:pt x="4637643" y="550072"/>
                    <a:pt x="4649355" y="551417"/>
                  </a:cubicBezTo>
                  <a:cubicBezTo>
                    <a:pt x="4665775" y="553337"/>
                    <a:pt x="4679313" y="550553"/>
                    <a:pt x="4692467" y="540663"/>
                  </a:cubicBezTo>
                  <a:cubicBezTo>
                    <a:pt x="4699476" y="535382"/>
                    <a:pt x="4708502" y="532598"/>
                    <a:pt x="4716855" y="528949"/>
                  </a:cubicBezTo>
                  <a:cubicBezTo>
                    <a:pt x="4729721" y="523284"/>
                    <a:pt x="4743067" y="518483"/>
                    <a:pt x="4755645" y="512147"/>
                  </a:cubicBezTo>
                  <a:cubicBezTo>
                    <a:pt x="4769183" y="505425"/>
                    <a:pt x="4781569" y="496112"/>
                    <a:pt x="4795395" y="490351"/>
                  </a:cubicBezTo>
                  <a:cubicBezTo>
                    <a:pt x="4810278" y="484110"/>
                    <a:pt x="4819879" y="474605"/>
                    <a:pt x="4825928" y="459818"/>
                  </a:cubicBezTo>
                  <a:cubicBezTo>
                    <a:pt x="4829769" y="450504"/>
                    <a:pt x="4835049" y="440615"/>
                    <a:pt x="4842347" y="434086"/>
                  </a:cubicBezTo>
                  <a:cubicBezTo>
                    <a:pt x="4857422" y="420740"/>
                    <a:pt x="4875087" y="410370"/>
                    <a:pt x="4890451" y="397216"/>
                  </a:cubicBezTo>
                  <a:cubicBezTo>
                    <a:pt x="4912054" y="378781"/>
                    <a:pt x="4932025" y="359194"/>
                    <a:pt x="4933945" y="327701"/>
                  </a:cubicBezTo>
                  <a:cubicBezTo>
                    <a:pt x="4935001" y="310322"/>
                    <a:pt x="4944219" y="302929"/>
                    <a:pt x="4961214" y="298801"/>
                  </a:cubicBezTo>
                  <a:cubicBezTo>
                    <a:pt x="4966878" y="297457"/>
                    <a:pt x="4974945" y="294864"/>
                    <a:pt x="4976672" y="290639"/>
                  </a:cubicBezTo>
                  <a:cubicBezTo>
                    <a:pt x="4981857" y="278061"/>
                    <a:pt x="4992610" y="275565"/>
                    <a:pt x="5002979" y="270573"/>
                  </a:cubicBezTo>
                  <a:cubicBezTo>
                    <a:pt x="5009221" y="267596"/>
                    <a:pt x="5016903" y="261739"/>
                    <a:pt x="5018535" y="255690"/>
                  </a:cubicBezTo>
                  <a:cubicBezTo>
                    <a:pt x="5025255" y="231206"/>
                    <a:pt x="5043690" y="216804"/>
                    <a:pt x="5061069" y="200961"/>
                  </a:cubicBezTo>
                  <a:cubicBezTo>
                    <a:pt x="5066158" y="196256"/>
                    <a:pt x="5071631" y="190879"/>
                    <a:pt x="5074127" y="184735"/>
                  </a:cubicBezTo>
                  <a:cubicBezTo>
                    <a:pt x="5079409" y="171484"/>
                    <a:pt x="5087281" y="161882"/>
                    <a:pt x="5101108" y="156891"/>
                  </a:cubicBezTo>
                  <a:cubicBezTo>
                    <a:pt x="5105524" y="155354"/>
                    <a:pt x="5109557" y="151801"/>
                    <a:pt x="5112918" y="148441"/>
                  </a:cubicBezTo>
                  <a:cubicBezTo>
                    <a:pt x="5120119" y="141144"/>
                    <a:pt x="5126167" y="132598"/>
                    <a:pt x="5133753" y="125782"/>
                  </a:cubicBezTo>
                  <a:cubicBezTo>
                    <a:pt x="5153051" y="108211"/>
                    <a:pt x="5172159" y="90928"/>
                    <a:pt x="5183393" y="66348"/>
                  </a:cubicBezTo>
                  <a:cubicBezTo>
                    <a:pt x="5188865" y="54346"/>
                    <a:pt x="5195107" y="41288"/>
                    <a:pt x="5204709" y="33030"/>
                  </a:cubicBezTo>
                  <a:cubicBezTo>
                    <a:pt x="5216903" y="22565"/>
                    <a:pt x="5232937" y="16612"/>
                    <a:pt x="5247243" y="8451"/>
                  </a:cubicBezTo>
                  <a:close/>
                </a:path>
              </a:pathLst>
            </a:custGeom>
            <a:blipFill dpi="0" rotWithShape="1">
              <a:blip r:embed="rId4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FB1DA8D0-BDE1-49A7-8823-7939D03883C7}"/>
              </a:ext>
            </a:extLst>
          </p:cNvPr>
          <p:cNvSpPr txBox="1"/>
          <p:nvPr/>
        </p:nvSpPr>
        <p:spPr>
          <a:xfrm>
            <a:off x="7144871" y="577775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Click to </a:t>
            </a:r>
            <a:r>
              <a:rPr lang="en-US">
                <a:solidFill>
                  <a:schemeClr val="bg1"/>
                </a:solidFill>
              </a:rPr>
              <a:t>No I In Team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BAC350-EFF1-47D1-8AA6-255B530B7B49}"/>
              </a:ext>
            </a:extLst>
          </p:cNvPr>
          <p:cNvSpPr txBox="1"/>
          <p:nvPr/>
        </p:nvSpPr>
        <p:spPr>
          <a:xfrm>
            <a:off x="9878092" y="5251036"/>
            <a:ext cx="295611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bg1"/>
                </a:solidFill>
              </a:rPr>
              <a:t>Image: army</a:t>
            </a:r>
            <a:r>
              <a:rPr lang="en-US" b="1">
                <a:solidFill>
                  <a:schemeClr val="bg1"/>
                </a:solidFill>
                <a:ea typeface="+mn-lt"/>
                <a:cs typeface="+mn-lt"/>
              </a:rPr>
              <a:t>.mod.uk</a:t>
            </a:r>
            <a:endParaRPr lang="en-US">
              <a:solidFill>
                <a:schemeClr val="bg1"/>
              </a:solidFill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D7F619-AD5C-418C-914D-C2AB61F40F2E}"/>
              </a:ext>
            </a:extLst>
          </p:cNvPr>
          <p:cNvSpPr txBox="1"/>
          <p:nvPr/>
        </p:nvSpPr>
        <p:spPr>
          <a:xfrm>
            <a:off x="6920753" y="-64321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Click to add text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89CB71-D81F-4B84-AE42-36F4632760C2}"/>
              </a:ext>
            </a:extLst>
          </p:cNvPr>
          <p:cNvSpPr txBox="1"/>
          <p:nvPr/>
        </p:nvSpPr>
        <p:spPr>
          <a:xfrm>
            <a:off x="6570569" y="93569"/>
            <a:ext cx="469302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o </a:t>
            </a:r>
            <a:r>
              <a:rPr lang="en-US" sz="2800">
                <a:solidFill>
                  <a:schemeClr val="bg1"/>
                </a:solidFill>
              </a:rPr>
              <a:t>T</a:t>
            </a:r>
            <a:r>
              <a:rPr lang="en-US">
                <a:solidFill>
                  <a:schemeClr val="bg1"/>
                </a:solidFill>
              </a:rPr>
              <a:t>ogether </a:t>
            </a:r>
            <a:r>
              <a:rPr lang="en-US" sz="2800">
                <a:solidFill>
                  <a:schemeClr val="bg1"/>
                </a:solidFill>
              </a:rPr>
              <a:t>E</a:t>
            </a:r>
            <a:r>
              <a:rPr lang="en-US">
                <a:solidFill>
                  <a:schemeClr val="bg1"/>
                </a:solidFill>
              </a:rPr>
              <a:t>veryone </a:t>
            </a:r>
            <a:r>
              <a:rPr lang="en-US" sz="2800">
                <a:solidFill>
                  <a:schemeClr val="bg1"/>
                </a:solidFill>
              </a:rPr>
              <a:t>A</a:t>
            </a:r>
            <a:r>
              <a:rPr lang="en-US" sz="2000">
                <a:solidFill>
                  <a:schemeClr val="bg1"/>
                </a:solidFill>
              </a:rPr>
              <a:t>chieves</a:t>
            </a:r>
            <a:r>
              <a:rPr lang="en-US">
                <a:solidFill>
                  <a:schemeClr val="bg1"/>
                </a:solidFill>
              </a:rPr>
              <a:t> </a:t>
            </a:r>
            <a:r>
              <a:rPr lang="en-US" sz="2800">
                <a:solidFill>
                  <a:schemeClr val="bg1"/>
                </a:solidFill>
              </a:rPr>
              <a:t>M</a:t>
            </a:r>
            <a:r>
              <a:rPr lang="en-US">
                <a:solidFill>
                  <a:schemeClr val="bg1"/>
                </a:solidFill>
              </a:rPr>
              <a:t>ore</a:t>
            </a:r>
          </a:p>
        </p:txBody>
      </p:sp>
    </p:spTree>
    <p:extLst>
      <p:ext uri="{BB962C8B-B14F-4D97-AF65-F5344CB8AC3E}">
        <p14:creationId xmlns:p14="http://schemas.microsoft.com/office/powerpoint/2010/main" val="15499759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swinging, person, player, hitting&#10;&#10;Description automatically generated">
            <a:extLst>
              <a:ext uri="{FF2B5EF4-FFF2-40B4-BE49-F238E27FC236}">
                <a16:creationId xmlns:a16="http://schemas.microsoft.com/office/drawing/2014/main" id="{67BAEEB9-5A13-4F7A-B9D2-A43A53A6145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4536" b="15107"/>
          <a:stretch/>
        </p:blipFill>
        <p:spPr>
          <a:xfrm>
            <a:off x="-3047" y="10"/>
            <a:ext cx="12270440" cy="690281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4711DE-CA21-4015-99DF-9FD742371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7699" y="-296022"/>
            <a:ext cx="6055660" cy="1325563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>
                <a:solidFill>
                  <a:srgbClr val="FFFFFF"/>
                </a:solidFill>
                <a:cs typeface="Calibri Light"/>
              </a:rPr>
              <a:t>Trust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548F3F-6C17-4419-87F7-C9BE5929F7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1585" y="4607175"/>
            <a:ext cx="10459156" cy="203338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/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What this shows is that when trust dissolves, so does the psychological safety of the team this will lead to the creation of a negative atmosphere, that affects all  team members and as an end result  this can lead to a loss of productivity, morale and innovation. </a:t>
            </a:r>
          </a:p>
          <a:p>
            <a:pPr marL="342900" indent="-342900"/>
            <a:endParaRPr lang="en-US" sz="2400">
              <a:solidFill>
                <a:schemeClr val="bg1"/>
              </a:solidFill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6980BBE-74BE-468B-8B5C-030EB4D87DBA}"/>
              </a:ext>
            </a:extLst>
          </p:cNvPr>
          <p:cNvSpPr txBox="1"/>
          <p:nvPr/>
        </p:nvSpPr>
        <p:spPr>
          <a:xfrm>
            <a:off x="341240" y="1035173"/>
            <a:ext cx="4475959" cy="33239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>
                <a:solidFill>
                  <a:schemeClr val="bg1"/>
                </a:solidFill>
              </a:rPr>
              <a:t>Psychological Safety</a:t>
            </a:r>
            <a:endParaRPr lang="en-US">
              <a:solidFill>
                <a:schemeClr val="bg1"/>
              </a:solidFill>
            </a:endParaRPr>
          </a:p>
          <a:p>
            <a:r>
              <a:rPr lang="en-US" sz="2400">
                <a:solidFill>
                  <a:schemeClr val="bg1"/>
                </a:solidFill>
              </a:rPr>
              <a:t>          (Brownlee, 2019)</a:t>
            </a:r>
            <a:endParaRPr lang="en-US" sz="2400">
              <a:solidFill>
                <a:schemeClr val="bg1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US" sz="2400">
              <a:solidFill>
                <a:schemeClr val="bg1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2400">
                <a:solidFill>
                  <a:schemeClr val="bg1"/>
                </a:solidFill>
                <a:cs typeface="Calibri"/>
              </a:rPr>
              <a:t>Innovation and decision making</a:t>
            </a:r>
          </a:p>
          <a:p>
            <a:pPr marL="285750" indent="-285750">
              <a:buFont typeface="Arial"/>
              <a:buChar char="•"/>
            </a:pPr>
            <a:endParaRPr lang="en-US" sz="2400">
              <a:solidFill>
                <a:schemeClr val="bg1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US" sz="2400">
              <a:solidFill>
                <a:schemeClr val="bg1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2400">
                <a:solidFill>
                  <a:schemeClr val="bg1"/>
                </a:solidFill>
                <a:cs typeface="Calibri"/>
              </a:rPr>
              <a:t>Higher Morale</a:t>
            </a:r>
          </a:p>
          <a:p>
            <a:pPr marL="285750" indent="-285750">
              <a:buFont typeface="Arial"/>
              <a:buChar char="•"/>
            </a:pPr>
            <a:endParaRPr lang="en-US" sz="2400">
              <a:solidFill>
                <a:schemeClr val="bg1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US">
              <a:solidFill>
                <a:schemeClr val="bg1"/>
              </a:solidFill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288B34-9EB6-4DD6-A7B3-666543CB20A8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A69BF7-0F1D-479E-96C0-2AEB598F65B0}"/>
              </a:ext>
            </a:extLst>
          </p:cNvPr>
          <p:cNvSpPr txBox="1"/>
          <p:nvPr/>
        </p:nvSpPr>
        <p:spPr>
          <a:xfrm>
            <a:off x="6850716" y="609040"/>
            <a:ext cx="45473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endParaRPr lang="en-US">
              <a:solidFill>
                <a:schemeClr val="bg1"/>
              </a:solidFill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2BDB28E-D93E-4955-939F-6DA861F14F5B}"/>
              </a:ext>
            </a:extLst>
          </p:cNvPr>
          <p:cNvSpPr txBox="1"/>
          <p:nvPr/>
        </p:nvSpPr>
        <p:spPr>
          <a:xfrm>
            <a:off x="9124575" y="1035175"/>
            <a:ext cx="2765611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rgbClr val="FFFFFF"/>
                </a:solidFill>
                <a:cs typeface="Calibri"/>
              </a:rPr>
              <a:t>"A Team is not a group of individuals that work together,</a:t>
            </a:r>
          </a:p>
          <a:p>
            <a:r>
              <a:rPr lang="en-US" sz="2400">
                <a:solidFill>
                  <a:srgbClr val="FFFFFF"/>
                </a:solidFill>
                <a:cs typeface="Calibri"/>
              </a:rPr>
              <a:t>A team is a group of individuals that Trust one another"</a:t>
            </a:r>
          </a:p>
          <a:p>
            <a:r>
              <a:rPr lang="en-US" sz="2400">
                <a:solidFill>
                  <a:srgbClr val="FFFFFF"/>
                </a:solidFill>
                <a:cs typeface="Calibri"/>
              </a:rPr>
              <a:t>       (Sinek, 2018)</a:t>
            </a:r>
          </a:p>
        </p:txBody>
      </p:sp>
    </p:spTree>
    <p:extLst>
      <p:ext uri="{BB962C8B-B14F-4D97-AF65-F5344CB8AC3E}">
        <p14:creationId xmlns:p14="http://schemas.microsoft.com/office/powerpoint/2010/main" val="1358928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engine, black, old, control panel&#10;&#10;Description automatically generated">
            <a:extLst>
              <a:ext uri="{FF2B5EF4-FFF2-40B4-BE49-F238E27FC236}">
                <a16:creationId xmlns:a16="http://schemas.microsoft.com/office/drawing/2014/main" id="{A3DC0DE8-7B6E-4BA7-B647-7EFCAA806CC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654" b="8760"/>
          <a:stretch/>
        </p:blipFill>
        <p:spPr>
          <a:xfrm>
            <a:off x="20" y="-44823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FDEE326-8499-4FC4-8CE1-07E9E9586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-2026490"/>
            <a:ext cx="9144000" cy="291172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Calibri Light"/>
              </a:rPr>
              <a:t>Group Dynamics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B59E7D-7198-42DB-86A9-5F6D0FC175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2912" y="901397"/>
            <a:ext cx="11665322" cy="3634245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>
              <a:solidFill>
                <a:srgbClr val="FFFFFF"/>
              </a:solidFill>
              <a:cs typeface="Calibri"/>
            </a:endParaRPr>
          </a:p>
          <a:p>
            <a:endParaRPr lang="en-US">
              <a:solidFill>
                <a:srgbClr val="FFFFFF"/>
              </a:solidFill>
              <a:cs typeface="Calibri"/>
            </a:endParaRPr>
          </a:p>
          <a:p>
            <a:endParaRPr lang="en-US">
              <a:solidFill>
                <a:srgbClr val="FFFFFF"/>
              </a:solidFill>
              <a:cs typeface="Calibri"/>
            </a:endParaRPr>
          </a:p>
          <a:p>
            <a:r>
              <a:rPr lang="en-US" sz="3200">
                <a:solidFill>
                  <a:srgbClr val="FFFFFF"/>
                </a:solidFill>
                <a:cs typeface="Calibri"/>
              </a:rPr>
              <a:t>Group Dynamics?  A study of social processes in individual behaviors that operate and interact within a group such as Communication, Conflict and Conformity</a:t>
            </a:r>
          </a:p>
          <a:p>
            <a:r>
              <a:rPr lang="en-US">
                <a:solidFill>
                  <a:srgbClr val="FFFFFF"/>
                </a:solidFill>
                <a:cs typeface="Calibri"/>
              </a:rPr>
              <a:t>    </a:t>
            </a:r>
          </a:p>
          <a:p>
            <a:endParaRPr lang="en-US">
              <a:solidFill>
                <a:srgbClr val="FFFFFF"/>
              </a:solidFill>
              <a:cs typeface="Calibri"/>
            </a:endParaRPr>
          </a:p>
          <a:p>
            <a:endParaRPr lang="en-US">
              <a:solidFill>
                <a:srgbClr val="FFFFFF"/>
              </a:solidFill>
              <a:cs typeface="Calibri"/>
            </a:endParaRPr>
          </a:p>
          <a:p>
            <a:endParaRPr lang="en-US">
              <a:solidFill>
                <a:srgbClr val="FFFFFF"/>
              </a:solidFill>
              <a:cs typeface="Calibri"/>
            </a:endParaRPr>
          </a:p>
          <a:p>
            <a:endParaRPr lang="en-US">
              <a:solidFill>
                <a:srgbClr val="FFFFFF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48C193-221E-4155-8473-379004701C08}"/>
              </a:ext>
            </a:extLst>
          </p:cNvPr>
          <p:cNvSpPr txBox="1"/>
          <p:nvPr/>
        </p:nvSpPr>
        <p:spPr>
          <a:xfrm>
            <a:off x="9870532" y="6657945"/>
            <a:ext cx="232146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643157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Rectangle 71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445953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7ACBBE-596E-4CF1-9D3D-8CDFAE472C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91260"/>
            <a:ext cx="6594189" cy="162521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Calibri Light"/>
              </a:rPr>
              <a:t> Bruce .W. Tuckman</a:t>
            </a:r>
            <a:br>
              <a:rPr lang="en-US">
                <a:cs typeface="Calibri Light"/>
              </a:rPr>
            </a:br>
            <a:r>
              <a:rPr lang="en-US">
                <a:solidFill>
                  <a:srgbClr val="FFFFFF"/>
                </a:solidFill>
                <a:cs typeface="Calibri Light"/>
              </a:rPr>
              <a:t> Theory (1965)</a:t>
            </a:r>
            <a:endParaRPr lang="en-US">
              <a:solidFill>
                <a:srgbClr val="FFFFFF"/>
              </a:solidFill>
            </a:endParaRPr>
          </a:p>
        </p:txBody>
      </p:sp>
      <p:pic>
        <p:nvPicPr>
          <p:cNvPr id="13" name="Picture 14" descr="A picture containing text&#10;&#10;Description automatically generated">
            <a:extLst>
              <a:ext uri="{FF2B5EF4-FFF2-40B4-BE49-F238E27FC236}">
                <a16:creationId xmlns:a16="http://schemas.microsoft.com/office/drawing/2014/main" id="{B4F87248-2BFD-4210-B5C6-8E5FFC541F6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1" b="2435"/>
          <a:stretch/>
        </p:blipFill>
        <p:spPr>
          <a:xfrm>
            <a:off x="428400" y="2432491"/>
            <a:ext cx="7058306" cy="4080254"/>
          </a:xfrm>
          <a:prstGeom prst="rect">
            <a:avLst/>
          </a:prstGeom>
        </p:spPr>
      </p:pic>
      <p:sp>
        <p:nvSpPr>
          <p:cNvPr id="74" name="Rectangle 73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75" y="321732"/>
            <a:ext cx="431329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357B10C3-9717-4099-B435-181CA461BB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5130468" y="322520"/>
            <a:ext cx="2431677" cy="1963832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157EFEE-13A4-41D1-894D-AC02E646E39A}"/>
              </a:ext>
            </a:extLst>
          </p:cNvPr>
          <p:cNvSpPr txBox="1"/>
          <p:nvPr/>
        </p:nvSpPr>
        <p:spPr>
          <a:xfrm>
            <a:off x="7795992" y="529861"/>
            <a:ext cx="3662082" cy="53245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>
                <a:solidFill>
                  <a:srgbClr val="FFFFFF"/>
                </a:solidFill>
                <a:cs typeface="Calibri"/>
              </a:rPr>
              <a:t>Forming</a:t>
            </a:r>
          </a:p>
          <a:p>
            <a:endParaRPr lang="en-US" sz="2000">
              <a:solidFill>
                <a:srgbClr val="FFFFFF"/>
              </a:solidFill>
              <a:cs typeface="Calibri"/>
            </a:endParaRPr>
          </a:p>
          <a:p>
            <a:endParaRPr lang="en-US" sz="2000">
              <a:solidFill>
                <a:srgbClr val="FFFFFF"/>
              </a:solidFill>
              <a:cs typeface="Calibri"/>
            </a:endParaRPr>
          </a:p>
          <a:p>
            <a:endParaRPr lang="en-US" sz="2000">
              <a:solidFill>
                <a:srgbClr val="FFFFFF"/>
              </a:solidFill>
              <a:cs typeface="Calibri"/>
            </a:endParaRPr>
          </a:p>
          <a:p>
            <a:r>
              <a:rPr lang="en-US" sz="2000">
                <a:solidFill>
                  <a:srgbClr val="FFFFFF"/>
                </a:solidFill>
                <a:cs typeface="Calibri"/>
              </a:rPr>
              <a:t>Storming</a:t>
            </a:r>
          </a:p>
          <a:p>
            <a:endParaRPr lang="en-US" sz="2000">
              <a:solidFill>
                <a:srgbClr val="FFFFFF"/>
              </a:solidFill>
              <a:cs typeface="Calibri"/>
            </a:endParaRPr>
          </a:p>
          <a:p>
            <a:endParaRPr lang="en-US" sz="2000">
              <a:solidFill>
                <a:srgbClr val="FFFFFF"/>
              </a:solidFill>
              <a:cs typeface="Calibri"/>
            </a:endParaRPr>
          </a:p>
          <a:p>
            <a:endParaRPr lang="en-US" sz="2000">
              <a:solidFill>
                <a:srgbClr val="FFFFFF"/>
              </a:solidFill>
              <a:cs typeface="Calibri"/>
            </a:endParaRPr>
          </a:p>
          <a:p>
            <a:r>
              <a:rPr lang="en-US" sz="2000">
                <a:solidFill>
                  <a:srgbClr val="FFFFFF"/>
                </a:solidFill>
                <a:cs typeface="Calibri"/>
              </a:rPr>
              <a:t>Norming</a:t>
            </a:r>
          </a:p>
          <a:p>
            <a:endParaRPr lang="en-US" sz="2000">
              <a:solidFill>
                <a:srgbClr val="FFFFFF"/>
              </a:solidFill>
              <a:cs typeface="Calibri"/>
            </a:endParaRPr>
          </a:p>
          <a:p>
            <a:endParaRPr lang="en-US" sz="2000">
              <a:solidFill>
                <a:srgbClr val="FFFFFF"/>
              </a:solidFill>
              <a:cs typeface="Calibri"/>
            </a:endParaRPr>
          </a:p>
          <a:p>
            <a:endParaRPr lang="en-US" sz="2000">
              <a:solidFill>
                <a:srgbClr val="FFFFFF"/>
              </a:solidFill>
              <a:cs typeface="Calibri"/>
            </a:endParaRPr>
          </a:p>
          <a:p>
            <a:r>
              <a:rPr lang="en-US" sz="2000">
                <a:solidFill>
                  <a:srgbClr val="FFFFFF"/>
                </a:solidFill>
                <a:cs typeface="Calibri"/>
              </a:rPr>
              <a:t>Performing</a:t>
            </a:r>
          </a:p>
          <a:p>
            <a:endParaRPr lang="en-US" sz="2000">
              <a:solidFill>
                <a:srgbClr val="FFFFFF"/>
              </a:solidFill>
              <a:cs typeface="Calibri"/>
            </a:endParaRPr>
          </a:p>
          <a:p>
            <a:endParaRPr lang="en-US" sz="2000">
              <a:solidFill>
                <a:srgbClr val="FFFFFF"/>
              </a:solidFill>
              <a:cs typeface="Calibri"/>
            </a:endParaRPr>
          </a:p>
          <a:p>
            <a:endParaRPr lang="en-US" sz="2000">
              <a:solidFill>
                <a:srgbClr val="FFFFFF"/>
              </a:solidFill>
              <a:cs typeface="Calibri"/>
            </a:endParaRPr>
          </a:p>
          <a:p>
            <a:r>
              <a:rPr lang="en-US" sz="2000">
                <a:solidFill>
                  <a:srgbClr val="FFFFFF"/>
                </a:solidFill>
                <a:cs typeface="Calibri"/>
              </a:rPr>
              <a:t>Adjourning/Mourning</a:t>
            </a:r>
          </a:p>
        </p:txBody>
      </p:sp>
    </p:spTree>
    <p:extLst>
      <p:ext uri="{BB962C8B-B14F-4D97-AF65-F5344CB8AC3E}">
        <p14:creationId xmlns:p14="http://schemas.microsoft.com/office/powerpoint/2010/main" val="26782099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655A4D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7161DE-50E5-4A9F-8A51-2E9838811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 fontScale="90000"/>
          </a:bodyPr>
          <a:lstStyle/>
          <a:p>
            <a:pPr algn="r"/>
            <a:r>
              <a:rPr lang="en-US">
                <a:solidFill>
                  <a:srgbClr val="FFFFFF"/>
                </a:solidFill>
                <a:cs typeface="Calibri Light"/>
              </a:rPr>
              <a:t>  Team Failure? </a:t>
            </a:r>
            <a:br>
              <a:rPr lang="en-US">
                <a:cs typeface="Calibri Light"/>
              </a:rPr>
            </a:br>
            <a:br>
              <a:rPr lang="en-US">
                <a:cs typeface="Calibri Light"/>
              </a:rPr>
            </a:br>
            <a:endParaRPr lang="en-US">
              <a:solidFill>
                <a:srgbClr val="FFFFFF"/>
              </a:solidFill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81B0A91-A824-4AA6-AC06-5B3AD238DD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7206" b="2"/>
          <a:stretch/>
        </p:blipFill>
        <p:spPr>
          <a:xfrm>
            <a:off x="327547" y="220880"/>
            <a:ext cx="7058306" cy="4107392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E934F221-BEC9-42ED-992A-52E9D50246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327" t="22059" b="-21569"/>
          <a:stretch/>
        </p:blipFill>
        <p:spPr>
          <a:xfrm>
            <a:off x="330878" y="4576795"/>
            <a:ext cx="3724367" cy="2507291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13F75F9-3E43-45A1-A24C-EC681AD798BA}"/>
              </a:ext>
            </a:extLst>
          </p:cNvPr>
          <p:cNvSpPr txBox="1"/>
          <p:nvPr/>
        </p:nvSpPr>
        <p:spPr>
          <a:xfrm>
            <a:off x="7772400" y="1026459"/>
            <a:ext cx="3751729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  <a:cs typeface="Calibri"/>
              </a:rPr>
              <a:t>Bad leadership</a:t>
            </a:r>
          </a:p>
          <a:p>
            <a:pPr marL="285750" indent="-285750">
              <a:buFont typeface="Arial"/>
              <a:buChar char="•"/>
            </a:pPr>
            <a:endParaRPr lang="en-US">
              <a:solidFill>
                <a:schemeClr val="bg1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  <a:cs typeface="Calibri"/>
              </a:rPr>
              <a:t>Confliction</a:t>
            </a:r>
          </a:p>
          <a:p>
            <a:pPr marL="285750" indent="-285750">
              <a:buFont typeface="Arial"/>
              <a:buChar char="•"/>
            </a:pPr>
            <a:endParaRPr lang="en-US">
              <a:solidFill>
                <a:schemeClr val="bg1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  <a:cs typeface="Calibri"/>
              </a:rPr>
              <a:t>Lack of Trust</a:t>
            </a:r>
          </a:p>
          <a:p>
            <a:pPr marL="285750" indent="-285750">
              <a:buFont typeface="Arial"/>
              <a:buChar char="•"/>
            </a:pPr>
            <a:endParaRPr lang="en-US">
              <a:solidFill>
                <a:schemeClr val="bg1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  <a:cs typeface="Calibri"/>
              </a:rPr>
              <a:t>Lack of Tools &amp; Support</a:t>
            </a:r>
          </a:p>
          <a:p>
            <a:pPr marL="285750" indent="-285750">
              <a:buFont typeface="Arial"/>
              <a:buChar char="•"/>
            </a:pPr>
            <a:endParaRPr lang="en-US">
              <a:solidFill>
                <a:schemeClr val="bg1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  <a:cs typeface="Calibri"/>
              </a:rPr>
              <a:t>Lack of Feedback</a:t>
            </a:r>
          </a:p>
          <a:p>
            <a:pPr marL="285750" indent="-285750">
              <a:buFont typeface="Arial"/>
              <a:buChar char="•"/>
            </a:pPr>
            <a:endParaRPr lang="en-US">
              <a:solidFill>
                <a:schemeClr val="bg1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  <a:cs typeface="Calibri"/>
              </a:rPr>
              <a:t>Lack of Communication</a:t>
            </a:r>
          </a:p>
          <a:p>
            <a:pPr marL="285750" indent="-285750">
              <a:buFont typeface="Arial"/>
              <a:buChar char="•"/>
            </a:pPr>
            <a:endParaRPr lang="en-US">
              <a:solidFill>
                <a:schemeClr val="bg1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  <a:cs typeface="Calibri"/>
              </a:rPr>
              <a:t>Lack of Incentives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41E3D7B5-8B58-41E3-B8BA-C0B744D8BD3D}"/>
                  </a:ext>
                </a:extLst>
              </p14:cNvPr>
              <p14:cNvContentPartPr/>
              <p14:nvPr/>
            </p14:nvContentPartPr>
            <p14:xfrm>
              <a:off x="1515282" y="4546787"/>
              <a:ext cx="190500" cy="76199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41E3D7B5-8B58-41E3-B8BA-C0B744D8BD3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497545" y="4529625"/>
                <a:ext cx="225620" cy="1101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A0B23A3A-7002-4EE1-9537-967B4836234F}"/>
                  </a:ext>
                </a:extLst>
              </p14:cNvPr>
              <p14:cNvContentPartPr/>
              <p14:nvPr/>
            </p14:nvContentPartPr>
            <p14:xfrm>
              <a:off x="1606774" y="4527827"/>
              <a:ext cx="38099" cy="9525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A0B23A3A-7002-4EE1-9537-967B4836234F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587336" y="4510318"/>
                <a:ext cx="76587" cy="129918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132979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1FF670-4229-47ED-814A-53E633DA7F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21250" y="-163896"/>
            <a:ext cx="6105194" cy="2120702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Calibri Light"/>
              </a:rPr>
              <a:t>SUMMARY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DE8EBCA-0E85-4024-8158-C52FDEE370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5411" y="2010802"/>
            <a:ext cx="9144000" cy="349352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US">
                <a:solidFill>
                  <a:schemeClr val="bg1"/>
                </a:solidFill>
                <a:cs typeface="Calibri" panose="020F0502020204030204"/>
              </a:rPr>
              <a:t>Finding the right role</a:t>
            </a:r>
            <a:endParaRPr lang="en-US">
              <a:cs typeface="Calibri" panose="020F0502020204030204"/>
            </a:endParaRPr>
          </a:p>
          <a:p>
            <a:pPr marL="342900" indent="-342900">
              <a:buChar char="•"/>
            </a:pPr>
            <a:r>
              <a:rPr lang="en-US">
                <a:solidFill>
                  <a:schemeClr val="bg1"/>
                </a:solidFill>
                <a:cs typeface="Calibri" panose="020F0502020204030204"/>
              </a:rPr>
              <a:t>Understanding of Team Roles</a:t>
            </a:r>
          </a:p>
          <a:p>
            <a:pPr marL="342900" indent="-342900">
              <a:buChar char="•"/>
            </a:pPr>
            <a:r>
              <a:rPr lang="en-US">
                <a:solidFill>
                  <a:schemeClr val="bg1"/>
                </a:solidFill>
                <a:cs typeface="Calibri" panose="020F0502020204030204"/>
              </a:rPr>
              <a:t>What is a Team</a:t>
            </a:r>
          </a:p>
          <a:p>
            <a:pPr marL="342900" indent="-342900">
              <a:buChar char="•"/>
            </a:pPr>
            <a:r>
              <a:rPr lang="en-US">
                <a:solidFill>
                  <a:schemeClr val="bg1"/>
                </a:solidFill>
                <a:cs typeface="Calibri" panose="020F0502020204030204"/>
              </a:rPr>
              <a:t>What makes team Effective</a:t>
            </a:r>
          </a:p>
          <a:p>
            <a:pPr marL="342900" indent="-342900">
              <a:buChar char="•"/>
            </a:pPr>
            <a:r>
              <a:rPr lang="en-US">
                <a:solidFill>
                  <a:schemeClr val="bg1"/>
                </a:solidFill>
                <a:cs typeface="Calibri" panose="020F0502020204030204"/>
              </a:rPr>
              <a:t>Trust</a:t>
            </a:r>
          </a:p>
          <a:p>
            <a:pPr marL="342900" indent="-342900">
              <a:buChar char="•"/>
            </a:pPr>
            <a:r>
              <a:rPr lang="en-US">
                <a:solidFill>
                  <a:schemeClr val="bg1"/>
                </a:solidFill>
                <a:cs typeface="Calibri" panose="020F0502020204030204"/>
              </a:rPr>
              <a:t>Understanding Group Dynamics</a:t>
            </a:r>
          </a:p>
          <a:p>
            <a:pPr marL="342900" indent="-342900">
              <a:buChar char="•"/>
            </a:pPr>
            <a:endParaRPr lang="en-US">
              <a:solidFill>
                <a:schemeClr val="bg1"/>
              </a:solidFill>
              <a:cs typeface="Calibri" panose="020F0502020204030204"/>
            </a:endParaRPr>
          </a:p>
          <a:p>
            <a:pPr marL="342900" indent="-342900">
              <a:buChar char="•"/>
            </a:pPr>
            <a:endParaRPr lang="en-US">
              <a:solidFill>
                <a:schemeClr val="bg1"/>
              </a:solidFill>
              <a:cs typeface="Calibri" panose="020F0502020204030204"/>
            </a:endParaRPr>
          </a:p>
          <a:p>
            <a:pPr marL="342900" indent="-342900">
              <a:buChar char="•"/>
            </a:pPr>
            <a:endParaRPr lang="en-US">
              <a:solidFill>
                <a:schemeClr val="bg1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9696604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Question mark on green pastel background">
            <a:extLst>
              <a:ext uri="{FF2B5EF4-FFF2-40B4-BE49-F238E27FC236}">
                <a16:creationId xmlns:a16="http://schemas.microsoft.com/office/drawing/2014/main" id="{1AD86E22-7185-456C-B160-5C4BE5DE96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818" b="909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3277A9-F877-464E-AC04-FBA4F00BC9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cs typeface="Calibri Light"/>
              </a:rPr>
              <a:t>Questions</a:t>
            </a:r>
            <a:br>
              <a:rPr lang="en-US" sz="4800">
                <a:cs typeface="Calibri Light"/>
              </a:rPr>
            </a:br>
            <a:r>
              <a:rPr lang="en-US" sz="4800">
                <a:cs typeface="Calibri Light"/>
              </a:rPr>
              <a:t>       &amp;</a:t>
            </a:r>
            <a:br>
              <a:rPr lang="en-US" sz="4800">
                <a:cs typeface="Calibri Light"/>
              </a:rPr>
            </a:br>
            <a:r>
              <a:rPr lang="en-US" sz="4800">
                <a:cs typeface="Calibri Light"/>
              </a:rPr>
              <a:t>Answers</a:t>
            </a:r>
            <a:endParaRPr lang="en-US" sz="48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9054B6-3D77-4A43-BEC9-302DAD21CA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000">
                <a:cs typeface="Calibri"/>
              </a:rPr>
              <a:t>Further reading in the handouts that have been given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516782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F4172-B52F-4D54-88A2-CF34977B18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8C53B4-7F7E-49D7-90BF-6EA1D98855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98950"/>
            <a:ext cx="10515600" cy="5023689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Brownlee, D. (2019) 5 Reasons Why Trust Matters On Teams available at: </a:t>
            </a:r>
            <a:r>
              <a:rPr lang="en-US">
                <a:ea typeface="+mn-lt"/>
                <a:cs typeface="+mn-lt"/>
                <a:hlinkClick r:id="rId2"/>
              </a:rPr>
              <a:t>https://www.forbes.com/sites/danabrownlee/2019/10/20/5-reasons-why-trust-matters-on-teams/</a:t>
            </a:r>
            <a:r>
              <a:rPr lang="en-US">
                <a:ea typeface="+mn-lt"/>
                <a:cs typeface="+mn-lt"/>
              </a:rPr>
              <a:t> (accessed 7th May 2021)</a:t>
            </a:r>
            <a:endParaRPr lang="en-US"/>
          </a:p>
          <a:p>
            <a:pPr marL="0" indent="0">
              <a:buNone/>
            </a:pPr>
            <a:r>
              <a:rPr lang="en-US">
                <a:cs typeface="Calibri" panose="020F0502020204030204"/>
              </a:rPr>
              <a:t>Morgan, R. (2017) </a:t>
            </a:r>
            <a:r>
              <a:rPr lang="en-US" i="1">
                <a:cs typeface="Calibri" panose="020F0502020204030204"/>
              </a:rPr>
              <a:t>The business students guide to study and employability</a:t>
            </a:r>
            <a:r>
              <a:rPr lang="en-US">
                <a:cs typeface="Calibri" panose="020F0502020204030204"/>
              </a:rPr>
              <a:t>, London: Sage.</a:t>
            </a:r>
          </a:p>
          <a:p>
            <a:pPr marL="0" indent="0">
              <a:buNone/>
            </a:pPr>
            <a:r>
              <a:rPr lang="en-US">
                <a:cs typeface="Calibri" panose="020F0502020204030204"/>
              </a:rPr>
              <a:t>Sinek, S. (2018) </a:t>
            </a:r>
            <a:r>
              <a:rPr lang="en-US">
                <a:ea typeface="+mn-lt"/>
                <a:cs typeface="+mn-lt"/>
              </a:rPr>
              <a:t>A team is not a group of people who work together. A team is a group of people who trust each other [Twitter] </a:t>
            </a:r>
            <a:r>
              <a:rPr lang="en-US">
                <a:cs typeface="Calibri" panose="020F0502020204030204"/>
              </a:rPr>
              <a:t>27th August. Available at: </a:t>
            </a:r>
            <a:r>
              <a:rPr lang="en-US">
                <a:ea typeface="+mn-lt"/>
                <a:cs typeface="+mn-lt"/>
                <a:hlinkClick r:id="rId3"/>
              </a:rPr>
              <a:t>https://twitter.com/simonsinek/status/1034138845594497024?lang=en</a:t>
            </a:r>
            <a:r>
              <a:rPr lang="en-US">
                <a:cs typeface="Calibri" panose="020F0502020204030204"/>
              </a:rPr>
              <a:t>  (accessed 5th May 2021)</a:t>
            </a:r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 Tuckman, B.W. (1965) ‘Developmental sequence in small groups’ </a:t>
            </a:r>
            <a:r>
              <a:rPr lang="en-US" i="1">
                <a:ea typeface="+mn-lt"/>
                <a:cs typeface="+mn-lt"/>
              </a:rPr>
              <a:t>Psychological Bulletin 63</a:t>
            </a:r>
            <a:r>
              <a:rPr lang="en-US">
                <a:ea typeface="+mn-lt"/>
                <a:cs typeface="+mn-lt"/>
              </a:rPr>
              <a:t>(6) pp.383-399.</a:t>
            </a:r>
            <a:endParaRPr lang="en-US"/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www.belbin.com (2015) </a:t>
            </a:r>
            <a:r>
              <a:rPr lang="en-US" i="1">
                <a:ea typeface="+mn-lt"/>
                <a:cs typeface="+mn-lt"/>
              </a:rPr>
              <a:t>The nine Belbin team roles Available at: </a:t>
            </a:r>
            <a:r>
              <a:rPr lang="en-US">
                <a:ea typeface="+mn-lt"/>
                <a:cs typeface="+mn-lt"/>
                <a:hlinkClick r:id="rId4"/>
              </a:rPr>
              <a:t>https://www.belbin.com/about/belbin-team-roles</a:t>
            </a:r>
            <a:r>
              <a:rPr lang="en-US">
                <a:ea typeface="+mn-lt"/>
                <a:cs typeface="+mn-lt"/>
              </a:rPr>
              <a:t> [Accessed: 4th May 2021].</a:t>
            </a:r>
            <a:endParaRPr lang="en-US" i="1"/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Army images (No Date) mod.army.uk available at: </a:t>
            </a:r>
            <a:r>
              <a:rPr lang="en-US">
                <a:ea typeface="+mn-lt"/>
                <a:cs typeface="+mn-lt"/>
                <a:hlinkClick r:id="rId5"/>
              </a:rPr>
              <a:t>https://www.defenceimagery.mod.uk/fotoweb/Grid.fwx?archiveld=5042&amp;columns=4&amp;rows=7&amp;search=</a:t>
            </a:r>
            <a:r>
              <a:rPr lang="en-US">
                <a:ea typeface="+mn-lt"/>
                <a:cs typeface="+mn-lt"/>
              </a:rPr>
              <a:t> (accessed 11th May 2021)</a:t>
            </a:r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Image: (No Date), UWTSD Resources BMSK 4002 'Effective Team Working and Communication'</a:t>
            </a:r>
          </a:p>
          <a:p>
            <a:pPr marL="0" indent="0">
              <a:buNone/>
            </a:pPr>
            <a:endParaRPr lang="en-US">
              <a:ea typeface="+mn-lt"/>
              <a:cs typeface="+mn-lt"/>
            </a:endParaRPr>
          </a:p>
          <a:p>
            <a:endParaRPr lang="en-US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115452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85B8C-E25D-4A63-8A78-B9AA0B6422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W, Stewart, Hand-Out</a:t>
            </a: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23C0180-A58D-4167-ABA5-CCE83005D5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9331062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6751D-D8FA-485A-8AB5-B1DEEC16D8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Hand-Out</a:t>
            </a: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B6753BC-E7A6-4332-AA8E-9249119AA6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26319461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AEAEF-08EE-42B3-B529-0B3D6FBF1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Hand-Out</a:t>
            </a: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F22995-53DA-484E-A7D2-7615453725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10069123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B9C5A-BE06-4D93-BFCD-47566933F4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Hand-Out</a:t>
            </a: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739C80D-4343-48DC-BBC8-32EDAF4265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10112987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30228-0CEA-48B8-AE9C-AA54FF7F2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Hand-Out</a:t>
            </a:r>
            <a:endParaRPr lang="en-US"/>
          </a:p>
        </p:txBody>
      </p:sp>
      <p:pic>
        <p:nvPicPr>
          <p:cNvPr id="4" name="Picture 4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1A222F9A-52CD-4D16-937D-B423D25800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19337504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C848C-ECD7-4F7D-A7F9-E3430418D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Hand-Out</a:t>
            </a:r>
            <a:endParaRPr lang="en-US"/>
          </a:p>
        </p:txBody>
      </p:sp>
      <p:pic>
        <p:nvPicPr>
          <p:cNvPr id="4" name="Picture 4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287D6499-BF15-4F6B-95C2-277B2D014D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9050464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8787B-C853-4A8F-BAF6-7C78D782B5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Hand-Out</a:t>
            </a:r>
            <a:endParaRPr lang="en-US"/>
          </a:p>
        </p:txBody>
      </p:sp>
      <p:pic>
        <p:nvPicPr>
          <p:cNvPr id="4" name="Picture 4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5FF41E38-40BC-4EAA-8322-AF3CF43576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33772917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47636-AB43-4CDD-B660-1C0B51D97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Hand-Out</a:t>
            </a:r>
            <a:endParaRPr lang="en-US"/>
          </a:p>
        </p:txBody>
      </p:sp>
      <p:pic>
        <p:nvPicPr>
          <p:cNvPr id="4" name="Picture 4" descr="Graphical user interface, text, application, Word&#10;&#10;Description automatically generated">
            <a:extLst>
              <a:ext uri="{FF2B5EF4-FFF2-40B4-BE49-F238E27FC236}">
                <a16:creationId xmlns:a16="http://schemas.microsoft.com/office/drawing/2014/main" id="{49C7D6CB-CE9D-48BE-8BDC-24999F985D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38451165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00872-35AB-467D-A20E-234703190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Hand-Out</a:t>
            </a:r>
            <a:endParaRPr lang="en-US"/>
          </a:p>
        </p:txBody>
      </p:sp>
      <p:pic>
        <p:nvPicPr>
          <p:cNvPr id="4" name="Picture 4" descr="Graphical user interface, application, Word, PowerPoint&#10;&#10;Description automatically generated">
            <a:extLst>
              <a:ext uri="{FF2B5EF4-FFF2-40B4-BE49-F238E27FC236}">
                <a16:creationId xmlns:a16="http://schemas.microsoft.com/office/drawing/2014/main" id="{726237D8-1D65-4D2D-8E79-731F2825F2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8158906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B9899-A790-4AC6-A0D8-ED885FC17E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Hand-Out</a:t>
            </a:r>
            <a:endParaRPr lang="en-US"/>
          </a:p>
        </p:txBody>
      </p:sp>
      <p:pic>
        <p:nvPicPr>
          <p:cNvPr id="4" name="Picture 4" descr="Graphical user interface, text, application, Word&#10;&#10;Description automatically generated">
            <a:extLst>
              <a:ext uri="{FF2B5EF4-FFF2-40B4-BE49-F238E27FC236}">
                <a16:creationId xmlns:a16="http://schemas.microsoft.com/office/drawing/2014/main" id="{8AE072B2-7F4F-48E7-AA86-D3BF14337E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37019960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BBD7C-FD63-476A-BE69-716C1A5828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Hand-Out/Summary &amp; Refs.</a:t>
            </a:r>
            <a:endParaRPr lang="en-US"/>
          </a:p>
        </p:txBody>
      </p:sp>
      <p:pic>
        <p:nvPicPr>
          <p:cNvPr id="4" name="Picture 4" descr="Graphical user interface, text, application, Word&#10;&#10;Description automatically generated">
            <a:extLst>
              <a:ext uri="{FF2B5EF4-FFF2-40B4-BE49-F238E27FC236}">
                <a16:creationId xmlns:a16="http://schemas.microsoft.com/office/drawing/2014/main" id="{8BCF6464-2B51-4A6A-9BFA-0B2C2ED308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13676758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F331B-3D11-4311-8270-81FB97F47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Feedback Questionnaire</a:t>
            </a: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02C3693-2DA9-49D9-90C2-78699252B4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19755063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21919-B0B8-4CE0-94E5-204906272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Presentation Content.</a:t>
            </a:r>
            <a:endParaRPr lang="en-US"/>
          </a:p>
        </p:txBody>
      </p:sp>
      <p:pic>
        <p:nvPicPr>
          <p:cNvPr id="4" name="Picture 4" descr="Graphical user interface, application, table, Word&#10;&#10;Description automatically generated">
            <a:extLst>
              <a:ext uri="{FF2B5EF4-FFF2-40B4-BE49-F238E27FC236}">
                <a16:creationId xmlns:a16="http://schemas.microsoft.com/office/drawing/2014/main" id="{B0B44B70-7017-45F7-9AC5-E1B1D6AF0F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26055316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27</Slides>
  <Notes>8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office theme</vt:lpstr>
      <vt:lpstr>Effective Team Working</vt:lpstr>
      <vt:lpstr>Belbin's team role theory</vt:lpstr>
      <vt:lpstr>Belbin Team Roles</vt:lpstr>
      <vt:lpstr>What is a Team?</vt:lpstr>
      <vt:lpstr>   What is a Team                              What is a high performing team</vt:lpstr>
      <vt:lpstr>What makes Teams Effective?</vt:lpstr>
      <vt:lpstr>        </vt:lpstr>
      <vt:lpstr>Trust</vt:lpstr>
      <vt:lpstr>Group Dynamics</vt:lpstr>
      <vt:lpstr> Bruce .W. Tuckman  Theory (1965)</vt:lpstr>
      <vt:lpstr>  Team Failure?   </vt:lpstr>
      <vt:lpstr>SUMMARY</vt:lpstr>
      <vt:lpstr>Questions        &amp; Answers</vt:lpstr>
      <vt:lpstr>References</vt:lpstr>
      <vt:lpstr>W, Stewart, Hand-Out</vt:lpstr>
      <vt:lpstr>Hand-Out</vt:lpstr>
      <vt:lpstr>Hand-Out</vt:lpstr>
      <vt:lpstr>Hand-Out</vt:lpstr>
      <vt:lpstr>Hand-Out</vt:lpstr>
      <vt:lpstr>Hand-Out</vt:lpstr>
      <vt:lpstr>Hand-Out</vt:lpstr>
      <vt:lpstr>Hand-Out</vt:lpstr>
      <vt:lpstr>Hand-Out</vt:lpstr>
      <vt:lpstr>Hand-Out</vt:lpstr>
      <vt:lpstr>Hand-Out/Summary &amp; Refs.</vt:lpstr>
      <vt:lpstr>Feedback Questionnaire</vt:lpstr>
      <vt:lpstr>Presentation Content.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2021-04-25T19:35:01Z</dcterms:created>
  <dcterms:modified xsi:type="dcterms:W3CDTF">2021-05-21T07:51:33Z</dcterms:modified>
</cp:coreProperties>
</file>