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</p:sldIdLst>
  <p:sldSz cx="18288000" cy="10287000"/>
  <p:notesSz cx="6858000" cy="9144000"/>
  <p:embeddedFontLst>
    <p:embeddedFont>
      <p:font typeface="Anantason ExtraExpanded Bold" charset="1" panose="00000000000000000000"/>
      <p:regular r:id="rId11"/>
    </p:embeddedFont>
    <p:embeddedFont>
      <p:font typeface="Montserrat" charset="1" panose="00000500000000000000"/>
      <p:regular r:id="rId12"/>
    </p:embeddedFont>
    <p:embeddedFont>
      <p:font typeface="Montserrat Bold" charset="1" panose="0000080000000000000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fonts/font11.fntdata" Type="http://schemas.openxmlformats.org/officeDocument/2006/relationships/font"/><Relationship Id="rId12" Target="fonts/font12.fntdata" Type="http://schemas.openxmlformats.org/officeDocument/2006/relationships/font"/><Relationship Id="rId13" Target="fonts/font13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Relationship Id="rId3" Target="../media/image4.png" Type="http://schemas.openxmlformats.org/officeDocument/2006/relationships/image"/><Relationship Id="rId4" Target="../media/image5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2272756"/>
            <a:ext cx="13499746" cy="63320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6170"/>
              </a:lnSpc>
            </a:pPr>
            <a:r>
              <a:rPr lang="en-US" sz="18586" spc="-371" b="true">
                <a:solidFill>
                  <a:srgbClr val="242323"/>
                </a:solidFill>
                <a:latin typeface="Anantason ExtraExpanded Bold"/>
                <a:ea typeface="Anantason ExtraExpanded Bold"/>
                <a:cs typeface="Anantason ExtraExpanded Bold"/>
                <a:sym typeface="Anantason ExtraExpanded Bold"/>
              </a:rPr>
              <a:t>Digital Marketing Portfolio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8664843"/>
            <a:ext cx="2652419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>
                <a:solidFill>
                  <a:srgbClr val="242323"/>
                </a:solidFill>
                <a:latin typeface="Montserrat"/>
                <a:ea typeface="Montserrat"/>
                <a:cs typeface="Montserrat"/>
                <a:sym typeface="Montserrat"/>
              </a:rPr>
              <a:t>Name of Project: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4167784" y="8664843"/>
            <a:ext cx="2652419" cy="26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>
                <a:solidFill>
                  <a:srgbClr val="242323"/>
                </a:solidFill>
                <a:latin typeface="Montserrat"/>
                <a:ea typeface="Montserrat"/>
                <a:cs typeface="Montserrat"/>
                <a:sym typeface="Montserrat"/>
              </a:rPr>
              <a:t>Presented By: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8944775"/>
            <a:ext cx="2652419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2100" b="true">
                <a:solidFill>
                  <a:srgbClr val="242323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DS3 Digital Skills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4167784" y="8944775"/>
            <a:ext cx="2652419" cy="6286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2100" spc="-42" b="true">
                <a:solidFill>
                  <a:srgbClr val="242323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Farah Naz </a:t>
            </a:r>
          </a:p>
          <a:p>
            <a:pPr algn="l">
              <a:lnSpc>
                <a:spcPts val="2520"/>
              </a:lnSpc>
            </a:pPr>
            <a:r>
              <a:rPr lang="en-US" sz="2100" spc="-42" b="true">
                <a:solidFill>
                  <a:srgbClr val="242323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Student ID 2420716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5646158" y="8944775"/>
            <a:ext cx="1613142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520"/>
              </a:lnSpc>
            </a:pPr>
            <a:r>
              <a:rPr lang="en-US" b="true" sz="2100" spc="-42">
                <a:solidFill>
                  <a:srgbClr val="242323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Page 01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EFE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89701" y="1515282"/>
            <a:ext cx="8754299" cy="8662727"/>
          </a:xfrm>
          <a:custGeom>
            <a:avLst/>
            <a:gdLst/>
            <a:ahLst/>
            <a:cxnLst/>
            <a:rect r="r" b="b" t="t" l="l"/>
            <a:pathLst>
              <a:path h="8662727" w="8754299">
                <a:moveTo>
                  <a:pt x="0" y="0"/>
                </a:moveTo>
                <a:lnTo>
                  <a:pt x="8754299" y="0"/>
                </a:lnTo>
                <a:lnTo>
                  <a:pt x="8754299" y="8662726"/>
                </a:lnTo>
                <a:lnTo>
                  <a:pt x="0" y="86627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3131761" y="0"/>
            <a:ext cx="5534987" cy="3030563"/>
          </a:xfrm>
          <a:custGeom>
            <a:avLst/>
            <a:gdLst/>
            <a:ahLst/>
            <a:cxnLst/>
            <a:rect r="r" b="b" t="t" l="l"/>
            <a:pathLst>
              <a:path h="3030563" w="5534987">
                <a:moveTo>
                  <a:pt x="0" y="0"/>
                </a:moveTo>
                <a:lnTo>
                  <a:pt x="5534987" y="0"/>
                </a:lnTo>
                <a:lnTo>
                  <a:pt x="5534987" y="3030563"/>
                </a:lnTo>
                <a:lnTo>
                  <a:pt x="0" y="30305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6621834" y="190894"/>
            <a:ext cx="4150557" cy="1085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19"/>
              </a:lnSpc>
              <a:spcBef>
                <a:spcPct val="0"/>
              </a:spcBef>
            </a:pPr>
            <a:r>
              <a:rPr lang="en-US" b="true" sz="3599" spc="-71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Word Business Report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9842022" y="4986338"/>
            <a:ext cx="7507325" cy="4714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b="true" sz="2100" spc="-42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What my work shows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Business report created in Microsoft Word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Structured and formatted using headings and tables </a:t>
            </a:r>
          </a:p>
          <a:p>
            <a:pPr algn="l">
              <a:lnSpc>
                <a:spcPts val="2520"/>
              </a:lnSpc>
            </a:pPr>
          </a:p>
          <a:p>
            <a:pPr algn="ctr">
              <a:lnSpc>
                <a:spcPts val="2520"/>
              </a:lnSpc>
            </a:pPr>
            <a:r>
              <a:rPr lang="en-US" b="true" sz="2100" spc="-42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What the skills show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Document formatting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professional report writing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organising information clearly </a:t>
            </a:r>
          </a:p>
          <a:p>
            <a:pPr algn="l">
              <a:lnSpc>
                <a:spcPts val="2520"/>
              </a:lnSpc>
            </a:pPr>
          </a:p>
          <a:p>
            <a:pPr algn="ctr">
              <a:lnSpc>
                <a:spcPts val="2520"/>
              </a:lnSpc>
            </a:pPr>
            <a:r>
              <a:rPr lang="en-US" b="true" sz="2100" spc="-42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What I learnt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How to create professional documents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How to use word formatting tools confidently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How to present my work clearly to the reader</a:t>
            </a:r>
          </a:p>
          <a:p>
            <a:pPr algn="l">
              <a:lnSpc>
                <a:spcPts val="2520"/>
              </a:lnSpc>
            </a:pPr>
          </a:p>
          <a:p>
            <a:pPr algn="l">
              <a:lnSpc>
                <a:spcPts val="2520"/>
              </a:lnSpc>
            </a:pP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EFE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572002" y="6525221"/>
            <a:ext cx="6849214" cy="3625212"/>
          </a:xfrm>
          <a:custGeom>
            <a:avLst/>
            <a:gdLst/>
            <a:ahLst/>
            <a:cxnLst/>
            <a:rect r="r" b="b" t="t" l="l"/>
            <a:pathLst>
              <a:path h="3625212" w="6849214">
                <a:moveTo>
                  <a:pt x="0" y="0"/>
                </a:moveTo>
                <a:lnTo>
                  <a:pt x="6849214" y="0"/>
                </a:lnTo>
                <a:lnTo>
                  <a:pt x="6849214" y="3625211"/>
                </a:lnTo>
                <a:lnTo>
                  <a:pt x="0" y="362521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14" t="0" r="-1014" b="-1005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4115013" y="4712615"/>
            <a:ext cx="6849214" cy="3625212"/>
          </a:xfrm>
          <a:custGeom>
            <a:avLst/>
            <a:gdLst/>
            <a:ahLst/>
            <a:cxnLst/>
            <a:rect r="r" b="b" t="t" l="l"/>
            <a:pathLst>
              <a:path h="3625212" w="6849214">
                <a:moveTo>
                  <a:pt x="0" y="0"/>
                </a:moveTo>
                <a:lnTo>
                  <a:pt x="6849214" y="0"/>
                </a:lnTo>
                <a:lnTo>
                  <a:pt x="6849214" y="3625211"/>
                </a:lnTo>
                <a:lnTo>
                  <a:pt x="0" y="36252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0" y="1400186"/>
            <a:ext cx="6849214" cy="4097447"/>
          </a:xfrm>
          <a:custGeom>
            <a:avLst/>
            <a:gdLst/>
            <a:ahLst/>
            <a:cxnLst/>
            <a:rect r="r" b="b" t="t" l="l"/>
            <a:pathLst>
              <a:path h="4097447" w="6849214">
                <a:moveTo>
                  <a:pt x="0" y="0"/>
                </a:moveTo>
                <a:lnTo>
                  <a:pt x="6849214" y="0"/>
                </a:lnTo>
                <a:lnTo>
                  <a:pt x="6849214" y="4097447"/>
                </a:lnTo>
                <a:lnTo>
                  <a:pt x="0" y="409744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593" t="0" r="-593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7385418" y="168550"/>
            <a:ext cx="4101554" cy="781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239"/>
              </a:lnSpc>
              <a:spcBef>
                <a:spcPct val="0"/>
              </a:spcBef>
            </a:pPr>
            <a:r>
              <a:rPr lang="en-US" b="true" sz="5199" spc="-103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Power Point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1756571" y="1725733"/>
            <a:ext cx="6531429" cy="3771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b="true" sz="2100" spc="-42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What the work is?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Presentation created to communicate information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Used images, icons and a clear layout</a:t>
            </a:r>
          </a:p>
          <a:p>
            <a:pPr algn="ctr">
              <a:lnSpc>
                <a:spcPts val="2520"/>
              </a:lnSpc>
            </a:pPr>
            <a:r>
              <a:rPr lang="en-US" b="true" sz="2100" spc="-42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What skills does it show?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presentation design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visual communication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Organising information clearly </a:t>
            </a:r>
          </a:p>
          <a:p>
            <a:pPr algn="ctr">
              <a:lnSpc>
                <a:spcPts val="2520"/>
              </a:lnSpc>
            </a:pPr>
            <a:r>
              <a:rPr lang="en-US" b="true" sz="2100" spc="-42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What have I learnt?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How to create engaging information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How to keep slides clear and not overcrowded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How to present information professionally 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EFE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5746792" y="0"/>
            <a:ext cx="2541208" cy="2560314"/>
          </a:xfrm>
          <a:custGeom>
            <a:avLst/>
            <a:gdLst/>
            <a:ahLst/>
            <a:cxnLst/>
            <a:rect r="r" b="b" t="t" l="l"/>
            <a:pathLst>
              <a:path h="2560314" w="2541208">
                <a:moveTo>
                  <a:pt x="0" y="0"/>
                </a:moveTo>
                <a:lnTo>
                  <a:pt x="2541208" y="0"/>
                </a:lnTo>
                <a:lnTo>
                  <a:pt x="2541208" y="2560314"/>
                </a:lnTo>
                <a:lnTo>
                  <a:pt x="0" y="25603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342370" y="1668857"/>
            <a:ext cx="6558853" cy="8188629"/>
          </a:xfrm>
          <a:custGeom>
            <a:avLst/>
            <a:gdLst/>
            <a:ahLst/>
            <a:cxnLst/>
            <a:rect r="r" b="b" t="t" l="l"/>
            <a:pathLst>
              <a:path h="8188629" w="6558853">
                <a:moveTo>
                  <a:pt x="0" y="0"/>
                </a:moveTo>
                <a:lnTo>
                  <a:pt x="6558853" y="0"/>
                </a:lnTo>
                <a:lnTo>
                  <a:pt x="6558853" y="8188629"/>
                </a:lnTo>
                <a:lnTo>
                  <a:pt x="0" y="818862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6729343" y="423863"/>
            <a:ext cx="3969916" cy="666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399"/>
              </a:lnSpc>
              <a:spcBef>
                <a:spcPct val="0"/>
              </a:spcBef>
            </a:pPr>
            <a:r>
              <a:rPr lang="en-US" b="true" sz="4499" spc="-89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Canva Design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8968017" y="3402525"/>
            <a:ext cx="7089651" cy="50292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b="true" sz="2100" spc="-42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What is the work?</a:t>
            </a:r>
          </a:p>
          <a:p>
            <a:pPr algn="ctr">
              <a:lnSpc>
                <a:spcPts val="2520"/>
              </a:lnSpc>
            </a:pP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Designed a digital poster using Canva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combined graphics, colours and texts</a:t>
            </a:r>
          </a:p>
          <a:p>
            <a:pPr algn="l">
              <a:lnSpc>
                <a:spcPts val="2520"/>
              </a:lnSpc>
            </a:pPr>
          </a:p>
          <a:p>
            <a:pPr algn="ctr">
              <a:lnSpc>
                <a:spcPts val="2520"/>
              </a:lnSpc>
            </a:pPr>
            <a:r>
              <a:rPr lang="en-US" b="true" sz="2100" spc="-42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What skills does it show?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Graphic design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Creativity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Digital communication</a:t>
            </a:r>
          </a:p>
          <a:p>
            <a:pPr algn="l">
              <a:lnSpc>
                <a:spcPts val="2520"/>
              </a:lnSpc>
            </a:pPr>
          </a:p>
          <a:p>
            <a:pPr algn="ctr">
              <a:lnSpc>
                <a:spcPts val="2520"/>
              </a:lnSpc>
            </a:pPr>
            <a:r>
              <a:rPr lang="en-US" b="true" sz="2100" spc="-42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What have I learnt?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How to create visually appealing resources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How to choose suitable layouts and colour schemes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how to make information easy to understand </a:t>
            </a:r>
          </a:p>
          <a:p>
            <a:pPr algn="l">
              <a:lnSpc>
                <a:spcPts val="2520"/>
              </a:lnSpc>
            </a:pPr>
            <a:r>
              <a:rPr lang="en-US" sz="2100" spc="-42" b="true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</a:p>
          <a:p>
            <a:pPr algn="ctr">
              <a:lnSpc>
                <a:spcPts val="252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EFE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45843" y="1992531"/>
            <a:ext cx="11607339" cy="7074408"/>
          </a:xfrm>
          <a:custGeom>
            <a:avLst/>
            <a:gdLst/>
            <a:ahLst/>
            <a:cxnLst/>
            <a:rect r="r" b="b" t="t" l="l"/>
            <a:pathLst>
              <a:path h="7074408" w="11607339">
                <a:moveTo>
                  <a:pt x="0" y="0"/>
                </a:moveTo>
                <a:lnTo>
                  <a:pt x="11607340" y="0"/>
                </a:lnTo>
                <a:lnTo>
                  <a:pt x="11607340" y="7074407"/>
                </a:lnTo>
                <a:lnTo>
                  <a:pt x="0" y="707440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6049513" y="608526"/>
            <a:ext cx="5742087" cy="657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279"/>
              </a:lnSpc>
              <a:spcBef>
                <a:spcPct val="0"/>
              </a:spcBef>
            </a:pPr>
            <a:r>
              <a:rPr lang="en-US" b="true" sz="4399" spc="-87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EXCEL- Spreadsheet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1997203" y="3044097"/>
            <a:ext cx="6290797" cy="5343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b="true" sz="2100" spc="-42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What is the work?</a:t>
            </a:r>
          </a:p>
          <a:p>
            <a:pPr algn="ctr">
              <a:lnSpc>
                <a:spcPts val="2520"/>
              </a:lnSpc>
            </a:pP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Spreadsheet used to organise  and calculate data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Used tables and basic formulas</a:t>
            </a:r>
          </a:p>
          <a:p>
            <a:pPr algn="ctr">
              <a:lnSpc>
                <a:spcPts val="2520"/>
              </a:lnSpc>
            </a:pPr>
          </a:p>
          <a:p>
            <a:pPr algn="ctr">
              <a:lnSpc>
                <a:spcPts val="2520"/>
              </a:lnSpc>
            </a:pPr>
            <a:r>
              <a:rPr lang="en-US" b="true" sz="2100" spc="-42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What skills does it show?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Data organisation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Spreadsheet management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Basic data analysis </a:t>
            </a:r>
          </a:p>
          <a:p>
            <a:pPr algn="l">
              <a:lnSpc>
                <a:spcPts val="2520"/>
              </a:lnSpc>
            </a:pPr>
          </a:p>
          <a:p>
            <a:pPr algn="ctr">
              <a:lnSpc>
                <a:spcPts val="2520"/>
              </a:lnSpc>
            </a:pPr>
            <a:r>
              <a:rPr lang="en-US" b="true" sz="2100" spc="-42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What have I learnt?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How to use formulas for calculation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How to organise data accurately </a:t>
            </a:r>
          </a:p>
          <a:p>
            <a:pPr algn="l" marL="453390" indent="-226695" lvl="1">
              <a:lnSpc>
                <a:spcPts val="2520"/>
              </a:lnSpc>
              <a:buFont typeface="Arial"/>
              <a:buChar char="•"/>
            </a:pPr>
            <a:r>
              <a:rPr lang="en-US" sz="2100" spc="-42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How Excel enhances efficiency  and reduces errors </a:t>
            </a:r>
          </a:p>
          <a:p>
            <a:pPr algn="ctr">
              <a:lnSpc>
                <a:spcPts val="252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DAHQHRV-LVM</dc:identifier>
  <dcterms:modified xsi:type="dcterms:W3CDTF">2011-08-01T06:04:30Z</dcterms:modified>
  <cp:revision>1</cp:revision>
  <dc:title>Liceria &amp; Co.</dc:title>
</cp:coreProperties>
</file>