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MCQs on Ethics and Risks of AI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of the following best defines AI Ethics?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4078168" cy="67710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/>
            </a:pPr>
            <a:r>
              <a:rPr dirty="0"/>
              <a:t>A) Study o</a:t>
            </a:r>
            <a:r>
              <a:rPr lang="en-GB" dirty="0"/>
              <a:t>f </a:t>
            </a:r>
            <a:r>
              <a:rPr dirty="0"/>
              <a:t>computer algorithms only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/>
            </a:pPr>
            <a:r>
              <a:rPr dirty="0"/>
              <a:t>B) Branch of philosophy concerned with moral implications of AI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/>
            </a:pPr>
            <a:r>
              <a:rPr dirty="0"/>
              <a:t>C) Rules for programming AI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/>
            </a:pPr>
            <a:r>
              <a:rPr dirty="0"/>
              <a:t>D) Regulation issued by EU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is NOT a core dimension of Responsible AI?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Fairness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Explainability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Robustness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Internet Speed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risk refers to AI generating offensive or disturbing content?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Bias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Toxicity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Hallucination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Plagiarism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are AI Hallucinations?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When AI generates factually incorrect but plausible statements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When AI refuses to answer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When AI crashes unexpectedly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When AI repeats training data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of the following is an Intellectual Property (IP) concern with AI?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AI producing faster code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AI mimicking an artist’s unique style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AI using internet bandwidth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AI saving files automatically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Plagiarism and cheating risk with AI often relates to: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Writing college essays or job applications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Playing games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Weather prediction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Translating languages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EU AI Act category bans systems like social scoring?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Minimal Risk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High Risk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Limited Risk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Unacceptable Risk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Medical diagnostic AI falls under which EU AI Act category?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High Risk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Minimal Risk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Limited Risk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Unacceptable Risk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Chatbots must disclose they are AI under which risk category?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Minimal Risk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Limited Risk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High Risk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Unacceptable Risk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of these is a dimension of Responsible AI?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Fairness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Safety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Transparency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All of the above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dimension ensures data is protected from theft and exposure?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Privacy &amp; Security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Fairness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Governance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Robustness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The Uber self-driving car accident highlighted violation of: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Transparency &amp; Safety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Fairness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Privacy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Internet Speed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dimension ensures AI models are resilient to errors and attacks?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Transparency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Robustness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Controllability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Fairness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dimension of Responsible AI focuses on human ability to guide AI behavior?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Transparency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Controllability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Robustness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Explainability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practice makes AI more understandable to humans?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Explainability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Fairness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Privacy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Governance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71C3F-88F7-5676-7D56-AFCAC059F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Hook?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CA1A21-7C93-70C8-5278-C15AC6BCF5E0}"/>
              </a:ext>
            </a:extLst>
          </p:cNvPr>
          <p:cNvSpPr txBox="1"/>
          <p:nvPr/>
        </p:nvSpPr>
        <p:spPr>
          <a:xfrm>
            <a:off x="1012371" y="1937657"/>
            <a:ext cx="6585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https://www.youtube.com/watch?v=kopoLzvh5jY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1577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515</Words>
  <Application>Microsoft Office PowerPoint</Application>
  <PresentationFormat>On-screen Show (4:3)</PresentationFormat>
  <Paragraphs>168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MCQs on Ethics and Risks of AI</vt:lpstr>
      <vt:lpstr>Which of the following best defines AI Ethics?</vt:lpstr>
      <vt:lpstr>Which is NOT a core dimension of Responsible AI?</vt:lpstr>
      <vt:lpstr>Which risk refers to AI generating offensive or disturbing content?</vt:lpstr>
      <vt:lpstr>What are AI Hallucinations?</vt:lpstr>
      <vt:lpstr>Which of the following is an Intellectual Property (IP) concern with AI?</vt:lpstr>
      <vt:lpstr>Plagiarism and cheating risk with AI often relates to:</vt:lpstr>
      <vt:lpstr>Which EU AI Act category bans systems like social scoring?</vt:lpstr>
      <vt:lpstr>Medical diagnostic AI falls under which EU AI Act category?</vt:lpstr>
      <vt:lpstr>Chatbots must disclose they are AI under which risk category?</vt:lpstr>
      <vt:lpstr>Which of these is a dimension of Responsible AI?</vt:lpstr>
      <vt:lpstr>Which dimension ensures data is protected from theft and exposure?</vt:lpstr>
      <vt:lpstr>The Uber self-driving car accident highlighted violation of:</vt:lpstr>
      <vt:lpstr>Which dimension ensures AI models are resilient to errors and attacks?</vt:lpstr>
      <vt:lpstr>Which dimension of Responsible AI focuses on human ability to guide AI behavior?</vt:lpstr>
      <vt:lpstr>Which practice makes AI more understandable to humans?</vt:lpstr>
      <vt:lpstr>Hook?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Malik Uzair Mehmood</cp:lastModifiedBy>
  <cp:revision>3</cp:revision>
  <dcterms:created xsi:type="dcterms:W3CDTF">2013-01-27T09:14:16Z</dcterms:created>
  <dcterms:modified xsi:type="dcterms:W3CDTF">2025-09-23T19:17:14Z</dcterms:modified>
  <cp:category/>
</cp:coreProperties>
</file>