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61" r:id="rId2"/>
    <p:sldId id="257" r:id="rId3"/>
    <p:sldId id="258" r:id="rId4"/>
    <p:sldId id="260" r:id="rId5"/>
    <p:sldId id="259" r:id="rId6"/>
    <p:sldId id="263"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E63877-ACC7-2D10-8FB3-9F2303724CE4}" v="1116" dt="2023-04-13T00:26:47.792"/>
    <p1510:client id="{3F7F9F62-3E52-0C4B-FB09-3C0FEDA6F8B8}" v="6" dt="2023-04-13T00:28:15.892"/>
    <p1510:client id="{891B6965-05E0-1D48-8CD2-8BFBA9FFC15E}" v="1841" dt="2023-04-13T00:29:41.022"/>
    <p1510:client id="{F3FCCA4C-669B-616A-5D83-FB70EC7D0112}" v="3" dt="2023-04-13T00:27:41.1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0323" autoAdjust="0"/>
    <p:restoredTop sz="94660"/>
  </p:normalViewPr>
  <p:slideViewPr>
    <p:cSldViewPr snapToGrid="0">
      <p:cViewPr varScale="1">
        <p:scale>
          <a:sx n="73" d="100"/>
          <a:sy n="73" d="100"/>
        </p:scale>
        <p:origin x="192" y="1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an Muhumed (2029256)" userId="S::2029256@student.uwtsd.ac.uk::923d6e8b-19e0-4e3b-8c23-1642577e2e47" providerId="AD" clId="Web-{3EE63877-ACC7-2D10-8FB3-9F2303724CE4}"/>
    <pc:docChg chg="modSld">
      <pc:chgData name="Maryan Muhumed (2029256)" userId="S::2029256@student.uwtsd.ac.uk::923d6e8b-19e0-4e3b-8c23-1642577e2e47" providerId="AD" clId="Web-{3EE63877-ACC7-2D10-8FB3-9F2303724CE4}" dt="2023-04-13T00:26:47.807" v="1109" actId="20577"/>
      <pc:docMkLst>
        <pc:docMk/>
      </pc:docMkLst>
      <pc:sldChg chg="modSp">
        <pc:chgData name="Maryan Muhumed (2029256)" userId="S::2029256@student.uwtsd.ac.uk::923d6e8b-19e0-4e3b-8c23-1642577e2e47" providerId="AD" clId="Web-{3EE63877-ACC7-2D10-8FB3-9F2303724CE4}" dt="2023-04-12T23:55:41.365" v="172" actId="20577"/>
        <pc:sldMkLst>
          <pc:docMk/>
          <pc:sldMk cId="1512845258" sldId="257"/>
        </pc:sldMkLst>
        <pc:spChg chg="mod">
          <ac:chgData name="Maryan Muhumed (2029256)" userId="S::2029256@student.uwtsd.ac.uk::923d6e8b-19e0-4e3b-8c23-1642577e2e47" providerId="AD" clId="Web-{3EE63877-ACC7-2D10-8FB3-9F2303724CE4}" dt="2023-04-12T23:55:41.365" v="172" actId="20577"/>
          <ac:spMkLst>
            <pc:docMk/>
            <pc:sldMk cId="1512845258" sldId="257"/>
            <ac:spMk id="31" creationId="{7C55405F-B1B5-4DEF-B747-6D8A425C7DED}"/>
          </ac:spMkLst>
        </pc:spChg>
      </pc:sldChg>
      <pc:sldChg chg="modSp">
        <pc:chgData name="Maryan Muhumed (2029256)" userId="S::2029256@student.uwtsd.ac.uk::923d6e8b-19e0-4e3b-8c23-1642577e2e47" providerId="AD" clId="Web-{3EE63877-ACC7-2D10-8FB3-9F2303724CE4}" dt="2023-04-12T23:57:00.664" v="184" actId="20577"/>
        <pc:sldMkLst>
          <pc:docMk/>
          <pc:sldMk cId="2274947693" sldId="258"/>
        </pc:sldMkLst>
        <pc:spChg chg="mod">
          <ac:chgData name="Maryan Muhumed (2029256)" userId="S::2029256@student.uwtsd.ac.uk::923d6e8b-19e0-4e3b-8c23-1642577e2e47" providerId="AD" clId="Web-{3EE63877-ACC7-2D10-8FB3-9F2303724CE4}" dt="2023-04-12T23:57:00.664" v="184" actId="20577"/>
          <ac:spMkLst>
            <pc:docMk/>
            <pc:sldMk cId="2274947693" sldId="258"/>
            <ac:spMk id="3" creationId="{D342EDA8-78A7-48B7-9C96-97679DE6DE9B}"/>
          </ac:spMkLst>
        </pc:spChg>
      </pc:sldChg>
      <pc:sldChg chg="modSp">
        <pc:chgData name="Maryan Muhumed (2029256)" userId="S::2029256@student.uwtsd.ac.uk::923d6e8b-19e0-4e3b-8c23-1642577e2e47" providerId="AD" clId="Web-{3EE63877-ACC7-2D10-8FB3-9F2303724CE4}" dt="2023-04-13T00:21:11.684" v="899" actId="20577"/>
        <pc:sldMkLst>
          <pc:docMk/>
          <pc:sldMk cId="42112689" sldId="259"/>
        </pc:sldMkLst>
        <pc:spChg chg="mod">
          <ac:chgData name="Maryan Muhumed (2029256)" userId="S::2029256@student.uwtsd.ac.uk::923d6e8b-19e0-4e3b-8c23-1642577e2e47" providerId="AD" clId="Web-{3EE63877-ACC7-2D10-8FB3-9F2303724CE4}" dt="2023-04-13T00:21:11.684" v="899" actId="20577"/>
          <ac:spMkLst>
            <pc:docMk/>
            <pc:sldMk cId="42112689" sldId="259"/>
            <ac:spMk id="3" creationId="{7D0CCD17-28FE-496A-8B33-DCC80EBEBEEF}"/>
          </ac:spMkLst>
        </pc:spChg>
      </pc:sldChg>
      <pc:sldChg chg="modSp">
        <pc:chgData name="Maryan Muhumed (2029256)" userId="S::2029256@student.uwtsd.ac.uk::923d6e8b-19e0-4e3b-8c23-1642577e2e47" providerId="AD" clId="Web-{3EE63877-ACC7-2D10-8FB3-9F2303724CE4}" dt="2023-04-13T00:13:13.296" v="852"/>
        <pc:sldMkLst>
          <pc:docMk/>
          <pc:sldMk cId="999340479" sldId="260"/>
        </pc:sldMkLst>
        <pc:graphicFrameChg chg="mod modGraphic">
          <ac:chgData name="Maryan Muhumed (2029256)" userId="S::2029256@student.uwtsd.ac.uk::923d6e8b-19e0-4e3b-8c23-1642577e2e47" providerId="AD" clId="Web-{3EE63877-ACC7-2D10-8FB3-9F2303724CE4}" dt="2023-04-13T00:13:13.296" v="852"/>
          <ac:graphicFrameMkLst>
            <pc:docMk/>
            <pc:sldMk cId="999340479" sldId="260"/>
            <ac:graphicFrameMk id="6" creationId="{4E015688-109E-44EE-8228-480161D6B8B2}"/>
          </ac:graphicFrameMkLst>
        </pc:graphicFrameChg>
      </pc:sldChg>
      <pc:sldChg chg="modSp">
        <pc:chgData name="Maryan Muhumed (2029256)" userId="S::2029256@student.uwtsd.ac.uk::923d6e8b-19e0-4e3b-8c23-1642577e2e47" providerId="AD" clId="Web-{3EE63877-ACC7-2D10-8FB3-9F2303724CE4}" dt="2023-04-13T00:26:47.807" v="1109" actId="20577"/>
        <pc:sldMkLst>
          <pc:docMk/>
          <pc:sldMk cId="2004148177" sldId="262"/>
        </pc:sldMkLst>
        <pc:spChg chg="mod">
          <ac:chgData name="Maryan Muhumed (2029256)" userId="S::2029256@student.uwtsd.ac.uk::923d6e8b-19e0-4e3b-8c23-1642577e2e47" providerId="AD" clId="Web-{3EE63877-ACC7-2D10-8FB3-9F2303724CE4}" dt="2023-04-13T00:26:47.807" v="1109" actId="20577"/>
          <ac:spMkLst>
            <pc:docMk/>
            <pc:sldMk cId="2004148177" sldId="262"/>
            <ac:spMk id="3" creationId="{75495F6A-65A2-4AA0-99F0-C1CE50AECCD5}"/>
          </ac:spMkLst>
        </pc:spChg>
      </pc:sldChg>
      <pc:sldChg chg="modSp">
        <pc:chgData name="Maryan Muhumed (2029256)" userId="S::2029256@student.uwtsd.ac.uk::923d6e8b-19e0-4e3b-8c23-1642577e2e47" providerId="AD" clId="Web-{3EE63877-ACC7-2D10-8FB3-9F2303724CE4}" dt="2023-04-13T00:23:44.443" v="1039" actId="20577"/>
        <pc:sldMkLst>
          <pc:docMk/>
          <pc:sldMk cId="1687209664" sldId="263"/>
        </pc:sldMkLst>
        <pc:spChg chg="mod">
          <ac:chgData name="Maryan Muhumed (2029256)" userId="S::2029256@student.uwtsd.ac.uk::923d6e8b-19e0-4e3b-8c23-1642577e2e47" providerId="AD" clId="Web-{3EE63877-ACC7-2D10-8FB3-9F2303724CE4}" dt="2023-04-13T00:23:44.443" v="1039" actId="20577"/>
          <ac:spMkLst>
            <pc:docMk/>
            <pc:sldMk cId="1687209664" sldId="263"/>
            <ac:spMk id="3" creationId="{AA95E790-DB23-4A3D-ABAC-1F7706960BAE}"/>
          </ac:spMkLst>
        </pc:spChg>
      </pc:sldChg>
    </pc:docChg>
  </pc:docChgLst>
  <pc:docChgLst>
    <pc:chgData name="Maryan Muhumed (2029256)" userId="S::2029256@student.uwtsd.ac.uk::923d6e8b-19e0-4e3b-8c23-1642577e2e47" providerId="AD" clId="Web-{3F7F9F62-3E52-0C4B-FB09-3C0FEDA6F8B8}"/>
    <pc:docChg chg="modSld">
      <pc:chgData name="Maryan Muhumed (2029256)" userId="S::2029256@student.uwtsd.ac.uk::923d6e8b-19e0-4e3b-8c23-1642577e2e47" providerId="AD" clId="Web-{3F7F9F62-3E52-0C4B-FB09-3C0FEDA6F8B8}" dt="2023-04-13T00:28:15.892" v="7" actId="20577"/>
      <pc:docMkLst>
        <pc:docMk/>
      </pc:docMkLst>
      <pc:sldChg chg="modSp">
        <pc:chgData name="Maryan Muhumed (2029256)" userId="S::2029256@student.uwtsd.ac.uk::923d6e8b-19e0-4e3b-8c23-1642577e2e47" providerId="AD" clId="Web-{3F7F9F62-3E52-0C4B-FB09-3C0FEDA6F8B8}" dt="2023-04-13T00:28:15.892" v="7" actId="20577"/>
        <pc:sldMkLst>
          <pc:docMk/>
          <pc:sldMk cId="2004148177" sldId="262"/>
        </pc:sldMkLst>
        <pc:spChg chg="mod">
          <ac:chgData name="Maryan Muhumed (2029256)" userId="S::2029256@student.uwtsd.ac.uk::923d6e8b-19e0-4e3b-8c23-1642577e2e47" providerId="AD" clId="Web-{3F7F9F62-3E52-0C4B-FB09-3C0FEDA6F8B8}" dt="2023-04-13T00:28:15.892" v="7" actId="20577"/>
          <ac:spMkLst>
            <pc:docMk/>
            <pc:sldMk cId="2004148177" sldId="262"/>
            <ac:spMk id="3" creationId="{75495F6A-65A2-4AA0-99F0-C1CE50AECCD5}"/>
          </ac:spMkLst>
        </pc:spChg>
      </pc:sldChg>
    </pc:docChg>
  </pc:docChgLst>
  <pc:docChgLst>
    <pc:chgData name="Maryan Muhumed (2029256)" userId="923d6e8b-19e0-4e3b-8c23-1642577e2e47" providerId="ADAL" clId="{891B6965-05E0-1D48-8CD2-8BFBA9FFC15E}"/>
    <pc:docChg chg="undo custSel addSld delSld modSld sldOrd">
      <pc:chgData name="Maryan Muhumed (2029256)" userId="923d6e8b-19e0-4e3b-8c23-1642577e2e47" providerId="ADAL" clId="{891B6965-05E0-1D48-8CD2-8BFBA9FFC15E}" dt="2023-04-13T23:10:37.675" v="11996" actId="20577"/>
      <pc:docMkLst>
        <pc:docMk/>
      </pc:docMkLst>
      <pc:sldChg chg="addSp delSp modSp mod setBg modClrScheme delDesignElem chgLayout">
        <pc:chgData name="Maryan Muhumed (2029256)" userId="923d6e8b-19e0-4e3b-8c23-1642577e2e47" providerId="ADAL" clId="{891B6965-05E0-1D48-8CD2-8BFBA9FFC15E}" dt="2023-04-13T22:35:15.891" v="11132" actId="20577"/>
        <pc:sldMkLst>
          <pc:docMk/>
          <pc:sldMk cId="1512845258" sldId="257"/>
        </pc:sldMkLst>
        <pc:spChg chg="mod ord">
          <ac:chgData name="Maryan Muhumed (2029256)" userId="923d6e8b-19e0-4e3b-8c23-1642577e2e47" providerId="ADAL" clId="{891B6965-05E0-1D48-8CD2-8BFBA9FFC15E}" dt="2023-03-28T13:55:22.064" v="6340" actId="700"/>
          <ac:spMkLst>
            <pc:docMk/>
            <pc:sldMk cId="1512845258" sldId="257"/>
            <ac:spMk id="2" creationId="{CF7B95FD-75B9-45E4-993D-A06DD4DE0C0B}"/>
          </ac:spMkLst>
        </pc:spChg>
        <pc:spChg chg="add del mod">
          <ac:chgData name="Maryan Muhumed (2029256)" userId="923d6e8b-19e0-4e3b-8c23-1642577e2e47" providerId="ADAL" clId="{891B6965-05E0-1D48-8CD2-8BFBA9FFC15E}" dt="2023-03-07T14:08:47.933" v="1878" actId="26606"/>
          <ac:spMkLst>
            <pc:docMk/>
            <pc:sldMk cId="1512845258" sldId="257"/>
            <ac:spMk id="3" creationId="{7C55405F-B1B5-4DEF-B747-6D8A425C7DED}"/>
          </ac:spMkLst>
        </pc:spChg>
        <pc:spChg chg="add del">
          <ac:chgData name="Maryan Muhumed (2029256)" userId="923d6e8b-19e0-4e3b-8c23-1642577e2e47" providerId="ADAL" clId="{891B6965-05E0-1D48-8CD2-8BFBA9FFC15E}" dt="2023-03-07T14:08:47.933" v="1878" actId="26606"/>
          <ac:spMkLst>
            <pc:docMk/>
            <pc:sldMk cId="1512845258" sldId="257"/>
            <ac:spMk id="8" creationId="{3C06EAFD-0C69-4B3B-BEA7-E7E11DDF9C43}"/>
          </ac:spMkLst>
        </pc:spChg>
        <pc:spChg chg="add del">
          <ac:chgData name="Maryan Muhumed (2029256)" userId="923d6e8b-19e0-4e3b-8c23-1642577e2e47" providerId="ADAL" clId="{891B6965-05E0-1D48-8CD2-8BFBA9FFC15E}" dt="2023-03-07T14:08:47.933" v="1878" actId="26606"/>
          <ac:spMkLst>
            <pc:docMk/>
            <pc:sldMk cId="1512845258" sldId="257"/>
            <ac:spMk id="10" creationId="{A4066C89-42FB-4624-9AFE-3A31B36491B5}"/>
          </ac:spMkLst>
        </pc:spChg>
        <pc:spChg chg="add del">
          <ac:chgData name="Maryan Muhumed (2029256)" userId="923d6e8b-19e0-4e3b-8c23-1642577e2e47" providerId="ADAL" clId="{891B6965-05E0-1D48-8CD2-8BFBA9FFC15E}" dt="2023-03-07T14:08:47.933" v="1878" actId="26606"/>
          <ac:spMkLst>
            <pc:docMk/>
            <pc:sldMk cId="1512845258" sldId="257"/>
            <ac:spMk id="12" creationId="{BA218FBC-B2D6-48CA-9289-C4110162EDAD}"/>
          </ac:spMkLst>
        </pc:spChg>
        <pc:spChg chg="add del">
          <ac:chgData name="Maryan Muhumed (2029256)" userId="923d6e8b-19e0-4e3b-8c23-1642577e2e47" providerId="ADAL" clId="{891B6965-05E0-1D48-8CD2-8BFBA9FFC15E}" dt="2023-03-07T14:08:47.933" v="1878" actId="26606"/>
          <ac:spMkLst>
            <pc:docMk/>
            <pc:sldMk cId="1512845258" sldId="257"/>
            <ac:spMk id="14" creationId="{2DED9084-49DA-4911-ACB7-5F9E4DEFA039}"/>
          </ac:spMkLst>
        </pc:spChg>
        <pc:spChg chg="add del">
          <ac:chgData name="Maryan Muhumed (2029256)" userId="923d6e8b-19e0-4e3b-8c23-1642577e2e47" providerId="ADAL" clId="{891B6965-05E0-1D48-8CD2-8BFBA9FFC15E}" dt="2023-03-07T14:08:23.304" v="1865" actId="26606"/>
          <ac:spMkLst>
            <pc:docMk/>
            <pc:sldMk cId="1512845258" sldId="257"/>
            <ac:spMk id="19" creationId="{9FB3768C-1D21-400E-B059-EFF86063F588}"/>
          </ac:spMkLst>
        </pc:spChg>
        <pc:spChg chg="add del">
          <ac:chgData name="Maryan Muhumed (2029256)" userId="923d6e8b-19e0-4e3b-8c23-1642577e2e47" providerId="ADAL" clId="{891B6965-05E0-1D48-8CD2-8BFBA9FFC15E}" dt="2023-03-07T14:08:47.899" v="1877" actId="26606"/>
          <ac:spMkLst>
            <pc:docMk/>
            <pc:sldMk cId="1512845258" sldId="257"/>
            <ac:spMk id="20" creationId="{3FD711E9-7F79-40A9-8D9E-4AE293C154A5}"/>
          </ac:spMkLst>
        </pc:spChg>
        <pc:spChg chg="add del">
          <ac:chgData name="Maryan Muhumed (2029256)" userId="923d6e8b-19e0-4e3b-8c23-1642577e2e47" providerId="ADAL" clId="{891B6965-05E0-1D48-8CD2-8BFBA9FFC15E}" dt="2023-03-07T14:08:23.304" v="1865" actId="26606"/>
          <ac:spMkLst>
            <pc:docMk/>
            <pc:sldMk cId="1512845258" sldId="257"/>
            <ac:spMk id="21" creationId="{4D87BCA1-45E6-44B3-B3DA-1F4144DE67CD}"/>
          </ac:spMkLst>
        </pc:spChg>
        <pc:spChg chg="add del">
          <ac:chgData name="Maryan Muhumed (2029256)" userId="923d6e8b-19e0-4e3b-8c23-1642577e2e47" providerId="ADAL" clId="{891B6965-05E0-1D48-8CD2-8BFBA9FFC15E}" dt="2023-03-07T14:17:29.085" v="2062" actId="26606"/>
          <ac:spMkLst>
            <pc:docMk/>
            <pc:sldMk cId="1512845258" sldId="257"/>
            <ac:spMk id="22" creationId="{4FCA88C2-C73C-4062-A097-8FBCE3090BEA}"/>
          </ac:spMkLst>
        </pc:spChg>
        <pc:spChg chg="add del">
          <ac:chgData name="Maryan Muhumed (2029256)" userId="923d6e8b-19e0-4e3b-8c23-1642577e2e47" providerId="ADAL" clId="{891B6965-05E0-1D48-8CD2-8BFBA9FFC15E}" dt="2023-03-07T14:17:29.085" v="2062" actId="26606"/>
          <ac:spMkLst>
            <pc:docMk/>
            <pc:sldMk cId="1512845258" sldId="257"/>
            <ac:spMk id="24" creationId="{83981C21-E132-4402-B31B-D725C1CE77D2}"/>
          </ac:spMkLst>
        </pc:spChg>
        <pc:spChg chg="add del">
          <ac:chgData name="Maryan Muhumed (2029256)" userId="923d6e8b-19e0-4e3b-8c23-1642577e2e47" providerId="ADAL" clId="{891B6965-05E0-1D48-8CD2-8BFBA9FFC15E}" dt="2023-03-07T14:08:35.344" v="1869" actId="26606"/>
          <ac:spMkLst>
            <pc:docMk/>
            <pc:sldMk cId="1512845258" sldId="257"/>
            <ac:spMk id="25" creationId="{504B0465-3B07-49BF-BEA7-D81476246293}"/>
          </ac:spMkLst>
        </pc:spChg>
        <pc:spChg chg="add del">
          <ac:chgData name="Maryan Muhumed (2029256)" userId="923d6e8b-19e0-4e3b-8c23-1642577e2e47" providerId="ADAL" clId="{891B6965-05E0-1D48-8CD2-8BFBA9FFC15E}" dt="2023-03-07T14:17:29.085" v="2062" actId="26606"/>
          <ac:spMkLst>
            <pc:docMk/>
            <pc:sldMk cId="1512845258" sldId="257"/>
            <ac:spMk id="26" creationId="{6A685C77-4E84-486A-9AE5-F3635BE98EFB}"/>
          </ac:spMkLst>
        </pc:spChg>
        <pc:spChg chg="add del">
          <ac:chgData name="Maryan Muhumed (2029256)" userId="923d6e8b-19e0-4e3b-8c23-1642577e2e47" providerId="ADAL" clId="{891B6965-05E0-1D48-8CD2-8BFBA9FFC15E}" dt="2023-03-07T14:08:25.148" v="1867" actId="26606"/>
          <ac:spMkLst>
            <pc:docMk/>
            <pc:sldMk cId="1512845258" sldId="257"/>
            <ac:spMk id="27" creationId="{3C06EAFD-0C69-4B3B-BEA7-E7E11DDF9C43}"/>
          </ac:spMkLst>
        </pc:spChg>
        <pc:spChg chg="add del">
          <ac:chgData name="Maryan Muhumed (2029256)" userId="923d6e8b-19e0-4e3b-8c23-1642577e2e47" providerId="ADAL" clId="{891B6965-05E0-1D48-8CD2-8BFBA9FFC15E}" dt="2023-03-07T14:08:25.148" v="1867" actId="26606"/>
          <ac:spMkLst>
            <pc:docMk/>
            <pc:sldMk cId="1512845258" sldId="257"/>
            <ac:spMk id="28" creationId="{A4066C89-42FB-4624-9AFE-3A31B36491B5}"/>
          </ac:spMkLst>
        </pc:spChg>
        <pc:spChg chg="add del">
          <ac:chgData name="Maryan Muhumed (2029256)" userId="923d6e8b-19e0-4e3b-8c23-1642577e2e47" providerId="ADAL" clId="{891B6965-05E0-1D48-8CD2-8BFBA9FFC15E}" dt="2023-03-07T14:08:25.148" v="1867" actId="26606"/>
          <ac:spMkLst>
            <pc:docMk/>
            <pc:sldMk cId="1512845258" sldId="257"/>
            <ac:spMk id="29" creationId="{BA218FBC-B2D6-48CA-9289-C4110162EDAD}"/>
          </ac:spMkLst>
        </pc:spChg>
        <pc:spChg chg="add del">
          <ac:chgData name="Maryan Muhumed (2029256)" userId="923d6e8b-19e0-4e3b-8c23-1642577e2e47" providerId="ADAL" clId="{891B6965-05E0-1D48-8CD2-8BFBA9FFC15E}" dt="2023-03-07T14:08:25.148" v="1867" actId="26606"/>
          <ac:spMkLst>
            <pc:docMk/>
            <pc:sldMk cId="1512845258" sldId="257"/>
            <ac:spMk id="30" creationId="{2DED9084-49DA-4911-ACB7-5F9E4DEFA039}"/>
          </ac:spMkLst>
        </pc:spChg>
        <pc:spChg chg="add mod ord">
          <ac:chgData name="Maryan Muhumed (2029256)" userId="923d6e8b-19e0-4e3b-8c23-1642577e2e47" providerId="ADAL" clId="{891B6965-05E0-1D48-8CD2-8BFBA9FFC15E}" dt="2023-04-13T22:35:15.891" v="11132" actId="20577"/>
          <ac:spMkLst>
            <pc:docMk/>
            <pc:sldMk cId="1512845258" sldId="257"/>
            <ac:spMk id="31" creationId="{7C55405F-B1B5-4DEF-B747-6D8A425C7DED}"/>
          </ac:spMkLst>
        </pc:spChg>
        <pc:spChg chg="add del">
          <ac:chgData name="Maryan Muhumed (2029256)" userId="923d6e8b-19e0-4e3b-8c23-1642577e2e47" providerId="ADAL" clId="{891B6965-05E0-1D48-8CD2-8BFBA9FFC15E}" dt="2023-03-07T14:08:35.344" v="1869" actId="26606"/>
          <ac:spMkLst>
            <pc:docMk/>
            <pc:sldMk cId="1512845258" sldId="257"/>
            <ac:spMk id="32" creationId="{E009DD9B-5EE2-4C0D-8B2B-351C8C102205}"/>
          </ac:spMkLst>
        </pc:spChg>
        <pc:spChg chg="add del">
          <ac:chgData name="Maryan Muhumed (2029256)" userId="923d6e8b-19e0-4e3b-8c23-1642577e2e47" providerId="ADAL" clId="{891B6965-05E0-1D48-8CD2-8BFBA9FFC15E}" dt="2023-03-07T14:08:35.344" v="1869" actId="26606"/>
          <ac:spMkLst>
            <pc:docMk/>
            <pc:sldMk cId="1512845258" sldId="257"/>
            <ac:spMk id="33" creationId="{E720DB99-7745-4E75-9D96-AAB6D55C531E}"/>
          </ac:spMkLst>
        </pc:spChg>
        <pc:spChg chg="add del">
          <ac:chgData name="Maryan Muhumed (2029256)" userId="923d6e8b-19e0-4e3b-8c23-1642577e2e47" providerId="ADAL" clId="{891B6965-05E0-1D48-8CD2-8BFBA9FFC15E}" dt="2023-03-07T14:08:35.344" v="1869" actId="26606"/>
          <ac:spMkLst>
            <pc:docMk/>
            <pc:sldMk cId="1512845258" sldId="257"/>
            <ac:spMk id="34" creationId="{D68803C4-E159-4360-B7BB-74205C8F782D}"/>
          </ac:spMkLst>
        </pc:spChg>
        <pc:spChg chg="add del">
          <ac:chgData name="Maryan Muhumed (2029256)" userId="923d6e8b-19e0-4e3b-8c23-1642577e2e47" providerId="ADAL" clId="{891B6965-05E0-1D48-8CD2-8BFBA9FFC15E}" dt="2023-03-07T14:08:35.344" v="1869" actId="26606"/>
          <ac:spMkLst>
            <pc:docMk/>
            <pc:sldMk cId="1512845258" sldId="257"/>
            <ac:spMk id="35" creationId="{49B7FFA5-14CB-4A4F-9BCC-CA3AA5D9D276}"/>
          </ac:spMkLst>
        </pc:spChg>
        <pc:spChg chg="add del">
          <ac:chgData name="Maryan Muhumed (2029256)" userId="923d6e8b-19e0-4e3b-8c23-1642577e2e47" providerId="ADAL" clId="{891B6965-05E0-1D48-8CD2-8BFBA9FFC15E}" dt="2023-03-07T14:08:35.344" v="1869" actId="26606"/>
          <ac:spMkLst>
            <pc:docMk/>
            <pc:sldMk cId="1512845258" sldId="257"/>
            <ac:spMk id="36" creationId="{04E48745-7512-4EC2-9E20-9092D12150CA}"/>
          </ac:spMkLst>
        </pc:spChg>
        <pc:spChg chg="add del">
          <ac:chgData name="Maryan Muhumed (2029256)" userId="923d6e8b-19e0-4e3b-8c23-1642577e2e47" providerId="ADAL" clId="{891B6965-05E0-1D48-8CD2-8BFBA9FFC15E}" dt="2023-03-07T14:17:29.085" v="2062" actId="26606"/>
          <ac:spMkLst>
            <pc:docMk/>
            <pc:sldMk cId="1512845258" sldId="257"/>
            <ac:spMk id="37" creationId="{E55C1C3E-5158-47F3-8FD9-14B22C3E6EAD}"/>
          </ac:spMkLst>
        </pc:spChg>
        <pc:spChg chg="add del">
          <ac:chgData name="Maryan Muhumed (2029256)" userId="923d6e8b-19e0-4e3b-8c23-1642577e2e47" providerId="ADAL" clId="{891B6965-05E0-1D48-8CD2-8BFBA9FFC15E}" dt="2023-03-07T14:08:40.492" v="1871" actId="26606"/>
          <ac:spMkLst>
            <pc:docMk/>
            <pc:sldMk cId="1512845258" sldId="257"/>
            <ac:spMk id="38" creationId="{5118BA95-03E7-41B7-B442-0AF8C0A7FF68}"/>
          </ac:spMkLst>
        </pc:spChg>
        <pc:spChg chg="add del">
          <ac:chgData name="Maryan Muhumed (2029256)" userId="923d6e8b-19e0-4e3b-8c23-1642577e2e47" providerId="ADAL" clId="{891B6965-05E0-1D48-8CD2-8BFBA9FFC15E}" dt="2023-03-07T14:17:29.070" v="2061" actId="26606"/>
          <ac:spMkLst>
            <pc:docMk/>
            <pc:sldMk cId="1512845258" sldId="257"/>
            <ac:spMk id="40" creationId="{A4066C89-42FB-4624-9AFE-3A31B36491B5}"/>
          </ac:spMkLst>
        </pc:spChg>
        <pc:spChg chg="add del">
          <ac:chgData name="Maryan Muhumed (2029256)" userId="923d6e8b-19e0-4e3b-8c23-1642577e2e47" providerId="ADAL" clId="{891B6965-05E0-1D48-8CD2-8BFBA9FFC15E}" dt="2023-03-07T14:08:40.492" v="1871" actId="26606"/>
          <ac:spMkLst>
            <pc:docMk/>
            <pc:sldMk cId="1512845258" sldId="257"/>
            <ac:spMk id="41" creationId="{AD9B3EAD-A2B3-42C4-927C-3455E3E69EE6}"/>
          </ac:spMkLst>
        </pc:spChg>
        <pc:spChg chg="add del">
          <ac:chgData name="Maryan Muhumed (2029256)" userId="923d6e8b-19e0-4e3b-8c23-1642577e2e47" providerId="ADAL" clId="{891B6965-05E0-1D48-8CD2-8BFBA9FFC15E}" dt="2023-03-07T14:17:29.070" v="2061" actId="26606"/>
          <ac:spMkLst>
            <pc:docMk/>
            <pc:sldMk cId="1512845258" sldId="257"/>
            <ac:spMk id="42" creationId="{3C06EAFD-0C69-4B3B-BEA7-E7E11DDF9C43}"/>
          </ac:spMkLst>
        </pc:spChg>
        <pc:spChg chg="add del">
          <ac:chgData name="Maryan Muhumed (2029256)" userId="923d6e8b-19e0-4e3b-8c23-1642577e2e47" providerId="ADAL" clId="{891B6965-05E0-1D48-8CD2-8BFBA9FFC15E}" dt="2023-03-07T14:08:44.008" v="1873" actId="26606"/>
          <ac:spMkLst>
            <pc:docMk/>
            <pc:sldMk cId="1512845258" sldId="257"/>
            <ac:spMk id="43" creationId="{9FB3768C-1D21-400E-B059-EFF86063F588}"/>
          </ac:spMkLst>
        </pc:spChg>
        <pc:spChg chg="add del">
          <ac:chgData name="Maryan Muhumed (2029256)" userId="923d6e8b-19e0-4e3b-8c23-1642577e2e47" providerId="ADAL" clId="{891B6965-05E0-1D48-8CD2-8BFBA9FFC15E}" dt="2023-03-07T14:08:44.008" v="1873" actId="26606"/>
          <ac:spMkLst>
            <pc:docMk/>
            <pc:sldMk cId="1512845258" sldId="257"/>
            <ac:spMk id="44" creationId="{4D87BCA1-45E6-44B3-B3DA-1F4144DE67CD}"/>
          </ac:spMkLst>
        </pc:spChg>
        <pc:spChg chg="add del">
          <ac:chgData name="Maryan Muhumed (2029256)" userId="923d6e8b-19e0-4e3b-8c23-1642577e2e47" providerId="ADAL" clId="{891B6965-05E0-1D48-8CD2-8BFBA9FFC15E}" dt="2023-03-07T14:17:29.070" v="2061" actId="26606"/>
          <ac:spMkLst>
            <pc:docMk/>
            <pc:sldMk cId="1512845258" sldId="257"/>
            <ac:spMk id="46" creationId="{BA218FBC-B2D6-48CA-9289-C4110162EDAD}"/>
          </ac:spMkLst>
        </pc:spChg>
        <pc:spChg chg="add del">
          <ac:chgData name="Maryan Muhumed (2029256)" userId="923d6e8b-19e0-4e3b-8c23-1642577e2e47" providerId="ADAL" clId="{891B6965-05E0-1D48-8CD2-8BFBA9FFC15E}" dt="2023-03-07T14:17:29.070" v="2061" actId="26606"/>
          <ac:spMkLst>
            <pc:docMk/>
            <pc:sldMk cId="1512845258" sldId="257"/>
            <ac:spMk id="47" creationId="{2DED9084-49DA-4911-ACB7-5F9E4DEFA039}"/>
          </ac:spMkLst>
        </pc:spChg>
        <pc:spChg chg="add del">
          <ac:chgData name="Maryan Muhumed (2029256)" userId="923d6e8b-19e0-4e3b-8c23-1642577e2e47" providerId="ADAL" clId="{891B6965-05E0-1D48-8CD2-8BFBA9FFC15E}" dt="2023-03-07T14:08:46.844" v="1875" actId="26606"/>
          <ac:spMkLst>
            <pc:docMk/>
            <pc:sldMk cId="1512845258" sldId="257"/>
            <ac:spMk id="48" creationId="{3C4C5769-E723-4A1E-B4F6-F6BB27AE733F}"/>
          </ac:spMkLst>
        </pc:spChg>
        <pc:spChg chg="add del">
          <ac:chgData name="Maryan Muhumed (2029256)" userId="923d6e8b-19e0-4e3b-8c23-1642577e2e47" providerId="ADAL" clId="{891B6965-05E0-1D48-8CD2-8BFBA9FFC15E}" dt="2023-03-07T14:08:46.844" v="1875" actId="26606"/>
          <ac:spMkLst>
            <pc:docMk/>
            <pc:sldMk cId="1512845258" sldId="257"/>
            <ac:spMk id="49" creationId="{E878380D-0E99-4278-9939-702074B88FAF}"/>
          </ac:spMkLst>
        </pc:spChg>
        <pc:spChg chg="add del">
          <ac:chgData name="Maryan Muhumed (2029256)" userId="923d6e8b-19e0-4e3b-8c23-1642577e2e47" providerId="ADAL" clId="{891B6965-05E0-1D48-8CD2-8BFBA9FFC15E}" dt="2023-03-07T14:08:46.844" v="1875" actId="26606"/>
          <ac:spMkLst>
            <pc:docMk/>
            <pc:sldMk cId="1512845258" sldId="257"/>
            <ac:spMk id="50" creationId="{75A92D53-A461-451B-87E6-8746F6FCEFDC}"/>
          </ac:spMkLst>
        </pc:spChg>
        <pc:spChg chg="add del">
          <ac:chgData name="Maryan Muhumed (2029256)" userId="923d6e8b-19e0-4e3b-8c23-1642577e2e47" providerId="ADAL" clId="{891B6965-05E0-1D48-8CD2-8BFBA9FFC15E}" dt="2023-03-07T14:08:46.844" v="1875" actId="26606"/>
          <ac:spMkLst>
            <pc:docMk/>
            <pc:sldMk cId="1512845258" sldId="257"/>
            <ac:spMk id="51" creationId="{F003ABC2-0D2A-42E5-9778-D9E8DBB5470E}"/>
          </ac:spMkLst>
        </pc:spChg>
        <pc:spChg chg="add del">
          <ac:chgData name="Maryan Muhumed (2029256)" userId="923d6e8b-19e0-4e3b-8c23-1642577e2e47" providerId="ADAL" clId="{891B6965-05E0-1D48-8CD2-8BFBA9FFC15E}" dt="2023-03-28T13:32:09.411" v="6285" actId="26606"/>
          <ac:spMkLst>
            <pc:docMk/>
            <pc:sldMk cId="1512845258" sldId="257"/>
            <ac:spMk id="52" creationId="{9FB3768C-1D21-400E-B059-EFF86063F588}"/>
          </ac:spMkLst>
        </pc:spChg>
        <pc:spChg chg="add del">
          <ac:chgData name="Maryan Muhumed (2029256)" userId="923d6e8b-19e0-4e3b-8c23-1642577e2e47" providerId="ADAL" clId="{891B6965-05E0-1D48-8CD2-8BFBA9FFC15E}" dt="2023-03-28T13:32:09.411" v="6285" actId="26606"/>
          <ac:spMkLst>
            <pc:docMk/>
            <pc:sldMk cId="1512845258" sldId="257"/>
            <ac:spMk id="53" creationId="{4D87BCA1-45E6-44B3-B3DA-1F4144DE67CD}"/>
          </ac:spMkLst>
        </pc:spChg>
        <pc:spChg chg="add del">
          <ac:chgData name="Maryan Muhumed (2029256)" userId="923d6e8b-19e0-4e3b-8c23-1642577e2e47" providerId="ADAL" clId="{891B6965-05E0-1D48-8CD2-8BFBA9FFC15E}" dt="2023-03-28T13:55:21.314" v="6339" actId="26606"/>
          <ac:spMkLst>
            <pc:docMk/>
            <pc:sldMk cId="1512845258" sldId="257"/>
            <ac:spMk id="57" creationId="{E8035907-EB9C-4E11-8A9B-D25B0AD8D749}"/>
          </ac:spMkLst>
        </pc:spChg>
        <pc:spChg chg="add del">
          <ac:chgData name="Maryan Muhumed (2029256)" userId="923d6e8b-19e0-4e3b-8c23-1642577e2e47" providerId="ADAL" clId="{891B6965-05E0-1D48-8CD2-8BFBA9FFC15E}" dt="2023-03-28T13:55:22.064" v="6340" actId="700"/>
          <ac:spMkLst>
            <pc:docMk/>
            <pc:sldMk cId="1512845258" sldId="257"/>
            <ac:spMk id="61" creationId="{3C06EAFD-0C69-4B3B-BEA7-E7E11DDF9C43}"/>
          </ac:spMkLst>
        </pc:spChg>
        <pc:spChg chg="add del">
          <ac:chgData name="Maryan Muhumed (2029256)" userId="923d6e8b-19e0-4e3b-8c23-1642577e2e47" providerId="ADAL" clId="{891B6965-05E0-1D48-8CD2-8BFBA9FFC15E}" dt="2023-03-28T13:55:21.314" v="6339" actId="26606"/>
          <ac:spMkLst>
            <pc:docMk/>
            <pc:sldMk cId="1512845258" sldId="257"/>
            <ac:spMk id="62" creationId="{D9C69FA7-0958-4ED9-A0DF-E87A0C137BF5}"/>
          </ac:spMkLst>
        </pc:spChg>
        <pc:spChg chg="add del">
          <ac:chgData name="Maryan Muhumed (2029256)" userId="923d6e8b-19e0-4e3b-8c23-1642577e2e47" providerId="ADAL" clId="{891B6965-05E0-1D48-8CD2-8BFBA9FFC15E}" dt="2023-03-28T13:55:22.064" v="6340" actId="700"/>
          <ac:spMkLst>
            <pc:docMk/>
            <pc:sldMk cId="1512845258" sldId="257"/>
            <ac:spMk id="63" creationId="{A4066C89-42FB-4624-9AFE-3A31B36491B5}"/>
          </ac:spMkLst>
        </pc:spChg>
        <pc:spChg chg="add del">
          <ac:chgData name="Maryan Muhumed (2029256)" userId="923d6e8b-19e0-4e3b-8c23-1642577e2e47" providerId="ADAL" clId="{891B6965-05E0-1D48-8CD2-8BFBA9FFC15E}" dt="2023-03-28T13:55:22.064" v="6340" actId="700"/>
          <ac:spMkLst>
            <pc:docMk/>
            <pc:sldMk cId="1512845258" sldId="257"/>
            <ac:spMk id="65" creationId="{BA218FBC-B2D6-48CA-9289-C4110162EDAD}"/>
          </ac:spMkLst>
        </pc:spChg>
        <pc:spChg chg="add del">
          <ac:chgData name="Maryan Muhumed (2029256)" userId="923d6e8b-19e0-4e3b-8c23-1642577e2e47" providerId="ADAL" clId="{891B6965-05E0-1D48-8CD2-8BFBA9FFC15E}" dt="2023-03-28T13:55:22.064" v="6340" actId="700"/>
          <ac:spMkLst>
            <pc:docMk/>
            <pc:sldMk cId="1512845258" sldId="257"/>
            <ac:spMk id="67" creationId="{2DED9084-49DA-4911-ACB7-5F9E4DEFA039}"/>
          </ac:spMkLst>
        </pc:spChg>
        <pc:grpChg chg="add del">
          <ac:chgData name="Maryan Muhumed (2029256)" userId="923d6e8b-19e0-4e3b-8c23-1642577e2e47" providerId="ADAL" clId="{891B6965-05E0-1D48-8CD2-8BFBA9FFC15E}" dt="2023-03-07T14:08:23.304" v="1865" actId="26606"/>
          <ac:grpSpMkLst>
            <pc:docMk/>
            <pc:sldMk cId="1512845258" sldId="257"/>
            <ac:grpSpMk id="23" creationId="{9AE62FDA-E44C-440D-A3D3-5C188720D498}"/>
          </ac:grpSpMkLst>
        </pc:grpChg>
        <pc:grpChg chg="add del">
          <ac:chgData name="Maryan Muhumed (2029256)" userId="923d6e8b-19e0-4e3b-8c23-1642577e2e47" providerId="ADAL" clId="{891B6965-05E0-1D48-8CD2-8BFBA9FFC15E}" dt="2023-03-07T14:08:40.492" v="1871" actId="26606"/>
          <ac:grpSpMkLst>
            <pc:docMk/>
            <pc:sldMk cId="1512845258" sldId="257"/>
            <ac:grpSpMk id="39" creationId="{E799C3D5-7D55-4046-808C-F290F456D6EF}"/>
          </ac:grpSpMkLst>
        </pc:grpChg>
        <pc:grpChg chg="add del">
          <ac:chgData name="Maryan Muhumed (2029256)" userId="923d6e8b-19e0-4e3b-8c23-1642577e2e47" providerId="ADAL" clId="{891B6965-05E0-1D48-8CD2-8BFBA9FFC15E}" dt="2023-03-07T14:08:44.008" v="1873" actId="26606"/>
          <ac:grpSpMkLst>
            <pc:docMk/>
            <pc:sldMk cId="1512845258" sldId="257"/>
            <ac:grpSpMk id="45" creationId="{9AE62FDA-E44C-440D-A3D3-5C188720D498}"/>
          </ac:grpSpMkLst>
        </pc:grpChg>
        <pc:grpChg chg="add del">
          <ac:chgData name="Maryan Muhumed (2029256)" userId="923d6e8b-19e0-4e3b-8c23-1642577e2e47" providerId="ADAL" clId="{891B6965-05E0-1D48-8CD2-8BFBA9FFC15E}" dt="2023-03-28T13:32:09.411" v="6285" actId="26606"/>
          <ac:grpSpMkLst>
            <pc:docMk/>
            <pc:sldMk cId="1512845258" sldId="257"/>
            <ac:grpSpMk id="54" creationId="{9AE62FDA-E44C-440D-A3D3-5C188720D498}"/>
          </ac:grpSpMkLst>
        </pc:grpChg>
        <pc:grpChg chg="add del">
          <ac:chgData name="Maryan Muhumed (2029256)" userId="923d6e8b-19e0-4e3b-8c23-1642577e2e47" providerId="ADAL" clId="{891B6965-05E0-1D48-8CD2-8BFBA9FFC15E}" dt="2023-03-28T13:55:21.314" v="6339" actId="26606"/>
          <ac:grpSpMkLst>
            <pc:docMk/>
            <pc:sldMk cId="1512845258" sldId="257"/>
            <ac:grpSpMk id="58" creationId="{B4CFDD4A-4FA1-4CD9-90D5-E253C2040BA3}"/>
          </ac:grpSpMkLst>
        </pc:grpChg>
        <pc:graphicFrameChg chg="add del">
          <ac:chgData name="Maryan Muhumed (2029256)" userId="923d6e8b-19e0-4e3b-8c23-1642577e2e47" providerId="ADAL" clId="{891B6965-05E0-1D48-8CD2-8BFBA9FFC15E}" dt="2023-03-07T14:08:47.899" v="1877" actId="26606"/>
          <ac:graphicFrameMkLst>
            <pc:docMk/>
            <pc:sldMk cId="1512845258" sldId="257"/>
            <ac:graphicFrameMk id="16" creationId="{0E7F910B-593A-2EF2-BE28-0AD5BA300CA4}"/>
          </ac:graphicFrameMkLst>
        </pc:graphicFrameChg>
      </pc:sldChg>
      <pc:sldChg chg="addSp delSp modSp mod setBg">
        <pc:chgData name="Maryan Muhumed (2029256)" userId="923d6e8b-19e0-4e3b-8c23-1642577e2e47" providerId="ADAL" clId="{891B6965-05E0-1D48-8CD2-8BFBA9FFC15E}" dt="2023-04-13T22:38:33.703" v="11158" actId="20577"/>
        <pc:sldMkLst>
          <pc:docMk/>
          <pc:sldMk cId="2274947693" sldId="258"/>
        </pc:sldMkLst>
        <pc:spChg chg="mod">
          <ac:chgData name="Maryan Muhumed (2029256)" userId="923d6e8b-19e0-4e3b-8c23-1642577e2e47" providerId="ADAL" clId="{891B6965-05E0-1D48-8CD2-8BFBA9FFC15E}" dt="2023-03-28T13:32:17.908" v="6286" actId="26606"/>
          <ac:spMkLst>
            <pc:docMk/>
            <pc:sldMk cId="2274947693" sldId="258"/>
            <ac:spMk id="2" creationId="{700E2F0E-0041-485B-A017-7B44BEB42284}"/>
          </ac:spMkLst>
        </pc:spChg>
        <pc:spChg chg="mod">
          <ac:chgData name="Maryan Muhumed (2029256)" userId="923d6e8b-19e0-4e3b-8c23-1642577e2e47" providerId="ADAL" clId="{891B6965-05E0-1D48-8CD2-8BFBA9FFC15E}" dt="2023-04-13T22:38:33.703" v="11158" actId="20577"/>
          <ac:spMkLst>
            <pc:docMk/>
            <pc:sldMk cId="2274947693" sldId="258"/>
            <ac:spMk id="3" creationId="{D342EDA8-78A7-48B7-9C96-97679DE6DE9B}"/>
          </ac:spMkLst>
        </pc:spChg>
        <pc:spChg chg="add del">
          <ac:chgData name="Maryan Muhumed (2029256)" userId="923d6e8b-19e0-4e3b-8c23-1642577e2e47" providerId="ADAL" clId="{891B6965-05E0-1D48-8CD2-8BFBA9FFC15E}" dt="2023-03-07T14:17:38.126" v="2064" actId="26606"/>
          <ac:spMkLst>
            <pc:docMk/>
            <pc:sldMk cId="2274947693" sldId="258"/>
            <ac:spMk id="9" creationId="{D8AFD15B-CF29-4306-884F-47675092F91F}"/>
          </ac:spMkLst>
        </pc:spChg>
        <pc:spChg chg="add del">
          <ac:chgData name="Maryan Muhumed (2029256)" userId="923d6e8b-19e0-4e3b-8c23-1642577e2e47" providerId="ADAL" clId="{891B6965-05E0-1D48-8CD2-8BFBA9FFC15E}" dt="2023-03-28T13:32:17.908" v="6286" actId="26606"/>
          <ac:spMkLst>
            <pc:docMk/>
            <pc:sldMk cId="2274947693" sldId="258"/>
            <ac:spMk id="10" creationId="{1C7FF924-8DA0-4BE9-8C7E-095B0EC13A44}"/>
          </ac:spMkLst>
        </pc:spChg>
        <pc:spChg chg="add del">
          <ac:chgData name="Maryan Muhumed (2029256)" userId="923d6e8b-19e0-4e3b-8c23-1642577e2e47" providerId="ADAL" clId="{891B6965-05E0-1D48-8CD2-8BFBA9FFC15E}" dt="2023-03-07T14:17:38.126" v="2064" actId="26606"/>
          <ac:spMkLst>
            <pc:docMk/>
            <pc:sldMk cId="2274947693" sldId="258"/>
            <ac:spMk id="11" creationId="{96349AB3-1BD3-41E1-8979-1DBDCB5CDCF9}"/>
          </ac:spMkLst>
        </pc:spChg>
        <pc:grpChg chg="add del">
          <ac:chgData name="Maryan Muhumed (2029256)" userId="923d6e8b-19e0-4e3b-8c23-1642577e2e47" providerId="ADAL" clId="{891B6965-05E0-1D48-8CD2-8BFBA9FFC15E}" dt="2023-03-28T13:32:17.908" v="6286" actId="26606"/>
          <ac:grpSpMkLst>
            <pc:docMk/>
            <pc:sldMk cId="2274947693" sldId="258"/>
            <ac:grpSpMk id="12" creationId="{5029B4A8-2CF0-48DC-B29E-F3B62EDDC445}"/>
          </ac:grpSpMkLst>
        </pc:grpChg>
        <pc:grpChg chg="add del">
          <ac:chgData name="Maryan Muhumed (2029256)" userId="923d6e8b-19e0-4e3b-8c23-1642577e2e47" providerId="ADAL" clId="{891B6965-05E0-1D48-8CD2-8BFBA9FFC15E}" dt="2023-03-07T14:17:38.126" v="2064" actId="26606"/>
          <ac:grpSpMkLst>
            <pc:docMk/>
            <pc:sldMk cId="2274947693" sldId="258"/>
            <ac:grpSpMk id="13" creationId="{54CA915D-BDF0-41F8-B00E-FB186EFF7BD6}"/>
          </ac:grpSpMkLst>
        </pc:grpChg>
        <pc:picChg chg="add del">
          <ac:chgData name="Maryan Muhumed (2029256)" userId="923d6e8b-19e0-4e3b-8c23-1642577e2e47" providerId="ADAL" clId="{891B6965-05E0-1D48-8CD2-8BFBA9FFC15E}" dt="2023-03-07T14:17:38.126" v="2064" actId="26606"/>
          <ac:picMkLst>
            <pc:docMk/>
            <pc:sldMk cId="2274947693" sldId="258"/>
            <ac:picMk id="5" creationId="{7909DD04-B91A-6CAE-68F5-766E836282C4}"/>
          </ac:picMkLst>
        </pc:picChg>
        <pc:picChg chg="add mod ord">
          <ac:chgData name="Maryan Muhumed (2029256)" userId="923d6e8b-19e0-4e3b-8c23-1642577e2e47" providerId="ADAL" clId="{891B6965-05E0-1D48-8CD2-8BFBA9FFC15E}" dt="2023-03-28T13:32:17.908" v="6286" actId="26606"/>
          <ac:picMkLst>
            <pc:docMk/>
            <pc:sldMk cId="2274947693" sldId="258"/>
            <ac:picMk id="7" creationId="{150A9A82-B42E-12A7-18E9-6188F2E949D9}"/>
          </ac:picMkLst>
        </pc:picChg>
      </pc:sldChg>
      <pc:sldChg chg="addSp modSp mod setBg">
        <pc:chgData name="Maryan Muhumed (2029256)" userId="923d6e8b-19e0-4e3b-8c23-1642577e2e47" providerId="ADAL" clId="{891B6965-05E0-1D48-8CD2-8BFBA9FFC15E}" dt="2023-04-13T23:08:11.279" v="11957" actId="313"/>
        <pc:sldMkLst>
          <pc:docMk/>
          <pc:sldMk cId="42112689" sldId="259"/>
        </pc:sldMkLst>
        <pc:spChg chg="mod">
          <ac:chgData name="Maryan Muhumed (2029256)" userId="923d6e8b-19e0-4e3b-8c23-1642577e2e47" providerId="ADAL" clId="{891B6965-05E0-1D48-8CD2-8BFBA9FFC15E}" dt="2023-03-07T14:17:48.917" v="2066" actId="26606"/>
          <ac:spMkLst>
            <pc:docMk/>
            <pc:sldMk cId="42112689" sldId="259"/>
            <ac:spMk id="2" creationId="{3B16B467-C08C-466F-BE6B-7F9ED5E6F580}"/>
          </ac:spMkLst>
        </pc:spChg>
        <pc:spChg chg="mod">
          <ac:chgData name="Maryan Muhumed (2029256)" userId="923d6e8b-19e0-4e3b-8c23-1642577e2e47" providerId="ADAL" clId="{891B6965-05E0-1D48-8CD2-8BFBA9FFC15E}" dt="2023-04-13T23:08:11.279" v="11957" actId="313"/>
          <ac:spMkLst>
            <pc:docMk/>
            <pc:sldMk cId="42112689" sldId="259"/>
            <ac:spMk id="3" creationId="{7D0CCD17-28FE-496A-8B33-DCC80EBEBEEF}"/>
          </ac:spMkLst>
        </pc:spChg>
        <pc:spChg chg="add">
          <ac:chgData name="Maryan Muhumed (2029256)" userId="923d6e8b-19e0-4e3b-8c23-1642577e2e47" providerId="ADAL" clId="{891B6965-05E0-1D48-8CD2-8BFBA9FFC15E}" dt="2023-03-07T14:17:48.917" v="2066" actId="26606"/>
          <ac:spMkLst>
            <pc:docMk/>
            <pc:sldMk cId="42112689" sldId="259"/>
            <ac:spMk id="8" creationId="{3C06EAFD-0C69-4B3B-BEA7-E7E11DDF9C43}"/>
          </ac:spMkLst>
        </pc:spChg>
        <pc:spChg chg="add">
          <ac:chgData name="Maryan Muhumed (2029256)" userId="923d6e8b-19e0-4e3b-8c23-1642577e2e47" providerId="ADAL" clId="{891B6965-05E0-1D48-8CD2-8BFBA9FFC15E}" dt="2023-03-07T14:17:48.917" v="2066" actId="26606"/>
          <ac:spMkLst>
            <pc:docMk/>
            <pc:sldMk cId="42112689" sldId="259"/>
            <ac:spMk id="10" creationId="{A4066C89-42FB-4624-9AFE-3A31B36491B5}"/>
          </ac:spMkLst>
        </pc:spChg>
        <pc:spChg chg="add">
          <ac:chgData name="Maryan Muhumed (2029256)" userId="923d6e8b-19e0-4e3b-8c23-1642577e2e47" providerId="ADAL" clId="{891B6965-05E0-1D48-8CD2-8BFBA9FFC15E}" dt="2023-03-07T14:17:48.917" v="2066" actId="26606"/>
          <ac:spMkLst>
            <pc:docMk/>
            <pc:sldMk cId="42112689" sldId="259"/>
            <ac:spMk id="12" creationId="{BA218FBC-B2D6-48CA-9289-C4110162EDAD}"/>
          </ac:spMkLst>
        </pc:spChg>
        <pc:spChg chg="add">
          <ac:chgData name="Maryan Muhumed (2029256)" userId="923d6e8b-19e0-4e3b-8c23-1642577e2e47" providerId="ADAL" clId="{891B6965-05E0-1D48-8CD2-8BFBA9FFC15E}" dt="2023-03-07T14:17:48.917" v="2066" actId="26606"/>
          <ac:spMkLst>
            <pc:docMk/>
            <pc:sldMk cId="42112689" sldId="259"/>
            <ac:spMk id="14" creationId="{2DED9084-49DA-4911-ACB7-5F9E4DEFA039}"/>
          </ac:spMkLst>
        </pc:spChg>
      </pc:sldChg>
      <pc:sldChg chg="modSp mod">
        <pc:chgData name="Maryan Muhumed (2029256)" userId="923d6e8b-19e0-4e3b-8c23-1642577e2e47" providerId="ADAL" clId="{891B6965-05E0-1D48-8CD2-8BFBA9FFC15E}" dt="2023-04-13T22:58:58.845" v="11699" actId="20577"/>
        <pc:sldMkLst>
          <pc:docMk/>
          <pc:sldMk cId="999340479" sldId="260"/>
        </pc:sldMkLst>
        <pc:spChg chg="mod">
          <ac:chgData name="Maryan Muhumed (2029256)" userId="923d6e8b-19e0-4e3b-8c23-1642577e2e47" providerId="ADAL" clId="{891B6965-05E0-1D48-8CD2-8BFBA9FFC15E}" dt="2023-04-07T17:22:00.303" v="7329" actId="1076"/>
          <ac:spMkLst>
            <pc:docMk/>
            <pc:sldMk cId="999340479" sldId="260"/>
            <ac:spMk id="2" creationId="{84C0EAA8-394C-495A-8ADE-02A487113AED}"/>
          </ac:spMkLst>
        </pc:spChg>
        <pc:graphicFrameChg chg="mod modGraphic">
          <ac:chgData name="Maryan Muhumed (2029256)" userId="923d6e8b-19e0-4e3b-8c23-1642577e2e47" providerId="ADAL" clId="{891B6965-05E0-1D48-8CD2-8BFBA9FFC15E}" dt="2023-04-13T22:58:58.845" v="11699" actId="20577"/>
          <ac:graphicFrameMkLst>
            <pc:docMk/>
            <pc:sldMk cId="999340479" sldId="260"/>
            <ac:graphicFrameMk id="6" creationId="{4E015688-109E-44EE-8228-480161D6B8B2}"/>
          </ac:graphicFrameMkLst>
        </pc:graphicFrameChg>
      </pc:sldChg>
      <pc:sldChg chg="addSp delSp modSp mod setBg delDesignElem">
        <pc:chgData name="Maryan Muhumed (2029256)" userId="923d6e8b-19e0-4e3b-8c23-1642577e2e47" providerId="ADAL" clId="{891B6965-05E0-1D48-8CD2-8BFBA9FFC15E}" dt="2023-03-28T13:32:05.103" v="6284" actId="26606"/>
        <pc:sldMkLst>
          <pc:docMk/>
          <pc:sldMk cId="1995036363" sldId="261"/>
        </pc:sldMkLst>
        <pc:spChg chg="mod">
          <ac:chgData name="Maryan Muhumed (2029256)" userId="923d6e8b-19e0-4e3b-8c23-1642577e2e47" providerId="ADAL" clId="{891B6965-05E0-1D48-8CD2-8BFBA9FFC15E}" dt="2023-03-28T13:32:05.103" v="6284" actId="26606"/>
          <ac:spMkLst>
            <pc:docMk/>
            <pc:sldMk cId="1995036363" sldId="261"/>
            <ac:spMk id="2" creationId="{19773A46-0DE7-4BDA-B877-86201B8CE358}"/>
          </ac:spMkLst>
        </pc:spChg>
        <pc:spChg chg="mod">
          <ac:chgData name="Maryan Muhumed (2029256)" userId="923d6e8b-19e0-4e3b-8c23-1642577e2e47" providerId="ADAL" clId="{891B6965-05E0-1D48-8CD2-8BFBA9FFC15E}" dt="2023-03-28T13:32:05.103" v="6284" actId="26606"/>
          <ac:spMkLst>
            <pc:docMk/>
            <pc:sldMk cId="1995036363" sldId="261"/>
            <ac:spMk id="3" creationId="{CEAD54F1-95E5-440C-B085-1E65C00D8C6D}"/>
          </ac:spMkLst>
        </pc:spChg>
        <pc:spChg chg="add">
          <ac:chgData name="Maryan Muhumed (2029256)" userId="923d6e8b-19e0-4e3b-8c23-1642577e2e47" providerId="ADAL" clId="{891B6965-05E0-1D48-8CD2-8BFBA9FFC15E}" dt="2023-03-28T13:32:05.103" v="6284" actId="26606"/>
          <ac:spMkLst>
            <pc:docMk/>
            <pc:sldMk cId="1995036363" sldId="261"/>
            <ac:spMk id="8" creationId="{2A0E4E09-FC02-4ADC-951A-3FFA90B6FE39}"/>
          </ac:spMkLst>
        </pc:spChg>
        <pc:spChg chg="add del">
          <ac:chgData name="Maryan Muhumed (2029256)" userId="923d6e8b-19e0-4e3b-8c23-1642577e2e47" providerId="ADAL" clId="{891B6965-05E0-1D48-8CD2-8BFBA9FFC15E}" dt="2023-03-07T11:22:46.225" v="825"/>
          <ac:spMkLst>
            <pc:docMk/>
            <pc:sldMk cId="1995036363" sldId="261"/>
            <ac:spMk id="9" creationId="{B029B82E-722D-45BB-B34F-D4423CBF9655}"/>
          </ac:spMkLst>
        </pc:spChg>
        <pc:spChg chg="add del">
          <ac:chgData name="Maryan Muhumed (2029256)" userId="923d6e8b-19e0-4e3b-8c23-1642577e2e47" providerId="ADAL" clId="{891B6965-05E0-1D48-8CD2-8BFBA9FFC15E}" dt="2023-03-07T11:23:14.635" v="830"/>
          <ac:spMkLst>
            <pc:docMk/>
            <pc:sldMk cId="1995036363" sldId="261"/>
            <ac:spMk id="10" creationId="{0DC895F7-4E59-40FB-87DD-ACE47F94C143}"/>
          </ac:spMkLst>
        </pc:spChg>
        <pc:spChg chg="add">
          <ac:chgData name="Maryan Muhumed (2029256)" userId="923d6e8b-19e0-4e3b-8c23-1642577e2e47" providerId="ADAL" clId="{891B6965-05E0-1D48-8CD2-8BFBA9FFC15E}" dt="2023-03-28T13:32:05.103" v="6284" actId="26606"/>
          <ac:spMkLst>
            <pc:docMk/>
            <pc:sldMk cId="1995036363" sldId="261"/>
            <ac:spMk id="12" creationId="{0060CE1A-A2ED-43AC-857D-05822177FAD1}"/>
          </ac:spMkLst>
        </pc:spChg>
        <pc:grpChg chg="add del">
          <ac:chgData name="Maryan Muhumed (2029256)" userId="923d6e8b-19e0-4e3b-8c23-1642577e2e47" providerId="ADAL" clId="{891B6965-05E0-1D48-8CD2-8BFBA9FFC15E}" dt="2023-03-07T11:22:46.225" v="825"/>
          <ac:grpSpMkLst>
            <pc:docMk/>
            <pc:sldMk cId="1995036363" sldId="261"/>
            <ac:grpSpMk id="11" creationId="{1F7980BB-894F-43B4-B764-9CE95DEF8944}"/>
          </ac:grpSpMkLst>
        </pc:grpChg>
        <pc:grpChg chg="add del">
          <ac:chgData name="Maryan Muhumed (2029256)" userId="923d6e8b-19e0-4e3b-8c23-1642577e2e47" providerId="ADAL" clId="{891B6965-05E0-1D48-8CD2-8BFBA9FFC15E}" dt="2023-03-07T11:22:46.225" v="825"/>
          <ac:grpSpMkLst>
            <pc:docMk/>
            <pc:sldMk cId="1995036363" sldId="261"/>
            <ac:grpSpMk id="32" creationId="{F2B7CF55-CC81-4559-9768-354C7462D65F}"/>
          </ac:grpSpMkLst>
        </pc:grpChg>
        <pc:picChg chg="add mod ord">
          <ac:chgData name="Maryan Muhumed (2029256)" userId="923d6e8b-19e0-4e3b-8c23-1642577e2e47" providerId="ADAL" clId="{891B6965-05E0-1D48-8CD2-8BFBA9FFC15E}" dt="2023-03-28T13:32:05.103" v="6284" actId="26606"/>
          <ac:picMkLst>
            <pc:docMk/>
            <pc:sldMk cId="1995036363" sldId="261"/>
            <ac:picMk id="5" creationId="{83784CFE-44CE-1E0B-4CF0-E9E88187E1D3}"/>
          </ac:picMkLst>
        </pc:picChg>
        <pc:picChg chg="add del">
          <ac:chgData name="Maryan Muhumed (2029256)" userId="923d6e8b-19e0-4e3b-8c23-1642577e2e47" providerId="ADAL" clId="{891B6965-05E0-1D48-8CD2-8BFBA9FFC15E}" dt="2023-03-07T11:23:14.635" v="830"/>
          <ac:picMkLst>
            <pc:docMk/>
            <pc:sldMk cId="1995036363" sldId="261"/>
            <ac:picMk id="7" creationId="{1A4C720E-710D-44F8-A8D7-2BAA61E1814B}"/>
          </ac:picMkLst>
        </pc:picChg>
      </pc:sldChg>
      <pc:sldChg chg="addSp modSp mod setBg">
        <pc:chgData name="Maryan Muhumed (2029256)" userId="923d6e8b-19e0-4e3b-8c23-1642577e2e47" providerId="ADAL" clId="{891B6965-05E0-1D48-8CD2-8BFBA9FFC15E}" dt="2023-04-13T00:29:41.023" v="11020" actId="20577"/>
        <pc:sldMkLst>
          <pc:docMk/>
          <pc:sldMk cId="2004148177" sldId="262"/>
        </pc:sldMkLst>
        <pc:spChg chg="mod">
          <ac:chgData name="Maryan Muhumed (2029256)" userId="923d6e8b-19e0-4e3b-8c23-1642577e2e47" providerId="ADAL" clId="{891B6965-05E0-1D48-8CD2-8BFBA9FFC15E}" dt="2023-03-07T14:18:11.345" v="2069" actId="26606"/>
          <ac:spMkLst>
            <pc:docMk/>
            <pc:sldMk cId="2004148177" sldId="262"/>
            <ac:spMk id="2" creationId="{0A5694D9-AFA4-4E03-B587-B523317FE4BF}"/>
          </ac:spMkLst>
        </pc:spChg>
        <pc:spChg chg="mod">
          <ac:chgData name="Maryan Muhumed (2029256)" userId="923d6e8b-19e0-4e3b-8c23-1642577e2e47" providerId="ADAL" clId="{891B6965-05E0-1D48-8CD2-8BFBA9FFC15E}" dt="2023-04-13T00:29:41.023" v="11020" actId="20577"/>
          <ac:spMkLst>
            <pc:docMk/>
            <pc:sldMk cId="2004148177" sldId="262"/>
            <ac:spMk id="3" creationId="{75495F6A-65A2-4AA0-99F0-C1CE50AECCD5}"/>
          </ac:spMkLst>
        </pc:spChg>
        <pc:spChg chg="add">
          <ac:chgData name="Maryan Muhumed (2029256)" userId="923d6e8b-19e0-4e3b-8c23-1642577e2e47" providerId="ADAL" clId="{891B6965-05E0-1D48-8CD2-8BFBA9FFC15E}" dt="2023-03-07T14:18:11.345" v="2069" actId="26606"/>
          <ac:spMkLst>
            <pc:docMk/>
            <pc:sldMk cId="2004148177" sldId="262"/>
            <ac:spMk id="8" creationId="{3C06EAFD-0C69-4B3B-BEA7-E7E11DDF9C43}"/>
          </ac:spMkLst>
        </pc:spChg>
        <pc:spChg chg="add">
          <ac:chgData name="Maryan Muhumed (2029256)" userId="923d6e8b-19e0-4e3b-8c23-1642577e2e47" providerId="ADAL" clId="{891B6965-05E0-1D48-8CD2-8BFBA9FFC15E}" dt="2023-03-07T14:18:11.345" v="2069" actId="26606"/>
          <ac:spMkLst>
            <pc:docMk/>
            <pc:sldMk cId="2004148177" sldId="262"/>
            <ac:spMk id="10" creationId="{A4066C89-42FB-4624-9AFE-3A31B36491B5}"/>
          </ac:spMkLst>
        </pc:spChg>
        <pc:spChg chg="add">
          <ac:chgData name="Maryan Muhumed (2029256)" userId="923d6e8b-19e0-4e3b-8c23-1642577e2e47" providerId="ADAL" clId="{891B6965-05E0-1D48-8CD2-8BFBA9FFC15E}" dt="2023-03-07T14:18:11.345" v="2069" actId="26606"/>
          <ac:spMkLst>
            <pc:docMk/>
            <pc:sldMk cId="2004148177" sldId="262"/>
            <ac:spMk id="12" creationId="{BA218FBC-B2D6-48CA-9289-C4110162EDAD}"/>
          </ac:spMkLst>
        </pc:spChg>
        <pc:spChg chg="add">
          <ac:chgData name="Maryan Muhumed (2029256)" userId="923d6e8b-19e0-4e3b-8c23-1642577e2e47" providerId="ADAL" clId="{891B6965-05E0-1D48-8CD2-8BFBA9FFC15E}" dt="2023-03-07T14:18:11.345" v="2069" actId="26606"/>
          <ac:spMkLst>
            <pc:docMk/>
            <pc:sldMk cId="2004148177" sldId="262"/>
            <ac:spMk id="14" creationId="{2DED9084-49DA-4911-ACB7-5F9E4DEFA039}"/>
          </ac:spMkLst>
        </pc:spChg>
      </pc:sldChg>
      <pc:sldChg chg="addSp modSp mod setBg">
        <pc:chgData name="Maryan Muhumed (2029256)" userId="923d6e8b-19e0-4e3b-8c23-1642577e2e47" providerId="ADAL" clId="{891B6965-05E0-1D48-8CD2-8BFBA9FFC15E}" dt="2023-04-13T23:09:43.723" v="11986" actId="313"/>
        <pc:sldMkLst>
          <pc:docMk/>
          <pc:sldMk cId="1687209664" sldId="263"/>
        </pc:sldMkLst>
        <pc:spChg chg="mod">
          <ac:chgData name="Maryan Muhumed (2029256)" userId="923d6e8b-19e0-4e3b-8c23-1642577e2e47" providerId="ADAL" clId="{891B6965-05E0-1D48-8CD2-8BFBA9FFC15E}" dt="2023-03-07T14:17:56.223" v="2067" actId="26606"/>
          <ac:spMkLst>
            <pc:docMk/>
            <pc:sldMk cId="1687209664" sldId="263"/>
            <ac:spMk id="2" creationId="{301B7B18-A401-4BEB-9851-132F7EA50741}"/>
          </ac:spMkLst>
        </pc:spChg>
        <pc:spChg chg="mod">
          <ac:chgData name="Maryan Muhumed (2029256)" userId="923d6e8b-19e0-4e3b-8c23-1642577e2e47" providerId="ADAL" clId="{891B6965-05E0-1D48-8CD2-8BFBA9FFC15E}" dt="2023-04-13T23:09:43.723" v="11986" actId="313"/>
          <ac:spMkLst>
            <pc:docMk/>
            <pc:sldMk cId="1687209664" sldId="263"/>
            <ac:spMk id="3" creationId="{AA95E790-DB23-4A3D-ABAC-1F7706960BAE}"/>
          </ac:spMkLst>
        </pc:spChg>
        <pc:spChg chg="add">
          <ac:chgData name="Maryan Muhumed (2029256)" userId="923d6e8b-19e0-4e3b-8c23-1642577e2e47" providerId="ADAL" clId="{891B6965-05E0-1D48-8CD2-8BFBA9FFC15E}" dt="2023-03-07T14:17:56.223" v="2067" actId="26606"/>
          <ac:spMkLst>
            <pc:docMk/>
            <pc:sldMk cId="1687209664" sldId="263"/>
            <ac:spMk id="8" creationId="{9FB3768C-1D21-400E-B059-EFF86063F588}"/>
          </ac:spMkLst>
        </pc:spChg>
        <pc:spChg chg="add">
          <ac:chgData name="Maryan Muhumed (2029256)" userId="923d6e8b-19e0-4e3b-8c23-1642577e2e47" providerId="ADAL" clId="{891B6965-05E0-1D48-8CD2-8BFBA9FFC15E}" dt="2023-03-07T14:17:56.223" v="2067" actId="26606"/>
          <ac:spMkLst>
            <pc:docMk/>
            <pc:sldMk cId="1687209664" sldId="263"/>
            <ac:spMk id="10" creationId="{4D87BCA1-45E6-44B3-B3DA-1F4144DE67CD}"/>
          </ac:spMkLst>
        </pc:spChg>
        <pc:grpChg chg="add">
          <ac:chgData name="Maryan Muhumed (2029256)" userId="923d6e8b-19e0-4e3b-8c23-1642577e2e47" providerId="ADAL" clId="{891B6965-05E0-1D48-8CD2-8BFBA9FFC15E}" dt="2023-03-07T14:17:56.223" v="2067" actId="26606"/>
          <ac:grpSpMkLst>
            <pc:docMk/>
            <pc:sldMk cId="1687209664" sldId="263"/>
            <ac:grpSpMk id="12" creationId="{9AE62FDA-E44C-440D-A3D3-5C188720D498}"/>
          </ac:grpSpMkLst>
        </pc:grpChg>
      </pc:sldChg>
      <pc:sldChg chg="addSp delSp modSp mod ord setBg">
        <pc:chgData name="Maryan Muhumed (2029256)" userId="923d6e8b-19e0-4e3b-8c23-1642577e2e47" providerId="ADAL" clId="{891B6965-05E0-1D48-8CD2-8BFBA9FFC15E}" dt="2023-04-13T23:10:37.675" v="11996" actId="20577"/>
        <pc:sldMkLst>
          <pc:docMk/>
          <pc:sldMk cId="312729849" sldId="264"/>
        </pc:sldMkLst>
        <pc:spChg chg="mod ord">
          <ac:chgData name="Maryan Muhumed (2029256)" userId="923d6e8b-19e0-4e3b-8c23-1642577e2e47" providerId="ADAL" clId="{891B6965-05E0-1D48-8CD2-8BFBA9FFC15E}" dt="2023-03-28T10:58:52.928" v="4962" actId="26606"/>
          <ac:spMkLst>
            <pc:docMk/>
            <pc:sldMk cId="312729849" sldId="264"/>
            <ac:spMk id="2" creationId="{301B7B18-A401-4BEB-9851-132F7EA50741}"/>
          </ac:spMkLst>
        </pc:spChg>
        <pc:spChg chg="mod ord">
          <ac:chgData name="Maryan Muhumed (2029256)" userId="923d6e8b-19e0-4e3b-8c23-1642577e2e47" providerId="ADAL" clId="{891B6965-05E0-1D48-8CD2-8BFBA9FFC15E}" dt="2023-04-13T23:10:37.675" v="11996" actId="20577"/>
          <ac:spMkLst>
            <pc:docMk/>
            <pc:sldMk cId="312729849" sldId="264"/>
            <ac:spMk id="3" creationId="{AA95E790-DB23-4A3D-ABAC-1F7706960BAE}"/>
          </ac:spMkLst>
        </pc:spChg>
        <pc:spChg chg="add del">
          <ac:chgData name="Maryan Muhumed (2029256)" userId="923d6e8b-19e0-4e3b-8c23-1642577e2e47" providerId="ADAL" clId="{891B6965-05E0-1D48-8CD2-8BFBA9FFC15E}" dt="2023-03-28T10:58:52.928" v="4962" actId="26606"/>
          <ac:spMkLst>
            <pc:docMk/>
            <pc:sldMk cId="312729849" sldId="264"/>
            <ac:spMk id="8" creationId="{9A3D0CE2-91FF-49B3-A5D8-181E900D7501}"/>
          </ac:spMkLst>
        </pc:spChg>
        <pc:spChg chg="add del">
          <ac:chgData name="Maryan Muhumed (2029256)" userId="923d6e8b-19e0-4e3b-8c23-1642577e2e47" providerId="ADAL" clId="{891B6965-05E0-1D48-8CD2-8BFBA9FFC15E}" dt="2023-03-28T10:58:52.928" v="4962" actId="26606"/>
          <ac:spMkLst>
            <pc:docMk/>
            <pc:sldMk cId="312729849" sldId="264"/>
            <ac:spMk id="10" creationId="{58AEBD96-C315-4F53-9D9E-0E20E993EBFA}"/>
          </ac:spMkLst>
        </pc:spChg>
        <pc:spChg chg="add del">
          <ac:chgData name="Maryan Muhumed (2029256)" userId="923d6e8b-19e0-4e3b-8c23-1642577e2e47" providerId="ADAL" clId="{891B6965-05E0-1D48-8CD2-8BFBA9FFC15E}" dt="2023-03-28T10:58:52.928" v="4962" actId="26606"/>
          <ac:spMkLst>
            <pc:docMk/>
            <pc:sldMk cId="312729849" sldId="264"/>
            <ac:spMk id="12" creationId="{78916AAA-66F6-4DFA-88ED-7E27CF6B8DAD}"/>
          </ac:spMkLst>
        </pc:spChg>
        <pc:spChg chg="add del">
          <ac:chgData name="Maryan Muhumed (2029256)" userId="923d6e8b-19e0-4e3b-8c23-1642577e2e47" providerId="ADAL" clId="{891B6965-05E0-1D48-8CD2-8BFBA9FFC15E}" dt="2023-03-28T10:58:52.928" v="4962" actId="26606"/>
          <ac:spMkLst>
            <pc:docMk/>
            <pc:sldMk cId="312729849" sldId="264"/>
            <ac:spMk id="18" creationId="{E8035907-EB9C-4E11-8A9B-D25B0AD8D749}"/>
          </ac:spMkLst>
        </pc:spChg>
        <pc:spChg chg="add del">
          <ac:chgData name="Maryan Muhumed (2029256)" userId="923d6e8b-19e0-4e3b-8c23-1642577e2e47" providerId="ADAL" clId="{891B6965-05E0-1D48-8CD2-8BFBA9FFC15E}" dt="2023-03-28T10:58:52.928" v="4962" actId="26606"/>
          <ac:spMkLst>
            <pc:docMk/>
            <pc:sldMk cId="312729849" sldId="264"/>
            <ac:spMk id="24" creationId="{D9C69FA7-0958-4ED9-A0DF-E87A0C137BF5}"/>
          </ac:spMkLst>
        </pc:spChg>
        <pc:spChg chg="add">
          <ac:chgData name="Maryan Muhumed (2029256)" userId="923d6e8b-19e0-4e3b-8c23-1642577e2e47" providerId="ADAL" clId="{891B6965-05E0-1D48-8CD2-8BFBA9FFC15E}" dt="2023-03-28T10:58:52.928" v="4962" actId="26606"/>
          <ac:spMkLst>
            <pc:docMk/>
            <pc:sldMk cId="312729849" sldId="264"/>
            <ac:spMk id="29" creationId="{3C06EAFD-0C69-4B3B-BEA7-E7E11DDF9C43}"/>
          </ac:spMkLst>
        </pc:spChg>
        <pc:spChg chg="add">
          <ac:chgData name="Maryan Muhumed (2029256)" userId="923d6e8b-19e0-4e3b-8c23-1642577e2e47" providerId="ADAL" clId="{891B6965-05E0-1D48-8CD2-8BFBA9FFC15E}" dt="2023-03-28T10:58:52.928" v="4962" actId="26606"/>
          <ac:spMkLst>
            <pc:docMk/>
            <pc:sldMk cId="312729849" sldId="264"/>
            <ac:spMk id="31" creationId="{A4066C89-42FB-4624-9AFE-3A31B36491B5}"/>
          </ac:spMkLst>
        </pc:spChg>
        <pc:spChg chg="add">
          <ac:chgData name="Maryan Muhumed (2029256)" userId="923d6e8b-19e0-4e3b-8c23-1642577e2e47" providerId="ADAL" clId="{891B6965-05E0-1D48-8CD2-8BFBA9FFC15E}" dt="2023-03-28T10:58:52.928" v="4962" actId="26606"/>
          <ac:spMkLst>
            <pc:docMk/>
            <pc:sldMk cId="312729849" sldId="264"/>
            <ac:spMk id="33" creationId="{BA218FBC-B2D6-48CA-9289-C4110162EDAD}"/>
          </ac:spMkLst>
        </pc:spChg>
        <pc:spChg chg="add">
          <ac:chgData name="Maryan Muhumed (2029256)" userId="923d6e8b-19e0-4e3b-8c23-1642577e2e47" providerId="ADAL" clId="{891B6965-05E0-1D48-8CD2-8BFBA9FFC15E}" dt="2023-03-28T10:58:52.928" v="4962" actId="26606"/>
          <ac:spMkLst>
            <pc:docMk/>
            <pc:sldMk cId="312729849" sldId="264"/>
            <ac:spMk id="35" creationId="{2DED9084-49DA-4911-ACB7-5F9E4DEFA039}"/>
          </ac:spMkLst>
        </pc:spChg>
        <pc:grpChg chg="add del">
          <ac:chgData name="Maryan Muhumed (2029256)" userId="923d6e8b-19e0-4e3b-8c23-1642577e2e47" providerId="ADAL" clId="{891B6965-05E0-1D48-8CD2-8BFBA9FFC15E}" dt="2023-03-28T10:58:52.928" v="4962" actId="26606"/>
          <ac:grpSpMkLst>
            <pc:docMk/>
            <pc:sldMk cId="312729849" sldId="264"/>
            <ac:grpSpMk id="14" creationId="{A137D43F-BAD6-47F1-AA65-AEEA38A2FF30}"/>
          </ac:grpSpMkLst>
        </pc:grpChg>
        <pc:grpChg chg="add del">
          <ac:chgData name="Maryan Muhumed (2029256)" userId="923d6e8b-19e0-4e3b-8c23-1642577e2e47" providerId="ADAL" clId="{891B6965-05E0-1D48-8CD2-8BFBA9FFC15E}" dt="2023-03-28T10:58:52.928" v="4962" actId="26606"/>
          <ac:grpSpMkLst>
            <pc:docMk/>
            <pc:sldMk cId="312729849" sldId="264"/>
            <ac:grpSpMk id="20" creationId="{B4CFDD4A-4FA1-4CD9-90D5-E253C2040BA3}"/>
          </ac:grpSpMkLst>
        </pc:grpChg>
      </pc:sldChg>
      <pc:sldChg chg="addSp delSp modSp new del mod modClrScheme chgLayout">
        <pc:chgData name="Maryan Muhumed (2029256)" userId="923d6e8b-19e0-4e3b-8c23-1642577e2e47" providerId="ADAL" clId="{891B6965-05E0-1D48-8CD2-8BFBA9FFC15E}" dt="2023-03-28T14:33:45.497" v="6415" actId="2696"/>
        <pc:sldMkLst>
          <pc:docMk/>
          <pc:sldMk cId="971001964" sldId="265"/>
        </pc:sldMkLst>
        <pc:spChg chg="del mod ord">
          <ac:chgData name="Maryan Muhumed (2029256)" userId="923d6e8b-19e0-4e3b-8c23-1642577e2e47" providerId="ADAL" clId="{891B6965-05E0-1D48-8CD2-8BFBA9FFC15E}" dt="2023-03-28T13:54:32.969" v="6289" actId="700"/>
          <ac:spMkLst>
            <pc:docMk/>
            <pc:sldMk cId="971001964" sldId="265"/>
            <ac:spMk id="2" creationId="{04D50D90-07FC-0142-1FF0-63AE1A24E031}"/>
          </ac:spMkLst>
        </pc:spChg>
        <pc:spChg chg="del">
          <ac:chgData name="Maryan Muhumed (2029256)" userId="923d6e8b-19e0-4e3b-8c23-1642577e2e47" providerId="ADAL" clId="{891B6965-05E0-1D48-8CD2-8BFBA9FFC15E}" dt="2023-03-28T13:54:32.969" v="6289" actId="700"/>
          <ac:spMkLst>
            <pc:docMk/>
            <pc:sldMk cId="971001964" sldId="265"/>
            <ac:spMk id="3" creationId="{B7EC04D6-0D6B-60E4-7D0C-90BE64B27239}"/>
          </ac:spMkLst>
        </pc:spChg>
        <pc:spChg chg="add mod ord">
          <ac:chgData name="Maryan Muhumed (2029256)" userId="923d6e8b-19e0-4e3b-8c23-1642577e2e47" providerId="ADAL" clId="{891B6965-05E0-1D48-8CD2-8BFBA9FFC15E}" dt="2023-03-28T13:56:04.660" v="6414" actId="20577"/>
          <ac:spMkLst>
            <pc:docMk/>
            <pc:sldMk cId="971001964" sldId="265"/>
            <ac:spMk id="4" creationId="{7091E6E0-D296-E789-8BE0-B1CAFA31141E}"/>
          </ac:spMkLst>
        </pc:spChg>
        <pc:spChg chg="add del mod">
          <ac:chgData name="Maryan Muhumed (2029256)" userId="923d6e8b-19e0-4e3b-8c23-1642577e2e47" providerId="ADAL" clId="{891B6965-05E0-1D48-8CD2-8BFBA9FFC15E}" dt="2023-03-28T13:55:39.530" v="6362"/>
          <ac:spMkLst>
            <pc:docMk/>
            <pc:sldMk cId="971001964" sldId="265"/>
            <ac:spMk id="5" creationId="{8D4A9EB8-A009-10FD-C715-1E6BD0B4A20D}"/>
          </ac:spMkLst>
        </pc:spChg>
      </pc:sldChg>
      <pc:sldChg chg="new del">
        <pc:chgData name="Maryan Muhumed (2029256)" userId="923d6e8b-19e0-4e3b-8c23-1642577e2e47" providerId="ADAL" clId="{891B6965-05E0-1D48-8CD2-8BFBA9FFC15E}" dt="2023-03-09T15:01:07.167" v="2279" actId="2696"/>
        <pc:sldMkLst>
          <pc:docMk/>
          <pc:sldMk cId="3617399663" sldId="265"/>
        </pc:sldMkLst>
      </pc:sldChg>
      <pc:sldChg chg="new del">
        <pc:chgData name="Maryan Muhumed (2029256)" userId="923d6e8b-19e0-4e3b-8c23-1642577e2e47" providerId="ADAL" clId="{891B6965-05E0-1D48-8CD2-8BFBA9FFC15E}" dt="2023-03-28T13:54:56.498" v="6335" actId="2696"/>
        <pc:sldMkLst>
          <pc:docMk/>
          <pc:sldMk cId="2198138107" sldId="266"/>
        </pc:sldMkLst>
      </pc:sldChg>
    </pc:docChg>
  </pc:docChgLst>
  <pc:docChgLst>
    <pc:chgData name="Maryan Muhumed (2029256)" userId="S::2029256@student.uwtsd.ac.uk::923d6e8b-19e0-4e3b-8c23-1642577e2e47" providerId="AD" clId="Web-{F3FCCA4C-669B-616A-5D83-FB70EC7D0112}"/>
    <pc:docChg chg="modSld">
      <pc:chgData name="Maryan Muhumed (2029256)" userId="S::2029256@student.uwtsd.ac.uk::923d6e8b-19e0-4e3b-8c23-1642577e2e47" providerId="AD" clId="Web-{F3FCCA4C-669B-616A-5D83-FB70EC7D0112}" dt="2023-04-13T00:27:41.165" v="3" actId="20577"/>
      <pc:docMkLst>
        <pc:docMk/>
      </pc:docMkLst>
      <pc:sldChg chg="modSp">
        <pc:chgData name="Maryan Muhumed (2029256)" userId="S::2029256@student.uwtsd.ac.uk::923d6e8b-19e0-4e3b-8c23-1642577e2e47" providerId="AD" clId="Web-{F3FCCA4C-669B-616A-5D83-FB70EC7D0112}" dt="2023-04-13T00:27:41.165" v="3" actId="20577"/>
        <pc:sldMkLst>
          <pc:docMk/>
          <pc:sldMk cId="2004148177" sldId="262"/>
        </pc:sldMkLst>
        <pc:spChg chg="mod">
          <ac:chgData name="Maryan Muhumed (2029256)" userId="S::2029256@student.uwtsd.ac.uk::923d6e8b-19e0-4e3b-8c23-1642577e2e47" providerId="AD" clId="Web-{F3FCCA4C-669B-616A-5D83-FB70EC7D0112}" dt="2023-04-13T00:27:41.165" v="3" actId="20577"/>
          <ac:spMkLst>
            <pc:docMk/>
            <pc:sldMk cId="2004148177" sldId="262"/>
            <ac:spMk id="3" creationId="{75495F6A-65A2-4AA0-99F0-C1CE50AECCD5}"/>
          </ac:spMkLst>
        </pc:spChg>
      </pc:sldChg>
    </pc:docChg>
  </pc:docChgLst>
  <pc:docChgLst>
    <pc:chgData name="Maryan Muhumed (2029256)" userId="S::2029256@student.uwtsd.ac.uk::923d6e8b-19e0-4e3b-8c23-1642577e2e47" providerId="AD" clId="Web-{E0AB72B9-F604-4025-BCC5-C1344FD4276B}"/>
    <pc:docChg chg="sldOrd">
      <pc:chgData name="Maryan Muhumed (2029256)" userId="S::2029256@student.uwtsd.ac.uk::923d6e8b-19e0-4e3b-8c23-1642577e2e47" providerId="AD" clId="Web-{E0AB72B9-F604-4025-BCC5-C1344FD4276B}" dt="2023-04-03T13:40:46.771" v="0"/>
      <pc:docMkLst>
        <pc:docMk/>
      </pc:docMkLst>
      <pc:sldChg chg="ord">
        <pc:chgData name="Maryan Muhumed (2029256)" userId="S::2029256@student.uwtsd.ac.uk::923d6e8b-19e0-4e3b-8c23-1642577e2e47" providerId="AD" clId="Web-{E0AB72B9-F604-4025-BCC5-C1344FD4276B}" dt="2023-04-03T13:40:46.771" v="0"/>
        <pc:sldMkLst>
          <pc:docMk/>
          <pc:sldMk cId="2004148177" sldId="262"/>
        </pc:sldMkLst>
      </pc:sldChg>
    </pc:docChg>
  </pc:docChgLst>
</pc:chgInfo>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GB"/>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2229209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05120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GB"/>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7811222D-1497-48C5-AB7E-D38FF1BE8D50}" type="datetimeFigureOut">
              <a:rPr lang="en-GB" smtClean="0"/>
              <a:t>07/04/2023</a:t>
            </a:fld>
            <a:endParaRPr lang="en-GB" dirty="0"/>
          </a:p>
        </p:txBody>
      </p:sp>
      <p:sp>
        <p:nvSpPr>
          <p:cNvPr id="5" name="Footer Placeholder 4"/>
          <p:cNvSpPr>
            <a:spLocks noGrp="1"/>
          </p:cNvSpPr>
          <p:nvPr>
            <p:ph type="ftr" sz="quarter" idx="11"/>
          </p:nvPr>
        </p:nvSpPr>
        <p:spPr>
          <a:xfrm>
            <a:off x="2182708" y="6272784"/>
            <a:ext cx="6327648" cy="365125"/>
          </a:xfrm>
        </p:spPr>
        <p:txBody>
          <a:bodyPr/>
          <a:lstStyle/>
          <a:p>
            <a:endParaRPr lang="en-GB"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1617191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587119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029412C-A950-4FEA-8934-3DE23815A09E}" type="slidenum">
              <a:rPr lang="en-GB" smtClean="0"/>
              <a:t>‹#›</a:t>
            </a:fld>
            <a:endParaRPr lang="en-GB" dirty="0"/>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2306923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029412C-A950-4FEA-8934-3DE23815A09E}" type="slidenum">
              <a:rPr lang="en-GB" smtClean="0"/>
              <a:t>‹#›</a:t>
            </a:fld>
            <a:endParaRPr lang="en-GB" dirty="0"/>
          </a:p>
        </p:txBody>
      </p:sp>
      <p:sp>
        <p:nvSpPr>
          <p:cNvPr id="6" name="Title 5"/>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3571509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937310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6" name="Footer Placeholder 5"/>
          <p:cNvSpPr>
            <a:spLocks noGrp="1"/>
          </p:cNvSpPr>
          <p:nvPr>
            <p:ph type="ftr" sz="quarter" idx="11"/>
          </p:nvPr>
        </p:nvSpPr>
        <p:spPr/>
        <p:txBody>
          <a:bodyPr/>
          <a:lstStyle/>
          <a:p>
            <a:endParaRPr lang="en-GB"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940394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811222D-1497-48C5-AB7E-D38FF1BE8D50}" type="datetimeFigureOut">
              <a:rPr lang="en-GB" smtClean="0"/>
              <a:t>07/04/2023</a:t>
            </a:fld>
            <a:endParaRPr lang="en-GB"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514123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570946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811222D-1497-48C5-AB7E-D38FF1BE8D50}" type="datetimeFigureOut">
              <a:rPr lang="en-GB" smtClean="0"/>
              <a:t>07/04/2023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831180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7811222D-1497-48C5-AB7E-D38FF1BE8D50}" type="datetimeFigureOut">
              <a:rPr lang="en-GB" smtClean="0"/>
              <a:t>07/04/2023</a:t>
            </a:fld>
            <a:endParaRPr lang="en-GB"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373580907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microsoft.com/office/2007/relationships/hdphoto" Target="../media/hdphoto2.wdp"/></Relationships>
</file>

<file path=ppt/slides/_rels/slide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hyperlink" Target="https://www.sciencedirect.com/" TargetMode="External"/><Relationship Id="rId3" Type="http://schemas.microsoft.com/office/2007/relationships/hdphoto" Target="../media/hdphoto3.wdp"/><Relationship Id="rId7" Type="http://schemas.openxmlformats.org/officeDocument/2006/relationships/hyperlink" Target="https://www.pfizer.com/"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www.ncbi.nlm.nih.gov/" TargetMode="External"/><Relationship Id="rId5" Type="http://schemas.openxmlformats.org/officeDocument/2006/relationships/hyperlink" Target="https://digital.nhs.uk/" TargetMode="External"/><Relationship Id="rId4" Type="http://schemas.openxmlformats.org/officeDocument/2006/relationships/hyperlink" Target="https://www.cambridge.org/" TargetMode="External"/><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9">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6556100" y="1360493"/>
            <a:ext cx="4972511" cy="3106732"/>
          </a:xfrm>
        </p:spPr>
        <p:txBody>
          <a:bodyPr anchor="b">
            <a:normAutofit/>
          </a:bodyPr>
          <a:lstStyle/>
          <a:p>
            <a:r>
              <a:rPr lang="en-GB" sz="4000" b="1"/>
              <a:t>Module: Introduction to Research (BMHP5005)</a:t>
            </a:r>
            <a:br>
              <a:rPr lang="en-GB" sz="4000" b="1"/>
            </a:br>
            <a:br>
              <a:rPr lang="en-GB" sz="4000" b="1"/>
            </a:br>
            <a:r>
              <a:rPr lang="en-GB" sz="4000" b="1"/>
              <a:t>Assessment 2: Viva Voce</a:t>
            </a: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a:xfrm>
            <a:off x="6556100" y="4687316"/>
            <a:ext cx="4972512" cy="1517088"/>
          </a:xfrm>
        </p:spPr>
        <p:txBody>
          <a:bodyPr>
            <a:normAutofit/>
          </a:bodyPr>
          <a:lstStyle/>
          <a:p>
            <a:r>
              <a:rPr lang="en-GB"/>
              <a:t>Student Name:  </a:t>
            </a:r>
            <a:r>
              <a:rPr lang="en-GB" err="1"/>
              <a:t>Maryan</a:t>
            </a:r>
            <a:r>
              <a:rPr lang="en-GB"/>
              <a:t> Mohamed  </a:t>
            </a:r>
          </a:p>
          <a:p>
            <a:endParaRPr lang="en-GB"/>
          </a:p>
          <a:p>
            <a:r>
              <a:rPr lang="en-GB"/>
              <a:t>Student Number:    2029256</a:t>
            </a:r>
          </a:p>
        </p:txBody>
      </p:sp>
      <p:pic>
        <p:nvPicPr>
          <p:cNvPr id="5" name="Picture 4" descr="Person using microscope">
            <a:extLst>
              <a:ext uri="{FF2B5EF4-FFF2-40B4-BE49-F238E27FC236}">
                <a16:creationId xmlns:a16="http://schemas.microsoft.com/office/drawing/2014/main" id="{83784CFE-44CE-1E0B-4CF0-E9E88187E1D3}"/>
              </a:ext>
            </a:extLst>
          </p:cNvPr>
          <p:cNvPicPr>
            <a:picLocks noChangeAspect="1"/>
          </p:cNvPicPr>
          <p:nvPr/>
        </p:nvPicPr>
        <p:blipFill rotWithShape="1">
          <a:blip r:embed="rId2"/>
          <a:srcRect l="19463" r="36984" b="1"/>
          <a:stretch/>
        </p:blipFill>
        <p:spPr>
          <a:xfrm>
            <a:off x="1" y="2"/>
            <a:ext cx="6095695" cy="6857997"/>
          </a:xfrm>
          <a:custGeom>
            <a:avLst/>
            <a:gdLst/>
            <a:ahLst/>
            <a:cxnLst/>
            <a:rect l="l" t="t" r="r" b="b"/>
            <a:pathLst>
              <a:path w="6095695" h="6857997">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p:spPr>
      </p:pic>
      <p:sp>
        <p:nvSpPr>
          <p:cNvPr id="12" name="Freeform: Shape 11">
            <a:extLst>
              <a:ext uri="{FF2B5EF4-FFF2-40B4-BE49-F238E27FC236}">
                <a16:creationId xmlns:a16="http://schemas.microsoft.com/office/drawing/2014/main" id="{0060CE1A-A2ED-43AC-857D-05822177F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598"/>
            <a:ext cx="6095695" cy="6857997"/>
          </a:xfrm>
          <a:custGeom>
            <a:avLst/>
            <a:gdLst>
              <a:gd name="connsiteX0" fmla="*/ 3435036 w 6095695"/>
              <a:gd name="connsiteY0" fmla="*/ 0 h 6857997"/>
              <a:gd name="connsiteX1" fmla="*/ 4198562 w 6095695"/>
              <a:gd name="connsiteY1" fmla="*/ 0 h 6857997"/>
              <a:gd name="connsiteX2" fmla="*/ 4365987 w 6095695"/>
              <a:gd name="connsiteY2" fmla="*/ 128761 h 6857997"/>
              <a:gd name="connsiteX3" fmla="*/ 6095695 w 6095695"/>
              <a:gd name="connsiteY3" fmla="*/ 3718209 h 6857997"/>
              <a:gd name="connsiteX4" fmla="*/ 4860911 w 6095695"/>
              <a:gd name="connsiteY4" fmla="*/ 6845880 h 6857997"/>
              <a:gd name="connsiteX5" fmla="*/ 4849107 w 6095695"/>
              <a:gd name="connsiteY5" fmla="*/ 6857997 h 6857997"/>
              <a:gd name="connsiteX6" fmla="*/ 4253869 w 6095695"/>
              <a:gd name="connsiteY6" fmla="*/ 6857997 h 6857997"/>
              <a:gd name="connsiteX7" fmla="*/ 4409441 w 6095695"/>
              <a:gd name="connsiteY7" fmla="*/ 6719623 h 6857997"/>
              <a:gd name="connsiteX8" fmla="*/ 5679794 w 6095695"/>
              <a:gd name="connsiteY8" fmla="*/ 3718209 h 6857997"/>
              <a:gd name="connsiteX9" fmla="*/ 3591563 w 6095695"/>
              <a:gd name="connsiteY9" fmla="*/ 88079 h 6857997"/>
              <a:gd name="connsiteX10" fmla="*/ 0 w 6095695"/>
              <a:gd name="connsiteY10" fmla="*/ 0 h 6857997"/>
              <a:gd name="connsiteX11" fmla="*/ 3177466 w 6095695"/>
              <a:gd name="connsiteY11" fmla="*/ 0 h 6857997"/>
              <a:gd name="connsiteX12" fmla="*/ 3353291 w 6095695"/>
              <a:gd name="connsiteY12" fmla="*/ 88129 h 6857997"/>
              <a:gd name="connsiteX13" fmla="*/ 5560965 w 6095695"/>
              <a:gd name="connsiteY13" fmla="*/ 3718209 h 6857997"/>
              <a:gd name="connsiteX14" fmla="*/ 4325417 w 6095695"/>
              <a:gd name="connsiteY14" fmla="*/ 6637392 h 6857997"/>
              <a:gd name="connsiteX15" fmla="*/ 4077394 w 6095695"/>
              <a:gd name="connsiteY15" fmla="*/ 6857997 h 6857997"/>
              <a:gd name="connsiteX16" fmla="*/ 0 w 6095695"/>
              <a:gd name="connsiteY16" fmla="*/ 6857997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095695" h="6857997">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a:blipFill dpi="0" rotWithShape="1">
            <a:blip r:embed="rId3">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CF7B95FD-75B9-45E4-993D-A06DD4DE0C0B}"/>
              </a:ext>
            </a:extLst>
          </p:cNvPr>
          <p:cNvSpPr>
            <a:spLocks noGrp="1"/>
          </p:cNvSpPr>
          <p:nvPr>
            <p:ph type="title"/>
          </p:nvPr>
        </p:nvSpPr>
        <p:spPr>
          <a:xfrm>
            <a:off x="643468" y="643466"/>
            <a:ext cx="3686312" cy="5528734"/>
          </a:xfrm>
        </p:spPr>
        <p:txBody>
          <a:bodyPr>
            <a:normAutofit/>
          </a:bodyPr>
          <a:lstStyle/>
          <a:p>
            <a:pPr algn="r"/>
            <a:r>
              <a:rPr lang="en-GB" sz="4400" b="1">
                <a:solidFill>
                  <a:srgbClr val="FFFFFF"/>
                </a:solidFill>
              </a:rPr>
              <a:t>Introduction</a:t>
            </a:r>
          </a:p>
        </p:txBody>
      </p:sp>
      <p:sp>
        <p:nvSpPr>
          <p:cNvPr id="31" name="Content Placeholder 2">
            <a:extLst>
              <a:ext uri="{FF2B5EF4-FFF2-40B4-BE49-F238E27FC236}">
                <a16:creationId xmlns:a16="http://schemas.microsoft.com/office/drawing/2014/main" id="{7C55405F-B1B5-4DEF-B747-6D8A425C7DED}"/>
              </a:ext>
            </a:extLst>
          </p:cNvPr>
          <p:cNvSpPr>
            <a:spLocks noGrp="1"/>
          </p:cNvSpPr>
          <p:nvPr>
            <p:ph idx="1"/>
          </p:nvPr>
        </p:nvSpPr>
        <p:spPr>
          <a:xfrm>
            <a:off x="5053780" y="599768"/>
            <a:ext cx="6074467" cy="5572432"/>
          </a:xfrm>
        </p:spPr>
        <p:txBody>
          <a:bodyPr anchor="ctr">
            <a:normAutofit/>
          </a:bodyPr>
          <a:lstStyle/>
          <a:p>
            <a:pPr>
              <a:spcBef>
                <a:spcPts val="0"/>
              </a:spcBef>
              <a:spcAft>
                <a:spcPts val="600"/>
              </a:spcAft>
            </a:pPr>
            <a:r>
              <a:rPr lang="en-US" dirty="0"/>
              <a:t>The aim of this study  is about the impact of the pandemic covid 19 on mental health of adults in the UK. </a:t>
            </a:r>
          </a:p>
          <a:p>
            <a:pPr>
              <a:spcBef>
                <a:spcPts val="0"/>
              </a:spcBef>
              <a:spcAft>
                <a:spcPts val="600"/>
              </a:spcAft>
            </a:pPr>
            <a:r>
              <a:rPr lang="en-US" dirty="0"/>
              <a:t>So many young adults have  been affected mentally once the pandemic hit. They had no one clue on what to do and where to seek help due to lockdown being raised all over UK. (NHS UK, 2020) </a:t>
            </a:r>
          </a:p>
          <a:p>
            <a:pPr>
              <a:spcBef>
                <a:spcPts val="0"/>
              </a:spcBef>
              <a:spcAft>
                <a:spcPts val="600"/>
              </a:spcAft>
            </a:pPr>
            <a:r>
              <a:rPr lang="en-US" dirty="0"/>
              <a:t>The main objective was to find solutions to help them overcome their mental health conditions.  </a:t>
            </a:r>
          </a:p>
          <a:p>
            <a:pPr>
              <a:spcBef>
                <a:spcPts val="0"/>
              </a:spcBef>
              <a:spcAft>
                <a:spcPts val="600"/>
              </a:spcAft>
            </a:pPr>
            <a:endParaRPr lang="en-US" dirty="0"/>
          </a:p>
          <a:p>
            <a:pPr marL="0" indent="0">
              <a:spcBef>
                <a:spcPts val="0"/>
              </a:spcBef>
              <a:spcAft>
                <a:spcPts val="600"/>
              </a:spcAft>
              <a:buNone/>
            </a:pPr>
            <a:endParaRPr lang="en-GB" dirty="0"/>
          </a:p>
        </p:txBody>
      </p:sp>
      <p:sp>
        <p:nvSpPr>
          <p:cNvPr id="65" name="Oval 64">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67" name="Oval 66">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a:xfrm>
            <a:off x="1069848" y="484632"/>
            <a:ext cx="10058400" cy="1609344"/>
          </a:xfrm>
        </p:spPr>
        <p:txBody>
          <a:bodyPr>
            <a:normAutofit/>
          </a:bodyPr>
          <a:lstStyle/>
          <a:p>
            <a:r>
              <a:rPr lang="en-GB" b="1"/>
              <a:t>Methods</a:t>
            </a:r>
          </a:p>
        </p:txBody>
      </p:sp>
      <p:sp>
        <p:nvSpPr>
          <p:cNvPr id="3" name="Content Placeholder 2">
            <a:extLst>
              <a:ext uri="{FF2B5EF4-FFF2-40B4-BE49-F238E27FC236}">
                <a16:creationId xmlns:a16="http://schemas.microsoft.com/office/drawing/2014/main" id="{D342EDA8-78A7-48B7-9C96-97679DE6DE9B}"/>
              </a:ext>
            </a:extLst>
          </p:cNvPr>
          <p:cNvSpPr>
            <a:spLocks noGrp="1"/>
          </p:cNvSpPr>
          <p:nvPr>
            <p:ph idx="1"/>
          </p:nvPr>
        </p:nvSpPr>
        <p:spPr>
          <a:xfrm>
            <a:off x="1069847" y="2121408"/>
            <a:ext cx="6482419" cy="4050792"/>
          </a:xfrm>
        </p:spPr>
        <p:txBody>
          <a:bodyPr vert="horz" lIns="91440" tIns="45720" rIns="91440" bIns="45720" rtlCol="0" anchor="t">
            <a:normAutofit/>
          </a:bodyPr>
          <a:lstStyle/>
          <a:p>
            <a:pPr>
              <a:spcBef>
                <a:spcPts val="0"/>
              </a:spcBef>
              <a:spcAft>
                <a:spcPts val="600"/>
              </a:spcAft>
            </a:pPr>
            <a:endParaRPr lang="en-US" i="1" dirty="0"/>
          </a:p>
          <a:p>
            <a:pPr>
              <a:spcBef>
                <a:spcPts val="0"/>
              </a:spcBef>
              <a:spcAft>
                <a:spcPts val="600"/>
              </a:spcAft>
            </a:pPr>
            <a:r>
              <a:rPr lang="en-US" i="1" dirty="0"/>
              <a:t>The keywords consists of mental health, pandemic, adults and UK. </a:t>
            </a:r>
          </a:p>
          <a:p>
            <a:pPr>
              <a:spcBef>
                <a:spcPts val="0"/>
              </a:spcBef>
              <a:spcAft>
                <a:spcPts val="600"/>
              </a:spcAft>
            </a:pPr>
            <a:r>
              <a:rPr lang="en-US" i="1" dirty="0"/>
              <a:t>The databases that are going to be  used in this research are from a PubMed, UWTSD library.  </a:t>
            </a:r>
          </a:p>
          <a:p>
            <a:pPr>
              <a:spcBef>
                <a:spcPts val="0"/>
              </a:spcBef>
              <a:spcAft>
                <a:spcPts val="600"/>
              </a:spcAft>
            </a:pPr>
            <a:r>
              <a:rPr lang="en-US" i="1" dirty="0"/>
              <a:t>Since the research is based on what happened during covid pandemic, the exclusion criteria should not pass ten years. </a:t>
            </a:r>
          </a:p>
          <a:p>
            <a:pPr>
              <a:spcBef>
                <a:spcPts val="0"/>
              </a:spcBef>
              <a:spcAft>
                <a:spcPts val="600"/>
              </a:spcAft>
            </a:pPr>
            <a:r>
              <a:rPr lang="en-US" i="1" dirty="0"/>
              <a:t>The date of publication is  around 2020-2021.</a:t>
            </a:r>
          </a:p>
          <a:p>
            <a:pPr>
              <a:spcBef>
                <a:spcPts val="0"/>
              </a:spcBef>
              <a:spcAft>
                <a:spcPts val="600"/>
              </a:spcAft>
            </a:pPr>
            <a:r>
              <a:rPr lang="en-US" i="1" dirty="0"/>
              <a:t>The language is English, and the location is  based in the UK. </a:t>
            </a:r>
          </a:p>
        </p:txBody>
      </p:sp>
      <p:pic>
        <p:nvPicPr>
          <p:cNvPr id="7" name="Graphic 6" descr="Magnifying glass">
            <a:extLst>
              <a:ext uri="{FF2B5EF4-FFF2-40B4-BE49-F238E27FC236}">
                <a16:creationId xmlns:a16="http://schemas.microsoft.com/office/drawing/2014/main" id="{150A9A82-B42E-12A7-18E9-6188F2E949D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72307" y="2381985"/>
            <a:ext cx="3261974" cy="3261974"/>
          </a:xfrm>
          <a:prstGeom prst="rect">
            <a:avLst/>
          </a:prstGeom>
        </p:spPr>
      </p:pic>
    </p:spTree>
    <p:extLst>
      <p:ext uri="{BB962C8B-B14F-4D97-AF65-F5344CB8AC3E}">
        <p14:creationId xmlns:p14="http://schemas.microsoft.com/office/powerpoint/2010/main"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a:xfrm>
            <a:off x="0" y="-214312"/>
            <a:ext cx="6753352" cy="880533"/>
          </a:xfrm>
        </p:spPr>
        <p:txBody>
          <a:bodyPr>
            <a:normAutofit/>
          </a:bodyPr>
          <a:lstStyle/>
          <a:p>
            <a:r>
              <a:rPr lang="en-GB" b="1" dirty="0"/>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909474602"/>
              </p:ext>
            </p:extLst>
          </p:nvPr>
        </p:nvGraphicFramePr>
        <p:xfrm>
          <a:off x="0" y="458301"/>
          <a:ext cx="12006261" cy="6747891"/>
        </p:xfrm>
        <a:graphic>
          <a:graphicData uri="http://schemas.openxmlformats.org/drawingml/2006/table">
            <a:tbl>
              <a:tblPr firstRow="1" firstCol="1" bandRow="1"/>
              <a:tblGrid>
                <a:gridCol w="1963398">
                  <a:extLst>
                    <a:ext uri="{9D8B030D-6E8A-4147-A177-3AD203B41FA5}">
                      <a16:colId xmlns:a16="http://schemas.microsoft.com/office/drawing/2014/main" val="2791120806"/>
                    </a:ext>
                  </a:extLst>
                </a:gridCol>
                <a:gridCol w="3310116">
                  <a:extLst>
                    <a:ext uri="{9D8B030D-6E8A-4147-A177-3AD203B41FA5}">
                      <a16:colId xmlns:a16="http://schemas.microsoft.com/office/drawing/2014/main" val="3589850242"/>
                    </a:ext>
                  </a:extLst>
                </a:gridCol>
                <a:gridCol w="2800481">
                  <a:extLst>
                    <a:ext uri="{9D8B030D-6E8A-4147-A177-3AD203B41FA5}">
                      <a16:colId xmlns:a16="http://schemas.microsoft.com/office/drawing/2014/main" val="2229489048"/>
                    </a:ext>
                  </a:extLst>
                </a:gridCol>
                <a:gridCol w="3932266">
                  <a:extLst>
                    <a:ext uri="{9D8B030D-6E8A-4147-A177-3AD203B41FA5}">
                      <a16:colId xmlns:a16="http://schemas.microsoft.com/office/drawing/2014/main" val="2241838310"/>
                    </a:ext>
                  </a:extLst>
                </a:gridCol>
              </a:tblGrid>
              <a:tr h="986014">
                <a:tc>
                  <a:txBody>
                    <a:bodyPr/>
                    <a:lstStyle/>
                    <a:p>
                      <a:pPr algn="l" fontAlgn="t">
                        <a:spcBef>
                          <a:spcPts val="0"/>
                        </a:spcBef>
                        <a:spcAft>
                          <a:spcPts val="0"/>
                        </a:spcAft>
                      </a:pPr>
                      <a:endParaRPr lang="en-GB" sz="1400" b="1" i="0" u="none" strike="noStrike" dirty="0">
                        <a:effectLst/>
                        <a:latin typeface="+mn-lt"/>
                        <a:cs typeface="Times New Roman" panose="02020603050405020304" pitchFamily="18" charset="0"/>
                      </a:endParaRPr>
                    </a:p>
                    <a:p>
                      <a:pPr algn="l" fontAlgn="t">
                        <a:spcBef>
                          <a:spcPts val="0"/>
                        </a:spcBef>
                        <a:spcAft>
                          <a:spcPts val="0"/>
                        </a:spcAft>
                      </a:pPr>
                      <a:r>
                        <a:rPr lang="en-GB" sz="1400" b="1" i="0" u="none" strike="noStrike" dirty="0">
                          <a:effectLst/>
                          <a:latin typeface="+mn-lt"/>
                          <a:cs typeface="Times New Roman" panose="02020603050405020304" pitchFamily="18" charset="0"/>
                        </a:rPr>
                        <a:t>Author(s), title, and year of publication</a:t>
                      </a:r>
                      <a:endParaRPr lang="en-GB" sz="14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400" b="1" i="0" u="none" strike="noStrike" dirty="0">
                        <a:effectLst/>
                        <a:latin typeface="+mn-lt"/>
                        <a:cs typeface="Times New Roman" panose="02020603050405020304" pitchFamily="18" charset="0"/>
                      </a:endParaRPr>
                    </a:p>
                    <a:p>
                      <a:pPr algn="l" fontAlgn="t">
                        <a:spcBef>
                          <a:spcPts val="0"/>
                        </a:spcBef>
                        <a:spcAft>
                          <a:spcPts val="0"/>
                        </a:spcAft>
                      </a:pPr>
                      <a:r>
                        <a:rPr lang="en-GB" sz="1400" b="1" i="0" u="none" strike="noStrike" dirty="0">
                          <a:effectLst/>
                          <a:latin typeface="+mn-lt"/>
                          <a:cs typeface="Times New Roman" panose="02020603050405020304" pitchFamily="18" charset="0"/>
                        </a:rPr>
                        <a:t>Aim of study</a:t>
                      </a:r>
                      <a:endParaRPr lang="en-GB" sz="14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400" b="1" i="0" u="none" strike="noStrike" dirty="0">
                        <a:effectLst/>
                        <a:latin typeface="+mn-lt"/>
                        <a:ea typeface="Calibri" panose="020F0502020204030204" pitchFamily="34" charset="0"/>
                        <a:cs typeface="Times New Roman" panose="02020603050405020304" pitchFamily="18" charset="0"/>
                      </a:endParaRPr>
                    </a:p>
                    <a:p>
                      <a:pPr algn="l" fontAlgn="t">
                        <a:spcBef>
                          <a:spcPts val="0"/>
                        </a:spcBef>
                        <a:spcAft>
                          <a:spcPts val="0"/>
                        </a:spcAft>
                      </a:pPr>
                      <a:r>
                        <a:rPr lang="en-GB" sz="1400" b="1" i="0" u="none" strike="noStrike" dirty="0">
                          <a:effectLst/>
                          <a:latin typeface="+mn-lt"/>
                          <a:ea typeface="Calibri" panose="020F0502020204030204" pitchFamily="34" charset="0"/>
                          <a:cs typeface="Times New Roman" panose="02020603050405020304" pitchFamily="18" charset="0"/>
                        </a:rPr>
                        <a:t>Methods and Sample size and characteristics</a:t>
                      </a:r>
                      <a:endParaRPr lang="en-GB" sz="14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400" b="1" i="0" u="none" strike="noStrike" dirty="0">
                        <a:effectLst/>
                        <a:latin typeface="+mn-lt"/>
                        <a:ea typeface="Calibri" panose="020F0502020204030204" pitchFamily="34" charset="0"/>
                        <a:cs typeface="Times New Roman" panose="02020603050405020304" pitchFamily="18" charset="0"/>
                      </a:endParaRPr>
                    </a:p>
                    <a:p>
                      <a:pPr algn="l" fontAlgn="t">
                        <a:spcBef>
                          <a:spcPts val="0"/>
                        </a:spcBef>
                        <a:spcAft>
                          <a:spcPts val="0"/>
                        </a:spcAft>
                      </a:pPr>
                      <a:r>
                        <a:rPr lang="en-GB" sz="1400" b="1" i="0" u="none" strike="noStrike" dirty="0">
                          <a:effectLst/>
                          <a:latin typeface="+mn-lt"/>
                          <a:ea typeface="Calibri" panose="020F0502020204030204" pitchFamily="34" charset="0"/>
                          <a:cs typeface="Times New Roman" panose="02020603050405020304" pitchFamily="18" charset="0"/>
                        </a:rPr>
                        <a:t>Summary of main findings</a:t>
                      </a:r>
                      <a:endParaRPr lang="en-GB" sz="1400" b="0" i="0" u="none" strike="noStrike" dirty="0">
                        <a:effectLst/>
                        <a:latin typeface="+mn-lt"/>
                      </a:endParaRPr>
                    </a:p>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 </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1522060">
                <a:tc>
                  <a:txBody>
                    <a:bodyPr/>
                    <a:lstStyle/>
                    <a:p>
                      <a:pPr algn="l" fontAlgn="t">
                        <a:spcBef>
                          <a:spcPts val="0"/>
                        </a:spcBef>
                        <a:spcAft>
                          <a:spcPts val="0"/>
                        </a:spcAft>
                      </a:pPr>
                      <a:r>
                        <a:rPr lang="en-GB" sz="1800" b="1" i="0" u="none" strike="noStrike" dirty="0">
                          <a:effectLst/>
                          <a:latin typeface="Arial" panose="020B0604020202020204" pitchFamily="34" charset="0"/>
                        </a:rPr>
                        <a:t>Connor, al, 2020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a:effectLst/>
                          <a:latin typeface="Arial"/>
                        </a:rPr>
                        <a:t>To explore the effects the lockdown had on adults in the UK regarding their mental health and wellbeing.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a:rPr>
                        <a:t> A survey was made which then permitted the recruitment of a national sample that was employed.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a:rPr>
                        <a:t>The main findings of the study details the mental health and well-being of the UK young adults’ citizens during  the covid-19 pandemic.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1841006">
                <a:tc>
                  <a:txBody>
                    <a:bodyPr/>
                    <a:lstStyle/>
                    <a:p>
                      <a:pPr algn="l" fontAlgn="t">
                        <a:spcBef>
                          <a:spcPts val="0"/>
                        </a:spcBef>
                        <a:spcAft>
                          <a:spcPts val="0"/>
                        </a:spcAft>
                      </a:pPr>
                      <a:r>
                        <a:rPr lang="en-GB" sz="1800" b="1" i="0" u="none" strike="noStrike" dirty="0">
                          <a:effectLst/>
                          <a:latin typeface="Arial" panose="020B0604020202020204" pitchFamily="34" charset="0"/>
                        </a:rPr>
                        <a:t>Isabel, al , 2021</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a:rPr>
                        <a:t>To examine the impact of mental health of young adults in the UK. Moreso the age range of 17-28 year olds.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panose="020B0604020202020204" pitchFamily="34" charset="0"/>
                        </a:rPr>
                        <a:t>Data sources were collected which were  from the differences of the understanding society UK household longitudinal study also known as (UKHLS)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a:rPr>
                        <a:t>The research talks about  the effects of COVID-19 that is having on the mental health of the young adults which also provides some few insights into the mental health during the period time of between April and November 2020  </a:t>
                      </a:r>
                      <a:endParaRPr lang="en-GB" sz="1800" b="0" i="0" u="none" strike="noStrike" dirty="0">
                        <a:effectLst/>
                        <a:latin typeface="Arial" panose="020B0604020202020204" pitchFamily="34" charset="0"/>
                      </a:endParaRPr>
                    </a:p>
                    <a:p>
                      <a:pPr algn="l" fontAlgn="t">
                        <a:spcBef>
                          <a:spcPts val="0"/>
                        </a:spcBef>
                        <a:spcAft>
                          <a:spcPts val="0"/>
                        </a:spcAft>
                      </a:pPr>
                      <a:endParaRPr lang="en-GB" sz="1800" b="0" i="0" u="none" strike="noStrike" dirty="0">
                        <a:effectLst/>
                        <a:latin typeface="Arial"/>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r h="2038907">
                <a:tc>
                  <a:txBody>
                    <a:bodyPr/>
                    <a:lstStyle/>
                    <a:p>
                      <a:pPr algn="l" fontAlgn="t">
                        <a:spcBef>
                          <a:spcPts val="0"/>
                        </a:spcBef>
                        <a:spcAft>
                          <a:spcPts val="0"/>
                        </a:spcAft>
                      </a:pPr>
                      <a:endParaRPr lang="en-GB" sz="1800" b="0" i="0" u="none" strike="noStrike" dirty="0">
                        <a:effectLst/>
                        <a:latin typeface="Arial" panose="020B0604020202020204" pitchFamily="34" charset="0"/>
                      </a:endParaRPr>
                    </a:p>
                    <a:p>
                      <a:pPr algn="l" fontAlgn="t">
                        <a:spcBef>
                          <a:spcPts val="0"/>
                        </a:spcBef>
                        <a:spcAft>
                          <a:spcPts val="0"/>
                        </a:spcAft>
                      </a:pPr>
                      <a:r>
                        <a:rPr lang="en-GB" sz="1800" b="1" i="0" u="none" strike="noStrike" dirty="0">
                          <a:effectLst/>
                          <a:latin typeface="Arial" panose="020B0604020202020204" pitchFamily="34" charset="0"/>
                        </a:rPr>
                        <a:t>Michael, al, 2021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a:rPr>
                        <a:t>aim of the study talks about if there was an increase in  (CMD) common mental disorder in the UK during the pandemic.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panose="020B0604020202020204" pitchFamily="34" charset="0"/>
                        </a:rPr>
                        <a:t>Monthly surveys were designed in April -July 2020) </a:t>
                      </a:r>
                    </a:p>
                    <a:p>
                      <a:pPr algn="l" fontAlgn="t">
                        <a:spcBef>
                          <a:spcPts val="0"/>
                        </a:spcBef>
                        <a:spcAft>
                          <a:spcPts val="0"/>
                        </a:spcAft>
                      </a:pPr>
                      <a:r>
                        <a:rPr lang="en-GB" sz="1800" b="0" i="0" u="none" strike="noStrike" dirty="0">
                          <a:effectLst/>
                          <a:latin typeface="Arial" panose="020B0604020202020204" pitchFamily="34" charset="0"/>
                        </a:rPr>
                        <a:t>A representative sample of UK young adults and adults in general were analysed.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a:rPr>
                        <a:t> Useful study surveys were put into  details specifically about the mental health of the young adults.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bl>
          </a:graphicData>
        </a:graphic>
      </p:graphicFrame>
    </p:spTree>
    <p:extLst>
      <p:ext uri="{BB962C8B-B14F-4D97-AF65-F5344CB8AC3E}">
        <p14:creationId xmlns:p14="http://schemas.microsoft.com/office/powerpoint/2010/main" val="99934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a:xfrm>
            <a:off x="643468" y="643466"/>
            <a:ext cx="3686312" cy="5528734"/>
          </a:xfrm>
        </p:spPr>
        <p:txBody>
          <a:bodyPr>
            <a:normAutofit/>
          </a:bodyPr>
          <a:lstStyle/>
          <a:p>
            <a:pPr algn="r"/>
            <a:r>
              <a:rPr lang="en-GB" sz="4800" b="1">
                <a:solidFill>
                  <a:srgbClr val="FFFFFF"/>
                </a:solidFill>
              </a:rPr>
              <a:t>Results </a:t>
            </a:r>
          </a:p>
        </p:txBody>
      </p:sp>
      <p:sp>
        <p:nvSpPr>
          <p:cNvPr id="3" name="Content Placeholder 2">
            <a:extLst>
              <a:ext uri="{FF2B5EF4-FFF2-40B4-BE49-F238E27FC236}">
                <a16:creationId xmlns:a16="http://schemas.microsoft.com/office/drawing/2014/main" id="{7D0CCD17-28FE-496A-8B33-DCC80EBEBEEF}"/>
              </a:ext>
            </a:extLst>
          </p:cNvPr>
          <p:cNvSpPr>
            <a:spLocks noGrp="1"/>
          </p:cNvSpPr>
          <p:nvPr>
            <p:ph idx="1"/>
          </p:nvPr>
        </p:nvSpPr>
        <p:spPr>
          <a:xfrm>
            <a:off x="5053780" y="599768"/>
            <a:ext cx="6074467" cy="5572432"/>
          </a:xfrm>
        </p:spPr>
        <p:txBody>
          <a:bodyPr anchor="ctr">
            <a:normAutofit/>
          </a:bodyPr>
          <a:lstStyle/>
          <a:p>
            <a:pPr>
              <a:spcBef>
                <a:spcPts val="0"/>
              </a:spcBef>
              <a:spcAft>
                <a:spcPts val="600"/>
              </a:spcAft>
            </a:pPr>
            <a:r>
              <a:rPr lang="en-US" dirty="0"/>
              <a:t>Surveys  have been made to examine the mental health of adults in the UK during the covid -19 </a:t>
            </a:r>
          </a:p>
          <a:p>
            <a:pPr>
              <a:spcBef>
                <a:spcPts val="0"/>
              </a:spcBef>
              <a:spcAft>
                <a:spcPts val="600"/>
              </a:spcAft>
            </a:pPr>
            <a:r>
              <a:rPr lang="en-GB" dirty="0"/>
              <a:t>Useful insights will be provided to overcome the effects the widespread of COVID-19 that had on the young adult’s mental health. </a:t>
            </a:r>
          </a:p>
          <a:p>
            <a:pPr>
              <a:spcBef>
                <a:spcPts val="0"/>
              </a:spcBef>
              <a:spcAft>
                <a:spcPts val="600"/>
              </a:spcAft>
            </a:pPr>
            <a:r>
              <a:rPr lang="en-GB" dirty="0"/>
              <a:t> Findings shown that the young adults that were already going through mental health issue prior to before the covid-19 pandemic happened were affected by it severely. </a:t>
            </a:r>
          </a:p>
          <a:p>
            <a:pPr>
              <a:spcBef>
                <a:spcPts val="0"/>
              </a:spcBef>
              <a:spcAft>
                <a:spcPts val="600"/>
              </a:spcAft>
            </a:pPr>
            <a:r>
              <a:rPr lang="en-GB" dirty="0"/>
              <a:t>A change of their mental health and well-being e.g. eating habits whilst in lockdown, lack of exercising should be visualised. </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211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FB3768C-1D21-400E-B059-EFF86063F5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1"/>
            <a:ext cx="1218865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D87BCA1-45E6-44B3-B3DA-1F4144DE67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69"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a:xfrm>
            <a:off x="643467" y="643466"/>
            <a:ext cx="3682969" cy="5580353"/>
          </a:xfrm>
        </p:spPr>
        <p:txBody>
          <a:bodyPr>
            <a:normAutofit/>
          </a:bodyPr>
          <a:lstStyle/>
          <a:p>
            <a:pPr algn="r"/>
            <a:r>
              <a:rPr lang="en-GB" b="1">
                <a:solidFill>
                  <a:srgbClr val="FFFFFF"/>
                </a:solidFill>
              </a:rPr>
              <a:t>Discussion</a:t>
            </a:r>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a:xfrm>
            <a:off x="4932557" y="643466"/>
            <a:ext cx="6630177" cy="5528734"/>
          </a:xfrm>
        </p:spPr>
        <p:txBody>
          <a:bodyPr anchor="ctr">
            <a:normAutofit/>
          </a:bodyPr>
          <a:lstStyle/>
          <a:p>
            <a:r>
              <a:rPr lang="en-GB" sz="1800" dirty="0"/>
              <a:t>According to science direct, the survey provides evidence that the adults who love and enjoy drinking alcohol daily even in  the pandemic happening are at severe risk of having poorer mental health. (Evans et al, 2021) </a:t>
            </a:r>
          </a:p>
          <a:p>
            <a:r>
              <a:rPr lang="en-GB" sz="1800" dirty="0"/>
              <a:t>Describing the life during the COVID-19 Pandemic, the NHS studies examines that the circumstances and experiences of young adults starting from Feb./March 2021 included; </a:t>
            </a:r>
          </a:p>
          <a:p>
            <a:r>
              <a:rPr lang="en-GB" sz="1800" dirty="0"/>
              <a:t>Education, including missed days of schooling and access to resources. </a:t>
            </a:r>
          </a:p>
          <a:p>
            <a:r>
              <a:rPr lang="en-GB" sz="1800" dirty="0"/>
              <a:t>Changes in circumstances. </a:t>
            </a:r>
          </a:p>
          <a:p>
            <a:r>
              <a:rPr lang="en-GB" sz="1800" dirty="0"/>
              <a:t>Seeking help for mental health concerns </a:t>
            </a:r>
          </a:p>
          <a:p>
            <a:pPr marL="0" indent="0">
              <a:buNone/>
            </a:pPr>
            <a:r>
              <a:rPr lang="en-GB" sz="1800" dirty="0"/>
              <a:t>According to health care organization like NHS they provided tips on how to work on our menta health during the pandemic by taking care of physical health, exercising, limit certain food and drinks and many more. </a:t>
            </a:r>
          </a:p>
        </p:txBody>
      </p:sp>
      <p:grpSp>
        <p:nvGrpSpPr>
          <p:cNvPr id="12" name="Group 11">
            <a:extLst>
              <a:ext uri="{FF2B5EF4-FFF2-40B4-BE49-F238E27FC236}">
                <a16:creationId xmlns:a16="http://schemas.microsoft.com/office/drawing/2014/main" id="{9AE62FDA-E44C-440D-A3D3-5C188720D4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401725" y="6229681"/>
            <a:chExt cx="457200" cy="457200"/>
          </a:xfrm>
        </p:grpSpPr>
        <p:sp>
          <p:nvSpPr>
            <p:cNvPr id="13" name="Oval 12">
              <a:extLst>
                <a:ext uri="{FF2B5EF4-FFF2-40B4-BE49-F238E27FC236}">
                  <a16:creationId xmlns:a16="http://schemas.microsoft.com/office/drawing/2014/main" id="{28B45BF8-A8A3-426E-89DE-A44F6E180F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2">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647C25B3-5F51-49AB-A886-D555D2F4A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687209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a:xfrm>
            <a:off x="643468" y="643466"/>
            <a:ext cx="3686312" cy="5528734"/>
          </a:xfrm>
        </p:spPr>
        <p:txBody>
          <a:bodyPr vert="horz" lIns="91440" tIns="45720" rIns="91440" bIns="45720" rtlCol="0">
            <a:normAutofit/>
          </a:bodyPr>
          <a:lstStyle/>
          <a:p>
            <a:pPr algn="r"/>
            <a:r>
              <a:rPr lang="en-US" sz="4800" b="1">
                <a:solidFill>
                  <a:srgbClr val="FFFFFF"/>
                </a:solidFill>
              </a:rPr>
              <a:t>Conclusion</a:t>
            </a:r>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a:xfrm>
            <a:off x="5053780" y="599768"/>
            <a:ext cx="6074467" cy="5572432"/>
          </a:xfrm>
        </p:spPr>
        <p:txBody>
          <a:bodyPr vert="horz" lIns="91440" tIns="45720" rIns="91440" bIns="45720" rtlCol="0" anchor="ctr">
            <a:normAutofit/>
          </a:bodyPr>
          <a:lstStyle/>
          <a:p>
            <a:pPr marL="0" indent="0">
              <a:buNone/>
            </a:pPr>
            <a:r>
              <a:rPr lang="en-US" dirty="0">
                <a:latin typeface="Arial" panose="020B0604020202020204" pitchFamily="34" charset="0"/>
                <a:cs typeface="Arial" panose="020B0604020202020204" pitchFamily="34" charset="0"/>
              </a:rPr>
              <a:t>in conclusion, this presentation covered the methods, literature review of the aim study that was discovered and investigated the effects of the covid -19 during the beginning of the pandemic and the methods that were covered. </a:t>
            </a:r>
          </a:p>
          <a:p>
            <a:pPr marL="0" indent="0">
              <a:buNone/>
            </a:pPr>
            <a:r>
              <a:rPr lang="en-US" dirty="0">
                <a:latin typeface="Arial" panose="020B0604020202020204" pitchFamily="34" charset="0"/>
                <a:cs typeface="Arial" panose="020B0604020202020204" pitchFamily="34" charset="0"/>
              </a:rPr>
              <a:t>The main findings that were found in the study was to provide useful insights on how to keep </a:t>
            </a:r>
            <a:r>
              <a:rPr lang="en-US">
                <a:latin typeface="Arial" panose="020B0604020202020204" pitchFamily="34" charset="0"/>
                <a:cs typeface="Arial" panose="020B0604020202020204" pitchFamily="34" charset="0"/>
              </a:rPr>
              <a:t>the impact of mental </a:t>
            </a:r>
            <a:r>
              <a:rPr lang="en-US" dirty="0">
                <a:latin typeface="Arial" panose="020B0604020202020204" pitchFamily="34" charset="0"/>
                <a:cs typeface="Arial" panose="020B0604020202020204" pitchFamily="34" charset="0"/>
              </a:rPr>
              <a:t>health of the young adults in check during the period of covid-19. </a:t>
            </a:r>
          </a:p>
          <a:p>
            <a:pPr marL="0" indent="0">
              <a:buNone/>
            </a:pPr>
            <a:r>
              <a:rPr lang="en-US" dirty="0">
                <a:latin typeface="Arial" panose="020B0604020202020204" pitchFamily="34" charset="0"/>
                <a:cs typeface="Arial" panose="020B0604020202020204" pitchFamily="34" charset="0"/>
              </a:rPr>
              <a:t>The study concluded that indeed mental health disorder during the pandemic can be overcome by taking care of yourself physically, seeking mental health treatments, according to NHS, limit certain food and alcohol intake that is not good for our body both mentally and physically. </a:t>
            </a:r>
          </a:p>
        </p:txBody>
      </p:sp>
      <p:sp>
        <p:nvSpPr>
          <p:cNvPr id="33" name="Oval 32">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35" name="Oval 34">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2729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0A5694D9-AFA4-4E03-B587-B523317FE4BF}"/>
              </a:ext>
            </a:extLst>
          </p:cNvPr>
          <p:cNvSpPr>
            <a:spLocks noGrp="1"/>
          </p:cNvSpPr>
          <p:nvPr>
            <p:ph type="title"/>
          </p:nvPr>
        </p:nvSpPr>
        <p:spPr>
          <a:xfrm>
            <a:off x="643468" y="643466"/>
            <a:ext cx="3686312" cy="5528734"/>
          </a:xfrm>
        </p:spPr>
        <p:txBody>
          <a:bodyPr>
            <a:normAutofit/>
          </a:bodyPr>
          <a:lstStyle/>
          <a:p>
            <a:pPr algn="r"/>
            <a:r>
              <a:rPr lang="en-GB" sz="4800" b="1">
                <a:solidFill>
                  <a:srgbClr val="FFFFFF"/>
                </a:solidFill>
              </a:rPr>
              <a:t>References </a:t>
            </a:r>
          </a:p>
        </p:txBody>
      </p:sp>
      <p:sp>
        <p:nvSpPr>
          <p:cNvPr id="3" name="Content Placeholder 2">
            <a:extLst>
              <a:ext uri="{FF2B5EF4-FFF2-40B4-BE49-F238E27FC236}">
                <a16:creationId xmlns:a16="http://schemas.microsoft.com/office/drawing/2014/main" id="{75495F6A-65A2-4AA0-99F0-C1CE50AECCD5}"/>
              </a:ext>
            </a:extLst>
          </p:cNvPr>
          <p:cNvSpPr>
            <a:spLocks noGrp="1"/>
          </p:cNvSpPr>
          <p:nvPr>
            <p:ph idx="1"/>
          </p:nvPr>
        </p:nvSpPr>
        <p:spPr>
          <a:xfrm>
            <a:off x="5053780" y="599768"/>
            <a:ext cx="6074467" cy="5572432"/>
          </a:xfrm>
        </p:spPr>
        <p:txBody>
          <a:bodyPr anchor="ctr">
            <a:normAutofit fontScale="92500" lnSpcReduction="20000"/>
          </a:bodyPr>
          <a:lstStyle/>
          <a:p>
            <a:r>
              <a:rPr lang="en-GB" dirty="0"/>
              <a:t>Cambridge University, 2020 </a:t>
            </a:r>
            <a:r>
              <a:rPr lang="en-GB" i="1" dirty="0"/>
              <a:t>the mental health impact of covid-19 and lockdown related among the adults in the UK </a:t>
            </a:r>
            <a:r>
              <a:rPr lang="en-GB" i="1" dirty="0">
                <a:hlinkClick r:id="rId4"/>
              </a:rPr>
              <a:t>https://www.cambridge.org/</a:t>
            </a:r>
            <a:r>
              <a:rPr lang="en-GB" i="1" dirty="0"/>
              <a:t> accessed on 6</a:t>
            </a:r>
            <a:r>
              <a:rPr lang="en-GB" i="1" baseline="30000" dirty="0"/>
              <a:t>th</a:t>
            </a:r>
            <a:r>
              <a:rPr lang="en-GB" i="1" dirty="0"/>
              <a:t> March 2023 </a:t>
            </a:r>
          </a:p>
          <a:p>
            <a:r>
              <a:rPr lang="en-GB" dirty="0"/>
              <a:t>Cambridge University, 2020 </a:t>
            </a:r>
            <a:r>
              <a:rPr lang="en-GB" i="1" dirty="0"/>
              <a:t>mental health and well-being during the covid-19 pandemic </a:t>
            </a:r>
            <a:r>
              <a:rPr lang="en-GB" i="1" dirty="0">
                <a:hlinkClick r:id="rId4"/>
              </a:rPr>
              <a:t>https://www.cambridge.org/</a:t>
            </a:r>
            <a:r>
              <a:rPr lang="en-GB" i="1" dirty="0"/>
              <a:t> accessed on 6</a:t>
            </a:r>
            <a:r>
              <a:rPr lang="en-GB" i="1" baseline="30000" dirty="0"/>
              <a:t>th</a:t>
            </a:r>
            <a:r>
              <a:rPr lang="en-GB" i="1" dirty="0"/>
              <a:t> March 2023 </a:t>
            </a:r>
          </a:p>
          <a:p>
            <a:r>
              <a:rPr lang="en-GB" dirty="0"/>
              <a:t>NHS Digital </a:t>
            </a:r>
            <a:r>
              <a:rPr lang="en-GB" i="1" dirty="0"/>
              <a:t>mental health of young people and adults. </a:t>
            </a:r>
            <a:r>
              <a:rPr lang="en-GB" i="1" dirty="0">
                <a:hlinkClick r:id="rId5"/>
              </a:rPr>
              <a:t>https://digital.nhs.uk/</a:t>
            </a:r>
            <a:r>
              <a:rPr lang="en-GB" i="1" dirty="0"/>
              <a:t> accessed on 6</a:t>
            </a:r>
            <a:r>
              <a:rPr lang="en-GB" i="1" baseline="30000" dirty="0"/>
              <a:t>th</a:t>
            </a:r>
            <a:r>
              <a:rPr lang="en-GB" i="1" dirty="0"/>
              <a:t> March 2023 </a:t>
            </a:r>
          </a:p>
          <a:p>
            <a:pPr>
              <a:buClr>
                <a:srgbClr val="9E3611"/>
              </a:buClr>
            </a:pPr>
            <a:r>
              <a:rPr lang="en-GB" i="1" dirty="0"/>
              <a:t>NIH, 2020  impact of COVID 19 pandemic in adults. </a:t>
            </a:r>
            <a:r>
              <a:rPr lang="en-GB" i="1" dirty="0">
                <a:hlinkClick r:id="rId6"/>
              </a:rPr>
              <a:t>https://www.ncbi.nlm.nih.gov/</a:t>
            </a:r>
            <a:r>
              <a:rPr lang="en-GB" i="1" dirty="0"/>
              <a:t> accessed on 6</a:t>
            </a:r>
            <a:r>
              <a:rPr lang="en-GB" i="1" baseline="30000" dirty="0"/>
              <a:t>th</a:t>
            </a:r>
            <a:r>
              <a:rPr lang="en-GB" i="1" dirty="0"/>
              <a:t> March 2023. </a:t>
            </a:r>
          </a:p>
          <a:p>
            <a:r>
              <a:rPr lang="en-GB" dirty="0"/>
              <a:t>Pfizer </a:t>
            </a:r>
            <a:r>
              <a:rPr lang="en-GB" i="1" dirty="0"/>
              <a:t>Managing your mental health during pandemic. </a:t>
            </a:r>
            <a:r>
              <a:rPr lang="en-GB" i="1" dirty="0">
                <a:hlinkClick r:id="rId7"/>
              </a:rPr>
              <a:t>https://www.pfizer.com/</a:t>
            </a:r>
            <a:r>
              <a:rPr lang="en-GB" i="1" dirty="0"/>
              <a:t> accessed on 6</a:t>
            </a:r>
            <a:r>
              <a:rPr lang="en-GB" i="1" baseline="30000" dirty="0"/>
              <a:t>th</a:t>
            </a:r>
            <a:r>
              <a:rPr lang="en-GB" i="1" dirty="0"/>
              <a:t> March 2023. </a:t>
            </a:r>
            <a:endParaRPr lang="en-GB" dirty="0"/>
          </a:p>
          <a:p>
            <a:r>
              <a:rPr lang="en-GB" dirty="0"/>
              <a:t>Science Direct </a:t>
            </a:r>
            <a:r>
              <a:rPr lang="en-GB" i="1" dirty="0"/>
              <a:t>longitudinal changes in the mental health of UK young male and female adults during the covid -19 pandemic </a:t>
            </a:r>
            <a:r>
              <a:rPr lang="en-GB" i="1" dirty="0">
                <a:hlinkClick r:id="rId8"/>
              </a:rPr>
              <a:t>https://www.sciencedirect.com/</a:t>
            </a:r>
            <a:r>
              <a:rPr lang="en-GB" i="1" dirty="0"/>
              <a:t> accessed on 6</a:t>
            </a:r>
            <a:r>
              <a:rPr lang="en-GB" i="1" baseline="30000" dirty="0"/>
              <a:t>th</a:t>
            </a:r>
            <a:r>
              <a:rPr lang="en-GB" i="1" dirty="0"/>
              <a:t> March 2023 </a:t>
            </a:r>
          </a:p>
          <a:p>
            <a:pPr>
              <a:buClr>
                <a:srgbClr val="9E3611"/>
              </a:buClr>
            </a:pPr>
            <a:endParaRPr lang="en-GB" i="1" dirty="0"/>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9">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041481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{5A35FEDD-28E8-F34B-A56B-53ECED13E4CB}tf10001070_mac</Template>
  <TotalTime>35452</TotalTime>
  <Words>952</Words>
  <Application>Microsoft Macintosh PowerPoint</Application>
  <PresentationFormat>Widescreen</PresentationFormat>
  <Paragraphs>62</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Rockwell</vt:lpstr>
      <vt:lpstr>Rockwell Condensed</vt:lpstr>
      <vt:lpstr>Rockwell Extra Bold</vt:lpstr>
      <vt:lpstr>Wingdings</vt:lpstr>
      <vt:lpstr>Wood Type</vt:lpstr>
      <vt:lpstr>Module: Introduction to Research (BMHP5005)  Assessment 2: Viva Voce</vt:lpstr>
      <vt:lpstr>Introduction</vt:lpstr>
      <vt:lpstr>Methods</vt:lpstr>
      <vt:lpstr>Literature Review</vt:lpstr>
      <vt:lpstr>Results </vt:lpstr>
      <vt:lpstr>Discussion</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Maryan Muhumed (2029256)</cp:lastModifiedBy>
  <cp:revision>10</cp:revision>
  <dcterms:created xsi:type="dcterms:W3CDTF">2020-04-30T09:56:57Z</dcterms:created>
  <dcterms:modified xsi:type="dcterms:W3CDTF">2023-04-13T23:10:40Z</dcterms:modified>
</cp:coreProperties>
</file>