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10.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11.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notesSlides/notesSlide14.xml" ContentType="application/vnd.openxmlformats-officedocument.presentationml.notesSlide+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 id="2147483700" r:id="rId2"/>
  </p:sldMasterIdLst>
  <p:notesMasterIdLst>
    <p:notesMasterId r:id="rId98"/>
  </p:notesMasterIdLst>
  <p:sldIdLst>
    <p:sldId id="256" r:id="rId3"/>
    <p:sldId id="257" r:id="rId4"/>
    <p:sldId id="433" r:id="rId5"/>
    <p:sldId id="434" r:id="rId6"/>
    <p:sldId id="437" r:id="rId7"/>
    <p:sldId id="435" r:id="rId8"/>
    <p:sldId id="436" r:id="rId9"/>
    <p:sldId id="438" r:id="rId10"/>
    <p:sldId id="439" r:id="rId11"/>
    <p:sldId id="440" r:id="rId12"/>
    <p:sldId id="441" r:id="rId13"/>
    <p:sldId id="442" r:id="rId14"/>
    <p:sldId id="443" r:id="rId15"/>
    <p:sldId id="444" r:id="rId16"/>
    <p:sldId id="445" r:id="rId17"/>
    <p:sldId id="446" r:id="rId18"/>
    <p:sldId id="258" r:id="rId19"/>
    <p:sldId id="259" r:id="rId20"/>
    <p:sldId id="260" r:id="rId21"/>
    <p:sldId id="309" r:id="rId22"/>
    <p:sldId id="327" r:id="rId23"/>
    <p:sldId id="328" r:id="rId24"/>
    <p:sldId id="261" r:id="rId25"/>
    <p:sldId id="329" r:id="rId26"/>
    <p:sldId id="330" r:id="rId27"/>
    <p:sldId id="343" r:id="rId28"/>
    <p:sldId id="331" r:id="rId29"/>
    <p:sldId id="344" r:id="rId30"/>
    <p:sldId id="345" r:id="rId31"/>
    <p:sldId id="354" r:id="rId32"/>
    <p:sldId id="347" r:id="rId33"/>
    <p:sldId id="346" r:id="rId34"/>
    <p:sldId id="348" r:id="rId35"/>
    <p:sldId id="350" r:id="rId36"/>
    <p:sldId id="349" r:id="rId37"/>
    <p:sldId id="351" r:id="rId38"/>
    <p:sldId id="352" r:id="rId39"/>
    <p:sldId id="353" r:id="rId40"/>
    <p:sldId id="355" r:id="rId41"/>
    <p:sldId id="356" r:id="rId42"/>
    <p:sldId id="357" r:id="rId43"/>
    <p:sldId id="390" r:id="rId44"/>
    <p:sldId id="358" r:id="rId45"/>
    <p:sldId id="391" r:id="rId46"/>
    <p:sldId id="392" r:id="rId47"/>
    <p:sldId id="393" r:id="rId48"/>
    <p:sldId id="447" r:id="rId49"/>
    <p:sldId id="394" r:id="rId50"/>
    <p:sldId id="396" r:id="rId51"/>
    <p:sldId id="397" r:id="rId52"/>
    <p:sldId id="398" r:id="rId53"/>
    <p:sldId id="402" r:id="rId54"/>
    <p:sldId id="401" r:id="rId55"/>
    <p:sldId id="400" r:id="rId56"/>
    <p:sldId id="399" r:id="rId57"/>
    <p:sldId id="403" r:id="rId58"/>
    <p:sldId id="404" r:id="rId59"/>
    <p:sldId id="318" r:id="rId60"/>
    <p:sldId id="405" r:id="rId61"/>
    <p:sldId id="406" r:id="rId62"/>
    <p:sldId id="407" r:id="rId63"/>
    <p:sldId id="408" r:id="rId64"/>
    <p:sldId id="311" r:id="rId65"/>
    <p:sldId id="312" r:id="rId66"/>
    <p:sldId id="409" r:id="rId67"/>
    <p:sldId id="410" r:id="rId68"/>
    <p:sldId id="263" r:id="rId69"/>
    <p:sldId id="411" r:id="rId70"/>
    <p:sldId id="412" r:id="rId71"/>
    <p:sldId id="413" r:id="rId72"/>
    <p:sldId id="416" r:id="rId73"/>
    <p:sldId id="414" r:id="rId74"/>
    <p:sldId id="415" r:id="rId75"/>
    <p:sldId id="417" r:id="rId76"/>
    <p:sldId id="418" r:id="rId77"/>
    <p:sldId id="419" r:id="rId78"/>
    <p:sldId id="420" r:id="rId79"/>
    <p:sldId id="421" r:id="rId80"/>
    <p:sldId id="422" r:id="rId81"/>
    <p:sldId id="269" r:id="rId82"/>
    <p:sldId id="280" r:id="rId83"/>
    <p:sldId id="426" r:id="rId84"/>
    <p:sldId id="427" r:id="rId85"/>
    <p:sldId id="428" r:id="rId86"/>
    <p:sldId id="429" r:id="rId87"/>
    <p:sldId id="430" r:id="rId88"/>
    <p:sldId id="431" r:id="rId89"/>
    <p:sldId id="423" r:id="rId90"/>
    <p:sldId id="424" r:id="rId91"/>
    <p:sldId id="336" r:id="rId92"/>
    <p:sldId id="287" r:id="rId93"/>
    <p:sldId id="337" r:id="rId94"/>
    <p:sldId id="281" r:id="rId95"/>
    <p:sldId id="425" r:id="rId96"/>
    <p:sldId id="432" r:id="rId9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08159B-5233-4F11-92A2-1A2213AFADE3}" v="86" dt="2025-08-20T13:46:46.7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75303" autoAdjust="0"/>
  </p:normalViewPr>
  <p:slideViewPr>
    <p:cSldViewPr snapToGrid="0">
      <p:cViewPr varScale="1">
        <p:scale>
          <a:sx n="83" d="100"/>
          <a:sy n="83" d="100"/>
        </p:scale>
        <p:origin x="64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84" Type="http://schemas.openxmlformats.org/officeDocument/2006/relationships/slide" Target="slides/slide82.xml"/><Relationship Id="rId89" Type="http://schemas.openxmlformats.org/officeDocument/2006/relationships/slide" Target="slides/slide87.xml"/><Relationship Id="rId16" Type="http://schemas.openxmlformats.org/officeDocument/2006/relationships/slide" Target="slides/slide14.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slide" Target="slides/slide72.xml"/><Relationship Id="rId79" Type="http://schemas.openxmlformats.org/officeDocument/2006/relationships/slide" Target="slides/slide77.xml"/><Relationship Id="rId102" Type="http://schemas.openxmlformats.org/officeDocument/2006/relationships/tableStyles" Target="tableStyles.xml"/><Relationship Id="rId5" Type="http://schemas.openxmlformats.org/officeDocument/2006/relationships/slide" Target="slides/slide3.xml"/><Relationship Id="rId90" Type="http://schemas.openxmlformats.org/officeDocument/2006/relationships/slide" Target="slides/slide88.xml"/><Relationship Id="rId95" Type="http://schemas.openxmlformats.org/officeDocument/2006/relationships/slide" Target="slides/slide93.xml"/><Relationship Id="rId22" Type="http://schemas.openxmlformats.org/officeDocument/2006/relationships/slide" Target="slides/slide20.xml"/><Relationship Id="rId27" Type="http://schemas.openxmlformats.org/officeDocument/2006/relationships/slide" Target="slides/slide25.xml"/><Relationship Id="rId43" Type="http://schemas.openxmlformats.org/officeDocument/2006/relationships/slide" Target="slides/slide41.xml"/><Relationship Id="rId48" Type="http://schemas.openxmlformats.org/officeDocument/2006/relationships/slide" Target="slides/slide46.xml"/><Relationship Id="rId64" Type="http://schemas.openxmlformats.org/officeDocument/2006/relationships/slide" Target="slides/slide62.xml"/><Relationship Id="rId69" Type="http://schemas.openxmlformats.org/officeDocument/2006/relationships/slide" Target="slides/slide67.xml"/><Relationship Id="rId80" Type="http://schemas.openxmlformats.org/officeDocument/2006/relationships/slide" Target="slides/slide78.xml"/><Relationship Id="rId85" Type="http://schemas.openxmlformats.org/officeDocument/2006/relationships/slide" Target="slides/slide83.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103" Type="http://schemas.microsoft.com/office/2015/10/relationships/revisionInfo" Target="revisionInfo.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slide" Target="slides/slide73.xml"/><Relationship Id="rId83" Type="http://schemas.openxmlformats.org/officeDocument/2006/relationships/slide" Target="slides/slide81.xml"/><Relationship Id="rId88" Type="http://schemas.openxmlformats.org/officeDocument/2006/relationships/slide" Target="slides/slide86.xml"/><Relationship Id="rId91" Type="http://schemas.openxmlformats.org/officeDocument/2006/relationships/slide" Target="slides/slide89.xml"/><Relationship Id="rId96" Type="http://schemas.openxmlformats.org/officeDocument/2006/relationships/slide" Target="slides/slide94.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slide" Target="slides/slide76.xml"/><Relationship Id="rId81" Type="http://schemas.openxmlformats.org/officeDocument/2006/relationships/slide" Target="slides/slide79.xml"/><Relationship Id="rId86" Type="http://schemas.openxmlformats.org/officeDocument/2006/relationships/slide" Target="slides/slide84.xml"/><Relationship Id="rId94" Type="http://schemas.openxmlformats.org/officeDocument/2006/relationships/slide" Target="slides/slide92.xml"/><Relationship Id="rId99" Type="http://schemas.openxmlformats.org/officeDocument/2006/relationships/presProps" Target="presProps.xml"/><Relationship Id="rId10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97" Type="http://schemas.openxmlformats.org/officeDocument/2006/relationships/slide" Target="slides/slide95.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slide" Target="slides/slide90.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slide" Target="slides/slide85.xml"/><Relationship Id="rId61" Type="http://schemas.openxmlformats.org/officeDocument/2006/relationships/slide" Target="slides/slide59.xml"/><Relationship Id="rId82" Type="http://schemas.openxmlformats.org/officeDocument/2006/relationships/slide" Target="slides/slide80.xml"/><Relationship Id="rId19" Type="http://schemas.openxmlformats.org/officeDocument/2006/relationships/slide" Target="slides/slide17.xml"/><Relationship Id="rId14" Type="http://schemas.openxmlformats.org/officeDocument/2006/relationships/slide" Target="slides/slide12.xml"/><Relationship Id="rId30" Type="http://schemas.openxmlformats.org/officeDocument/2006/relationships/slide" Target="slides/slide28.xml"/><Relationship Id="rId35" Type="http://schemas.openxmlformats.org/officeDocument/2006/relationships/slide" Target="slides/slide33.xml"/><Relationship Id="rId56" Type="http://schemas.openxmlformats.org/officeDocument/2006/relationships/slide" Target="slides/slide54.xml"/><Relationship Id="rId77" Type="http://schemas.openxmlformats.org/officeDocument/2006/relationships/slide" Target="slides/slide75.xml"/><Relationship Id="rId100"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93" Type="http://schemas.openxmlformats.org/officeDocument/2006/relationships/slide" Target="slides/slide91.xml"/><Relationship Id="rId98" Type="http://schemas.openxmlformats.org/officeDocument/2006/relationships/notesMaster" Target="notesMasters/notesMaster1.xml"/><Relationship Id="rId3" Type="http://schemas.openxmlformats.org/officeDocument/2006/relationships/slide" Target="slides/slide1.xml"/></Relationships>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8.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4" Type="http://schemas.openxmlformats.org/officeDocument/2006/relationships/image" Target="../media/image42.svg"/></Relationships>
</file>

<file path=ppt/diagrams/_rels/data11.xml.rels><?xml version="1.0" encoding="UTF-8" standalone="yes"?>
<Relationships xmlns="http://schemas.openxmlformats.org/package/2006/relationships"><Relationship Id="rId8" Type="http://schemas.openxmlformats.org/officeDocument/2006/relationships/image" Target="../media/image55.svg"/><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_rels/data14.xml.rels><?xml version="1.0" encoding="UTF-8" standalone="yes"?>
<Relationships xmlns="http://schemas.openxmlformats.org/package/2006/relationships"><Relationship Id="rId8" Type="http://schemas.openxmlformats.org/officeDocument/2006/relationships/image" Target="../media/image91.svg"/><Relationship Id="rId3" Type="http://schemas.openxmlformats.org/officeDocument/2006/relationships/image" Target="../media/image86.png"/><Relationship Id="rId7" Type="http://schemas.openxmlformats.org/officeDocument/2006/relationships/image" Target="../media/image90.png"/><Relationship Id="rId2" Type="http://schemas.openxmlformats.org/officeDocument/2006/relationships/image" Target="../media/image85.svg"/><Relationship Id="rId1" Type="http://schemas.openxmlformats.org/officeDocument/2006/relationships/image" Target="../media/image84.png"/><Relationship Id="rId6" Type="http://schemas.openxmlformats.org/officeDocument/2006/relationships/image" Target="../media/image89.svg"/><Relationship Id="rId5" Type="http://schemas.openxmlformats.org/officeDocument/2006/relationships/image" Target="../media/image88.png"/><Relationship Id="rId4" Type="http://schemas.openxmlformats.org/officeDocument/2006/relationships/image" Target="../media/image87.svg"/></Relationships>
</file>

<file path=ppt/diagrams/_rels/data15.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svg"/><Relationship Id="rId1" Type="http://schemas.openxmlformats.org/officeDocument/2006/relationships/image" Target="../media/image92.png"/><Relationship Id="rId4" Type="http://schemas.openxmlformats.org/officeDocument/2006/relationships/image" Target="../media/image95.svg"/></Relationships>
</file>

<file path=ppt/diagrams/_rels/data17.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image" Target="../media/image97.svg"/><Relationship Id="rId1" Type="http://schemas.openxmlformats.org/officeDocument/2006/relationships/image" Target="../media/image96.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99.svg"/></Relationships>
</file>

<file path=ppt/diagrams/_rels/data18.xml.rels><?xml version="1.0" encoding="UTF-8" standalone="yes"?>
<Relationships xmlns="http://schemas.openxmlformats.org/package/2006/relationships"><Relationship Id="rId8" Type="http://schemas.openxmlformats.org/officeDocument/2006/relationships/image" Target="../media/image107.svg"/><Relationship Id="rId3" Type="http://schemas.openxmlformats.org/officeDocument/2006/relationships/image" Target="../media/image102.png"/><Relationship Id="rId7" Type="http://schemas.openxmlformats.org/officeDocument/2006/relationships/image" Target="../media/image106.png"/><Relationship Id="rId2" Type="http://schemas.openxmlformats.org/officeDocument/2006/relationships/image" Target="../media/image101.svg"/><Relationship Id="rId1" Type="http://schemas.openxmlformats.org/officeDocument/2006/relationships/image" Target="../media/image100.png"/><Relationship Id="rId6" Type="http://schemas.openxmlformats.org/officeDocument/2006/relationships/image" Target="../media/image105.svg"/><Relationship Id="rId5" Type="http://schemas.openxmlformats.org/officeDocument/2006/relationships/image" Target="../media/image104.png"/><Relationship Id="rId4" Type="http://schemas.openxmlformats.org/officeDocument/2006/relationships/image" Target="../media/image103.svg"/></Relationships>
</file>

<file path=ppt/diagrams/_rels/data19.xml.rels><?xml version="1.0" encoding="UTF-8" standalone="yes"?>
<Relationships xmlns="http://schemas.openxmlformats.org/package/2006/relationships"><Relationship Id="rId8" Type="http://schemas.openxmlformats.org/officeDocument/2006/relationships/image" Target="../media/image113.svg"/><Relationship Id="rId3" Type="http://schemas.openxmlformats.org/officeDocument/2006/relationships/image" Target="../media/image94.png"/><Relationship Id="rId7" Type="http://schemas.openxmlformats.org/officeDocument/2006/relationships/image" Target="../media/image112.png"/><Relationship Id="rId2" Type="http://schemas.openxmlformats.org/officeDocument/2006/relationships/image" Target="../media/image109.svg"/><Relationship Id="rId1" Type="http://schemas.openxmlformats.org/officeDocument/2006/relationships/image" Target="../media/image108.png"/><Relationship Id="rId6" Type="http://schemas.openxmlformats.org/officeDocument/2006/relationships/image" Target="../media/image111.svg"/><Relationship Id="rId5" Type="http://schemas.openxmlformats.org/officeDocument/2006/relationships/image" Target="../media/image110.png"/><Relationship Id="rId10" Type="http://schemas.openxmlformats.org/officeDocument/2006/relationships/image" Target="../media/image115.svg"/><Relationship Id="rId4" Type="http://schemas.openxmlformats.org/officeDocument/2006/relationships/image" Target="../media/image95.svg"/><Relationship Id="rId9" Type="http://schemas.openxmlformats.org/officeDocument/2006/relationships/image" Target="../media/image114.png"/></Relationships>
</file>

<file path=ppt/diagrams/_rels/data20.xml.rels><?xml version="1.0" encoding="UTF-8" standalone="yes"?>
<Relationships xmlns="http://schemas.openxmlformats.org/package/2006/relationships"><Relationship Id="rId8" Type="http://schemas.openxmlformats.org/officeDocument/2006/relationships/image" Target="../media/image107.svg"/><Relationship Id="rId3" Type="http://schemas.openxmlformats.org/officeDocument/2006/relationships/image" Target="../media/image23.png"/><Relationship Id="rId7" Type="http://schemas.openxmlformats.org/officeDocument/2006/relationships/image" Target="../media/image106.png"/><Relationship Id="rId2" Type="http://schemas.openxmlformats.org/officeDocument/2006/relationships/image" Target="../media/image117.svg"/><Relationship Id="rId1" Type="http://schemas.openxmlformats.org/officeDocument/2006/relationships/image" Target="../media/image116.png"/><Relationship Id="rId6" Type="http://schemas.openxmlformats.org/officeDocument/2006/relationships/image" Target="../media/image119.svg"/><Relationship Id="rId5" Type="http://schemas.openxmlformats.org/officeDocument/2006/relationships/image" Target="../media/image118.png"/><Relationship Id="rId10" Type="http://schemas.openxmlformats.org/officeDocument/2006/relationships/image" Target="../media/image115.svg"/><Relationship Id="rId4" Type="http://schemas.openxmlformats.org/officeDocument/2006/relationships/image" Target="../media/image24.svg"/><Relationship Id="rId9" Type="http://schemas.openxmlformats.org/officeDocument/2006/relationships/image" Target="../media/image114.png"/></Relationships>
</file>

<file path=ppt/diagrams/_rels/data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21.svg"/><Relationship Id="rId1" Type="http://schemas.openxmlformats.org/officeDocument/2006/relationships/image" Target="../media/image120.png"/><Relationship Id="rId4" Type="http://schemas.openxmlformats.org/officeDocument/2006/relationships/image" Target="../media/image24.svg"/></Relationships>
</file>

<file path=ppt/diagrams/_rels/data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24.svg"/><Relationship Id="rId1" Type="http://schemas.openxmlformats.org/officeDocument/2006/relationships/image" Target="../media/image123.png"/><Relationship Id="rId4" Type="http://schemas.openxmlformats.org/officeDocument/2006/relationships/image" Target="../media/image7.svg"/></Relationships>
</file>

<file path=ppt/diagrams/_rels/data26.xml.rels><?xml version="1.0" encoding="UTF-8" standalone="yes"?>
<Relationships xmlns="http://schemas.openxmlformats.org/package/2006/relationships"><Relationship Id="rId8" Type="http://schemas.openxmlformats.org/officeDocument/2006/relationships/image" Target="../media/image141.svg"/><Relationship Id="rId3" Type="http://schemas.openxmlformats.org/officeDocument/2006/relationships/image" Target="../media/image136.png"/><Relationship Id="rId7" Type="http://schemas.openxmlformats.org/officeDocument/2006/relationships/image" Target="../media/image140.png"/><Relationship Id="rId2" Type="http://schemas.openxmlformats.org/officeDocument/2006/relationships/image" Target="../media/image135.svg"/><Relationship Id="rId1" Type="http://schemas.openxmlformats.org/officeDocument/2006/relationships/image" Target="../media/image134.png"/><Relationship Id="rId6" Type="http://schemas.openxmlformats.org/officeDocument/2006/relationships/image" Target="../media/image139.svg"/><Relationship Id="rId5" Type="http://schemas.openxmlformats.org/officeDocument/2006/relationships/image" Target="../media/image138.png"/><Relationship Id="rId4" Type="http://schemas.openxmlformats.org/officeDocument/2006/relationships/image" Target="../media/image137.svg"/></Relationships>
</file>

<file path=ppt/diagrams/_rels/data27.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143.svg"/><Relationship Id="rId1" Type="http://schemas.openxmlformats.org/officeDocument/2006/relationships/image" Target="../media/image142.png"/><Relationship Id="rId4" Type="http://schemas.openxmlformats.org/officeDocument/2006/relationships/image" Target="../media/image144.svg"/></Relationships>
</file>

<file path=ppt/diagrams/_rels/data28.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45.png"/><Relationship Id="rId7" Type="http://schemas.openxmlformats.org/officeDocument/2006/relationships/image" Target="../media/image16.png"/><Relationship Id="rId12" Type="http://schemas.openxmlformats.org/officeDocument/2006/relationships/image" Target="../media/image152.svg"/><Relationship Id="rId2" Type="http://schemas.openxmlformats.org/officeDocument/2006/relationships/image" Target="../media/image97.svg"/><Relationship Id="rId1" Type="http://schemas.openxmlformats.org/officeDocument/2006/relationships/image" Target="../media/image96.png"/><Relationship Id="rId6" Type="http://schemas.openxmlformats.org/officeDocument/2006/relationships/image" Target="../media/image148.svg"/><Relationship Id="rId11" Type="http://schemas.openxmlformats.org/officeDocument/2006/relationships/image" Target="../media/image151.png"/><Relationship Id="rId5" Type="http://schemas.openxmlformats.org/officeDocument/2006/relationships/image" Target="../media/image147.png"/><Relationship Id="rId10" Type="http://schemas.openxmlformats.org/officeDocument/2006/relationships/image" Target="../media/image150.svg"/><Relationship Id="rId4" Type="http://schemas.openxmlformats.org/officeDocument/2006/relationships/image" Target="../media/image146.svg"/><Relationship Id="rId9" Type="http://schemas.openxmlformats.org/officeDocument/2006/relationships/image" Target="../media/image149.png"/></Relationships>
</file>

<file path=ppt/diagrams/_rels/data29.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53.png"/><Relationship Id="rId7" Type="http://schemas.openxmlformats.org/officeDocument/2006/relationships/image" Target="../media/image16.png"/><Relationship Id="rId12" Type="http://schemas.openxmlformats.org/officeDocument/2006/relationships/image" Target="../media/image160.svg"/><Relationship Id="rId2" Type="http://schemas.openxmlformats.org/officeDocument/2006/relationships/image" Target="../media/image97.svg"/><Relationship Id="rId1" Type="http://schemas.openxmlformats.org/officeDocument/2006/relationships/image" Target="../media/image96.png"/><Relationship Id="rId6" Type="http://schemas.openxmlformats.org/officeDocument/2006/relationships/image" Target="../media/image156.svg"/><Relationship Id="rId11" Type="http://schemas.openxmlformats.org/officeDocument/2006/relationships/image" Target="../media/image159.png"/><Relationship Id="rId5" Type="http://schemas.openxmlformats.org/officeDocument/2006/relationships/image" Target="../media/image155.png"/><Relationship Id="rId10" Type="http://schemas.openxmlformats.org/officeDocument/2006/relationships/image" Target="../media/image158.svg"/><Relationship Id="rId4" Type="http://schemas.openxmlformats.org/officeDocument/2006/relationships/image" Target="../media/image154.svg"/><Relationship Id="rId9" Type="http://schemas.openxmlformats.org/officeDocument/2006/relationships/image" Target="../media/image157.pn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8.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4" Type="http://schemas.openxmlformats.org/officeDocument/2006/relationships/image" Target="../media/image42.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55.svg"/><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_rels/drawing14.xml.rels><?xml version="1.0" encoding="UTF-8" standalone="yes"?>
<Relationships xmlns="http://schemas.openxmlformats.org/package/2006/relationships"><Relationship Id="rId8" Type="http://schemas.openxmlformats.org/officeDocument/2006/relationships/image" Target="../media/image91.svg"/><Relationship Id="rId3" Type="http://schemas.openxmlformats.org/officeDocument/2006/relationships/image" Target="../media/image86.png"/><Relationship Id="rId7" Type="http://schemas.openxmlformats.org/officeDocument/2006/relationships/image" Target="../media/image90.png"/><Relationship Id="rId2" Type="http://schemas.openxmlformats.org/officeDocument/2006/relationships/image" Target="../media/image85.svg"/><Relationship Id="rId1" Type="http://schemas.openxmlformats.org/officeDocument/2006/relationships/image" Target="../media/image84.png"/><Relationship Id="rId6" Type="http://schemas.openxmlformats.org/officeDocument/2006/relationships/image" Target="../media/image89.svg"/><Relationship Id="rId5" Type="http://schemas.openxmlformats.org/officeDocument/2006/relationships/image" Target="../media/image88.png"/><Relationship Id="rId4" Type="http://schemas.openxmlformats.org/officeDocument/2006/relationships/image" Target="../media/image87.svg"/></Relationships>
</file>

<file path=ppt/diagrams/_rels/drawing15.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svg"/><Relationship Id="rId1" Type="http://schemas.openxmlformats.org/officeDocument/2006/relationships/image" Target="../media/image92.png"/><Relationship Id="rId4" Type="http://schemas.openxmlformats.org/officeDocument/2006/relationships/image" Target="../media/image95.svg"/></Relationships>
</file>

<file path=ppt/diagrams/_rels/drawing17.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image" Target="../media/image97.svg"/><Relationship Id="rId1" Type="http://schemas.openxmlformats.org/officeDocument/2006/relationships/image" Target="../media/image96.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99.svg"/></Relationships>
</file>

<file path=ppt/diagrams/_rels/drawing18.xml.rels><?xml version="1.0" encoding="UTF-8" standalone="yes"?>
<Relationships xmlns="http://schemas.openxmlformats.org/package/2006/relationships"><Relationship Id="rId8" Type="http://schemas.openxmlformats.org/officeDocument/2006/relationships/image" Target="../media/image107.svg"/><Relationship Id="rId3" Type="http://schemas.openxmlformats.org/officeDocument/2006/relationships/image" Target="../media/image102.png"/><Relationship Id="rId7" Type="http://schemas.openxmlformats.org/officeDocument/2006/relationships/image" Target="../media/image106.png"/><Relationship Id="rId2" Type="http://schemas.openxmlformats.org/officeDocument/2006/relationships/image" Target="../media/image101.svg"/><Relationship Id="rId1" Type="http://schemas.openxmlformats.org/officeDocument/2006/relationships/image" Target="../media/image100.png"/><Relationship Id="rId6" Type="http://schemas.openxmlformats.org/officeDocument/2006/relationships/image" Target="../media/image105.svg"/><Relationship Id="rId5" Type="http://schemas.openxmlformats.org/officeDocument/2006/relationships/image" Target="../media/image104.png"/><Relationship Id="rId4" Type="http://schemas.openxmlformats.org/officeDocument/2006/relationships/image" Target="../media/image103.svg"/></Relationships>
</file>

<file path=ppt/diagrams/_rels/drawing19.xml.rels><?xml version="1.0" encoding="UTF-8" standalone="yes"?>
<Relationships xmlns="http://schemas.openxmlformats.org/package/2006/relationships"><Relationship Id="rId8" Type="http://schemas.openxmlformats.org/officeDocument/2006/relationships/image" Target="../media/image113.svg"/><Relationship Id="rId3" Type="http://schemas.openxmlformats.org/officeDocument/2006/relationships/image" Target="../media/image94.png"/><Relationship Id="rId7" Type="http://schemas.openxmlformats.org/officeDocument/2006/relationships/image" Target="../media/image112.png"/><Relationship Id="rId2" Type="http://schemas.openxmlformats.org/officeDocument/2006/relationships/image" Target="../media/image109.svg"/><Relationship Id="rId1" Type="http://schemas.openxmlformats.org/officeDocument/2006/relationships/image" Target="../media/image108.png"/><Relationship Id="rId6" Type="http://schemas.openxmlformats.org/officeDocument/2006/relationships/image" Target="../media/image111.svg"/><Relationship Id="rId5" Type="http://schemas.openxmlformats.org/officeDocument/2006/relationships/image" Target="../media/image110.png"/><Relationship Id="rId10" Type="http://schemas.openxmlformats.org/officeDocument/2006/relationships/image" Target="../media/image115.svg"/><Relationship Id="rId4" Type="http://schemas.openxmlformats.org/officeDocument/2006/relationships/image" Target="../media/image95.svg"/><Relationship Id="rId9" Type="http://schemas.openxmlformats.org/officeDocument/2006/relationships/image" Target="../media/image114.png"/></Relationships>
</file>

<file path=ppt/diagrams/_rels/drawing20.xml.rels><?xml version="1.0" encoding="UTF-8" standalone="yes"?>
<Relationships xmlns="http://schemas.openxmlformats.org/package/2006/relationships"><Relationship Id="rId8" Type="http://schemas.openxmlformats.org/officeDocument/2006/relationships/image" Target="../media/image107.svg"/><Relationship Id="rId3" Type="http://schemas.openxmlformats.org/officeDocument/2006/relationships/image" Target="../media/image23.png"/><Relationship Id="rId7" Type="http://schemas.openxmlformats.org/officeDocument/2006/relationships/image" Target="../media/image106.png"/><Relationship Id="rId2" Type="http://schemas.openxmlformats.org/officeDocument/2006/relationships/image" Target="../media/image117.svg"/><Relationship Id="rId1" Type="http://schemas.openxmlformats.org/officeDocument/2006/relationships/image" Target="../media/image116.png"/><Relationship Id="rId6" Type="http://schemas.openxmlformats.org/officeDocument/2006/relationships/image" Target="../media/image119.svg"/><Relationship Id="rId5" Type="http://schemas.openxmlformats.org/officeDocument/2006/relationships/image" Target="../media/image118.png"/><Relationship Id="rId10" Type="http://schemas.openxmlformats.org/officeDocument/2006/relationships/image" Target="../media/image115.svg"/><Relationship Id="rId4" Type="http://schemas.openxmlformats.org/officeDocument/2006/relationships/image" Target="../media/image24.svg"/><Relationship Id="rId9" Type="http://schemas.openxmlformats.org/officeDocument/2006/relationships/image" Target="../media/image114.png"/></Relationships>
</file>

<file path=ppt/diagrams/_rels/drawing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21.svg"/><Relationship Id="rId1" Type="http://schemas.openxmlformats.org/officeDocument/2006/relationships/image" Target="../media/image120.png"/><Relationship Id="rId4" Type="http://schemas.openxmlformats.org/officeDocument/2006/relationships/image" Target="../media/image24.svg"/></Relationships>
</file>

<file path=ppt/diagrams/_rels/drawing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24.svg"/><Relationship Id="rId1" Type="http://schemas.openxmlformats.org/officeDocument/2006/relationships/image" Target="../media/image123.png"/><Relationship Id="rId4" Type="http://schemas.openxmlformats.org/officeDocument/2006/relationships/image" Target="../media/image7.svg"/></Relationships>
</file>

<file path=ppt/diagrams/_rels/drawing26.xml.rels><?xml version="1.0" encoding="UTF-8" standalone="yes"?>
<Relationships xmlns="http://schemas.openxmlformats.org/package/2006/relationships"><Relationship Id="rId8" Type="http://schemas.openxmlformats.org/officeDocument/2006/relationships/image" Target="../media/image141.svg"/><Relationship Id="rId3" Type="http://schemas.openxmlformats.org/officeDocument/2006/relationships/image" Target="../media/image136.png"/><Relationship Id="rId7" Type="http://schemas.openxmlformats.org/officeDocument/2006/relationships/image" Target="../media/image140.png"/><Relationship Id="rId2" Type="http://schemas.openxmlformats.org/officeDocument/2006/relationships/image" Target="../media/image135.svg"/><Relationship Id="rId1" Type="http://schemas.openxmlformats.org/officeDocument/2006/relationships/image" Target="../media/image134.png"/><Relationship Id="rId6" Type="http://schemas.openxmlformats.org/officeDocument/2006/relationships/image" Target="../media/image139.svg"/><Relationship Id="rId5" Type="http://schemas.openxmlformats.org/officeDocument/2006/relationships/image" Target="../media/image138.png"/><Relationship Id="rId4" Type="http://schemas.openxmlformats.org/officeDocument/2006/relationships/image" Target="../media/image137.svg"/></Relationships>
</file>

<file path=ppt/diagrams/_rels/drawing27.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143.svg"/><Relationship Id="rId1" Type="http://schemas.openxmlformats.org/officeDocument/2006/relationships/image" Target="../media/image142.png"/><Relationship Id="rId4" Type="http://schemas.openxmlformats.org/officeDocument/2006/relationships/image" Target="../media/image144.svg"/></Relationships>
</file>

<file path=ppt/diagrams/_rels/drawing28.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45.png"/><Relationship Id="rId7" Type="http://schemas.openxmlformats.org/officeDocument/2006/relationships/image" Target="../media/image16.png"/><Relationship Id="rId12" Type="http://schemas.openxmlformats.org/officeDocument/2006/relationships/image" Target="../media/image152.svg"/><Relationship Id="rId2" Type="http://schemas.openxmlformats.org/officeDocument/2006/relationships/image" Target="../media/image97.svg"/><Relationship Id="rId1" Type="http://schemas.openxmlformats.org/officeDocument/2006/relationships/image" Target="../media/image96.png"/><Relationship Id="rId6" Type="http://schemas.openxmlformats.org/officeDocument/2006/relationships/image" Target="../media/image148.svg"/><Relationship Id="rId11" Type="http://schemas.openxmlformats.org/officeDocument/2006/relationships/image" Target="../media/image151.png"/><Relationship Id="rId5" Type="http://schemas.openxmlformats.org/officeDocument/2006/relationships/image" Target="../media/image147.png"/><Relationship Id="rId10" Type="http://schemas.openxmlformats.org/officeDocument/2006/relationships/image" Target="../media/image150.svg"/><Relationship Id="rId4" Type="http://schemas.openxmlformats.org/officeDocument/2006/relationships/image" Target="../media/image146.svg"/><Relationship Id="rId9" Type="http://schemas.openxmlformats.org/officeDocument/2006/relationships/image" Target="../media/image149.png"/></Relationships>
</file>

<file path=ppt/diagrams/_rels/drawing29.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53.png"/><Relationship Id="rId7" Type="http://schemas.openxmlformats.org/officeDocument/2006/relationships/image" Target="../media/image16.png"/><Relationship Id="rId12" Type="http://schemas.openxmlformats.org/officeDocument/2006/relationships/image" Target="../media/image160.svg"/><Relationship Id="rId2" Type="http://schemas.openxmlformats.org/officeDocument/2006/relationships/image" Target="../media/image97.svg"/><Relationship Id="rId1" Type="http://schemas.openxmlformats.org/officeDocument/2006/relationships/image" Target="../media/image96.png"/><Relationship Id="rId6" Type="http://schemas.openxmlformats.org/officeDocument/2006/relationships/image" Target="../media/image156.svg"/><Relationship Id="rId11" Type="http://schemas.openxmlformats.org/officeDocument/2006/relationships/image" Target="../media/image159.png"/><Relationship Id="rId5" Type="http://schemas.openxmlformats.org/officeDocument/2006/relationships/image" Target="../media/image155.png"/><Relationship Id="rId10" Type="http://schemas.openxmlformats.org/officeDocument/2006/relationships/image" Target="../media/image158.svg"/><Relationship Id="rId4" Type="http://schemas.openxmlformats.org/officeDocument/2006/relationships/image" Target="../media/image154.svg"/><Relationship Id="rId9" Type="http://schemas.openxmlformats.org/officeDocument/2006/relationships/image" Target="../media/image157.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19ED78-5E80-49C7-848A-FFC86F7BC33D}"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8E242FB3-F6CF-47BD-945A-99EA1366A72D}">
      <dgm:prSet/>
      <dgm:spPr/>
      <dgm:t>
        <a:bodyPr/>
        <a:lstStyle/>
        <a:p>
          <a:r>
            <a:rPr lang="en-GB" dirty="0"/>
            <a:t>Notetaking </a:t>
          </a:r>
          <a:endParaRPr lang="en-US" dirty="0"/>
        </a:p>
      </dgm:t>
    </dgm:pt>
    <dgm:pt modelId="{3C155A48-B3CC-47CF-80CC-D88571121D55}" type="parTrans" cxnId="{FD6EF959-006F-4D30-8CC4-8F82BAA3A04F}">
      <dgm:prSet/>
      <dgm:spPr/>
      <dgm:t>
        <a:bodyPr/>
        <a:lstStyle/>
        <a:p>
          <a:endParaRPr lang="en-US"/>
        </a:p>
      </dgm:t>
    </dgm:pt>
    <dgm:pt modelId="{E1E832A2-3B23-403C-A3FA-8B643E8C61DB}" type="sibTrans" cxnId="{FD6EF959-006F-4D30-8CC4-8F82BAA3A04F}">
      <dgm:prSet/>
      <dgm:spPr/>
      <dgm:t>
        <a:bodyPr/>
        <a:lstStyle/>
        <a:p>
          <a:endParaRPr lang="en-US"/>
        </a:p>
      </dgm:t>
    </dgm:pt>
    <dgm:pt modelId="{EB6B9D2C-3DFC-4939-8A0D-8A4FE598280C}">
      <dgm:prSet/>
      <dgm:spPr/>
      <dgm:t>
        <a:bodyPr/>
        <a:lstStyle/>
        <a:p>
          <a:r>
            <a:rPr lang="en-GB" dirty="0"/>
            <a:t>Referencing </a:t>
          </a:r>
          <a:endParaRPr lang="en-US" dirty="0"/>
        </a:p>
      </dgm:t>
    </dgm:pt>
    <dgm:pt modelId="{CD58D2E1-C5C6-46B7-93D9-30F049830429}" type="parTrans" cxnId="{B0980DFD-AF27-478D-9A58-2BC88E157A79}">
      <dgm:prSet/>
      <dgm:spPr/>
      <dgm:t>
        <a:bodyPr/>
        <a:lstStyle/>
        <a:p>
          <a:endParaRPr lang="en-US"/>
        </a:p>
      </dgm:t>
    </dgm:pt>
    <dgm:pt modelId="{44AAA6BD-E32C-4281-9D2A-69CC2DF3B351}" type="sibTrans" cxnId="{B0980DFD-AF27-478D-9A58-2BC88E157A79}">
      <dgm:prSet/>
      <dgm:spPr/>
      <dgm:t>
        <a:bodyPr/>
        <a:lstStyle/>
        <a:p>
          <a:endParaRPr lang="en-US"/>
        </a:p>
      </dgm:t>
    </dgm:pt>
    <dgm:pt modelId="{CFAD7804-FE0B-4532-A037-B853A62C3508}">
      <dgm:prSet/>
      <dgm:spPr/>
      <dgm:t>
        <a:bodyPr/>
        <a:lstStyle/>
        <a:p>
          <a:r>
            <a:rPr lang="en-GB"/>
            <a:t>Citation</a:t>
          </a:r>
          <a:endParaRPr lang="en-US"/>
        </a:p>
      </dgm:t>
    </dgm:pt>
    <dgm:pt modelId="{8D39D125-AEE6-4A02-9AB1-3B8555020E80}" type="parTrans" cxnId="{A95805B6-5BC5-4F47-AAB0-924A5AFA9A41}">
      <dgm:prSet/>
      <dgm:spPr/>
      <dgm:t>
        <a:bodyPr/>
        <a:lstStyle/>
        <a:p>
          <a:endParaRPr lang="en-US"/>
        </a:p>
      </dgm:t>
    </dgm:pt>
    <dgm:pt modelId="{CCAF8D95-9372-4D6D-AF2A-E3A2FEF738C8}" type="sibTrans" cxnId="{A95805B6-5BC5-4F47-AAB0-924A5AFA9A41}">
      <dgm:prSet/>
      <dgm:spPr/>
      <dgm:t>
        <a:bodyPr/>
        <a:lstStyle/>
        <a:p>
          <a:endParaRPr lang="en-US"/>
        </a:p>
      </dgm:t>
    </dgm:pt>
    <dgm:pt modelId="{E52E966A-9DE1-44D5-8E50-B9A2BAACD49E}">
      <dgm:prSet/>
      <dgm:spPr/>
      <dgm:t>
        <a:bodyPr/>
        <a:lstStyle/>
        <a:p>
          <a:r>
            <a:rPr lang="en-GB"/>
            <a:t>Plagiarism</a:t>
          </a:r>
          <a:endParaRPr lang="en-US"/>
        </a:p>
      </dgm:t>
    </dgm:pt>
    <dgm:pt modelId="{DF3AD678-2881-4B4D-AA02-B6C20768C6C8}" type="parTrans" cxnId="{F5E6A0FE-8774-4DC8-B4C7-75DA50E2F1AB}">
      <dgm:prSet/>
      <dgm:spPr/>
      <dgm:t>
        <a:bodyPr/>
        <a:lstStyle/>
        <a:p>
          <a:endParaRPr lang="en-US"/>
        </a:p>
      </dgm:t>
    </dgm:pt>
    <dgm:pt modelId="{D99C4421-2506-4158-9309-7386ADBE69C9}" type="sibTrans" cxnId="{F5E6A0FE-8774-4DC8-B4C7-75DA50E2F1AB}">
      <dgm:prSet/>
      <dgm:spPr/>
      <dgm:t>
        <a:bodyPr/>
        <a:lstStyle/>
        <a:p>
          <a:endParaRPr lang="en-US"/>
        </a:p>
      </dgm:t>
    </dgm:pt>
    <dgm:pt modelId="{6BC3ECF4-1B2F-411D-B157-0CDF5066EE92}">
      <dgm:prSet/>
      <dgm:spPr/>
      <dgm:t>
        <a:bodyPr/>
        <a:lstStyle/>
        <a:p>
          <a:r>
            <a:rPr lang="en-GB" dirty="0"/>
            <a:t>Paraphrasing </a:t>
          </a:r>
          <a:endParaRPr lang="en-US" dirty="0"/>
        </a:p>
      </dgm:t>
    </dgm:pt>
    <dgm:pt modelId="{44171441-0A94-439C-BAC8-C74B0179700C}" type="parTrans" cxnId="{79ACC590-9AC3-4FEF-92F4-3D215E58F110}">
      <dgm:prSet/>
      <dgm:spPr/>
      <dgm:t>
        <a:bodyPr/>
        <a:lstStyle/>
        <a:p>
          <a:endParaRPr lang="en-US"/>
        </a:p>
      </dgm:t>
    </dgm:pt>
    <dgm:pt modelId="{01E1841C-EF30-4499-BAE1-24ACBF787293}" type="sibTrans" cxnId="{79ACC590-9AC3-4FEF-92F4-3D215E58F110}">
      <dgm:prSet/>
      <dgm:spPr/>
      <dgm:t>
        <a:bodyPr/>
        <a:lstStyle/>
        <a:p>
          <a:endParaRPr lang="en-US"/>
        </a:p>
      </dgm:t>
    </dgm:pt>
    <dgm:pt modelId="{D808E71A-63EA-4E1E-89DA-3A9F730E9D87}" type="pres">
      <dgm:prSet presAssocID="{BA19ED78-5E80-49C7-848A-FFC86F7BC33D}" presName="linear" presStyleCnt="0">
        <dgm:presLayoutVars>
          <dgm:dir/>
          <dgm:animLvl val="lvl"/>
          <dgm:resizeHandles val="exact"/>
        </dgm:presLayoutVars>
      </dgm:prSet>
      <dgm:spPr/>
    </dgm:pt>
    <dgm:pt modelId="{F9D840F6-96BC-41A7-B09D-4265B73CF6EA}" type="pres">
      <dgm:prSet presAssocID="{8E242FB3-F6CF-47BD-945A-99EA1366A72D}" presName="parentLin" presStyleCnt="0"/>
      <dgm:spPr/>
    </dgm:pt>
    <dgm:pt modelId="{3B98E270-0F58-45DB-AC1F-B06CE5FED23F}" type="pres">
      <dgm:prSet presAssocID="{8E242FB3-F6CF-47BD-945A-99EA1366A72D}" presName="parentLeftMargin" presStyleLbl="node1" presStyleIdx="0" presStyleCnt="5"/>
      <dgm:spPr/>
    </dgm:pt>
    <dgm:pt modelId="{4948F0C6-C219-4A47-A013-5F8277B40CEB}" type="pres">
      <dgm:prSet presAssocID="{8E242FB3-F6CF-47BD-945A-99EA1366A72D}" presName="parentText" presStyleLbl="node1" presStyleIdx="0" presStyleCnt="5">
        <dgm:presLayoutVars>
          <dgm:chMax val="0"/>
          <dgm:bulletEnabled val="1"/>
        </dgm:presLayoutVars>
      </dgm:prSet>
      <dgm:spPr/>
    </dgm:pt>
    <dgm:pt modelId="{3A0E2652-C11F-47F3-9448-538D7A83C0C3}" type="pres">
      <dgm:prSet presAssocID="{8E242FB3-F6CF-47BD-945A-99EA1366A72D}" presName="negativeSpace" presStyleCnt="0"/>
      <dgm:spPr/>
    </dgm:pt>
    <dgm:pt modelId="{D9FBBB63-5662-406B-8313-67A7A1190FF2}" type="pres">
      <dgm:prSet presAssocID="{8E242FB3-F6CF-47BD-945A-99EA1366A72D}" presName="childText" presStyleLbl="conFgAcc1" presStyleIdx="0" presStyleCnt="5">
        <dgm:presLayoutVars>
          <dgm:bulletEnabled val="1"/>
        </dgm:presLayoutVars>
      </dgm:prSet>
      <dgm:spPr/>
    </dgm:pt>
    <dgm:pt modelId="{76367DE7-C9A4-44EC-99B6-C3A6014D356D}" type="pres">
      <dgm:prSet presAssocID="{E1E832A2-3B23-403C-A3FA-8B643E8C61DB}" presName="spaceBetweenRectangles" presStyleCnt="0"/>
      <dgm:spPr/>
    </dgm:pt>
    <dgm:pt modelId="{E6B9AE1E-3A75-4A67-85B4-3FCEBA447914}" type="pres">
      <dgm:prSet presAssocID="{EB6B9D2C-3DFC-4939-8A0D-8A4FE598280C}" presName="parentLin" presStyleCnt="0"/>
      <dgm:spPr/>
    </dgm:pt>
    <dgm:pt modelId="{261F9868-4DDC-4BF0-AE3F-869313EAC60B}" type="pres">
      <dgm:prSet presAssocID="{EB6B9D2C-3DFC-4939-8A0D-8A4FE598280C}" presName="parentLeftMargin" presStyleLbl="node1" presStyleIdx="0" presStyleCnt="5"/>
      <dgm:spPr/>
    </dgm:pt>
    <dgm:pt modelId="{C40BFEF0-95C5-4509-AADF-2875B25A3B7D}" type="pres">
      <dgm:prSet presAssocID="{EB6B9D2C-3DFC-4939-8A0D-8A4FE598280C}" presName="parentText" presStyleLbl="node1" presStyleIdx="1" presStyleCnt="5">
        <dgm:presLayoutVars>
          <dgm:chMax val="0"/>
          <dgm:bulletEnabled val="1"/>
        </dgm:presLayoutVars>
      </dgm:prSet>
      <dgm:spPr/>
    </dgm:pt>
    <dgm:pt modelId="{E926A31D-7155-4C08-ABEC-5474EB0A74CE}" type="pres">
      <dgm:prSet presAssocID="{EB6B9D2C-3DFC-4939-8A0D-8A4FE598280C}" presName="negativeSpace" presStyleCnt="0"/>
      <dgm:spPr/>
    </dgm:pt>
    <dgm:pt modelId="{514A01C3-7328-4DD2-80EF-4072E0E24ABE}" type="pres">
      <dgm:prSet presAssocID="{EB6B9D2C-3DFC-4939-8A0D-8A4FE598280C}" presName="childText" presStyleLbl="conFgAcc1" presStyleIdx="1" presStyleCnt="5">
        <dgm:presLayoutVars>
          <dgm:bulletEnabled val="1"/>
        </dgm:presLayoutVars>
      </dgm:prSet>
      <dgm:spPr/>
    </dgm:pt>
    <dgm:pt modelId="{11F9B32E-1AB6-42EB-89E3-68CB456914C2}" type="pres">
      <dgm:prSet presAssocID="{44AAA6BD-E32C-4281-9D2A-69CC2DF3B351}" presName="spaceBetweenRectangles" presStyleCnt="0"/>
      <dgm:spPr/>
    </dgm:pt>
    <dgm:pt modelId="{C0181F69-F455-46AF-8C39-F7F383CF80BA}" type="pres">
      <dgm:prSet presAssocID="{CFAD7804-FE0B-4532-A037-B853A62C3508}" presName="parentLin" presStyleCnt="0"/>
      <dgm:spPr/>
    </dgm:pt>
    <dgm:pt modelId="{D772A18E-A49C-463D-BF2C-E24135E07D73}" type="pres">
      <dgm:prSet presAssocID="{CFAD7804-FE0B-4532-A037-B853A62C3508}" presName="parentLeftMargin" presStyleLbl="node1" presStyleIdx="1" presStyleCnt="5"/>
      <dgm:spPr/>
    </dgm:pt>
    <dgm:pt modelId="{54A646C7-405F-420A-B850-90B264FE1500}" type="pres">
      <dgm:prSet presAssocID="{CFAD7804-FE0B-4532-A037-B853A62C3508}" presName="parentText" presStyleLbl="node1" presStyleIdx="2" presStyleCnt="5">
        <dgm:presLayoutVars>
          <dgm:chMax val="0"/>
          <dgm:bulletEnabled val="1"/>
        </dgm:presLayoutVars>
      </dgm:prSet>
      <dgm:spPr/>
    </dgm:pt>
    <dgm:pt modelId="{624616D3-59C7-4D6D-9881-7C21C55E6EE2}" type="pres">
      <dgm:prSet presAssocID="{CFAD7804-FE0B-4532-A037-B853A62C3508}" presName="negativeSpace" presStyleCnt="0"/>
      <dgm:spPr/>
    </dgm:pt>
    <dgm:pt modelId="{BB00E9A7-F665-42D7-940F-944A7D03018E}" type="pres">
      <dgm:prSet presAssocID="{CFAD7804-FE0B-4532-A037-B853A62C3508}" presName="childText" presStyleLbl="conFgAcc1" presStyleIdx="2" presStyleCnt="5">
        <dgm:presLayoutVars>
          <dgm:bulletEnabled val="1"/>
        </dgm:presLayoutVars>
      </dgm:prSet>
      <dgm:spPr/>
    </dgm:pt>
    <dgm:pt modelId="{2BB1924E-2FA6-4093-849B-B6F76C2968D4}" type="pres">
      <dgm:prSet presAssocID="{CCAF8D95-9372-4D6D-AF2A-E3A2FEF738C8}" presName="spaceBetweenRectangles" presStyleCnt="0"/>
      <dgm:spPr/>
    </dgm:pt>
    <dgm:pt modelId="{B84A5131-141F-4D05-85B7-0C324B09F667}" type="pres">
      <dgm:prSet presAssocID="{E52E966A-9DE1-44D5-8E50-B9A2BAACD49E}" presName="parentLin" presStyleCnt="0"/>
      <dgm:spPr/>
    </dgm:pt>
    <dgm:pt modelId="{DF5AB24E-81B0-4D26-835D-50EEB2D31C05}" type="pres">
      <dgm:prSet presAssocID="{E52E966A-9DE1-44D5-8E50-B9A2BAACD49E}" presName="parentLeftMargin" presStyleLbl="node1" presStyleIdx="2" presStyleCnt="5"/>
      <dgm:spPr/>
    </dgm:pt>
    <dgm:pt modelId="{C0D1D063-7F7A-4E7E-A104-9BBE2D229DE0}" type="pres">
      <dgm:prSet presAssocID="{E52E966A-9DE1-44D5-8E50-B9A2BAACD49E}" presName="parentText" presStyleLbl="node1" presStyleIdx="3" presStyleCnt="5">
        <dgm:presLayoutVars>
          <dgm:chMax val="0"/>
          <dgm:bulletEnabled val="1"/>
        </dgm:presLayoutVars>
      </dgm:prSet>
      <dgm:spPr/>
    </dgm:pt>
    <dgm:pt modelId="{E593BD4E-7975-408A-BEEC-44F426E77963}" type="pres">
      <dgm:prSet presAssocID="{E52E966A-9DE1-44D5-8E50-B9A2BAACD49E}" presName="negativeSpace" presStyleCnt="0"/>
      <dgm:spPr/>
    </dgm:pt>
    <dgm:pt modelId="{D5B340F5-BE66-4720-9BCB-23DC5BCB6F5C}" type="pres">
      <dgm:prSet presAssocID="{E52E966A-9DE1-44D5-8E50-B9A2BAACD49E}" presName="childText" presStyleLbl="conFgAcc1" presStyleIdx="3" presStyleCnt="5">
        <dgm:presLayoutVars>
          <dgm:bulletEnabled val="1"/>
        </dgm:presLayoutVars>
      </dgm:prSet>
      <dgm:spPr/>
    </dgm:pt>
    <dgm:pt modelId="{88AB6C3F-025F-40CD-8BA4-A96610C202D5}" type="pres">
      <dgm:prSet presAssocID="{D99C4421-2506-4158-9309-7386ADBE69C9}" presName="spaceBetweenRectangles" presStyleCnt="0"/>
      <dgm:spPr/>
    </dgm:pt>
    <dgm:pt modelId="{612C30DE-7AFA-4E31-A7E7-A36DB52BD61C}" type="pres">
      <dgm:prSet presAssocID="{6BC3ECF4-1B2F-411D-B157-0CDF5066EE92}" presName="parentLin" presStyleCnt="0"/>
      <dgm:spPr/>
    </dgm:pt>
    <dgm:pt modelId="{E5367A17-95EC-4145-855A-7F5E87417726}" type="pres">
      <dgm:prSet presAssocID="{6BC3ECF4-1B2F-411D-B157-0CDF5066EE92}" presName="parentLeftMargin" presStyleLbl="node1" presStyleIdx="3" presStyleCnt="5"/>
      <dgm:spPr/>
    </dgm:pt>
    <dgm:pt modelId="{57B01A0C-C8BD-4107-8830-5B55EEECBF95}" type="pres">
      <dgm:prSet presAssocID="{6BC3ECF4-1B2F-411D-B157-0CDF5066EE92}" presName="parentText" presStyleLbl="node1" presStyleIdx="4" presStyleCnt="5">
        <dgm:presLayoutVars>
          <dgm:chMax val="0"/>
          <dgm:bulletEnabled val="1"/>
        </dgm:presLayoutVars>
      </dgm:prSet>
      <dgm:spPr/>
    </dgm:pt>
    <dgm:pt modelId="{B0FB68E7-2CAA-45EA-8567-DB590A66F201}" type="pres">
      <dgm:prSet presAssocID="{6BC3ECF4-1B2F-411D-B157-0CDF5066EE92}" presName="negativeSpace" presStyleCnt="0"/>
      <dgm:spPr/>
    </dgm:pt>
    <dgm:pt modelId="{A64B6839-2CCD-441D-B636-A0895262FA96}" type="pres">
      <dgm:prSet presAssocID="{6BC3ECF4-1B2F-411D-B157-0CDF5066EE92}" presName="childText" presStyleLbl="conFgAcc1" presStyleIdx="4" presStyleCnt="5">
        <dgm:presLayoutVars>
          <dgm:bulletEnabled val="1"/>
        </dgm:presLayoutVars>
      </dgm:prSet>
      <dgm:spPr/>
    </dgm:pt>
  </dgm:ptLst>
  <dgm:cxnLst>
    <dgm:cxn modelId="{74204205-1E18-4F43-AC50-D68695DB4381}" type="presOf" srcId="{6BC3ECF4-1B2F-411D-B157-0CDF5066EE92}" destId="{E5367A17-95EC-4145-855A-7F5E87417726}" srcOrd="0" destOrd="0" presId="urn:microsoft.com/office/officeart/2005/8/layout/list1"/>
    <dgm:cxn modelId="{8A528A06-2959-443C-A775-5EAC9954008F}" type="presOf" srcId="{E52E966A-9DE1-44D5-8E50-B9A2BAACD49E}" destId="{DF5AB24E-81B0-4D26-835D-50EEB2D31C05}" srcOrd="0" destOrd="0" presId="urn:microsoft.com/office/officeart/2005/8/layout/list1"/>
    <dgm:cxn modelId="{265A540D-A634-4596-9B16-3DB0299423E9}" type="presOf" srcId="{E52E966A-9DE1-44D5-8E50-B9A2BAACD49E}" destId="{C0D1D063-7F7A-4E7E-A104-9BBE2D229DE0}" srcOrd="1" destOrd="0" presId="urn:microsoft.com/office/officeart/2005/8/layout/list1"/>
    <dgm:cxn modelId="{B580640E-1355-4507-9BC5-6913DA88A4BF}" type="presOf" srcId="{8E242FB3-F6CF-47BD-945A-99EA1366A72D}" destId="{3B98E270-0F58-45DB-AC1F-B06CE5FED23F}" srcOrd="0" destOrd="0" presId="urn:microsoft.com/office/officeart/2005/8/layout/list1"/>
    <dgm:cxn modelId="{5148A930-384D-4854-A3CF-1A79CB3066DE}" type="presOf" srcId="{6BC3ECF4-1B2F-411D-B157-0CDF5066EE92}" destId="{57B01A0C-C8BD-4107-8830-5B55EEECBF95}" srcOrd="1" destOrd="0" presId="urn:microsoft.com/office/officeart/2005/8/layout/list1"/>
    <dgm:cxn modelId="{11A5375F-6964-49BD-AFF6-2ED5DC9499BF}" type="presOf" srcId="{CFAD7804-FE0B-4532-A037-B853A62C3508}" destId="{D772A18E-A49C-463D-BF2C-E24135E07D73}" srcOrd="0" destOrd="0" presId="urn:microsoft.com/office/officeart/2005/8/layout/list1"/>
    <dgm:cxn modelId="{73823746-AB17-4CBB-8961-2862D1F251C1}" type="presOf" srcId="{EB6B9D2C-3DFC-4939-8A0D-8A4FE598280C}" destId="{261F9868-4DDC-4BF0-AE3F-869313EAC60B}" srcOrd="0" destOrd="0" presId="urn:microsoft.com/office/officeart/2005/8/layout/list1"/>
    <dgm:cxn modelId="{FD6EF959-006F-4D30-8CC4-8F82BAA3A04F}" srcId="{BA19ED78-5E80-49C7-848A-FFC86F7BC33D}" destId="{8E242FB3-F6CF-47BD-945A-99EA1366A72D}" srcOrd="0" destOrd="0" parTransId="{3C155A48-B3CC-47CF-80CC-D88571121D55}" sibTransId="{E1E832A2-3B23-403C-A3FA-8B643E8C61DB}"/>
    <dgm:cxn modelId="{AEBD1188-D40C-4A0F-9D7A-F6238B3E2244}" type="presOf" srcId="{CFAD7804-FE0B-4532-A037-B853A62C3508}" destId="{54A646C7-405F-420A-B850-90B264FE1500}" srcOrd="1" destOrd="0" presId="urn:microsoft.com/office/officeart/2005/8/layout/list1"/>
    <dgm:cxn modelId="{D13CB58D-2FA6-45F0-9C74-BF07C07F823F}" type="presOf" srcId="{BA19ED78-5E80-49C7-848A-FFC86F7BC33D}" destId="{D808E71A-63EA-4E1E-89DA-3A9F730E9D87}" srcOrd="0" destOrd="0" presId="urn:microsoft.com/office/officeart/2005/8/layout/list1"/>
    <dgm:cxn modelId="{79ACC590-9AC3-4FEF-92F4-3D215E58F110}" srcId="{BA19ED78-5E80-49C7-848A-FFC86F7BC33D}" destId="{6BC3ECF4-1B2F-411D-B157-0CDF5066EE92}" srcOrd="4" destOrd="0" parTransId="{44171441-0A94-439C-BAC8-C74B0179700C}" sibTransId="{01E1841C-EF30-4499-BAE1-24ACBF787293}"/>
    <dgm:cxn modelId="{A95805B6-5BC5-4F47-AAB0-924A5AFA9A41}" srcId="{BA19ED78-5E80-49C7-848A-FFC86F7BC33D}" destId="{CFAD7804-FE0B-4532-A037-B853A62C3508}" srcOrd="2" destOrd="0" parTransId="{8D39D125-AEE6-4A02-9AB1-3B8555020E80}" sibTransId="{CCAF8D95-9372-4D6D-AF2A-E3A2FEF738C8}"/>
    <dgm:cxn modelId="{860F75C6-E0DF-4A8E-B490-59195E311EEB}" type="presOf" srcId="{8E242FB3-F6CF-47BD-945A-99EA1366A72D}" destId="{4948F0C6-C219-4A47-A013-5F8277B40CEB}" srcOrd="1" destOrd="0" presId="urn:microsoft.com/office/officeart/2005/8/layout/list1"/>
    <dgm:cxn modelId="{DEA825C9-13D3-4EA0-94FB-FEE862200346}" type="presOf" srcId="{EB6B9D2C-3DFC-4939-8A0D-8A4FE598280C}" destId="{C40BFEF0-95C5-4509-AADF-2875B25A3B7D}" srcOrd="1" destOrd="0" presId="urn:microsoft.com/office/officeart/2005/8/layout/list1"/>
    <dgm:cxn modelId="{B0980DFD-AF27-478D-9A58-2BC88E157A79}" srcId="{BA19ED78-5E80-49C7-848A-FFC86F7BC33D}" destId="{EB6B9D2C-3DFC-4939-8A0D-8A4FE598280C}" srcOrd="1" destOrd="0" parTransId="{CD58D2E1-C5C6-46B7-93D9-30F049830429}" sibTransId="{44AAA6BD-E32C-4281-9D2A-69CC2DF3B351}"/>
    <dgm:cxn modelId="{F5E6A0FE-8774-4DC8-B4C7-75DA50E2F1AB}" srcId="{BA19ED78-5E80-49C7-848A-FFC86F7BC33D}" destId="{E52E966A-9DE1-44D5-8E50-B9A2BAACD49E}" srcOrd="3" destOrd="0" parTransId="{DF3AD678-2881-4B4D-AA02-B6C20768C6C8}" sibTransId="{D99C4421-2506-4158-9309-7386ADBE69C9}"/>
    <dgm:cxn modelId="{5121842C-CEF2-412D-9B1F-73CE267E3CB3}" type="presParOf" srcId="{D808E71A-63EA-4E1E-89DA-3A9F730E9D87}" destId="{F9D840F6-96BC-41A7-B09D-4265B73CF6EA}" srcOrd="0" destOrd="0" presId="urn:microsoft.com/office/officeart/2005/8/layout/list1"/>
    <dgm:cxn modelId="{D5F19CDA-E6D9-4C93-BC66-FAFCCE752AF7}" type="presParOf" srcId="{F9D840F6-96BC-41A7-B09D-4265B73CF6EA}" destId="{3B98E270-0F58-45DB-AC1F-B06CE5FED23F}" srcOrd="0" destOrd="0" presId="urn:microsoft.com/office/officeart/2005/8/layout/list1"/>
    <dgm:cxn modelId="{4CA6D0EC-2BA2-4ABB-AA02-7D57DFBE8BD7}" type="presParOf" srcId="{F9D840F6-96BC-41A7-B09D-4265B73CF6EA}" destId="{4948F0C6-C219-4A47-A013-5F8277B40CEB}" srcOrd="1" destOrd="0" presId="urn:microsoft.com/office/officeart/2005/8/layout/list1"/>
    <dgm:cxn modelId="{2DF579FD-69C1-409E-8A24-333DB5D1ADA1}" type="presParOf" srcId="{D808E71A-63EA-4E1E-89DA-3A9F730E9D87}" destId="{3A0E2652-C11F-47F3-9448-538D7A83C0C3}" srcOrd="1" destOrd="0" presId="urn:microsoft.com/office/officeart/2005/8/layout/list1"/>
    <dgm:cxn modelId="{C77B818B-FFD5-4DC5-BA56-8E4F2465050F}" type="presParOf" srcId="{D808E71A-63EA-4E1E-89DA-3A9F730E9D87}" destId="{D9FBBB63-5662-406B-8313-67A7A1190FF2}" srcOrd="2" destOrd="0" presId="urn:microsoft.com/office/officeart/2005/8/layout/list1"/>
    <dgm:cxn modelId="{A029C082-CF9D-4004-A703-767EFC00CFB4}" type="presParOf" srcId="{D808E71A-63EA-4E1E-89DA-3A9F730E9D87}" destId="{76367DE7-C9A4-44EC-99B6-C3A6014D356D}" srcOrd="3" destOrd="0" presId="urn:microsoft.com/office/officeart/2005/8/layout/list1"/>
    <dgm:cxn modelId="{C70C958E-1EDF-42B6-ACC0-EC8136A6D5CF}" type="presParOf" srcId="{D808E71A-63EA-4E1E-89DA-3A9F730E9D87}" destId="{E6B9AE1E-3A75-4A67-85B4-3FCEBA447914}" srcOrd="4" destOrd="0" presId="urn:microsoft.com/office/officeart/2005/8/layout/list1"/>
    <dgm:cxn modelId="{BD57B5BD-1C07-43D3-A51E-81DE905D6B1A}" type="presParOf" srcId="{E6B9AE1E-3A75-4A67-85B4-3FCEBA447914}" destId="{261F9868-4DDC-4BF0-AE3F-869313EAC60B}" srcOrd="0" destOrd="0" presId="urn:microsoft.com/office/officeart/2005/8/layout/list1"/>
    <dgm:cxn modelId="{45C82937-8AFA-4A80-A8D0-1FD06F69AEE7}" type="presParOf" srcId="{E6B9AE1E-3A75-4A67-85B4-3FCEBA447914}" destId="{C40BFEF0-95C5-4509-AADF-2875B25A3B7D}" srcOrd="1" destOrd="0" presId="urn:microsoft.com/office/officeart/2005/8/layout/list1"/>
    <dgm:cxn modelId="{74656218-AE5B-4083-A956-AA8DA5096D19}" type="presParOf" srcId="{D808E71A-63EA-4E1E-89DA-3A9F730E9D87}" destId="{E926A31D-7155-4C08-ABEC-5474EB0A74CE}" srcOrd="5" destOrd="0" presId="urn:microsoft.com/office/officeart/2005/8/layout/list1"/>
    <dgm:cxn modelId="{EB538C9B-AC4A-4E6A-8175-3E440766DC82}" type="presParOf" srcId="{D808E71A-63EA-4E1E-89DA-3A9F730E9D87}" destId="{514A01C3-7328-4DD2-80EF-4072E0E24ABE}" srcOrd="6" destOrd="0" presId="urn:microsoft.com/office/officeart/2005/8/layout/list1"/>
    <dgm:cxn modelId="{D76F31BC-3081-4F40-98C7-C590EE3243D4}" type="presParOf" srcId="{D808E71A-63EA-4E1E-89DA-3A9F730E9D87}" destId="{11F9B32E-1AB6-42EB-89E3-68CB456914C2}" srcOrd="7" destOrd="0" presId="urn:microsoft.com/office/officeart/2005/8/layout/list1"/>
    <dgm:cxn modelId="{C10B6C4F-CEF3-4F4E-BFB6-8EA6F66485FF}" type="presParOf" srcId="{D808E71A-63EA-4E1E-89DA-3A9F730E9D87}" destId="{C0181F69-F455-46AF-8C39-F7F383CF80BA}" srcOrd="8" destOrd="0" presId="urn:microsoft.com/office/officeart/2005/8/layout/list1"/>
    <dgm:cxn modelId="{61FCB85E-19D2-4C79-B356-CDFFFD9ACBFA}" type="presParOf" srcId="{C0181F69-F455-46AF-8C39-F7F383CF80BA}" destId="{D772A18E-A49C-463D-BF2C-E24135E07D73}" srcOrd="0" destOrd="0" presId="urn:microsoft.com/office/officeart/2005/8/layout/list1"/>
    <dgm:cxn modelId="{E93BE525-0DF4-4BB6-88B2-53AF18837DAE}" type="presParOf" srcId="{C0181F69-F455-46AF-8C39-F7F383CF80BA}" destId="{54A646C7-405F-420A-B850-90B264FE1500}" srcOrd="1" destOrd="0" presId="urn:microsoft.com/office/officeart/2005/8/layout/list1"/>
    <dgm:cxn modelId="{9B967370-D340-4150-8732-293879B08223}" type="presParOf" srcId="{D808E71A-63EA-4E1E-89DA-3A9F730E9D87}" destId="{624616D3-59C7-4D6D-9881-7C21C55E6EE2}" srcOrd="9" destOrd="0" presId="urn:microsoft.com/office/officeart/2005/8/layout/list1"/>
    <dgm:cxn modelId="{A1BBDDBF-F759-43C9-803B-0C4D1C909516}" type="presParOf" srcId="{D808E71A-63EA-4E1E-89DA-3A9F730E9D87}" destId="{BB00E9A7-F665-42D7-940F-944A7D03018E}" srcOrd="10" destOrd="0" presId="urn:microsoft.com/office/officeart/2005/8/layout/list1"/>
    <dgm:cxn modelId="{0B4EF518-C0A1-475A-A8D6-730CF276BBFC}" type="presParOf" srcId="{D808E71A-63EA-4E1E-89DA-3A9F730E9D87}" destId="{2BB1924E-2FA6-4093-849B-B6F76C2968D4}" srcOrd="11" destOrd="0" presId="urn:microsoft.com/office/officeart/2005/8/layout/list1"/>
    <dgm:cxn modelId="{6C36EF19-8DAE-4640-B775-F82CF9F5DA8A}" type="presParOf" srcId="{D808E71A-63EA-4E1E-89DA-3A9F730E9D87}" destId="{B84A5131-141F-4D05-85B7-0C324B09F667}" srcOrd="12" destOrd="0" presId="urn:microsoft.com/office/officeart/2005/8/layout/list1"/>
    <dgm:cxn modelId="{4BB70412-5146-4C2B-9D0C-54AD7E89BAED}" type="presParOf" srcId="{B84A5131-141F-4D05-85B7-0C324B09F667}" destId="{DF5AB24E-81B0-4D26-835D-50EEB2D31C05}" srcOrd="0" destOrd="0" presId="urn:microsoft.com/office/officeart/2005/8/layout/list1"/>
    <dgm:cxn modelId="{D63C04B7-227F-4D01-B04D-04193665948F}" type="presParOf" srcId="{B84A5131-141F-4D05-85B7-0C324B09F667}" destId="{C0D1D063-7F7A-4E7E-A104-9BBE2D229DE0}" srcOrd="1" destOrd="0" presId="urn:microsoft.com/office/officeart/2005/8/layout/list1"/>
    <dgm:cxn modelId="{20B38B7A-96D7-4D3C-A54C-57EC9B2A116B}" type="presParOf" srcId="{D808E71A-63EA-4E1E-89DA-3A9F730E9D87}" destId="{E593BD4E-7975-408A-BEEC-44F426E77963}" srcOrd="13" destOrd="0" presId="urn:microsoft.com/office/officeart/2005/8/layout/list1"/>
    <dgm:cxn modelId="{664EAA5C-D3D9-40FF-A375-F324E64A8BFE}" type="presParOf" srcId="{D808E71A-63EA-4E1E-89DA-3A9F730E9D87}" destId="{D5B340F5-BE66-4720-9BCB-23DC5BCB6F5C}" srcOrd="14" destOrd="0" presId="urn:microsoft.com/office/officeart/2005/8/layout/list1"/>
    <dgm:cxn modelId="{A972122C-90E3-4D20-80AF-C99E6AD4A5D8}" type="presParOf" srcId="{D808E71A-63EA-4E1E-89DA-3A9F730E9D87}" destId="{88AB6C3F-025F-40CD-8BA4-A96610C202D5}" srcOrd="15" destOrd="0" presId="urn:microsoft.com/office/officeart/2005/8/layout/list1"/>
    <dgm:cxn modelId="{F0C014AA-2810-426F-951F-7EDF950E013C}" type="presParOf" srcId="{D808E71A-63EA-4E1E-89DA-3A9F730E9D87}" destId="{612C30DE-7AFA-4E31-A7E7-A36DB52BD61C}" srcOrd="16" destOrd="0" presId="urn:microsoft.com/office/officeart/2005/8/layout/list1"/>
    <dgm:cxn modelId="{965911F4-64A7-4579-9AFA-B8B874DEC9CA}" type="presParOf" srcId="{612C30DE-7AFA-4E31-A7E7-A36DB52BD61C}" destId="{E5367A17-95EC-4145-855A-7F5E87417726}" srcOrd="0" destOrd="0" presId="urn:microsoft.com/office/officeart/2005/8/layout/list1"/>
    <dgm:cxn modelId="{F26CA0A8-DB13-4C87-BEB5-F9D5848F74B1}" type="presParOf" srcId="{612C30DE-7AFA-4E31-A7E7-A36DB52BD61C}" destId="{57B01A0C-C8BD-4107-8830-5B55EEECBF95}" srcOrd="1" destOrd="0" presId="urn:microsoft.com/office/officeart/2005/8/layout/list1"/>
    <dgm:cxn modelId="{1134FD85-19DF-4755-9E55-43A675794158}" type="presParOf" srcId="{D808E71A-63EA-4E1E-89DA-3A9F730E9D87}" destId="{B0FB68E7-2CAA-45EA-8567-DB590A66F201}" srcOrd="17" destOrd="0" presId="urn:microsoft.com/office/officeart/2005/8/layout/list1"/>
    <dgm:cxn modelId="{C7DA2D71-4494-450C-9DC0-B8120FED45E1}" type="presParOf" srcId="{D808E71A-63EA-4E1E-89DA-3A9F730E9D87}" destId="{A64B6839-2CCD-441D-B636-A0895262FA96}"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5AB3957-32EA-441E-9585-B111C9C82AD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89BB567-8880-4620-9E53-57BC569B5C7C}">
      <dgm:prSet/>
      <dgm:spPr/>
      <dgm:t>
        <a:bodyPr/>
        <a:lstStyle/>
        <a:p>
          <a:r>
            <a:rPr lang="en-GB" dirty="0"/>
            <a:t>To understand the importance of key academic skills (referencing etc.) </a:t>
          </a:r>
          <a:endParaRPr lang="en-US" dirty="0"/>
        </a:p>
      </dgm:t>
    </dgm:pt>
    <dgm:pt modelId="{1483BDF0-CD58-49E5-922F-A52EAFF5E146}" type="parTrans" cxnId="{36479480-4C07-43EE-8421-7134BE31EDEF}">
      <dgm:prSet/>
      <dgm:spPr/>
      <dgm:t>
        <a:bodyPr/>
        <a:lstStyle/>
        <a:p>
          <a:endParaRPr lang="en-US"/>
        </a:p>
      </dgm:t>
    </dgm:pt>
    <dgm:pt modelId="{64A4FEB8-4D3F-4C63-A9A8-599E24095D91}" type="sibTrans" cxnId="{36479480-4C07-43EE-8421-7134BE31EDEF}">
      <dgm:prSet/>
      <dgm:spPr/>
      <dgm:t>
        <a:bodyPr/>
        <a:lstStyle/>
        <a:p>
          <a:endParaRPr lang="en-US"/>
        </a:p>
      </dgm:t>
    </dgm:pt>
    <dgm:pt modelId="{8E852691-B72C-4EBB-B9AE-F22EDB4A8339}">
      <dgm:prSet/>
      <dgm:spPr/>
      <dgm:t>
        <a:bodyPr/>
        <a:lstStyle/>
        <a:p>
          <a:r>
            <a:rPr lang="en-GB" dirty="0"/>
            <a:t>To demonstrate key academic skills such as referencing, note taking, paraphrasing. </a:t>
          </a:r>
          <a:endParaRPr lang="en-US" dirty="0"/>
        </a:p>
      </dgm:t>
    </dgm:pt>
    <dgm:pt modelId="{531920E0-9F84-40B3-8516-29D47264DB51}" type="parTrans" cxnId="{AC581FBA-4131-40FB-8503-63F29BC30224}">
      <dgm:prSet/>
      <dgm:spPr/>
      <dgm:t>
        <a:bodyPr/>
        <a:lstStyle/>
        <a:p>
          <a:endParaRPr lang="en-US"/>
        </a:p>
      </dgm:t>
    </dgm:pt>
    <dgm:pt modelId="{0384C265-F983-49B0-81BF-C29C9FD56F7D}" type="sibTrans" cxnId="{AC581FBA-4131-40FB-8503-63F29BC30224}">
      <dgm:prSet/>
      <dgm:spPr/>
      <dgm:t>
        <a:bodyPr/>
        <a:lstStyle/>
        <a:p>
          <a:endParaRPr lang="en-US"/>
        </a:p>
      </dgm:t>
    </dgm:pt>
    <dgm:pt modelId="{5D0E4FC5-7DB6-4206-AA70-5FD8BE61E327}" type="pres">
      <dgm:prSet presAssocID="{F5AB3957-32EA-441E-9585-B111C9C82AD9}" presName="root" presStyleCnt="0">
        <dgm:presLayoutVars>
          <dgm:dir/>
          <dgm:resizeHandles val="exact"/>
        </dgm:presLayoutVars>
      </dgm:prSet>
      <dgm:spPr/>
    </dgm:pt>
    <dgm:pt modelId="{D7ABC3E5-7F21-4605-8175-7B6D0DA3703B}" type="pres">
      <dgm:prSet presAssocID="{189BB567-8880-4620-9E53-57BC569B5C7C}" presName="compNode" presStyleCnt="0"/>
      <dgm:spPr/>
    </dgm:pt>
    <dgm:pt modelId="{4DA9A326-0392-421F-AD62-79CA600C52EF}" type="pres">
      <dgm:prSet presAssocID="{189BB567-8880-4620-9E53-57BC569B5C7C}" presName="bgRect" presStyleLbl="bgShp" presStyleIdx="0" presStyleCnt="2"/>
      <dgm:spPr/>
    </dgm:pt>
    <dgm:pt modelId="{A422BC68-CCC4-4908-8B4D-1E5C7327C508}" type="pres">
      <dgm:prSet presAssocID="{189BB567-8880-4620-9E53-57BC569B5C7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5DDB4081-7BCD-4082-AB66-AA4B01C4BF37}" type="pres">
      <dgm:prSet presAssocID="{189BB567-8880-4620-9E53-57BC569B5C7C}" presName="spaceRect" presStyleCnt="0"/>
      <dgm:spPr/>
    </dgm:pt>
    <dgm:pt modelId="{213C4246-6BE5-4428-B27B-D8927DC0437B}" type="pres">
      <dgm:prSet presAssocID="{189BB567-8880-4620-9E53-57BC569B5C7C}" presName="parTx" presStyleLbl="revTx" presStyleIdx="0" presStyleCnt="2">
        <dgm:presLayoutVars>
          <dgm:chMax val="0"/>
          <dgm:chPref val="0"/>
        </dgm:presLayoutVars>
      </dgm:prSet>
      <dgm:spPr/>
    </dgm:pt>
    <dgm:pt modelId="{87E33CD7-36A9-4B9A-96EF-EAE1B24B1789}" type="pres">
      <dgm:prSet presAssocID="{64A4FEB8-4D3F-4C63-A9A8-599E24095D91}" presName="sibTrans" presStyleCnt="0"/>
      <dgm:spPr/>
    </dgm:pt>
    <dgm:pt modelId="{7E3901DE-2B0F-4394-B595-A751B777F9B4}" type="pres">
      <dgm:prSet presAssocID="{8E852691-B72C-4EBB-B9AE-F22EDB4A8339}" presName="compNode" presStyleCnt="0"/>
      <dgm:spPr/>
    </dgm:pt>
    <dgm:pt modelId="{D7989A7C-AA63-4692-9099-69063BFE7514}" type="pres">
      <dgm:prSet presAssocID="{8E852691-B72C-4EBB-B9AE-F22EDB4A8339}" presName="bgRect" presStyleLbl="bgShp" presStyleIdx="1" presStyleCnt="2"/>
      <dgm:spPr/>
    </dgm:pt>
    <dgm:pt modelId="{156CE348-7C35-40EF-95FA-CE877CDB89B8}" type="pres">
      <dgm:prSet presAssocID="{8E852691-B72C-4EBB-B9AE-F22EDB4A833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Quotation Mark"/>
        </a:ext>
      </dgm:extLst>
    </dgm:pt>
    <dgm:pt modelId="{D15F7039-0445-42C1-B1C1-5F72CCC34586}" type="pres">
      <dgm:prSet presAssocID="{8E852691-B72C-4EBB-B9AE-F22EDB4A8339}" presName="spaceRect" presStyleCnt="0"/>
      <dgm:spPr/>
    </dgm:pt>
    <dgm:pt modelId="{5FD46FFB-FC82-4AE2-99DF-E149E468D8B2}" type="pres">
      <dgm:prSet presAssocID="{8E852691-B72C-4EBB-B9AE-F22EDB4A8339}" presName="parTx" presStyleLbl="revTx" presStyleIdx="1" presStyleCnt="2">
        <dgm:presLayoutVars>
          <dgm:chMax val="0"/>
          <dgm:chPref val="0"/>
        </dgm:presLayoutVars>
      </dgm:prSet>
      <dgm:spPr/>
    </dgm:pt>
  </dgm:ptLst>
  <dgm:cxnLst>
    <dgm:cxn modelId="{DFC86453-A6FE-48F3-A758-0B05A35A3422}" type="presOf" srcId="{8E852691-B72C-4EBB-B9AE-F22EDB4A8339}" destId="{5FD46FFB-FC82-4AE2-99DF-E149E468D8B2}" srcOrd="0" destOrd="0" presId="urn:microsoft.com/office/officeart/2018/2/layout/IconVerticalSolidList"/>
    <dgm:cxn modelId="{36479480-4C07-43EE-8421-7134BE31EDEF}" srcId="{F5AB3957-32EA-441E-9585-B111C9C82AD9}" destId="{189BB567-8880-4620-9E53-57BC569B5C7C}" srcOrd="0" destOrd="0" parTransId="{1483BDF0-CD58-49E5-922F-A52EAFF5E146}" sibTransId="{64A4FEB8-4D3F-4C63-A9A8-599E24095D91}"/>
    <dgm:cxn modelId="{590B07AA-07CF-45ED-AB9F-BD431FF8AC39}" type="presOf" srcId="{189BB567-8880-4620-9E53-57BC569B5C7C}" destId="{213C4246-6BE5-4428-B27B-D8927DC0437B}" srcOrd="0" destOrd="0" presId="urn:microsoft.com/office/officeart/2018/2/layout/IconVerticalSolidList"/>
    <dgm:cxn modelId="{AC581FBA-4131-40FB-8503-63F29BC30224}" srcId="{F5AB3957-32EA-441E-9585-B111C9C82AD9}" destId="{8E852691-B72C-4EBB-B9AE-F22EDB4A8339}" srcOrd="1" destOrd="0" parTransId="{531920E0-9F84-40B3-8516-29D47264DB51}" sibTransId="{0384C265-F983-49B0-81BF-C29C9FD56F7D}"/>
    <dgm:cxn modelId="{BC2EB3D2-8BF2-4F54-9777-A64F50C13CBB}" type="presOf" srcId="{F5AB3957-32EA-441E-9585-B111C9C82AD9}" destId="{5D0E4FC5-7DB6-4206-AA70-5FD8BE61E327}" srcOrd="0" destOrd="0" presId="urn:microsoft.com/office/officeart/2018/2/layout/IconVerticalSolidList"/>
    <dgm:cxn modelId="{D42B8411-205C-4296-B484-6F1AFCB0D12D}" type="presParOf" srcId="{5D0E4FC5-7DB6-4206-AA70-5FD8BE61E327}" destId="{D7ABC3E5-7F21-4605-8175-7B6D0DA3703B}" srcOrd="0" destOrd="0" presId="urn:microsoft.com/office/officeart/2018/2/layout/IconVerticalSolidList"/>
    <dgm:cxn modelId="{B46EAB75-AF6D-4F2E-8AFF-2A65D9ECEF4D}" type="presParOf" srcId="{D7ABC3E5-7F21-4605-8175-7B6D0DA3703B}" destId="{4DA9A326-0392-421F-AD62-79CA600C52EF}" srcOrd="0" destOrd="0" presId="urn:microsoft.com/office/officeart/2018/2/layout/IconVerticalSolidList"/>
    <dgm:cxn modelId="{2E1117EC-3FBC-4EFC-9C23-8E373A2A8997}" type="presParOf" srcId="{D7ABC3E5-7F21-4605-8175-7B6D0DA3703B}" destId="{A422BC68-CCC4-4908-8B4D-1E5C7327C508}" srcOrd="1" destOrd="0" presId="urn:microsoft.com/office/officeart/2018/2/layout/IconVerticalSolidList"/>
    <dgm:cxn modelId="{4753E391-D795-46AA-8A4A-92E93CD19E77}" type="presParOf" srcId="{D7ABC3E5-7F21-4605-8175-7B6D0DA3703B}" destId="{5DDB4081-7BCD-4082-AB66-AA4B01C4BF37}" srcOrd="2" destOrd="0" presId="urn:microsoft.com/office/officeart/2018/2/layout/IconVerticalSolidList"/>
    <dgm:cxn modelId="{D04CAFC9-7DE9-40DE-B30C-DC0E00D84E2F}" type="presParOf" srcId="{D7ABC3E5-7F21-4605-8175-7B6D0DA3703B}" destId="{213C4246-6BE5-4428-B27B-D8927DC0437B}" srcOrd="3" destOrd="0" presId="urn:microsoft.com/office/officeart/2018/2/layout/IconVerticalSolidList"/>
    <dgm:cxn modelId="{CC9E30EA-C3BB-4A9A-8BE2-658F369C1D0D}" type="presParOf" srcId="{5D0E4FC5-7DB6-4206-AA70-5FD8BE61E327}" destId="{87E33CD7-36A9-4B9A-96EF-EAE1B24B1789}" srcOrd="1" destOrd="0" presId="urn:microsoft.com/office/officeart/2018/2/layout/IconVerticalSolidList"/>
    <dgm:cxn modelId="{958D5318-8EB7-4BDC-808F-81066983176C}" type="presParOf" srcId="{5D0E4FC5-7DB6-4206-AA70-5FD8BE61E327}" destId="{7E3901DE-2B0F-4394-B595-A751B777F9B4}" srcOrd="2" destOrd="0" presId="urn:microsoft.com/office/officeart/2018/2/layout/IconVerticalSolidList"/>
    <dgm:cxn modelId="{EF017993-6336-4873-8262-70E6D1D8DE37}" type="presParOf" srcId="{7E3901DE-2B0F-4394-B595-A751B777F9B4}" destId="{D7989A7C-AA63-4692-9099-69063BFE7514}" srcOrd="0" destOrd="0" presId="urn:microsoft.com/office/officeart/2018/2/layout/IconVerticalSolidList"/>
    <dgm:cxn modelId="{366CAB81-7157-4918-A357-4C55C9C0E588}" type="presParOf" srcId="{7E3901DE-2B0F-4394-B595-A751B777F9B4}" destId="{156CE348-7C35-40EF-95FA-CE877CDB89B8}" srcOrd="1" destOrd="0" presId="urn:microsoft.com/office/officeart/2018/2/layout/IconVerticalSolidList"/>
    <dgm:cxn modelId="{6FCE044B-35DD-487E-B50D-A5AD91596683}" type="presParOf" srcId="{7E3901DE-2B0F-4394-B595-A751B777F9B4}" destId="{D15F7039-0445-42C1-B1C1-5F72CCC34586}" srcOrd="2" destOrd="0" presId="urn:microsoft.com/office/officeart/2018/2/layout/IconVerticalSolidList"/>
    <dgm:cxn modelId="{A3502201-D6E5-4469-854B-D54BDE81611B}" type="presParOf" srcId="{7E3901DE-2B0F-4394-B595-A751B777F9B4}" destId="{5FD46FFB-FC82-4AE2-99DF-E149E468D8B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A50E551-68DD-4035-9533-0C9250FDD63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73FA203-AA5F-443B-BF12-D0B9379CE360}">
      <dgm:prSet/>
      <dgm:spPr/>
      <dgm:t>
        <a:bodyPr/>
        <a:lstStyle/>
        <a:p>
          <a:r>
            <a:rPr lang="en-GB"/>
            <a:t>Predication: Guess what the text is about</a:t>
          </a:r>
          <a:endParaRPr lang="en-US"/>
        </a:p>
      </dgm:t>
    </dgm:pt>
    <dgm:pt modelId="{E6577597-DBF0-49B4-87CA-23CD1F55A8D4}" type="parTrans" cxnId="{5E037004-100C-4921-86CD-BCA68F52C6C1}">
      <dgm:prSet/>
      <dgm:spPr/>
      <dgm:t>
        <a:bodyPr/>
        <a:lstStyle/>
        <a:p>
          <a:endParaRPr lang="en-US"/>
        </a:p>
      </dgm:t>
    </dgm:pt>
    <dgm:pt modelId="{31203A65-4CE7-4409-A420-902895E9B534}" type="sibTrans" cxnId="{5E037004-100C-4921-86CD-BCA68F52C6C1}">
      <dgm:prSet/>
      <dgm:spPr/>
      <dgm:t>
        <a:bodyPr/>
        <a:lstStyle/>
        <a:p>
          <a:endParaRPr lang="en-US"/>
        </a:p>
      </dgm:t>
    </dgm:pt>
    <dgm:pt modelId="{BE9C213B-D32F-44A0-9BC9-BD3A0CEC1F0C}">
      <dgm:prSet/>
      <dgm:spPr/>
      <dgm:t>
        <a:bodyPr/>
        <a:lstStyle/>
        <a:p>
          <a:r>
            <a:rPr lang="en-GB"/>
            <a:t>Skimming: Looking for the main ideas</a:t>
          </a:r>
          <a:endParaRPr lang="en-US"/>
        </a:p>
      </dgm:t>
    </dgm:pt>
    <dgm:pt modelId="{F5EDE98E-A90B-406E-8F5E-5A44C1EA7F27}" type="parTrans" cxnId="{2B9BDF68-79FC-41AC-96FB-2F950881DB54}">
      <dgm:prSet/>
      <dgm:spPr/>
      <dgm:t>
        <a:bodyPr/>
        <a:lstStyle/>
        <a:p>
          <a:endParaRPr lang="en-US"/>
        </a:p>
      </dgm:t>
    </dgm:pt>
    <dgm:pt modelId="{E587ABAB-C3C4-4228-B1C5-986611968611}" type="sibTrans" cxnId="{2B9BDF68-79FC-41AC-96FB-2F950881DB54}">
      <dgm:prSet/>
      <dgm:spPr/>
      <dgm:t>
        <a:bodyPr/>
        <a:lstStyle/>
        <a:p>
          <a:endParaRPr lang="en-US"/>
        </a:p>
      </dgm:t>
    </dgm:pt>
    <dgm:pt modelId="{471C7012-5BC9-4527-800E-15A715980393}">
      <dgm:prSet/>
      <dgm:spPr/>
      <dgm:t>
        <a:bodyPr/>
        <a:lstStyle/>
        <a:p>
          <a:r>
            <a:rPr lang="en-GB"/>
            <a:t>Scanning: Looing for specific information </a:t>
          </a:r>
          <a:endParaRPr lang="en-US"/>
        </a:p>
      </dgm:t>
    </dgm:pt>
    <dgm:pt modelId="{E6B3A970-C8E0-4DF4-A1D2-BC219C0A1613}" type="parTrans" cxnId="{B2C0C061-8C30-4304-97BB-CB0D4094D12D}">
      <dgm:prSet/>
      <dgm:spPr/>
      <dgm:t>
        <a:bodyPr/>
        <a:lstStyle/>
        <a:p>
          <a:endParaRPr lang="en-US"/>
        </a:p>
      </dgm:t>
    </dgm:pt>
    <dgm:pt modelId="{895AAF14-345E-4A70-BC2B-2344D957B6B5}" type="sibTrans" cxnId="{B2C0C061-8C30-4304-97BB-CB0D4094D12D}">
      <dgm:prSet/>
      <dgm:spPr/>
      <dgm:t>
        <a:bodyPr/>
        <a:lstStyle/>
        <a:p>
          <a:endParaRPr lang="en-US"/>
        </a:p>
      </dgm:t>
    </dgm:pt>
    <dgm:pt modelId="{C4866E30-9AF9-44DC-8CA5-5C485DD3FEDF}">
      <dgm:prSet/>
      <dgm:spPr/>
      <dgm:t>
        <a:bodyPr/>
        <a:lstStyle/>
        <a:p>
          <a:r>
            <a:rPr lang="en-GB"/>
            <a:t>Reading for detail: Understanding exactly what text is saying </a:t>
          </a:r>
          <a:endParaRPr lang="en-US"/>
        </a:p>
      </dgm:t>
    </dgm:pt>
    <dgm:pt modelId="{A80AAF2B-AC9C-4B67-A5D0-742D870C4F9D}" type="parTrans" cxnId="{01090801-BFAE-401A-8ADE-F8FD7E3761A5}">
      <dgm:prSet/>
      <dgm:spPr/>
      <dgm:t>
        <a:bodyPr/>
        <a:lstStyle/>
        <a:p>
          <a:endParaRPr lang="en-US"/>
        </a:p>
      </dgm:t>
    </dgm:pt>
    <dgm:pt modelId="{4CEE06DF-67CA-49C7-AC00-802F8F68873F}" type="sibTrans" cxnId="{01090801-BFAE-401A-8ADE-F8FD7E3761A5}">
      <dgm:prSet/>
      <dgm:spPr/>
      <dgm:t>
        <a:bodyPr/>
        <a:lstStyle/>
        <a:p>
          <a:endParaRPr lang="en-US"/>
        </a:p>
      </dgm:t>
    </dgm:pt>
    <dgm:pt modelId="{C8F29957-7E72-4129-92A6-B4031D382D10}" type="pres">
      <dgm:prSet presAssocID="{CA50E551-68DD-4035-9533-0C9250FDD636}" presName="root" presStyleCnt="0">
        <dgm:presLayoutVars>
          <dgm:dir/>
          <dgm:resizeHandles val="exact"/>
        </dgm:presLayoutVars>
      </dgm:prSet>
      <dgm:spPr/>
    </dgm:pt>
    <dgm:pt modelId="{D84A651E-E98B-496B-8733-E8242353250D}" type="pres">
      <dgm:prSet presAssocID="{E73FA203-AA5F-443B-BF12-D0B9379CE360}" presName="compNode" presStyleCnt="0"/>
      <dgm:spPr/>
    </dgm:pt>
    <dgm:pt modelId="{4ED450C2-80F8-4FA4-8D4A-22B370D828C7}" type="pres">
      <dgm:prSet presAssocID="{E73FA203-AA5F-443B-BF12-D0B9379CE360}" presName="bgRect" presStyleLbl="bgShp" presStyleIdx="0" presStyleCnt="4"/>
      <dgm:spPr/>
    </dgm:pt>
    <dgm:pt modelId="{F5E08F5A-56F7-4563-9E56-13E421F3D80C}" type="pres">
      <dgm:prSet presAssocID="{E73FA203-AA5F-443B-BF12-D0B9379CE36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15DAA6D7-8C88-4C71-B8A1-FF311E6E1E8C}" type="pres">
      <dgm:prSet presAssocID="{E73FA203-AA5F-443B-BF12-D0B9379CE360}" presName="spaceRect" presStyleCnt="0"/>
      <dgm:spPr/>
    </dgm:pt>
    <dgm:pt modelId="{B92CFF90-9EE0-4608-A2B7-D9D09D45CE21}" type="pres">
      <dgm:prSet presAssocID="{E73FA203-AA5F-443B-BF12-D0B9379CE360}" presName="parTx" presStyleLbl="revTx" presStyleIdx="0" presStyleCnt="4">
        <dgm:presLayoutVars>
          <dgm:chMax val="0"/>
          <dgm:chPref val="0"/>
        </dgm:presLayoutVars>
      </dgm:prSet>
      <dgm:spPr/>
    </dgm:pt>
    <dgm:pt modelId="{25576ED7-FA79-47AF-AE02-27BDD0BBD05F}" type="pres">
      <dgm:prSet presAssocID="{31203A65-4CE7-4409-A420-902895E9B534}" presName="sibTrans" presStyleCnt="0"/>
      <dgm:spPr/>
    </dgm:pt>
    <dgm:pt modelId="{78D3EA40-BEC1-423D-8C0D-6A6A77C03A53}" type="pres">
      <dgm:prSet presAssocID="{BE9C213B-D32F-44A0-9BC9-BD3A0CEC1F0C}" presName="compNode" presStyleCnt="0"/>
      <dgm:spPr/>
    </dgm:pt>
    <dgm:pt modelId="{B0A8EA6B-3AFC-4F9F-A394-A5B192AD201C}" type="pres">
      <dgm:prSet presAssocID="{BE9C213B-D32F-44A0-9BC9-BD3A0CEC1F0C}" presName="bgRect" presStyleLbl="bgShp" presStyleIdx="1" presStyleCnt="4"/>
      <dgm:spPr/>
    </dgm:pt>
    <dgm:pt modelId="{B058E8C7-7B96-4CC3-B277-AA84958FBA6F}" type="pres">
      <dgm:prSet presAssocID="{BE9C213B-D32F-44A0-9BC9-BD3A0CEC1F0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g under Magnifying Glass"/>
        </a:ext>
      </dgm:extLst>
    </dgm:pt>
    <dgm:pt modelId="{3E000AFA-E0FB-4B81-9810-6F1FE5A72459}" type="pres">
      <dgm:prSet presAssocID="{BE9C213B-D32F-44A0-9BC9-BD3A0CEC1F0C}" presName="spaceRect" presStyleCnt="0"/>
      <dgm:spPr/>
    </dgm:pt>
    <dgm:pt modelId="{D9B5F991-E56A-431C-AA1C-4B18FB55F34C}" type="pres">
      <dgm:prSet presAssocID="{BE9C213B-D32F-44A0-9BC9-BD3A0CEC1F0C}" presName="parTx" presStyleLbl="revTx" presStyleIdx="1" presStyleCnt="4">
        <dgm:presLayoutVars>
          <dgm:chMax val="0"/>
          <dgm:chPref val="0"/>
        </dgm:presLayoutVars>
      </dgm:prSet>
      <dgm:spPr/>
    </dgm:pt>
    <dgm:pt modelId="{628C78A8-CE5C-4458-A080-B9EA6B7BE599}" type="pres">
      <dgm:prSet presAssocID="{E587ABAB-C3C4-4228-B1C5-986611968611}" presName="sibTrans" presStyleCnt="0"/>
      <dgm:spPr/>
    </dgm:pt>
    <dgm:pt modelId="{94EE58BC-A9E8-41F2-9027-37FFFC8F9710}" type="pres">
      <dgm:prSet presAssocID="{471C7012-5BC9-4527-800E-15A715980393}" presName="compNode" presStyleCnt="0"/>
      <dgm:spPr/>
    </dgm:pt>
    <dgm:pt modelId="{0952359C-FB31-43CD-AB3E-E1B351CD2A57}" type="pres">
      <dgm:prSet presAssocID="{471C7012-5BC9-4527-800E-15A715980393}" presName="bgRect" presStyleLbl="bgShp" presStyleIdx="2" presStyleCnt="4"/>
      <dgm:spPr/>
    </dgm:pt>
    <dgm:pt modelId="{45F79A37-490D-4D50-A783-C43895D7D84A}" type="pres">
      <dgm:prSet presAssocID="{471C7012-5BC9-4527-800E-15A71598039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nner"/>
        </a:ext>
      </dgm:extLst>
    </dgm:pt>
    <dgm:pt modelId="{3586A702-CA0D-41E6-A071-5804E0E571D9}" type="pres">
      <dgm:prSet presAssocID="{471C7012-5BC9-4527-800E-15A715980393}" presName="spaceRect" presStyleCnt="0"/>
      <dgm:spPr/>
    </dgm:pt>
    <dgm:pt modelId="{F0FD4D69-E19C-415B-B7D7-022933FDCB01}" type="pres">
      <dgm:prSet presAssocID="{471C7012-5BC9-4527-800E-15A715980393}" presName="parTx" presStyleLbl="revTx" presStyleIdx="2" presStyleCnt="4">
        <dgm:presLayoutVars>
          <dgm:chMax val="0"/>
          <dgm:chPref val="0"/>
        </dgm:presLayoutVars>
      </dgm:prSet>
      <dgm:spPr/>
    </dgm:pt>
    <dgm:pt modelId="{16DEE9C7-863C-45A6-918C-203E23D49C23}" type="pres">
      <dgm:prSet presAssocID="{895AAF14-345E-4A70-BC2B-2344D957B6B5}" presName="sibTrans" presStyleCnt="0"/>
      <dgm:spPr/>
    </dgm:pt>
    <dgm:pt modelId="{5CAC2CC0-028F-4532-8E64-C73D4589B2A5}" type="pres">
      <dgm:prSet presAssocID="{C4866E30-9AF9-44DC-8CA5-5C485DD3FEDF}" presName="compNode" presStyleCnt="0"/>
      <dgm:spPr/>
    </dgm:pt>
    <dgm:pt modelId="{38D0B2CC-B9F5-4EFE-9EDE-C5BF20B987F1}" type="pres">
      <dgm:prSet presAssocID="{C4866E30-9AF9-44DC-8CA5-5C485DD3FEDF}" presName="bgRect" presStyleLbl="bgShp" presStyleIdx="3" presStyleCnt="4"/>
      <dgm:spPr/>
    </dgm:pt>
    <dgm:pt modelId="{A1C8F990-E4BB-4A95-9511-C4C45487C22C}" type="pres">
      <dgm:prSet presAssocID="{C4866E30-9AF9-44DC-8CA5-5C485DD3FED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en Book"/>
        </a:ext>
      </dgm:extLst>
    </dgm:pt>
    <dgm:pt modelId="{A18DC325-87E1-40EF-979C-10A2988FA165}" type="pres">
      <dgm:prSet presAssocID="{C4866E30-9AF9-44DC-8CA5-5C485DD3FEDF}" presName="spaceRect" presStyleCnt="0"/>
      <dgm:spPr/>
    </dgm:pt>
    <dgm:pt modelId="{5FAB6A29-89B1-41F8-A53E-4788CE418B46}" type="pres">
      <dgm:prSet presAssocID="{C4866E30-9AF9-44DC-8CA5-5C485DD3FEDF}" presName="parTx" presStyleLbl="revTx" presStyleIdx="3" presStyleCnt="4">
        <dgm:presLayoutVars>
          <dgm:chMax val="0"/>
          <dgm:chPref val="0"/>
        </dgm:presLayoutVars>
      </dgm:prSet>
      <dgm:spPr/>
    </dgm:pt>
  </dgm:ptLst>
  <dgm:cxnLst>
    <dgm:cxn modelId="{01090801-BFAE-401A-8ADE-F8FD7E3761A5}" srcId="{CA50E551-68DD-4035-9533-0C9250FDD636}" destId="{C4866E30-9AF9-44DC-8CA5-5C485DD3FEDF}" srcOrd="3" destOrd="0" parTransId="{A80AAF2B-AC9C-4B67-A5D0-742D870C4F9D}" sibTransId="{4CEE06DF-67CA-49C7-AC00-802F8F68873F}"/>
    <dgm:cxn modelId="{5E037004-100C-4921-86CD-BCA68F52C6C1}" srcId="{CA50E551-68DD-4035-9533-0C9250FDD636}" destId="{E73FA203-AA5F-443B-BF12-D0B9379CE360}" srcOrd="0" destOrd="0" parTransId="{E6577597-DBF0-49B4-87CA-23CD1F55A8D4}" sibTransId="{31203A65-4CE7-4409-A420-902895E9B534}"/>
    <dgm:cxn modelId="{7F51FB1D-F51E-49FB-AC7C-B9EBDF1EFDCE}" type="presOf" srcId="{BE9C213B-D32F-44A0-9BC9-BD3A0CEC1F0C}" destId="{D9B5F991-E56A-431C-AA1C-4B18FB55F34C}" srcOrd="0" destOrd="0" presId="urn:microsoft.com/office/officeart/2018/2/layout/IconVerticalSolidList"/>
    <dgm:cxn modelId="{B2C0C061-8C30-4304-97BB-CB0D4094D12D}" srcId="{CA50E551-68DD-4035-9533-0C9250FDD636}" destId="{471C7012-5BC9-4527-800E-15A715980393}" srcOrd="2" destOrd="0" parTransId="{E6B3A970-C8E0-4DF4-A1D2-BC219C0A1613}" sibTransId="{895AAF14-345E-4A70-BC2B-2344D957B6B5}"/>
    <dgm:cxn modelId="{4BCE3566-86DB-47CE-84F1-0713BCC45380}" type="presOf" srcId="{E73FA203-AA5F-443B-BF12-D0B9379CE360}" destId="{B92CFF90-9EE0-4608-A2B7-D9D09D45CE21}" srcOrd="0" destOrd="0" presId="urn:microsoft.com/office/officeart/2018/2/layout/IconVerticalSolidList"/>
    <dgm:cxn modelId="{2B9BDF68-79FC-41AC-96FB-2F950881DB54}" srcId="{CA50E551-68DD-4035-9533-0C9250FDD636}" destId="{BE9C213B-D32F-44A0-9BC9-BD3A0CEC1F0C}" srcOrd="1" destOrd="0" parTransId="{F5EDE98E-A90B-406E-8F5E-5A44C1EA7F27}" sibTransId="{E587ABAB-C3C4-4228-B1C5-986611968611}"/>
    <dgm:cxn modelId="{4946727B-44B2-48FF-A5EF-D6F3045FF791}" type="presOf" srcId="{CA50E551-68DD-4035-9533-0C9250FDD636}" destId="{C8F29957-7E72-4129-92A6-B4031D382D10}" srcOrd="0" destOrd="0" presId="urn:microsoft.com/office/officeart/2018/2/layout/IconVerticalSolidList"/>
    <dgm:cxn modelId="{85B6887B-8BA9-45F2-B9D9-AEFF634A0517}" type="presOf" srcId="{C4866E30-9AF9-44DC-8CA5-5C485DD3FEDF}" destId="{5FAB6A29-89B1-41F8-A53E-4788CE418B46}" srcOrd="0" destOrd="0" presId="urn:microsoft.com/office/officeart/2018/2/layout/IconVerticalSolidList"/>
    <dgm:cxn modelId="{2DBC329A-64B9-49AE-B457-DD670FF502FC}" type="presOf" srcId="{471C7012-5BC9-4527-800E-15A715980393}" destId="{F0FD4D69-E19C-415B-B7D7-022933FDCB01}" srcOrd="0" destOrd="0" presId="urn:microsoft.com/office/officeart/2018/2/layout/IconVerticalSolidList"/>
    <dgm:cxn modelId="{0F8C1A24-2A22-4BA3-8534-13364C5E9475}" type="presParOf" srcId="{C8F29957-7E72-4129-92A6-B4031D382D10}" destId="{D84A651E-E98B-496B-8733-E8242353250D}" srcOrd="0" destOrd="0" presId="urn:microsoft.com/office/officeart/2018/2/layout/IconVerticalSolidList"/>
    <dgm:cxn modelId="{6A1C1E21-792F-44B7-9034-CC63E2D97EE5}" type="presParOf" srcId="{D84A651E-E98B-496B-8733-E8242353250D}" destId="{4ED450C2-80F8-4FA4-8D4A-22B370D828C7}" srcOrd="0" destOrd="0" presId="urn:microsoft.com/office/officeart/2018/2/layout/IconVerticalSolidList"/>
    <dgm:cxn modelId="{D57EFCE5-C2E7-4FF3-9654-139128366D6A}" type="presParOf" srcId="{D84A651E-E98B-496B-8733-E8242353250D}" destId="{F5E08F5A-56F7-4563-9E56-13E421F3D80C}" srcOrd="1" destOrd="0" presId="urn:microsoft.com/office/officeart/2018/2/layout/IconVerticalSolidList"/>
    <dgm:cxn modelId="{A5B01A6E-5F85-4C08-8329-D45A6AE86CD7}" type="presParOf" srcId="{D84A651E-E98B-496B-8733-E8242353250D}" destId="{15DAA6D7-8C88-4C71-B8A1-FF311E6E1E8C}" srcOrd="2" destOrd="0" presId="urn:microsoft.com/office/officeart/2018/2/layout/IconVerticalSolidList"/>
    <dgm:cxn modelId="{378436FA-B99D-4B41-86E0-D84F9402E16D}" type="presParOf" srcId="{D84A651E-E98B-496B-8733-E8242353250D}" destId="{B92CFF90-9EE0-4608-A2B7-D9D09D45CE21}" srcOrd="3" destOrd="0" presId="urn:microsoft.com/office/officeart/2018/2/layout/IconVerticalSolidList"/>
    <dgm:cxn modelId="{D964F741-D95B-49C5-99FD-3E9C4F692C0C}" type="presParOf" srcId="{C8F29957-7E72-4129-92A6-B4031D382D10}" destId="{25576ED7-FA79-47AF-AE02-27BDD0BBD05F}" srcOrd="1" destOrd="0" presId="urn:microsoft.com/office/officeart/2018/2/layout/IconVerticalSolidList"/>
    <dgm:cxn modelId="{F49BB92A-3B6E-406A-AF6C-546DEBC103B9}" type="presParOf" srcId="{C8F29957-7E72-4129-92A6-B4031D382D10}" destId="{78D3EA40-BEC1-423D-8C0D-6A6A77C03A53}" srcOrd="2" destOrd="0" presId="urn:microsoft.com/office/officeart/2018/2/layout/IconVerticalSolidList"/>
    <dgm:cxn modelId="{0E1D7DBB-C84E-48DA-A228-FAD4D2E5E63A}" type="presParOf" srcId="{78D3EA40-BEC1-423D-8C0D-6A6A77C03A53}" destId="{B0A8EA6B-3AFC-4F9F-A394-A5B192AD201C}" srcOrd="0" destOrd="0" presId="urn:microsoft.com/office/officeart/2018/2/layout/IconVerticalSolidList"/>
    <dgm:cxn modelId="{35B4715F-E44F-4DD3-B1FA-DC20F765EB4D}" type="presParOf" srcId="{78D3EA40-BEC1-423D-8C0D-6A6A77C03A53}" destId="{B058E8C7-7B96-4CC3-B277-AA84958FBA6F}" srcOrd="1" destOrd="0" presId="urn:microsoft.com/office/officeart/2018/2/layout/IconVerticalSolidList"/>
    <dgm:cxn modelId="{79FAB680-B80C-4FD6-9818-06850D7384DA}" type="presParOf" srcId="{78D3EA40-BEC1-423D-8C0D-6A6A77C03A53}" destId="{3E000AFA-E0FB-4B81-9810-6F1FE5A72459}" srcOrd="2" destOrd="0" presId="urn:microsoft.com/office/officeart/2018/2/layout/IconVerticalSolidList"/>
    <dgm:cxn modelId="{E187D1AD-ABF3-4BFE-9EBE-561F644E5C1B}" type="presParOf" srcId="{78D3EA40-BEC1-423D-8C0D-6A6A77C03A53}" destId="{D9B5F991-E56A-431C-AA1C-4B18FB55F34C}" srcOrd="3" destOrd="0" presId="urn:microsoft.com/office/officeart/2018/2/layout/IconVerticalSolidList"/>
    <dgm:cxn modelId="{EAB06D83-86A9-488A-B29E-E2983103A8AA}" type="presParOf" srcId="{C8F29957-7E72-4129-92A6-B4031D382D10}" destId="{628C78A8-CE5C-4458-A080-B9EA6B7BE599}" srcOrd="3" destOrd="0" presId="urn:microsoft.com/office/officeart/2018/2/layout/IconVerticalSolidList"/>
    <dgm:cxn modelId="{73240115-8892-431D-8125-0D32F776C1C4}" type="presParOf" srcId="{C8F29957-7E72-4129-92A6-B4031D382D10}" destId="{94EE58BC-A9E8-41F2-9027-37FFFC8F9710}" srcOrd="4" destOrd="0" presId="urn:microsoft.com/office/officeart/2018/2/layout/IconVerticalSolidList"/>
    <dgm:cxn modelId="{08D1F8E8-4B81-4C12-BCA2-F5FDCC285544}" type="presParOf" srcId="{94EE58BC-A9E8-41F2-9027-37FFFC8F9710}" destId="{0952359C-FB31-43CD-AB3E-E1B351CD2A57}" srcOrd="0" destOrd="0" presId="urn:microsoft.com/office/officeart/2018/2/layout/IconVerticalSolidList"/>
    <dgm:cxn modelId="{0BAE659D-C641-424C-9DEE-E0E233EC3B39}" type="presParOf" srcId="{94EE58BC-A9E8-41F2-9027-37FFFC8F9710}" destId="{45F79A37-490D-4D50-A783-C43895D7D84A}" srcOrd="1" destOrd="0" presId="urn:microsoft.com/office/officeart/2018/2/layout/IconVerticalSolidList"/>
    <dgm:cxn modelId="{AEB808A8-640D-4E0D-9CC9-ADF092BE3A11}" type="presParOf" srcId="{94EE58BC-A9E8-41F2-9027-37FFFC8F9710}" destId="{3586A702-CA0D-41E6-A071-5804E0E571D9}" srcOrd="2" destOrd="0" presId="urn:microsoft.com/office/officeart/2018/2/layout/IconVerticalSolidList"/>
    <dgm:cxn modelId="{9B4AD160-CA34-4D2E-AA12-91E3791277E4}" type="presParOf" srcId="{94EE58BC-A9E8-41F2-9027-37FFFC8F9710}" destId="{F0FD4D69-E19C-415B-B7D7-022933FDCB01}" srcOrd="3" destOrd="0" presId="urn:microsoft.com/office/officeart/2018/2/layout/IconVerticalSolidList"/>
    <dgm:cxn modelId="{6711AFC7-F746-4431-B363-B8819FF97D4D}" type="presParOf" srcId="{C8F29957-7E72-4129-92A6-B4031D382D10}" destId="{16DEE9C7-863C-45A6-918C-203E23D49C23}" srcOrd="5" destOrd="0" presId="urn:microsoft.com/office/officeart/2018/2/layout/IconVerticalSolidList"/>
    <dgm:cxn modelId="{D9477405-4D57-4F24-93FA-AD9B53803F79}" type="presParOf" srcId="{C8F29957-7E72-4129-92A6-B4031D382D10}" destId="{5CAC2CC0-028F-4532-8E64-C73D4589B2A5}" srcOrd="6" destOrd="0" presId="urn:microsoft.com/office/officeart/2018/2/layout/IconVerticalSolidList"/>
    <dgm:cxn modelId="{81CEB6E8-52CB-4FFE-9A92-1AF87A43D513}" type="presParOf" srcId="{5CAC2CC0-028F-4532-8E64-C73D4589B2A5}" destId="{38D0B2CC-B9F5-4EFE-9EDE-C5BF20B987F1}" srcOrd="0" destOrd="0" presId="urn:microsoft.com/office/officeart/2018/2/layout/IconVerticalSolidList"/>
    <dgm:cxn modelId="{B3EEFB0D-4CFC-4891-A6FD-BD34E6EDE293}" type="presParOf" srcId="{5CAC2CC0-028F-4532-8E64-C73D4589B2A5}" destId="{A1C8F990-E4BB-4A95-9511-C4C45487C22C}" srcOrd="1" destOrd="0" presId="urn:microsoft.com/office/officeart/2018/2/layout/IconVerticalSolidList"/>
    <dgm:cxn modelId="{6952707A-BE7E-40EE-9534-5D01867E3EEF}" type="presParOf" srcId="{5CAC2CC0-028F-4532-8E64-C73D4589B2A5}" destId="{A18DC325-87E1-40EF-979C-10A2988FA165}" srcOrd="2" destOrd="0" presId="urn:microsoft.com/office/officeart/2018/2/layout/IconVerticalSolidList"/>
    <dgm:cxn modelId="{07271F9D-7786-4921-B6A4-90C86D21B7EA}" type="presParOf" srcId="{5CAC2CC0-028F-4532-8E64-C73D4589B2A5}" destId="{5FAB6A29-89B1-41F8-A53E-4788CE418B4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D2F6B35-C55F-44D3-97D0-002F594820C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F6A74749-82A7-4ECA-A2B5-B54A36AFDF94}">
      <dgm:prSet/>
      <dgm:spPr/>
      <dgm:t>
        <a:bodyPr/>
        <a:lstStyle/>
        <a:p>
          <a:r>
            <a:rPr lang="en-GB"/>
            <a:t>This strategy is primarily concerned with guessing what the text might be about before reading it. </a:t>
          </a:r>
          <a:endParaRPr lang="en-US"/>
        </a:p>
      </dgm:t>
    </dgm:pt>
    <dgm:pt modelId="{94C529F5-C5C7-4DC6-A17E-12B3AB1B68B9}" type="parTrans" cxnId="{F17C94A0-1B14-485B-8DE7-89183B3F30EA}">
      <dgm:prSet/>
      <dgm:spPr/>
      <dgm:t>
        <a:bodyPr/>
        <a:lstStyle/>
        <a:p>
          <a:endParaRPr lang="en-US"/>
        </a:p>
      </dgm:t>
    </dgm:pt>
    <dgm:pt modelId="{62689E11-B5D7-4E72-B4F5-BA0F064F9AF4}" type="sibTrans" cxnId="{F17C94A0-1B14-485B-8DE7-89183B3F30EA}">
      <dgm:prSet/>
      <dgm:spPr/>
      <dgm:t>
        <a:bodyPr/>
        <a:lstStyle/>
        <a:p>
          <a:endParaRPr lang="en-US"/>
        </a:p>
      </dgm:t>
    </dgm:pt>
    <dgm:pt modelId="{8DA4CA42-B714-4C87-B502-7B35514AAFF0}">
      <dgm:prSet/>
      <dgm:spPr/>
      <dgm:t>
        <a:bodyPr/>
        <a:lstStyle/>
        <a:p>
          <a:r>
            <a:rPr lang="en-GB"/>
            <a:t>Tittle </a:t>
          </a:r>
          <a:endParaRPr lang="en-US"/>
        </a:p>
      </dgm:t>
    </dgm:pt>
    <dgm:pt modelId="{BD01B648-A1FF-43B5-AE47-598C17F612BE}" type="parTrans" cxnId="{083F8D8B-FFC6-44B9-8BFD-0E0EAF658196}">
      <dgm:prSet/>
      <dgm:spPr/>
      <dgm:t>
        <a:bodyPr/>
        <a:lstStyle/>
        <a:p>
          <a:endParaRPr lang="en-US"/>
        </a:p>
      </dgm:t>
    </dgm:pt>
    <dgm:pt modelId="{F3263A9B-74A4-426F-A59C-B4940646A045}" type="sibTrans" cxnId="{083F8D8B-FFC6-44B9-8BFD-0E0EAF658196}">
      <dgm:prSet/>
      <dgm:spPr/>
      <dgm:t>
        <a:bodyPr/>
        <a:lstStyle/>
        <a:p>
          <a:endParaRPr lang="en-US"/>
        </a:p>
      </dgm:t>
    </dgm:pt>
    <dgm:pt modelId="{869AD8C4-1E31-4CAA-9EDF-26012CBC6249}">
      <dgm:prSet/>
      <dgm:spPr/>
      <dgm:t>
        <a:bodyPr/>
        <a:lstStyle/>
        <a:p>
          <a:r>
            <a:rPr lang="en-GB"/>
            <a:t>Headings or subheadings</a:t>
          </a:r>
          <a:endParaRPr lang="en-US"/>
        </a:p>
      </dgm:t>
    </dgm:pt>
    <dgm:pt modelId="{52D7C567-C581-4181-95DB-9B3BC550AE2C}" type="parTrans" cxnId="{A397B51A-7DB4-4E01-A21C-6BF2FE63EF4D}">
      <dgm:prSet/>
      <dgm:spPr/>
      <dgm:t>
        <a:bodyPr/>
        <a:lstStyle/>
        <a:p>
          <a:endParaRPr lang="en-US"/>
        </a:p>
      </dgm:t>
    </dgm:pt>
    <dgm:pt modelId="{56D9891E-74D0-433A-B4A0-CBA6C049923F}" type="sibTrans" cxnId="{A397B51A-7DB4-4E01-A21C-6BF2FE63EF4D}">
      <dgm:prSet/>
      <dgm:spPr/>
      <dgm:t>
        <a:bodyPr/>
        <a:lstStyle/>
        <a:p>
          <a:endParaRPr lang="en-US"/>
        </a:p>
      </dgm:t>
    </dgm:pt>
    <dgm:pt modelId="{74E1B776-9685-4B60-887F-5EDC2D54EE57}">
      <dgm:prSet/>
      <dgm:spPr/>
      <dgm:t>
        <a:bodyPr/>
        <a:lstStyle/>
        <a:p>
          <a:r>
            <a:rPr lang="en-GB"/>
            <a:t>Images or diagrams</a:t>
          </a:r>
          <a:endParaRPr lang="en-US"/>
        </a:p>
      </dgm:t>
    </dgm:pt>
    <dgm:pt modelId="{C8C04B3D-229F-4335-AF20-315EB79FEE33}" type="parTrans" cxnId="{C29C8C31-5A44-444A-B506-2D5AA1A96C5F}">
      <dgm:prSet/>
      <dgm:spPr/>
      <dgm:t>
        <a:bodyPr/>
        <a:lstStyle/>
        <a:p>
          <a:endParaRPr lang="en-US"/>
        </a:p>
      </dgm:t>
    </dgm:pt>
    <dgm:pt modelId="{235524E4-F2BC-4D0A-8CC1-DE6E1B59212D}" type="sibTrans" cxnId="{C29C8C31-5A44-444A-B506-2D5AA1A96C5F}">
      <dgm:prSet/>
      <dgm:spPr/>
      <dgm:t>
        <a:bodyPr/>
        <a:lstStyle/>
        <a:p>
          <a:endParaRPr lang="en-US"/>
        </a:p>
      </dgm:t>
    </dgm:pt>
    <dgm:pt modelId="{663415F7-6D23-474D-92C7-097790BB7D5B}">
      <dgm:prSet/>
      <dgm:spPr/>
      <dgm:t>
        <a:bodyPr/>
        <a:lstStyle/>
        <a:p>
          <a:r>
            <a:rPr lang="en-GB"/>
            <a:t>Keywords or highlighted terms</a:t>
          </a:r>
          <a:endParaRPr lang="en-US"/>
        </a:p>
      </dgm:t>
    </dgm:pt>
    <dgm:pt modelId="{A5522022-9F89-4459-A2B7-D515240F62F6}" type="parTrans" cxnId="{A5CCA96C-6684-4247-9268-1AD435323BEE}">
      <dgm:prSet/>
      <dgm:spPr/>
      <dgm:t>
        <a:bodyPr/>
        <a:lstStyle/>
        <a:p>
          <a:endParaRPr lang="en-US"/>
        </a:p>
      </dgm:t>
    </dgm:pt>
    <dgm:pt modelId="{42F5E5A6-DCD0-4B16-A6C5-8835367CBEC5}" type="sibTrans" cxnId="{A5CCA96C-6684-4247-9268-1AD435323BEE}">
      <dgm:prSet/>
      <dgm:spPr/>
      <dgm:t>
        <a:bodyPr/>
        <a:lstStyle/>
        <a:p>
          <a:endParaRPr lang="en-US"/>
        </a:p>
      </dgm:t>
    </dgm:pt>
    <dgm:pt modelId="{6E884A16-2918-4156-9A07-A5FCBFDD159A}">
      <dgm:prSet/>
      <dgm:spPr/>
      <dgm:t>
        <a:bodyPr/>
        <a:lstStyle/>
        <a:p>
          <a:r>
            <a:rPr lang="en-GB"/>
            <a:t>Prior knowledge of the topic</a:t>
          </a:r>
          <a:endParaRPr lang="en-US"/>
        </a:p>
      </dgm:t>
    </dgm:pt>
    <dgm:pt modelId="{51B06CD7-D5E7-4111-94C9-28CA1FF873AE}" type="parTrans" cxnId="{4A48813D-A688-4F5C-9BF2-566842EDB466}">
      <dgm:prSet/>
      <dgm:spPr/>
      <dgm:t>
        <a:bodyPr/>
        <a:lstStyle/>
        <a:p>
          <a:endParaRPr lang="en-US"/>
        </a:p>
      </dgm:t>
    </dgm:pt>
    <dgm:pt modelId="{98D008AB-99DA-4864-A7F0-41483AAFBF88}" type="sibTrans" cxnId="{4A48813D-A688-4F5C-9BF2-566842EDB466}">
      <dgm:prSet/>
      <dgm:spPr/>
      <dgm:t>
        <a:bodyPr/>
        <a:lstStyle/>
        <a:p>
          <a:endParaRPr lang="en-US"/>
        </a:p>
      </dgm:t>
    </dgm:pt>
    <dgm:pt modelId="{9DB6AE76-EC0C-455A-812C-E2D26FE0E2B4}" type="pres">
      <dgm:prSet presAssocID="{2D2F6B35-C55F-44D3-97D0-002F594820C0}" presName="vert0" presStyleCnt="0">
        <dgm:presLayoutVars>
          <dgm:dir/>
          <dgm:animOne val="branch"/>
          <dgm:animLvl val="lvl"/>
        </dgm:presLayoutVars>
      </dgm:prSet>
      <dgm:spPr/>
    </dgm:pt>
    <dgm:pt modelId="{5B941D17-14D0-4BFC-A19E-AE5C29081B1A}" type="pres">
      <dgm:prSet presAssocID="{F6A74749-82A7-4ECA-A2B5-B54A36AFDF94}" presName="thickLine" presStyleLbl="alignNode1" presStyleIdx="0" presStyleCnt="6"/>
      <dgm:spPr/>
    </dgm:pt>
    <dgm:pt modelId="{DEEF3F34-33F5-4B45-AC59-88994F62DD0C}" type="pres">
      <dgm:prSet presAssocID="{F6A74749-82A7-4ECA-A2B5-B54A36AFDF94}" presName="horz1" presStyleCnt="0"/>
      <dgm:spPr/>
    </dgm:pt>
    <dgm:pt modelId="{20191827-ACA5-46C7-B99F-11A2FF095F01}" type="pres">
      <dgm:prSet presAssocID="{F6A74749-82A7-4ECA-A2B5-B54A36AFDF94}" presName="tx1" presStyleLbl="revTx" presStyleIdx="0" presStyleCnt="6"/>
      <dgm:spPr/>
    </dgm:pt>
    <dgm:pt modelId="{6F4344B6-1F65-4C33-BE7B-5E2E920862BF}" type="pres">
      <dgm:prSet presAssocID="{F6A74749-82A7-4ECA-A2B5-B54A36AFDF94}" presName="vert1" presStyleCnt="0"/>
      <dgm:spPr/>
    </dgm:pt>
    <dgm:pt modelId="{B204348D-EC03-4F51-A4F5-BA99A3BA9F60}" type="pres">
      <dgm:prSet presAssocID="{8DA4CA42-B714-4C87-B502-7B35514AAFF0}" presName="thickLine" presStyleLbl="alignNode1" presStyleIdx="1" presStyleCnt="6"/>
      <dgm:spPr/>
    </dgm:pt>
    <dgm:pt modelId="{B7FCED95-4033-40A0-9693-1D8207CAB5E6}" type="pres">
      <dgm:prSet presAssocID="{8DA4CA42-B714-4C87-B502-7B35514AAFF0}" presName="horz1" presStyleCnt="0"/>
      <dgm:spPr/>
    </dgm:pt>
    <dgm:pt modelId="{F073342F-E7B1-4D38-B008-8A755C217B32}" type="pres">
      <dgm:prSet presAssocID="{8DA4CA42-B714-4C87-B502-7B35514AAFF0}" presName="tx1" presStyleLbl="revTx" presStyleIdx="1" presStyleCnt="6"/>
      <dgm:spPr/>
    </dgm:pt>
    <dgm:pt modelId="{F9160CDB-271C-48EE-AA45-3B352D129E6D}" type="pres">
      <dgm:prSet presAssocID="{8DA4CA42-B714-4C87-B502-7B35514AAFF0}" presName="vert1" presStyleCnt="0"/>
      <dgm:spPr/>
    </dgm:pt>
    <dgm:pt modelId="{8914EC9B-7781-4EB0-A029-133405FF0274}" type="pres">
      <dgm:prSet presAssocID="{869AD8C4-1E31-4CAA-9EDF-26012CBC6249}" presName="thickLine" presStyleLbl="alignNode1" presStyleIdx="2" presStyleCnt="6"/>
      <dgm:spPr/>
    </dgm:pt>
    <dgm:pt modelId="{2FD6A08E-A7B3-41BF-946F-0FBE3FA7552A}" type="pres">
      <dgm:prSet presAssocID="{869AD8C4-1E31-4CAA-9EDF-26012CBC6249}" presName="horz1" presStyleCnt="0"/>
      <dgm:spPr/>
    </dgm:pt>
    <dgm:pt modelId="{FD7D6FC3-210D-4436-A02E-7ECFDDF964C3}" type="pres">
      <dgm:prSet presAssocID="{869AD8C4-1E31-4CAA-9EDF-26012CBC6249}" presName="tx1" presStyleLbl="revTx" presStyleIdx="2" presStyleCnt="6"/>
      <dgm:spPr/>
    </dgm:pt>
    <dgm:pt modelId="{7467DED1-EF70-4D35-B78E-36E1FD15AE93}" type="pres">
      <dgm:prSet presAssocID="{869AD8C4-1E31-4CAA-9EDF-26012CBC6249}" presName="vert1" presStyleCnt="0"/>
      <dgm:spPr/>
    </dgm:pt>
    <dgm:pt modelId="{6DE7DF08-DDEC-4A8A-9E07-CD0AF135FA51}" type="pres">
      <dgm:prSet presAssocID="{74E1B776-9685-4B60-887F-5EDC2D54EE57}" presName="thickLine" presStyleLbl="alignNode1" presStyleIdx="3" presStyleCnt="6"/>
      <dgm:spPr/>
    </dgm:pt>
    <dgm:pt modelId="{1D4A75A3-A33B-4708-B39B-6924277191E9}" type="pres">
      <dgm:prSet presAssocID="{74E1B776-9685-4B60-887F-5EDC2D54EE57}" presName="horz1" presStyleCnt="0"/>
      <dgm:spPr/>
    </dgm:pt>
    <dgm:pt modelId="{48CEB988-AA77-4B19-9704-564867216678}" type="pres">
      <dgm:prSet presAssocID="{74E1B776-9685-4B60-887F-5EDC2D54EE57}" presName="tx1" presStyleLbl="revTx" presStyleIdx="3" presStyleCnt="6"/>
      <dgm:spPr/>
    </dgm:pt>
    <dgm:pt modelId="{D7A9B475-2C5F-4C6B-8338-E63D8B6BB861}" type="pres">
      <dgm:prSet presAssocID="{74E1B776-9685-4B60-887F-5EDC2D54EE57}" presName="vert1" presStyleCnt="0"/>
      <dgm:spPr/>
    </dgm:pt>
    <dgm:pt modelId="{71F4BB67-ADC8-4E60-B550-2E5855A89A44}" type="pres">
      <dgm:prSet presAssocID="{663415F7-6D23-474D-92C7-097790BB7D5B}" presName="thickLine" presStyleLbl="alignNode1" presStyleIdx="4" presStyleCnt="6"/>
      <dgm:spPr/>
    </dgm:pt>
    <dgm:pt modelId="{C10D10A1-2EF6-441E-AF6F-C3428A8ADBCE}" type="pres">
      <dgm:prSet presAssocID="{663415F7-6D23-474D-92C7-097790BB7D5B}" presName="horz1" presStyleCnt="0"/>
      <dgm:spPr/>
    </dgm:pt>
    <dgm:pt modelId="{D7290E81-D11A-4E2B-B470-452342813D07}" type="pres">
      <dgm:prSet presAssocID="{663415F7-6D23-474D-92C7-097790BB7D5B}" presName="tx1" presStyleLbl="revTx" presStyleIdx="4" presStyleCnt="6"/>
      <dgm:spPr/>
    </dgm:pt>
    <dgm:pt modelId="{EB591CE3-865B-4EBD-B7D9-D3B6F890CE16}" type="pres">
      <dgm:prSet presAssocID="{663415F7-6D23-474D-92C7-097790BB7D5B}" presName="vert1" presStyleCnt="0"/>
      <dgm:spPr/>
    </dgm:pt>
    <dgm:pt modelId="{E5E44FD1-D720-41F7-B15C-685A1806734F}" type="pres">
      <dgm:prSet presAssocID="{6E884A16-2918-4156-9A07-A5FCBFDD159A}" presName="thickLine" presStyleLbl="alignNode1" presStyleIdx="5" presStyleCnt="6"/>
      <dgm:spPr/>
    </dgm:pt>
    <dgm:pt modelId="{EB9E66D8-6CE1-4436-90FA-952046F51220}" type="pres">
      <dgm:prSet presAssocID="{6E884A16-2918-4156-9A07-A5FCBFDD159A}" presName="horz1" presStyleCnt="0"/>
      <dgm:spPr/>
    </dgm:pt>
    <dgm:pt modelId="{680E77D8-322B-45B5-B19D-9E8562D4EF2E}" type="pres">
      <dgm:prSet presAssocID="{6E884A16-2918-4156-9A07-A5FCBFDD159A}" presName="tx1" presStyleLbl="revTx" presStyleIdx="5" presStyleCnt="6"/>
      <dgm:spPr/>
    </dgm:pt>
    <dgm:pt modelId="{65773B57-B5AB-45A0-A04C-1F0022B7F751}" type="pres">
      <dgm:prSet presAssocID="{6E884A16-2918-4156-9A07-A5FCBFDD159A}" presName="vert1" presStyleCnt="0"/>
      <dgm:spPr/>
    </dgm:pt>
  </dgm:ptLst>
  <dgm:cxnLst>
    <dgm:cxn modelId="{A397B51A-7DB4-4E01-A21C-6BF2FE63EF4D}" srcId="{2D2F6B35-C55F-44D3-97D0-002F594820C0}" destId="{869AD8C4-1E31-4CAA-9EDF-26012CBC6249}" srcOrd="2" destOrd="0" parTransId="{52D7C567-C581-4181-95DB-9B3BC550AE2C}" sibTransId="{56D9891E-74D0-433A-B4A0-CBA6C049923F}"/>
    <dgm:cxn modelId="{A12FF629-C422-4D3E-B639-0435291EF811}" type="presOf" srcId="{F6A74749-82A7-4ECA-A2B5-B54A36AFDF94}" destId="{20191827-ACA5-46C7-B99F-11A2FF095F01}" srcOrd="0" destOrd="0" presId="urn:microsoft.com/office/officeart/2008/layout/LinedList"/>
    <dgm:cxn modelId="{9C743D2B-106B-463D-9885-EA0D914D298C}" type="presOf" srcId="{8DA4CA42-B714-4C87-B502-7B35514AAFF0}" destId="{F073342F-E7B1-4D38-B008-8A755C217B32}" srcOrd="0" destOrd="0" presId="urn:microsoft.com/office/officeart/2008/layout/LinedList"/>
    <dgm:cxn modelId="{C29C8C31-5A44-444A-B506-2D5AA1A96C5F}" srcId="{2D2F6B35-C55F-44D3-97D0-002F594820C0}" destId="{74E1B776-9685-4B60-887F-5EDC2D54EE57}" srcOrd="3" destOrd="0" parTransId="{C8C04B3D-229F-4335-AF20-315EB79FEE33}" sibTransId="{235524E4-F2BC-4D0A-8CC1-DE6E1B59212D}"/>
    <dgm:cxn modelId="{4A48813D-A688-4F5C-9BF2-566842EDB466}" srcId="{2D2F6B35-C55F-44D3-97D0-002F594820C0}" destId="{6E884A16-2918-4156-9A07-A5FCBFDD159A}" srcOrd="5" destOrd="0" parTransId="{51B06CD7-D5E7-4111-94C9-28CA1FF873AE}" sibTransId="{98D008AB-99DA-4864-A7F0-41483AAFBF88}"/>
    <dgm:cxn modelId="{95684360-01B1-4781-83AC-4D3213F49E4E}" type="presOf" srcId="{6E884A16-2918-4156-9A07-A5FCBFDD159A}" destId="{680E77D8-322B-45B5-B19D-9E8562D4EF2E}" srcOrd="0" destOrd="0" presId="urn:microsoft.com/office/officeart/2008/layout/LinedList"/>
    <dgm:cxn modelId="{A5CCA96C-6684-4247-9268-1AD435323BEE}" srcId="{2D2F6B35-C55F-44D3-97D0-002F594820C0}" destId="{663415F7-6D23-474D-92C7-097790BB7D5B}" srcOrd="4" destOrd="0" parTransId="{A5522022-9F89-4459-A2B7-D515240F62F6}" sibTransId="{42F5E5A6-DCD0-4B16-A6C5-8835367CBEC5}"/>
    <dgm:cxn modelId="{CABB467C-1189-4C03-AD60-D5ADC1DFA342}" type="presOf" srcId="{869AD8C4-1E31-4CAA-9EDF-26012CBC6249}" destId="{FD7D6FC3-210D-4436-A02E-7ECFDDF964C3}" srcOrd="0" destOrd="0" presId="urn:microsoft.com/office/officeart/2008/layout/LinedList"/>
    <dgm:cxn modelId="{083F8D8B-FFC6-44B9-8BFD-0E0EAF658196}" srcId="{2D2F6B35-C55F-44D3-97D0-002F594820C0}" destId="{8DA4CA42-B714-4C87-B502-7B35514AAFF0}" srcOrd="1" destOrd="0" parTransId="{BD01B648-A1FF-43B5-AE47-598C17F612BE}" sibTransId="{F3263A9B-74A4-426F-A59C-B4940646A045}"/>
    <dgm:cxn modelId="{29F44D9A-5FB2-4F4C-A987-054F9F9C6B5F}" type="presOf" srcId="{663415F7-6D23-474D-92C7-097790BB7D5B}" destId="{D7290E81-D11A-4E2B-B470-452342813D07}" srcOrd="0" destOrd="0" presId="urn:microsoft.com/office/officeart/2008/layout/LinedList"/>
    <dgm:cxn modelId="{F17C94A0-1B14-485B-8DE7-89183B3F30EA}" srcId="{2D2F6B35-C55F-44D3-97D0-002F594820C0}" destId="{F6A74749-82A7-4ECA-A2B5-B54A36AFDF94}" srcOrd="0" destOrd="0" parTransId="{94C529F5-C5C7-4DC6-A17E-12B3AB1B68B9}" sibTransId="{62689E11-B5D7-4E72-B4F5-BA0F064F9AF4}"/>
    <dgm:cxn modelId="{89586FBD-5DA3-4466-909B-9D2840DF7437}" type="presOf" srcId="{74E1B776-9685-4B60-887F-5EDC2D54EE57}" destId="{48CEB988-AA77-4B19-9704-564867216678}" srcOrd="0" destOrd="0" presId="urn:microsoft.com/office/officeart/2008/layout/LinedList"/>
    <dgm:cxn modelId="{59CDF1EA-9C32-4DAE-8044-B90F5053A9B3}" type="presOf" srcId="{2D2F6B35-C55F-44D3-97D0-002F594820C0}" destId="{9DB6AE76-EC0C-455A-812C-E2D26FE0E2B4}" srcOrd="0" destOrd="0" presId="urn:microsoft.com/office/officeart/2008/layout/LinedList"/>
    <dgm:cxn modelId="{15985372-9000-466F-A6D5-CFB691DC9D0A}" type="presParOf" srcId="{9DB6AE76-EC0C-455A-812C-E2D26FE0E2B4}" destId="{5B941D17-14D0-4BFC-A19E-AE5C29081B1A}" srcOrd="0" destOrd="0" presId="urn:microsoft.com/office/officeart/2008/layout/LinedList"/>
    <dgm:cxn modelId="{CEA5C43F-38E4-480C-8A57-40AFE147C411}" type="presParOf" srcId="{9DB6AE76-EC0C-455A-812C-E2D26FE0E2B4}" destId="{DEEF3F34-33F5-4B45-AC59-88994F62DD0C}" srcOrd="1" destOrd="0" presId="urn:microsoft.com/office/officeart/2008/layout/LinedList"/>
    <dgm:cxn modelId="{2687539A-CF53-41A8-AA28-F538247F5BC7}" type="presParOf" srcId="{DEEF3F34-33F5-4B45-AC59-88994F62DD0C}" destId="{20191827-ACA5-46C7-B99F-11A2FF095F01}" srcOrd="0" destOrd="0" presId="urn:microsoft.com/office/officeart/2008/layout/LinedList"/>
    <dgm:cxn modelId="{84CAD71E-1CF4-494D-A8F2-548356711264}" type="presParOf" srcId="{DEEF3F34-33F5-4B45-AC59-88994F62DD0C}" destId="{6F4344B6-1F65-4C33-BE7B-5E2E920862BF}" srcOrd="1" destOrd="0" presId="urn:microsoft.com/office/officeart/2008/layout/LinedList"/>
    <dgm:cxn modelId="{CE635F8C-C9D1-4851-95F8-ECC8001E2B30}" type="presParOf" srcId="{9DB6AE76-EC0C-455A-812C-E2D26FE0E2B4}" destId="{B204348D-EC03-4F51-A4F5-BA99A3BA9F60}" srcOrd="2" destOrd="0" presId="urn:microsoft.com/office/officeart/2008/layout/LinedList"/>
    <dgm:cxn modelId="{56A52818-4B8F-4133-9B4C-3BC2215289B5}" type="presParOf" srcId="{9DB6AE76-EC0C-455A-812C-E2D26FE0E2B4}" destId="{B7FCED95-4033-40A0-9693-1D8207CAB5E6}" srcOrd="3" destOrd="0" presId="urn:microsoft.com/office/officeart/2008/layout/LinedList"/>
    <dgm:cxn modelId="{ACDB826C-1731-40C7-BB05-EB1111CE4E69}" type="presParOf" srcId="{B7FCED95-4033-40A0-9693-1D8207CAB5E6}" destId="{F073342F-E7B1-4D38-B008-8A755C217B32}" srcOrd="0" destOrd="0" presId="urn:microsoft.com/office/officeart/2008/layout/LinedList"/>
    <dgm:cxn modelId="{C9B77D34-3F3C-40D6-B65F-2E561DAB29E3}" type="presParOf" srcId="{B7FCED95-4033-40A0-9693-1D8207CAB5E6}" destId="{F9160CDB-271C-48EE-AA45-3B352D129E6D}" srcOrd="1" destOrd="0" presId="urn:microsoft.com/office/officeart/2008/layout/LinedList"/>
    <dgm:cxn modelId="{F406138C-9900-470F-BCC7-663B8F01D3B8}" type="presParOf" srcId="{9DB6AE76-EC0C-455A-812C-E2D26FE0E2B4}" destId="{8914EC9B-7781-4EB0-A029-133405FF0274}" srcOrd="4" destOrd="0" presId="urn:microsoft.com/office/officeart/2008/layout/LinedList"/>
    <dgm:cxn modelId="{CFB1A4B9-C4B4-4E84-8494-853FDB26ED9D}" type="presParOf" srcId="{9DB6AE76-EC0C-455A-812C-E2D26FE0E2B4}" destId="{2FD6A08E-A7B3-41BF-946F-0FBE3FA7552A}" srcOrd="5" destOrd="0" presId="urn:microsoft.com/office/officeart/2008/layout/LinedList"/>
    <dgm:cxn modelId="{7A0892ED-7D50-44D2-B248-7F8AF559F900}" type="presParOf" srcId="{2FD6A08E-A7B3-41BF-946F-0FBE3FA7552A}" destId="{FD7D6FC3-210D-4436-A02E-7ECFDDF964C3}" srcOrd="0" destOrd="0" presId="urn:microsoft.com/office/officeart/2008/layout/LinedList"/>
    <dgm:cxn modelId="{78122AF3-3342-46DD-AEEC-EBEAECB0C644}" type="presParOf" srcId="{2FD6A08E-A7B3-41BF-946F-0FBE3FA7552A}" destId="{7467DED1-EF70-4D35-B78E-36E1FD15AE93}" srcOrd="1" destOrd="0" presId="urn:microsoft.com/office/officeart/2008/layout/LinedList"/>
    <dgm:cxn modelId="{0C6447C3-B512-46CE-8FA3-0ACD1E38C136}" type="presParOf" srcId="{9DB6AE76-EC0C-455A-812C-E2D26FE0E2B4}" destId="{6DE7DF08-DDEC-4A8A-9E07-CD0AF135FA51}" srcOrd="6" destOrd="0" presId="urn:microsoft.com/office/officeart/2008/layout/LinedList"/>
    <dgm:cxn modelId="{80869C4F-D7DC-43D2-9F1A-72D382EF896E}" type="presParOf" srcId="{9DB6AE76-EC0C-455A-812C-E2D26FE0E2B4}" destId="{1D4A75A3-A33B-4708-B39B-6924277191E9}" srcOrd="7" destOrd="0" presId="urn:microsoft.com/office/officeart/2008/layout/LinedList"/>
    <dgm:cxn modelId="{CFEDBF03-1693-4C7B-87F4-25A944FDE6B6}" type="presParOf" srcId="{1D4A75A3-A33B-4708-B39B-6924277191E9}" destId="{48CEB988-AA77-4B19-9704-564867216678}" srcOrd="0" destOrd="0" presId="urn:microsoft.com/office/officeart/2008/layout/LinedList"/>
    <dgm:cxn modelId="{4A1F7842-7077-41E7-9017-B1483FC54AF1}" type="presParOf" srcId="{1D4A75A3-A33B-4708-B39B-6924277191E9}" destId="{D7A9B475-2C5F-4C6B-8338-E63D8B6BB861}" srcOrd="1" destOrd="0" presId="urn:microsoft.com/office/officeart/2008/layout/LinedList"/>
    <dgm:cxn modelId="{CD1A95B6-826A-4D2B-8A38-97668582ABD8}" type="presParOf" srcId="{9DB6AE76-EC0C-455A-812C-E2D26FE0E2B4}" destId="{71F4BB67-ADC8-4E60-B550-2E5855A89A44}" srcOrd="8" destOrd="0" presId="urn:microsoft.com/office/officeart/2008/layout/LinedList"/>
    <dgm:cxn modelId="{F12262CF-FAC1-4C9E-89AB-78F463563C7A}" type="presParOf" srcId="{9DB6AE76-EC0C-455A-812C-E2D26FE0E2B4}" destId="{C10D10A1-2EF6-441E-AF6F-C3428A8ADBCE}" srcOrd="9" destOrd="0" presId="urn:microsoft.com/office/officeart/2008/layout/LinedList"/>
    <dgm:cxn modelId="{C51F374A-B0F4-41E1-93D0-9BFC8137D3DA}" type="presParOf" srcId="{C10D10A1-2EF6-441E-AF6F-C3428A8ADBCE}" destId="{D7290E81-D11A-4E2B-B470-452342813D07}" srcOrd="0" destOrd="0" presId="urn:microsoft.com/office/officeart/2008/layout/LinedList"/>
    <dgm:cxn modelId="{4517C586-4CB0-4BC8-931B-228B509361C6}" type="presParOf" srcId="{C10D10A1-2EF6-441E-AF6F-C3428A8ADBCE}" destId="{EB591CE3-865B-4EBD-B7D9-D3B6F890CE16}" srcOrd="1" destOrd="0" presId="urn:microsoft.com/office/officeart/2008/layout/LinedList"/>
    <dgm:cxn modelId="{706093CE-4521-4DDC-A5ED-757B42E6862E}" type="presParOf" srcId="{9DB6AE76-EC0C-455A-812C-E2D26FE0E2B4}" destId="{E5E44FD1-D720-41F7-B15C-685A1806734F}" srcOrd="10" destOrd="0" presId="urn:microsoft.com/office/officeart/2008/layout/LinedList"/>
    <dgm:cxn modelId="{CDC75307-75A7-4F28-8BE8-9881F059CA0D}" type="presParOf" srcId="{9DB6AE76-EC0C-455A-812C-E2D26FE0E2B4}" destId="{EB9E66D8-6CE1-4436-90FA-952046F51220}" srcOrd="11" destOrd="0" presId="urn:microsoft.com/office/officeart/2008/layout/LinedList"/>
    <dgm:cxn modelId="{E0379FE9-442F-4B4B-B511-29D389A66DD6}" type="presParOf" srcId="{EB9E66D8-6CE1-4436-90FA-952046F51220}" destId="{680E77D8-322B-45B5-B19D-9E8562D4EF2E}" srcOrd="0" destOrd="0" presId="urn:microsoft.com/office/officeart/2008/layout/LinedList"/>
    <dgm:cxn modelId="{EA28C7C5-3E34-4996-937D-D2869DEDCDD6}" type="presParOf" srcId="{EB9E66D8-6CE1-4436-90FA-952046F51220}" destId="{65773B57-B5AB-45A0-A04C-1F0022B7F75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3E68191-45F6-4096-8B8C-F98A6F9A63D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898F415-831F-42DC-A3E2-0FC4B02141CE}">
      <dgm:prSet/>
      <dgm:spPr/>
      <dgm:t>
        <a:bodyPr/>
        <a:lstStyle/>
        <a:p>
          <a:r>
            <a:rPr lang="en-GB"/>
            <a:t>To save time </a:t>
          </a:r>
          <a:endParaRPr lang="en-US"/>
        </a:p>
      </dgm:t>
    </dgm:pt>
    <dgm:pt modelId="{A84D2F5C-9301-4419-B4A9-2921E2D36D81}" type="parTrans" cxnId="{643855BA-5D87-4740-92D2-BB4E4B347764}">
      <dgm:prSet/>
      <dgm:spPr/>
      <dgm:t>
        <a:bodyPr/>
        <a:lstStyle/>
        <a:p>
          <a:endParaRPr lang="en-US"/>
        </a:p>
      </dgm:t>
    </dgm:pt>
    <dgm:pt modelId="{3CED9D3D-45C7-419F-B8F2-4C027A2CEBBA}" type="sibTrans" cxnId="{643855BA-5D87-4740-92D2-BB4E4B347764}">
      <dgm:prSet/>
      <dgm:spPr/>
      <dgm:t>
        <a:bodyPr/>
        <a:lstStyle/>
        <a:p>
          <a:endParaRPr lang="en-US"/>
        </a:p>
      </dgm:t>
    </dgm:pt>
    <dgm:pt modelId="{BA56F2E6-4125-43B0-A29F-6D8B01CE0708}">
      <dgm:prSet/>
      <dgm:spPr/>
      <dgm:t>
        <a:bodyPr/>
        <a:lstStyle/>
        <a:p>
          <a:r>
            <a:rPr lang="en-GB"/>
            <a:t>To decided whether or not the text is worth reading </a:t>
          </a:r>
          <a:endParaRPr lang="en-US"/>
        </a:p>
      </dgm:t>
    </dgm:pt>
    <dgm:pt modelId="{164B5998-80EF-4E38-BF94-75D0A3732CC7}" type="parTrans" cxnId="{DD31480B-7437-46F7-8834-AA2811FF95B5}">
      <dgm:prSet/>
      <dgm:spPr/>
      <dgm:t>
        <a:bodyPr/>
        <a:lstStyle/>
        <a:p>
          <a:endParaRPr lang="en-US"/>
        </a:p>
      </dgm:t>
    </dgm:pt>
    <dgm:pt modelId="{7053C578-B6A0-407E-A6BF-B47B76F1B19A}" type="sibTrans" cxnId="{DD31480B-7437-46F7-8834-AA2811FF95B5}">
      <dgm:prSet/>
      <dgm:spPr/>
      <dgm:t>
        <a:bodyPr/>
        <a:lstStyle/>
        <a:p>
          <a:endParaRPr lang="en-US"/>
        </a:p>
      </dgm:t>
    </dgm:pt>
    <dgm:pt modelId="{FD89B97D-0CC0-474C-991E-7875C8082568}">
      <dgm:prSet/>
      <dgm:spPr/>
      <dgm:t>
        <a:bodyPr/>
        <a:lstStyle/>
        <a:p>
          <a:r>
            <a:rPr lang="en-GB"/>
            <a:t>To locate relevant sections for deeper reading </a:t>
          </a:r>
          <a:endParaRPr lang="en-US"/>
        </a:p>
      </dgm:t>
    </dgm:pt>
    <dgm:pt modelId="{73CFF679-36F6-4AFA-8F30-7847412A219A}" type="parTrans" cxnId="{131282CB-0700-4CA7-8614-0510503DA115}">
      <dgm:prSet/>
      <dgm:spPr/>
      <dgm:t>
        <a:bodyPr/>
        <a:lstStyle/>
        <a:p>
          <a:endParaRPr lang="en-US"/>
        </a:p>
      </dgm:t>
    </dgm:pt>
    <dgm:pt modelId="{12552452-6C98-4FFF-A675-8820F86D3713}" type="sibTrans" cxnId="{131282CB-0700-4CA7-8614-0510503DA115}">
      <dgm:prSet/>
      <dgm:spPr/>
      <dgm:t>
        <a:bodyPr/>
        <a:lstStyle/>
        <a:p>
          <a:endParaRPr lang="en-US"/>
        </a:p>
      </dgm:t>
    </dgm:pt>
    <dgm:pt modelId="{10AEED08-C08B-4832-BE0A-2D979B47D692}" type="pres">
      <dgm:prSet presAssocID="{E3E68191-45F6-4096-8B8C-F98A6F9A63D0}" presName="root" presStyleCnt="0">
        <dgm:presLayoutVars>
          <dgm:dir/>
          <dgm:resizeHandles val="exact"/>
        </dgm:presLayoutVars>
      </dgm:prSet>
      <dgm:spPr/>
    </dgm:pt>
    <dgm:pt modelId="{BDC1464B-A39C-4FC1-AA86-E6618272E646}" type="pres">
      <dgm:prSet presAssocID="{9898F415-831F-42DC-A3E2-0FC4B02141CE}" presName="compNode" presStyleCnt="0"/>
      <dgm:spPr/>
    </dgm:pt>
    <dgm:pt modelId="{B91585B1-7AD4-4495-8799-D9E776EF0F20}" type="pres">
      <dgm:prSet presAssocID="{9898F415-831F-42DC-A3E2-0FC4B02141CE}" presName="bgRect" presStyleLbl="bgShp" presStyleIdx="0" presStyleCnt="3"/>
      <dgm:spPr/>
    </dgm:pt>
    <dgm:pt modelId="{4BAC4465-808E-4DF8-93ED-A33C85929563}" type="pres">
      <dgm:prSet presAssocID="{9898F415-831F-42DC-A3E2-0FC4B02141C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FD3FFB00-D6EC-4F59-9D7B-12899A1A113E}" type="pres">
      <dgm:prSet presAssocID="{9898F415-831F-42DC-A3E2-0FC4B02141CE}" presName="spaceRect" presStyleCnt="0"/>
      <dgm:spPr/>
    </dgm:pt>
    <dgm:pt modelId="{C3A397F2-F133-4987-94A4-2982055C4FF0}" type="pres">
      <dgm:prSet presAssocID="{9898F415-831F-42DC-A3E2-0FC4B02141CE}" presName="parTx" presStyleLbl="revTx" presStyleIdx="0" presStyleCnt="3">
        <dgm:presLayoutVars>
          <dgm:chMax val="0"/>
          <dgm:chPref val="0"/>
        </dgm:presLayoutVars>
      </dgm:prSet>
      <dgm:spPr/>
    </dgm:pt>
    <dgm:pt modelId="{04B04FD5-FC4D-46B9-AE57-C6AC80D1197A}" type="pres">
      <dgm:prSet presAssocID="{3CED9D3D-45C7-419F-B8F2-4C027A2CEBBA}" presName="sibTrans" presStyleCnt="0"/>
      <dgm:spPr/>
    </dgm:pt>
    <dgm:pt modelId="{E57FFD6B-A15D-4164-B7C0-98EDD8406403}" type="pres">
      <dgm:prSet presAssocID="{BA56F2E6-4125-43B0-A29F-6D8B01CE0708}" presName="compNode" presStyleCnt="0"/>
      <dgm:spPr/>
    </dgm:pt>
    <dgm:pt modelId="{37922AC1-4187-4974-9D3E-117ED1BBC35A}" type="pres">
      <dgm:prSet presAssocID="{BA56F2E6-4125-43B0-A29F-6D8B01CE0708}" presName="bgRect" presStyleLbl="bgShp" presStyleIdx="1" presStyleCnt="3"/>
      <dgm:spPr/>
    </dgm:pt>
    <dgm:pt modelId="{0C0BF305-786A-4FB1-8C65-2AC27205FBAD}" type="pres">
      <dgm:prSet presAssocID="{BA56F2E6-4125-43B0-A29F-6D8B01CE070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E16BC56C-2A2D-4D11-B771-4E15E58B2D58}" type="pres">
      <dgm:prSet presAssocID="{BA56F2E6-4125-43B0-A29F-6D8B01CE0708}" presName="spaceRect" presStyleCnt="0"/>
      <dgm:spPr/>
    </dgm:pt>
    <dgm:pt modelId="{694980C2-57FC-4C76-9562-87315B9CB95E}" type="pres">
      <dgm:prSet presAssocID="{BA56F2E6-4125-43B0-A29F-6D8B01CE0708}" presName="parTx" presStyleLbl="revTx" presStyleIdx="1" presStyleCnt="3">
        <dgm:presLayoutVars>
          <dgm:chMax val="0"/>
          <dgm:chPref val="0"/>
        </dgm:presLayoutVars>
      </dgm:prSet>
      <dgm:spPr/>
    </dgm:pt>
    <dgm:pt modelId="{366E46F5-29D5-457D-9AE4-22217586599F}" type="pres">
      <dgm:prSet presAssocID="{7053C578-B6A0-407E-A6BF-B47B76F1B19A}" presName="sibTrans" presStyleCnt="0"/>
      <dgm:spPr/>
    </dgm:pt>
    <dgm:pt modelId="{217B5B28-6AC6-46C2-91A9-CE4D2C5A37D4}" type="pres">
      <dgm:prSet presAssocID="{FD89B97D-0CC0-474C-991E-7875C8082568}" presName="compNode" presStyleCnt="0"/>
      <dgm:spPr/>
    </dgm:pt>
    <dgm:pt modelId="{EE5AA516-D188-4ECD-996A-8C0F077CC3F5}" type="pres">
      <dgm:prSet presAssocID="{FD89B97D-0CC0-474C-991E-7875C8082568}" presName="bgRect" presStyleLbl="bgShp" presStyleIdx="2" presStyleCnt="3"/>
      <dgm:spPr/>
    </dgm:pt>
    <dgm:pt modelId="{204CFA5A-F798-4E79-85D8-3BE680587F7F}" type="pres">
      <dgm:prSet presAssocID="{FD89B97D-0CC0-474C-991E-7875C808256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6A631DB9-10FD-4105-BC33-6C7472D3E3C9}" type="pres">
      <dgm:prSet presAssocID="{FD89B97D-0CC0-474C-991E-7875C8082568}" presName="spaceRect" presStyleCnt="0"/>
      <dgm:spPr/>
    </dgm:pt>
    <dgm:pt modelId="{B58AA306-1D45-42F9-A0DA-F09BEAC74513}" type="pres">
      <dgm:prSet presAssocID="{FD89B97D-0CC0-474C-991E-7875C8082568}" presName="parTx" presStyleLbl="revTx" presStyleIdx="2" presStyleCnt="3">
        <dgm:presLayoutVars>
          <dgm:chMax val="0"/>
          <dgm:chPref val="0"/>
        </dgm:presLayoutVars>
      </dgm:prSet>
      <dgm:spPr/>
    </dgm:pt>
  </dgm:ptLst>
  <dgm:cxnLst>
    <dgm:cxn modelId="{DD31480B-7437-46F7-8834-AA2811FF95B5}" srcId="{E3E68191-45F6-4096-8B8C-F98A6F9A63D0}" destId="{BA56F2E6-4125-43B0-A29F-6D8B01CE0708}" srcOrd="1" destOrd="0" parTransId="{164B5998-80EF-4E38-BF94-75D0A3732CC7}" sibTransId="{7053C578-B6A0-407E-A6BF-B47B76F1B19A}"/>
    <dgm:cxn modelId="{BE01B02F-5984-4FA6-8A09-CE1256BA67CF}" type="presOf" srcId="{E3E68191-45F6-4096-8B8C-F98A6F9A63D0}" destId="{10AEED08-C08B-4832-BE0A-2D979B47D692}" srcOrd="0" destOrd="0" presId="urn:microsoft.com/office/officeart/2018/2/layout/IconVerticalSolidList"/>
    <dgm:cxn modelId="{F87F2A53-361F-4764-9D68-1DB9470A3F55}" type="presOf" srcId="{9898F415-831F-42DC-A3E2-0FC4B02141CE}" destId="{C3A397F2-F133-4987-94A4-2982055C4FF0}" srcOrd="0" destOrd="0" presId="urn:microsoft.com/office/officeart/2018/2/layout/IconVerticalSolidList"/>
    <dgm:cxn modelId="{5CA1E67C-ABEE-444A-822F-887A5DD39F7E}" type="presOf" srcId="{BA56F2E6-4125-43B0-A29F-6D8B01CE0708}" destId="{694980C2-57FC-4C76-9562-87315B9CB95E}" srcOrd="0" destOrd="0" presId="urn:microsoft.com/office/officeart/2018/2/layout/IconVerticalSolidList"/>
    <dgm:cxn modelId="{94A72CB5-4AC4-4A8E-BBE6-13CD76C30E74}" type="presOf" srcId="{FD89B97D-0CC0-474C-991E-7875C8082568}" destId="{B58AA306-1D45-42F9-A0DA-F09BEAC74513}" srcOrd="0" destOrd="0" presId="urn:microsoft.com/office/officeart/2018/2/layout/IconVerticalSolidList"/>
    <dgm:cxn modelId="{643855BA-5D87-4740-92D2-BB4E4B347764}" srcId="{E3E68191-45F6-4096-8B8C-F98A6F9A63D0}" destId="{9898F415-831F-42DC-A3E2-0FC4B02141CE}" srcOrd="0" destOrd="0" parTransId="{A84D2F5C-9301-4419-B4A9-2921E2D36D81}" sibTransId="{3CED9D3D-45C7-419F-B8F2-4C027A2CEBBA}"/>
    <dgm:cxn modelId="{131282CB-0700-4CA7-8614-0510503DA115}" srcId="{E3E68191-45F6-4096-8B8C-F98A6F9A63D0}" destId="{FD89B97D-0CC0-474C-991E-7875C8082568}" srcOrd="2" destOrd="0" parTransId="{73CFF679-36F6-4AFA-8F30-7847412A219A}" sibTransId="{12552452-6C98-4FFF-A675-8820F86D3713}"/>
    <dgm:cxn modelId="{9A6BBE10-A0E2-4363-ADF2-6D9AB3565111}" type="presParOf" srcId="{10AEED08-C08B-4832-BE0A-2D979B47D692}" destId="{BDC1464B-A39C-4FC1-AA86-E6618272E646}" srcOrd="0" destOrd="0" presId="urn:microsoft.com/office/officeart/2018/2/layout/IconVerticalSolidList"/>
    <dgm:cxn modelId="{B7FDC831-184D-4C3B-8949-B1FF378EE457}" type="presParOf" srcId="{BDC1464B-A39C-4FC1-AA86-E6618272E646}" destId="{B91585B1-7AD4-4495-8799-D9E776EF0F20}" srcOrd="0" destOrd="0" presId="urn:microsoft.com/office/officeart/2018/2/layout/IconVerticalSolidList"/>
    <dgm:cxn modelId="{687131E6-2E8C-4A8B-A199-2D01F01917AC}" type="presParOf" srcId="{BDC1464B-A39C-4FC1-AA86-E6618272E646}" destId="{4BAC4465-808E-4DF8-93ED-A33C85929563}" srcOrd="1" destOrd="0" presId="urn:microsoft.com/office/officeart/2018/2/layout/IconVerticalSolidList"/>
    <dgm:cxn modelId="{AF232400-30ED-43C8-8090-79B9A1E46EE9}" type="presParOf" srcId="{BDC1464B-A39C-4FC1-AA86-E6618272E646}" destId="{FD3FFB00-D6EC-4F59-9D7B-12899A1A113E}" srcOrd="2" destOrd="0" presId="urn:microsoft.com/office/officeart/2018/2/layout/IconVerticalSolidList"/>
    <dgm:cxn modelId="{637F1343-7E95-4263-B51F-C202EC7D4BD1}" type="presParOf" srcId="{BDC1464B-A39C-4FC1-AA86-E6618272E646}" destId="{C3A397F2-F133-4987-94A4-2982055C4FF0}" srcOrd="3" destOrd="0" presId="urn:microsoft.com/office/officeart/2018/2/layout/IconVerticalSolidList"/>
    <dgm:cxn modelId="{10B184CA-87A2-49D5-8EFD-C7D1E4691478}" type="presParOf" srcId="{10AEED08-C08B-4832-BE0A-2D979B47D692}" destId="{04B04FD5-FC4D-46B9-AE57-C6AC80D1197A}" srcOrd="1" destOrd="0" presId="urn:microsoft.com/office/officeart/2018/2/layout/IconVerticalSolidList"/>
    <dgm:cxn modelId="{8A042D07-86DF-4301-8B1A-F706E41F6A6A}" type="presParOf" srcId="{10AEED08-C08B-4832-BE0A-2D979B47D692}" destId="{E57FFD6B-A15D-4164-B7C0-98EDD8406403}" srcOrd="2" destOrd="0" presId="urn:microsoft.com/office/officeart/2018/2/layout/IconVerticalSolidList"/>
    <dgm:cxn modelId="{ED6AA7F3-84D6-4E9B-B436-45A3DC517643}" type="presParOf" srcId="{E57FFD6B-A15D-4164-B7C0-98EDD8406403}" destId="{37922AC1-4187-4974-9D3E-117ED1BBC35A}" srcOrd="0" destOrd="0" presId="urn:microsoft.com/office/officeart/2018/2/layout/IconVerticalSolidList"/>
    <dgm:cxn modelId="{FDF7A5C7-A584-46E2-8A8F-198CC52604D1}" type="presParOf" srcId="{E57FFD6B-A15D-4164-B7C0-98EDD8406403}" destId="{0C0BF305-786A-4FB1-8C65-2AC27205FBAD}" srcOrd="1" destOrd="0" presId="urn:microsoft.com/office/officeart/2018/2/layout/IconVerticalSolidList"/>
    <dgm:cxn modelId="{A9F65BD8-3C1A-411A-A1DE-BFB822DC5A53}" type="presParOf" srcId="{E57FFD6B-A15D-4164-B7C0-98EDD8406403}" destId="{E16BC56C-2A2D-4D11-B771-4E15E58B2D58}" srcOrd="2" destOrd="0" presId="urn:microsoft.com/office/officeart/2018/2/layout/IconVerticalSolidList"/>
    <dgm:cxn modelId="{B0E35A2F-9DE4-4F6C-BF77-A754731F7942}" type="presParOf" srcId="{E57FFD6B-A15D-4164-B7C0-98EDD8406403}" destId="{694980C2-57FC-4C76-9562-87315B9CB95E}" srcOrd="3" destOrd="0" presId="urn:microsoft.com/office/officeart/2018/2/layout/IconVerticalSolidList"/>
    <dgm:cxn modelId="{502E06D1-D57D-4E10-8684-78101204B394}" type="presParOf" srcId="{10AEED08-C08B-4832-BE0A-2D979B47D692}" destId="{366E46F5-29D5-457D-9AE4-22217586599F}" srcOrd="3" destOrd="0" presId="urn:microsoft.com/office/officeart/2018/2/layout/IconVerticalSolidList"/>
    <dgm:cxn modelId="{C7D17412-1AC1-4907-A259-B07DCA2E6E99}" type="presParOf" srcId="{10AEED08-C08B-4832-BE0A-2D979B47D692}" destId="{217B5B28-6AC6-46C2-91A9-CE4D2C5A37D4}" srcOrd="4" destOrd="0" presId="urn:microsoft.com/office/officeart/2018/2/layout/IconVerticalSolidList"/>
    <dgm:cxn modelId="{CC3BB3E9-B378-4AAB-B31B-A9CBA83FB81D}" type="presParOf" srcId="{217B5B28-6AC6-46C2-91A9-CE4D2C5A37D4}" destId="{EE5AA516-D188-4ECD-996A-8C0F077CC3F5}" srcOrd="0" destOrd="0" presId="urn:microsoft.com/office/officeart/2018/2/layout/IconVerticalSolidList"/>
    <dgm:cxn modelId="{3D6F0041-93B8-4844-9F5A-464EC9F28864}" type="presParOf" srcId="{217B5B28-6AC6-46C2-91A9-CE4D2C5A37D4}" destId="{204CFA5A-F798-4E79-85D8-3BE680587F7F}" srcOrd="1" destOrd="0" presId="urn:microsoft.com/office/officeart/2018/2/layout/IconVerticalSolidList"/>
    <dgm:cxn modelId="{145CFBF1-D386-49E2-B843-470ED01688E8}" type="presParOf" srcId="{217B5B28-6AC6-46C2-91A9-CE4D2C5A37D4}" destId="{6A631DB9-10FD-4105-BC33-6C7472D3E3C9}" srcOrd="2" destOrd="0" presId="urn:microsoft.com/office/officeart/2018/2/layout/IconVerticalSolidList"/>
    <dgm:cxn modelId="{18F9030D-4B8E-43F3-957D-FD322C4E1550}" type="presParOf" srcId="{217B5B28-6AC6-46C2-91A9-CE4D2C5A37D4}" destId="{B58AA306-1D45-42F9-A0DA-F09BEAC7451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0CDDB63-572E-47C1-8E88-596F44A9EA29}" type="doc">
      <dgm:prSet loTypeId="urn:microsoft.com/office/officeart/2016/7/layout/VerticalHollowActionList" loCatId="List" qsTypeId="urn:microsoft.com/office/officeart/2005/8/quickstyle/simple1" qsCatId="simple" csTypeId="urn:microsoft.com/office/officeart/2005/8/colors/accent1_2" csCatId="accent1"/>
      <dgm:spPr/>
      <dgm:t>
        <a:bodyPr/>
        <a:lstStyle/>
        <a:p>
          <a:endParaRPr lang="en-US"/>
        </a:p>
      </dgm:t>
    </dgm:pt>
    <dgm:pt modelId="{69AB5E19-F4C2-46B0-BE70-9C023014115C}">
      <dgm:prSet/>
      <dgm:spPr/>
      <dgm:t>
        <a:bodyPr/>
        <a:lstStyle/>
        <a:p>
          <a:r>
            <a:rPr lang="en-US"/>
            <a:t>Have</a:t>
          </a:r>
        </a:p>
      </dgm:t>
    </dgm:pt>
    <dgm:pt modelId="{FF85671F-0E1E-438C-BD3B-FB490AF4D635}" type="parTrans" cxnId="{997A7856-BAA0-4191-8111-297DC23824B6}">
      <dgm:prSet/>
      <dgm:spPr/>
      <dgm:t>
        <a:bodyPr/>
        <a:lstStyle/>
        <a:p>
          <a:endParaRPr lang="en-US"/>
        </a:p>
      </dgm:t>
    </dgm:pt>
    <dgm:pt modelId="{05C8189B-E49A-4BD0-9C93-6B37C0D9B4E1}" type="sibTrans" cxnId="{997A7856-BAA0-4191-8111-297DC23824B6}">
      <dgm:prSet/>
      <dgm:spPr/>
      <dgm:t>
        <a:bodyPr/>
        <a:lstStyle/>
        <a:p>
          <a:endParaRPr lang="en-US"/>
        </a:p>
      </dgm:t>
    </dgm:pt>
    <dgm:pt modelId="{D42CED94-5896-4F0E-B8B1-6EA8F6657AE1}">
      <dgm:prSet/>
      <dgm:spPr/>
      <dgm:t>
        <a:bodyPr/>
        <a:lstStyle/>
        <a:p>
          <a:r>
            <a:rPr lang="en-US"/>
            <a:t>You will have 2 minutes to read the following text from a book, and I would like you to: </a:t>
          </a:r>
        </a:p>
      </dgm:t>
    </dgm:pt>
    <dgm:pt modelId="{293411E1-2489-40EC-9D26-BDED8F42032E}" type="parTrans" cxnId="{D93B7045-716D-49EC-9247-6D3703111E86}">
      <dgm:prSet/>
      <dgm:spPr/>
      <dgm:t>
        <a:bodyPr/>
        <a:lstStyle/>
        <a:p>
          <a:endParaRPr lang="en-US"/>
        </a:p>
      </dgm:t>
    </dgm:pt>
    <dgm:pt modelId="{E2BFBCA5-87C8-4DBB-B4C7-872B50C3E3DB}" type="sibTrans" cxnId="{D93B7045-716D-49EC-9247-6D3703111E86}">
      <dgm:prSet/>
      <dgm:spPr/>
      <dgm:t>
        <a:bodyPr/>
        <a:lstStyle/>
        <a:p>
          <a:endParaRPr lang="en-US"/>
        </a:p>
      </dgm:t>
    </dgm:pt>
    <dgm:pt modelId="{285EBAF3-38E0-4F9B-ADFB-4CC3AF8484AB}">
      <dgm:prSet/>
      <dgm:spPr/>
      <dgm:t>
        <a:bodyPr/>
        <a:lstStyle/>
        <a:p>
          <a:r>
            <a:rPr lang="en-US"/>
            <a:t>Read</a:t>
          </a:r>
        </a:p>
      </dgm:t>
    </dgm:pt>
    <dgm:pt modelId="{967E4859-C0CA-4C92-914D-C57FD6E16938}" type="parTrans" cxnId="{D6AE634D-7557-4241-93F7-4D851FB6FD5B}">
      <dgm:prSet/>
      <dgm:spPr/>
      <dgm:t>
        <a:bodyPr/>
        <a:lstStyle/>
        <a:p>
          <a:endParaRPr lang="en-US"/>
        </a:p>
      </dgm:t>
    </dgm:pt>
    <dgm:pt modelId="{73F56029-6AF8-467B-8B5C-5B09F5E04F11}" type="sibTrans" cxnId="{D6AE634D-7557-4241-93F7-4D851FB6FD5B}">
      <dgm:prSet/>
      <dgm:spPr/>
      <dgm:t>
        <a:bodyPr/>
        <a:lstStyle/>
        <a:p>
          <a:endParaRPr lang="en-US"/>
        </a:p>
      </dgm:t>
    </dgm:pt>
    <dgm:pt modelId="{2BD828E7-6B3D-4B35-934F-52ABBE0EAC08}">
      <dgm:prSet/>
      <dgm:spPr/>
      <dgm:t>
        <a:bodyPr/>
        <a:lstStyle/>
        <a:p>
          <a:r>
            <a:rPr lang="en-US"/>
            <a:t>Read the headings and subheadings, </a:t>
          </a:r>
        </a:p>
      </dgm:t>
    </dgm:pt>
    <dgm:pt modelId="{9AB390AE-117D-4A8B-AF4A-2C5A4F0A09E6}" type="parTrans" cxnId="{DBD80401-971C-4DDB-8156-78168FE82F96}">
      <dgm:prSet/>
      <dgm:spPr/>
      <dgm:t>
        <a:bodyPr/>
        <a:lstStyle/>
        <a:p>
          <a:endParaRPr lang="en-US"/>
        </a:p>
      </dgm:t>
    </dgm:pt>
    <dgm:pt modelId="{9790D6DA-46C2-4EE4-B182-322162040EDC}" type="sibTrans" cxnId="{DBD80401-971C-4DDB-8156-78168FE82F96}">
      <dgm:prSet/>
      <dgm:spPr/>
      <dgm:t>
        <a:bodyPr/>
        <a:lstStyle/>
        <a:p>
          <a:endParaRPr lang="en-US"/>
        </a:p>
      </dgm:t>
    </dgm:pt>
    <dgm:pt modelId="{C9DB834A-D871-42A6-83E5-F485831712E7}">
      <dgm:prSet/>
      <dgm:spPr/>
      <dgm:t>
        <a:bodyPr/>
        <a:lstStyle/>
        <a:p>
          <a:r>
            <a:rPr lang="en-US"/>
            <a:t>Look</a:t>
          </a:r>
        </a:p>
      </dgm:t>
    </dgm:pt>
    <dgm:pt modelId="{8B9903AE-F7CB-440C-B2FF-2FAFBE246E2C}" type="parTrans" cxnId="{04085440-6937-47E2-A534-25236FDCB3E6}">
      <dgm:prSet/>
      <dgm:spPr/>
      <dgm:t>
        <a:bodyPr/>
        <a:lstStyle/>
        <a:p>
          <a:endParaRPr lang="en-US"/>
        </a:p>
      </dgm:t>
    </dgm:pt>
    <dgm:pt modelId="{5DF2AA28-4086-497E-9EC8-A66E6AAAA2D5}" type="sibTrans" cxnId="{04085440-6937-47E2-A534-25236FDCB3E6}">
      <dgm:prSet/>
      <dgm:spPr/>
      <dgm:t>
        <a:bodyPr/>
        <a:lstStyle/>
        <a:p>
          <a:endParaRPr lang="en-US"/>
        </a:p>
      </dgm:t>
    </dgm:pt>
    <dgm:pt modelId="{20726139-AFC3-4183-9459-3554B76FD17F}">
      <dgm:prSet/>
      <dgm:spPr/>
      <dgm:t>
        <a:bodyPr/>
        <a:lstStyle/>
        <a:p>
          <a:r>
            <a:rPr lang="en-US"/>
            <a:t>Look at the first sentence of each paragraph.</a:t>
          </a:r>
        </a:p>
      </dgm:t>
    </dgm:pt>
    <dgm:pt modelId="{FCBDC34D-AB3F-49CB-903D-0E5A9E3B6F78}" type="parTrans" cxnId="{F9F45F39-D764-4E23-8A26-8EFBC53D294B}">
      <dgm:prSet/>
      <dgm:spPr/>
      <dgm:t>
        <a:bodyPr/>
        <a:lstStyle/>
        <a:p>
          <a:endParaRPr lang="en-US"/>
        </a:p>
      </dgm:t>
    </dgm:pt>
    <dgm:pt modelId="{097EB2A5-358F-40D7-BCA4-800C1F6B2EB1}" type="sibTrans" cxnId="{F9F45F39-D764-4E23-8A26-8EFBC53D294B}">
      <dgm:prSet/>
      <dgm:spPr/>
      <dgm:t>
        <a:bodyPr/>
        <a:lstStyle/>
        <a:p>
          <a:endParaRPr lang="en-US"/>
        </a:p>
      </dgm:t>
    </dgm:pt>
    <dgm:pt modelId="{CF04AF56-B9E0-4693-8C87-0C50F82714D5}">
      <dgm:prSet/>
      <dgm:spPr/>
      <dgm:t>
        <a:bodyPr/>
        <a:lstStyle/>
        <a:p>
          <a:r>
            <a:rPr lang="en-US"/>
            <a:t>Identify</a:t>
          </a:r>
        </a:p>
      </dgm:t>
    </dgm:pt>
    <dgm:pt modelId="{51B73206-D052-4CF2-84B8-E067A11BA480}" type="parTrans" cxnId="{E2FE95C8-5899-4A8E-903A-F339B3057749}">
      <dgm:prSet/>
      <dgm:spPr/>
      <dgm:t>
        <a:bodyPr/>
        <a:lstStyle/>
        <a:p>
          <a:endParaRPr lang="en-US"/>
        </a:p>
      </dgm:t>
    </dgm:pt>
    <dgm:pt modelId="{B8700628-4B80-4324-8D61-ED0B88E5B7B1}" type="sibTrans" cxnId="{E2FE95C8-5899-4A8E-903A-F339B3057749}">
      <dgm:prSet/>
      <dgm:spPr/>
      <dgm:t>
        <a:bodyPr/>
        <a:lstStyle/>
        <a:p>
          <a:endParaRPr lang="en-US"/>
        </a:p>
      </dgm:t>
    </dgm:pt>
    <dgm:pt modelId="{1394C754-1B4C-4CF0-946A-7232A3949A13}">
      <dgm:prSet/>
      <dgm:spPr/>
      <dgm:t>
        <a:bodyPr/>
        <a:lstStyle/>
        <a:p>
          <a:r>
            <a:rPr lang="en-US"/>
            <a:t>Identify bold or italicised words</a:t>
          </a:r>
        </a:p>
      </dgm:t>
    </dgm:pt>
    <dgm:pt modelId="{C4AA4ADE-0796-417D-A1A9-10E32E30D240}" type="parTrans" cxnId="{286B29EC-2DD6-4DC4-BE81-B8378B9BEB9C}">
      <dgm:prSet/>
      <dgm:spPr/>
      <dgm:t>
        <a:bodyPr/>
        <a:lstStyle/>
        <a:p>
          <a:endParaRPr lang="en-US"/>
        </a:p>
      </dgm:t>
    </dgm:pt>
    <dgm:pt modelId="{B8E6048A-EE6D-4BDC-BA5F-E3324E2A27BA}" type="sibTrans" cxnId="{286B29EC-2DD6-4DC4-BE81-B8378B9BEB9C}">
      <dgm:prSet/>
      <dgm:spPr/>
      <dgm:t>
        <a:bodyPr/>
        <a:lstStyle/>
        <a:p>
          <a:endParaRPr lang="en-US"/>
        </a:p>
      </dgm:t>
    </dgm:pt>
    <dgm:pt modelId="{609246E9-C096-40E6-9141-30E136024C05}">
      <dgm:prSet/>
      <dgm:spPr/>
      <dgm:t>
        <a:bodyPr/>
        <a:lstStyle/>
        <a:p>
          <a:r>
            <a:rPr lang="en-US"/>
            <a:t>Ignore</a:t>
          </a:r>
        </a:p>
      </dgm:t>
    </dgm:pt>
    <dgm:pt modelId="{18BA329D-97D0-4EA2-BFBB-930C8EE48250}" type="parTrans" cxnId="{0CBD61C3-C1A2-4795-8A68-392606C01092}">
      <dgm:prSet/>
      <dgm:spPr/>
      <dgm:t>
        <a:bodyPr/>
        <a:lstStyle/>
        <a:p>
          <a:endParaRPr lang="en-US"/>
        </a:p>
      </dgm:t>
    </dgm:pt>
    <dgm:pt modelId="{86555D07-56C1-4134-A8AF-53FF65DA76E7}" type="sibTrans" cxnId="{0CBD61C3-C1A2-4795-8A68-392606C01092}">
      <dgm:prSet/>
      <dgm:spPr/>
      <dgm:t>
        <a:bodyPr/>
        <a:lstStyle/>
        <a:p>
          <a:endParaRPr lang="en-US"/>
        </a:p>
      </dgm:t>
    </dgm:pt>
    <dgm:pt modelId="{0409FE37-27B0-40EB-8E13-E1E72D78946C}">
      <dgm:prSet/>
      <dgm:spPr/>
      <dgm:t>
        <a:bodyPr/>
        <a:lstStyle/>
        <a:p>
          <a:r>
            <a:rPr lang="en-US"/>
            <a:t>Ignore detailed examples. </a:t>
          </a:r>
        </a:p>
      </dgm:t>
    </dgm:pt>
    <dgm:pt modelId="{E5C46391-8527-4ECB-B8DB-9C14E0B7ABC2}" type="parTrans" cxnId="{E71CD89A-2086-4F07-AE97-88E4C1D0AA7D}">
      <dgm:prSet/>
      <dgm:spPr/>
      <dgm:t>
        <a:bodyPr/>
        <a:lstStyle/>
        <a:p>
          <a:endParaRPr lang="en-US"/>
        </a:p>
      </dgm:t>
    </dgm:pt>
    <dgm:pt modelId="{3B315453-3FAB-492D-BA4E-24B6D71DA22B}" type="sibTrans" cxnId="{E71CD89A-2086-4F07-AE97-88E4C1D0AA7D}">
      <dgm:prSet/>
      <dgm:spPr/>
      <dgm:t>
        <a:bodyPr/>
        <a:lstStyle/>
        <a:p>
          <a:endParaRPr lang="en-US"/>
        </a:p>
      </dgm:t>
    </dgm:pt>
    <dgm:pt modelId="{5E50F071-41F7-4A3E-B8AB-D0B80B51F801}" type="pres">
      <dgm:prSet presAssocID="{E0CDDB63-572E-47C1-8E88-596F44A9EA29}" presName="Name0" presStyleCnt="0">
        <dgm:presLayoutVars>
          <dgm:dir/>
          <dgm:animLvl val="lvl"/>
          <dgm:resizeHandles val="exact"/>
        </dgm:presLayoutVars>
      </dgm:prSet>
      <dgm:spPr/>
    </dgm:pt>
    <dgm:pt modelId="{506109CA-AB67-4456-90AD-FA373A46DAB6}" type="pres">
      <dgm:prSet presAssocID="{69AB5E19-F4C2-46B0-BE70-9C023014115C}" presName="linNode" presStyleCnt="0"/>
      <dgm:spPr/>
    </dgm:pt>
    <dgm:pt modelId="{4810E5F7-21A5-4D12-ADED-E30A13431B70}" type="pres">
      <dgm:prSet presAssocID="{69AB5E19-F4C2-46B0-BE70-9C023014115C}" presName="parentText" presStyleLbl="solidFgAcc1" presStyleIdx="0" presStyleCnt="5">
        <dgm:presLayoutVars>
          <dgm:chMax val="1"/>
          <dgm:bulletEnabled/>
        </dgm:presLayoutVars>
      </dgm:prSet>
      <dgm:spPr/>
    </dgm:pt>
    <dgm:pt modelId="{5DBFE5B6-D746-4A79-B44F-B68C89CF17CE}" type="pres">
      <dgm:prSet presAssocID="{69AB5E19-F4C2-46B0-BE70-9C023014115C}" presName="descendantText" presStyleLbl="alignNode1" presStyleIdx="0" presStyleCnt="5">
        <dgm:presLayoutVars>
          <dgm:bulletEnabled/>
        </dgm:presLayoutVars>
      </dgm:prSet>
      <dgm:spPr/>
    </dgm:pt>
    <dgm:pt modelId="{673CA7F6-5F8B-40F2-9D32-9BA6B4832A0F}" type="pres">
      <dgm:prSet presAssocID="{05C8189B-E49A-4BD0-9C93-6B37C0D9B4E1}" presName="sp" presStyleCnt="0"/>
      <dgm:spPr/>
    </dgm:pt>
    <dgm:pt modelId="{ADE4A8B7-A47F-4F68-B0AF-C128269308E2}" type="pres">
      <dgm:prSet presAssocID="{285EBAF3-38E0-4F9B-ADFB-4CC3AF8484AB}" presName="linNode" presStyleCnt="0"/>
      <dgm:spPr/>
    </dgm:pt>
    <dgm:pt modelId="{EC602101-4FB5-417E-BB7E-F5AD35419359}" type="pres">
      <dgm:prSet presAssocID="{285EBAF3-38E0-4F9B-ADFB-4CC3AF8484AB}" presName="parentText" presStyleLbl="solidFgAcc1" presStyleIdx="1" presStyleCnt="5">
        <dgm:presLayoutVars>
          <dgm:chMax val="1"/>
          <dgm:bulletEnabled/>
        </dgm:presLayoutVars>
      </dgm:prSet>
      <dgm:spPr/>
    </dgm:pt>
    <dgm:pt modelId="{7246D9A1-B127-4167-81A4-3824CC86018D}" type="pres">
      <dgm:prSet presAssocID="{285EBAF3-38E0-4F9B-ADFB-4CC3AF8484AB}" presName="descendantText" presStyleLbl="alignNode1" presStyleIdx="1" presStyleCnt="5">
        <dgm:presLayoutVars>
          <dgm:bulletEnabled/>
        </dgm:presLayoutVars>
      </dgm:prSet>
      <dgm:spPr/>
    </dgm:pt>
    <dgm:pt modelId="{2272AFFF-5514-4A9B-8075-169E25B9E021}" type="pres">
      <dgm:prSet presAssocID="{73F56029-6AF8-467B-8B5C-5B09F5E04F11}" presName="sp" presStyleCnt="0"/>
      <dgm:spPr/>
    </dgm:pt>
    <dgm:pt modelId="{52D53C59-1682-437E-862A-6895398D7D85}" type="pres">
      <dgm:prSet presAssocID="{C9DB834A-D871-42A6-83E5-F485831712E7}" presName="linNode" presStyleCnt="0"/>
      <dgm:spPr/>
    </dgm:pt>
    <dgm:pt modelId="{5E478844-0F0A-4ED8-8153-CE5F630098EE}" type="pres">
      <dgm:prSet presAssocID="{C9DB834A-D871-42A6-83E5-F485831712E7}" presName="parentText" presStyleLbl="solidFgAcc1" presStyleIdx="2" presStyleCnt="5">
        <dgm:presLayoutVars>
          <dgm:chMax val="1"/>
          <dgm:bulletEnabled/>
        </dgm:presLayoutVars>
      </dgm:prSet>
      <dgm:spPr/>
    </dgm:pt>
    <dgm:pt modelId="{AC4E4225-EB34-4362-BC0F-4590E8DA88E4}" type="pres">
      <dgm:prSet presAssocID="{C9DB834A-D871-42A6-83E5-F485831712E7}" presName="descendantText" presStyleLbl="alignNode1" presStyleIdx="2" presStyleCnt="5">
        <dgm:presLayoutVars>
          <dgm:bulletEnabled/>
        </dgm:presLayoutVars>
      </dgm:prSet>
      <dgm:spPr/>
    </dgm:pt>
    <dgm:pt modelId="{69F82114-0B80-445A-83A8-7085CC83EB8B}" type="pres">
      <dgm:prSet presAssocID="{5DF2AA28-4086-497E-9EC8-A66E6AAAA2D5}" presName="sp" presStyleCnt="0"/>
      <dgm:spPr/>
    </dgm:pt>
    <dgm:pt modelId="{E0F4ECD6-C78F-42DC-835A-7D4250658A2E}" type="pres">
      <dgm:prSet presAssocID="{CF04AF56-B9E0-4693-8C87-0C50F82714D5}" presName="linNode" presStyleCnt="0"/>
      <dgm:spPr/>
    </dgm:pt>
    <dgm:pt modelId="{F3D31334-988E-4D83-B353-A2E3B6E3EC17}" type="pres">
      <dgm:prSet presAssocID="{CF04AF56-B9E0-4693-8C87-0C50F82714D5}" presName="parentText" presStyleLbl="solidFgAcc1" presStyleIdx="3" presStyleCnt="5">
        <dgm:presLayoutVars>
          <dgm:chMax val="1"/>
          <dgm:bulletEnabled/>
        </dgm:presLayoutVars>
      </dgm:prSet>
      <dgm:spPr/>
    </dgm:pt>
    <dgm:pt modelId="{B0948206-BE18-47F6-B1DB-EED4272CE9EE}" type="pres">
      <dgm:prSet presAssocID="{CF04AF56-B9E0-4693-8C87-0C50F82714D5}" presName="descendantText" presStyleLbl="alignNode1" presStyleIdx="3" presStyleCnt="5">
        <dgm:presLayoutVars>
          <dgm:bulletEnabled/>
        </dgm:presLayoutVars>
      </dgm:prSet>
      <dgm:spPr/>
    </dgm:pt>
    <dgm:pt modelId="{AB466A80-6615-48B9-9566-FCAAAF46641C}" type="pres">
      <dgm:prSet presAssocID="{B8700628-4B80-4324-8D61-ED0B88E5B7B1}" presName="sp" presStyleCnt="0"/>
      <dgm:spPr/>
    </dgm:pt>
    <dgm:pt modelId="{0C06F351-54AF-46F9-9A43-5F5F3E19517E}" type="pres">
      <dgm:prSet presAssocID="{609246E9-C096-40E6-9141-30E136024C05}" presName="linNode" presStyleCnt="0"/>
      <dgm:spPr/>
    </dgm:pt>
    <dgm:pt modelId="{62FC09C9-73CD-4FC4-8903-7280AA0480B1}" type="pres">
      <dgm:prSet presAssocID="{609246E9-C096-40E6-9141-30E136024C05}" presName="parentText" presStyleLbl="solidFgAcc1" presStyleIdx="4" presStyleCnt="5">
        <dgm:presLayoutVars>
          <dgm:chMax val="1"/>
          <dgm:bulletEnabled/>
        </dgm:presLayoutVars>
      </dgm:prSet>
      <dgm:spPr/>
    </dgm:pt>
    <dgm:pt modelId="{CAEED9DF-CBA3-47D9-A668-088EE418D018}" type="pres">
      <dgm:prSet presAssocID="{609246E9-C096-40E6-9141-30E136024C05}" presName="descendantText" presStyleLbl="alignNode1" presStyleIdx="4" presStyleCnt="5">
        <dgm:presLayoutVars>
          <dgm:bulletEnabled/>
        </dgm:presLayoutVars>
      </dgm:prSet>
      <dgm:spPr/>
    </dgm:pt>
  </dgm:ptLst>
  <dgm:cxnLst>
    <dgm:cxn modelId="{DBD80401-971C-4DDB-8156-78168FE82F96}" srcId="{285EBAF3-38E0-4F9B-ADFB-4CC3AF8484AB}" destId="{2BD828E7-6B3D-4B35-934F-52ABBE0EAC08}" srcOrd="0" destOrd="0" parTransId="{9AB390AE-117D-4A8B-AF4A-2C5A4F0A09E6}" sibTransId="{9790D6DA-46C2-4EE4-B182-322162040EDC}"/>
    <dgm:cxn modelId="{924C9311-241C-494E-8810-4460CBD619A3}" type="presOf" srcId="{D42CED94-5896-4F0E-B8B1-6EA8F6657AE1}" destId="{5DBFE5B6-D746-4A79-B44F-B68C89CF17CE}" srcOrd="0" destOrd="0" presId="urn:microsoft.com/office/officeart/2016/7/layout/VerticalHollowActionList"/>
    <dgm:cxn modelId="{CF1DBD11-7FC2-4190-8B9F-63FF125B980B}" type="presOf" srcId="{1394C754-1B4C-4CF0-946A-7232A3949A13}" destId="{B0948206-BE18-47F6-B1DB-EED4272CE9EE}" srcOrd="0" destOrd="0" presId="urn:microsoft.com/office/officeart/2016/7/layout/VerticalHollowActionList"/>
    <dgm:cxn modelId="{6ADCC927-9F2E-4E87-8B15-C1072CFACE61}" type="presOf" srcId="{0409FE37-27B0-40EB-8E13-E1E72D78946C}" destId="{CAEED9DF-CBA3-47D9-A668-088EE418D018}" srcOrd="0" destOrd="0" presId="urn:microsoft.com/office/officeart/2016/7/layout/VerticalHollowActionList"/>
    <dgm:cxn modelId="{F9F45F39-D764-4E23-8A26-8EFBC53D294B}" srcId="{C9DB834A-D871-42A6-83E5-F485831712E7}" destId="{20726139-AFC3-4183-9459-3554B76FD17F}" srcOrd="0" destOrd="0" parTransId="{FCBDC34D-AB3F-49CB-903D-0E5A9E3B6F78}" sibTransId="{097EB2A5-358F-40D7-BCA4-800C1F6B2EB1}"/>
    <dgm:cxn modelId="{2FFD643F-A7E8-4025-9E6D-A09ED2B46961}" type="presOf" srcId="{20726139-AFC3-4183-9459-3554B76FD17F}" destId="{AC4E4225-EB34-4362-BC0F-4590E8DA88E4}" srcOrd="0" destOrd="0" presId="urn:microsoft.com/office/officeart/2016/7/layout/VerticalHollowActionList"/>
    <dgm:cxn modelId="{04085440-6937-47E2-A534-25236FDCB3E6}" srcId="{E0CDDB63-572E-47C1-8E88-596F44A9EA29}" destId="{C9DB834A-D871-42A6-83E5-F485831712E7}" srcOrd="2" destOrd="0" parTransId="{8B9903AE-F7CB-440C-B2FF-2FAFBE246E2C}" sibTransId="{5DF2AA28-4086-497E-9EC8-A66E6AAAA2D5}"/>
    <dgm:cxn modelId="{CA59BE64-8E37-4F86-BA92-A4D29B69BEEE}" type="presOf" srcId="{E0CDDB63-572E-47C1-8E88-596F44A9EA29}" destId="{5E50F071-41F7-4A3E-B8AB-D0B80B51F801}" srcOrd="0" destOrd="0" presId="urn:microsoft.com/office/officeart/2016/7/layout/VerticalHollowActionList"/>
    <dgm:cxn modelId="{D93B7045-716D-49EC-9247-6D3703111E86}" srcId="{69AB5E19-F4C2-46B0-BE70-9C023014115C}" destId="{D42CED94-5896-4F0E-B8B1-6EA8F6657AE1}" srcOrd="0" destOrd="0" parTransId="{293411E1-2489-40EC-9D26-BDED8F42032E}" sibTransId="{E2BFBCA5-87C8-4DBB-B4C7-872B50C3E3DB}"/>
    <dgm:cxn modelId="{81082D67-0BAD-44D9-9425-BA69E564EC90}" type="presOf" srcId="{69AB5E19-F4C2-46B0-BE70-9C023014115C}" destId="{4810E5F7-21A5-4D12-ADED-E30A13431B70}" srcOrd="0" destOrd="0" presId="urn:microsoft.com/office/officeart/2016/7/layout/VerticalHollowActionList"/>
    <dgm:cxn modelId="{D6AE634D-7557-4241-93F7-4D851FB6FD5B}" srcId="{E0CDDB63-572E-47C1-8E88-596F44A9EA29}" destId="{285EBAF3-38E0-4F9B-ADFB-4CC3AF8484AB}" srcOrd="1" destOrd="0" parTransId="{967E4859-C0CA-4C92-914D-C57FD6E16938}" sibTransId="{73F56029-6AF8-467B-8B5C-5B09F5E04F11}"/>
    <dgm:cxn modelId="{F2266F6D-B467-4850-BBE8-FAD22631A1C9}" type="presOf" srcId="{609246E9-C096-40E6-9141-30E136024C05}" destId="{62FC09C9-73CD-4FC4-8903-7280AA0480B1}" srcOrd="0" destOrd="0" presId="urn:microsoft.com/office/officeart/2016/7/layout/VerticalHollowActionList"/>
    <dgm:cxn modelId="{997A7856-BAA0-4191-8111-297DC23824B6}" srcId="{E0CDDB63-572E-47C1-8E88-596F44A9EA29}" destId="{69AB5E19-F4C2-46B0-BE70-9C023014115C}" srcOrd="0" destOrd="0" parTransId="{FF85671F-0E1E-438C-BD3B-FB490AF4D635}" sibTransId="{05C8189B-E49A-4BD0-9C93-6B37C0D9B4E1}"/>
    <dgm:cxn modelId="{E71CD89A-2086-4F07-AE97-88E4C1D0AA7D}" srcId="{609246E9-C096-40E6-9141-30E136024C05}" destId="{0409FE37-27B0-40EB-8E13-E1E72D78946C}" srcOrd="0" destOrd="0" parTransId="{E5C46391-8527-4ECB-B8DB-9C14E0B7ABC2}" sibTransId="{3B315453-3FAB-492D-BA4E-24B6D71DA22B}"/>
    <dgm:cxn modelId="{0CBD61C3-C1A2-4795-8A68-392606C01092}" srcId="{E0CDDB63-572E-47C1-8E88-596F44A9EA29}" destId="{609246E9-C096-40E6-9141-30E136024C05}" srcOrd="4" destOrd="0" parTransId="{18BA329D-97D0-4EA2-BFBB-930C8EE48250}" sibTransId="{86555D07-56C1-4134-A8AF-53FF65DA76E7}"/>
    <dgm:cxn modelId="{E2FE95C8-5899-4A8E-903A-F339B3057749}" srcId="{E0CDDB63-572E-47C1-8E88-596F44A9EA29}" destId="{CF04AF56-B9E0-4693-8C87-0C50F82714D5}" srcOrd="3" destOrd="0" parTransId="{51B73206-D052-4CF2-84B8-E067A11BA480}" sibTransId="{B8700628-4B80-4324-8D61-ED0B88E5B7B1}"/>
    <dgm:cxn modelId="{CE62B7D0-3AAD-4A92-8D4B-4C929C2E19C4}" type="presOf" srcId="{CF04AF56-B9E0-4693-8C87-0C50F82714D5}" destId="{F3D31334-988E-4D83-B353-A2E3B6E3EC17}" srcOrd="0" destOrd="0" presId="urn:microsoft.com/office/officeart/2016/7/layout/VerticalHollowActionList"/>
    <dgm:cxn modelId="{8B4277D6-447B-4240-BA7F-5E1185B60231}" type="presOf" srcId="{285EBAF3-38E0-4F9B-ADFB-4CC3AF8484AB}" destId="{EC602101-4FB5-417E-BB7E-F5AD35419359}" srcOrd="0" destOrd="0" presId="urn:microsoft.com/office/officeart/2016/7/layout/VerticalHollowActionList"/>
    <dgm:cxn modelId="{E43CC1DC-49F0-4160-AFE8-8D42154BE98F}" type="presOf" srcId="{C9DB834A-D871-42A6-83E5-F485831712E7}" destId="{5E478844-0F0A-4ED8-8153-CE5F630098EE}" srcOrd="0" destOrd="0" presId="urn:microsoft.com/office/officeart/2016/7/layout/VerticalHollowActionList"/>
    <dgm:cxn modelId="{66C246E4-42C9-483E-959B-E8605E52BFFC}" type="presOf" srcId="{2BD828E7-6B3D-4B35-934F-52ABBE0EAC08}" destId="{7246D9A1-B127-4167-81A4-3824CC86018D}" srcOrd="0" destOrd="0" presId="urn:microsoft.com/office/officeart/2016/7/layout/VerticalHollowActionList"/>
    <dgm:cxn modelId="{286B29EC-2DD6-4DC4-BE81-B8378B9BEB9C}" srcId="{CF04AF56-B9E0-4693-8C87-0C50F82714D5}" destId="{1394C754-1B4C-4CF0-946A-7232A3949A13}" srcOrd="0" destOrd="0" parTransId="{C4AA4ADE-0796-417D-A1A9-10E32E30D240}" sibTransId="{B8E6048A-EE6D-4BDC-BA5F-E3324E2A27BA}"/>
    <dgm:cxn modelId="{E47DD6A9-5668-4A66-84B3-665D4D0C3D0A}" type="presParOf" srcId="{5E50F071-41F7-4A3E-B8AB-D0B80B51F801}" destId="{506109CA-AB67-4456-90AD-FA373A46DAB6}" srcOrd="0" destOrd="0" presId="urn:microsoft.com/office/officeart/2016/7/layout/VerticalHollowActionList"/>
    <dgm:cxn modelId="{053DFAFF-44EB-477B-8ED8-4DCD9A8E5BC6}" type="presParOf" srcId="{506109CA-AB67-4456-90AD-FA373A46DAB6}" destId="{4810E5F7-21A5-4D12-ADED-E30A13431B70}" srcOrd="0" destOrd="0" presId="urn:microsoft.com/office/officeart/2016/7/layout/VerticalHollowActionList"/>
    <dgm:cxn modelId="{90FB4D94-5746-461B-8A2A-EF6F23879717}" type="presParOf" srcId="{506109CA-AB67-4456-90AD-FA373A46DAB6}" destId="{5DBFE5B6-D746-4A79-B44F-B68C89CF17CE}" srcOrd="1" destOrd="0" presId="urn:microsoft.com/office/officeart/2016/7/layout/VerticalHollowActionList"/>
    <dgm:cxn modelId="{A6471067-4E86-441B-A4DB-C4FD8C5B3E4B}" type="presParOf" srcId="{5E50F071-41F7-4A3E-B8AB-D0B80B51F801}" destId="{673CA7F6-5F8B-40F2-9D32-9BA6B4832A0F}" srcOrd="1" destOrd="0" presId="urn:microsoft.com/office/officeart/2016/7/layout/VerticalHollowActionList"/>
    <dgm:cxn modelId="{A5B9CC32-C776-4785-85C5-E2EC2865DB6A}" type="presParOf" srcId="{5E50F071-41F7-4A3E-B8AB-D0B80B51F801}" destId="{ADE4A8B7-A47F-4F68-B0AF-C128269308E2}" srcOrd="2" destOrd="0" presId="urn:microsoft.com/office/officeart/2016/7/layout/VerticalHollowActionList"/>
    <dgm:cxn modelId="{7A4E3A56-B437-4B15-BCAE-FCAA8ADDAE97}" type="presParOf" srcId="{ADE4A8B7-A47F-4F68-B0AF-C128269308E2}" destId="{EC602101-4FB5-417E-BB7E-F5AD35419359}" srcOrd="0" destOrd="0" presId="urn:microsoft.com/office/officeart/2016/7/layout/VerticalHollowActionList"/>
    <dgm:cxn modelId="{94BE9A21-0420-48F9-B510-699A48C2FAE6}" type="presParOf" srcId="{ADE4A8B7-A47F-4F68-B0AF-C128269308E2}" destId="{7246D9A1-B127-4167-81A4-3824CC86018D}" srcOrd="1" destOrd="0" presId="urn:microsoft.com/office/officeart/2016/7/layout/VerticalHollowActionList"/>
    <dgm:cxn modelId="{4E9452EF-F740-4215-9799-F3E1265CE9FD}" type="presParOf" srcId="{5E50F071-41F7-4A3E-B8AB-D0B80B51F801}" destId="{2272AFFF-5514-4A9B-8075-169E25B9E021}" srcOrd="3" destOrd="0" presId="urn:microsoft.com/office/officeart/2016/7/layout/VerticalHollowActionList"/>
    <dgm:cxn modelId="{65023D91-9C37-40C7-9E3E-CD132B8D9EBB}" type="presParOf" srcId="{5E50F071-41F7-4A3E-B8AB-D0B80B51F801}" destId="{52D53C59-1682-437E-862A-6895398D7D85}" srcOrd="4" destOrd="0" presId="urn:microsoft.com/office/officeart/2016/7/layout/VerticalHollowActionList"/>
    <dgm:cxn modelId="{E71A7A3C-CFED-4BD4-BA48-28734CB52413}" type="presParOf" srcId="{52D53C59-1682-437E-862A-6895398D7D85}" destId="{5E478844-0F0A-4ED8-8153-CE5F630098EE}" srcOrd="0" destOrd="0" presId="urn:microsoft.com/office/officeart/2016/7/layout/VerticalHollowActionList"/>
    <dgm:cxn modelId="{AD0CB64F-B7F7-441E-86DA-EB30B6183F12}" type="presParOf" srcId="{52D53C59-1682-437E-862A-6895398D7D85}" destId="{AC4E4225-EB34-4362-BC0F-4590E8DA88E4}" srcOrd="1" destOrd="0" presId="urn:microsoft.com/office/officeart/2016/7/layout/VerticalHollowActionList"/>
    <dgm:cxn modelId="{3F899704-6152-49D2-87C7-55E141912FEC}" type="presParOf" srcId="{5E50F071-41F7-4A3E-B8AB-D0B80B51F801}" destId="{69F82114-0B80-445A-83A8-7085CC83EB8B}" srcOrd="5" destOrd="0" presId="urn:microsoft.com/office/officeart/2016/7/layout/VerticalHollowActionList"/>
    <dgm:cxn modelId="{46A37E32-E985-4FA1-A3BC-15CA2DFD308E}" type="presParOf" srcId="{5E50F071-41F7-4A3E-B8AB-D0B80B51F801}" destId="{E0F4ECD6-C78F-42DC-835A-7D4250658A2E}" srcOrd="6" destOrd="0" presId="urn:microsoft.com/office/officeart/2016/7/layout/VerticalHollowActionList"/>
    <dgm:cxn modelId="{56BC0281-304A-4F0F-9B14-E1CAF9D1BE21}" type="presParOf" srcId="{E0F4ECD6-C78F-42DC-835A-7D4250658A2E}" destId="{F3D31334-988E-4D83-B353-A2E3B6E3EC17}" srcOrd="0" destOrd="0" presId="urn:microsoft.com/office/officeart/2016/7/layout/VerticalHollowActionList"/>
    <dgm:cxn modelId="{31A43018-60BF-4B9B-BE9D-16314F2CB517}" type="presParOf" srcId="{E0F4ECD6-C78F-42DC-835A-7D4250658A2E}" destId="{B0948206-BE18-47F6-B1DB-EED4272CE9EE}" srcOrd="1" destOrd="0" presId="urn:microsoft.com/office/officeart/2016/7/layout/VerticalHollowActionList"/>
    <dgm:cxn modelId="{14B9EFA1-B18B-4A09-9FD4-E319BD4C8741}" type="presParOf" srcId="{5E50F071-41F7-4A3E-B8AB-D0B80B51F801}" destId="{AB466A80-6615-48B9-9566-FCAAAF46641C}" srcOrd="7" destOrd="0" presId="urn:microsoft.com/office/officeart/2016/7/layout/VerticalHollowActionList"/>
    <dgm:cxn modelId="{73BBC58C-AEEF-41AF-8F87-8C9A7F444C71}" type="presParOf" srcId="{5E50F071-41F7-4A3E-B8AB-D0B80B51F801}" destId="{0C06F351-54AF-46F9-9A43-5F5F3E19517E}" srcOrd="8" destOrd="0" presId="urn:microsoft.com/office/officeart/2016/7/layout/VerticalHollowActionList"/>
    <dgm:cxn modelId="{8B578CD7-0C34-4A9D-B6B0-ED8D499DFCAB}" type="presParOf" srcId="{0C06F351-54AF-46F9-9A43-5F5F3E19517E}" destId="{62FC09C9-73CD-4FC4-8903-7280AA0480B1}" srcOrd="0" destOrd="0" presId="urn:microsoft.com/office/officeart/2016/7/layout/VerticalHollowActionList"/>
    <dgm:cxn modelId="{E5BCE90A-0C32-4408-BA8D-FF597B0ED4A7}" type="presParOf" srcId="{0C06F351-54AF-46F9-9A43-5F5F3E19517E}" destId="{CAEED9DF-CBA3-47D9-A668-088EE418D018}" srcOrd="1" destOrd="0" presId="urn:microsoft.com/office/officeart/2016/7/layout/VerticalHollow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804FE45-5F5B-4676-A841-F5EA4BCEF4ED}"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A9B8DCE1-1D30-4EFF-BE67-C23E4CBB3410}">
      <dgm:prSet/>
      <dgm:spPr/>
      <dgm:t>
        <a:bodyPr/>
        <a:lstStyle/>
        <a:p>
          <a:r>
            <a:rPr lang="en-GB"/>
            <a:t>I would like you now to answer the following: </a:t>
          </a:r>
          <a:endParaRPr lang="en-US"/>
        </a:p>
      </dgm:t>
    </dgm:pt>
    <dgm:pt modelId="{5F968498-B006-45BD-A7F3-04F2E425C42D}" type="parTrans" cxnId="{643CF01B-7A4D-4543-A355-A463724E3416}">
      <dgm:prSet/>
      <dgm:spPr/>
      <dgm:t>
        <a:bodyPr/>
        <a:lstStyle/>
        <a:p>
          <a:endParaRPr lang="en-US"/>
        </a:p>
      </dgm:t>
    </dgm:pt>
    <dgm:pt modelId="{806D48AB-AE62-422F-84EC-0DBA6373986B}" type="sibTrans" cxnId="{643CF01B-7A4D-4543-A355-A463724E3416}">
      <dgm:prSet/>
      <dgm:spPr/>
      <dgm:t>
        <a:bodyPr/>
        <a:lstStyle/>
        <a:p>
          <a:endParaRPr lang="en-US"/>
        </a:p>
      </dgm:t>
    </dgm:pt>
    <dgm:pt modelId="{021FF387-5555-499C-8757-A9CA5EC6961C}">
      <dgm:prSet/>
      <dgm:spPr/>
      <dgm:t>
        <a:bodyPr/>
        <a:lstStyle/>
        <a:p>
          <a:r>
            <a:rPr lang="en-GB" dirty="0"/>
            <a:t>What was the main topic of the text?</a:t>
          </a:r>
          <a:endParaRPr lang="en-US" dirty="0"/>
        </a:p>
      </dgm:t>
    </dgm:pt>
    <dgm:pt modelId="{26614BD3-2F58-4B46-90D2-E0D7D440308A}" type="parTrans" cxnId="{E1B6B1DA-85E6-4B89-AF20-430070BB8D44}">
      <dgm:prSet/>
      <dgm:spPr/>
      <dgm:t>
        <a:bodyPr/>
        <a:lstStyle/>
        <a:p>
          <a:endParaRPr lang="en-US"/>
        </a:p>
      </dgm:t>
    </dgm:pt>
    <dgm:pt modelId="{6FBA1C2A-6947-4643-A055-579E08040ABF}" type="sibTrans" cxnId="{E1B6B1DA-85E6-4B89-AF20-430070BB8D44}">
      <dgm:prSet/>
      <dgm:spPr/>
      <dgm:t>
        <a:bodyPr/>
        <a:lstStyle/>
        <a:p>
          <a:endParaRPr lang="en-US"/>
        </a:p>
      </dgm:t>
    </dgm:pt>
    <dgm:pt modelId="{7604E56D-C0A1-42EA-8EDD-3E4FFAA42F2F}">
      <dgm:prSet/>
      <dgm:spPr/>
      <dgm:t>
        <a:bodyPr/>
        <a:lstStyle/>
        <a:p>
          <a:r>
            <a:rPr lang="en-GB" dirty="0"/>
            <a:t>What were three key points you think to text covered? </a:t>
          </a:r>
          <a:endParaRPr lang="en-US" dirty="0"/>
        </a:p>
      </dgm:t>
    </dgm:pt>
    <dgm:pt modelId="{80AA92C8-8AE9-4B12-8BF7-E12795CC0829}" type="parTrans" cxnId="{276C26CA-8FB4-4153-94DA-CFEBB3A92511}">
      <dgm:prSet/>
      <dgm:spPr/>
      <dgm:t>
        <a:bodyPr/>
        <a:lstStyle/>
        <a:p>
          <a:endParaRPr lang="en-US"/>
        </a:p>
      </dgm:t>
    </dgm:pt>
    <dgm:pt modelId="{9D0CD280-994F-4188-B5C3-0961692A3993}" type="sibTrans" cxnId="{276C26CA-8FB4-4153-94DA-CFEBB3A92511}">
      <dgm:prSet/>
      <dgm:spPr/>
      <dgm:t>
        <a:bodyPr/>
        <a:lstStyle/>
        <a:p>
          <a:endParaRPr lang="en-US"/>
        </a:p>
      </dgm:t>
    </dgm:pt>
    <dgm:pt modelId="{CEA2E298-36DE-4939-A67C-A32C2D35A83B}" type="pres">
      <dgm:prSet presAssocID="{B804FE45-5F5B-4676-A841-F5EA4BCEF4ED}" presName="hierChild1" presStyleCnt="0">
        <dgm:presLayoutVars>
          <dgm:chPref val="1"/>
          <dgm:dir/>
          <dgm:animOne val="branch"/>
          <dgm:animLvl val="lvl"/>
          <dgm:resizeHandles/>
        </dgm:presLayoutVars>
      </dgm:prSet>
      <dgm:spPr/>
    </dgm:pt>
    <dgm:pt modelId="{1529CC81-2D21-4725-9480-94A3EB5A66F8}" type="pres">
      <dgm:prSet presAssocID="{A9B8DCE1-1D30-4EFF-BE67-C23E4CBB3410}" presName="hierRoot1" presStyleCnt="0"/>
      <dgm:spPr/>
    </dgm:pt>
    <dgm:pt modelId="{412E4EB0-E925-49B8-8CFA-E86FE3710DE7}" type="pres">
      <dgm:prSet presAssocID="{A9B8DCE1-1D30-4EFF-BE67-C23E4CBB3410}" presName="composite" presStyleCnt="0"/>
      <dgm:spPr/>
    </dgm:pt>
    <dgm:pt modelId="{F2CB64FB-FF3C-452D-BED8-6C94372FBF27}" type="pres">
      <dgm:prSet presAssocID="{A9B8DCE1-1D30-4EFF-BE67-C23E4CBB3410}" presName="background" presStyleLbl="node0" presStyleIdx="0" presStyleCnt="1"/>
      <dgm:spPr/>
    </dgm:pt>
    <dgm:pt modelId="{204AA57A-3D74-412E-95B0-BC987169765E}" type="pres">
      <dgm:prSet presAssocID="{A9B8DCE1-1D30-4EFF-BE67-C23E4CBB3410}" presName="text" presStyleLbl="fgAcc0" presStyleIdx="0" presStyleCnt="1">
        <dgm:presLayoutVars>
          <dgm:chPref val="3"/>
        </dgm:presLayoutVars>
      </dgm:prSet>
      <dgm:spPr/>
    </dgm:pt>
    <dgm:pt modelId="{1522F82E-114A-4ED2-BA32-3DFE2E6638CD}" type="pres">
      <dgm:prSet presAssocID="{A9B8DCE1-1D30-4EFF-BE67-C23E4CBB3410}" presName="hierChild2" presStyleCnt="0"/>
      <dgm:spPr/>
    </dgm:pt>
    <dgm:pt modelId="{24E261BE-9BB6-4135-8BA5-44CD4C48AF9C}" type="pres">
      <dgm:prSet presAssocID="{26614BD3-2F58-4B46-90D2-E0D7D440308A}" presName="Name10" presStyleLbl="parChTrans1D2" presStyleIdx="0" presStyleCnt="2"/>
      <dgm:spPr/>
    </dgm:pt>
    <dgm:pt modelId="{305177C9-E75A-43B0-A0F0-644ACB22D029}" type="pres">
      <dgm:prSet presAssocID="{021FF387-5555-499C-8757-A9CA5EC6961C}" presName="hierRoot2" presStyleCnt="0"/>
      <dgm:spPr/>
    </dgm:pt>
    <dgm:pt modelId="{6F235432-CFCE-4616-8473-01C2A17ED9C5}" type="pres">
      <dgm:prSet presAssocID="{021FF387-5555-499C-8757-A9CA5EC6961C}" presName="composite2" presStyleCnt="0"/>
      <dgm:spPr/>
    </dgm:pt>
    <dgm:pt modelId="{EAC6DA5C-AE33-42D0-9537-8CD6BEE469B8}" type="pres">
      <dgm:prSet presAssocID="{021FF387-5555-499C-8757-A9CA5EC6961C}" presName="background2" presStyleLbl="node2" presStyleIdx="0" presStyleCnt="2"/>
      <dgm:spPr/>
    </dgm:pt>
    <dgm:pt modelId="{8435B4D0-A3CA-45D6-A4C4-D7F5FFC4A2FE}" type="pres">
      <dgm:prSet presAssocID="{021FF387-5555-499C-8757-A9CA5EC6961C}" presName="text2" presStyleLbl="fgAcc2" presStyleIdx="0" presStyleCnt="2">
        <dgm:presLayoutVars>
          <dgm:chPref val="3"/>
        </dgm:presLayoutVars>
      </dgm:prSet>
      <dgm:spPr/>
    </dgm:pt>
    <dgm:pt modelId="{F1431200-C86C-4B9C-B12D-9A1904BEBDC1}" type="pres">
      <dgm:prSet presAssocID="{021FF387-5555-499C-8757-A9CA5EC6961C}" presName="hierChild3" presStyleCnt="0"/>
      <dgm:spPr/>
    </dgm:pt>
    <dgm:pt modelId="{FE0DA72B-F1C9-44AE-BC0C-2A18B612DF67}" type="pres">
      <dgm:prSet presAssocID="{80AA92C8-8AE9-4B12-8BF7-E12795CC0829}" presName="Name10" presStyleLbl="parChTrans1D2" presStyleIdx="1" presStyleCnt="2"/>
      <dgm:spPr/>
    </dgm:pt>
    <dgm:pt modelId="{DDBDA4D6-6879-4F84-A44A-8DBFDBFA97CB}" type="pres">
      <dgm:prSet presAssocID="{7604E56D-C0A1-42EA-8EDD-3E4FFAA42F2F}" presName="hierRoot2" presStyleCnt="0"/>
      <dgm:spPr/>
    </dgm:pt>
    <dgm:pt modelId="{85529FA7-AEA2-42CC-B8A3-1DE22ED5599B}" type="pres">
      <dgm:prSet presAssocID="{7604E56D-C0A1-42EA-8EDD-3E4FFAA42F2F}" presName="composite2" presStyleCnt="0"/>
      <dgm:spPr/>
    </dgm:pt>
    <dgm:pt modelId="{93F5CDAF-E87E-4C2B-997C-AA0EE01F7401}" type="pres">
      <dgm:prSet presAssocID="{7604E56D-C0A1-42EA-8EDD-3E4FFAA42F2F}" presName="background2" presStyleLbl="node2" presStyleIdx="1" presStyleCnt="2"/>
      <dgm:spPr/>
    </dgm:pt>
    <dgm:pt modelId="{92E593EC-621E-4551-B00B-DC93C165EF98}" type="pres">
      <dgm:prSet presAssocID="{7604E56D-C0A1-42EA-8EDD-3E4FFAA42F2F}" presName="text2" presStyleLbl="fgAcc2" presStyleIdx="1" presStyleCnt="2">
        <dgm:presLayoutVars>
          <dgm:chPref val="3"/>
        </dgm:presLayoutVars>
      </dgm:prSet>
      <dgm:spPr/>
    </dgm:pt>
    <dgm:pt modelId="{7C86263E-3A42-4558-9AC4-3CF998978D23}" type="pres">
      <dgm:prSet presAssocID="{7604E56D-C0A1-42EA-8EDD-3E4FFAA42F2F}" presName="hierChild3" presStyleCnt="0"/>
      <dgm:spPr/>
    </dgm:pt>
  </dgm:ptLst>
  <dgm:cxnLst>
    <dgm:cxn modelId="{78CF9604-827B-4FBF-986A-58AB8FAA6AC8}" type="presOf" srcId="{021FF387-5555-499C-8757-A9CA5EC6961C}" destId="{8435B4D0-A3CA-45D6-A4C4-D7F5FFC4A2FE}" srcOrd="0" destOrd="0" presId="urn:microsoft.com/office/officeart/2005/8/layout/hierarchy1"/>
    <dgm:cxn modelId="{71E78113-A3BD-4213-BF43-6366A973A846}" type="presOf" srcId="{B804FE45-5F5B-4676-A841-F5EA4BCEF4ED}" destId="{CEA2E298-36DE-4939-A67C-A32C2D35A83B}" srcOrd="0" destOrd="0" presId="urn:microsoft.com/office/officeart/2005/8/layout/hierarchy1"/>
    <dgm:cxn modelId="{643CF01B-7A4D-4543-A355-A463724E3416}" srcId="{B804FE45-5F5B-4676-A841-F5EA4BCEF4ED}" destId="{A9B8DCE1-1D30-4EFF-BE67-C23E4CBB3410}" srcOrd="0" destOrd="0" parTransId="{5F968498-B006-45BD-A7F3-04F2E425C42D}" sibTransId="{806D48AB-AE62-422F-84EC-0DBA6373986B}"/>
    <dgm:cxn modelId="{216A5833-6CFF-41B3-96B9-3430690F2BF1}" type="presOf" srcId="{80AA92C8-8AE9-4B12-8BF7-E12795CC0829}" destId="{FE0DA72B-F1C9-44AE-BC0C-2A18B612DF67}" srcOrd="0" destOrd="0" presId="urn:microsoft.com/office/officeart/2005/8/layout/hierarchy1"/>
    <dgm:cxn modelId="{8EC9EEB9-6DBA-460C-BD10-F7BB9742492D}" type="presOf" srcId="{A9B8DCE1-1D30-4EFF-BE67-C23E4CBB3410}" destId="{204AA57A-3D74-412E-95B0-BC987169765E}" srcOrd="0" destOrd="0" presId="urn:microsoft.com/office/officeart/2005/8/layout/hierarchy1"/>
    <dgm:cxn modelId="{78F7E6C1-CA04-4966-B16C-F59105A146F8}" type="presOf" srcId="{7604E56D-C0A1-42EA-8EDD-3E4FFAA42F2F}" destId="{92E593EC-621E-4551-B00B-DC93C165EF98}" srcOrd="0" destOrd="0" presId="urn:microsoft.com/office/officeart/2005/8/layout/hierarchy1"/>
    <dgm:cxn modelId="{276C26CA-8FB4-4153-94DA-CFEBB3A92511}" srcId="{A9B8DCE1-1D30-4EFF-BE67-C23E4CBB3410}" destId="{7604E56D-C0A1-42EA-8EDD-3E4FFAA42F2F}" srcOrd="1" destOrd="0" parTransId="{80AA92C8-8AE9-4B12-8BF7-E12795CC0829}" sibTransId="{9D0CD280-994F-4188-B5C3-0961692A3993}"/>
    <dgm:cxn modelId="{E1B6B1DA-85E6-4B89-AF20-430070BB8D44}" srcId="{A9B8DCE1-1D30-4EFF-BE67-C23E4CBB3410}" destId="{021FF387-5555-499C-8757-A9CA5EC6961C}" srcOrd="0" destOrd="0" parTransId="{26614BD3-2F58-4B46-90D2-E0D7D440308A}" sibTransId="{6FBA1C2A-6947-4643-A055-579E08040ABF}"/>
    <dgm:cxn modelId="{981442FB-A4C5-46D4-98BD-72AEBE74A6CA}" type="presOf" srcId="{26614BD3-2F58-4B46-90D2-E0D7D440308A}" destId="{24E261BE-9BB6-4135-8BA5-44CD4C48AF9C}" srcOrd="0" destOrd="0" presId="urn:microsoft.com/office/officeart/2005/8/layout/hierarchy1"/>
    <dgm:cxn modelId="{CC563036-EA8F-4514-A148-495306FF7114}" type="presParOf" srcId="{CEA2E298-36DE-4939-A67C-A32C2D35A83B}" destId="{1529CC81-2D21-4725-9480-94A3EB5A66F8}" srcOrd="0" destOrd="0" presId="urn:microsoft.com/office/officeart/2005/8/layout/hierarchy1"/>
    <dgm:cxn modelId="{40E816F4-08A6-49BF-9D5F-2922C593E476}" type="presParOf" srcId="{1529CC81-2D21-4725-9480-94A3EB5A66F8}" destId="{412E4EB0-E925-49B8-8CFA-E86FE3710DE7}" srcOrd="0" destOrd="0" presId="urn:microsoft.com/office/officeart/2005/8/layout/hierarchy1"/>
    <dgm:cxn modelId="{375D087C-2B36-47BF-AF3F-C8CE6D9A3091}" type="presParOf" srcId="{412E4EB0-E925-49B8-8CFA-E86FE3710DE7}" destId="{F2CB64FB-FF3C-452D-BED8-6C94372FBF27}" srcOrd="0" destOrd="0" presId="urn:microsoft.com/office/officeart/2005/8/layout/hierarchy1"/>
    <dgm:cxn modelId="{DC88EE5A-99D3-4D84-9FAC-EBD6EBA23C6D}" type="presParOf" srcId="{412E4EB0-E925-49B8-8CFA-E86FE3710DE7}" destId="{204AA57A-3D74-412E-95B0-BC987169765E}" srcOrd="1" destOrd="0" presId="urn:microsoft.com/office/officeart/2005/8/layout/hierarchy1"/>
    <dgm:cxn modelId="{D895EA36-E842-4166-9B7D-7081B3B7F560}" type="presParOf" srcId="{1529CC81-2D21-4725-9480-94A3EB5A66F8}" destId="{1522F82E-114A-4ED2-BA32-3DFE2E6638CD}" srcOrd="1" destOrd="0" presId="urn:microsoft.com/office/officeart/2005/8/layout/hierarchy1"/>
    <dgm:cxn modelId="{385CD8D7-3E15-47B9-8314-1A03EF978322}" type="presParOf" srcId="{1522F82E-114A-4ED2-BA32-3DFE2E6638CD}" destId="{24E261BE-9BB6-4135-8BA5-44CD4C48AF9C}" srcOrd="0" destOrd="0" presId="urn:microsoft.com/office/officeart/2005/8/layout/hierarchy1"/>
    <dgm:cxn modelId="{C2F3BC39-8F87-4FB4-8BF5-A952409A64AC}" type="presParOf" srcId="{1522F82E-114A-4ED2-BA32-3DFE2E6638CD}" destId="{305177C9-E75A-43B0-A0F0-644ACB22D029}" srcOrd="1" destOrd="0" presId="urn:microsoft.com/office/officeart/2005/8/layout/hierarchy1"/>
    <dgm:cxn modelId="{92741FA6-A74D-4F2F-9D38-C5BB5FA36B6D}" type="presParOf" srcId="{305177C9-E75A-43B0-A0F0-644ACB22D029}" destId="{6F235432-CFCE-4616-8473-01C2A17ED9C5}" srcOrd="0" destOrd="0" presId="urn:microsoft.com/office/officeart/2005/8/layout/hierarchy1"/>
    <dgm:cxn modelId="{7B86EDB9-C2B8-4EF9-96E3-2A68D5D59151}" type="presParOf" srcId="{6F235432-CFCE-4616-8473-01C2A17ED9C5}" destId="{EAC6DA5C-AE33-42D0-9537-8CD6BEE469B8}" srcOrd="0" destOrd="0" presId="urn:microsoft.com/office/officeart/2005/8/layout/hierarchy1"/>
    <dgm:cxn modelId="{34EC6062-5F59-45C9-B6C5-39F8C984BF3F}" type="presParOf" srcId="{6F235432-CFCE-4616-8473-01C2A17ED9C5}" destId="{8435B4D0-A3CA-45D6-A4C4-D7F5FFC4A2FE}" srcOrd="1" destOrd="0" presId="urn:microsoft.com/office/officeart/2005/8/layout/hierarchy1"/>
    <dgm:cxn modelId="{0AF0B42B-33F3-40B4-A7E6-3D5DD33C6566}" type="presParOf" srcId="{305177C9-E75A-43B0-A0F0-644ACB22D029}" destId="{F1431200-C86C-4B9C-B12D-9A1904BEBDC1}" srcOrd="1" destOrd="0" presId="urn:microsoft.com/office/officeart/2005/8/layout/hierarchy1"/>
    <dgm:cxn modelId="{7915A5FD-0CD9-4CD1-9A63-BE7432073A84}" type="presParOf" srcId="{1522F82E-114A-4ED2-BA32-3DFE2E6638CD}" destId="{FE0DA72B-F1C9-44AE-BC0C-2A18B612DF67}" srcOrd="2" destOrd="0" presId="urn:microsoft.com/office/officeart/2005/8/layout/hierarchy1"/>
    <dgm:cxn modelId="{360AFD33-94B4-4C51-BEAE-F026EE81802A}" type="presParOf" srcId="{1522F82E-114A-4ED2-BA32-3DFE2E6638CD}" destId="{DDBDA4D6-6879-4F84-A44A-8DBFDBFA97CB}" srcOrd="3" destOrd="0" presId="urn:microsoft.com/office/officeart/2005/8/layout/hierarchy1"/>
    <dgm:cxn modelId="{0F412603-450E-4C7E-9D7E-861476E4F9FC}" type="presParOf" srcId="{DDBDA4D6-6879-4F84-A44A-8DBFDBFA97CB}" destId="{85529FA7-AEA2-42CC-B8A3-1DE22ED5599B}" srcOrd="0" destOrd="0" presId="urn:microsoft.com/office/officeart/2005/8/layout/hierarchy1"/>
    <dgm:cxn modelId="{AC1B4B44-026F-4160-A4BE-E1368172EBA1}" type="presParOf" srcId="{85529FA7-AEA2-42CC-B8A3-1DE22ED5599B}" destId="{93F5CDAF-E87E-4C2B-997C-AA0EE01F7401}" srcOrd="0" destOrd="0" presId="urn:microsoft.com/office/officeart/2005/8/layout/hierarchy1"/>
    <dgm:cxn modelId="{A9CEFB60-1CAC-4141-96A1-0A4634627B5E}" type="presParOf" srcId="{85529FA7-AEA2-42CC-B8A3-1DE22ED5599B}" destId="{92E593EC-621E-4551-B00B-DC93C165EF98}" srcOrd="1" destOrd="0" presId="urn:microsoft.com/office/officeart/2005/8/layout/hierarchy1"/>
    <dgm:cxn modelId="{B4083021-08C5-435B-AFA4-F4F2809A109E}" type="presParOf" srcId="{DDBDA4D6-6879-4F84-A44A-8DBFDBFA97CB}" destId="{7C86263E-3A42-4558-9AC4-3CF998978D2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9F70D7C-A4A4-46E9-B1BE-14FC699B8EE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8C607ED-5C84-4BB6-9414-527C6ACA8A7D}">
      <dgm:prSet/>
      <dgm:spPr/>
      <dgm:t>
        <a:bodyPr/>
        <a:lstStyle/>
        <a:p>
          <a:r>
            <a:rPr lang="en-GB"/>
            <a:t>This strategy technique is primarily used to identify specific information. Whilst you don’t need to read everything, you need to look out for: </a:t>
          </a:r>
          <a:endParaRPr lang="en-US"/>
        </a:p>
      </dgm:t>
    </dgm:pt>
    <dgm:pt modelId="{26B94DF9-27E4-4D1E-82F4-ED2DDB3215E2}" type="parTrans" cxnId="{94F4E7B8-22AD-41F3-980C-0181B6A24451}">
      <dgm:prSet/>
      <dgm:spPr/>
      <dgm:t>
        <a:bodyPr/>
        <a:lstStyle/>
        <a:p>
          <a:endParaRPr lang="en-US"/>
        </a:p>
      </dgm:t>
    </dgm:pt>
    <dgm:pt modelId="{87E054FF-3C95-443C-81D4-309B3A5AB399}" type="sibTrans" cxnId="{94F4E7B8-22AD-41F3-980C-0181B6A24451}">
      <dgm:prSet/>
      <dgm:spPr/>
      <dgm:t>
        <a:bodyPr/>
        <a:lstStyle/>
        <a:p>
          <a:endParaRPr lang="en-US"/>
        </a:p>
      </dgm:t>
    </dgm:pt>
    <dgm:pt modelId="{0A699AF9-C9D9-4752-A098-80A4424CA683}">
      <dgm:prSet/>
      <dgm:spPr/>
      <dgm:t>
        <a:bodyPr/>
        <a:lstStyle/>
        <a:p>
          <a:r>
            <a:rPr lang="en-GB"/>
            <a:t>Dates</a:t>
          </a:r>
          <a:endParaRPr lang="en-US"/>
        </a:p>
      </dgm:t>
    </dgm:pt>
    <dgm:pt modelId="{24789DDC-A518-4351-87A8-D2ABF6A953E6}" type="parTrans" cxnId="{9AD844E2-0E45-4A50-93B2-27594496E9B5}">
      <dgm:prSet/>
      <dgm:spPr/>
      <dgm:t>
        <a:bodyPr/>
        <a:lstStyle/>
        <a:p>
          <a:endParaRPr lang="en-US"/>
        </a:p>
      </dgm:t>
    </dgm:pt>
    <dgm:pt modelId="{594AB9C1-3F25-45CD-8369-3ACE63B249E9}" type="sibTrans" cxnId="{9AD844E2-0E45-4A50-93B2-27594496E9B5}">
      <dgm:prSet/>
      <dgm:spPr/>
      <dgm:t>
        <a:bodyPr/>
        <a:lstStyle/>
        <a:p>
          <a:endParaRPr lang="en-US"/>
        </a:p>
      </dgm:t>
    </dgm:pt>
    <dgm:pt modelId="{E387EB71-1462-4734-ACBE-0C8561A54A57}">
      <dgm:prSet/>
      <dgm:spPr/>
      <dgm:t>
        <a:bodyPr/>
        <a:lstStyle/>
        <a:p>
          <a:r>
            <a:rPr lang="en-GB"/>
            <a:t>Data (Numbers, Statistics) </a:t>
          </a:r>
          <a:endParaRPr lang="en-US"/>
        </a:p>
      </dgm:t>
    </dgm:pt>
    <dgm:pt modelId="{05F09661-8CF1-4CDB-A063-3876E17EF4A6}" type="parTrans" cxnId="{F663C7FF-2EC6-482E-9CEF-74960FA7DD97}">
      <dgm:prSet/>
      <dgm:spPr/>
      <dgm:t>
        <a:bodyPr/>
        <a:lstStyle/>
        <a:p>
          <a:endParaRPr lang="en-US"/>
        </a:p>
      </dgm:t>
    </dgm:pt>
    <dgm:pt modelId="{A7A0CF1F-AC57-4441-ACB7-F10B6E3F4EF8}" type="sibTrans" cxnId="{F663C7FF-2EC6-482E-9CEF-74960FA7DD97}">
      <dgm:prSet/>
      <dgm:spPr/>
      <dgm:t>
        <a:bodyPr/>
        <a:lstStyle/>
        <a:p>
          <a:endParaRPr lang="en-US"/>
        </a:p>
      </dgm:t>
    </dgm:pt>
    <dgm:pt modelId="{78A286EB-C636-4922-A5A8-571BD9086A67}">
      <dgm:prSet/>
      <dgm:spPr/>
      <dgm:t>
        <a:bodyPr/>
        <a:lstStyle/>
        <a:p>
          <a:r>
            <a:rPr lang="en-GB"/>
            <a:t>Definitions</a:t>
          </a:r>
          <a:endParaRPr lang="en-US"/>
        </a:p>
      </dgm:t>
    </dgm:pt>
    <dgm:pt modelId="{DA883CA6-E3D3-4729-9AFC-76A421F81616}" type="parTrans" cxnId="{7B8A875D-06CB-4FB8-BC23-23501A91655C}">
      <dgm:prSet/>
      <dgm:spPr/>
      <dgm:t>
        <a:bodyPr/>
        <a:lstStyle/>
        <a:p>
          <a:endParaRPr lang="en-US"/>
        </a:p>
      </dgm:t>
    </dgm:pt>
    <dgm:pt modelId="{458CEB0C-266B-4CDA-AD09-AE0B82DD9835}" type="sibTrans" cxnId="{7B8A875D-06CB-4FB8-BC23-23501A91655C}">
      <dgm:prSet/>
      <dgm:spPr/>
      <dgm:t>
        <a:bodyPr/>
        <a:lstStyle/>
        <a:p>
          <a:endParaRPr lang="en-US"/>
        </a:p>
      </dgm:t>
    </dgm:pt>
    <dgm:pt modelId="{50E00DD1-F90D-42FF-B361-2D8DC291875D}" type="pres">
      <dgm:prSet presAssocID="{19F70D7C-A4A4-46E9-B1BE-14FC699B8EE8}" presName="root" presStyleCnt="0">
        <dgm:presLayoutVars>
          <dgm:dir/>
          <dgm:resizeHandles val="exact"/>
        </dgm:presLayoutVars>
      </dgm:prSet>
      <dgm:spPr/>
    </dgm:pt>
    <dgm:pt modelId="{882227BE-AE2C-4483-BE61-851BDD4AFDD4}" type="pres">
      <dgm:prSet presAssocID="{98C607ED-5C84-4BB6-9414-527C6ACA8A7D}" presName="compNode" presStyleCnt="0"/>
      <dgm:spPr/>
    </dgm:pt>
    <dgm:pt modelId="{746F7BF1-170E-473B-B3E8-F7F85E5CC975}" type="pres">
      <dgm:prSet presAssocID="{98C607ED-5C84-4BB6-9414-527C6ACA8A7D}" presName="bgRect" presStyleLbl="bgShp" presStyleIdx="0" presStyleCnt="4"/>
      <dgm:spPr/>
    </dgm:pt>
    <dgm:pt modelId="{52B6AA45-DE0E-40D6-89B6-CB387F0C169B}" type="pres">
      <dgm:prSet presAssocID="{98C607ED-5C84-4BB6-9414-527C6ACA8A7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F27AB2FD-6C25-434F-AF36-43CD0EC0A50E}" type="pres">
      <dgm:prSet presAssocID="{98C607ED-5C84-4BB6-9414-527C6ACA8A7D}" presName="spaceRect" presStyleCnt="0"/>
      <dgm:spPr/>
    </dgm:pt>
    <dgm:pt modelId="{B3069FCA-5C7B-417F-B7CF-D03D190D1DFB}" type="pres">
      <dgm:prSet presAssocID="{98C607ED-5C84-4BB6-9414-527C6ACA8A7D}" presName="parTx" presStyleLbl="revTx" presStyleIdx="0" presStyleCnt="4">
        <dgm:presLayoutVars>
          <dgm:chMax val="0"/>
          <dgm:chPref val="0"/>
        </dgm:presLayoutVars>
      </dgm:prSet>
      <dgm:spPr/>
    </dgm:pt>
    <dgm:pt modelId="{CAD01C38-3B87-48E8-8592-B6922FF8C2B0}" type="pres">
      <dgm:prSet presAssocID="{87E054FF-3C95-443C-81D4-309B3A5AB399}" presName="sibTrans" presStyleCnt="0"/>
      <dgm:spPr/>
    </dgm:pt>
    <dgm:pt modelId="{A934E96A-9BA2-43A4-80C3-7B8C6B029B4D}" type="pres">
      <dgm:prSet presAssocID="{0A699AF9-C9D9-4752-A098-80A4424CA683}" presName="compNode" presStyleCnt="0"/>
      <dgm:spPr/>
    </dgm:pt>
    <dgm:pt modelId="{68EA4F64-2895-4CF1-8B2B-4E2D63F5D203}" type="pres">
      <dgm:prSet presAssocID="{0A699AF9-C9D9-4752-A098-80A4424CA683}" presName="bgRect" presStyleLbl="bgShp" presStyleIdx="1" presStyleCnt="4"/>
      <dgm:spPr/>
    </dgm:pt>
    <dgm:pt modelId="{833EE30C-FE84-4FF2-8FA8-9D1A24F9835B}" type="pres">
      <dgm:prSet presAssocID="{0A699AF9-C9D9-4752-A098-80A4424CA68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ily Calendar"/>
        </a:ext>
      </dgm:extLst>
    </dgm:pt>
    <dgm:pt modelId="{3287ED43-AB4F-426F-A89F-01CF622B3AF5}" type="pres">
      <dgm:prSet presAssocID="{0A699AF9-C9D9-4752-A098-80A4424CA683}" presName="spaceRect" presStyleCnt="0"/>
      <dgm:spPr/>
    </dgm:pt>
    <dgm:pt modelId="{C4556D39-A71D-403D-ABC1-126884A670EC}" type="pres">
      <dgm:prSet presAssocID="{0A699AF9-C9D9-4752-A098-80A4424CA683}" presName="parTx" presStyleLbl="revTx" presStyleIdx="1" presStyleCnt="4">
        <dgm:presLayoutVars>
          <dgm:chMax val="0"/>
          <dgm:chPref val="0"/>
        </dgm:presLayoutVars>
      </dgm:prSet>
      <dgm:spPr/>
    </dgm:pt>
    <dgm:pt modelId="{8A62B5C5-3322-4A9B-9128-6DD0C29C4D40}" type="pres">
      <dgm:prSet presAssocID="{594AB9C1-3F25-45CD-8369-3ACE63B249E9}" presName="sibTrans" presStyleCnt="0"/>
      <dgm:spPr/>
    </dgm:pt>
    <dgm:pt modelId="{610AA709-CDBA-4D0E-AAB5-22347ACFC285}" type="pres">
      <dgm:prSet presAssocID="{E387EB71-1462-4734-ACBE-0C8561A54A57}" presName="compNode" presStyleCnt="0"/>
      <dgm:spPr/>
    </dgm:pt>
    <dgm:pt modelId="{69CAC9DC-038C-493B-AD45-62534D83D7B9}" type="pres">
      <dgm:prSet presAssocID="{E387EB71-1462-4734-ACBE-0C8561A54A57}" presName="bgRect" presStyleLbl="bgShp" presStyleIdx="2" presStyleCnt="4"/>
      <dgm:spPr/>
    </dgm:pt>
    <dgm:pt modelId="{A347DC92-B528-417B-9D10-C1A64788628A}" type="pres">
      <dgm:prSet presAssocID="{E387EB71-1462-4734-ACBE-0C8561A54A5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atistics"/>
        </a:ext>
      </dgm:extLst>
    </dgm:pt>
    <dgm:pt modelId="{BFCFE628-A83B-4F55-B8A5-B0F042F81E5D}" type="pres">
      <dgm:prSet presAssocID="{E387EB71-1462-4734-ACBE-0C8561A54A57}" presName="spaceRect" presStyleCnt="0"/>
      <dgm:spPr/>
    </dgm:pt>
    <dgm:pt modelId="{245FD1A9-4B0C-4C94-963D-698714BD5E54}" type="pres">
      <dgm:prSet presAssocID="{E387EB71-1462-4734-ACBE-0C8561A54A57}" presName="parTx" presStyleLbl="revTx" presStyleIdx="2" presStyleCnt="4">
        <dgm:presLayoutVars>
          <dgm:chMax val="0"/>
          <dgm:chPref val="0"/>
        </dgm:presLayoutVars>
      </dgm:prSet>
      <dgm:spPr/>
    </dgm:pt>
    <dgm:pt modelId="{AAA9B009-77B1-47B0-93FD-08060A07421A}" type="pres">
      <dgm:prSet presAssocID="{A7A0CF1F-AC57-4441-ACB7-F10B6E3F4EF8}" presName="sibTrans" presStyleCnt="0"/>
      <dgm:spPr/>
    </dgm:pt>
    <dgm:pt modelId="{E7056ED5-F1B0-4370-AA35-F7307CDAC03D}" type="pres">
      <dgm:prSet presAssocID="{78A286EB-C636-4922-A5A8-571BD9086A67}" presName="compNode" presStyleCnt="0"/>
      <dgm:spPr/>
    </dgm:pt>
    <dgm:pt modelId="{275CAA25-8DCD-4367-9F77-CFD1930F735A}" type="pres">
      <dgm:prSet presAssocID="{78A286EB-C636-4922-A5A8-571BD9086A67}" presName="bgRect" presStyleLbl="bgShp" presStyleIdx="3" presStyleCnt="4"/>
      <dgm:spPr/>
    </dgm:pt>
    <dgm:pt modelId="{7191C646-AD76-4CCB-B7B7-D2F2705BB4A9}" type="pres">
      <dgm:prSet presAssocID="{78A286EB-C636-4922-A5A8-571BD9086A6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ument"/>
        </a:ext>
      </dgm:extLst>
    </dgm:pt>
    <dgm:pt modelId="{59DAB052-6B43-4772-A210-F26B3B4652C6}" type="pres">
      <dgm:prSet presAssocID="{78A286EB-C636-4922-A5A8-571BD9086A67}" presName="spaceRect" presStyleCnt="0"/>
      <dgm:spPr/>
    </dgm:pt>
    <dgm:pt modelId="{B9DEA664-377D-4B69-9BE0-79238A25524E}" type="pres">
      <dgm:prSet presAssocID="{78A286EB-C636-4922-A5A8-571BD9086A67}" presName="parTx" presStyleLbl="revTx" presStyleIdx="3" presStyleCnt="4">
        <dgm:presLayoutVars>
          <dgm:chMax val="0"/>
          <dgm:chPref val="0"/>
        </dgm:presLayoutVars>
      </dgm:prSet>
      <dgm:spPr/>
    </dgm:pt>
  </dgm:ptLst>
  <dgm:cxnLst>
    <dgm:cxn modelId="{943E9005-23AB-424B-80F4-7A3C850A8FC6}" type="presOf" srcId="{0A699AF9-C9D9-4752-A098-80A4424CA683}" destId="{C4556D39-A71D-403D-ABC1-126884A670EC}" srcOrd="0" destOrd="0" presId="urn:microsoft.com/office/officeart/2018/2/layout/IconVerticalSolidList"/>
    <dgm:cxn modelId="{7F5A262E-D0F6-446C-9ACF-B449D2FEDE55}" type="presOf" srcId="{78A286EB-C636-4922-A5A8-571BD9086A67}" destId="{B9DEA664-377D-4B69-9BE0-79238A25524E}" srcOrd="0" destOrd="0" presId="urn:microsoft.com/office/officeart/2018/2/layout/IconVerticalSolidList"/>
    <dgm:cxn modelId="{7B8A875D-06CB-4FB8-BC23-23501A91655C}" srcId="{19F70D7C-A4A4-46E9-B1BE-14FC699B8EE8}" destId="{78A286EB-C636-4922-A5A8-571BD9086A67}" srcOrd="3" destOrd="0" parTransId="{DA883CA6-E3D3-4729-9AFC-76A421F81616}" sibTransId="{458CEB0C-266B-4CDA-AD09-AE0B82DD9835}"/>
    <dgm:cxn modelId="{0D4BAB68-3558-4862-A15D-0798F2005F70}" type="presOf" srcId="{98C607ED-5C84-4BB6-9414-527C6ACA8A7D}" destId="{B3069FCA-5C7B-417F-B7CF-D03D190D1DFB}" srcOrd="0" destOrd="0" presId="urn:microsoft.com/office/officeart/2018/2/layout/IconVerticalSolidList"/>
    <dgm:cxn modelId="{136D3F6B-CCF9-4E35-8AF3-68D485BB0592}" type="presOf" srcId="{E387EB71-1462-4734-ACBE-0C8561A54A57}" destId="{245FD1A9-4B0C-4C94-963D-698714BD5E54}" srcOrd="0" destOrd="0" presId="urn:microsoft.com/office/officeart/2018/2/layout/IconVerticalSolidList"/>
    <dgm:cxn modelId="{6C21FEA6-E67C-4D19-9194-19637F9BE8A8}" type="presOf" srcId="{19F70D7C-A4A4-46E9-B1BE-14FC699B8EE8}" destId="{50E00DD1-F90D-42FF-B361-2D8DC291875D}" srcOrd="0" destOrd="0" presId="urn:microsoft.com/office/officeart/2018/2/layout/IconVerticalSolidList"/>
    <dgm:cxn modelId="{94F4E7B8-22AD-41F3-980C-0181B6A24451}" srcId="{19F70D7C-A4A4-46E9-B1BE-14FC699B8EE8}" destId="{98C607ED-5C84-4BB6-9414-527C6ACA8A7D}" srcOrd="0" destOrd="0" parTransId="{26B94DF9-27E4-4D1E-82F4-ED2DDB3215E2}" sibTransId="{87E054FF-3C95-443C-81D4-309B3A5AB399}"/>
    <dgm:cxn modelId="{9AD844E2-0E45-4A50-93B2-27594496E9B5}" srcId="{19F70D7C-A4A4-46E9-B1BE-14FC699B8EE8}" destId="{0A699AF9-C9D9-4752-A098-80A4424CA683}" srcOrd="1" destOrd="0" parTransId="{24789DDC-A518-4351-87A8-D2ABF6A953E6}" sibTransId="{594AB9C1-3F25-45CD-8369-3ACE63B249E9}"/>
    <dgm:cxn modelId="{F663C7FF-2EC6-482E-9CEF-74960FA7DD97}" srcId="{19F70D7C-A4A4-46E9-B1BE-14FC699B8EE8}" destId="{E387EB71-1462-4734-ACBE-0C8561A54A57}" srcOrd="2" destOrd="0" parTransId="{05F09661-8CF1-4CDB-A063-3876E17EF4A6}" sibTransId="{A7A0CF1F-AC57-4441-ACB7-F10B6E3F4EF8}"/>
    <dgm:cxn modelId="{0D0F2172-1007-45A8-8A8C-7F0D6C02523D}" type="presParOf" srcId="{50E00DD1-F90D-42FF-B361-2D8DC291875D}" destId="{882227BE-AE2C-4483-BE61-851BDD4AFDD4}" srcOrd="0" destOrd="0" presId="urn:microsoft.com/office/officeart/2018/2/layout/IconVerticalSolidList"/>
    <dgm:cxn modelId="{68729F22-E055-4359-AAC8-3E897CB41ABA}" type="presParOf" srcId="{882227BE-AE2C-4483-BE61-851BDD4AFDD4}" destId="{746F7BF1-170E-473B-B3E8-F7F85E5CC975}" srcOrd="0" destOrd="0" presId="urn:microsoft.com/office/officeart/2018/2/layout/IconVerticalSolidList"/>
    <dgm:cxn modelId="{126135CE-E8BB-4FBB-87E3-850BC6652DBF}" type="presParOf" srcId="{882227BE-AE2C-4483-BE61-851BDD4AFDD4}" destId="{52B6AA45-DE0E-40D6-89B6-CB387F0C169B}" srcOrd="1" destOrd="0" presId="urn:microsoft.com/office/officeart/2018/2/layout/IconVerticalSolidList"/>
    <dgm:cxn modelId="{6A41922F-113B-4B0E-9899-C807811563C9}" type="presParOf" srcId="{882227BE-AE2C-4483-BE61-851BDD4AFDD4}" destId="{F27AB2FD-6C25-434F-AF36-43CD0EC0A50E}" srcOrd="2" destOrd="0" presId="urn:microsoft.com/office/officeart/2018/2/layout/IconVerticalSolidList"/>
    <dgm:cxn modelId="{2AAC4A08-EA2F-4712-982A-D406FF3012E7}" type="presParOf" srcId="{882227BE-AE2C-4483-BE61-851BDD4AFDD4}" destId="{B3069FCA-5C7B-417F-B7CF-D03D190D1DFB}" srcOrd="3" destOrd="0" presId="urn:microsoft.com/office/officeart/2018/2/layout/IconVerticalSolidList"/>
    <dgm:cxn modelId="{20973185-D3F0-4C2D-9797-923B4272074D}" type="presParOf" srcId="{50E00DD1-F90D-42FF-B361-2D8DC291875D}" destId="{CAD01C38-3B87-48E8-8592-B6922FF8C2B0}" srcOrd="1" destOrd="0" presId="urn:microsoft.com/office/officeart/2018/2/layout/IconVerticalSolidList"/>
    <dgm:cxn modelId="{18BC3B14-FF7E-42D5-92D8-6BB52AAA8F73}" type="presParOf" srcId="{50E00DD1-F90D-42FF-B361-2D8DC291875D}" destId="{A934E96A-9BA2-43A4-80C3-7B8C6B029B4D}" srcOrd="2" destOrd="0" presId="urn:microsoft.com/office/officeart/2018/2/layout/IconVerticalSolidList"/>
    <dgm:cxn modelId="{CC926A11-F1C5-4AE1-9D29-DA3CC5C20F66}" type="presParOf" srcId="{A934E96A-9BA2-43A4-80C3-7B8C6B029B4D}" destId="{68EA4F64-2895-4CF1-8B2B-4E2D63F5D203}" srcOrd="0" destOrd="0" presId="urn:microsoft.com/office/officeart/2018/2/layout/IconVerticalSolidList"/>
    <dgm:cxn modelId="{90FA80AE-3BB9-4B7A-B3C1-D5A9D0393ED8}" type="presParOf" srcId="{A934E96A-9BA2-43A4-80C3-7B8C6B029B4D}" destId="{833EE30C-FE84-4FF2-8FA8-9D1A24F9835B}" srcOrd="1" destOrd="0" presId="urn:microsoft.com/office/officeart/2018/2/layout/IconVerticalSolidList"/>
    <dgm:cxn modelId="{F1BC5F27-39A5-4CBE-B4CA-4AABE9A71B5A}" type="presParOf" srcId="{A934E96A-9BA2-43A4-80C3-7B8C6B029B4D}" destId="{3287ED43-AB4F-426F-A89F-01CF622B3AF5}" srcOrd="2" destOrd="0" presId="urn:microsoft.com/office/officeart/2018/2/layout/IconVerticalSolidList"/>
    <dgm:cxn modelId="{C536A43B-42FB-4872-BE08-2672B9B093E7}" type="presParOf" srcId="{A934E96A-9BA2-43A4-80C3-7B8C6B029B4D}" destId="{C4556D39-A71D-403D-ABC1-126884A670EC}" srcOrd="3" destOrd="0" presId="urn:microsoft.com/office/officeart/2018/2/layout/IconVerticalSolidList"/>
    <dgm:cxn modelId="{2D4293BF-964C-440E-9E11-384F16EB3F34}" type="presParOf" srcId="{50E00DD1-F90D-42FF-B361-2D8DC291875D}" destId="{8A62B5C5-3322-4A9B-9128-6DD0C29C4D40}" srcOrd="3" destOrd="0" presId="urn:microsoft.com/office/officeart/2018/2/layout/IconVerticalSolidList"/>
    <dgm:cxn modelId="{EF1B37E4-0035-4E7D-B71D-C92EB966DEAC}" type="presParOf" srcId="{50E00DD1-F90D-42FF-B361-2D8DC291875D}" destId="{610AA709-CDBA-4D0E-AAB5-22347ACFC285}" srcOrd="4" destOrd="0" presId="urn:microsoft.com/office/officeart/2018/2/layout/IconVerticalSolidList"/>
    <dgm:cxn modelId="{72AC9C27-844A-4EFB-A474-A6A21AB6B380}" type="presParOf" srcId="{610AA709-CDBA-4D0E-AAB5-22347ACFC285}" destId="{69CAC9DC-038C-493B-AD45-62534D83D7B9}" srcOrd="0" destOrd="0" presId="urn:microsoft.com/office/officeart/2018/2/layout/IconVerticalSolidList"/>
    <dgm:cxn modelId="{5ED9336E-18D9-4A5C-8DB5-C06BD5A0E163}" type="presParOf" srcId="{610AA709-CDBA-4D0E-AAB5-22347ACFC285}" destId="{A347DC92-B528-417B-9D10-C1A64788628A}" srcOrd="1" destOrd="0" presId="urn:microsoft.com/office/officeart/2018/2/layout/IconVerticalSolidList"/>
    <dgm:cxn modelId="{C433952C-24F3-4CFE-8F0D-2E5E537E04DE}" type="presParOf" srcId="{610AA709-CDBA-4D0E-AAB5-22347ACFC285}" destId="{BFCFE628-A83B-4F55-B8A5-B0F042F81E5D}" srcOrd="2" destOrd="0" presId="urn:microsoft.com/office/officeart/2018/2/layout/IconVerticalSolidList"/>
    <dgm:cxn modelId="{CD17DABF-CF95-48C5-8D77-E0B8636A6214}" type="presParOf" srcId="{610AA709-CDBA-4D0E-AAB5-22347ACFC285}" destId="{245FD1A9-4B0C-4C94-963D-698714BD5E54}" srcOrd="3" destOrd="0" presId="urn:microsoft.com/office/officeart/2018/2/layout/IconVerticalSolidList"/>
    <dgm:cxn modelId="{D0788370-D4B4-4E40-AEFC-A42F86259572}" type="presParOf" srcId="{50E00DD1-F90D-42FF-B361-2D8DC291875D}" destId="{AAA9B009-77B1-47B0-93FD-08060A07421A}" srcOrd="5" destOrd="0" presId="urn:microsoft.com/office/officeart/2018/2/layout/IconVerticalSolidList"/>
    <dgm:cxn modelId="{A8459B34-F98E-4805-BADD-42EA5C6272E9}" type="presParOf" srcId="{50E00DD1-F90D-42FF-B361-2D8DC291875D}" destId="{E7056ED5-F1B0-4370-AA35-F7307CDAC03D}" srcOrd="6" destOrd="0" presId="urn:microsoft.com/office/officeart/2018/2/layout/IconVerticalSolidList"/>
    <dgm:cxn modelId="{34174200-86B1-4D23-88CE-11A393208F51}" type="presParOf" srcId="{E7056ED5-F1B0-4370-AA35-F7307CDAC03D}" destId="{275CAA25-8DCD-4367-9F77-CFD1930F735A}" srcOrd="0" destOrd="0" presId="urn:microsoft.com/office/officeart/2018/2/layout/IconVerticalSolidList"/>
    <dgm:cxn modelId="{E9D33214-425A-4486-8ED9-E48720D7E2A8}" type="presParOf" srcId="{E7056ED5-F1B0-4370-AA35-F7307CDAC03D}" destId="{7191C646-AD76-4CCB-B7B7-D2F2705BB4A9}" srcOrd="1" destOrd="0" presId="urn:microsoft.com/office/officeart/2018/2/layout/IconVerticalSolidList"/>
    <dgm:cxn modelId="{DEFEC9B1-D4DD-4286-A4A7-84E47200A693}" type="presParOf" srcId="{E7056ED5-F1B0-4370-AA35-F7307CDAC03D}" destId="{59DAB052-6B43-4772-A210-F26B3B4652C6}" srcOrd="2" destOrd="0" presId="urn:microsoft.com/office/officeart/2018/2/layout/IconVerticalSolidList"/>
    <dgm:cxn modelId="{3B717602-27D4-49CD-8EEA-787451F923C2}" type="presParOf" srcId="{E7056ED5-F1B0-4370-AA35-F7307CDAC03D}" destId="{B9DEA664-377D-4B69-9BE0-79238A25524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77E31C0-30E9-4530-9489-EDABBDEAFBB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6EDE938-D25F-449C-94A1-9FD3C8267F4A}">
      <dgm:prSet/>
      <dgm:spPr/>
      <dgm:t>
        <a:bodyPr/>
        <a:lstStyle/>
        <a:p>
          <a:r>
            <a:rPr lang="en-GB"/>
            <a:t>McMilan (2012, p.151) states “keeping a record of the content of your reading is essential as there is simply too much information to remember and retain”. </a:t>
          </a:r>
          <a:endParaRPr lang="en-US"/>
        </a:p>
      </dgm:t>
    </dgm:pt>
    <dgm:pt modelId="{55B1DE58-E6E5-428A-97E8-8B1CE35F5547}" type="parTrans" cxnId="{DA60785E-4EF8-40E5-BC25-222E120F0C23}">
      <dgm:prSet/>
      <dgm:spPr/>
      <dgm:t>
        <a:bodyPr/>
        <a:lstStyle/>
        <a:p>
          <a:endParaRPr lang="en-US"/>
        </a:p>
      </dgm:t>
    </dgm:pt>
    <dgm:pt modelId="{F7846FCF-23E8-44A3-AF5B-BFA3F6EFA4EF}" type="sibTrans" cxnId="{DA60785E-4EF8-40E5-BC25-222E120F0C23}">
      <dgm:prSet/>
      <dgm:spPr/>
      <dgm:t>
        <a:bodyPr/>
        <a:lstStyle/>
        <a:p>
          <a:endParaRPr lang="en-US"/>
        </a:p>
      </dgm:t>
    </dgm:pt>
    <dgm:pt modelId="{D63F5DF8-EDA9-415C-B2AA-41E3B666528A}">
      <dgm:prSet/>
      <dgm:spPr/>
      <dgm:t>
        <a:bodyPr/>
        <a:lstStyle/>
        <a:p>
          <a:r>
            <a:rPr lang="en-GB"/>
            <a:t>Note taking is a skills that requires time</a:t>
          </a:r>
          <a:endParaRPr lang="en-US"/>
        </a:p>
      </dgm:t>
    </dgm:pt>
    <dgm:pt modelId="{549D433C-82FE-4303-9460-B9B064B2C744}" type="parTrans" cxnId="{98BB8081-CF21-4C55-AE91-A4F80EB1239E}">
      <dgm:prSet/>
      <dgm:spPr/>
      <dgm:t>
        <a:bodyPr/>
        <a:lstStyle/>
        <a:p>
          <a:endParaRPr lang="en-US"/>
        </a:p>
      </dgm:t>
    </dgm:pt>
    <dgm:pt modelId="{75AC4152-77D2-4FCC-AA07-C3FC64546294}" type="sibTrans" cxnId="{98BB8081-CF21-4C55-AE91-A4F80EB1239E}">
      <dgm:prSet/>
      <dgm:spPr/>
      <dgm:t>
        <a:bodyPr/>
        <a:lstStyle/>
        <a:p>
          <a:endParaRPr lang="en-US"/>
        </a:p>
      </dgm:t>
    </dgm:pt>
    <dgm:pt modelId="{002BC3CC-E075-41F5-AC67-A2E321CCE824}" type="pres">
      <dgm:prSet presAssocID="{777E31C0-30E9-4530-9489-EDABBDEAFBB6}" presName="root" presStyleCnt="0">
        <dgm:presLayoutVars>
          <dgm:dir/>
          <dgm:resizeHandles val="exact"/>
        </dgm:presLayoutVars>
      </dgm:prSet>
      <dgm:spPr/>
    </dgm:pt>
    <dgm:pt modelId="{823431B4-34DA-45D2-A8DE-B713605AB74D}" type="pres">
      <dgm:prSet presAssocID="{C6EDE938-D25F-449C-94A1-9FD3C8267F4A}" presName="compNode" presStyleCnt="0"/>
      <dgm:spPr/>
    </dgm:pt>
    <dgm:pt modelId="{CDFF339D-C831-4D5F-8D32-ED889C98D542}" type="pres">
      <dgm:prSet presAssocID="{C6EDE938-D25F-449C-94A1-9FD3C8267F4A}" presName="bgRect" presStyleLbl="bgShp" presStyleIdx="0" presStyleCnt="2"/>
      <dgm:spPr/>
    </dgm:pt>
    <dgm:pt modelId="{6092A4F5-9856-4F6F-91E5-7BEDF9B1886C}" type="pres">
      <dgm:prSet presAssocID="{C6EDE938-D25F-449C-94A1-9FD3C8267F4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Book"/>
        </a:ext>
      </dgm:extLst>
    </dgm:pt>
    <dgm:pt modelId="{1DCAF130-BF1E-495A-A571-4146904D0077}" type="pres">
      <dgm:prSet presAssocID="{C6EDE938-D25F-449C-94A1-9FD3C8267F4A}" presName="spaceRect" presStyleCnt="0"/>
      <dgm:spPr/>
    </dgm:pt>
    <dgm:pt modelId="{F3F9E87A-4F28-4CB6-B1C0-347669C0EC60}" type="pres">
      <dgm:prSet presAssocID="{C6EDE938-D25F-449C-94A1-9FD3C8267F4A}" presName="parTx" presStyleLbl="revTx" presStyleIdx="0" presStyleCnt="2">
        <dgm:presLayoutVars>
          <dgm:chMax val="0"/>
          <dgm:chPref val="0"/>
        </dgm:presLayoutVars>
      </dgm:prSet>
      <dgm:spPr/>
    </dgm:pt>
    <dgm:pt modelId="{CCE6E52E-34EF-4756-A0DE-8F9C1DC57BEA}" type="pres">
      <dgm:prSet presAssocID="{F7846FCF-23E8-44A3-AF5B-BFA3F6EFA4EF}" presName="sibTrans" presStyleCnt="0"/>
      <dgm:spPr/>
    </dgm:pt>
    <dgm:pt modelId="{C15C9E29-2118-446E-BDCA-D286298C2386}" type="pres">
      <dgm:prSet presAssocID="{D63F5DF8-EDA9-415C-B2AA-41E3B666528A}" presName="compNode" presStyleCnt="0"/>
      <dgm:spPr/>
    </dgm:pt>
    <dgm:pt modelId="{2A413BDE-D1E8-4D1D-AF02-75461A11F04F}" type="pres">
      <dgm:prSet presAssocID="{D63F5DF8-EDA9-415C-B2AA-41E3B666528A}" presName="bgRect" presStyleLbl="bgShp" presStyleIdx="1" presStyleCnt="2"/>
      <dgm:spPr/>
    </dgm:pt>
    <dgm:pt modelId="{0B47C71D-B5F8-4AA7-8D34-2BCEE7A191A8}" type="pres">
      <dgm:prSet presAssocID="{D63F5DF8-EDA9-415C-B2AA-41E3B666528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83397E35-8E41-4E9B-AC27-097CA357297A}" type="pres">
      <dgm:prSet presAssocID="{D63F5DF8-EDA9-415C-B2AA-41E3B666528A}" presName="spaceRect" presStyleCnt="0"/>
      <dgm:spPr/>
    </dgm:pt>
    <dgm:pt modelId="{1B1D2A03-D781-4ECB-922A-388F07531AD1}" type="pres">
      <dgm:prSet presAssocID="{D63F5DF8-EDA9-415C-B2AA-41E3B666528A}" presName="parTx" presStyleLbl="revTx" presStyleIdx="1" presStyleCnt="2">
        <dgm:presLayoutVars>
          <dgm:chMax val="0"/>
          <dgm:chPref val="0"/>
        </dgm:presLayoutVars>
      </dgm:prSet>
      <dgm:spPr/>
    </dgm:pt>
  </dgm:ptLst>
  <dgm:cxnLst>
    <dgm:cxn modelId="{E413FB0F-50D2-4005-B5E0-43DDD6CBA732}" type="presOf" srcId="{777E31C0-30E9-4530-9489-EDABBDEAFBB6}" destId="{002BC3CC-E075-41F5-AC67-A2E321CCE824}" srcOrd="0" destOrd="0" presId="urn:microsoft.com/office/officeart/2018/2/layout/IconVerticalSolidList"/>
    <dgm:cxn modelId="{DA60785E-4EF8-40E5-BC25-222E120F0C23}" srcId="{777E31C0-30E9-4530-9489-EDABBDEAFBB6}" destId="{C6EDE938-D25F-449C-94A1-9FD3C8267F4A}" srcOrd="0" destOrd="0" parTransId="{55B1DE58-E6E5-428A-97E8-8B1CE35F5547}" sibTransId="{F7846FCF-23E8-44A3-AF5B-BFA3F6EFA4EF}"/>
    <dgm:cxn modelId="{98BB8081-CF21-4C55-AE91-A4F80EB1239E}" srcId="{777E31C0-30E9-4530-9489-EDABBDEAFBB6}" destId="{D63F5DF8-EDA9-415C-B2AA-41E3B666528A}" srcOrd="1" destOrd="0" parTransId="{549D433C-82FE-4303-9460-B9B064B2C744}" sibTransId="{75AC4152-77D2-4FCC-AA07-C3FC64546294}"/>
    <dgm:cxn modelId="{FB1075AF-9C0D-4FC9-B31F-F37721524258}" type="presOf" srcId="{D63F5DF8-EDA9-415C-B2AA-41E3B666528A}" destId="{1B1D2A03-D781-4ECB-922A-388F07531AD1}" srcOrd="0" destOrd="0" presId="urn:microsoft.com/office/officeart/2018/2/layout/IconVerticalSolidList"/>
    <dgm:cxn modelId="{77E27ABB-41D1-4E33-8E4A-91697AFA6BCC}" type="presOf" srcId="{C6EDE938-D25F-449C-94A1-9FD3C8267F4A}" destId="{F3F9E87A-4F28-4CB6-B1C0-347669C0EC60}" srcOrd="0" destOrd="0" presId="urn:microsoft.com/office/officeart/2018/2/layout/IconVerticalSolidList"/>
    <dgm:cxn modelId="{188F8662-C934-4453-9EBF-EBFBAD0FBB29}" type="presParOf" srcId="{002BC3CC-E075-41F5-AC67-A2E321CCE824}" destId="{823431B4-34DA-45D2-A8DE-B713605AB74D}" srcOrd="0" destOrd="0" presId="urn:microsoft.com/office/officeart/2018/2/layout/IconVerticalSolidList"/>
    <dgm:cxn modelId="{6128A932-7F9D-47AF-AB7E-8E346B2CD6AE}" type="presParOf" srcId="{823431B4-34DA-45D2-A8DE-B713605AB74D}" destId="{CDFF339D-C831-4D5F-8D32-ED889C98D542}" srcOrd="0" destOrd="0" presId="urn:microsoft.com/office/officeart/2018/2/layout/IconVerticalSolidList"/>
    <dgm:cxn modelId="{BB45238C-719A-48D7-BE8D-3CD3C7218D61}" type="presParOf" srcId="{823431B4-34DA-45D2-A8DE-B713605AB74D}" destId="{6092A4F5-9856-4F6F-91E5-7BEDF9B1886C}" srcOrd="1" destOrd="0" presId="urn:microsoft.com/office/officeart/2018/2/layout/IconVerticalSolidList"/>
    <dgm:cxn modelId="{C6ED863C-3B35-4AF3-9AA7-3C2D3146E27C}" type="presParOf" srcId="{823431B4-34DA-45D2-A8DE-B713605AB74D}" destId="{1DCAF130-BF1E-495A-A571-4146904D0077}" srcOrd="2" destOrd="0" presId="urn:microsoft.com/office/officeart/2018/2/layout/IconVerticalSolidList"/>
    <dgm:cxn modelId="{8A83E690-1FEA-499B-8F2C-FBCCD00B9819}" type="presParOf" srcId="{823431B4-34DA-45D2-A8DE-B713605AB74D}" destId="{F3F9E87A-4F28-4CB6-B1C0-347669C0EC60}" srcOrd="3" destOrd="0" presId="urn:microsoft.com/office/officeart/2018/2/layout/IconVerticalSolidList"/>
    <dgm:cxn modelId="{7145AF5D-EB73-4B4B-B2AE-0AC1ED8EA27F}" type="presParOf" srcId="{002BC3CC-E075-41F5-AC67-A2E321CCE824}" destId="{CCE6E52E-34EF-4756-A0DE-8F9C1DC57BEA}" srcOrd="1" destOrd="0" presId="urn:microsoft.com/office/officeart/2018/2/layout/IconVerticalSolidList"/>
    <dgm:cxn modelId="{55C88388-F8AB-457C-9DBC-E84BFD671FA4}" type="presParOf" srcId="{002BC3CC-E075-41F5-AC67-A2E321CCE824}" destId="{C15C9E29-2118-446E-BDCA-D286298C2386}" srcOrd="2" destOrd="0" presId="urn:microsoft.com/office/officeart/2018/2/layout/IconVerticalSolidList"/>
    <dgm:cxn modelId="{2E71D494-756C-4D3D-8E77-A406A15060D4}" type="presParOf" srcId="{C15C9E29-2118-446E-BDCA-D286298C2386}" destId="{2A413BDE-D1E8-4D1D-AF02-75461A11F04F}" srcOrd="0" destOrd="0" presId="urn:microsoft.com/office/officeart/2018/2/layout/IconVerticalSolidList"/>
    <dgm:cxn modelId="{4E65252C-5E03-443E-A1C8-FB1A73CFCFE7}" type="presParOf" srcId="{C15C9E29-2118-446E-BDCA-D286298C2386}" destId="{0B47C71D-B5F8-4AA7-8D34-2BCEE7A191A8}" srcOrd="1" destOrd="0" presId="urn:microsoft.com/office/officeart/2018/2/layout/IconVerticalSolidList"/>
    <dgm:cxn modelId="{2FEDA291-5E3B-46B6-8B85-CE634FE03992}" type="presParOf" srcId="{C15C9E29-2118-446E-BDCA-D286298C2386}" destId="{83397E35-8E41-4E9B-AC27-097CA357297A}" srcOrd="2" destOrd="0" presId="urn:microsoft.com/office/officeart/2018/2/layout/IconVerticalSolidList"/>
    <dgm:cxn modelId="{7207B8E9-D9DB-4FBE-90DD-5665EBE50ABF}" type="presParOf" srcId="{C15C9E29-2118-446E-BDCA-D286298C2386}" destId="{1B1D2A03-D781-4ECB-922A-388F07531AD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4C1E3F5-40A7-4124-90E5-2BF80CE8F7D2}" type="doc">
      <dgm:prSet loTypeId="urn:microsoft.com/office/officeart/2016/7/layout/VerticalHollowActionList" loCatId="List" qsTypeId="urn:microsoft.com/office/officeart/2005/8/quickstyle/simple1" qsCatId="simple" csTypeId="urn:microsoft.com/office/officeart/2005/8/colors/accent0_3" csCatId="mainScheme"/>
      <dgm:spPr/>
      <dgm:t>
        <a:bodyPr/>
        <a:lstStyle/>
        <a:p>
          <a:endParaRPr lang="en-US"/>
        </a:p>
      </dgm:t>
    </dgm:pt>
    <dgm:pt modelId="{19A01522-2451-45F8-B60D-CA40575071CC}">
      <dgm:prSet/>
      <dgm:spPr/>
      <dgm:t>
        <a:bodyPr/>
        <a:lstStyle/>
        <a:p>
          <a:r>
            <a:rPr lang="en-US"/>
            <a:t>According</a:t>
          </a:r>
        </a:p>
      </dgm:t>
    </dgm:pt>
    <dgm:pt modelId="{7A8A1155-DA28-43DB-9139-1840DBE88182}" type="parTrans" cxnId="{CD1FEF2A-0990-4336-A731-BF1987F82D1B}">
      <dgm:prSet/>
      <dgm:spPr/>
      <dgm:t>
        <a:bodyPr/>
        <a:lstStyle/>
        <a:p>
          <a:endParaRPr lang="en-US"/>
        </a:p>
      </dgm:t>
    </dgm:pt>
    <dgm:pt modelId="{07F510A9-EB40-4B45-A34A-140FF4B13740}" type="sibTrans" cxnId="{CD1FEF2A-0990-4336-A731-BF1987F82D1B}">
      <dgm:prSet/>
      <dgm:spPr/>
      <dgm:t>
        <a:bodyPr/>
        <a:lstStyle/>
        <a:p>
          <a:endParaRPr lang="en-US"/>
        </a:p>
      </dgm:t>
    </dgm:pt>
    <dgm:pt modelId="{DC4AD2B5-CBBA-4D6A-B7C9-39B92324EBFE}">
      <dgm:prSet/>
      <dgm:spPr/>
      <dgm:t>
        <a:bodyPr/>
        <a:lstStyle/>
        <a:p>
          <a:r>
            <a:rPr lang="en-US"/>
            <a:t>According to McMillian (2012) student typically take notes for revision or assignment writing; however, students need to decide the purpose for taking notes. </a:t>
          </a:r>
        </a:p>
      </dgm:t>
    </dgm:pt>
    <dgm:pt modelId="{CAB8442A-F880-4FC7-BC1F-0BC6631E621C}" type="parTrans" cxnId="{A2073454-A0D0-4516-8709-3B41F5342510}">
      <dgm:prSet/>
      <dgm:spPr/>
      <dgm:t>
        <a:bodyPr/>
        <a:lstStyle/>
        <a:p>
          <a:endParaRPr lang="en-US"/>
        </a:p>
      </dgm:t>
    </dgm:pt>
    <dgm:pt modelId="{719E6420-5553-40C1-84D4-22A062A192A1}" type="sibTrans" cxnId="{A2073454-A0D0-4516-8709-3B41F5342510}">
      <dgm:prSet/>
      <dgm:spPr/>
      <dgm:t>
        <a:bodyPr/>
        <a:lstStyle/>
        <a:p>
          <a:endParaRPr lang="en-US"/>
        </a:p>
      </dgm:t>
    </dgm:pt>
    <dgm:pt modelId="{A1940DAA-96D8-49E1-8302-CD3ED8F0091D}">
      <dgm:prSet/>
      <dgm:spPr/>
      <dgm:t>
        <a:bodyPr/>
        <a:lstStyle/>
        <a:p>
          <a:r>
            <a:rPr lang="en-US"/>
            <a:t>Frame</a:t>
          </a:r>
        </a:p>
      </dgm:t>
    </dgm:pt>
    <dgm:pt modelId="{B7A6B522-3AD3-485A-8902-6FD36D0946CE}" type="parTrans" cxnId="{D6859FF5-C1CA-42C3-909D-ED2F04133683}">
      <dgm:prSet/>
      <dgm:spPr/>
      <dgm:t>
        <a:bodyPr/>
        <a:lstStyle/>
        <a:p>
          <a:endParaRPr lang="en-US"/>
        </a:p>
      </dgm:t>
    </dgm:pt>
    <dgm:pt modelId="{7F4E357B-E38E-4C5F-9E9F-2AB058EC2F59}" type="sibTrans" cxnId="{D6859FF5-C1CA-42C3-909D-ED2F04133683}">
      <dgm:prSet/>
      <dgm:spPr/>
      <dgm:t>
        <a:bodyPr/>
        <a:lstStyle/>
        <a:p>
          <a:endParaRPr lang="en-US"/>
        </a:p>
      </dgm:t>
    </dgm:pt>
    <dgm:pt modelId="{72701C20-DBC2-41FB-ADC6-788D88927558}">
      <dgm:prSet/>
      <dgm:spPr/>
      <dgm:t>
        <a:bodyPr/>
        <a:lstStyle/>
        <a:p>
          <a:r>
            <a:rPr lang="en-US"/>
            <a:t>Frame an overview of a topic area</a:t>
          </a:r>
        </a:p>
      </dgm:t>
    </dgm:pt>
    <dgm:pt modelId="{3D23B087-5B7A-49B4-BCC4-282864F61906}" type="parTrans" cxnId="{5EDDCD06-BB83-4F92-9450-6B5DEDFC3C80}">
      <dgm:prSet/>
      <dgm:spPr/>
      <dgm:t>
        <a:bodyPr/>
        <a:lstStyle/>
        <a:p>
          <a:endParaRPr lang="en-US"/>
        </a:p>
      </dgm:t>
    </dgm:pt>
    <dgm:pt modelId="{CE33A594-89B9-4A8E-98B3-EF04A3F82933}" type="sibTrans" cxnId="{5EDDCD06-BB83-4F92-9450-6B5DEDFC3C80}">
      <dgm:prSet/>
      <dgm:spPr/>
      <dgm:t>
        <a:bodyPr/>
        <a:lstStyle/>
        <a:p>
          <a:endParaRPr lang="en-US"/>
        </a:p>
      </dgm:t>
    </dgm:pt>
    <dgm:pt modelId="{8C84D6AF-48E3-4D75-BCBA-FC3DFC619F94}">
      <dgm:prSet/>
      <dgm:spPr/>
      <dgm:t>
        <a:bodyPr/>
        <a:lstStyle/>
        <a:p>
          <a:r>
            <a:rPr lang="en-US"/>
            <a:t>Analyse</a:t>
          </a:r>
        </a:p>
      </dgm:t>
    </dgm:pt>
    <dgm:pt modelId="{49948E06-0261-4930-B683-BA7CB754FA0A}" type="parTrans" cxnId="{DA88667F-465D-4214-8962-C8EDE779F6C7}">
      <dgm:prSet/>
      <dgm:spPr/>
      <dgm:t>
        <a:bodyPr/>
        <a:lstStyle/>
        <a:p>
          <a:endParaRPr lang="en-US"/>
        </a:p>
      </dgm:t>
    </dgm:pt>
    <dgm:pt modelId="{20B52795-9D7C-4FA7-9230-A6BBBF6B8525}" type="sibTrans" cxnId="{DA88667F-465D-4214-8962-C8EDE779F6C7}">
      <dgm:prSet/>
      <dgm:spPr/>
      <dgm:t>
        <a:bodyPr/>
        <a:lstStyle/>
        <a:p>
          <a:endParaRPr lang="en-US"/>
        </a:p>
      </dgm:t>
    </dgm:pt>
    <dgm:pt modelId="{265B2200-8858-4998-BA01-6D34AB87295A}">
      <dgm:prSet/>
      <dgm:spPr/>
      <dgm:t>
        <a:bodyPr/>
        <a:lstStyle/>
        <a:p>
          <a:r>
            <a:rPr lang="en-US"/>
            <a:t>Analyse a particular problem </a:t>
          </a:r>
        </a:p>
      </dgm:t>
    </dgm:pt>
    <dgm:pt modelId="{E1429602-6533-4CBE-9996-F888E9907C82}" type="parTrans" cxnId="{FB71F49E-F2E4-42E3-BD62-A404FA532DDD}">
      <dgm:prSet/>
      <dgm:spPr/>
      <dgm:t>
        <a:bodyPr/>
        <a:lstStyle/>
        <a:p>
          <a:endParaRPr lang="en-US"/>
        </a:p>
      </dgm:t>
    </dgm:pt>
    <dgm:pt modelId="{C742B4B5-F606-40B3-A17D-82FBE252D18E}" type="sibTrans" cxnId="{FB71F49E-F2E4-42E3-BD62-A404FA532DDD}">
      <dgm:prSet/>
      <dgm:spPr/>
      <dgm:t>
        <a:bodyPr/>
        <a:lstStyle/>
        <a:p>
          <a:endParaRPr lang="en-US"/>
        </a:p>
      </dgm:t>
    </dgm:pt>
    <dgm:pt modelId="{FA456227-30E8-4307-9F7C-816B11E824CD}">
      <dgm:prSet/>
      <dgm:spPr/>
      <dgm:t>
        <a:bodyPr/>
        <a:lstStyle/>
        <a:p>
          <a:r>
            <a:rPr lang="en-US"/>
            <a:t>Extract</a:t>
          </a:r>
        </a:p>
      </dgm:t>
    </dgm:pt>
    <dgm:pt modelId="{CD9D1FBC-A44D-45DE-8010-F82914E27272}" type="parTrans" cxnId="{B60E3EA7-D2FD-4F8D-AF7B-2E849840EC77}">
      <dgm:prSet/>
      <dgm:spPr/>
      <dgm:t>
        <a:bodyPr/>
        <a:lstStyle/>
        <a:p>
          <a:endParaRPr lang="en-US"/>
        </a:p>
      </dgm:t>
    </dgm:pt>
    <dgm:pt modelId="{2ED7373C-65EB-4DE7-A690-4AA0761F41A2}" type="sibTrans" cxnId="{B60E3EA7-D2FD-4F8D-AF7B-2E849840EC77}">
      <dgm:prSet/>
      <dgm:spPr/>
      <dgm:t>
        <a:bodyPr/>
        <a:lstStyle/>
        <a:p>
          <a:endParaRPr lang="en-US"/>
        </a:p>
      </dgm:t>
    </dgm:pt>
    <dgm:pt modelId="{DD6E4BDC-9B8A-4DFB-B2DA-A3EAAF2F185C}">
      <dgm:prSet/>
      <dgm:spPr/>
      <dgm:t>
        <a:bodyPr/>
        <a:lstStyle/>
        <a:p>
          <a:r>
            <a:rPr lang="en-US"/>
            <a:t>Extract arguments </a:t>
          </a:r>
        </a:p>
      </dgm:t>
    </dgm:pt>
    <dgm:pt modelId="{16D20A2F-0C37-4C24-97AC-547274503447}" type="parTrans" cxnId="{C5ABE1F9-66DA-4CFB-A621-E2A2DF120ED6}">
      <dgm:prSet/>
      <dgm:spPr/>
      <dgm:t>
        <a:bodyPr/>
        <a:lstStyle/>
        <a:p>
          <a:endParaRPr lang="en-US"/>
        </a:p>
      </dgm:t>
    </dgm:pt>
    <dgm:pt modelId="{47F77B6B-AB11-4805-B556-04F236375D33}" type="sibTrans" cxnId="{C5ABE1F9-66DA-4CFB-A621-E2A2DF120ED6}">
      <dgm:prSet/>
      <dgm:spPr/>
      <dgm:t>
        <a:bodyPr/>
        <a:lstStyle/>
        <a:p>
          <a:endParaRPr lang="en-US"/>
        </a:p>
      </dgm:t>
    </dgm:pt>
    <dgm:pt modelId="{8F486687-608D-4D3D-98E9-A3F132B4636E}">
      <dgm:prSet/>
      <dgm:spPr/>
      <dgm:t>
        <a:bodyPr/>
        <a:lstStyle/>
        <a:p>
          <a:r>
            <a:rPr lang="en-US"/>
            <a:t>Compare and contrast</a:t>
          </a:r>
        </a:p>
      </dgm:t>
    </dgm:pt>
    <dgm:pt modelId="{49D7193B-D1FF-491C-BF3E-B825FD188B94}" type="parTrans" cxnId="{6858AFCF-6286-4DDF-A207-DA6CFBEE90F5}">
      <dgm:prSet/>
      <dgm:spPr/>
      <dgm:t>
        <a:bodyPr/>
        <a:lstStyle/>
        <a:p>
          <a:endParaRPr lang="en-US"/>
        </a:p>
      </dgm:t>
    </dgm:pt>
    <dgm:pt modelId="{2ABDA149-8B4C-415D-8F12-002A949B1AAF}" type="sibTrans" cxnId="{6858AFCF-6286-4DDF-A207-DA6CFBEE90F5}">
      <dgm:prSet/>
      <dgm:spPr/>
      <dgm:t>
        <a:bodyPr/>
        <a:lstStyle/>
        <a:p>
          <a:endParaRPr lang="en-US"/>
        </a:p>
      </dgm:t>
    </dgm:pt>
    <dgm:pt modelId="{C14777E1-3DFA-45D8-A13C-07218273D0C2}">
      <dgm:prSet/>
      <dgm:spPr/>
      <dgm:t>
        <a:bodyPr/>
        <a:lstStyle/>
        <a:p>
          <a:r>
            <a:rPr lang="en-US"/>
            <a:t>Compare and contrast perspectives </a:t>
          </a:r>
        </a:p>
      </dgm:t>
    </dgm:pt>
    <dgm:pt modelId="{F2CEB10D-3E89-4C4D-B9A7-D4887B85CF62}" type="parTrans" cxnId="{91A4866C-06DB-46AD-A9C3-D05DAAA9DFDB}">
      <dgm:prSet/>
      <dgm:spPr/>
      <dgm:t>
        <a:bodyPr/>
        <a:lstStyle/>
        <a:p>
          <a:endParaRPr lang="en-US"/>
        </a:p>
      </dgm:t>
    </dgm:pt>
    <dgm:pt modelId="{642154E2-9EAE-4CCF-ABD2-5D7E868F9BC2}" type="sibTrans" cxnId="{91A4866C-06DB-46AD-A9C3-D05DAAA9DFDB}">
      <dgm:prSet/>
      <dgm:spPr/>
      <dgm:t>
        <a:bodyPr/>
        <a:lstStyle/>
        <a:p>
          <a:endParaRPr lang="en-US"/>
        </a:p>
      </dgm:t>
    </dgm:pt>
    <dgm:pt modelId="{B2837009-37D7-48CD-AC43-842030E57BD5}" type="pres">
      <dgm:prSet presAssocID="{24C1E3F5-40A7-4124-90E5-2BF80CE8F7D2}" presName="Name0" presStyleCnt="0">
        <dgm:presLayoutVars>
          <dgm:dir/>
          <dgm:animLvl val="lvl"/>
          <dgm:resizeHandles val="exact"/>
        </dgm:presLayoutVars>
      </dgm:prSet>
      <dgm:spPr/>
    </dgm:pt>
    <dgm:pt modelId="{08706A19-52E2-41E7-A95F-BEA02413A2D2}" type="pres">
      <dgm:prSet presAssocID="{19A01522-2451-45F8-B60D-CA40575071CC}" presName="linNode" presStyleCnt="0"/>
      <dgm:spPr/>
    </dgm:pt>
    <dgm:pt modelId="{9791DB6B-2F51-45BF-A421-83164DD04F16}" type="pres">
      <dgm:prSet presAssocID="{19A01522-2451-45F8-B60D-CA40575071CC}" presName="parentText" presStyleLbl="solidFgAcc1" presStyleIdx="0" presStyleCnt="5">
        <dgm:presLayoutVars>
          <dgm:chMax val="1"/>
          <dgm:bulletEnabled/>
        </dgm:presLayoutVars>
      </dgm:prSet>
      <dgm:spPr/>
    </dgm:pt>
    <dgm:pt modelId="{80DB6DC4-B64A-49EA-A139-6510F2E3FF5A}" type="pres">
      <dgm:prSet presAssocID="{19A01522-2451-45F8-B60D-CA40575071CC}" presName="descendantText" presStyleLbl="alignNode1" presStyleIdx="0" presStyleCnt="5">
        <dgm:presLayoutVars>
          <dgm:bulletEnabled/>
        </dgm:presLayoutVars>
      </dgm:prSet>
      <dgm:spPr/>
    </dgm:pt>
    <dgm:pt modelId="{0AF60149-044B-41B1-8E8C-1DD65A1512CA}" type="pres">
      <dgm:prSet presAssocID="{07F510A9-EB40-4B45-A34A-140FF4B13740}" presName="sp" presStyleCnt="0"/>
      <dgm:spPr/>
    </dgm:pt>
    <dgm:pt modelId="{B6769BCC-4000-46E3-B9BE-49991FBDDD97}" type="pres">
      <dgm:prSet presAssocID="{A1940DAA-96D8-49E1-8302-CD3ED8F0091D}" presName="linNode" presStyleCnt="0"/>
      <dgm:spPr/>
    </dgm:pt>
    <dgm:pt modelId="{5724989A-7895-475B-A8BB-6634D484C22F}" type="pres">
      <dgm:prSet presAssocID="{A1940DAA-96D8-49E1-8302-CD3ED8F0091D}" presName="parentText" presStyleLbl="solidFgAcc1" presStyleIdx="1" presStyleCnt="5">
        <dgm:presLayoutVars>
          <dgm:chMax val="1"/>
          <dgm:bulletEnabled/>
        </dgm:presLayoutVars>
      </dgm:prSet>
      <dgm:spPr/>
    </dgm:pt>
    <dgm:pt modelId="{8DB96F7E-5B59-4BAF-98BF-4D6322D9E12D}" type="pres">
      <dgm:prSet presAssocID="{A1940DAA-96D8-49E1-8302-CD3ED8F0091D}" presName="descendantText" presStyleLbl="alignNode1" presStyleIdx="1" presStyleCnt="5">
        <dgm:presLayoutVars>
          <dgm:bulletEnabled/>
        </dgm:presLayoutVars>
      </dgm:prSet>
      <dgm:spPr/>
    </dgm:pt>
    <dgm:pt modelId="{1F9A20B5-F896-433F-B96F-17DF19A8FCD5}" type="pres">
      <dgm:prSet presAssocID="{7F4E357B-E38E-4C5F-9E9F-2AB058EC2F59}" presName="sp" presStyleCnt="0"/>
      <dgm:spPr/>
    </dgm:pt>
    <dgm:pt modelId="{0EBC315C-A0D6-41F5-BEB5-3532354A71A0}" type="pres">
      <dgm:prSet presAssocID="{8C84D6AF-48E3-4D75-BCBA-FC3DFC619F94}" presName="linNode" presStyleCnt="0"/>
      <dgm:spPr/>
    </dgm:pt>
    <dgm:pt modelId="{D14F8E60-F82A-41A1-B419-80C07E695192}" type="pres">
      <dgm:prSet presAssocID="{8C84D6AF-48E3-4D75-BCBA-FC3DFC619F94}" presName="parentText" presStyleLbl="solidFgAcc1" presStyleIdx="2" presStyleCnt="5">
        <dgm:presLayoutVars>
          <dgm:chMax val="1"/>
          <dgm:bulletEnabled/>
        </dgm:presLayoutVars>
      </dgm:prSet>
      <dgm:spPr/>
    </dgm:pt>
    <dgm:pt modelId="{F4D53850-C84A-4C2C-BE3A-C95D1F1876CE}" type="pres">
      <dgm:prSet presAssocID="{8C84D6AF-48E3-4D75-BCBA-FC3DFC619F94}" presName="descendantText" presStyleLbl="alignNode1" presStyleIdx="2" presStyleCnt="5">
        <dgm:presLayoutVars>
          <dgm:bulletEnabled/>
        </dgm:presLayoutVars>
      </dgm:prSet>
      <dgm:spPr/>
    </dgm:pt>
    <dgm:pt modelId="{0D2E9A3E-DF66-4443-8D5E-32078A409941}" type="pres">
      <dgm:prSet presAssocID="{20B52795-9D7C-4FA7-9230-A6BBBF6B8525}" presName="sp" presStyleCnt="0"/>
      <dgm:spPr/>
    </dgm:pt>
    <dgm:pt modelId="{EE1ADEC2-3CE4-48CD-ADD6-AEA5CD788755}" type="pres">
      <dgm:prSet presAssocID="{FA456227-30E8-4307-9F7C-816B11E824CD}" presName="linNode" presStyleCnt="0"/>
      <dgm:spPr/>
    </dgm:pt>
    <dgm:pt modelId="{AE5F88E8-6361-4B08-840D-EA1963BD305F}" type="pres">
      <dgm:prSet presAssocID="{FA456227-30E8-4307-9F7C-816B11E824CD}" presName="parentText" presStyleLbl="solidFgAcc1" presStyleIdx="3" presStyleCnt="5">
        <dgm:presLayoutVars>
          <dgm:chMax val="1"/>
          <dgm:bulletEnabled/>
        </dgm:presLayoutVars>
      </dgm:prSet>
      <dgm:spPr/>
    </dgm:pt>
    <dgm:pt modelId="{49C38D18-C396-4E08-8788-4D2B25D40F4E}" type="pres">
      <dgm:prSet presAssocID="{FA456227-30E8-4307-9F7C-816B11E824CD}" presName="descendantText" presStyleLbl="alignNode1" presStyleIdx="3" presStyleCnt="5">
        <dgm:presLayoutVars>
          <dgm:bulletEnabled/>
        </dgm:presLayoutVars>
      </dgm:prSet>
      <dgm:spPr/>
    </dgm:pt>
    <dgm:pt modelId="{A0659C90-23F8-4984-9F20-7366BDEBEA43}" type="pres">
      <dgm:prSet presAssocID="{2ED7373C-65EB-4DE7-A690-4AA0761F41A2}" presName="sp" presStyleCnt="0"/>
      <dgm:spPr/>
    </dgm:pt>
    <dgm:pt modelId="{ECE25484-73FA-47B6-87C6-AE258B37E751}" type="pres">
      <dgm:prSet presAssocID="{8F486687-608D-4D3D-98E9-A3F132B4636E}" presName="linNode" presStyleCnt="0"/>
      <dgm:spPr/>
    </dgm:pt>
    <dgm:pt modelId="{7B2B4D50-A8EE-4556-A5D1-E9B280F6CB0E}" type="pres">
      <dgm:prSet presAssocID="{8F486687-608D-4D3D-98E9-A3F132B4636E}" presName="parentText" presStyleLbl="solidFgAcc1" presStyleIdx="4" presStyleCnt="5">
        <dgm:presLayoutVars>
          <dgm:chMax val="1"/>
          <dgm:bulletEnabled/>
        </dgm:presLayoutVars>
      </dgm:prSet>
      <dgm:spPr/>
    </dgm:pt>
    <dgm:pt modelId="{94FE139E-6EDF-4FB2-B8F9-F2A34C2C716F}" type="pres">
      <dgm:prSet presAssocID="{8F486687-608D-4D3D-98E9-A3F132B4636E}" presName="descendantText" presStyleLbl="alignNode1" presStyleIdx="4" presStyleCnt="5">
        <dgm:presLayoutVars>
          <dgm:bulletEnabled/>
        </dgm:presLayoutVars>
      </dgm:prSet>
      <dgm:spPr/>
    </dgm:pt>
  </dgm:ptLst>
  <dgm:cxnLst>
    <dgm:cxn modelId="{5EDDCD06-BB83-4F92-9450-6B5DEDFC3C80}" srcId="{A1940DAA-96D8-49E1-8302-CD3ED8F0091D}" destId="{72701C20-DBC2-41FB-ADC6-788D88927558}" srcOrd="0" destOrd="0" parTransId="{3D23B087-5B7A-49B4-BCC4-282864F61906}" sibTransId="{CE33A594-89B9-4A8E-98B3-EF04A3F82933}"/>
    <dgm:cxn modelId="{37184518-AA4A-4595-ACEE-F849428A6576}" type="presOf" srcId="{19A01522-2451-45F8-B60D-CA40575071CC}" destId="{9791DB6B-2F51-45BF-A421-83164DD04F16}" srcOrd="0" destOrd="0" presId="urn:microsoft.com/office/officeart/2016/7/layout/VerticalHollowActionList"/>
    <dgm:cxn modelId="{F6D3C91C-2061-4386-B620-79596F025E91}" type="presOf" srcId="{DD6E4BDC-9B8A-4DFB-B2DA-A3EAAF2F185C}" destId="{49C38D18-C396-4E08-8788-4D2B25D40F4E}" srcOrd="0" destOrd="0" presId="urn:microsoft.com/office/officeart/2016/7/layout/VerticalHollowActionList"/>
    <dgm:cxn modelId="{CD1FEF2A-0990-4336-A731-BF1987F82D1B}" srcId="{24C1E3F5-40A7-4124-90E5-2BF80CE8F7D2}" destId="{19A01522-2451-45F8-B60D-CA40575071CC}" srcOrd="0" destOrd="0" parTransId="{7A8A1155-DA28-43DB-9139-1840DBE88182}" sibTransId="{07F510A9-EB40-4B45-A34A-140FF4B13740}"/>
    <dgm:cxn modelId="{648D7E35-7B02-4426-BBA6-CFD9B9F54736}" type="presOf" srcId="{72701C20-DBC2-41FB-ADC6-788D88927558}" destId="{8DB96F7E-5B59-4BAF-98BF-4D6322D9E12D}" srcOrd="0" destOrd="0" presId="urn:microsoft.com/office/officeart/2016/7/layout/VerticalHollowActionList"/>
    <dgm:cxn modelId="{1770D662-98CB-42C5-B0E0-0B0C7FF44B0C}" type="presOf" srcId="{C14777E1-3DFA-45D8-A13C-07218273D0C2}" destId="{94FE139E-6EDF-4FB2-B8F9-F2A34C2C716F}" srcOrd="0" destOrd="0" presId="urn:microsoft.com/office/officeart/2016/7/layout/VerticalHollowActionList"/>
    <dgm:cxn modelId="{91A4866C-06DB-46AD-A9C3-D05DAAA9DFDB}" srcId="{8F486687-608D-4D3D-98E9-A3F132B4636E}" destId="{C14777E1-3DFA-45D8-A13C-07218273D0C2}" srcOrd="0" destOrd="0" parTransId="{F2CEB10D-3E89-4C4D-B9A7-D4887B85CF62}" sibTransId="{642154E2-9EAE-4CCF-ABD2-5D7E868F9BC2}"/>
    <dgm:cxn modelId="{A2073454-A0D0-4516-8709-3B41F5342510}" srcId="{19A01522-2451-45F8-B60D-CA40575071CC}" destId="{DC4AD2B5-CBBA-4D6A-B7C9-39B92324EBFE}" srcOrd="0" destOrd="0" parTransId="{CAB8442A-F880-4FC7-BC1F-0BC6631E621C}" sibTransId="{719E6420-5553-40C1-84D4-22A062A192A1}"/>
    <dgm:cxn modelId="{82D5C574-461A-45CE-91A8-D054332D9A9E}" type="presOf" srcId="{265B2200-8858-4998-BA01-6D34AB87295A}" destId="{F4D53850-C84A-4C2C-BE3A-C95D1F1876CE}" srcOrd="0" destOrd="0" presId="urn:microsoft.com/office/officeart/2016/7/layout/VerticalHollowActionList"/>
    <dgm:cxn modelId="{DA88667F-465D-4214-8962-C8EDE779F6C7}" srcId="{24C1E3F5-40A7-4124-90E5-2BF80CE8F7D2}" destId="{8C84D6AF-48E3-4D75-BCBA-FC3DFC619F94}" srcOrd="2" destOrd="0" parTransId="{49948E06-0261-4930-B683-BA7CB754FA0A}" sibTransId="{20B52795-9D7C-4FA7-9230-A6BBBF6B8525}"/>
    <dgm:cxn modelId="{93C2F585-21F0-4946-A347-6DAFF2813DF7}" type="presOf" srcId="{8F486687-608D-4D3D-98E9-A3F132B4636E}" destId="{7B2B4D50-A8EE-4556-A5D1-E9B280F6CB0E}" srcOrd="0" destOrd="0" presId="urn:microsoft.com/office/officeart/2016/7/layout/VerticalHollowActionList"/>
    <dgm:cxn modelId="{EA2C5890-99A7-4F61-AD95-BD61B55B09DB}" type="presOf" srcId="{DC4AD2B5-CBBA-4D6A-B7C9-39B92324EBFE}" destId="{80DB6DC4-B64A-49EA-A139-6510F2E3FF5A}" srcOrd="0" destOrd="0" presId="urn:microsoft.com/office/officeart/2016/7/layout/VerticalHollowActionList"/>
    <dgm:cxn modelId="{FB71F49E-F2E4-42E3-BD62-A404FA532DDD}" srcId="{8C84D6AF-48E3-4D75-BCBA-FC3DFC619F94}" destId="{265B2200-8858-4998-BA01-6D34AB87295A}" srcOrd="0" destOrd="0" parTransId="{E1429602-6533-4CBE-9996-F888E9907C82}" sibTransId="{C742B4B5-F606-40B3-A17D-82FBE252D18E}"/>
    <dgm:cxn modelId="{557A95A4-98D1-4975-B662-F37A6A36C443}" type="presOf" srcId="{24C1E3F5-40A7-4124-90E5-2BF80CE8F7D2}" destId="{B2837009-37D7-48CD-AC43-842030E57BD5}" srcOrd="0" destOrd="0" presId="urn:microsoft.com/office/officeart/2016/7/layout/VerticalHollowActionList"/>
    <dgm:cxn modelId="{B60E3EA7-D2FD-4F8D-AF7B-2E849840EC77}" srcId="{24C1E3F5-40A7-4124-90E5-2BF80CE8F7D2}" destId="{FA456227-30E8-4307-9F7C-816B11E824CD}" srcOrd="3" destOrd="0" parTransId="{CD9D1FBC-A44D-45DE-8010-F82914E27272}" sibTransId="{2ED7373C-65EB-4DE7-A690-4AA0761F41A2}"/>
    <dgm:cxn modelId="{6858AFCF-6286-4DDF-A207-DA6CFBEE90F5}" srcId="{24C1E3F5-40A7-4124-90E5-2BF80CE8F7D2}" destId="{8F486687-608D-4D3D-98E9-A3F132B4636E}" srcOrd="4" destOrd="0" parTransId="{49D7193B-D1FF-491C-BF3E-B825FD188B94}" sibTransId="{2ABDA149-8B4C-415D-8F12-002A949B1AAF}"/>
    <dgm:cxn modelId="{83FF46D2-0C96-41ED-AF76-4BCAF14B5B37}" type="presOf" srcId="{A1940DAA-96D8-49E1-8302-CD3ED8F0091D}" destId="{5724989A-7895-475B-A8BB-6634D484C22F}" srcOrd="0" destOrd="0" presId="urn:microsoft.com/office/officeart/2016/7/layout/VerticalHollowActionList"/>
    <dgm:cxn modelId="{659768D8-B286-48DD-A63F-82910BD378B4}" type="presOf" srcId="{8C84D6AF-48E3-4D75-BCBA-FC3DFC619F94}" destId="{D14F8E60-F82A-41A1-B419-80C07E695192}" srcOrd="0" destOrd="0" presId="urn:microsoft.com/office/officeart/2016/7/layout/VerticalHollowActionList"/>
    <dgm:cxn modelId="{063543DA-CA80-4799-9F4B-CF5553989ABA}" type="presOf" srcId="{FA456227-30E8-4307-9F7C-816B11E824CD}" destId="{AE5F88E8-6361-4B08-840D-EA1963BD305F}" srcOrd="0" destOrd="0" presId="urn:microsoft.com/office/officeart/2016/7/layout/VerticalHollowActionList"/>
    <dgm:cxn modelId="{D6859FF5-C1CA-42C3-909D-ED2F04133683}" srcId="{24C1E3F5-40A7-4124-90E5-2BF80CE8F7D2}" destId="{A1940DAA-96D8-49E1-8302-CD3ED8F0091D}" srcOrd="1" destOrd="0" parTransId="{B7A6B522-3AD3-485A-8902-6FD36D0946CE}" sibTransId="{7F4E357B-E38E-4C5F-9E9F-2AB058EC2F59}"/>
    <dgm:cxn modelId="{C5ABE1F9-66DA-4CFB-A621-E2A2DF120ED6}" srcId="{FA456227-30E8-4307-9F7C-816B11E824CD}" destId="{DD6E4BDC-9B8A-4DFB-B2DA-A3EAAF2F185C}" srcOrd="0" destOrd="0" parTransId="{16D20A2F-0C37-4C24-97AC-547274503447}" sibTransId="{47F77B6B-AB11-4805-B556-04F236375D33}"/>
    <dgm:cxn modelId="{E3BE640D-A7B1-4718-9422-75357E582778}" type="presParOf" srcId="{B2837009-37D7-48CD-AC43-842030E57BD5}" destId="{08706A19-52E2-41E7-A95F-BEA02413A2D2}" srcOrd="0" destOrd="0" presId="urn:microsoft.com/office/officeart/2016/7/layout/VerticalHollowActionList"/>
    <dgm:cxn modelId="{BFAF20CE-32D4-4A69-AD3A-65250585460A}" type="presParOf" srcId="{08706A19-52E2-41E7-A95F-BEA02413A2D2}" destId="{9791DB6B-2F51-45BF-A421-83164DD04F16}" srcOrd="0" destOrd="0" presId="urn:microsoft.com/office/officeart/2016/7/layout/VerticalHollowActionList"/>
    <dgm:cxn modelId="{7DB949E7-2E1D-4521-9879-6B0431592440}" type="presParOf" srcId="{08706A19-52E2-41E7-A95F-BEA02413A2D2}" destId="{80DB6DC4-B64A-49EA-A139-6510F2E3FF5A}" srcOrd="1" destOrd="0" presId="urn:microsoft.com/office/officeart/2016/7/layout/VerticalHollowActionList"/>
    <dgm:cxn modelId="{744D6D68-AD90-425F-A93B-66AA1938BD6D}" type="presParOf" srcId="{B2837009-37D7-48CD-AC43-842030E57BD5}" destId="{0AF60149-044B-41B1-8E8C-1DD65A1512CA}" srcOrd="1" destOrd="0" presId="urn:microsoft.com/office/officeart/2016/7/layout/VerticalHollowActionList"/>
    <dgm:cxn modelId="{665B6C88-577F-49B1-838A-811FA94CD84A}" type="presParOf" srcId="{B2837009-37D7-48CD-AC43-842030E57BD5}" destId="{B6769BCC-4000-46E3-B9BE-49991FBDDD97}" srcOrd="2" destOrd="0" presId="urn:microsoft.com/office/officeart/2016/7/layout/VerticalHollowActionList"/>
    <dgm:cxn modelId="{A374CD9F-2B24-4C66-A7C7-446333E63ED0}" type="presParOf" srcId="{B6769BCC-4000-46E3-B9BE-49991FBDDD97}" destId="{5724989A-7895-475B-A8BB-6634D484C22F}" srcOrd="0" destOrd="0" presId="urn:microsoft.com/office/officeart/2016/7/layout/VerticalHollowActionList"/>
    <dgm:cxn modelId="{364F2ACF-78EB-45FD-9B54-F1927FF95639}" type="presParOf" srcId="{B6769BCC-4000-46E3-B9BE-49991FBDDD97}" destId="{8DB96F7E-5B59-4BAF-98BF-4D6322D9E12D}" srcOrd="1" destOrd="0" presId="urn:microsoft.com/office/officeart/2016/7/layout/VerticalHollowActionList"/>
    <dgm:cxn modelId="{63DF16CF-BAA5-4C30-B18C-FF4BF1AD2EA3}" type="presParOf" srcId="{B2837009-37D7-48CD-AC43-842030E57BD5}" destId="{1F9A20B5-F896-433F-B96F-17DF19A8FCD5}" srcOrd="3" destOrd="0" presId="urn:microsoft.com/office/officeart/2016/7/layout/VerticalHollowActionList"/>
    <dgm:cxn modelId="{961FE737-2A39-4B0F-A365-5BDC3BDF3801}" type="presParOf" srcId="{B2837009-37D7-48CD-AC43-842030E57BD5}" destId="{0EBC315C-A0D6-41F5-BEB5-3532354A71A0}" srcOrd="4" destOrd="0" presId="urn:microsoft.com/office/officeart/2016/7/layout/VerticalHollowActionList"/>
    <dgm:cxn modelId="{E650A0C2-B911-43C4-8C37-C062462FAE9C}" type="presParOf" srcId="{0EBC315C-A0D6-41F5-BEB5-3532354A71A0}" destId="{D14F8E60-F82A-41A1-B419-80C07E695192}" srcOrd="0" destOrd="0" presId="urn:microsoft.com/office/officeart/2016/7/layout/VerticalHollowActionList"/>
    <dgm:cxn modelId="{DC4EA451-9DBD-4816-8F3F-857644CD080B}" type="presParOf" srcId="{0EBC315C-A0D6-41F5-BEB5-3532354A71A0}" destId="{F4D53850-C84A-4C2C-BE3A-C95D1F1876CE}" srcOrd="1" destOrd="0" presId="urn:microsoft.com/office/officeart/2016/7/layout/VerticalHollowActionList"/>
    <dgm:cxn modelId="{67CD070B-A194-4257-82F8-419EB8B42E41}" type="presParOf" srcId="{B2837009-37D7-48CD-AC43-842030E57BD5}" destId="{0D2E9A3E-DF66-4443-8D5E-32078A409941}" srcOrd="5" destOrd="0" presId="urn:microsoft.com/office/officeart/2016/7/layout/VerticalHollowActionList"/>
    <dgm:cxn modelId="{2422ED8E-1B17-4613-9A92-12AA9B9D8422}" type="presParOf" srcId="{B2837009-37D7-48CD-AC43-842030E57BD5}" destId="{EE1ADEC2-3CE4-48CD-ADD6-AEA5CD788755}" srcOrd="6" destOrd="0" presId="urn:microsoft.com/office/officeart/2016/7/layout/VerticalHollowActionList"/>
    <dgm:cxn modelId="{F4CDADBF-1A6F-4959-AA73-F54EB9CED8AF}" type="presParOf" srcId="{EE1ADEC2-3CE4-48CD-ADD6-AEA5CD788755}" destId="{AE5F88E8-6361-4B08-840D-EA1963BD305F}" srcOrd="0" destOrd="0" presId="urn:microsoft.com/office/officeart/2016/7/layout/VerticalHollowActionList"/>
    <dgm:cxn modelId="{1C41CDB1-093B-490C-808C-F81B2B67CD08}" type="presParOf" srcId="{EE1ADEC2-3CE4-48CD-ADD6-AEA5CD788755}" destId="{49C38D18-C396-4E08-8788-4D2B25D40F4E}" srcOrd="1" destOrd="0" presId="urn:microsoft.com/office/officeart/2016/7/layout/VerticalHollowActionList"/>
    <dgm:cxn modelId="{4CFB7C17-93BA-4D83-9B91-BC9870BAB4E5}" type="presParOf" srcId="{B2837009-37D7-48CD-AC43-842030E57BD5}" destId="{A0659C90-23F8-4984-9F20-7366BDEBEA43}" srcOrd="7" destOrd="0" presId="urn:microsoft.com/office/officeart/2016/7/layout/VerticalHollowActionList"/>
    <dgm:cxn modelId="{7711ECF5-7992-48B3-9B76-39D99C1E38D8}" type="presParOf" srcId="{B2837009-37D7-48CD-AC43-842030E57BD5}" destId="{ECE25484-73FA-47B6-87C6-AE258B37E751}" srcOrd="8" destOrd="0" presId="urn:microsoft.com/office/officeart/2016/7/layout/VerticalHollowActionList"/>
    <dgm:cxn modelId="{F0C25331-D0B4-4FA5-854A-BCFF7E558C5C}" type="presParOf" srcId="{ECE25484-73FA-47B6-87C6-AE258B37E751}" destId="{7B2B4D50-A8EE-4556-A5D1-E9B280F6CB0E}" srcOrd="0" destOrd="0" presId="urn:microsoft.com/office/officeart/2016/7/layout/VerticalHollowActionList"/>
    <dgm:cxn modelId="{A8A8D9E2-B508-4E87-B814-250DB33D993B}" type="presParOf" srcId="{ECE25484-73FA-47B6-87C6-AE258B37E751}" destId="{94FE139E-6EDF-4FB2-B8F9-F2A34C2C716F}"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B64CE12-6B51-441C-81F3-1F5F61C9F28B}" type="doc">
      <dgm:prSet loTypeId="urn:microsoft.com/office/officeart/2018/2/layout/IconCircleList" loCatId="icon" qsTypeId="urn:microsoft.com/office/officeart/2005/8/quickstyle/simple1" qsCatId="simple" csTypeId="urn:microsoft.com/office/officeart/2018/5/colors/Iconchunking_neutralbg_accent3_2" csCatId="accent3" phldr="1"/>
      <dgm:spPr/>
      <dgm:t>
        <a:bodyPr/>
        <a:lstStyle/>
        <a:p>
          <a:endParaRPr lang="en-US"/>
        </a:p>
      </dgm:t>
    </dgm:pt>
    <dgm:pt modelId="{44CADFFD-F83F-4F38-AF7B-D76B4C833056}">
      <dgm:prSet/>
      <dgm:spPr/>
      <dgm:t>
        <a:bodyPr/>
        <a:lstStyle/>
        <a:p>
          <a:pPr>
            <a:lnSpc>
              <a:spcPct val="100000"/>
            </a:lnSpc>
          </a:pPr>
          <a:r>
            <a:rPr lang="en-GB"/>
            <a:t>Mind maps are graphic summaries of information that aid you as a notetaker to:</a:t>
          </a:r>
          <a:endParaRPr lang="en-US"/>
        </a:p>
      </dgm:t>
    </dgm:pt>
    <dgm:pt modelId="{E85BDD27-A71B-496C-B4E4-8E75A68F5F30}" type="parTrans" cxnId="{2F7E5E2A-22B8-458C-B612-F42180528E6E}">
      <dgm:prSet/>
      <dgm:spPr/>
      <dgm:t>
        <a:bodyPr/>
        <a:lstStyle/>
        <a:p>
          <a:endParaRPr lang="en-US"/>
        </a:p>
      </dgm:t>
    </dgm:pt>
    <dgm:pt modelId="{4F72F8CB-4713-44E6-9D58-5E4F51784679}" type="sibTrans" cxnId="{2F7E5E2A-22B8-458C-B612-F42180528E6E}">
      <dgm:prSet/>
      <dgm:spPr/>
      <dgm:t>
        <a:bodyPr/>
        <a:lstStyle/>
        <a:p>
          <a:pPr>
            <a:lnSpc>
              <a:spcPct val="100000"/>
            </a:lnSpc>
          </a:pPr>
          <a:endParaRPr lang="en-US"/>
        </a:p>
      </dgm:t>
    </dgm:pt>
    <dgm:pt modelId="{B0F19991-499D-4A8F-B0E3-FDEA33C1D95D}">
      <dgm:prSet/>
      <dgm:spPr/>
      <dgm:t>
        <a:bodyPr/>
        <a:lstStyle/>
        <a:p>
          <a:pPr>
            <a:lnSpc>
              <a:spcPct val="100000"/>
            </a:lnSpc>
          </a:pPr>
          <a:r>
            <a:rPr lang="en-GB" dirty="0"/>
            <a:t>Organise, </a:t>
          </a:r>
          <a:endParaRPr lang="en-US" dirty="0"/>
        </a:p>
      </dgm:t>
    </dgm:pt>
    <dgm:pt modelId="{33A59C69-982D-4CAB-8F5B-6E8C50E2D4AC}" type="parTrans" cxnId="{5D82A9AB-1247-4BE6-809D-D754018A9FC3}">
      <dgm:prSet/>
      <dgm:spPr/>
      <dgm:t>
        <a:bodyPr/>
        <a:lstStyle/>
        <a:p>
          <a:endParaRPr lang="en-US"/>
        </a:p>
      </dgm:t>
    </dgm:pt>
    <dgm:pt modelId="{BF12CC54-EEE3-4DFB-A57F-DC6422007C3D}" type="sibTrans" cxnId="{5D82A9AB-1247-4BE6-809D-D754018A9FC3}">
      <dgm:prSet/>
      <dgm:spPr/>
      <dgm:t>
        <a:bodyPr/>
        <a:lstStyle/>
        <a:p>
          <a:pPr>
            <a:lnSpc>
              <a:spcPct val="100000"/>
            </a:lnSpc>
          </a:pPr>
          <a:endParaRPr lang="en-US"/>
        </a:p>
      </dgm:t>
    </dgm:pt>
    <dgm:pt modelId="{C5DB4C97-C415-4AA4-B2F6-7956E5A2DAF9}">
      <dgm:prSet/>
      <dgm:spPr/>
      <dgm:t>
        <a:bodyPr/>
        <a:lstStyle/>
        <a:p>
          <a:pPr>
            <a:lnSpc>
              <a:spcPct val="100000"/>
            </a:lnSpc>
          </a:pPr>
          <a:r>
            <a:rPr lang="en-GB"/>
            <a:t>Group your points of information,</a:t>
          </a:r>
          <a:endParaRPr lang="en-US"/>
        </a:p>
      </dgm:t>
    </dgm:pt>
    <dgm:pt modelId="{8F2663ED-B672-45AC-98A8-695C2C6A6240}" type="parTrans" cxnId="{B05EC3B4-1C49-4682-9708-D2A37E56CCDB}">
      <dgm:prSet/>
      <dgm:spPr/>
      <dgm:t>
        <a:bodyPr/>
        <a:lstStyle/>
        <a:p>
          <a:endParaRPr lang="en-US"/>
        </a:p>
      </dgm:t>
    </dgm:pt>
    <dgm:pt modelId="{B62CBFDE-8480-4442-8950-E055FA0AAEF7}" type="sibTrans" cxnId="{B05EC3B4-1C49-4682-9708-D2A37E56CCDB}">
      <dgm:prSet/>
      <dgm:spPr/>
      <dgm:t>
        <a:bodyPr/>
        <a:lstStyle/>
        <a:p>
          <a:pPr>
            <a:lnSpc>
              <a:spcPct val="100000"/>
            </a:lnSpc>
          </a:pPr>
          <a:endParaRPr lang="en-US"/>
        </a:p>
      </dgm:t>
    </dgm:pt>
    <dgm:pt modelId="{59D864C8-4697-406A-9881-EB5D7E17DAAD}">
      <dgm:prSet/>
      <dgm:spPr/>
      <dgm:t>
        <a:bodyPr/>
        <a:lstStyle/>
        <a:p>
          <a:pPr>
            <a:lnSpc>
              <a:spcPct val="100000"/>
            </a:lnSpc>
          </a:pPr>
          <a:r>
            <a:rPr lang="en-GB"/>
            <a:t>Link your points of information. </a:t>
          </a:r>
          <a:endParaRPr lang="en-US"/>
        </a:p>
      </dgm:t>
    </dgm:pt>
    <dgm:pt modelId="{A20D9836-DEF6-4465-91E2-2966DF6A44CF}" type="parTrans" cxnId="{247CE746-9AD3-40C2-A30D-C22CBE421C33}">
      <dgm:prSet/>
      <dgm:spPr/>
      <dgm:t>
        <a:bodyPr/>
        <a:lstStyle/>
        <a:p>
          <a:endParaRPr lang="en-US"/>
        </a:p>
      </dgm:t>
    </dgm:pt>
    <dgm:pt modelId="{5678921E-217D-4CE9-A48F-1C773B73131E}" type="sibTrans" cxnId="{247CE746-9AD3-40C2-A30D-C22CBE421C33}">
      <dgm:prSet/>
      <dgm:spPr/>
      <dgm:t>
        <a:bodyPr/>
        <a:lstStyle/>
        <a:p>
          <a:endParaRPr lang="en-US"/>
        </a:p>
      </dgm:t>
    </dgm:pt>
    <dgm:pt modelId="{355D6E9F-DE78-49A9-9E89-D974B77CBED4}" type="pres">
      <dgm:prSet presAssocID="{8B64CE12-6B51-441C-81F3-1F5F61C9F28B}" presName="root" presStyleCnt="0">
        <dgm:presLayoutVars>
          <dgm:dir/>
          <dgm:resizeHandles val="exact"/>
        </dgm:presLayoutVars>
      </dgm:prSet>
      <dgm:spPr/>
    </dgm:pt>
    <dgm:pt modelId="{39694312-751B-4F20-A621-089D24E206C5}" type="pres">
      <dgm:prSet presAssocID="{8B64CE12-6B51-441C-81F3-1F5F61C9F28B}" presName="container" presStyleCnt="0">
        <dgm:presLayoutVars>
          <dgm:dir/>
          <dgm:resizeHandles val="exact"/>
        </dgm:presLayoutVars>
      </dgm:prSet>
      <dgm:spPr/>
    </dgm:pt>
    <dgm:pt modelId="{DB5EFBF0-648D-458C-9400-FCAFAD90D3EC}" type="pres">
      <dgm:prSet presAssocID="{44CADFFD-F83F-4F38-AF7B-D76B4C833056}" presName="compNode" presStyleCnt="0"/>
      <dgm:spPr/>
    </dgm:pt>
    <dgm:pt modelId="{71145474-A109-4424-849B-3A1A97622538}" type="pres">
      <dgm:prSet presAssocID="{44CADFFD-F83F-4F38-AF7B-D76B4C833056}" presName="iconBgRect" presStyleLbl="bgShp" presStyleIdx="0" presStyleCnt="4"/>
      <dgm:spPr/>
    </dgm:pt>
    <dgm:pt modelId="{D511DADA-0A8C-4870-B041-90FF581980CE}" type="pres">
      <dgm:prSet presAssocID="{44CADFFD-F83F-4F38-AF7B-D76B4C83305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perclip"/>
        </a:ext>
      </dgm:extLst>
    </dgm:pt>
    <dgm:pt modelId="{82F21375-022C-4BEB-ADC3-230891A200F9}" type="pres">
      <dgm:prSet presAssocID="{44CADFFD-F83F-4F38-AF7B-D76B4C833056}" presName="spaceRect" presStyleCnt="0"/>
      <dgm:spPr/>
    </dgm:pt>
    <dgm:pt modelId="{EF7DAC79-FBF3-45AD-AA29-646B16ECBA72}" type="pres">
      <dgm:prSet presAssocID="{44CADFFD-F83F-4F38-AF7B-D76B4C833056}" presName="textRect" presStyleLbl="revTx" presStyleIdx="0" presStyleCnt="4">
        <dgm:presLayoutVars>
          <dgm:chMax val="1"/>
          <dgm:chPref val="1"/>
        </dgm:presLayoutVars>
      </dgm:prSet>
      <dgm:spPr/>
    </dgm:pt>
    <dgm:pt modelId="{932FAE1B-C1AC-44A1-B487-09F907AC3447}" type="pres">
      <dgm:prSet presAssocID="{4F72F8CB-4713-44E6-9D58-5E4F51784679}" presName="sibTrans" presStyleLbl="sibTrans2D1" presStyleIdx="0" presStyleCnt="0"/>
      <dgm:spPr/>
    </dgm:pt>
    <dgm:pt modelId="{6B8C36AD-D81D-4FF0-BF46-B07200B53A6B}" type="pres">
      <dgm:prSet presAssocID="{B0F19991-499D-4A8F-B0E3-FDEA33C1D95D}" presName="compNode" presStyleCnt="0"/>
      <dgm:spPr/>
    </dgm:pt>
    <dgm:pt modelId="{E5A84BE5-9B4F-4174-8BA0-DD9E4061DB46}" type="pres">
      <dgm:prSet presAssocID="{B0F19991-499D-4A8F-B0E3-FDEA33C1D95D}" presName="iconBgRect" presStyleLbl="bgShp" presStyleIdx="1" presStyleCnt="4"/>
      <dgm:spPr/>
    </dgm:pt>
    <dgm:pt modelId="{FF5B3417-B2E5-4536-B1E4-39B80FBAB4CD}" type="pres">
      <dgm:prSet presAssocID="{B0F19991-499D-4A8F-B0E3-FDEA33C1D95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B045330A-A224-4CD3-8B18-44788295762A}" type="pres">
      <dgm:prSet presAssocID="{B0F19991-499D-4A8F-B0E3-FDEA33C1D95D}" presName="spaceRect" presStyleCnt="0"/>
      <dgm:spPr/>
    </dgm:pt>
    <dgm:pt modelId="{6A12711D-2D48-4C48-8880-9D0DEFE04B99}" type="pres">
      <dgm:prSet presAssocID="{B0F19991-499D-4A8F-B0E3-FDEA33C1D95D}" presName="textRect" presStyleLbl="revTx" presStyleIdx="1" presStyleCnt="4">
        <dgm:presLayoutVars>
          <dgm:chMax val="1"/>
          <dgm:chPref val="1"/>
        </dgm:presLayoutVars>
      </dgm:prSet>
      <dgm:spPr/>
    </dgm:pt>
    <dgm:pt modelId="{8EBF7B0E-7244-4E0B-BB3C-C0AD82228943}" type="pres">
      <dgm:prSet presAssocID="{BF12CC54-EEE3-4DFB-A57F-DC6422007C3D}" presName="sibTrans" presStyleLbl="sibTrans2D1" presStyleIdx="0" presStyleCnt="0"/>
      <dgm:spPr/>
    </dgm:pt>
    <dgm:pt modelId="{D602C2A9-3342-45CE-98D5-EBB342039EC4}" type="pres">
      <dgm:prSet presAssocID="{C5DB4C97-C415-4AA4-B2F6-7956E5A2DAF9}" presName="compNode" presStyleCnt="0"/>
      <dgm:spPr/>
    </dgm:pt>
    <dgm:pt modelId="{E2986E31-9D70-4043-9EFB-D9CF28B93ED2}" type="pres">
      <dgm:prSet presAssocID="{C5DB4C97-C415-4AA4-B2F6-7956E5A2DAF9}" presName="iconBgRect" presStyleLbl="bgShp" presStyleIdx="2" presStyleCnt="4"/>
      <dgm:spPr/>
    </dgm:pt>
    <dgm:pt modelId="{175080D8-3D51-40A2-865C-42E6E034F621}" type="pres">
      <dgm:prSet presAssocID="{C5DB4C97-C415-4AA4-B2F6-7956E5A2DAF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1EB4A2AF-2614-4F50-8326-49916F8109B7}" type="pres">
      <dgm:prSet presAssocID="{C5DB4C97-C415-4AA4-B2F6-7956E5A2DAF9}" presName="spaceRect" presStyleCnt="0"/>
      <dgm:spPr/>
    </dgm:pt>
    <dgm:pt modelId="{001AB6E9-2C44-467F-978E-F832882976C4}" type="pres">
      <dgm:prSet presAssocID="{C5DB4C97-C415-4AA4-B2F6-7956E5A2DAF9}" presName="textRect" presStyleLbl="revTx" presStyleIdx="2" presStyleCnt="4">
        <dgm:presLayoutVars>
          <dgm:chMax val="1"/>
          <dgm:chPref val="1"/>
        </dgm:presLayoutVars>
      </dgm:prSet>
      <dgm:spPr/>
    </dgm:pt>
    <dgm:pt modelId="{82F3FB10-B4ED-4C31-BF13-FDBC45A363CB}" type="pres">
      <dgm:prSet presAssocID="{B62CBFDE-8480-4442-8950-E055FA0AAEF7}" presName="sibTrans" presStyleLbl="sibTrans2D1" presStyleIdx="0" presStyleCnt="0"/>
      <dgm:spPr/>
    </dgm:pt>
    <dgm:pt modelId="{7D1C708C-7DEA-420E-8B94-A2FB012886FC}" type="pres">
      <dgm:prSet presAssocID="{59D864C8-4697-406A-9881-EB5D7E17DAAD}" presName="compNode" presStyleCnt="0"/>
      <dgm:spPr/>
    </dgm:pt>
    <dgm:pt modelId="{6261F7D7-99B4-4BD3-8483-E0AF144A1FA5}" type="pres">
      <dgm:prSet presAssocID="{59D864C8-4697-406A-9881-EB5D7E17DAAD}" presName="iconBgRect" presStyleLbl="bgShp" presStyleIdx="3" presStyleCnt="4"/>
      <dgm:spPr/>
    </dgm:pt>
    <dgm:pt modelId="{49B41747-E4BC-4505-A33E-FDA36415F1E2}" type="pres">
      <dgm:prSet presAssocID="{59D864C8-4697-406A-9881-EB5D7E17DAA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nk"/>
        </a:ext>
      </dgm:extLst>
    </dgm:pt>
    <dgm:pt modelId="{A871D82A-7CEE-4DBF-B946-E0BF05006920}" type="pres">
      <dgm:prSet presAssocID="{59D864C8-4697-406A-9881-EB5D7E17DAAD}" presName="spaceRect" presStyleCnt="0"/>
      <dgm:spPr/>
    </dgm:pt>
    <dgm:pt modelId="{1596B827-19CD-479B-8DAD-814F65145FF9}" type="pres">
      <dgm:prSet presAssocID="{59D864C8-4697-406A-9881-EB5D7E17DAAD}" presName="textRect" presStyleLbl="revTx" presStyleIdx="3" presStyleCnt="4">
        <dgm:presLayoutVars>
          <dgm:chMax val="1"/>
          <dgm:chPref val="1"/>
        </dgm:presLayoutVars>
      </dgm:prSet>
      <dgm:spPr/>
    </dgm:pt>
  </dgm:ptLst>
  <dgm:cxnLst>
    <dgm:cxn modelId="{2F7E5E2A-22B8-458C-B612-F42180528E6E}" srcId="{8B64CE12-6B51-441C-81F3-1F5F61C9F28B}" destId="{44CADFFD-F83F-4F38-AF7B-D76B4C833056}" srcOrd="0" destOrd="0" parTransId="{E85BDD27-A71B-496C-B4E4-8E75A68F5F30}" sibTransId="{4F72F8CB-4713-44E6-9D58-5E4F51784679}"/>
    <dgm:cxn modelId="{5A31EF32-5D3B-44C1-8264-B0CB237944F9}" type="presOf" srcId="{44CADFFD-F83F-4F38-AF7B-D76B4C833056}" destId="{EF7DAC79-FBF3-45AD-AA29-646B16ECBA72}" srcOrd="0" destOrd="0" presId="urn:microsoft.com/office/officeart/2018/2/layout/IconCircleList"/>
    <dgm:cxn modelId="{8AD2F936-5C68-4BF7-B3BB-CC006B44165D}" type="presOf" srcId="{B62CBFDE-8480-4442-8950-E055FA0AAEF7}" destId="{82F3FB10-B4ED-4C31-BF13-FDBC45A363CB}" srcOrd="0" destOrd="0" presId="urn:microsoft.com/office/officeart/2018/2/layout/IconCircleList"/>
    <dgm:cxn modelId="{CF169438-AE58-4D86-8F29-409E099F9199}" type="presOf" srcId="{8B64CE12-6B51-441C-81F3-1F5F61C9F28B}" destId="{355D6E9F-DE78-49A9-9E89-D974B77CBED4}" srcOrd="0" destOrd="0" presId="urn:microsoft.com/office/officeart/2018/2/layout/IconCircleList"/>
    <dgm:cxn modelId="{247CE746-9AD3-40C2-A30D-C22CBE421C33}" srcId="{8B64CE12-6B51-441C-81F3-1F5F61C9F28B}" destId="{59D864C8-4697-406A-9881-EB5D7E17DAAD}" srcOrd="3" destOrd="0" parTransId="{A20D9836-DEF6-4465-91E2-2966DF6A44CF}" sibTransId="{5678921E-217D-4CE9-A48F-1C773B73131E}"/>
    <dgm:cxn modelId="{5D82A9AB-1247-4BE6-809D-D754018A9FC3}" srcId="{8B64CE12-6B51-441C-81F3-1F5F61C9F28B}" destId="{B0F19991-499D-4A8F-B0E3-FDEA33C1D95D}" srcOrd="1" destOrd="0" parTransId="{33A59C69-982D-4CAB-8F5B-6E8C50E2D4AC}" sibTransId="{BF12CC54-EEE3-4DFB-A57F-DC6422007C3D}"/>
    <dgm:cxn modelId="{B05EC3B4-1C49-4682-9708-D2A37E56CCDB}" srcId="{8B64CE12-6B51-441C-81F3-1F5F61C9F28B}" destId="{C5DB4C97-C415-4AA4-B2F6-7956E5A2DAF9}" srcOrd="2" destOrd="0" parTransId="{8F2663ED-B672-45AC-98A8-695C2C6A6240}" sibTransId="{B62CBFDE-8480-4442-8950-E055FA0AAEF7}"/>
    <dgm:cxn modelId="{11BDA9BE-F546-4DA9-B1F0-70F1C1A9EE9C}" type="presOf" srcId="{BF12CC54-EEE3-4DFB-A57F-DC6422007C3D}" destId="{8EBF7B0E-7244-4E0B-BB3C-C0AD82228943}" srcOrd="0" destOrd="0" presId="urn:microsoft.com/office/officeart/2018/2/layout/IconCircleList"/>
    <dgm:cxn modelId="{ECCE08BF-5B12-4096-BA3B-64E986120E5B}" type="presOf" srcId="{C5DB4C97-C415-4AA4-B2F6-7956E5A2DAF9}" destId="{001AB6E9-2C44-467F-978E-F832882976C4}" srcOrd="0" destOrd="0" presId="urn:microsoft.com/office/officeart/2018/2/layout/IconCircleList"/>
    <dgm:cxn modelId="{ECE631C9-B055-47EC-9CCC-7277CDA4B91B}" type="presOf" srcId="{4F72F8CB-4713-44E6-9D58-5E4F51784679}" destId="{932FAE1B-C1AC-44A1-B487-09F907AC3447}" srcOrd="0" destOrd="0" presId="urn:microsoft.com/office/officeart/2018/2/layout/IconCircleList"/>
    <dgm:cxn modelId="{0AEDAFCB-6FEE-4AE9-B9CB-19A0FEFF93C4}" type="presOf" srcId="{59D864C8-4697-406A-9881-EB5D7E17DAAD}" destId="{1596B827-19CD-479B-8DAD-814F65145FF9}" srcOrd="0" destOrd="0" presId="urn:microsoft.com/office/officeart/2018/2/layout/IconCircleList"/>
    <dgm:cxn modelId="{1CB18CD8-77C8-4676-BFE5-6CFA6B00CD90}" type="presOf" srcId="{B0F19991-499D-4A8F-B0E3-FDEA33C1D95D}" destId="{6A12711D-2D48-4C48-8880-9D0DEFE04B99}" srcOrd="0" destOrd="0" presId="urn:microsoft.com/office/officeart/2018/2/layout/IconCircleList"/>
    <dgm:cxn modelId="{416C23B5-1414-4534-837C-6F6B7A51F0C3}" type="presParOf" srcId="{355D6E9F-DE78-49A9-9E89-D974B77CBED4}" destId="{39694312-751B-4F20-A621-089D24E206C5}" srcOrd="0" destOrd="0" presId="urn:microsoft.com/office/officeart/2018/2/layout/IconCircleList"/>
    <dgm:cxn modelId="{B4E5AF70-DC58-462E-950E-F027B4B25169}" type="presParOf" srcId="{39694312-751B-4F20-A621-089D24E206C5}" destId="{DB5EFBF0-648D-458C-9400-FCAFAD90D3EC}" srcOrd="0" destOrd="0" presId="urn:microsoft.com/office/officeart/2018/2/layout/IconCircleList"/>
    <dgm:cxn modelId="{04736521-DBC2-434F-A42A-A33DFFF10A2A}" type="presParOf" srcId="{DB5EFBF0-648D-458C-9400-FCAFAD90D3EC}" destId="{71145474-A109-4424-849B-3A1A97622538}" srcOrd="0" destOrd="0" presId="urn:microsoft.com/office/officeart/2018/2/layout/IconCircleList"/>
    <dgm:cxn modelId="{8254EA50-3BF3-4D86-8EB4-B6BE403ECB76}" type="presParOf" srcId="{DB5EFBF0-648D-458C-9400-FCAFAD90D3EC}" destId="{D511DADA-0A8C-4870-B041-90FF581980CE}" srcOrd="1" destOrd="0" presId="urn:microsoft.com/office/officeart/2018/2/layout/IconCircleList"/>
    <dgm:cxn modelId="{87300002-D78A-4AE1-9685-71B20E89EAE8}" type="presParOf" srcId="{DB5EFBF0-648D-458C-9400-FCAFAD90D3EC}" destId="{82F21375-022C-4BEB-ADC3-230891A200F9}" srcOrd="2" destOrd="0" presId="urn:microsoft.com/office/officeart/2018/2/layout/IconCircleList"/>
    <dgm:cxn modelId="{B900C11E-86AD-4C3D-89CC-CA291D25C3DB}" type="presParOf" srcId="{DB5EFBF0-648D-458C-9400-FCAFAD90D3EC}" destId="{EF7DAC79-FBF3-45AD-AA29-646B16ECBA72}" srcOrd="3" destOrd="0" presId="urn:microsoft.com/office/officeart/2018/2/layout/IconCircleList"/>
    <dgm:cxn modelId="{F423A80A-2D9A-474D-B74E-ED6820C8D238}" type="presParOf" srcId="{39694312-751B-4F20-A621-089D24E206C5}" destId="{932FAE1B-C1AC-44A1-B487-09F907AC3447}" srcOrd="1" destOrd="0" presId="urn:microsoft.com/office/officeart/2018/2/layout/IconCircleList"/>
    <dgm:cxn modelId="{D6609044-3006-492E-ACAB-CBA9E1ADE92E}" type="presParOf" srcId="{39694312-751B-4F20-A621-089D24E206C5}" destId="{6B8C36AD-D81D-4FF0-BF46-B07200B53A6B}" srcOrd="2" destOrd="0" presId="urn:microsoft.com/office/officeart/2018/2/layout/IconCircleList"/>
    <dgm:cxn modelId="{23A25845-97A9-4A1D-999D-18A5F249785B}" type="presParOf" srcId="{6B8C36AD-D81D-4FF0-BF46-B07200B53A6B}" destId="{E5A84BE5-9B4F-4174-8BA0-DD9E4061DB46}" srcOrd="0" destOrd="0" presId="urn:microsoft.com/office/officeart/2018/2/layout/IconCircleList"/>
    <dgm:cxn modelId="{FA99982C-D8D7-4581-A67B-D21CA65E999D}" type="presParOf" srcId="{6B8C36AD-D81D-4FF0-BF46-B07200B53A6B}" destId="{FF5B3417-B2E5-4536-B1E4-39B80FBAB4CD}" srcOrd="1" destOrd="0" presId="urn:microsoft.com/office/officeart/2018/2/layout/IconCircleList"/>
    <dgm:cxn modelId="{8FE6767C-6722-42FA-B530-67A215C38DB1}" type="presParOf" srcId="{6B8C36AD-D81D-4FF0-BF46-B07200B53A6B}" destId="{B045330A-A224-4CD3-8B18-44788295762A}" srcOrd="2" destOrd="0" presId="urn:microsoft.com/office/officeart/2018/2/layout/IconCircleList"/>
    <dgm:cxn modelId="{B7BF52AB-3245-4812-AA3D-A5EC9226FF01}" type="presParOf" srcId="{6B8C36AD-D81D-4FF0-BF46-B07200B53A6B}" destId="{6A12711D-2D48-4C48-8880-9D0DEFE04B99}" srcOrd="3" destOrd="0" presId="urn:microsoft.com/office/officeart/2018/2/layout/IconCircleList"/>
    <dgm:cxn modelId="{F9161C6D-67E1-4F1E-B32F-AEFBED829E50}" type="presParOf" srcId="{39694312-751B-4F20-A621-089D24E206C5}" destId="{8EBF7B0E-7244-4E0B-BB3C-C0AD82228943}" srcOrd="3" destOrd="0" presId="urn:microsoft.com/office/officeart/2018/2/layout/IconCircleList"/>
    <dgm:cxn modelId="{CC390112-8595-4703-A9D7-450B8F710669}" type="presParOf" srcId="{39694312-751B-4F20-A621-089D24E206C5}" destId="{D602C2A9-3342-45CE-98D5-EBB342039EC4}" srcOrd="4" destOrd="0" presId="urn:microsoft.com/office/officeart/2018/2/layout/IconCircleList"/>
    <dgm:cxn modelId="{756FBFAD-655C-49F8-BA06-660C5021E0A8}" type="presParOf" srcId="{D602C2A9-3342-45CE-98D5-EBB342039EC4}" destId="{E2986E31-9D70-4043-9EFB-D9CF28B93ED2}" srcOrd="0" destOrd="0" presId="urn:microsoft.com/office/officeart/2018/2/layout/IconCircleList"/>
    <dgm:cxn modelId="{594DFE29-5F8B-4A35-8BB8-69077955E746}" type="presParOf" srcId="{D602C2A9-3342-45CE-98D5-EBB342039EC4}" destId="{175080D8-3D51-40A2-865C-42E6E034F621}" srcOrd="1" destOrd="0" presId="urn:microsoft.com/office/officeart/2018/2/layout/IconCircleList"/>
    <dgm:cxn modelId="{33FEDF88-1B6D-4037-9A80-B3724C8DFC6D}" type="presParOf" srcId="{D602C2A9-3342-45CE-98D5-EBB342039EC4}" destId="{1EB4A2AF-2614-4F50-8326-49916F8109B7}" srcOrd="2" destOrd="0" presId="urn:microsoft.com/office/officeart/2018/2/layout/IconCircleList"/>
    <dgm:cxn modelId="{A6F41AE3-6683-47D5-822E-0ACD304174C9}" type="presParOf" srcId="{D602C2A9-3342-45CE-98D5-EBB342039EC4}" destId="{001AB6E9-2C44-467F-978E-F832882976C4}" srcOrd="3" destOrd="0" presId="urn:microsoft.com/office/officeart/2018/2/layout/IconCircleList"/>
    <dgm:cxn modelId="{E2974B8E-1E0C-4F09-B651-D6A32A556236}" type="presParOf" srcId="{39694312-751B-4F20-A621-089D24E206C5}" destId="{82F3FB10-B4ED-4C31-BF13-FDBC45A363CB}" srcOrd="5" destOrd="0" presId="urn:microsoft.com/office/officeart/2018/2/layout/IconCircleList"/>
    <dgm:cxn modelId="{52AB9321-7C9F-41F2-BEE7-2B79201491A1}" type="presParOf" srcId="{39694312-751B-4F20-A621-089D24E206C5}" destId="{7D1C708C-7DEA-420E-8B94-A2FB012886FC}" srcOrd="6" destOrd="0" presId="urn:microsoft.com/office/officeart/2018/2/layout/IconCircleList"/>
    <dgm:cxn modelId="{B2783075-168F-4DA1-83AD-E2383D4F0EF4}" type="presParOf" srcId="{7D1C708C-7DEA-420E-8B94-A2FB012886FC}" destId="{6261F7D7-99B4-4BD3-8483-E0AF144A1FA5}" srcOrd="0" destOrd="0" presId="urn:microsoft.com/office/officeart/2018/2/layout/IconCircleList"/>
    <dgm:cxn modelId="{8AF5EA0C-F753-4C2F-9EAF-4F7402105296}" type="presParOf" srcId="{7D1C708C-7DEA-420E-8B94-A2FB012886FC}" destId="{49B41747-E4BC-4505-A33E-FDA36415F1E2}" srcOrd="1" destOrd="0" presId="urn:microsoft.com/office/officeart/2018/2/layout/IconCircleList"/>
    <dgm:cxn modelId="{44ADFE0F-0B99-4C24-9C7A-E552A03D9F4B}" type="presParOf" srcId="{7D1C708C-7DEA-420E-8B94-A2FB012886FC}" destId="{A871D82A-7CEE-4DBF-B946-E0BF05006920}" srcOrd="2" destOrd="0" presId="urn:microsoft.com/office/officeart/2018/2/layout/IconCircleList"/>
    <dgm:cxn modelId="{F92F9B89-9A5C-4986-AB00-C6251E3FAE4E}" type="presParOf" srcId="{7D1C708C-7DEA-420E-8B94-A2FB012886FC}" destId="{1596B827-19CD-479B-8DAD-814F65145FF9}"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B09CB91-AF5D-4408-BFD1-2F94B7066F06}"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ABA6013C-CEB7-483D-AA46-796E8A5834AA}">
      <dgm:prSet/>
      <dgm:spPr/>
      <dgm:t>
        <a:bodyPr/>
        <a:lstStyle/>
        <a:p>
          <a:r>
            <a:rPr lang="en-GB" dirty="0"/>
            <a:t>Highlighting refers to emphasizing key words, phrases or data by means of underlining or circling, or using a coloured highlighter pen. </a:t>
          </a:r>
          <a:endParaRPr lang="en-US" dirty="0"/>
        </a:p>
      </dgm:t>
    </dgm:pt>
    <dgm:pt modelId="{4A9111FD-30D9-4145-9683-4CC99A049ACF}" type="parTrans" cxnId="{599B39EB-EF63-4E53-873A-492277D02DCE}">
      <dgm:prSet/>
      <dgm:spPr/>
      <dgm:t>
        <a:bodyPr/>
        <a:lstStyle/>
        <a:p>
          <a:endParaRPr lang="en-US"/>
        </a:p>
      </dgm:t>
    </dgm:pt>
    <dgm:pt modelId="{C13BDBAA-ECA2-4509-B0A4-E6ABED801120}" type="sibTrans" cxnId="{599B39EB-EF63-4E53-873A-492277D02DCE}">
      <dgm:prSet/>
      <dgm:spPr/>
      <dgm:t>
        <a:bodyPr/>
        <a:lstStyle/>
        <a:p>
          <a:endParaRPr lang="en-US"/>
        </a:p>
      </dgm:t>
    </dgm:pt>
    <dgm:pt modelId="{FA7E5345-93CF-4AA6-9C20-8F66514AD28B}">
      <dgm:prSet/>
      <dgm:spPr/>
      <dgm:t>
        <a:bodyPr/>
        <a:lstStyle/>
        <a:p>
          <a:r>
            <a:rPr lang="en-GB" dirty="0"/>
            <a:t>Many of the books available on the reading lists have a highlighter and note making tool. </a:t>
          </a:r>
          <a:endParaRPr lang="en-US" dirty="0"/>
        </a:p>
      </dgm:t>
    </dgm:pt>
    <dgm:pt modelId="{DB6C26B8-54CB-4990-8C67-2A84EB4C0997}" type="parTrans" cxnId="{6282A4A3-37DF-4273-9254-DBADAD56D779}">
      <dgm:prSet/>
      <dgm:spPr/>
      <dgm:t>
        <a:bodyPr/>
        <a:lstStyle/>
        <a:p>
          <a:endParaRPr lang="en-US"/>
        </a:p>
      </dgm:t>
    </dgm:pt>
    <dgm:pt modelId="{D0B3CAC2-A201-44BC-B8F2-5E8AA6E5D291}" type="sibTrans" cxnId="{6282A4A3-37DF-4273-9254-DBADAD56D779}">
      <dgm:prSet/>
      <dgm:spPr/>
      <dgm:t>
        <a:bodyPr/>
        <a:lstStyle/>
        <a:p>
          <a:endParaRPr lang="en-US"/>
        </a:p>
      </dgm:t>
    </dgm:pt>
    <dgm:pt modelId="{477E3DB3-2391-42AD-A91B-0BCE0CAEEF01}" type="pres">
      <dgm:prSet presAssocID="{3B09CB91-AF5D-4408-BFD1-2F94B7066F06}" presName="hierChild1" presStyleCnt="0">
        <dgm:presLayoutVars>
          <dgm:chPref val="1"/>
          <dgm:dir/>
          <dgm:animOne val="branch"/>
          <dgm:animLvl val="lvl"/>
          <dgm:resizeHandles/>
        </dgm:presLayoutVars>
      </dgm:prSet>
      <dgm:spPr/>
    </dgm:pt>
    <dgm:pt modelId="{9D101F05-36B2-4C16-9B9D-2341CFD0F9A2}" type="pres">
      <dgm:prSet presAssocID="{ABA6013C-CEB7-483D-AA46-796E8A5834AA}" presName="hierRoot1" presStyleCnt="0"/>
      <dgm:spPr/>
    </dgm:pt>
    <dgm:pt modelId="{819A317E-3900-4B49-8A05-8F414602EFB0}" type="pres">
      <dgm:prSet presAssocID="{ABA6013C-CEB7-483D-AA46-796E8A5834AA}" presName="composite" presStyleCnt="0"/>
      <dgm:spPr/>
    </dgm:pt>
    <dgm:pt modelId="{FFB01863-5E7C-4B6D-85DD-BF62FD98BFEA}" type="pres">
      <dgm:prSet presAssocID="{ABA6013C-CEB7-483D-AA46-796E8A5834AA}" presName="background" presStyleLbl="node0" presStyleIdx="0" presStyleCnt="2"/>
      <dgm:spPr/>
    </dgm:pt>
    <dgm:pt modelId="{A12D770F-A992-4FA6-83C7-BA37F36DDDF8}" type="pres">
      <dgm:prSet presAssocID="{ABA6013C-CEB7-483D-AA46-796E8A5834AA}" presName="text" presStyleLbl="fgAcc0" presStyleIdx="0" presStyleCnt="2">
        <dgm:presLayoutVars>
          <dgm:chPref val="3"/>
        </dgm:presLayoutVars>
      </dgm:prSet>
      <dgm:spPr/>
    </dgm:pt>
    <dgm:pt modelId="{741DB439-CCB2-4D21-8A0E-16D159179AAC}" type="pres">
      <dgm:prSet presAssocID="{ABA6013C-CEB7-483D-AA46-796E8A5834AA}" presName="hierChild2" presStyleCnt="0"/>
      <dgm:spPr/>
    </dgm:pt>
    <dgm:pt modelId="{B34C1F04-21E1-4334-B07D-F04423AEB88A}" type="pres">
      <dgm:prSet presAssocID="{FA7E5345-93CF-4AA6-9C20-8F66514AD28B}" presName="hierRoot1" presStyleCnt="0"/>
      <dgm:spPr/>
    </dgm:pt>
    <dgm:pt modelId="{43242D1F-BA65-4A0F-BB66-8671A7CDC2A7}" type="pres">
      <dgm:prSet presAssocID="{FA7E5345-93CF-4AA6-9C20-8F66514AD28B}" presName="composite" presStyleCnt="0"/>
      <dgm:spPr/>
    </dgm:pt>
    <dgm:pt modelId="{A6ED0BF0-326A-410D-B1FA-F47EEE2D9979}" type="pres">
      <dgm:prSet presAssocID="{FA7E5345-93CF-4AA6-9C20-8F66514AD28B}" presName="background" presStyleLbl="node0" presStyleIdx="1" presStyleCnt="2"/>
      <dgm:spPr/>
    </dgm:pt>
    <dgm:pt modelId="{40827D1E-499B-4AB3-A937-C70A4AC03DC7}" type="pres">
      <dgm:prSet presAssocID="{FA7E5345-93CF-4AA6-9C20-8F66514AD28B}" presName="text" presStyleLbl="fgAcc0" presStyleIdx="1" presStyleCnt="2">
        <dgm:presLayoutVars>
          <dgm:chPref val="3"/>
        </dgm:presLayoutVars>
      </dgm:prSet>
      <dgm:spPr/>
    </dgm:pt>
    <dgm:pt modelId="{0ED50D00-EEB7-40C8-B9A8-D2C66082E705}" type="pres">
      <dgm:prSet presAssocID="{FA7E5345-93CF-4AA6-9C20-8F66514AD28B}" presName="hierChild2" presStyleCnt="0"/>
      <dgm:spPr/>
    </dgm:pt>
  </dgm:ptLst>
  <dgm:cxnLst>
    <dgm:cxn modelId="{6282A4A3-37DF-4273-9254-DBADAD56D779}" srcId="{3B09CB91-AF5D-4408-BFD1-2F94B7066F06}" destId="{FA7E5345-93CF-4AA6-9C20-8F66514AD28B}" srcOrd="1" destOrd="0" parTransId="{DB6C26B8-54CB-4990-8C67-2A84EB4C0997}" sibTransId="{D0B3CAC2-A201-44BC-B8F2-5E8AA6E5D291}"/>
    <dgm:cxn modelId="{678EEAAB-E4D2-49C7-89E5-A845C9B96DF5}" type="presOf" srcId="{3B09CB91-AF5D-4408-BFD1-2F94B7066F06}" destId="{477E3DB3-2391-42AD-A91B-0BCE0CAEEF01}" srcOrd="0" destOrd="0" presId="urn:microsoft.com/office/officeart/2005/8/layout/hierarchy1"/>
    <dgm:cxn modelId="{E2474DB5-58E2-4523-ADB2-28FEFC7EF605}" type="presOf" srcId="{FA7E5345-93CF-4AA6-9C20-8F66514AD28B}" destId="{40827D1E-499B-4AB3-A937-C70A4AC03DC7}" srcOrd="0" destOrd="0" presId="urn:microsoft.com/office/officeart/2005/8/layout/hierarchy1"/>
    <dgm:cxn modelId="{D1A8F0E1-7060-4410-8F56-ABFAE106AE55}" type="presOf" srcId="{ABA6013C-CEB7-483D-AA46-796E8A5834AA}" destId="{A12D770F-A992-4FA6-83C7-BA37F36DDDF8}" srcOrd="0" destOrd="0" presId="urn:microsoft.com/office/officeart/2005/8/layout/hierarchy1"/>
    <dgm:cxn modelId="{599B39EB-EF63-4E53-873A-492277D02DCE}" srcId="{3B09CB91-AF5D-4408-BFD1-2F94B7066F06}" destId="{ABA6013C-CEB7-483D-AA46-796E8A5834AA}" srcOrd="0" destOrd="0" parTransId="{4A9111FD-30D9-4145-9683-4CC99A049ACF}" sibTransId="{C13BDBAA-ECA2-4509-B0A4-E6ABED801120}"/>
    <dgm:cxn modelId="{5CB5DF36-9761-4321-8B6E-6A98C0DAEA90}" type="presParOf" srcId="{477E3DB3-2391-42AD-A91B-0BCE0CAEEF01}" destId="{9D101F05-36B2-4C16-9B9D-2341CFD0F9A2}" srcOrd="0" destOrd="0" presId="urn:microsoft.com/office/officeart/2005/8/layout/hierarchy1"/>
    <dgm:cxn modelId="{4CEFBC55-BA2A-46AE-B7CF-5E67B70B8B67}" type="presParOf" srcId="{9D101F05-36B2-4C16-9B9D-2341CFD0F9A2}" destId="{819A317E-3900-4B49-8A05-8F414602EFB0}" srcOrd="0" destOrd="0" presId="urn:microsoft.com/office/officeart/2005/8/layout/hierarchy1"/>
    <dgm:cxn modelId="{DC87EC98-0D8F-4BEC-93E0-944878E25094}" type="presParOf" srcId="{819A317E-3900-4B49-8A05-8F414602EFB0}" destId="{FFB01863-5E7C-4B6D-85DD-BF62FD98BFEA}" srcOrd="0" destOrd="0" presId="urn:microsoft.com/office/officeart/2005/8/layout/hierarchy1"/>
    <dgm:cxn modelId="{7D59FCFA-1D7F-4FEC-B2B1-FAF34290A8B3}" type="presParOf" srcId="{819A317E-3900-4B49-8A05-8F414602EFB0}" destId="{A12D770F-A992-4FA6-83C7-BA37F36DDDF8}" srcOrd="1" destOrd="0" presId="urn:microsoft.com/office/officeart/2005/8/layout/hierarchy1"/>
    <dgm:cxn modelId="{BFAF02AF-97FD-4F9A-A6C5-A38622A70C81}" type="presParOf" srcId="{9D101F05-36B2-4C16-9B9D-2341CFD0F9A2}" destId="{741DB439-CCB2-4D21-8A0E-16D159179AAC}" srcOrd="1" destOrd="0" presId="urn:microsoft.com/office/officeart/2005/8/layout/hierarchy1"/>
    <dgm:cxn modelId="{947C4555-4932-4052-98BA-1A16C262C679}" type="presParOf" srcId="{477E3DB3-2391-42AD-A91B-0BCE0CAEEF01}" destId="{B34C1F04-21E1-4334-B07D-F04423AEB88A}" srcOrd="1" destOrd="0" presId="urn:microsoft.com/office/officeart/2005/8/layout/hierarchy1"/>
    <dgm:cxn modelId="{EC6841F2-41BF-4F16-98F5-546342557D63}" type="presParOf" srcId="{B34C1F04-21E1-4334-B07D-F04423AEB88A}" destId="{43242D1F-BA65-4A0F-BB66-8671A7CDC2A7}" srcOrd="0" destOrd="0" presId="urn:microsoft.com/office/officeart/2005/8/layout/hierarchy1"/>
    <dgm:cxn modelId="{1C5787AF-557B-4CC5-97FF-2E6F9B13A3A9}" type="presParOf" srcId="{43242D1F-BA65-4A0F-BB66-8671A7CDC2A7}" destId="{A6ED0BF0-326A-410D-B1FA-F47EEE2D9979}" srcOrd="0" destOrd="0" presId="urn:microsoft.com/office/officeart/2005/8/layout/hierarchy1"/>
    <dgm:cxn modelId="{B9A91E88-E246-430C-B1C5-4899138E8796}" type="presParOf" srcId="{43242D1F-BA65-4A0F-BB66-8671A7CDC2A7}" destId="{40827D1E-499B-4AB3-A937-C70A4AC03DC7}" srcOrd="1" destOrd="0" presId="urn:microsoft.com/office/officeart/2005/8/layout/hierarchy1"/>
    <dgm:cxn modelId="{722C6982-82F4-44E6-A1AE-337F118B80E9}" type="presParOf" srcId="{B34C1F04-21E1-4334-B07D-F04423AEB88A}" destId="{0ED50D00-EEB7-40C8-B9A8-D2C66082E70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C547265-2DDE-4F0E-A355-7626B45FE68F}"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8668191A-095C-4F9D-A17A-8FABFFA82F96}">
      <dgm:prSet/>
      <dgm:spPr/>
      <dgm:t>
        <a:bodyPr/>
        <a:lstStyle/>
        <a:p>
          <a:r>
            <a:rPr lang="en-GB"/>
            <a:t>Froham (2020) explains that students feel apprehensive or even worried about paraphrasing:</a:t>
          </a:r>
          <a:endParaRPr lang="en-US"/>
        </a:p>
      </dgm:t>
    </dgm:pt>
    <dgm:pt modelId="{1B7139D5-9E03-4BC6-8552-F451678F0830}" type="parTrans" cxnId="{CB60C9FC-70F4-4870-8E18-1052DF8E5E4E}">
      <dgm:prSet/>
      <dgm:spPr/>
      <dgm:t>
        <a:bodyPr/>
        <a:lstStyle/>
        <a:p>
          <a:endParaRPr lang="en-US"/>
        </a:p>
      </dgm:t>
    </dgm:pt>
    <dgm:pt modelId="{87FDC859-46F6-4D48-A9DF-7F297609EF1F}" type="sibTrans" cxnId="{CB60C9FC-70F4-4870-8E18-1052DF8E5E4E}">
      <dgm:prSet/>
      <dgm:spPr/>
      <dgm:t>
        <a:bodyPr/>
        <a:lstStyle/>
        <a:p>
          <a:endParaRPr lang="en-US"/>
        </a:p>
      </dgm:t>
    </dgm:pt>
    <dgm:pt modelId="{1AED91BA-1694-4C44-ABBD-92CB13474F4E}">
      <dgm:prSet/>
      <dgm:spPr/>
      <dgm:t>
        <a:bodyPr/>
        <a:lstStyle/>
        <a:p>
          <a:r>
            <a:rPr lang="en-GB"/>
            <a:t>Original ideas are clearer</a:t>
          </a:r>
          <a:endParaRPr lang="en-US"/>
        </a:p>
      </dgm:t>
    </dgm:pt>
    <dgm:pt modelId="{3602B02C-57CF-4004-AEF7-1357901205A6}" type="parTrans" cxnId="{2A5DF1A1-E782-4DEF-B5A8-412615461830}">
      <dgm:prSet/>
      <dgm:spPr/>
      <dgm:t>
        <a:bodyPr/>
        <a:lstStyle/>
        <a:p>
          <a:endParaRPr lang="en-US"/>
        </a:p>
      </dgm:t>
    </dgm:pt>
    <dgm:pt modelId="{824250A4-8922-4493-91C8-69B472D41FD7}" type="sibTrans" cxnId="{2A5DF1A1-E782-4DEF-B5A8-412615461830}">
      <dgm:prSet/>
      <dgm:spPr/>
      <dgm:t>
        <a:bodyPr/>
        <a:lstStyle/>
        <a:p>
          <a:endParaRPr lang="en-US"/>
        </a:p>
      </dgm:t>
    </dgm:pt>
    <dgm:pt modelId="{EA403207-D668-48AC-A4E6-07AAA3891079}">
      <dgm:prSet/>
      <dgm:spPr/>
      <dgm:t>
        <a:bodyPr/>
        <a:lstStyle/>
        <a:p>
          <a:r>
            <a:rPr lang="en-GB"/>
            <a:t>Information is already presented perfectly</a:t>
          </a:r>
          <a:endParaRPr lang="en-US"/>
        </a:p>
      </dgm:t>
    </dgm:pt>
    <dgm:pt modelId="{2A4C0686-127E-44EA-96B1-32A8F17C5C50}" type="parTrans" cxnId="{FFC89AEC-1E03-4822-B264-69E8AF8D3B17}">
      <dgm:prSet/>
      <dgm:spPr/>
      <dgm:t>
        <a:bodyPr/>
        <a:lstStyle/>
        <a:p>
          <a:endParaRPr lang="en-US"/>
        </a:p>
      </dgm:t>
    </dgm:pt>
    <dgm:pt modelId="{F4FCBA79-5AAD-4012-856E-AA435568FAC2}" type="sibTrans" cxnId="{FFC89AEC-1E03-4822-B264-69E8AF8D3B17}">
      <dgm:prSet/>
      <dgm:spPr/>
      <dgm:t>
        <a:bodyPr/>
        <a:lstStyle/>
        <a:p>
          <a:endParaRPr lang="en-US"/>
        </a:p>
      </dgm:t>
    </dgm:pt>
    <dgm:pt modelId="{94EA23E2-6042-462E-AA78-2C97DF8C66F6}">
      <dgm:prSet/>
      <dgm:spPr/>
      <dgm:t>
        <a:bodyPr/>
        <a:lstStyle/>
        <a:p>
          <a:r>
            <a:rPr lang="en-GB"/>
            <a:t>Paraphrasing demonstrates </a:t>
          </a:r>
          <a:r>
            <a:rPr lang="en-GB" b="1"/>
            <a:t>understanding</a:t>
          </a:r>
          <a:endParaRPr lang="en-US"/>
        </a:p>
      </dgm:t>
    </dgm:pt>
    <dgm:pt modelId="{36866B49-EDCC-4A10-A96A-99F1A152BFF4}" type="parTrans" cxnId="{18CD82EE-083A-41D5-9C2B-AA4C00BFEE21}">
      <dgm:prSet/>
      <dgm:spPr/>
      <dgm:t>
        <a:bodyPr/>
        <a:lstStyle/>
        <a:p>
          <a:endParaRPr lang="en-US"/>
        </a:p>
      </dgm:t>
    </dgm:pt>
    <dgm:pt modelId="{3EC25E63-5097-41FD-A4A0-B14DA0CF1B84}" type="sibTrans" cxnId="{18CD82EE-083A-41D5-9C2B-AA4C00BFEE21}">
      <dgm:prSet/>
      <dgm:spPr/>
      <dgm:t>
        <a:bodyPr/>
        <a:lstStyle/>
        <a:p>
          <a:endParaRPr lang="en-US"/>
        </a:p>
      </dgm:t>
    </dgm:pt>
    <dgm:pt modelId="{E1D4B6E0-3945-4039-9327-612A124687B4}" type="pres">
      <dgm:prSet presAssocID="{9C547265-2DDE-4F0E-A355-7626B45FE68F}" presName="Name0" presStyleCnt="0">
        <dgm:presLayoutVars>
          <dgm:dir/>
          <dgm:animLvl val="lvl"/>
          <dgm:resizeHandles val="exact"/>
        </dgm:presLayoutVars>
      </dgm:prSet>
      <dgm:spPr/>
    </dgm:pt>
    <dgm:pt modelId="{48036F3B-4836-4E96-B777-FBE3EF794F11}" type="pres">
      <dgm:prSet presAssocID="{8668191A-095C-4F9D-A17A-8FABFFA82F96}" presName="linNode" presStyleCnt="0"/>
      <dgm:spPr/>
    </dgm:pt>
    <dgm:pt modelId="{B8242979-51D9-4C82-BA98-DBD70B17A409}" type="pres">
      <dgm:prSet presAssocID="{8668191A-095C-4F9D-A17A-8FABFFA82F96}" presName="parentText" presStyleLbl="node1" presStyleIdx="0" presStyleCnt="1">
        <dgm:presLayoutVars>
          <dgm:chMax val="1"/>
          <dgm:bulletEnabled val="1"/>
        </dgm:presLayoutVars>
      </dgm:prSet>
      <dgm:spPr/>
    </dgm:pt>
    <dgm:pt modelId="{F19172D8-D0AC-4F8E-B661-950022D2B4A7}" type="pres">
      <dgm:prSet presAssocID="{8668191A-095C-4F9D-A17A-8FABFFA82F96}" presName="descendantText" presStyleLbl="alignAccFollowNode1" presStyleIdx="0" presStyleCnt="1">
        <dgm:presLayoutVars>
          <dgm:bulletEnabled val="1"/>
        </dgm:presLayoutVars>
      </dgm:prSet>
      <dgm:spPr/>
    </dgm:pt>
  </dgm:ptLst>
  <dgm:cxnLst>
    <dgm:cxn modelId="{BCAE5276-8212-42F2-A979-5FFABB551F0D}" type="presOf" srcId="{8668191A-095C-4F9D-A17A-8FABFFA82F96}" destId="{B8242979-51D9-4C82-BA98-DBD70B17A409}" srcOrd="0" destOrd="0" presId="urn:microsoft.com/office/officeart/2005/8/layout/vList5"/>
    <dgm:cxn modelId="{811CFD7F-C91F-48C9-9A22-861F27C9341A}" type="presOf" srcId="{9C547265-2DDE-4F0E-A355-7626B45FE68F}" destId="{E1D4B6E0-3945-4039-9327-612A124687B4}" srcOrd="0" destOrd="0" presId="urn:microsoft.com/office/officeart/2005/8/layout/vList5"/>
    <dgm:cxn modelId="{8FCDD894-8F37-4E27-9C78-DA6A3954B6C0}" type="presOf" srcId="{EA403207-D668-48AC-A4E6-07AAA3891079}" destId="{F19172D8-D0AC-4F8E-B661-950022D2B4A7}" srcOrd="0" destOrd="1" presId="urn:microsoft.com/office/officeart/2005/8/layout/vList5"/>
    <dgm:cxn modelId="{2A5DF1A1-E782-4DEF-B5A8-412615461830}" srcId="{8668191A-095C-4F9D-A17A-8FABFFA82F96}" destId="{1AED91BA-1694-4C44-ABBD-92CB13474F4E}" srcOrd="0" destOrd="0" parTransId="{3602B02C-57CF-4004-AEF7-1357901205A6}" sibTransId="{824250A4-8922-4493-91C8-69B472D41FD7}"/>
    <dgm:cxn modelId="{77AA80E1-BEBB-4305-9AF1-6B7E5CC76E2F}" type="presOf" srcId="{94EA23E2-6042-462E-AA78-2C97DF8C66F6}" destId="{F19172D8-D0AC-4F8E-B661-950022D2B4A7}" srcOrd="0" destOrd="2" presId="urn:microsoft.com/office/officeart/2005/8/layout/vList5"/>
    <dgm:cxn modelId="{F7F6EEEB-BDE5-4771-BBDE-CB92DF0CB08F}" type="presOf" srcId="{1AED91BA-1694-4C44-ABBD-92CB13474F4E}" destId="{F19172D8-D0AC-4F8E-B661-950022D2B4A7}" srcOrd="0" destOrd="0" presId="urn:microsoft.com/office/officeart/2005/8/layout/vList5"/>
    <dgm:cxn modelId="{FFC89AEC-1E03-4822-B264-69E8AF8D3B17}" srcId="{8668191A-095C-4F9D-A17A-8FABFFA82F96}" destId="{EA403207-D668-48AC-A4E6-07AAA3891079}" srcOrd="1" destOrd="0" parTransId="{2A4C0686-127E-44EA-96B1-32A8F17C5C50}" sibTransId="{F4FCBA79-5AAD-4012-856E-AA435568FAC2}"/>
    <dgm:cxn modelId="{18CD82EE-083A-41D5-9C2B-AA4C00BFEE21}" srcId="{8668191A-095C-4F9D-A17A-8FABFFA82F96}" destId="{94EA23E2-6042-462E-AA78-2C97DF8C66F6}" srcOrd="2" destOrd="0" parTransId="{36866B49-EDCC-4A10-A96A-99F1A152BFF4}" sibTransId="{3EC25E63-5097-41FD-A4A0-B14DA0CF1B84}"/>
    <dgm:cxn modelId="{CB60C9FC-70F4-4870-8E18-1052DF8E5E4E}" srcId="{9C547265-2DDE-4F0E-A355-7626B45FE68F}" destId="{8668191A-095C-4F9D-A17A-8FABFFA82F96}" srcOrd="0" destOrd="0" parTransId="{1B7139D5-9E03-4BC6-8552-F451678F0830}" sibTransId="{87FDC859-46F6-4D48-A9DF-7F297609EF1F}"/>
    <dgm:cxn modelId="{1AE64C43-23F2-4C91-9FB6-30F87997E3E6}" type="presParOf" srcId="{E1D4B6E0-3945-4039-9327-612A124687B4}" destId="{48036F3B-4836-4E96-B777-FBE3EF794F11}" srcOrd="0" destOrd="0" presId="urn:microsoft.com/office/officeart/2005/8/layout/vList5"/>
    <dgm:cxn modelId="{61D58589-66C1-4C59-930A-2863755EE381}" type="presParOf" srcId="{48036F3B-4836-4E96-B777-FBE3EF794F11}" destId="{B8242979-51D9-4C82-BA98-DBD70B17A409}" srcOrd="0" destOrd="0" presId="urn:microsoft.com/office/officeart/2005/8/layout/vList5"/>
    <dgm:cxn modelId="{75ED25CD-63B1-4EF4-B96D-F4350AEFE3A1}" type="presParOf" srcId="{48036F3B-4836-4E96-B777-FBE3EF794F11}" destId="{F19172D8-D0AC-4F8E-B661-950022D2B4A7}"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2E57015-803D-4213-AD65-0F51A4BA2732}"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787B1FF-E54C-45B9-B889-40AB663843D8}">
      <dgm:prSet/>
      <dgm:spPr/>
      <dgm:t>
        <a:bodyPr/>
        <a:lstStyle/>
        <a:p>
          <a:pPr>
            <a:defRPr cap="all"/>
          </a:pPr>
          <a:r>
            <a:rPr lang="en-GB"/>
            <a:t>What is referencing</a:t>
          </a:r>
          <a:endParaRPr lang="en-US"/>
        </a:p>
      </dgm:t>
    </dgm:pt>
    <dgm:pt modelId="{A2315CC1-31B7-43F7-B07E-F53CD6681CDD}" type="parTrans" cxnId="{C7DC4093-D4DA-41E6-B8AA-04E3BA6FD7CF}">
      <dgm:prSet/>
      <dgm:spPr/>
      <dgm:t>
        <a:bodyPr/>
        <a:lstStyle/>
        <a:p>
          <a:endParaRPr lang="en-US"/>
        </a:p>
      </dgm:t>
    </dgm:pt>
    <dgm:pt modelId="{EF89C337-3436-485E-8324-03CF23501D86}" type="sibTrans" cxnId="{C7DC4093-D4DA-41E6-B8AA-04E3BA6FD7CF}">
      <dgm:prSet/>
      <dgm:spPr/>
      <dgm:t>
        <a:bodyPr/>
        <a:lstStyle/>
        <a:p>
          <a:endParaRPr lang="en-US"/>
        </a:p>
      </dgm:t>
    </dgm:pt>
    <dgm:pt modelId="{CB4D316F-3E9E-43D2-8C09-F9FB11372A95}">
      <dgm:prSet/>
      <dgm:spPr/>
      <dgm:t>
        <a:bodyPr/>
        <a:lstStyle/>
        <a:p>
          <a:pPr>
            <a:defRPr cap="all"/>
          </a:pPr>
          <a:r>
            <a:rPr lang="en-GB"/>
            <a:t>What is referencing </a:t>
          </a:r>
          <a:endParaRPr lang="en-US"/>
        </a:p>
      </dgm:t>
    </dgm:pt>
    <dgm:pt modelId="{F1D89607-09A9-4020-B7C0-14CC298D409F}" type="parTrans" cxnId="{94A3A935-5377-421F-8FDC-B23D12E3D8A6}">
      <dgm:prSet/>
      <dgm:spPr/>
      <dgm:t>
        <a:bodyPr/>
        <a:lstStyle/>
        <a:p>
          <a:endParaRPr lang="en-US"/>
        </a:p>
      </dgm:t>
    </dgm:pt>
    <dgm:pt modelId="{642392D4-936D-4AD8-8067-6AB42D8A9578}" type="sibTrans" cxnId="{94A3A935-5377-421F-8FDC-B23D12E3D8A6}">
      <dgm:prSet/>
      <dgm:spPr/>
      <dgm:t>
        <a:bodyPr/>
        <a:lstStyle/>
        <a:p>
          <a:endParaRPr lang="en-US"/>
        </a:p>
      </dgm:t>
    </dgm:pt>
    <dgm:pt modelId="{8AFD34E6-99C2-4D98-9430-9259AF4C9632}">
      <dgm:prSet/>
      <dgm:spPr/>
      <dgm:t>
        <a:bodyPr/>
        <a:lstStyle/>
        <a:p>
          <a:pPr>
            <a:defRPr cap="all"/>
          </a:pPr>
          <a:r>
            <a:rPr lang="en-GB"/>
            <a:t>When do we reference</a:t>
          </a:r>
          <a:endParaRPr lang="en-US"/>
        </a:p>
      </dgm:t>
    </dgm:pt>
    <dgm:pt modelId="{BB092575-3181-43A4-A814-A46583A91E97}" type="parTrans" cxnId="{39AA5307-8F16-41FD-AB38-3F4AE741C158}">
      <dgm:prSet/>
      <dgm:spPr/>
      <dgm:t>
        <a:bodyPr/>
        <a:lstStyle/>
        <a:p>
          <a:endParaRPr lang="en-US"/>
        </a:p>
      </dgm:t>
    </dgm:pt>
    <dgm:pt modelId="{07022634-BA27-40F1-94F3-9DA3AA6B93AE}" type="sibTrans" cxnId="{39AA5307-8F16-41FD-AB38-3F4AE741C158}">
      <dgm:prSet/>
      <dgm:spPr/>
      <dgm:t>
        <a:bodyPr/>
        <a:lstStyle/>
        <a:p>
          <a:endParaRPr lang="en-US"/>
        </a:p>
      </dgm:t>
    </dgm:pt>
    <dgm:pt modelId="{E425E937-6264-4B85-BA73-33DE8153010F}">
      <dgm:prSet/>
      <dgm:spPr/>
      <dgm:t>
        <a:bodyPr/>
        <a:lstStyle/>
        <a:p>
          <a:pPr>
            <a:defRPr cap="all"/>
          </a:pPr>
          <a:r>
            <a:rPr lang="en-GB"/>
            <a:t>How do we reference  </a:t>
          </a:r>
          <a:endParaRPr lang="en-US"/>
        </a:p>
      </dgm:t>
    </dgm:pt>
    <dgm:pt modelId="{FC3A1FF1-B1BF-4DB1-B2B5-1028F5165C28}" type="parTrans" cxnId="{FDE81DCA-9432-4BFA-9DCA-045B40896929}">
      <dgm:prSet/>
      <dgm:spPr/>
      <dgm:t>
        <a:bodyPr/>
        <a:lstStyle/>
        <a:p>
          <a:endParaRPr lang="en-US"/>
        </a:p>
      </dgm:t>
    </dgm:pt>
    <dgm:pt modelId="{74433BE5-630D-4A8C-BB16-BC06D016E932}" type="sibTrans" cxnId="{FDE81DCA-9432-4BFA-9DCA-045B40896929}">
      <dgm:prSet/>
      <dgm:spPr/>
      <dgm:t>
        <a:bodyPr/>
        <a:lstStyle/>
        <a:p>
          <a:endParaRPr lang="en-US"/>
        </a:p>
      </dgm:t>
    </dgm:pt>
    <dgm:pt modelId="{CC9A1889-09ED-499A-98F5-AF97F7632320}" type="pres">
      <dgm:prSet presAssocID="{32E57015-803D-4213-AD65-0F51A4BA2732}" presName="root" presStyleCnt="0">
        <dgm:presLayoutVars>
          <dgm:dir/>
          <dgm:resizeHandles val="exact"/>
        </dgm:presLayoutVars>
      </dgm:prSet>
      <dgm:spPr/>
    </dgm:pt>
    <dgm:pt modelId="{8CE5362F-F5A5-4382-AE5A-1DBAE28C6623}" type="pres">
      <dgm:prSet presAssocID="{7787B1FF-E54C-45B9-B889-40AB663843D8}" presName="compNode" presStyleCnt="0"/>
      <dgm:spPr/>
    </dgm:pt>
    <dgm:pt modelId="{81B572CC-5E94-4A7A-A7DE-DA0DEA04B310}" type="pres">
      <dgm:prSet presAssocID="{7787B1FF-E54C-45B9-B889-40AB663843D8}" presName="iconBgRect" presStyleLbl="bgShp" presStyleIdx="0" presStyleCnt="4"/>
      <dgm:spPr/>
    </dgm:pt>
    <dgm:pt modelId="{4F967142-CA51-4ABC-A414-5D915287F543}" type="pres">
      <dgm:prSet presAssocID="{7787B1FF-E54C-45B9-B889-40AB663843D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4DDD6970-6A55-42AC-8DA3-5C7AD2EF6292}" type="pres">
      <dgm:prSet presAssocID="{7787B1FF-E54C-45B9-B889-40AB663843D8}" presName="spaceRect" presStyleCnt="0"/>
      <dgm:spPr/>
    </dgm:pt>
    <dgm:pt modelId="{35A373D9-E808-480F-833B-F7BFB6EDA510}" type="pres">
      <dgm:prSet presAssocID="{7787B1FF-E54C-45B9-B889-40AB663843D8}" presName="textRect" presStyleLbl="revTx" presStyleIdx="0" presStyleCnt="4">
        <dgm:presLayoutVars>
          <dgm:chMax val="1"/>
          <dgm:chPref val="1"/>
        </dgm:presLayoutVars>
      </dgm:prSet>
      <dgm:spPr/>
    </dgm:pt>
    <dgm:pt modelId="{2ED7C332-1AF7-45D6-A986-E5EDA27A61DE}" type="pres">
      <dgm:prSet presAssocID="{EF89C337-3436-485E-8324-03CF23501D86}" presName="sibTrans" presStyleCnt="0"/>
      <dgm:spPr/>
    </dgm:pt>
    <dgm:pt modelId="{6B3549E4-CAE5-4499-96B8-3B5F3847D70B}" type="pres">
      <dgm:prSet presAssocID="{CB4D316F-3E9E-43D2-8C09-F9FB11372A95}" presName="compNode" presStyleCnt="0"/>
      <dgm:spPr/>
    </dgm:pt>
    <dgm:pt modelId="{C6F804E9-3FDD-463F-9BF3-BDEFA7290172}" type="pres">
      <dgm:prSet presAssocID="{CB4D316F-3E9E-43D2-8C09-F9FB11372A95}" presName="iconBgRect" presStyleLbl="bgShp" presStyleIdx="1" presStyleCnt="4"/>
      <dgm:spPr/>
    </dgm:pt>
    <dgm:pt modelId="{1CFE3EEE-994F-4172-BB78-C77A3A0202CC}" type="pres">
      <dgm:prSet presAssocID="{CB4D316F-3E9E-43D2-8C09-F9FB11372A9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Book"/>
        </a:ext>
      </dgm:extLst>
    </dgm:pt>
    <dgm:pt modelId="{5B5C28B4-9283-41F1-8D77-65F58914B512}" type="pres">
      <dgm:prSet presAssocID="{CB4D316F-3E9E-43D2-8C09-F9FB11372A95}" presName="spaceRect" presStyleCnt="0"/>
      <dgm:spPr/>
    </dgm:pt>
    <dgm:pt modelId="{EDC7551E-17DA-43F5-89C4-A8AFAC5B2D1D}" type="pres">
      <dgm:prSet presAssocID="{CB4D316F-3E9E-43D2-8C09-F9FB11372A95}" presName="textRect" presStyleLbl="revTx" presStyleIdx="1" presStyleCnt="4">
        <dgm:presLayoutVars>
          <dgm:chMax val="1"/>
          <dgm:chPref val="1"/>
        </dgm:presLayoutVars>
      </dgm:prSet>
      <dgm:spPr/>
    </dgm:pt>
    <dgm:pt modelId="{6F2FB381-FE2B-41E3-8301-D88EF5561D92}" type="pres">
      <dgm:prSet presAssocID="{642392D4-936D-4AD8-8067-6AB42D8A9578}" presName="sibTrans" presStyleCnt="0"/>
      <dgm:spPr/>
    </dgm:pt>
    <dgm:pt modelId="{F8BAC561-758E-4153-8C90-79E5D11B0463}" type="pres">
      <dgm:prSet presAssocID="{8AFD34E6-99C2-4D98-9430-9259AF4C9632}" presName="compNode" presStyleCnt="0"/>
      <dgm:spPr/>
    </dgm:pt>
    <dgm:pt modelId="{108CAC3B-062F-4FFB-B33D-4461838A2730}" type="pres">
      <dgm:prSet presAssocID="{8AFD34E6-99C2-4D98-9430-9259AF4C9632}" presName="iconBgRect" presStyleLbl="bgShp" presStyleIdx="2" presStyleCnt="4"/>
      <dgm:spPr/>
    </dgm:pt>
    <dgm:pt modelId="{769AF9E0-607E-4F25-B27C-6BAC5CA25375}" type="pres">
      <dgm:prSet presAssocID="{8AFD34E6-99C2-4D98-9430-9259AF4C963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5DC6A4CA-73AC-42FB-9F40-25AE6DD38020}" type="pres">
      <dgm:prSet presAssocID="{8AFD34E6-99C2-4D98-9430-9259AF4C9632}" presName="spaceRect" presStyleCnt="0"/>
      <dgm:spPr/>
    </dgm:pt>
    <dgm:pt modelId="{8D06186C-695E-4943-82BA-6894EA5372B6}" type="pres">
      <dgm:prSet presAssocID="{8AFD34E6-99C2-4D98-9430-9259AF4C9632}" presName="textRect" presStyleLbl="revTx" presStyleIdx="2" presStyleCnt="4">
        <dgm:presLayoutVars>
          <dgm:chMax val="1"/>
          <dgm:chPref val="1"/>
        </dgm:presLayoutVars>
      </dgm:prSet>
      <dgm:spPr/>
    </dgm:pt>
    <dgm:pt modelId="{0388A2AA-F0C0-4D8D-B7B5-F1CF1D98D215}" type="pres">
      <dgm:prSet presAssocID="{07022634-BA27-40F1-94F3-9DA3AA6B93AE}" presName="sibTrans" presStyleCnt="0"/>
      <dgm:spPr/>
    </dgm:pt>
    <dgm:pt modelId="{74D1E4A6-4AC4-4C55-AF5E-756685977F01}" type="pres">
      <dgm:prSet presAssocID="{E425E937-6264-4B85-BA73-33DE8153010F}" presName="compNode" presStyleCnt="0"/>
      <dgm:spPr/>
    </dgm:pt>
    <dgm:pt modelId="{EA48406B-D3E7-40DB-B5F9-F501FEF465CC}" type="pres">
      <dgm:prSet presAssocID="{E425E937-6264-4B85-BA73-33DE8153010F}" presName="iconBgRect" presStyleLbl="bgShp" presStyleIdx="3" presStyleCnt="4"/>
      <dgm:spPr/>
    </dgm:pt>
    <dgm:pt modelId="{BF39DE58-1EF0-43DA-B783-69F86C7D3873}" type="pres">
      <dgm:prSet presAssocID="{E425E937-6264-4B85-BA73-33DE8153010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9112A060-A3A5-4FEE-A6E1-82FD8B70E255}" type="pres">
      <dgm:prSet presAssocID="{E425E937-6264-4B85-BA73-33DE8153010F}" presName="spaceRect" presStyleCnt="0"/>
      <dgm:spPr/>
    </dgm:pt>
    <dgm:pt modelId="{25FF9448-6ADD-4C4D-8C07-A6BEA04AA125}" type="pres">
      <dgm:prSet presAssocID="{E425E937-6264-4B85-BA73-33DE8153010F}" presName="textRect" presStyleLbl="revTx" presStyleIdx="3" presStyleCnt="4">
        <dgm:presLayoutVars>
          <dgm:chMax val="1"/>
          <dgm:chPref val="1"/>
        </dgm:presLayoutVars>
      </dgm:prSet>
      <dgm:spPr/>
    </dgm:pt>
  </dgm:ptLst>
  <dgm:cxnLst>
    <dgm:cxn modelId="{39AA5307-8F16-41FD-AB38-3F4AE741C158}" srcId="{32E57015-803D-4213-AD65-0F51A4BA2732}" destId="{8AFD34E6-99C2-4D98-9430-9259AF4C9632}" srcOrd="2" destOrd="0" parTransId="{BB092575-3181-43A4-A814-A46583A91E97}" sibTransId="{07022634-BA27-40F1-94F3-9DA3AA6B93AE}"/>
    <dgm:cxn modelId="{94A3A935-5377-421F-8FDC-B23D12E3D8A6}" srcId="{32E57015-803D-4213-AD65-0F51A4BA2732}" destId="{CB4D316F-3E9E-43D2-8C09-F9FB11372A95}" srcOrd="1" destOrd="0" parTransId="{F1D89607-09A9-4020-B7C0-14CC298D409F}" sibTransId="{642392D4-936D-4AD8-8067-6AB42D8A9578}"/>
    <dgm:cxn modelId="{E2A6EE3A-1EC0-45E9-AD7A-5A856DD0C151}" type="presOf" srcId="{8AFD34E6-99C2-4D98-9430-9259AF4C9632}" destId="{8D06186C-695E-4943-82BA-6894EA5372B6}" srcOrd="0" destOrd="0" presId="urn:microsoft.com/office/officeart/2018/5/layout/IconCircleLabelList"/>
    <dgm:cxn modelId="{344BD988-55DF-47F6-B88E-3DE501F6A2D3}" type="presOf" srcId="{E425E937-6264-4B85-BA73-33DE8153010F}" destId="{25FF9448-6ADD-4C4D-8C07-A6BEA04AA125}" srcOrd="0" destOrd="0" presId="urn:microsoft.com/office/officeart/2018/5/layout/IconCircleLabelList"/>
    <dgm:cxn modelId="{C7DC4093-D4DA-41E6-B8AA-04E3BA6FD7CF}" srcId="{32E57015-803D-4213-AD65-0F51A4BA2732}" destId="{7787B1FF-E54C-45B9-B889-40AB663843D8}" srcOrd="0" destOrd="0" parTransId="{A2315CC1-31B7-43F7-B07E-F53CD6681CDD}" sibTransId="{EF89C337-3436-485E-8324-03CF23501D86}"/>
    <dgm:cxn modelId="{0B334DAA-D594-4FF8-A3CC-EDF351FF1566}" type="presOf" srcId="{CB4D316F-3E9E-43D2-8C09-F9FB11372A95}" destId="{EDC7551E-17DA-43F5-89C4-A8AFAC5B2D1D}" srcOrd="0" destOrd="0" presId="urn:microsoft.com/office/officeart/2018/5/layout/IconCircleLabelList"/>
    <dgm:cxn modelId="{FDE81DCA-9432-4BFA-9DCA-045B40896929}" srcId="{32E57015-803D-4213-AD65-0F51A4BA2732}" destId="{E425E937-6264-4B85-BA73-33DE8153010F}" srcOrd="3" destOrd="0" parTransId="{FC3A1FF1-B1BF-4DB1-B2B5-1028F5165C28}" sibTransId="{74433BE5-630D-4A8C-BB16-BC06D016E932}"/>
    <dgm:cxn modelId="{2C019CD2-E4C5-4401-9260-F1A4CACA3DC1}" type="presOf" srcId="{32E57015-803D-4213-AD65-0F51A4BA2732}" destId="{CC9A1889-09ED-499A-98F5-AF97F7632320}" srcOrd="0" destOrd="0" presId="urn:microsoft.com/office/officeart/2018/5/layout/IconCircleLabelList"/>
    <dgm:cxn modelId="{D75A36FF-D919-46C6-A46B-6AF73AC7FD68}" type="presOf" srcId="{7787B1FF-E54C-45B9-B889-40AB663843D8}" destId="{35A373D9-E808-480F-833B-F7BFB6EDA510}" srcOrd="0" destOrd="0" presId="urn:microsoft.com/office/officeart/2018/5/layout/IconCircleLabelList"/>
    <dgm:cxn modelId="{452B4ED9-D9E3-4631-A4A2-8F30FF6ECCF3}" type="presParOf" srcId="{CC9A1889-09ED-499A-98F5-AF97F7632320}" destId="{8CE5362F-F5A5-4382-AE5A-1DBAE28C6623}" srcOrd="0" destOrd="0" presId="urn:microsoft.com/office/officeart/2018/5/layout/IconCircleLabelList"/>
    <dgm:cxn modelId="{49EF96BB-4588-4AA7-A17D-5CBF11B79B3F}" type="presParOf" srcId="{8CE5362F-F5A5-4382-AE5A-1DBAE28C6623}" destId="{81B572CC-5E94-4A7A-A7DE-DA0DEA04B310}" srcOrd="0" destOrd="0" presId="urn:microsoft.com/office/officeart/2018/5/layout/IconCircleLabelList"/>
    <dgm:cxn modelId="{3815AD8C-8442-49FE-B556-ACA7DD3393AF}" type="presParOf" srcId="{8CE5362F-F5A5-4382-AE5A-1DBAE28C6623}" destId="{4F967142-CA51-4ABC-A414-5D915287F543}" srcOrd="1" destOrd="0" presId="urn:microsoft.com/office/officeart/2018/5/layout/IconCircleLabelList"/>
    <dgm:cxn modelId="{FD6A8793-5B6A-42CD-905D-4E3984DFEE42}" type="presParOf" srcId="{8CE5362F-F5A5-4382-AE5A-1DBAE28C6623}" destId="{4DDD6970-6A55-42AC-8DA3-5C7AD2EF6292}" srcOrd="2" destOrd="0" presId="urn:microsoft.com/office/officeart/2018/5/layout/IconCircleLabelList"/>
    <dgm:cxn modelId="{5AD30341-8347-481B-B311-0B8ADA742163}" type="presParOf" srcId="{8CE5362F-F5A5-4382-AE5A-1DBAE28C6623}" destId="{35A373D9-E808-480F-833B-F7BFB6EDA510}" srcOrd="3" destOrd="0" presId="urn:microsoft.com/office/officeart/2018/5/layout/IconCircleLabelList"/>
    <dgm:cxn modelId="{7AA2F7B5-9E6D-4C11-A99D-5980390259FF}" type="presParOf" srcId="{CC9A1889-09ED-499A-98F5-AF97F7632320}" destId="{2ED7C332-1AF7-45D6-A986-E5EDA27A61DE}" srcOrd="1" destOrd="0" presId="urn:microsoft.com/office/officeart/2018/5/layout/IconCircleLabelList"/>
    <dgm:cxn modelId="{3B0C39E8-4758-4E2D-A302-E6E6A23D10C1}" type="presParOf" srcId="{CC9A1889-09ED-499A-98F5-AF97F7632320}" destId="{6B3549E4-CAE5-4499-96B8-3B5F3847D70B}" srcOrd="2" destOrd="0" presId="urn:microsoft.com/office/officeart/2018/5/layout/IconCircleLabelList"/>
    <dgm:cxn modelId="{9F7AEF1E-7B52-4932-B061-29D41FE43406}" type="presParOf" srcId="{6B3549E4-CAE5-4499-96B8-3B5F3847D70B}" destId="{C6F804E9-3FDD-463F-9BF3-BDEFA7290172}" srcOrd="0" destOrd="0" presId="urn:microsoft.com/office/officeart/2018/5/layout/IconCircleLabelList"/>
    <dgm:cxn modelId="{CB67D262-2084-4CAD-85F1-4766CC4A6460}" type="presParOf" srcId="{6B3549E4-CAE5-4499-96B8-3B5F3847D70B}" destId="{1CFE3EEE-994F-4172-BB78-C77A3A0202CC}" srcOrd="1" destOrd="0" presId="urn:microsoft.com/office/officeart/2018/5/layout/IconCircleLabelList"/>
    <dgm:cxn modelId="{02FCD2F3-8EC8-404F-BF01-49B4D8471B1C}" type="presParOf" srcId="{6B3549E4-CAE5-4499-96B8-3B5F3847D70B}" destId="{5B5C28B4-9283-41F1-8D77-65F58914B512}" srcOrd="2" destOrd="0" presId="urn:microsoft.com/office/officeart/2018/5/layout/IconCircleLabelList"/>
    <dgm:cxn modelId="{53D5F363-F470-496B-990D-1D3FF3C457F1}" type="presParOf" srcId="{6B3549E4-CAE5-4499-96B8-3B5F3847D70B}" destId="{EDC7551E-17DA-43F5-89C4-A8AFAC5B2D1D}" srcOrd="3" destOrd="0" presId="urn:microsoft.com/office/officeart/2018/5/layout/IconCircleLabelList"/>
    <dgm:cxn modelId="{DEBB67F7-C66F-4BF9-8E1E-BDC1D185BFFA}" type="presParOf" srcId="{CC9A1889-09ED-499A-98F5-AF97F7632320}" destId="{6F2FB381-FE2B-41E3-8301-D88EF5561D92}" srcOrd="3" destOrd="0" presId="urn:microsoft.com/office/officeart/2018/5/layout/IconCircleLabelList"/>
    <dgm:cxn modelId="{84B68A53-0023-43EF-ADCB-E5632F0B050D}" type="presParOf" srcId="{CC9A1889-09ED-499A-98F5-AF97F7632320}" destId="{F8BAC561-758E-4153-8C90-79E5D11B0463}" srcOrd="4" destOrd="0" presId="urn:microsoft.com/office/officeart/2018/5/layout/IconCircleLabelList"/>
    <dgm:cxn modelId="{0837CD0D-5708-4C38-9E8F-846F2F9CDDAD}" type="presParOf" srcId="{F8BAC561-758E-4153-8C90-79E5D11B0463}" destId="{108CAC3B-062F-4FFB-B33D-4461838A2730}" srcOrd="0" destOrd="0" presId="urn:microsoft.com/office/officeart/2018/5/layout/IconCircleLabelList"/>
    <dgm:cxn modelId="{3CC0EB08-85DC-4413-AA8D-5FF17977C158}" type="presParOf" srcId="{F8BAC561-758E-4153-8C90-79E5D11B0463}" destId="{769AF9E0-607E-4F25-B27C-6BAC5CA25375}" srcOrd="1" destOrd="0" presId="urn:microsoft.com/office/officeart/2018/5/layout/IconCircleLabelList"/>
    <dgm:cxn modelId="{C74DE20B-D373-437D-955D-D33F6D2E2EF8}" type="presParOf" srcId="{F8BAC561-758E-4153-8C90-79E5D11B0463}" destId="{5DC6A4CA-73AC-42FB-9F40-25AE6DD38020}" srcOrd="2" destOrd="0" presId="urn:microsoft.com/office/officeart/2018/5/layout/IconCircleLabelList"/>
    <dgm:cxn modelId="{1FFC0845-0F19-4265-B599-0FA5FF08E2E7}" type="presParOf" srcId="{F8BAC561-758E-4153-8C90-79E5D11B0463}" destId="{8D06186C-695E-4943-82BA-6894EA5372B6}" srcOrd="3" destOrd="0" presId="urn:microsoft.com/office/officeart/2018/5/layout/IconCircleLabelList"/>
    <dgm:cxn modelId="{78611D64-AE7C-43DB-AA6B-1EF1F6B37AAB}" type="presParOf" srcId="{CC9A1889-09ED-499A-98F5-AF97F7632320}" destId="{0388A2AA-F0C0-4D8D-B7B5-F1CF1D98D215}" srcOrd="5" destOrd="0" presId="urn:microsoft.com/office/officeart/2018/5/layout/IconCircleLabelList"/>
    <dgm:cxn modelId="{8EAF6A06-3746-4EFD-AD7F-CC7281361A0E}" type="presParOf" srcId="{CC9A1889-09ED-499A-98F5-AF97F7632320}" destId="{74D1E4A6-4AC4-4C55-AF5E-756685977F01}" srcOrd="6" destOrd="0" presId="urn:microsoft.com/office/officeart/2018/5/layout/IconCircleLabelList"/>
    <dgm:cxn modelId="{D200812F-11E1-44FD-B794-F4C6AB28FBBA}" type="presParOf" srcId="{74D1E4A6-4AC4-4C55-AF5E-756685977F01}" destId="{EA48406B-D3E7-40DB-B5F9-F501FEF465CC}" srcOrd="0" destOrd="0" presId="urn:microsoft.com/office/officeart/2018/5/layout/IconCircleLabelList"/>
    <dgm:cxn modelId="{092D2438-0AEC-4D20-BE66-4322DA3E9883}" type="presParOf" srcId="{74D1E4A6-4AC4-4C55-AF5E-756685977F01}" destId="{BF39DE58-1EF0-43DA-B783-69F86C7D3873}" srcOrd="1" destOrd="0" presId="urn:microsoft.com/office/officeart/2018/5/layout/IconCircleLabelList"/>
    <dgm:cxn modelId="{C6EC68D4-7332-4F6E-B54D-3A95B2AD78E7}" type="presParOf" srcId="{74D1E4A6-4AC4-4C55-AF5E-756685977F01}" destId="{9112A060-A3A5-4FEE-A6E1-82FD8B70E255}" srcOrd="2" destOrd="0" presId="urn:microsoft.com/office/officeart/2018/5/layout/IconCircleLabelList"/>
    <dgm:cxn modelId="{D868BE24-7446-4497-9B54-0A1E7D1BA7CA}" type="presParOf" srcId="{74D1E4A6-4AC4-4C55-AF5E-756685977F01}" destId="{25FF9448-6ADD-4C4D-8C07-A6BEA04AA125}"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C5D162C-623E-4338-9948-76DF45FF76B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4C5181C-BAB2-4269-9512-208B7BEBF8AD}">
      <dgm:prSet/>
      <dgm:spPr/>
      <dgm:t>
        <a:bodyPr/>
        <a:lstStyle/>
        <a:p>
          <a:r>
            <a:rPr lang="en-GB"/>
            <a:t>An acknowledgement that you have referred to (cited) information from published sources in your own work.</a:t>
          </a:r>
          <a:endParaRPr lang="en-US"/>
        </a:p>
      </dgm:t>
    </dgm:pt>
    <dgm:pt modelId="{D9E10526-03A9-4E9D-AC93-60AD4427E0D0}" type="parTrans" cxnId="{E2D514D3-7E22-4596-8BFE-A78B325E8172}">
      <dgm:prSet/>
      <dgm:spPr/>
      <dgm:t>
        <a:bodyPr/>
        <a:lstStyle/>
        <a:p>
          <a:endParaRPr lang="en-US"/>
        </a:p>
      </dgm:t>
    </dgm:pt>
    <dgm:pt modelId="{31D4D36E-08DF-4391-97C1-830C435A4AB5}" type="sibTrans" cxnId="{E2D514D3-7E22-4596-8BFE-A78B325E8172}">
      <dgm:prSet/>
      <dgm:spPr/>
      <dgm:t>
        <a:bodyPr/>
        <a:lstStyle/>
        <a:p>
          <a:endParaRPr lang="en-US"/>
        </a:p>
      </dgm:t>
    </dgm:pt>
    <dgm:pt modelId="{A3FCA26D-311E-4074-9497-E83504CBD6FD}">
      <dgm:prSet/>
      <dgm:spPr/>
      <dgm:t>
        <a:bodyPr/>
        <a:lstStyle/>
        <a:p>
          <a:r>
            <a:rPr lang="en-GB"/>
            <a:t>In other words, it is recognition that you have borrowed other people’s work, ideas or opinions.</a:t>
          </a:r>
          <a:endParaRPr lang="en-US"/>
        </a:p>
      </dgm:t>
    </dgm:pt>
    <dgm:pt modelId="{D1DF7644-C655-4AF9-8155-B671ADFB1143}" type="parTrans" cxnId="{180498C6-2306-4C35-AC48-ECC8E819863E}">
      <dgm:prSet/>
      <dgm:spPr/>
      <dgm:t>
        <a:bodyPr/>
        <a:lstStyle/>
        <a:p>
          <a:endParaRPr lang="en-US"/>
        </a:p>
      </dgm:t>
    </dgm:pt>
    <dgm:pt modelId="{72763C90-4FEE-4873-85AB-155C394A4C06}" type="sibTrans" cxnId="{180498C6-2306-4C35-AC48-ECC8E819863E}">
      <dgm:prSet/>
      <dgm:spPr/>
      <dgm:t>
        <a:bodyPr/>
        <a:lstStyle/>
        <a:p>
          <a:endParaRPr lang="en-US"/>
        </a:p>
      </dgm:t>
    </dgm:pt>
    <dgm:pt modelId="{F32A18E2-423E-4DCD-ADC8-A9074C3BAD79}" type="pres">
      <dgm:prSet presAssocID="{CC5D162C-623E-4338-9948-76DF45FF76B0}" presName="root" presStyleCnt="0">
        <dgm:presLayoutVars>
          <dgm:dir/>
          <dgm:resizeHandles val="exact"/>
        </dgm:presLayoutVars>
      </dgm:prSet>
      <dgm:spPr/>
    </dgm:pt>
    <dgm:pt modelId="{AA550375-1509-4606-BBD9-6DD9CCDCE857}" type="pres">
      <dgm:prSet presAssocID="{F4C5181C-BAB2-4269-9512-208B7BEBF8AD}" presName="compNode" presStyleCnt="0"/>
      <dgm:spPr/>
    </dgm:pt>
    <dgm:pt modelId="{00558927-FF9C-40D1-BB3D-948BADC809E0}" type="pres">
      <dgm:prSet presAssocID="{F4C5181C-BAB2-4269-9512-208B7BEBF8AD}" presName="bgRect" presStyleLbl="bgShp" presStyleIdx="0" presStyleCnt="2"/>
      <dgm:spPr/>
    </dgm:pt>
    <dgm:pt modelId="{7E8BA546-94D6-4C5E-9471-8CCC82CEA91F}" type="pres">
      <dgm:prSet presAssocID="{F4C5181C-BAB2-4269-9512-208B7BEBF8A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sed Quotation Mark"/>
        </a:ext>
      </dgm:extLst>
    </dgm:pt>
    <dgm:pt modelId="{47364917-8FF8-44EC-8FCF-C5A34197CC94}" type="pres">
      <dgm:prSet presAssocID="{F4C5181C-BAB2-4269-9512-208B7BEBF8AD}" presName="spaceRect" presStyleCnt="0"/>
      <dgm:spPr/>
    </dgm:pt>
    <dgm:pt modelId="{6315C4BD-8A04-4D65-84E7-5B5B7FB699FF}" type="pres">
      <dgm:prSet presAssocID="{F4C5181C-BAB2-4269-9512-208B7BEBF8AD}" presName="parTx" presStyleLbl="revTx" presStyleIdx="0" presStyleCnt="2">
        <dgm:presLayoutVars>
          <dgm:chMax val="0"/>
          <dgm:chPref val="0"/>
        </dgm:presLayoutVars>
      </dgm:prSet>
      <dgm:spPr/>
    </dgm:pt>
    <dgm:pt modelId="{EE169084-BF24-4600-872B-F85483C30039}" type="pres">
      <dgm:prSet presAssocID="{31D4D36E-08DF-4391-97C1-830C435A4AB5}" presName="sibTrans" presStyleCnt="0"/>
      <dgm:spPr/>
    </dgm:pt>
    <dgm:pt modelId="{434D68D8-D685-4FD2-9B56-8A37D7B186ED}" type="pres">
      <dgm:prSet presAssocID="{A3FCA26D-311E-4074-9497-E83504CBD6FD}" presName="compNode" presStyleCnt="0"/>
      <dgm:spPr/>
    </dgm:pt>
    <dgm:pt modelId="{EE38B798-9C98-4B0F-9020-EE73DD091850}" type="pres">
      <dgm:prSet presAssocID="{A3FCA26D-311E-4074-9497-E83504CBD6FD}" presName="bgRect" presStyleLbl="bgShp" presStyleIdx="1" presStyleCnt="2"/>
      <dgm:spPr/>
    </dgm:pt>
    <dgm:pt modelId="{5A0FEEDB-B1FD-4BDD-A9F6-0ED1CC54FE8D}" type="pres">
      <dgm:prSet presAssocID="{A3FCA26D-311E-4074-9497-E83504CBD6F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B5629C63-1763-4374-83DA-448E035C76BC}" type="pres">
      <dgm:prSet presAssocID="{A3FCA26D-311E-4074-9497-E83504CBD6FD}" presName="spaceRect" presStyleCnt="0"/>
      <dgm:spPr/>
    </dgm:pt>
    <dgm:pt modelId="{DDB0374D-F009-4D91-9E30-9F34EEFBCFCB}" type="pres">
      <dgm:prSet presAssocID="{A3FCA26D-311E-4074-9497-E83504CBD6FD}" presName="parTx" presStyleLbl="revTx" presStyleIdx="1" presStyleCnt="2">
        <dgm:presLayoutVars>
          <dgm:chMax val="0"/>
          <dgm:chPref val="0"/>
        </dgm:presLayoutVars>
      </dgm:prSet>
      <dgm:spPr/>
    </dgm:pt>
  </dgm:ptLst>
  <dgm:cxnLst>
    <dgm:cxn modelId="{4A935679-A6EE-4F0C-825E-39FA2A7F28D7}" type="presOf" srcId="{CC5D162C-623E-4338-9948-76DF45FF76B0}" destId="{F32A18E2-423E-4DCD-ADC8-A9074C3BAD79}" srcOrd="0" destOrd="0" presId="urn:microsoft.com/office/officeart/2018/2/layout/IconVerticalSolidList"/>
    <dgm:cxn modelId="{2519BB89-29F9-45BC-8362-75248FC35969}" type="presOf" srcId="{A3FCA26D-311E-4074-9497-E83504CBD6FD}" destId="{DDB0374D-F009-4D91-9E30-9F34EEFBCFCB}" srcOrd="0" destOrd="0" presId="urn:microsoft.com/office/officeart/2018/2/layout/IconVerticalSolidList"/>
    <dgm:cxn modelId="{180498C6-2306-4C35-AC48-ECC8E819863E}" srcId="{CC5D162C-623E-4338-9948-76DF45FF76B0}" destId="{A3FCA26D-311E-4074-9497-E83504CBD6FD}" srcOrd="1" destOrd="0" parTransId="{D1DF7644-C655-4AF9-8155-B671ADFB1143}" sibTransId="{72763C90-4FEE-4873-85AB-155C394A4C06}"/>
    <dgm:cxn modelId="{D53D5BC9-527C-4DA0-B380-BFDD3E32836E}" type="presOf" srcId="{F4C5181C-BAB2-4269-9512-208B7BEBF8AD}" destId="{6315C4BD-8A04-4D65-84E7-5B5B7FB699FF}" srcOrd="0" destOrd="0" presId="urn:microsoft.com/office/officeart/2018/2/layout/IconVerticalSolidList"/>
    <dgm:cxn modelId="{E2D514D3-7E22-4596-8BFE-A78B325E8172}" srcId="{CC5D162C-623E-4338-9948-76DF45FF76B0}" destId="{F4C5181C-BAB2-4269-9512-208B7BEBF8AD}" srcOrd="0" destOrd="0" parTransId="{D9E10526-03A9-4E9D-AC93-60AD4427E0D0}" sibTransId="{31D4D36E-08DF-4391-97C1-830C435A4AB5}"/>
    <dgm:cxn modelId="{182FF2F3-F01D-4812-83C2-3D20AC94B125}" type="presParOf" srcId="{F32A18E2-423E-4DCD-ADC8-A9074C3BAD79}" destId="{AA550375-1509-4606-BBD9-6DD9CCDCE857}" srcOrd="0" destOrd="0" presId="urn:microsoft.com/office/officeart/2018/2/layout/IconVerticalSolidList"/>
    <dgm:cxn modelId="{14A52D5F-F8A7-4B0C-8D21-571321EA9BA5}" type="presParOf" srcId="{AA550375-1509-4606-BBD9-6DD9CCDCE857}" destId="{00558927-FF9C-40D1-BB3D-948BADC809E0}" srcOrd="0" destOrd="0" presId="urn:microsoft.com/office/officeart/2018/2/layout/IconVerticalSolidList"/>
    <dgm:cxn modelId="{2BCAEE75-9CE2-4246-800F-6F4A1967CA43}" type="presParOf" srcId="{AA550375-1509-4606-BBD9-6DD9CCDCE857}" destId="{7E8BA546-94D6-4C5E-9471-8CCC82CEA91F}" srcOrd="1" destOrd="0" presId="urn:microsoft.com/office/officeart/2018/2/layout/IconVerticalSolidList"/>
    <dgm:cxn modelId="{028958A7-0FE9-41C0-B71F-31A70BA898A1}" type="presParOf" srcId="{AA550375-1509-4606-BBD9-6DD9CCDCE857}" destId="{47364917-8FF8-44EC-8FCF-C5A34197CC94}" srcOrd="2" destOrd="0" presId="urn:microsoft.com/office/officeart/2018/2/layout/IconVerticalSolidList"/>
    <dgm:cxn modelId="{3B269D63-6114-4888-9287-55055239B281}" type="presParOf" srcId="{AA550375-1509-4606-BBD9-6DD9CCDCE857}" destId="{6315C4BD-8A04-4D65-84E7-5B5B7FB699FF}" srcOrd="3" destOrd="0" presId="urn:microsoft.com/office/officeart/2018/2/layout/IconVerticalSolidList"/>
    <dgm:cxn modelId="{99B6DF59-C467-4151-8799-CB96BC368626}" type="presParOf" srcId="{F32A18E2-423E-4DCD-ADC8-A9074C3BAD79}" destId="{EE169084-BF24-4600-872B-F85483C30039}" srcOrd="1" destOrd="0" presId="urn:microsoft.com/office/officeart/2018/2/layout/IconVerticalSolidList"/>
    <dgm:cxn modelId="{F007D0B0-33CF-4EFB-9639-8AF3F48D43B0}" type="presParOf" srcId="{F32A18E2-423E-4DCD-ADC8-A9074C3BAD79}" destId="{434D68D8-D685-4FD2-9B56-8A37D7B186ED}" srcOrd="2" destOrd="0" presId="urn:microsoft.com/office/officeart/2018/2/layout/IconVerticalSolidList"/>
    <dgm:cxn modelId="{2D74BB70-7130-4220-A2C9-2860977D9E6B}" type="presParOf" srcId="{434D68D8-D685-4FD2-9B56-8A37D7B186ED}" destId="{EE38B798-9C98-4B0F-9020-EE73DD091850}" srcOrd="0" destOrd="0" presId="urn:microsoft.com/office/officeart/2018/2/layout/IconVerticalSolidList"/>
    <dgm:cxn modelId="{AFB5151B-51F8-40D5-9D11-00B7EADCD410}" type="presParOf" srcId="{434D68D8-D685-4FD2-9B56-8A37D7B186ED}" destId="{5A0FEEDB-B1FD-4BDD-A9F6-0ED1CC54FE8D}" srcOrd="1" destOrd="0" presId="urn:microsoft.com/office/officeart/2018/2/layout/IconVerticalSolidList"/>
    <dgm:cxn modelId="{57FE8A33-814A-47E9-93EC-F10688499BA0}" type="presParOf" srcId="{434D68D8-D685-4FD2-9B56-8A37D7B186ED}" destId="{B5629C63-1763-4374-83DA-448E035C76BC}" srcOrd="2" destOrd="0" presId="urn:microsoft.com/office/officeart/2018/2/layout/IconVerticalSolidList"/>
    <dgm:cxn modelId="{E4428CC1-AE5C-4812-900D-FBE319382274}" type="presParOf" srcId="{434D68D8-D685-4FD2-9B56-8A37D7B186ED}" destId="{DDB0374D-F009-4D91-9E30-9F34EEFBCFC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B2E6498E-C0F2-4D03-A7A4-E3BE5DBF05E4}"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E9E14787-F13A-4E3A-81FC-9761E2D349D4}">
      <dgm:prSet/>
      <dgm:spPr/>
      <dgm:t>
        <a:bodyPr/>
        <a:lstStyle/>
        <a:p>
          <a:r>
            <a:rPr lang="en-GB"/>
            <a:t>To show the range of sources you have used in your assignment, and that they are relevant and trustworthy</a:t>
          </a:r>
          <a:endParaRPr lang="en-US"/>
        </a:p>
      </dgm:t>
    </dgm:pt>
    <dgm:pt modelId="{AC8F7BD2-0A24-4228-A3B7-1353CD200BE5}" type="parTrans" cxnId="{1FC23DD5-E085-45A7-88FC-52C82A7951B7}">
      <dgm:prSet/>
      <dgm:spPr/>
      <dgm:t>
        <a:bodyPr/>
        <a:lstStyle/>
        <a:p>
          <a:endParaRPr lang="en-US"/>
        </a:p>
      </dgm:t>
    </dgm:pt>
    <dgm:pt modelId="{3B1FEADF-8335-4E49-ACD3-D3D36C13B022}" type="sibTrans" cxnId="{1FC23DD5-E085-45A7-88FC-52C82A7951B7}">
      <dgm:prSet/>
      <dgm:spPr/>
      <dgm:t>
        <a:bodyPr/>
        <a:lstStyle/>
        <a:p>
          <a:endParaRPr lang="en-US"/>
        </a:p>
      </dgm:t>
    </dgm:pt>
    <dgm:pt modelId="{0B280CA7-93A1-44D5-8F2A-C912042A432E}">
      <dgm:prSet/>
      <dgm:spPr/>
      <dgm:t>
        <a:bodyPr/>
        <a:lstStyle/>
        <a:p>
          <a:r>
            <a:rPr lang="en-GB"/>
            <a:t>To provide published evidence to support your own ideas/argument/point of view or give examples, making your work more credible</a:t>
          </a:r>
          <a:endParaRPr lang="en-US"/>
        </a:p>
      </dgm:t>
    </dgm:pt>
    <dgm:pt modelId="{537418A9-3257-447A-A4CC-95E4C438787C}" type="parTrans" cxnId="{515BC1AA-5D4A-4628-9CFC-14D5489029D4}">
      <dgm:prSet/>
      <dgm:spPr/>
      <dgm:t>
        <a:bodyPr/>
        <a:lstStyle/>
        <a:p>
          <a:endParaRPr lang="en-US"/>
        </a:p>
      </dgm:t>
    </dgm:pt>
    <dgm:pt modelId="{07F51EB5-827B-4997-BD67-EB5F14083E54}" type="sibTrans" cxnId="{515BC1AA-5D4A-4628-9CFC-14D5489029D4}">
      <dgm:prSet/>
      <dgm:spPr/>
      <dgm:t>
        <a:bodyPr/>
        <a:lstStyle/>
        <a:p>
          <a:endParaRPr lang="en-US"/>
        </a:p>
      </dgm:t>
    </dgm:pt>
    <dgm:pt modelId="{6D1E2D51-FEAC-4BCF-B8D9-4099E0294158}">
      <dgm:prSet/>
      <dgm:spPr/>
      <dgm:t>
        <a:bodyPr/>
        <a:lstStyle/>
        <a:p>
          <a:r>
            <a:rPr lang="en-GB"/>
            <a:t>Avoiding plagiarism - using other people’s work and ideas as your own without acknowledgement</a:t>
          </a:r>
          <a:endParaRPr lang="en-US"/>
        </a:p>
      </dgm:t>
    </dgm:pt>
    <dgm:pt modelId="{741B40C1-84B6-4830-9EBA-BFE3852EB1B0}" type="parTrans" cxnId="{BFD590AB-FE03-4D52-9F7C-80C9514DEAA2}">
      <dgm:prSet/>
      <dgm:spPr/>
      <dgm:t>
        <a:bodyPr/>
        <a:lstStyle/>
        <a:p>
          <a:endParaRPr lang="en-US"/>
        </a:p>
      </dgm:t>
    </dgm:pt>
    <dgm:pt modelId="{74606C00-38BC-49B2-8F9E-98D2B37B44AB}" type="sibTrans" cxnId="{BFD590AB-FE03-4D52-9F7C-80C9514DEAA2}">
      <dgm:prSet/>
      <dgm:spPr/>
      <dgm:t>
        <a:bodyPr/>
        <a:lstStyle/>
        <a:p>
          <a:endParaRPr lang="en-US"/>
        </a:p>
      </dgm:t>
    </dgm:pt>
    <dgm:pt modelId="{6F1C0D24-4928-4809-A8F0-A7A0F40DE58F}">
      <dgm:prSet/>
      <dgm:spPr/>
      <dgm:t>
        <a:bodyPr/>
        <a:lstStyle/>
        <a:p>
          <a:r>
            <a:rPr lang="en-GB"/>
            <a:t>Part of the marking scheme.</a:t>
          </a:r>
          <a:endParaRPr lang="en-US"/>
        </a:p>
      </dgm:t>
    </dgm:pt>
    <dgm:pt modelId="{4ACA1281-8E4D-47AC-B357-2A42CA3A5D9D}" type="parTrans" cxnId="{8F50AB99-1A03-4836-A995-E1F8861F3620}">
      <dgm:prSet/>
      <dgm:spPr/>
      <dgm:t>
        <a:bodyPr/>
        <a:lstStyle/>
        <a:p>
          <a:endParaRPr lang="en-US"/>
        </a:p>
      </dgm:t>
    </dgm:pt>
    <dgm:pt modelId="{CBB03F7C-40EB-438B-A5FB-B81715A972B8}" type="sibTrans" cxnId="{8F50AB99-1A03-4836-A995-E1F8861F3620}">
      <dgm:prSet/>
      <dgm:spPr/>
      <dgm:t>
        <a:bodyPr/>
        <a:lstStyle/>
        <a:p>
          <a:endParaRPr lang="en-US"/>
        </a:p>
      </dgm:t>
    </dgm:pt>
    <dgm:pt modelId="{3EB0307D-F786-47C2-9D62-EEE744EA1AAA}" type="pres">
      <dgm:prSet presAssocID="{B2E6498E-C0F2-4D03-A7A4-E3BE5DBF05E4}" presName="outerComposite" presStyleCnt="0">
        <dgm:presLayoutVars>
          <dgm:chMax val="5"/>
          <dgm:dir/>
          <dgm:resizeHandles val="exact"/>
        </dgm:presLayoutVars>
      </dgm:prSet>
      <dgm:spPr/>
    </dgm:pt>
    <dgm:pt modelId="{33C6EDBF-315C-43DA-A73C-684DA42E4B48}" type="pres">
      <dgm:prSet presAssocID="{B2E6498E-C0F2-4D03-A7A4-E3BE5DBF05E4}" presName="dummyMaxCanvas" presStyleCnt="0">
        <dgm:presLayoutVars/>
      </dgm:prSet>
      <dgm:spPr/>
    </dgm:pt>
    <dgm:pt modelId="{21DE93CD-AAD3-4264-BA61-B5A51F8A6162}" type="pres">
      <dgm:prSet presAssocID="{B2E6498E-C0F2-4D03-A7A4-E3BE5DBF05E4}" presName="FourNodes_1" presStyleLbl="node1" presStyleIdx="0" presStyleCnt="4">
        <dgm:presLayoutVars>
          <dgm:bulletEnabled val="1"/>
        </dgm:presLayoutVars>
      </dgm:prSet>
      <dgm:spPr/>
    </dgm:pt>
    <dgm:pt modelId="{AA2598EE-1124-42D2-AE3B-25CC6F1C55E2}" type="pres">
      <dgm:prSet presAssocID="{B2E6498E-C0F2-4D03-A7A4-E3BE5DBF05E4}" presName="FourNodes_2" presStyleLbl="node1" presStyleIdx="1" presStyleCnt="4">
        <dgm:presLayoutVars>
          <dgm:bulletEnabled val="1"/>
        </dgm:presLayoutVars>
      </dgm:prSet>
      <dgm:spPr/>
    </dgm:pt>
    <dgm:pt modelId="{E87D83B1-2E70-45F0-A6E8-CA88DE39D58A}" type="pres">
      <dgm:prSet presAssocID="{B2E6498E-C0F2-4D03-A7A4-E3BE5DBF05E4}" presName="FourNodes_3" presStyleLbl="node1" presStyleIdx="2" presStyleCnt="4">
        <dgm:presLayoutVars>
          <dgm:bulletEnabled val="1"/>
        </dgm:presLayoutVars>
      </dgm:prSet>
      <dgm:spPr/>
    </dgm:pt>
    <dgm:pt modelId="{65949BE5-6BC1-4FF9-B017-83DBAF0C7329}" type="pres">
      <dgm:prSet presAssocID="{B2E6498E-C0F2-4D03-A7A4-E3BE5DBF05E4}" presName="FourNodes_4" presStyleLbl="node1" presStyleIdx="3" presStyleCnt="4">
        <dgm:presLayoutVars>
          <dgm:bulletEnabled val="1"/>
        </dgm:presLayoutVars>
      </dgm:prSet>
      <dgm:spPr/>
    </dgm:pt>
    <dgm:pt modelId="{82EE41EE-95BD-4B69-8D8D-67724E781494}" type="pres">
      <dgm:prSet presAssocID="{B2E6498E-C0F2-4D03-A7A4-E3BE5DBF05E4}" presName="FourConn_1-2" presStyleLbl="fgAccFollowNode1" presStyleIdx="0" presStyleCnt="3">
        <dgm:presLayoutVars>
          <dgm:bulletEnabled val="1"/>
        </dgm:presLayoutVars>
      </dgm:prSet>
      <dgm:spPr/>
    </dgm:pt>
    <dgm:pt modelId="{40D76935-FC2C-4CBC-A380-6291D11534DE}" type="pres">
      <dgm:prSet presAssocID="{B2E6498E-C0F2-4D03-A7A4-E3BE5DBF05E4}" presName="FourConn_2-3" presStyleLbl="fgAccFollowNode1" presStyleIdx="1" presStyleCnt="3">
        <dgm:presLayoutVars>
          <dgm:bulletEnabled val="1"/>
        </dgm:presLayoutVars>
      </dgm:prSet>
      <dgm:spPr/>
    </dgm:pt>
    <dgm:pt modelId="{B176126D-C261-4475-91F7-4318B202B09C}" type="pres">
      <dgm:prSet presAssocID="{B2E6498E-C0F2-4D03-A7A4-E3BE5DBF05E4}" presName="FourConn_3-4" presStyleLbl="fgAccFollowNode1" presStyleIdx="2" presStyleCnt="3">
        <dgm:presLayoutVars>
          <dgm:bulletEnabled val="1"/>
        </dgm:presLayoutVars>
      </dgm:prSet>
      <dgm:spPr/>
    </dgm:pt>
    <dgm:pt modelId="{0A0CA2F3-5365-4E28-B7AE-1160A1A329D4}" type="pres">
      <dgm:prSet presAssocID="{B2E6498E-C0F2-4D03-A7A4-E3BE5DBF05E4}" presName="FourNodes_1_text" presStyleLbl="node1" presStyleIdx="3" presStyleCnt="4">
        <dgm:presLayoutVars>
          <dgm:bulletEnabled val="1"/>
        </dgm:presLayoutVars>
      </dgm:prSet>
      <dgm:spPr/>
    </dgm:pt>
    <dgm:pt modelId="{3490CBA9-04F6-48E0-8FF4-03A830B69379}" type="pres">
      <dgm:prSet presAssocID="{B2E6498E-C0F2-4D03-A7A4-E3BE5DBF05E4}" presName="FourNodes_2_text" presStyleLbl="node1" presStyleIdx="3" presStyleCnt="4">
        <dgm:presLayoutVars>
          <dgm:bulletEnabled val="1"/>
        </dgm:presLayoutVars>
      </dgm:prSet>
      <dgm:spPr/>
    </dgm:pt>
    <dgm:pt modelId="{4D5B4A29-972A-49D0-BDC4-50C7CB32BF31}" type="pres">
      <dgm:prSet presAssocID="{B2E6498E-C0F2-4D03-A7A4-E3BE5DBF05E4}" presName="FourNodes_3_text" presStyleLbl="node1" presStyleIdx="3" presStyleCnt="4">
        <dgm:presLayoutVars>
          <dgm:bulletEnabled val="1"/>
        </dgm:presLayoutVars>
      </dgm:prSet>
      <dgm:spPr/>
    </dgm:pt>
    <dgm:pt modelId="{B64BB506-D28F-435F-8829-23E1396A9441}" type="pres">
      <dgm:prSet presAssocID="{B2E6498E-C0F2-4D03-A7A4-E3BE5DBF05E4}" presName="FourNodes_4_text" presStyleLbl="node1" presStyleIdx="3" presStyleCnt="4">
        <dgm:presLayoutVars>
          <dgm:bulletEnabled val="1"/>
        </dgm:presLayoutVars>
      </dgm:prSet>
      <dgm:spPr/>
    </dgm:pt>
  </dgm:ptLst>
  <dgm:cxnLst>
    <dgm:cxn modelId="{86C67406-498D-4032-BE88-DC1E1B316EE4}" type="presOf" srcId="{3B1FEADF-8335-4E49-ACD3-D3D36C13B022}" destId="{82EE41EE-95BD-4B69-8D8D-67724E781494}" srcOrd="0" destOrd="0" presId="urn:microsoft.com/office/officeart/2005/8/layout/vProcess5"/>
    <dgm:cxn modelId="{72B57325-99CE-4915-B5EF-8FCF66FBA27C}" type="presOf" srcId="{0B280CA7-93A1-44D5-8F2A-C912042A432E}" destId="{3490CBA9-04F6-48E0-8FF4-03A830B69379}" srcOrd="1" destOrd="0" presId="urn:microsoft.com/office/officeart/2005/8/layout/vProcess5"/>
    <dgm:cxn modelId="{DAA71929-E3F7-4403-8D29-51598C8D2DB0}" type="presOf" srcId="{07F51EB5-827B-4997-BD67-EB5F14083E54}" destId="{40D76935-FC2C-4CBC-A380-6291D11534DE}" srcOrd="0" destOrd="0" presId="urn:microsoft.com/office/officeart/2005/8/layout/vProcess5"/>
    <dgm:cxn modelId="{CCB54236-51D9-451D-9C94-52B7B0BA8B1E}" type="presOf" srcId="{74606C00-38BC-49B2-8F9E-98D2B37B44AB}" destId="{B176126D-C261-4475-91F7-4318B202B09C}" srcOrd="0" destOrd="0" presId="urn:microsoft.com/office/officeart/2005/8/layout/vProcess5"/>
    <dgm:cxn modelId="{0EF42C52-E20D-4DF8-A836-CB574D3B6C96}" type="presOf" srcId="{B2E6498E-C0F2-4D03-A7A4-E3BE5DBF05E4}" destId="{3EB0307D-F786-47C2-9D62-EEE744EA1AAA}" srcOrd="0" destOrd="0" presId="urn:microsoft.com/office/officeart/2005/8/layout/vProcess5"/>
    <dgm:cxn modelId="{98909E73-753C-4CB3-B293-9796AA42FC53}" type="presOf" srcId="{0B280CA7-93A1-44D5-8F2A-C912042A432E}" destId="{AA2598EE-1124-42D2-AE3B-25CC6F1C55E2}" srcOrd="0" destOrd="0" presId="urn:microsoft.com/office/officeart/2005/8/layout/vProcess5"/>
    <dgm:cxn modelId="{FBAD6379-D0C2-4F46-8B82-EE8111B4350B}" type="presOf" srcId="{6D1E2D51-FEAC-4BCF-B8D9-4099E0294158}" destId="{E87D83B1-2E70-45F0-A6E8-CA88DE39D58A}" srcOrd="0" destOrd="0" presId="urn:microsoft.com/office/officeart/2005/8/layout/vProcess5"/>
    <dgm:cxn modelId="{FD1D027B-D6AC-43A8-A68F-9171E77A03F5}" type="presOf" srcId="{6F1C0D24-4928-4809-A8F0-A7A0F40DE58F}" destId="{B64BB506-D28F-435F-8829-23E1396A9441}" srcOrd="1" destOrd="0" presId="urn:microsoft.com/office/officeart/2005/8/layout/vProcess5"/>
    <dgm:cxn modelId="{12C97881-5603-482B-8E8E-01959D320561}" type="presOf" srcId="{6D1E2D51-FEAC-4BCF-B8D9-4099E0294158}" destId="{4D5B4A29-972A-49D0-BDC4-50C7CB32BF31}" srcOrd="1" destOrd="0" presId="urn:microsoft.com/office/officeart/2005/8/layout/vProcess5"/>
    <dgm:cxn modelId="{8F50AB99-1A03-4836-A995-E1F8861F3620}" srcId="{B2E6498E-C0F2-4D03-A7A4-E3BE5DBF05E4}" destId="{6F1C0D24-4928-4809-A8F0-A7A0F40DE58F}" srcOrd="3" destOrd="0" parTransId="{4ACA1281-8E4D-47AC-B357-2A42CA3A5D9D}" sibTransId="{CBB03F7C-40EB-438B-A5FB-B81715A972B8}"/>
    <dgm:cxn modelId="{9914639A-53BF-43F1-90B7-3F0C19F6AB75}" type="presOf" srcId="{E9E14787-F13A-4E3A-81FC-9761E2D349D4}" destId="{21DE93CD-AAD3-4264-BA61-B5A51F8A6162}" srcOrd="0" destOrd="0" presId="urn:microsoft.com/office/officeart/2005/8/layout/vProcess5"/>
    <dgm:cxn modelId="{AB1073A1-C7A4-4065-BBFA-0F69537E6C48}" type="presOf" srcId="{6F1C0D24-4928-4809-A8F0-A7A0F40DE58F}" destId="{65949BE5-6BC1-4FF9-B017-83DBAF0C7329}" srcOrd="0" destOrd="0" presId="urn:microsoft.com/office/officeart/2005/8/layout/vProcess5"/>
    <dgm:cxn modelId="{515BC1AA-5D4A-4628-9CFC-14D5489029D4}" srcId="{B2E6498E-C0F2-4D03-A7A4-E3BE5DBF05E4}" destId="{0B280CA7-93A1-44D5-8F2A-C912042A432E}" srcOrd="1" destOrd="0" parTransId="{537418A9-3257-447A-A4CC-95E4C438787C}" sibTransId="{07F51EB5-827B-4997-BD67-EB5F14083E54}"/>
    <dgm:cxn modelId="{BFD590AB-FE03-4D52-9F7C-80C9514DEAA2}" srcId="{B2E6498E-C0F2-4D03-A7A4-E3BE5DBF05E4}" destId="{6D1E2D51-FEAC-4BCF-B8D9-4099E0294158}" srcOrd="2" destOrd="0" parTransId="{741B40C1-84B6-4830-9EBA-BFE3852EB1B0}" sibTransId="{74606C00-38BC-49B2-8F9E-98D2B37B44AB}"/>
    <dgm:cxn modelId="{45ECBDCA-D536-44F8-88AD-B23D2CC4D276}" type="presOf" srcId="{E9E14787-F13A-4E3A-81FC-9761E2D349D4}" destId="{0A0CA2F3-5365-4E28-B7AE-1160A1A329D4}" srcOrd="1" destOrd="0" presId="urn:microsoft.com/office/officeart/2005/8/layout/vProcess5"/>
    <dgm:cxn modelId="{1FC23DD5-E085-45A7-88FC-52C82A7951B7}" srcId="{B2E6498E-C0F2-4D03-A7A4-E3BE5DBF05E4}" destId="{E9E14787-F13A-4E3A-81FC-9761E2D349D4}" srcOrd="0" destOrd="0" parTransId="{AC8F7BD2-0A24-4228-A3B7-1353CD200BE5}" sibTransId="{3B1FEADF-8335-4E49-ACD3-D3D36C13B022}"/>
    <dgm:cxn modelId="{6E0FAFFD-1272-4992-8124-21F377D9444D}" type="presParOf" srcId="{3EB0307D-F786-47C2-9D62-EEE744EA1AAA}" destId="{33C6EDBF-315C-43DA-A73C-684DA42E4B48}" srcOrd="0" destOrd="0" presId="urn:microsoft.com/office/officeart/2005/8/layout/vProcess5"/>
    <dgm:cxn modelId="{B075C8AD-6AB5-47B6-946D-6D8BD0660F93}" type="presParOf" srcId="{3EB0307D-F786-47C2-9D62-EEE744EA1AAA}" destId="{21DE93CD-AAD3-4264-BA61-B5A51F8A6162}" srcOrd="1" destOrd="0" presId="urn:microsoft.com/office/officeart/2005/8/layout/vProcess5"/>
    <dgm:cxn modelId="{C9B9E137-108E-4D8A-BC80-FD6DB227BCCB}" type="presParOf" srcId="{3EB0307D-F786-47C2-9D62-EEE744EA1AAA}" destId="{AA2598EE-1124-42D2-AE3B-25CC6F1C55E2}" srcOrd="2" destOrd="0" presId="urn:microsoft.com/office/officeart/2005/8/layout/vProcess5"/>
    <dgm:cxn modelId="{C12482D4-0428-49C8-93F1-161F8E47221B}" type="presParOf" srcId="{3EB0307D-F786-47C2-9D62-EEE744EA1AAA}" destId="{E87D83B1-2E70-45F0-A6E8-CA88DE39D58A}" srcOrd="3" destOrd="0" presId="urn:microsoft.com/office/officeart/2005/8/layout/vProcess5"/>
    <dgm:cxn modelId="{96F8E825-DCA9-441C-8109-3D88D7C1CC6E}" type="presParOf" srcId="{3EB0307D-F786-47C2-9D62-EEE744EA1AAA}" destId="{65949BE5-6BC1-4FF9-B017-83DBAF0C7329}" srcOrd="4" destOrd="0" presId="urn:microsoft.com/office/officeart/2005/8/layout/vProcess5"/>
    <dgm:cxn modelId="{49790B52-5938-4A1E-9EA8-3115F9C49832}" type="presParOf" srcId="{3EB0307D-F786-47C2-9D62-EEE744EA1AAA}" destId="{82EE41EE-95BD-4B69-8D8D-67724E781494}" srcOrd="5" destOrd="0" presId="urn:microsoft.com/office/officeart/2005/8/layout/vProcess5"/>
    <dgm:cxn modelId="{CCB32087-C30B-4F1A-B002-CF3A1F9EE784}" type="presParOf" srcId="{3EB0307D-F786-47C2-9D62-EEE744EA1AAA}" destId="{40D76935-FC2C-4CBC-A380-6291D11534DE}" srcOrd="6" destOrd="0" presId="urn:microsoft.com/office/officeart/2005/8/layout/vProcess5"/>
    <dgm:cxn modelId="{3EC94EB5-AA3C-4A71-8C48-439F38944537}" type="presParOf" srcId="{3EB0307D-F786-47C2-9D62-EEE744EA1AAA}" destId="{B176126D-C261-4475-91F7-4318B202B09C}" srcOrd="7" destOrd="0" presId="urn:microsoft.com/office/officeart/2005/8/layout/vProcess5"/>
    <dgm:cxn modelId="{67393CD7-4AB9-4C4E-9D31-82987F93FC91}" type="presParOf" srcId="{3EB0307D-F786-47C2-9D62-EEE744EA1AAA}" destId="{0A0CA2F3-5365-4E28-B7AE-1160A1A329D4}" srcOrd="8" destOrd="0" presId="urn:microsoft.com/office/officeart/2005/8/layout/vProcess5"/>
    <dgm:cxn modelId="{07B2ABED-A84C-4A28-B973-3F1A64431FD9}" type="presParOf" srcId="{3EB0307D-F786-47C2-9D62-EEE744EA1AAA}" destId="{3490CBA9-04F6-48E0-8FF4-03A830B69379}" srcOrd="9" destOrd="0" presId="urn:microsoft.com/office/officeart/2005/8/layout/vProcess5"/>
    <dgm:cxn modelId="{409AA1EB-EEBF-4B3A-BF02-5E082887EDB8}" type="presParOf" srcId="{3EB0307D-F786-47C2-9D62-EEE744EA1AAA}" destId="{4D5B4A29-972A-49D0-BDC4-50C7CB32BF31}" srcOrd="10" destOrd="0" presId="urn:microsoft.com/office/officeart/2005/8/layout/vProcess5"/>
    <dgm:cxn modelId="{F0B1CB53-C1C7-4540-82B8-FB9FC3C8E844}" type="presParOf" srcId="{3EB0307D-F786-47C2-9D62-EEE744EA1AAA}" destId="{B64BB506-D28F-435F-8829-23E1396A9441}"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A9E1EF22-5D0E-448F-90B6-FCF3BCCD696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DBDC267-6327-4818-801C-0836DF27D536}">
      <dgm:prSet/>
      <dgm:spPr/>
      <dgm:t>
        <a:bodyPr/>
        <a:lstStyle/>
        <a:p>
          <a:r>
            <a:rPr lang="en-GB"/>
            <a:t>To help a reader to trace the sources you have used</a:t>
          </a:r>
          <a:endParaRPr lang="en-US"/>
        </a:p>
      </dgm:t>
    </dgm:pt>
    <dgm:pt modelId="{00F37CD0-3F92-412E-A37A-2BD7C0C0B8ED}" type="parTrans" cxnId="{AD1A2B58-648A-440E-821C-8CABEC0985B6}">
      <dgm:prSet/>
      <dgm:spPr/>
      <dgm:t>
        <a:bodyPr/>
        <a:lstStyle/>
        <a:p>
          <a:endParaRPr lang="en-US"/>
        </a:p>
      </dgm:t>
    </dgm:pt>
    <dgm:pt modelId="{DD7E057D-974E-47CB-A7FF-46A13F995238}" type="sibTrans" cxnId="{AD1A2B58-648A-440E-821C-8CABEC0985B6}">
      <dgm:prSet/>
      <dgm:spPr/>
      <dgm:t>
        <a:bodyPr/>
        <a:lstStyle/>
        <a:p>
          <a:endParaRPr lang="en-US"/>
        </a:p>
      </dgm:t>
    </dgm:pt>
    <dgm:pt modelId="{A00345B7-4635-49E7-B5DB-E59E527FC2F4}">
      <dgm:prSet/>
      <dgm:spPr/>
      <dgm:t>
        <a:bodyPr/>
        <a:lstStyle/>
        <a:p>
          <a:r>
            <a:rPr lang="en-GB"/>
            <a:t>To help you to retrace sources used in the past</a:t>
          </a:r>
          <a:endParaRPr lang="en-US"/>
        </a:p>
      </dgm:t>
    </dgm:pt>
    <dgm:pt modelId="{32409205-38BE-49A3-BC84-ED2B4F84DDBD}" type="parTrans" cxnId="{E1A32315-9D87-416D-BA6B-D0867272014D}">
      <dgm:prSet/>
      <dgm:spPr/>
      <dgm:t>
        <a:bodyPr/>
        <a:lstStyle/>
        <a:p>
          <a:endParaRPr lang="en-US"/>
        </a:p>
      </dgm:t>
    </dgm:pt>
    <dgm:pt modelId="{EF3EDDE8-3EF4-414F-B486-C11281B64731}" type="sibTrans" cxnId="{E1A32315-9D87-416D-BA6B-D0867272014D}">
      <dgm:prSet/>
      <dgm:spPr/>
      <dgm:t>
        <a:bodyPr/>
        <a:lstStyle/>
        <a:p>
          <a:endParaRPr lang="en-US"/>
        </a:p>
      </dgm:t>
    </dgm:pt>
    <dgm:pt modelId="{B2DAC7CA-8A2E-4DED-B83E-EA70B2DE4361}">
      <dgm:prSet/>
      <dgm:spPr/>
      <dgm:t>
        <a:bodyPr/>
        <a:lstStyle/>
        <a:p>
          <a:r>
            <a:rPr lang="en-GB"/>
            <a:t>To help markers to examine the validity of sources they may not be familiar with.</a:t>
          </a:r>
          <a:endParaRPr lang="en-US"/>
        </a:p>
      </dgm:t>
    </dgm:pt>
    <dgm:pt modelId="{92CF2BCE-C1BF-438F-B77D-643EFA1A973C}" type="parTrans" cxnId="{F3DCFD1D-2BE5-431E-A302-26069622E3AA}">
      <dgm:prSet/>
      <dgm:spPr/>
      <dgm:t>
        <a:bodyPr/>
        <a:lstStyle/>
        <a:p>
          <a:endParaRPr lang="en-US"/>
        </a:p>
      </dgm:t>
    </dgm:pt>
    <dgm:pt modelId="{70134F74-38A5-4A00-84F8-FC675358C2FE}" type="sibTrans" cxnId="{F3DCFD1D-2BE5-431E-A302-26069622E3AA}">
      <dgm:prSet/>
      <dgm:spPr/>
      <dgm:t>
        <a:bodyPr/>
        <a:lstStyle/>
        <a:p>
          <a:endParaRPr lang="en-US"/>
        </a:p>
      </dgm:t>
    </dgm:pt>
    <dgm:pt modelId="{3CA30C0B-C0CF-4D04-9279-298F07D2135E}" type="pres">
      <dgm:prSet presAssocID="{A9E1EF22-5D0E-448F-90B6-FCF3BCCD696C}" presName="root" presStyleCnt="0">
        <dgm:presLayoutVars>
          <dgm:dir/>
          <dgm:resizeHandles val="exact"/>
        </dgm:presLayoutVars>
      </dgm:prSet>
      <dgm:spPr/>
    </dgm:pt>
    <dgm:pt modelId="{A085FACC-BA1F-44BE-8D83-E52C158FBFCA}" type="pres">
      <dgm:prSet presAssocID="{6DBDC267-6327-4818-801C-0836DF27D536}" presName="compNode" presStyleCnt="0"/>
      <dgm:spPr/>
    </dgm:pt>
    <dgm:pt modelId="{BEE5C7B3-5735-4E00-B4DD-01D2149167CD}" type="pres">
      <dgm:prSet presAssocID="{6DBDC267-6327-4818-801C-0836DF27D536}" presName="bgRect" presStyleLbl="bgShp" presStyleIdx="0" presStyleCnt="3"/>
      <dgm:spPr/>
    </dgm:pt>
    <dgm:pt modelId="{3532CA81-A983-43DC-8AD2-D41459BA485B}" type="pres">
      <dgm:prSet presAssocID="{6DBDC267-6327-4818-801C-0836DF27D53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E8DBCD9D-BA4C-4499-AF6A-D5D7BB35788C}" type="pres">
      <dgm:prSet presAssocID="{6DBDC267-6327-4818-801C-0836DF27D536}" presName="spaceRect" presStyleCnt="0"/>
      <dgm:spPr/>
    </dgm:pt>
    <dgm:pt modelId="{A665366D-1C48-4EE9-B38F-F023AC3E80D2}" type="pres">
      <dgm:prSet presAssocID="{6DBDC267-6327-4818-801C-0836DF27D536}" presName="parTx" presStyleLbl="revTx" presStyleIdx="0" presStyleCnt="3">
        <dgm:presLayoutVars>
          <dgm:chMax val="0"/>
          <dgm:chPref val="0"/>
        </dgm:presLayoutVars>
      </dgm:prSet>
      <dgm:spPr/>
    </dgm:pt>
    <dgm:pt modelId="{21C8C055-3921-4A31-8060-5DBCF6DAC749}" type="pres">
      <dgm:prSet presAssocID="{DD7E057D-974E-47CB-A7FF-46A13F995238}" presName="sibTrans" presStyleCnt="0"/>
      <dgm:spPr/>
    </dgm:pt>
    <dgm:pt modelId="{D20945E6-DD8C-45D1-8E49-08CFD2299002}" type="pres">
      <dgm:prSet presAssocID="{A00345B7-4635-49E7-B5DB-E59E527FC2F4}" presName="compNode" presStyleCnt="0"/>
      <dgm:spPr/>
    </dgm:pt>
    <dgm:pt modelId="{9EE63884-6DEB-4189-AACB-8009EE2FEDF6}" type="pres">
      <dgm:prSet presAssocID="{A00345B7-4635-49E7-B5DB-E59E527FC2F4}" presName="bgRect" presStyleLbl="bgShp" presStyleIdx="1" presStyleCnt="3"/>
      <dgm:spPr/>
    </dgm:pt>
    <dgm:pt modelId="{C4BB71E5-1904-40EA-8F20-FD83F3D41CED}" type="pres">
      <dgm:prSet presAssocID="{A00345B7-4635-49E7-B5DB-E59E527FC2F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4DBB5B10-E362-494C-A749-E4E38C73A6FA}" type="pres">
      <dgm:prSet presAssocID="{A00345B7-4635-49E7-B5DB-E59E527FC2F4}" presName="spaceRect" presStyleCnt="0"/>
      <dgm:spPr/>
    </dgm:pt>
    <dgm:pt modelId="{18EE4785-8B8A-4572-8DE0-8B70BC3F932A}" type="pres">
      <dgm:prSet presAssocID="{A00345B7-4635-49E7-B5DB-E59E527FC2F4}" presName="parTx" presStyleLbl="revTx" presStyleIdx="1" presStyleCnt="3">
        <dgm:presLayoutVars>
          <dgm:chMax val="0"/>
          <dgm:chPref val="0"/>
        </dgm:presLayoutVars>
      </dgm:prSet>
      <dgm:spPr/>
    </dgm:pt>
    <dgm:pt modelId="{FFE744C3-AB48-404E-9BCF-752ECDB5FD1E}" type="pres">
      <dgm:prSet presAssocID="{EF3EDDE8-3EF4-414F-B486-C11281B64731}" presName="sibTrans" presStyleCnt="0"/>
      <dgm:spPr/>
    </dgm:pt>
    <dgm:pt modelId="{0BDCAD1D-97D5-423A-B4BA-8AB8447A3F33}" type="pres">
      <dgm:prSet presAssocID="{B2DAC7CA-8A2E-4DED-B83E-EA70B2DE4361}" presName="compNode" presStyleCnt="0"/>
      <dgm:spPr/>
    </dgm:pt>
    <dgm:pt modelId="{BF7281FF-ECFB-4965-A035-C048F46A6771}" type="pres">
      <dgm:prSet presAssocID="{B2DAC7CA-8A2E-4DED-B83E-EA70B2DE4361}" presName="bgRect" presStyleLbl="bgShp" presStyleIdx="2" presStyleCnt="3"/>
      <dgm:spPr/>
    </dgm:pt>
    <dgm:pt modelId="{EDCBDD19-8811-4300-9E2F-E339A6512AFD}" type="pres">
      <dgm:prSet presAssocID="{B2DAC7CA-8A2E-4DED-B83E-EA70B2DE436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atistics"/>
        </a:ext>
      </dgm:extLst>
    </dgm:pt>
    <dgm:pt modelId="{AEEA5453-BB64-49D9-B1FB-9DED9D369243}" type="pres">
      <dgm:prSet presAssocID="{B2DAC7CA-8A2E-4DED-B83E-EA70B2DE4361}" presName="spaceRect" presStyleCnt="0"/>
      <dgm:spPr/>
    </dgm:pt>
    <dgm:pt modelId="{880AC364-2174-4538-BCE0-E1673A44930D}" type="pres">
      <dgm:prSet presAssocID="{B2DAC7CA-8A2E-4DED-B83E-EA70B2DE4361}" presName="parTx" presStyleLbl="revTx" presStyleIdx="2" presStyleCnt="3">
        <dgm:presLayoutVars>
          <dgm:chMax val="0"/>
          <dgm:chPref val="0"/>
        </dgm:presLayoutVars>
      </dgm:prSet>
      <dgm:spPr/>
    </dgm:pt>
  </dgm:ptLst>
  <dgm:cxnLst>
    <dgm:cxn modelId="{E1A32315-9D87-416D-BA6B-D0867272014D}" srcId="{A9E1EF22-5D0E-448F-90B6-FCF3BCCD696C}" destId="{A00345B7-4635-49E7-B5DB-E59E527FC2F4}" srcOrd="1" destOrd="0" parTransId="{32409205-38BE-49A3-BC84-ED2B4F84DDBD}" sibTransId="{EF3EDDE8-3EF4-414F-B486-C11281B64731}"/>
    <dgm:cxn modelId="{CEF8861C-90F1-4F71-A3C2-4AC22D382462}" type="presOf" srcId="{6DBDC267-6327-4818-801C-0836DF27D536}" destId="{A665366D-1C48-4EE9-B38F-F023AC3E80D2}" srcOrd="0" destOrd="0" presId="urn:microsoft.com/office/officeart/2018/2/layout/IconVerticalSolidList"/>
    <dgm:cxn modelId="{F3DCFD1D-2BE5-431E-A302-26069622E3AA}" srcId="{A9E1EF22-5D0E-448F-90B6-FCF3BCCD696C}" destId="{B2DAC7CA-8A2E-4DED-B83E-EA70B2DE4361}" srcOrd="2" destOrd="0" parTransId="{92CF2BCE-C1BF-438F-B77D-643EFA1A973C}" sibTransId="{70134F74-38A5-4A00-84F8-FC675358C2FE}"/>
    <dgm:cxn modelId="{5CC69A62-18CF-4574-8B7C-1FB38B8D3763}" type="presOf" srcId="{B2DAC7CA-8A2E-4DED-B83E-EA70B2DE4361}" destId="{880AC364-2174-4538-BCE0-E1673A44930D}" srcOrd="0" destOrd="0" presId="urn:microsoft.com/office/officeart/2018/2/layout/IconVerticalSolidList"/>
    <dgm:cxn modelId="{AD1A2B58-648A-440E-821C-8CABEC0985B6}" srcId="{A9E1EF22-5D0E-448F-90B6-FCF3BCCD696C}" destId="{6DBDC267-6327-4818-801C-0836DF27D536}" srcOrd="0" destOrd="0" parTransId="{00F37CD0-3F92-412E-A37A-2BD7C0C0B8ED}" sibTransId="{DD7E057D-974E-47CB-A7FF-46A13F995238}"/>
    <dgm:cxn modelId="{F13E03C9-79BA-4B71-B883-072961B4BB49}" type="presOf" srcId="{A00345B7-4635-49E7-B5DB-E59E527FC2F4}" destId="{18EE4785-8B8A-4572-8DE0-8B70BC3F932A}" srcOrd="0" destOrd="0" presId="urn:microsoft.com/office/officeart/2018/2/layout/IconVerticalSolidList"/>
    <dgm:cxn modelId="{B723CBF1-1274-4401-8301-20689DAC914A}" type="presOf" srcId="{A9E1EF22-5D0E-448F-90B6-FCF3BCCD696C}" destId="{3CA30C0B-C0CF-4D04-9279-298F07D2135E}" srcOrd="0" destOrd="0" presId="urn:microsoft.com/office/officeart/2018/2/layout/IconVerticalSolidList"/>
    <dgm:cxn modelId="{24F36AB7-73A9-4B59-9EDD-33C440193540}" type="presParOf" srcId="{3CA30C0B-C0CF-4D04-9279-298F07D2135E}" destId="{A085FACC-BA1F-44BE-8D83-E52C158FBFCA}" srcOrd="0" destOrd="0" presId="urn:microsoft.com/office/officeart/2018/2/layout/IconVerticalSolidList"/>
    <dgm:cxn modelId="{07953F11-C294-48F4-A8D6-7991AD1F461A}" type="presParOf" srcId="{A085FACC-BA1F-44BE-8D83-E52C158FBFCA}" destId="{BEE5C7B3-5735-4E00-B4DD-01D2149167CD}" srcOrd="0" destOrd="0" presId="urn:microsoft.com/office/officeart/2018/2/layout/IconVerticalSolidList"/>
    <dgm:cxn modelId="{14A81BA5-330F-41EA-A2AB-FBBDDF0100F4}" type="presParOf" srcId="{A085FACC-BA1F-44BE-8D83-E52C158FBFCA}" destId="{3532CA81-A983-43DC-8AD2-D41459BA485B}" srcOrd="1" destOrd="0" presId="urn:microsoft.com/office/officeart/2018/2/layout/IconVerticalSolidList"/>
    <dgm:cxn modelId="{B448AD8F-38B9-4A6A-8C71-DBFC52115B49}" type="presParOf" srcId="{A085FACC-BA1F-44BE-8D83-E52C158FBFCA}" destId="{E8DBCD9D-BA4C-4499-AF6A-D5D7BB35788C}" srcOrd="2" destOrd="0" presId="urn:microsoft.com/office/officeart/2018/2/layout/IconVerticalSolidList"/>
    <dgm:cxn modelId="{D4BFCA63-07BD-4331-B53C-FF1177877D54}" type="presParOf" srcId="{A085FACC-BA1F-44BE-8D83-E52C158FBFCA}" destId="{A665366D-1C48-4EE9-B38F-F023AC3E80D2}" srcOrd="3" destOrd="0" presId="urn:microsoft.com/office/officeart/2018/2/layout/IconVerticalSolidList"/>
    <dgm:cxn modelId="{7EB491AF-5A67-4071-86FE-EBBD25151331}" type="presParOf" srcId="{3CA30C0B-C0CF-4D04-9279-298F07D2135E}" destId="{21C8C055-3921-4A31-8060-5DBCF6DAC749}" srcOrd="1" destOrd="0" presId="urn:microsoft.com/office/officeart/2018/2/layout/IconVerticalSolidList"/>
    <dgm:cxn modelId="{761AF133-4061-4F0A-8901-CC612D7D51BE}" type="presParOf" srcId="{3CA30C0B-C0CF-4D04-9279-298F07D2135E}" destId="{D20945E6-DD8C-45D1-8E49-08CFD2299002}" srcOrd="2" destOrd="0" presId="urn:microsoft.com/office/officeart/2018/2/layout/IconVerticalSolidList"/>
    <dgm:cxn modelId="{43ACE8FB-8D49-4985-AEA7-D34EBE5EE8C4}" type="presParOf" srcId="{D20945E6-DD8C-45D1-8E49-08CFD2299002}" destId="{9EE63884-6DEB-4189-AACB-8009EE2FEDF6}" srcOrd="0" destOrd="0" presId="urn:microsoft.com/office/officeart/2018/2/layout/IconVerticalSolidList"/>
    <dgm:cxn modelId="{650A236F-38D9-497C-ACEF-39D939508DB0}" type="presParOf" srcId="{D20945E6-DD8C-45D1-8E49-08CFD2299002}" destId="{C4BB71E5-1904-40EA-8F20-FD83F3D41CED}" srcOrd="1" destOrd="0" presId="urn:microsoft.com/office/officeart/2018/2/layout/IconVerticalSolidList"/>
    <dgm:cxn modelId="{544DB9F8-FECF-4193-A184-FDD9F8B69A85}" type="presParOf" srcId="{D20945E6-DD8C-45D1-8E49-08CFD2299002}" destId="{4DBB5B10-E362-494C-A749-E4E38C73A6FA}" srcOrd="2" destOrd="0" presId="urn:microsoft.com/office/officeart/2018/2/layout/IconVerticalSolidList"/>
    <dgm:cxn modelId="{61A3BF28-F245-4473-902A-38313FEBECE2}" type="presParOf" srcId="{D20945E6-DD8C-45D1-8E49-08CFD2299002}" destId="{18EE4785-8B8A-4572-8DE0-8B70BC3F932A}" srcOrd="3" destOrd="0" presId="urn:microsoft.com/office/officeart/2018/2/layout/IconVerticalSolidList"/>
    <dgm:cxn modelId="{11E562E5-7FB9-4A78-9E09-573B63F82778}" type="presParOf" srcId="{3CA30C0B-C0CF-4D04-9279-298F07D2135E}" destId="{FFE744C3-AB48-404E-9BCF-752ECDB5FD1E}" srcOrd="3" destOrd="0" presId="urn:microsoft.com/office/officeart/2018/2/layout/IconVerticalSolidList"/>
    <dgm:cxn modelId="{3C2A8C16-5263-47B4-AC35-7FE53E8180EB}" type="presParOf" srcId="{3CA30C0B-C0CF-4D04-9279-298F07D2135E}" destId="{0BDCAD1D-97D5-423A-B4BA-8AB8447A3F33}" srcOrd="4" destOrd="0" presId="urn:microsoft.com/office/officeart/2018/2/layout/IconVerticalSolidList"/>
    <dgm:cxn modelId="{D7B5815B-E0C2-40B6-9F30-08164D21571E}" type="presParOf" srcId="{0BDCAD1D-97D5-423A-B4BA-8AB8447A3F33}" destId="{BF7281FF-ECFB-4965-A035-C048F46A6771}" srcOrd="0" destOrd="0" presId="urn:microsoft.com/office/officeart/2018/2/layout/IconVerticalSolidList"/>
    <dgm:cxn modelId="{F8C7E749-6DE4-46EC-8B7D-3B13EE0C37E4}" type="presParOf" srcId="{0BDCAD1D-97D5-423A-B4BA-8AB8447A3F33}" destId="{EDCBDD19-8811-4300-9E2F-E339A6512AFD}" srcOrd="1" destOrd="0" presId="urn:microsoft.com/office/officeart/2018/2/layout/IconVerticalSolidList"/>
    <dgm:cxn modelId="{5759268B-A941-4357-9375-826EDEEC661B}" type="presParOf" srcId="{0BDCAD1D-97D5-423A-B4BA-8AB8447A3F33}" destId="{AEEA5453-BB64-49D9-B1FB-9DED9D369243}" srcOrd="2" destOrd="0" presId="urn:microsoft.com/office/officeart/2018/2/layout/IconVerticalSolidList"/>
    <dgm:cxn modelId="{A76014BE-64E0-463E-AAB4-B1D5C12855DB}" type="presParOf" srcId="{0BDCAD1D-97D5-423A-B4BA-8AB8447A3F33}" destId="{880AC364-2174-4538-BCE0-E1673A44930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7AD460F9-06C8-4F2F-9A31-E3FAFC127F0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2D5CB4D-417C-4C97-BF5B-06A485F9160B}">
      <dgm:prSet/>
      <dgm:spPr/>
      <dgm:t>
        <a:bodyPr/>
        <a:lstStyle/>
        <a:p>
          <a:r>
            <a:rPr lang="en-GB"/>
            <a:t>A particular theory, argument or viewpoint</a:t>
          </a:r>
          <a:endParaRPr lang="en-US"/>
        </a:p>
      </dgm:t>
    </dgm:pt>
    <dgm:pt modelId="{D499C16E-1F6A-4383-8365-D8F0AD70294F}" type="parTrans" cxnId="{A6E2CBDA-85B0-43C0-A6EC-212D051042FF}">
      <dgm:prSet/>
      <dgm:spPr/>
      <dgm:t>
        <a:bodyPr/>
        <a:lstStyle/>
        <a:p>
          <a:endParaRPr lang="en-US"/>
        </a:p>
      </dgm:t>
    </dgm:pt>
    <dgm:pt modelId="{94F5DC3F-9F5D-4FA2-8B5B-8E2FAC204A07}" type="sibTrans" cxnId="{A6E2CBDA-85B0-43C0-A6EC-212D051042FF}">
      <dgm:prSet/>
      <dgm:spPr/>
      <dgm:t>
        <a:bodyPr/>
        <a:lstStyle/>
        <a:p>
          <a:endParaRPr lang="en-US"/>
        </a:p>
      </dgm:t>
    </dgm:pt>
    <dgm:pt modelId="{601BB42A-AD29-4CE8-8C58-67FD12C26526}">
      <dgm:prSet/>
      <dgm:spPr/>
      <dgm:t>
        <a:bodyPr/>
        <a:lstStyle/>
        <a:p>
          <a:r>
            <a:rPr lang="en-GB"/>
            <a:t>Statistics, examples, case studies</a:t>
          </a:r>
          <a:endParaRPr lang="en-US"/>
        </a:p>
      </dgm:t>
    </dgm:pt>
    <dgm:pt modelId="{FB9FCF83-0B45-4A3C-85FC-64A72780F49E}" type="parTrans" cxnId="{DB745487-7D05-4844-A01A-04CB488BF827}">
      <dgm:prSet/>
      <dgm:spPr/>
      <dgm:t>
        <a:bodyPr/>
        <a:lstStyle/>
        <a:p>
          <a:endParaRPr lang="en-US"/>
        </a:p>
      </dgm:t>
    </dgm:pt>
    <dgm:pt modelId="{E4C662E8-B246-43EE-BAFF-16A6F15046FE}" type="sibTrans" cxnId="{DB745487-7D05-4844-A01A-04CB488BF827}">
      <dgm:prSet/>
      <dgm:spPr/>
      <dgm:t>
        <a:bodyPr/>
        <a:lstStyle/>
        <a:p>
          <a:endParaRPr lang="en-US"/>
        </a:p>
      </dgm:t>
    </dgm:pt>
    <dgm:pt modelId="{91F107A6-D988-4C22-BFDC-63242564002A}">
      <dgm:prSet/>
      <dgm:spPr/>
      <dgm:t>
        <a:bodyPr/>
        <a:lstStyle/>
        <a:p>
          <a:r>
            <a:rPr lang="en-GB"/>
            <a:t>“Direct quotations” – (writer’s exact words) Use sparingly!</a:t>
          </a:r>
          <a:endParaRPr lang="en-US"/>
        </a:p>
      </dgm:t>
    </dgm:pt>
    <dgm:pt modelId="{E1A980BA-2460-41D0-8FC8-1E779CAD6865}" type="parTrans" cxnId="{2F980D67-0BFE-4DDA-9C51-F1FEE0861879}">
      <dgm:prSet/>
      <dgm:spPr/>
      <dgm:t>
        <a:bodyPr/>
        <a:lstStyle/>
        <a:p>
          <a:endParaRPr lang="en-US"/>
        </a:p>
      </dgm:t>
    </dgm:pt>
    <dgm:pt modelId="{38161961-2D23-41C7-AB82-EFD4101359FD}" type="sibTrans" cxnId="{2F980D67-0BFE-4DDA-9C51-F1FEE0861879}">
      <dgm:prSet/>
      <dgm:spPr/>
      <dgm:t>
        <a:bodyPr/>
        <a:lstStyle/>
        <a:p>
          <a:endParaRPr lang="en-US"/>
        </a:p>
      </dgm:t>
    </dgm:pt>
    <dgm:pt modelId="{EB58FCBF-700B-4DCF-916D-2D893967C58C}">
      <dgm:prSet/>
      <dgm:spPr/>
      <dgm:t>
        <a:bodyPr/>
        <a:lstStyle/>
        <a:p>
          <a:r>
            <a:rPr lang="en-GB"/>
            <a:t>Paraphrasing.</a:t>
          </a:r>
          <a:endParaRPr lang="en-US"/>
        </a:p>
      </dgm:t>
    </dgm:pt>
    <dgm:pt modelId="{638D8A7C-2458-4875-97A6-BD56D33310C4}" type="parTrans" cxnId="{3D318804-6C68-4EDA-A174-24123DEF03D7}">
      <dgm:prSet/>
      <dgm:spPr/>
      <dgm:t>
        <a:bodyPr/>
        <a:lstStyle/>
        <a:p>
          <a:endParaRPr lang="en-US"/>
        </a:p>
      </dgm:t>
    </dgm:pt>
    <dgm:pt modelId="{2651C806-E636-43C6-81F8-CB18844C0C97}" type="sibTrans" cxnId="{3D318804-6C68-4EDA-A174-24123DEF03D7}">
      <dgm:prSet/>
      <dgm:spPr/>
      <dgm:t>
        <a:bodyPr/>
        <a:lstStyle/>
        <a:p>
          <a:endParaRPr lang="en-US"/>
        </a:p>
      </dgm:t>
    </dgm:pt>
    <dgm:pt modelId="{F03A7101-C7DF-4B50-8E16-89BD83770E49}" type="pres">
      <dgm:prSet presAssocID="{7AD460F9-06C8-4F2F-9A31-E3FAFC127F0C}" presName="root" presStyleCnt="0">
        <dgm:presLayoutVars>
          <dgm:dir/>
          <dgm:resizeHandles val="exact"/>
        </dgm:presLayoutVars>
      </dgm:prSet>
      <dgm:spPr/>
    </dgm:pt>
    <dgm:pt modelId="{B157D517-3D64-440C-9E9F-D3D2E6C94085}" type="pres">
      <dgm:prSet presAssocID="{92D5CB4D-417C-4C97-BF5B-06A485F9160B}" presName="compNode" presStyleCnt="0"/>
      <dgm:spPr/>
    </dgm:pt>
    <dgm:pt modelId="{9199A96A-16C1-487B-929E-25AF60E76A87}" type="pres">
      <dgm:prSet presAssocID="{92D5CB4D-417C-4C97-BF5B-06A485F9160B}" presName="bgRect" presStyleLbl="bgShp" presStyleIdx="0" presStyleCnt="4"/>
      <dgm:spPr/>
    </dgm:pt>
    <dgm:pt modelId="{B9AB2430-60A6-4F93-A79C-F40C0DA492B8}" type="pres">
      <dgm:prSet presAssocID="{92D5CB4D-417C-4C97-BF5B-06A485F9160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8C47E9AA-0586-4F2D-9527-0754AB6AA76E}" type="pres">
      <dgm:prSet presAssocID="{92D5CB4D-417C-4C97-BF5B-06A485F9160B}" presName="spaceRect" presStyleCnt="0"/>
      <dgm:spPr/>
    </dgm:pt>
    <dgm:pt modelId="{E42E61FD-A064-4C64-9D5E-6A005A76E341}" type="pres">
      <dgm:prSet presAssocID="{92D5CB4D-417C-4C97-BF5B-06A485F9160B}" presName="parTx" presStyleLbl="revTx" presStyleIdx="0" presStyleCnt="4">
        <dgm:presLayoutVars>
          <dgm:chMax val="0"/>
          <dgm:chPref val="0"/>
        </dgm:presLayoutVars>
      </dgm:prSet>
      <dgm:spPr/>
    </dgm:pt>
    <dgm:pt modelId="{0D2CD638-7681-4F07-A579-BCCD542A735F}" type="pres">
      <dgm:prSet presAssocID="{94F5DC3F-9F5D-4FA2-8B5B-8E2FAC204A07}" presName="sibTrans" presStyleCnt="0"/>
      <dgm:spPr/>
    </dgm:pt>
    <dgm:pt modelId="{CE2FEE81-62F8-4E40-B371-D3B917294A96}" type="pres">
      <dgm:prSet presAssocID="{601BB42A-AD29-4CE8-8C58-67FD12C26526}" presName="compNode" presStyleCnt="0"/>
      <dgm:spPr/>
    </dgm:pt>
    <dgm:pt modelId="{5F595EE8-028F-4987-8FEC-1469D3B7911A}" type="pres">
      <dgm:prSet presAssocID="{601BB42A-AD29-4CE8-8C58-67FD12C26526}" presName="bgRect" presStyleLbl="bgShp" presStyleIdx="1" presStyleCnt="4"/>
      <dgm:spPr/>
    </dgm:pt>
    <dgm:pt modelId="{3F091615-CD0D-4F88-9B4C-58FE9A3A62AB}" type="pres">
      <dgm:prSet presAssocID="{601BB42A-AD29-4CE8-8C58-67FD12C2652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atistics"/>
        </a:ext>
      </dgm:extLst>
    </dgm:pt>
    <dgm:pt modelId="{318CA746-2298-4694-BEEA-D87D9A3FD93A}" type="pres">
      <dgm:prSet presAssocID="{601BB42A-AD29-4CE8-8C58-67FD12C26526}" presName="spaceRect" presStyleCnt="0"/>
      <dgm:spPr/>
    </dgm:pt>
    <dgm:pt modelId="{B6593374-23C7-403C-8831-67F9C0E90665}" type="pres">
      <dgm:prSet presAssocID="{601BB42A-AD29-4CE8-8C58-67FD12C26526}" presName="parTx" presStyleLbl="revTx" presStyleIdx="1" presStyleCnt="4">
        <dgm:presLayoutVars>
          <dgm:chMax val="0"/>
          <dgm:chPref val="0"/>
        </dgm:presLayoutVars>
      </dgm:prSet>
      <dgm:spPr/>
    </dgm:pt>
    <dgm:pt modelId="{6642B08D-72DE-4BA5-9FD1-EEF3545A3AEA}" type="pres">
      <dgm:prSet presAssocID="{E4C662E8-B246-43EE-BAFF-16A6F15046FE}" presName="sibTrans" presStyleCnt="0"/>
      <dgm:spPr/>
    </dgm:pt>
    <dgm:pt modelId="{B8F1B42A-7FC7-4678-83C0-21FEF075585C}" type="pres">
      <dgm:prSet presAssocID="{91F107A6-D988-4C22-BFDC-63242564002A}" presName="compNode" presStyleCnt="0"/>
      <dgm:spPr/>
    </dgm:pt>
    <dgm:pt modelId="{7ED5D070-527C-449B-994D-3823AFBCD859}" type="pres">
      <dgm:prSet presAssocID="{91F107A6-D988-4C22-BFDC-63242564002A}" presName="bgRect" presStyleLbl="bgShp" presStyleIdx="2" presStyleCnt="4"/>
      <dgm:spPr/>
    </dgm:pt>
    <dgm:pt modelId="{9F7FDCC0-2B99-41F0-A7F9-A4A2F5E8A823}" type="pres">
      <dgm:prSet presAssocID="{91F107A6-D988-4C22-BFDC-63242564002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Quotation Mark"/>
        </a:ext>
      </dgm:extLst>
    </dgm:pt>
    <dgm:pt modelId="{5AFE3F12-8B75-4B31-980C-BF7FDF3043BF}" type="pres">
      <dgm:prSet presAssocID="{91F107A6-D988-4C22-BFDC-63242564002A}" presName="spaceRect" presStyleCnt="0"/>
      <dgm:spPr/>
    </dgm:pt>
    <dgm:pt modelId="{208D6C5A-B37B-4EE3-973F-CFE1CA395D17}" type="pres">
      <dgm:prSet presAssocID="{91F107A6-D988-4C22-BFDC-63242564002A}" presName="parTx" presStyleLbl="revTx" presStyleIdx="2" presStyleCnt="4">
        <dgm:presLayoutVars>
          <dgm:chMax val="0"/>
          <dgm:chPref val="0"/>
        </dgm:presLayoutVars>
      </dgm:prSet>
      <dgm:spPr/>
    </dgm:pt>
    <dgm:pt modelId="{DF4DDA8E-6F6B-410F-B297-B4EB0DAC0A08}" type="pres">
      <dgm:prSet presAssocID="{38161961-2D23-41C7-AB82-EFD4101359FD}" presName="sibTrans" presStyleCnt="0"/>
      <dgm:spPr/>
    </dgm:pt>
    <dgm:pt modelId="{C97B8E8E-006B-43CE-BC56-CE2478EE7963}" type="pres">
      <dgm:prSet presAssocID="{EB58FCBF-700B-4DCF-916D-2D893967C58C}" presName="compNode" presStyleCnt="0"/>
      <dgm:spPr/>
    </dgm:pt>
    <dgm:pt modelId="{0AE52AEA-8289-495F-9B16-0A8C1CDA2C2A}" type="pres">
      <dgm:prSet presAssocID="{EB58FCBF-700B-4DCF-916D-2D893967C58C}" presName="bgRect" presStyleLbl="bgShp" presStyleIdx="3" presStyleCnt="4"/>
      <dgm:spPr/>
    </dgm:pt>
    <dgm:pt modelId="{E3527BE4-2A98-401F-A1C0-09F0F65AC201}" type="pres">
      <dgm:prSet presAssocID="{EB58FCBF-700B-4DCF-916D-2D893967C58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otes"/>
        </a:ext>
      </dgm:extLst>
    </dgm:pt>
    <dgm:pt modelId="{F6E2FB23-5A19-44ED-B117-0B3B755198D4}" type="pres">
      <dgm:prSet presAssocID="{EB58FCBF-700B-4DCF-916D-2D893967C58C}" presName="spaceRect" presStyleCnt="0"/>
      <dgm:spPr/>
    </dgm:pt>
    <dgm:pt modelId="{7AFC17B9-1814-46A9-AE27-C1730E5DC602}" type="pres">
      <dgm:prSet presAssocID="{EB58FCBF-700B-4DCF-916D-2D893967C58C}" presName="parTx" presStyleLbl="revTx" presStyleIdx="3" presStyleCnt="4">
        <dgm:presLayoutVars>
          <dgm:chMax val="0"/>
          <dgm:chPref val="0"/>
        </dgm:presLayoutVars>
      </dgm:prSet>
      <dgm:spPr/>
    </dgm:pt>
  </dgm:ptLst>
  <dgm:cxnLst>
    <dgm:cxn modelId="{3D318804-6C68-4EDA-A174-24123DEF03D7}" srcId="{7AD460F9-06C8-4F2F-9A31-E3FAFC127F0C}" destId="{EB58FCBF-700B-4DCF-916D-2D893967C58C}" srcOrd="3" destOrd="0" parTransId="{638D8A7C-2458-4875-97A6-BD56D33310C4}" sibTransId="{2651C806-E636-43C6-81F8-CB18844C0C97}"/>
    <dgm:cxn modelId="{85870D5C-2D9C-46FA-A3F5-7BBD0A27EC34}" type="presOf" srcId="{92D5CB4D-417C-4C97-BF5B-06A485F9160B}" destId="{E42E61FD-A064-4C64-9D5E-6A005A76E341}" srcOrd="0" destOrd="0" presId="urn:microsoft.com/office/officeart/2018/2/layout/IconVerticalSolidList"/>
    <dgm:cxn modelId="{F69CC142-0B50-497F-9381-9A17D77A6F3C}" type="presOf" srcId="{601BB42A-AD29-4CE8-8C58-67FD12C26526}" destId="{B6593374-23C7-403C-8831-67F9C0E90665}" srcOrd="0" destOrd="0" presId="urn:microsoft.com/office/officeart/2018/2/layout/IconVerticalSolidList"/>
    <dgm:cxn modelId="{633BF043-EE23-42D0-B968-BF0CF0F30818}" type="presOf" srcId="{EB58FCBF-700B-4DCF-916D-2D893967C58C}" destId="{7AFC17B9-1814-46A9-AE27-C1730E5DC602}" srcOrd="0" destOrd="0" presId="urn:microsoft.com/office/officeart/2018/2/layout/IconVerticalSolidList"/>
    <dgm:cxn modelId="{2F980D67-0BFE-4DDA-9C51-F1FEE0861879}" srcId="{7AD460F9-06C8-4F2F-9A31-E3FAFC127F0C}" destId="{91F107A6-D988-4C22-BFDC-63242564002A}" srcOrd="2" destOrd="0" parTransId="{E1A980BA-2460-41D0-8FC8-1E779CAD6865}" sibTransId="{38161961-2D23-41C7-AB82-EFD4101359FD}"/>
    <dgm:cxn modelId="{EA1B387C-F532-44C8-B07E-92A9F147681E}" type="presOf" srcId="{91F107A6-D988-4C22-BFDC-63242564002A}" destId="{208D6C5A-B37B-4EE3-973F-CFE1CA395D17}" srcOrd="0" destOrd="0" presId="urn:microsoft.com/office/officeart/2018/2/layout/IconVerticalSolidList"/>
    <dgm:cxn modelId="{DB745487-7D05-4844-A01A-04CB488BF827}" srcId="{7AD460F9-06C8-4F2F-9A31-E3FAFC127F0C}" destId="{601BB42A-AD29-4CE8-8C58-67FD12C26526}" srcOrd="1" destOrd="0" parTransId="{FB9FCF83-0B45-4A3C-85FC-64A72780F49E}" sibTransId="{E4C662E8-B246-43EE-BAFF-16A6F15046FE}"/>
    <dgm:cxn modelId="{75369DA8-23A8-4360-9BE1-C8917EAB92FB}" type="presOf" srcId="{7AD460F9-06C8-4F2F-9A31-E3FAFC127F0C}" destId="{F03A7101-C7DF-4B50-8E16-89BD83770E49}" srcOrd="0" destOrd="0" presId="urn:microsoft.com/office/officeart/2018/2/layout/IconVerticalSolidList"/>
    <dgm:cxn modelId="{A6E2CBDA-85B0-43C0-A6EC-212D051042FF}" srcId="{7AD460F9-06C8-4F2F-9A31-E3FAFC127F0C}" destId="{92D5CB4D-417C-4C97-BF5B-06A485F9160B}" srcOrd="0" destOrd="0" parTransId="{D499C16E-1F6A-4383-8365-D8F0AD70294F}" sibTransId="{94F5DC3F-9F5D-4FA2-8B5B-8E2FAC204A07}"/>
    <dgm:cxn modelId="{52D0B985-5D3E-4F61-BDAF-23E71FB39DDB}" type="presParOf" srcId="{F03A7101-C7DF-4B50-8E16-89BD83770E49}" destId="{B157D517-3D64-440C-9E9F-D3D2E6C94085}" srcOrd="0" destOrd="0" presId="urn:microsoft.com/office/officeart/2018/2/layout/IconVerticalSolidList"/>
    <dgm:cxn modelId="{1DCDDD34-9D3F-4F90-AA88-BF2EE0FD9358}" type="presParOf" srcId="{B157D517-3D64-440C-9E9F-D3D2E6C94085}" destId="{9199A96A-16C1-487B-929E-25AF60E76A87}" srcOrd="0" destOrd="0" presId="urn:microsoft.com/office/officeart/2018/2/layout/IconVerticalSolidList"/>
    <dgm:cxn modelId="{DA95203E-A901-4D25-BDB0-3F941A227036}" type="presParOf" srcId="{B157D517-3D64-440C-9E9F-D3D2E6C94085}" destId="{B9AB2430-60A6-4F93-A79C-F40C0DA492B8}" srcOrd="1" destOrd="0" presId="urn:microsoft.com/office/officeart/2018/2/layout/IconVerticalSolidList"/>
    <dgm:cxn modelId="{8CD37D6D-CC7F-4007-9749-6D5D0E1ADDFA}" type="presParOf" srcId="{B157D517-3D64-440C-9E9F-D3D2E6C94085}" destId="{8C47E9AA-0586-4F2D-9527-0754AB6AA76E}" srcOrd="2" destOrd="0" presId="urn:microsoft.com/office/officeart/2018/2/layout/IconVerticalSolidList"/>
    <dgm:cxn modelId="{88673DB4-F33C-4536-8AE7-E670F5E49442}" type="presParOf" srcId="{B157D517-3D64-440C-9E9F-D3D2E6C94085}" destId="{E42E61FD-A064-4C64-9D5E-6A005A76E341}" srcOrd="3" destOrd="0" presId="urn:microsoft.com/office/officeart/2018/2/layout/IconVerticalSolidList"/>
    <dgm:cxn modelId="{A5B546AE-C0DA-4520-8A80-3EB42A90E5B1}" type="presParOf" srcId="{F03A7101-C7DF-4B50-8E16-89BD83770E49}" destId="{0D2CD638-7681-4F07-A579-BCCD542A735F}" srcOrd="1" destOrd="0" presId="urn:microsoft.com/office/officeart/2018/2/layout/IconVerticalSolidList"/>
    <dgm:cxn modelId="{FE038EA5-0538-4D8A-A38E-4D84763CAF6C}" type="presParOf" srcId="{F03A7101-C7DF-4B50-8E16-89BD83770E49}" destId="{CE2FEE81-62F8-4E40-B371-D3B917294A96}" srcOrd="2" destOrd="0" presId="urn:microsoft.com/office/officeart/2018/2/layout/IconVerticalSolidList"/>
    <dgm:cxn modelId="{0785767E-F9E9-4B50-993D-EFB7BCF98320}" type="presParOf" srcId="{CE2FEE81-62F8-4E40-B371-D3B917294A96}" destId="{5F595EE8-028F-4987-8FEC-1469D3B7911A}" srcOrd="0" destOrd="0" presId="urn:microsoft.com/office/officeart/2018/2/layout/IconVerticalSolidList"/>
    <dgm:cxn modelId="{F13144C7-E8BE-4C96-B87A-8061A6DE6A51}" type="presParOf" srcId="{CE2FEE81-62F8-4E40-B371-D3B917294A96}" destId="{3F091615-CD0D-4F88-9B4C-58FE9A3A62AB}" srcOrd="1" destOrd="0" presId="urn:microsoft.com/office/officeart/2018/2/layout/IconVerticalSolidList"/>
    <dgm:cxn modelId="{18A447B2-0DFE-424C-8185-8C444379BD19}" type="presParOf" srcId="{CE2FEE81-62F8-4E40-B371-D3B917294A96}" destId="{318CA746-2298-4694-BEEA-D87D9A3FD93A}" srcOrd="2" destOrd="0" presId="urn:microsoft.com/office/officeart/2018/2/layout/IconVerticalSolidList"/>
    <dgm:cxn modelId="{97CF0D1C-C831-4FBF-9A01-78C1E2DC52BD}" type="presParOf" srcId="{CE2FEE81-62F8-4E40-B371-D3B917294A96}" destId="{B6593374-23C7-403C-8831-67F9C0E90665}" srcOrd="3" destOrd="0" presId="urn:microsoft.com/office/officeart/2018/2/layout/IconVerticalSolidList"/>
    <dgm:cxn modelId="{960D5733-0FF1-4108-AB4E-560F7A4AC1C8}" type="presParOf" srcId="{F03A7101-C7DF-4B50-8E16-89BD83770E49}" destId="{6642B08D-72DE-4BA5-9FD1-EEF3545A3AEA}" srcOrd="3" destOrd="0" presId="urn:microsoft.com/office/officeart/2018/2/layout/IconVerticalSolidList"/>
    <dgm:cxn modelId="{5F830E7C-37B5-461B-B676-A62D2348E1EA}" type="presParOf" srcId="{F03A7101-C7DF-4B50-8E16-89BD83770E49}" destId="{B8F1B42A-7FC7-4678-83C0-21FEF075585C}" srcOrd="4" destOrd="0" presId="urn:microsoft.com/office/officeart/2018/2/layout/IconVerticalSolidList"/>
    <dgm:cxn modelId="{0FA81E40-CAF2-4F72-921A-5F25D5FFA8E9}" type="presParOf" srcId="{B8F1B42A-7FC7-4678-83C0-21FEF075585C}" destId="{7ED5D070-527C-449B-994D-3823AFBCD859}" srcOrd="0" destOrd="0" presId="urn:microsoft.com/office/officeart/2018/2/layout/IconVerticalSolidList"/>
    <dgm:cxn modelId="{031200BA-28DC-45CF-92D9-1FC10A3F4227}" type="presParOf" srcId="{B8F1B42A-7FC7-4678-83C0-21FEF075585C}" destId="{9F7FDCC0-2B99-41F0-A7F9-A4A2F5E8A823}" srcOrd="1" destOrd="0" presId="urn:microsoft.com/office/officeart/2018/2/layout/IconVerticalSolidList"/>
    <dgm:cxn modelId="{7F4FCE9C-9360-4E0E-B395-A7AF39EA2A71}" type="presParOf" srcId="{B8F1B42A-7FC7-4678-83C0-21FEF075585C}" destId="{5AFE3F12-8B75-4B31-980C-BF7FDF3043BF}" srcOrd="2" destOrd="0" presId="urn:microsoft.com/office/officeart/2018/2/layout/IconVerticalSolidList"/>
    <dgm:cxn modelId="{DED2D665-0177-4909-8165-4DC54BF7D234}" type="presParOf" srcId="{B8F1B42A-7FC7-4678-83C0-21FEF075585C}" destId="{208D6C5A-B37B-4EE3-973F-CFE1CA395D17}" srcOrd="3" destOrd="0" presId="urn:microsoft.com/office/officeart/2018/2/layout/IconVerticalSolidList"/>
    <dgm:cxn modelId="{4E054995-C30C-45B7-8D61-263ED41E0442}" type="presParOf" srcId="{F03A7101-C7DF-4B50-8E16-89BD83770E49}" destId="{DF4DDA8E-6F6B-410F-B297-B4EB0DAC0A08}" srcOrd="5" destOrd="0" presId="urn:microsoft.com/office/officeart/2018/2/layout/IconVerticalSolidList"/>
    <dgm:cxn modelId="{51DF2C7F-13A9-4441-BFD5-0C4127143979}" type="presParOf" srcId="{F03A7101-C7DF-4B50-8E16-89BD83770E49}" destId="{C97B8E8E-006B-43CE-BC56-CE2478EE7963}" srcOrd="6" destOrd="0" presId="urn:microsoft.com/office/officeart/2018/2/layout/IconVerticalSolidList"/>
    <dgm:cxn modelId="{DC3C461D-4A1B-4DE6-86CC-E2312D4AAD81}" type="presParOf" srcId="{C97B8E8E-006B-43CE-BC56-CE2478EE7963}" destId="{0AE52AEA-8289-495F-9B16-0A8C1CDA2C2A}" srcOrd="0" destOrd="0" presId="urn:microsoft.com/office/officeart/2018/2/layout/IconVerticalSolidList"/>
    <dgm:cxn modelId="{7354B82D-2454-4EF6-9409-7C375514C3BE}" type="presParOf" srcId="{C97B8E8E-006B-43CE-BC56-CE2478EE7963}" destId="{E3527BE4-2A98-401F-A1C0-09F0F65AC201}" srcOrd="1" destOrd="0" presId="urn:microsoft.com/office/officeart/2018/2/layout/IconVerticalSolidList"/>
    <dgm:cxn modelId="{933F7DD5-726E-471C-9D61-128D1AA11B18}" type="presParOf" srcId="{C97B8E8E-006B-43CE-BC56-CE2478EE7963}" destId="{F6E2FB23-5A19-44ED-B117-0B3B755198D4}" srcOrd="2" destOrd="0" presId="urn:microsoft.com/office/officeart/2018/2/layout/IconVerticalSolidList"/>
    <dgm:cxn modelId="{D45A86BA-DA10-468E-8E67-A08FEEF2F295}" type="presParOf" srcId="{C97B8E8E-006B-43CE-BC56-CE2478EE7963}" destId="{7AFC17B9-1814-46A9-AE27-C1730E5DC60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E5AE8320-1925-4037-AD8F-CCE3C7A777B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82F6625-704B-40D4-8DED-C8043903C732}">
      <dgm:prSet/>
      <dgm:spPr/>
      <dgm:t>
        <a:bodyPr/>
        <a:lstStyle/>
        <a:p>
          <a:r>
            <a:rPr lang="en-GB"/>
            <a:t>You will </a:t>
          </a:r>
          <a:r>
            <a:rPr lang="en-GB" b="1"/>
            <a:t>ALWAYS</a:t>
          </a:r>
          <a:r>
            <a:rPr lang="en-GB"/>
            <a:t> receive more marks when you paraphrase or summarise information</a:t>
          </a:r>
          <a:endParaRPr lang="en-US"/>
        </a:p>
      </dgm:t>
    </dgm:pt>
    <dgm:pt modelId="{0AE4A679-D4FD-41A2-94F3-CBDAD87C52DB}" type="parTrans" cxnId="{A9BA166F-0633-421A-804A-61C2711536C3}">
      <dgm:prSet/>
      <dgm:spPr/>
      <dgm:t>
        <a:bodyPr/>
        <a:lstStyle/>
        <a:p>
          <a:endParaRPr lang="en-US"/>
        </a:p>
      </dgm:t>
    </dgm:pt>
    <dgm:pt modelId="{064BCBB3-B678-4CEC-9645-D98F3742D29F}" type="sibTrans" cxnId="{A9BA166F-0633-421A-804A-61C2711536C3}">
      <dgm:prSet/>
      <dgm:spPr/>
      <dgm:t>
        <a:bodyPr/>
        <a:lstStyle/>
        <a:p>
          <a:endParaRPr lang="en-US"/>
        </a:p>
      </dgm:t>
    </dgm:pt>
    <dgm:pt modelId="{C2C3BE96-A55A-4279-BB04-CC8297E18E6D}">
      <dgm:prSet/>
      <dgm:spPr/>
      <dgm:t>
        <a:bodyPr/>
        <a:lstStyle/>
        <a:p>
          <a:r>
            <a:rPr lang="en-GB"/>
            <a:t>This means putting information you have read into your own words rather than directly copying word for word</a:t>
          </a:r>
          <a:endParaRPr lang="en-US"/>
        </a:p>
      </dgm:t>
    </dgm:pt>
    <dgm:pt modelId="{5C239D43-C7A9-4ED4-AA53-ED6F664EE536}" type="parTrans" cxnId="{5ADB5D58-99C7-4487-86BB-6788D601EB74}">
      <dgm:prSet/>
      <dgm:spPr/>
      <dgm:t>
        <a:bodyPr/>
        <a:lstStyle/>
        <a:p>
          <a:endParaRPr lang="en-US"/>
        </a:p>
      </dgm:t>
    </dgm:pt>
    <dgm:pt modelId="{164C9699-19E1-4088-90CD-5D68A04F5D64}" type="sibTrans" cxnId="{5ADB5D58-99C7-4487-86BB-6788D601EB74}">
      <dgm:prSet/>
      <dgm:spPr/>
      <dgm:t>
        <a:bodyPr/>
        <a:lstStyle/>
        <a:p>
          <a:endParaRPr lang="en-US"/>
        </a:p>
      </dgm:t>
    </dgm:pt>
    <dgm:pt modelId="{C3D30B47-3227-4150-99B6-3CBC06BB3357}">
      <dgm:prSet/>
      <dgm:spPr/>
      <dgm:t>
        <a:bodyPr/>
        <a:lstStyle/>
        <a:p>
          <a:r>
            <a:rPr lang="en-GB"/>
            <a:t>It takes understanding and synthesis to paraphrase, summarise and explain, however…</a:t>
          </a:r>
          <a:endParaRPr lang="en-US"/>
        </a:p>
      </dgm:t>
    </dgm:pt>
    <dgm:pt modelId="{1F925D97-BD46-40E8-8862-8EC2AF05DA93}" type="parTrans" cxnId="{D82425D5-934A-4CF7-B98C-50BA130EAACD}">
      <dgm:prSet/>
      <dgm:spPr/>
      <dgm:t>
        <a:bodyPr/>
        <a:lstStyle/>
        <a:p>
          <a:endParaRPr lang="en-US"/>
        </a:p>
      </dgm:t>
    </dgm:pt>
    <dgm:pt modelId="{75B067F0-6171-48D8-814A-9620B789A5B8}" type="sibTrans" cxnId="{D82425D5-934A-4CF7-B98C-50BA130EAACD}">
      <dgm:prSet/>
      <dgm:spPr/>
      <dgm:t>
        <a:bodyPr/>
        <a:lstStyle/>
        <a:p>
          <a:endParaRPr lang="en-US"/>
        </a:p>
      </dgm:t>
    </dgm:pt>
    <dgm:pt modelId="{7412A0FE-F2B8-43D9-9AF2-D3D8AF305242}">
      <dgm:prSet/>
      <dgm:spPr/>
      <dgm:t>
        <a:bodyPr/>
        <a:lstStyle/>
        <a:p>
          <a:r>
            <a:rPr lang="en-GB" b="1"/>
            <a:t>ANYONE</a:t>
          </a:r>
          <a:r>
            <a:rPr lang="en-GB"/>
            <a:t> can cut and paste information!!</a:t>
          </a:r>
          <a:endParaRPr lang="en-US"/>
        </a:p>
      </dgm:t>
    </dgm:pt>
    <dgm:pt modelId="{0C0B2AA3-2D3F-4EB0-A72D-F3AFF2672760}" type="parTrans" cxnId="{DC98D227-6EE5-42ED-B3C5-12F4E99CBF29}">
      <dgm:prSet/>
      <dgm:spPr/>
      <dgm:t>
        <a:bodyPr/>
        <a:lstStyle/>
        <a:p>
          <a:endParaRPr lang="en-US"/>
        </a:p>
      </dgm:t>
    </dgm:pt>
    <dgm:pt modelId="{18A0D469-FB0C-48D4-AB30-54DBCAB4C13B}" type="sibTrans" cxnId="{DC98D227-6EE5-42ED-B3C5-12F4E99CBF29}">
      <dgm:prSet/>
      <dgm:spPr/>
      <dgm:t>
        <a:bodyPr/>
        <a:lstStyle/>
        <a:p>
          <a:endParaRPr lang="en-US"/>
        </a:p>
      </dgm:t>
    </dgm:pt>
    <dgm:pt modelId="{AEF60A1F-03A0-44DD-A6F6-534CBEF3B23F}">
      <dgm:prSet/>
      <dgm:spPr/>
      <dgm:t>
        <a:bodyPr/>
        <a:lstStyle/>
        <a:p>
          <a:r>
            <a:rPr lang="en-GB"/>
            <a:t>If using direct quotations they must kept to a minimum, </a:t>
          </a:r>
          <a:r>
            <a:rPr lang="en-GB" b="1"/>
            <a:t>ALWAYS</a:t>
          </a:r>
          <a:r>
            <a:rPr lang="en-GB"/>
            <a:t> be in inverted commas and include the page number of the source, where available.</a:t>
          </a:r>
          <a:endParaRPr lang="en-US"/>
        </a:p>
      </dgm:t>
    </dgm:pt>
    <dgm:pt modelId="{F7A5F56B-70A9-4187-B699-DC9E577CC8E5}" type="parTrans" cxnId="{A822DC75-EF9C-4C52-B0C7-4877F08C7499}">
      <dgm:prSet/>
      <dgm:spPr/>
      <dgm:t>
        <a:bodyPr/>
        <a:lstStyle/>
        <a:p>
          <a:endParaRPr lang="en-US"/>
        </a:p>
      </dgm:t>
    </dgm:pt>
    <dgm:pt modelId="{706AB6E6-01EA-41E5-882D-A42B61034233}" type="sibTrans" cxnId="{A822DC75-EF9C-4C52-B0C7-4877F08C7499}">
      <dgm:prSet/>
      <dgm:spPr/>
      <dgm:t>
        <a:bodyPr/>
        <a:lstStyle/>
        <a:p>
          <a:endParaRPr lang="en-US"/>
        </a:p>
      </dgm:t>
    </dgm:pt>
    <dgm:pt modelId="{363AF168-9904-4255-A751-87A43DF92F54}" type="pres">
      <dgm:prSet presAssocID="{E5AE8320-1925-4037-AD8F-CCE3C7A777BD}" presName="root" presStyleCnt="0">
        <dgm:presLayoutVars>
          <dgm:dir/>
          <dgm:resizeHandles val="exact"/>
        </dgm:presLayoutVars>
      </dgm:prSet>
      <dgm:spPr/>
    </dgm:pt>
    <dgm:pt modelId="{EC3F1A4E-444B-4BE2-AE2D-9C979F06419B}" type="pres">
      <dgm:prSet presAssocID="{582F6625-704B-40D4-8DED-C8043903C732}" presName="compNode" presStyleCnt="0"/>
      <dgm:spPr/>
    </dgm:pt>
    <dgm:pt modelId="{774FDCB0-95AF-4B51-93E0-EA1B52A898B0}" type="pres">
      <dgm:prSet presAssocID="{582F6625-704B-40D4-8DED-C8043903C732}" presName="bgRect" presStyleLbl="bgShp" presStyleIdx="0" presStyleCnt="5"/>
      <dgm:spPr/>
    </dgm:pt>
    <dgm:pt modelId="{B8C403EB-AE02-48CB-99D1-C2E9F04667B6}" type="pres">
      <dgm:prSet presAssocID="{582F6625-704B-40D4-8DED-C8043903C73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7F8D2529-4E14-47F5-9D06-062197DC4C2E}" type="pres">
      <dgm:prSet presAssocID="{582F6625-704B-40D4-8DED-C8043903C732}" presName="spaceRect" presStyleCnt="0"/>
      <dgm:spPr/>
    </dgm:pt>
    <dgm:pt modelId="{455C82F6-161D-4AD7-ABCB-C245D8B5121A}" type="pres">
      <dgm:prSet presAssocID="{582F6625-704B-40D4-8DED-C8043903C732}" presName="parTx" presStyleLbl="revTx" presStyleIdx="0" presStyleCnt="5">
        <dgm:presLayoutVars>
          <dgm:chMax val="0"/>
          <dgm:chPref val="0"/>
        </dgm:presLayoutVars>
      </dgm:prSet>
      <dgm:spPr/>
    </dgm:pt>
    <dgm:pt modelId="{77C6A173-B229-4AC3-9719-4B1944EA54F1}" type="pres">
      <dgm:prSet presAssocID="{064BCBB3-B678-4CEC-9645-D98F3742D29F}" presName="sibTrans" presStyleCnt="0"/>
      <dgm:spPr/>
    </dgm:pt>
    <dgm:pt modelId="{68F0C9DB-380E-4315-9140-05CE915883B0}" type="pres">
      <dgm:prSet presAssocID="{C2C3BE96-A55A-4279-BB04-CC8297E18E6D}" presName="compNode" presStyleCnt="0"/>
      <dgm:spPr/>
    </dgm:pt>
    <dgm:pt modelId="{FD68D321-9F3F-414B-A1EC-D63F85682FDC}" type="pres">
      <dgm:prSet presAssocID="{C2C3BE96-A55A-4279-BB04-CC8297E18E6D}" presName="bgRect" presStyleLbl="bgShp" presStyleIdx="1" presStyleCnt="5"/>
      <dgm:spPr/>
    </dgm:pt>
    <dgm:pt modelId="{A4712CA9-9E21-4715-8E1D-08FE3AC541C9}" type="pres">
      <dgm:prSet presAssocID="{C2C3BE96-A55A-4279-BB04-CC8297E18E6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74C0D07D-DDE9-4CBB-953B-AD8C42A7E244}" type="pres">
      <dgm:prSet presAssocID="{C2C3BE96-A55A-4279-BB04-CC8297E18E6D}" presName="spaceRect" presStyleCnt="0"/>
      <dgm:spPr/>
    </dgm:pt>
    <dgm:pt modelId="{9E524173-44EF-41DE-84D2-3393FDF65021}" type="pres">
      <dgm:prSet presAssocID="{C2C3BE96-A55A-4279-BB04-CC8297E18E6D}" presName="parTx" presStyleLbl="revTx" presStyleIdx="1" presStyleCnt="5">
        <dgm:presLayoutVars>
          <dgm:chMax val="0"/>
          <dgm:chPref val="0"/>
        </dgm:presLayoutVars>
      </dgm:prSet>
      <dgm:spPr/>
    </dgm:pt>
    <dgm:pt modelId="{70306A7F-420E-4FA4-BAF9-0535C293B53F}" type="pres">
      <dgm:prSet presAssocID="{164C9699-19E1-4088-90CD-5D68A04F5D64}" presName="sibTrans" presStyleCnt="0"/>
      <dgm:spPr/>
    </dgm:pt>
    <dgm:pt modelId="{19007B49-9541-4A44-9EE9-77B0F24BE309}" type="pres">
      <dgm:prSet presAssocID="{C3D30B47-3227-4150-99B6-3CBC06BB3357}" presName="compNode" presStyleCnt="0"/>
      <dgm:spPr/>
    </dgm:pt>
    <dgm:pt modelId="{14C5B08D-E35E-4753-99C8-B039ED7401A8}" type="pres">
      <dgm:prSet presAssocID="{C3D30B47-3227-4150-99B6-3CBC06BB3357}" presName="bgRect" presStyleLbl="bgShp" presStyleIdx="2" presStyleCnt="5"/>
      <dgm:spPr/>
    </dgm:pt>
    <dgm:pt modelId="{A57D451E-66A8-496F-9CDA-EF6E8B02F901}" type="pres">
      <dgm:prSet presAssocID="{C3D30B47-3227-4150-99B6-3CBC06BB335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 mark"/>
        </a:ext>
      </dgm:extLst>
    </dgm:pt>
    <dgm:pt modelId="{0001B21A-1EF7-4961-86D2-10542A49915A}" type="pres">
      <dgm:prSet presAssocID="{C3D30B47-3227-4150-99B6-3CBC06BB3357}" presName="spaceRect" presStyleCnt="0"/>
      <dgm:spPr/>
    </dgm:pt>
    <dgm:pt modelId="{7862BCEE-C502-4C5B-90CD-64ECC2591D93}" type="pres">
      <dgm:prSet presAssocID="{C3D30B47-3227-4150-99B6-3CBC06BB3357}" presName="parTx" presStyleLbl="revTx" presStyleIdx="2" presStyleCnt="5">
        <dgm:presLayoutVars>
          <dgm:chMax val="0"/>
          <dgm:chPref val="0"/>
        </dgm:presLayoutVars>
      </dgm:prSet>
      <dgm:spPr/>
    </dgm:pt>
    <dgm:pt modelId="{8351DF1F-6DE4-4458-86AA-AE46F1A59190}" type="pres">
      <dgm:prSet presAssocID="{75B067F0-6171-48D8-814A-9620B789A5B8}" presName="sibTrans" presStyleCnt="0"/>
      <dgm:spPr/>
    </dgm:pt>
    <dgm:pt modelId="{BA7F496C-8377-4B4C-B95C-6CD8E89042EC}" type="pres">
      <dgm:prSet presAssocID="{7412A0FE-F2B8-43D9-9AF2-D3D8AF305242}" presName="compNode" presStyleCnt="0"/>
      <dgm:spPr/>
    </dgm:pt>
    <dgm:pt modelId="{3D22A4E8-7B94-48EE-9250-F50D501516B0}" type="pres">
      <dgm:prSet presAssocID="{7412A0FE-F2B8-43D9-9AF2-D3D8AF305242}" presName="bgRect" presStyleLbl="bgShp" presStyleIdx="3" presStyleCnt="5"/>
      <dgm:spPr/>
    </dgm:pt>
    <dgm:pt modelId="{5B620E0B-3735-4CF3-A4BF-B479E7528D75}" type="pres">
      <dgm:prSet presAssocID="{7412A0FE-F2B8-43D9-9AF2-D3D8AF30524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issors"/>
        </a:ext>
      </dgm:extLst>
    </dgm:pt>
    <dgm:pt modelId="{3EE9E058-0A42-472E-892D-CBF7C07268A2}" type="pres">
      <dgm:prSet presAssocID="{7412A0FE-F2B8-43D9-9AF2-D3D8AF305242}" presName="spaceRect" presStyleCnt="0"/>
      <dgm:spPr/>
    </dgm:pt>
    <dgm:pt modelId="{4BDC2170-30E2-4535-9899-6E270553D2FF}" type="pres">
      <dgm:prSet presAssocID="{7412A0FE-F2B8-43D9-9AF2-D3D8AF305242}" presName="parTx" presStyleLbl="revTx" presStyleIdx="3" presStyleCnt="5">
        <dgm:presLayoutVars>
          <dgm:chMax val="0"/>
          <dgm:chPref val="0"/>
        </dgm:presLayoutVars>
      </dgm:prSet>
      <dgm:spPr/>
    </dgm:pt>
    <dgm:pt modelId="{589D0E26-5C83-4FD5-A8E7-072B62139CDB}" type="pres">
      <dgm:prSet presAssocID="{18A0D469-FB0C-48D4-AB30-54DBCAB4C13B}" presName="sibTrans" presStyleCnt="0"/>
      <dgm:spPr/>
    </dgm:pt>
    <dgm:pt modelId="{7254F356-E60F-4C13-8B89-17569B7D12D0}" type="pres">
      <dgm:prSet presAssocID="{AEF60A1F-03A0-44DD-A6F6-534CBEF3B23F}" presName="compNode" presStyleCnt="0"/>
      <dgm:spPr/>
    </dgm:pt>
    <dgm:pt modelId="{3D4902D8-062A-4E4B-B54D-04BD96A9C401}" type="pres">
      <dgm:prSet presAssocID="{AEF60A1F-03A0-44DD-A6F6-534CBEF3B23F}" presName="bgRect" presStyleLbl="bgShp" presStyleIdx="4" presStyleCnt="5"/>
      <dgm:spPr/>
    </dgm:pt>
    <dgm:pt modelId="{898BCFC8-8FB8-4FF3-82B6-0784E55B7BB7}" type="pres">
      <dgm:prSet presAssocID="{AEF60A1F-03A0-44DD-A6F6-534CBEF3B23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osed Quotation Mark"/>
        </a:ext>
      </dgm:extLst>
    </dgm:pt>
    <dgm:pt modelId="{013A9051-8BC9-45EB-8EA1-C846AD33AE43}" type="pres">
      <dgm:prSet presAssocID="{AEF60A1F-03A0-44DD-A6F6-534CBEF3B23F}" presName="spaceRect" presStyleCnt="0"/>
      <dgm:spPr/>
    </dgm:pt>
    <dgm:pt modelId="{0DC9754E-016D-4970-B754-C0DEB561EE80}" type="pres">
      <dgm:prSet presAssocID="{AEF60A1F-03A0-44DD-A6F6-534CBEF3B23F}" presName="parTx" presStyleLbl="revTx" presStyleIdx="4" presStyleCnt="5">
        <dgm:presLayoutVars>
          <dgm:chMax val="0"/>
          <dgm:chPref val="0"/>
        </dgm:presLayoutVars>
      </dgm:prSet>
      <dgm:spPr/>
    </dgm:pt>
  </dgm:ptLst>
  <dgm:cxnLst>
    <dgm:cxn modelId="{DC98D227-6EE5-42ED-B3C5-12F4E99CBF29}" srcId="{E5AE8320-1925-4037-AD8F-CCE3C7A777BD}" destId="{7412A0FE-F2B8-43D9-9AF2-D3D8AF305242}" srcOrd="3" destOrd="0" parTransId="{0C0B2AA3-2D3F-4EB0-A72D-F3AFF2672760}" sibTransId="{18A0D469-FB0C-48D4-AB30-54DBCAB4C13B}"/>
    <dgm:cxn modelId="{A9BA166F-0633-421A-804A-61C2711536C3}" srcId="{E5AE8320-1925-4037-AD8F-CCE3C7A777BD}" destId="{582F6625-704B-40D4-8DED-C8043903C732}" srcOrd="0" destOrd="0" parTransId="{0AE4A679-D4FD-41A2-94F3-CBDAD87C52DB}" sibTransId="{064BCBB3-B678-4CEC-9645-D98F3742D29F}"/>
    <dgm:cxn modelId="{7B7A7C4F-9AB1-4B3F-92F7-EB83328769CE}" type="presOf" srcId="{582F6625-704B-40D4-8DED-C8043903C732}" destId="{455C82F6-161D-4AD7-ABCB-C245D8B5121A}" srcOrd="0" destOrd="0" presId="urn:microsoft.com/office/officeart/2018/2/layout/IconVerticalSolidList"/>
    <dgm:cxn modelId="{A822DC75-EF9C-4C52-B0C7-4877F08C7499}" srcId="{E5AE8320-1925-4037-AD8F-CCE3C7A777BD}" destId="{AEF60A1F-03A0-44DD-A6F6-534CBEF3B23F}" srcOrd="4" destOrd="0" parTransId="{F7A5F56B-70A9-4187-B699-DC9E577CC8E5}" sibTransId="{706AB6E6-01EA-41E5-882D-A42B61034233}"/>
    <dgm:cxn modelId="{7BD03577-3B31-435E-816E-D5ACC96A0DE5}" type="presOf" srcId="{C2C3BE96-A55A-4279-BB04-CC8297E18E6D}" destId="{9E524173-44EF-41DE-84D2-3393FDF65021}" srcOrd="0" destOrd="0" presId="urn:microsoft.com/office/officeart/2018/2/layout/IconVerticalSolidList"/>
    <dgm:cxn modelId="{5ADB5D58-99C7-4487-86BB-6788D601EB74}" srcId="{E5AE8320-1925-4037-AD8F-CCE3C7A777BD}" destId="{C2C3BE96-A55A-4279-BB04-CC8297E18E6D}" srcOrd="1" destOrd="0" parTransId="{5C239D43-C7A9-4ED4-AA53-ED6F664EE536}" sibTransId="{164C9699-19E1-4088-90CD-5D68A04F5D64}"/>
    <dgm:cxn modelId="{1999067C-B10D-45EA-BE58-55B9DBD71A20}" type="presOf" srcId="{C3D30B47-3227-4150-99B6-3CBC06BB3357}" destId="{7862BCEE-C502-4C5B-90CD-64ECC2591D93}" srcOrd="0" destOrd="0" presId="urn:microsoft.com/office/officeart/2018/2/layout/IconVerticalSolidList"/>
    <dgm:cxn modelId="{04BA0B80-22CC-4335-B241-26BACFE0ABAB}" type="presOf" srcId="{7412A0FE-F2B8-43D9-9AF2-D3D8AF305242}" destId="{4BDC2170-30E2-4535-9899-6E270553D2FF}" srcOrd="0" destOrd="0" presId="urn:microsoft.com/office/officeart/2018/2/layout/IconVerticalSolidList"/>
    <dgm:cxn modelId="{932D8BA1-D403-4E12-B81E-72D03EACCED0}" type="presOf" srcId="{AEF60A1F-03A0-44DD-A6F6-534CBEF3B23F}" destId="{0DC9754E-016D-4970-B754-C0DEB561EE80}" srcOrd="0" destOrd="0" presId="urn:microsoft.com/office/officeart/2018/2/layout/IconVerticalSolidList"/>
    <dgm:cxn modelId="{3F3FF1B3-B811-4B42-8ECD-C276C2CEBF75}" type="presOf" srcId="{E5AE8320-1925-4037-AD8F-CCE3C7A777BD}" destId="{363AF168-9904-4255-A751-87A43DF92F54}" srcOrd="0" destOrd="0" presId="urn:microsoft.com/office/officeart/2018/2/layout/IconVerticalSolidList"/>
    <dgm:cxn modelId="{D82425D5-934A-4CF7-B98C-50BA130EAACD}" srcId="{E5AE8320-1925-4037-AD8F-CCE3C7A777BD}" destId="{C3D30B47-3227-4150-99B6-3CBC06BB3357}" srcOrd="2" destOrd="0" parTransId="{1F925D97-BD46-40E8-8862-8EC2AF05DA93}" sibTransId="{75B067F0-6171-48D8-814A-9620B789A5B8}"/>
    <dgm:cxn modelId="{25DE99A5-1CE8-4393-B32B-74C196B9A7A7}" type="presParOf" srcId="{363AF168-9904-4255-A751-87A43DF92F54}" destId="{EC3F1A4E-444B-4BE2-AE2D-9C979F06419B}" srcOrd="0" destOrd="0" presId="urn:microsoft.com/office/officeart/2018/2/layout/IconVerticalSolidList"/>
    <dgm:cxn modelId="{8A9690E4-51DF-488F-A3D4-BED6BA11D27D}" type="presParOf" srcId="{EC3F1A4E-444B-4BE2-AE2D-9C979F06419B}" destId="{774FDCB0-95AF-4B51-93E0-EA1B52A898B0}" srcOrd="0" destOrd="0" presId="urn:microsoft.com/office/officeart/2018/2/layout/IconVerticalSolidList"/>
    <dgm:cxn modelId="{0C942F2C-231D-4AB1-87AB-A0066165C2C7}" type="presParOf" srcId="{EC3F1A4E-444B-4BE2-AE2D-9C979F06419B}" destId="{B8C403EB-AE02-48CB-99D1-C2E9F04667B6}" srcOrd="1" destOrd="0" presId="urn:microsoft.com/office/officeart/2018/2/layout/IconVerticalSolidList"/>
    <dgm:cxn modelId="{6EAC7DE9-97DF-4557-B166-7AA39C26A742}" type="presParOf" srcId="{EC3F1A4E-444B-4BE2-AE2D-9C979F06419B}" destId="{7F8D2529-4E14-47F5-9D06-062197DC4C2E}" srcOrd="2" destOrd="0" presId="urn:microsoft.com/office/officeart/2018/2/layout/IconVerticalSolidList"/>
    <dgm:cxn modelId="{55017F8C-E1B0-4376-BDEB-61865750C5E8}" type="presParOf" srcId="{EC3F1A4E-444B-4BE2-AE2D-9C979F06419B}" destId="{455C82F6-161D-4AD7-ABCB-C245D8B5121A}" srcOrd="3" destOrd="0" presId="urn:microsoft.com/office/officeart/2018/2/layout/IconVerticalSolidList"/>
    <dgm:cxn modelId="{F08AAA22-575C-47B4-AB8A-135094DD26D4}" type="presParOf" srcId="{363AF168-9904-4255-A751-87A43DF92F54}" destId="{77C6A173-B229-4AC3-9719-4B1944EA54F1}" srcOrd="1" destOrd="0" presId="urn:microsoft.com/office/officeart/2018/2/layout/IconVerticalSolidList"/>
    <dgm:cxn modelId="{77FF5EDA-283C-4E80-AF8C-A76D56E5B795}" type="presParOf" srcId="{363AF168-9904-4255-A751-87A43DF92F54}" destId="{68F0C9DB-380E-4315-9140-05CE915883B0}" srcOrd="2" destOrd="0" presId="urn:microsoft.com/office/officeart/2018/2/layout/IconVerticalSolidList"/>
    <dgm:cxn modelId="{62E84113-ABB7-4566-BA92-409D69D088AD}" type="presParOf" srcId="{68F0C9DB-380E-4315-9140-05CE915883B0}" destId="{FD68D321-9F3F-414B-A1EC-D63F85682FDC}" srcOrd="0" destOrd="0" presId="urn:microsoft.com/office/officeart/2018/2/layout/IconVerticalSolidList"/>
    <dgm:cxn modelId="{56086297-A59A-4F68-8B14-E0DBF8E86F05}" type="presParOf" srcId="{68F0C9DB-380E-4315-9140-05CE915883B0}" destId="{A4712CA9-9E21-4715-8E1D-08FE3AC541C9}" srcOrd="1" destOrd="0" presId="urn:microsoft.com/office/officeart/2018/2/layout/IconVerticalSolidList"/>
    <dgm:cxn modelId="{69EFAAD6-9ACE-41C0-B8C1-E37BCEBA8224}" type="presParOf" srcId="{68F0C9DB-380E-4315-9140-05CE915883B0}" destId="{74C0D07D-DDE9-4CBB-953B-AD8C42A7E244}" srcOrd="2" destOrd="0" presId="urn:microsoft.com/office/officeart/2018/2/layout/IconVerticalSolidList"/>
    <dgm:cxn modelId="{7D61C400-4ACD-488F-945D-829877BBA905}" type="presParOf" srcId="{68F0C9DB-380E-4315-9140-05CE915883B0}" destId="{9E524173-44EF-41DE-84D2-3393FDF65021}" srcOrd="3" destOrd="0" presId="urn:microsoft.com/office/officeart/2018/2/layout/IconVerticalSolidList"/>
    <dgm:cxn modelId="{96127C08-AE0F-4B3F-92E7-EA6AA6F19EAB}" type="presParOf" srcId="{363AF168-9904-4255-A751-87A43DF92F54}" destId="{70306A7F-420E-4FA4-BAF9-0535C293B53F}" srcOrd="3" destOrd="0" presId="urn:microsoft.com/office/officeart/2018/2/layout/IconVerticalSolidList"/>
    <dgm:cxn modelId="{DFE5930F-05E7-4BAC-B6DA-B81A750ABFC9}" type="presParOf" srcId="{363AF168-9904-4255-A751-87A43DF92F54}" destId="{19007B49-9541-4A44-9EE9-77B0F24BE309}" srcOrd="4" destOrd="0" presId="urn:microsoft.com/office/officeart/2018/2/layout/IconVerticalSolidList"/>
    <dgm:cxn modelId="{74CD97E1-F656-4FA4-BFBC-F23EEA80DECC}" type="presParOf" srcId="{19007B49-9541-4A44-9EE9-77B0F24BE309}" destId="{14C5B08D-E35E-4753-99C8-B039ED7401A8}" srcOrd="0" destOrd="0" presId="urn:microsoft.com/office/officeart/2018/2/layout/IconVerticalSolidList"/>
    <dgm:cxn modelId="{C9D57BD7-E593-4FA0-BF31-F64654B365D3}" type="presParOf" srcId="{19007B49-9541-4A44-9EE9-77B0F24BE309}" destId="{A57D451E-66A8-496F-9CDA-EF6E8B02F901}" srcOrd="1" destOrd="0" presId="urn:microsoft.com/office/officeart/2018/2/layout/IconVerticalSolidList"/>
    <dgm:cxn modelId="{A963A4E3-A91D-46A9-B106-DEC970EC3BFD}" type="presParOf" srcId="{19007B49-9541-4A44-9EE9-77B0F24BE309}" destId="{0001B21A-1EF7-4961-86D2-10542A49915A}" srcOrd="2" destOrd="0" presId="urn:microsoft.com/office/officeart/2018/2/layout/IconVerticalSolidList"/>
    <dgm:cxn modelId="{9C3E5175-AAAF-409C-87CA-9C7603E1A6D0}" type="presParOf" srcId="{19007B49-9541-4A44-9EE9-77B0F24BE309}" destId="{7862BCEE-C502-4C5B-90CD-64ECC2591D93}" srcOrd="3" destOrd="0" presId="urn:microsoft.com/office/officeart/2018/2/layout/IconVerticalSolidList"/>
    <dgm:cxn modelId="{29F6D526-5EB2-40BE-B485-61581BE6A1AF}" type="presParOf" srcId="{363AF168-9904-4255-A751-87A43DF92F54}" destId="{8351DF1F-6DE4-4458-86AA-AE46F1A59190}" srcOrd="5" destOrd="0" presId="urn:microsoft.com/office/officeart/2018/2/layout/IconVerticalSolidList"/>
    <dgm:cxn modelId="{F7956FAF-41AB-4654-AB83-524338DD40BC}" type="presParOf" srcId="{363AF168-9904-4255-A751-87A43DF92F54}" destId="{BA7F496C-8377-4B4C-B95C-6CD8E89042EC}" srcOrd="6" destOrd="0" presId="urn:microsoft.com/office/officeart/2018/2/layout/IconVerticalSolidList"/>
    <dgm:cxn modelId="{DD61BAA4-A625-4C80-8840-6E049BE12107}" type="presParOf" srcId="{BA7F496C-8377-4B4C-B95C-6CD8E89042EC}" destId="{3D22A4E8-7B94-48EE-9250-F50D501516B0}" srcOrd="0" destOrd="0" presId="urn:microsoft.com/office/officeart/2018/2/layout/IconVerticalSolidList"/>
    <dgm:cxn modelId="{986B7884-F04F-480D-8582-258DC65B1D93}" type="presParOf" srcId="{BA7F496C-8377-4B4C-B95C-6CD8E89042EC}" destId="{5B620E0B-3735-4CF3-A4BF-B479E7528D75}" srcOrd="1" destOrd="0" presId="urn:microsoft.com/office/officeart/2018/2/layout/IconVerticalSolidList"/>
    <dgm:cxn modelId="{4ACC009D-32D1-4AAA-937B-B99E61D13BAF}" type="presParOf" srcId="{BA7F496C-8377-4B4C-B95C-6CD8E89042EC}" destId="{3EE9E058-0A42-472E-892D-CBF7C07268A2}" srcOrd="2" destOrd="0" presId="urn:microsoft.com/office/officeart/2018/2/layout/IconVerticalSolidList"/>
    <dgm:cxn modelId="{7CCB03CF-2032-49CE-92AC-D8997F335251}" type="presParOf" srcId="{BA7F496C-8377-4B4C-B95C-6CD8E89042EC}" destId="{4BDC2170-30E2-4535-9899-6E270553D2FF}" srcOrd="3" destOrd="0" presId="urn:microsoft.com/office/officeart/2018/2/layout/IconVerticalSolidList"/>
    <dgm:cxn modelId="{4614F581-A4FC-4A4D-ACF7-6D506F6DAD0C}" type="presParOf" srcId="{363AF168-9904-4255-A751-87A43DF92F54}" destId="{589D0E26-5C83-4FD5-A8E7-072B62139CDB}" srcOrd="7" destOrd="0" presId="urn:microsoft.com/office/officeart/2018/2/layout/IconVerticalSolidList"/>
    <dgm:cxn modelId="{F99A79F0-B7F2-4413-B7E1-B43D8D0AC1F1}" type="presParOf" srcId="{363AF168-9904-4255-A751-87A43DF92F54}" destId="{7254F356-E60F-4C13-8B89-17569B7D12D0}" srcOrd="8" destOrd="0" presId="urn:microsoft.com/office/officeart/2018/2/layout/IconVerticalSolidList"/>
    <dgm:cxn modelId="{8F61B48B-4CD3-459E-883C-97EBA1644325}" type="presParOf" srcId="{7254F356-E60F-4C13-8B89-17569B7D12D0}" destId="{3D4902D8-062A-4E4B-B54D-04BD96A9C401}" srcOrd="0" destOrd="0" presId="urn:microsoft.com/office/officeart/2018/2/layout/IconVerticalSolidList"/>
    <dgm:cxn modelId="{0F13E40D-E0B5-4C2C-8D0E-BF935B9419AC}" type="presParOf" srcId="{7254F356-E60F-4C13-8B89-17569B7D12D0}" destId="{898BCFC8-8FB8-4FF3-82B6-0784E55B7BB7}" srcOrd="1" destOrd="0" presId="urn:microsoft.com/office/officeart/2018/2/layout/IconVerticalSolidList"/>
    <dgm:cxn modelId="{FDF2EDF0-A657-492D-9494-E517A2119945}" type="presParOf" srcId="{7254F356-E60F-4C13-8B89-17569B7D12D0}" destId="{013A9051-8BC9-45EB-8EA1-C846AD33AE43}" srcOrd="2" destOrd="0" presId="urn:microsoft.com/office/officeart/2018/2/layout/IconVerticalSolidList"/>
    <dgm:cxn modelId="{D64D9F85-673E-43F6-9AA4-437DD4531D28}" type="presParOf" srcId="{7254F356-E60F-4C13-8B89-17569B7D12D0}" destId="{0DC9754E-016D-4970-B754-C0DEB561EE8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0FB07204-AA23-4B5F-970F-27EEA014E1E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4C34DF3-5B08-4499-875F-42CAD27AD263}">
      <dgm:prSet/>
      <dgm:spPr/>
      <dgm:t>
        <a:bodyPr/>
        <a:lstStyle/>
        <a:p>
          <a:r>
            <a:rPr lang="en-GB"/>
            <a:t>There are various systems for referencing</a:t>
          </a:r>
          <a:endParaRPr lang="en-US"/>
        </a:p>
      </dgm:t>
    </dgm:pt>
    <dgm:pt modelId="{8B0F5B6A-87D6-46CF-8041-A51057F0BEFA}" type="parTrans" cxnId="{028267C4-805A-47AB-A29A-0A6ABC396543}">
      <dgm:prSet/>
      <dgm:spPr/>
      <dgm:t>
        <a:bodyPr/>
        <a:lstStyle/>
        <a:p>
          <a:endParaRPr lang="en-US"/>
        </a:p>
      </dgm:t>
    </dgm:pt>
    <dgm:pt modelId="{1917D37F-C2E7-47BB-AF14-BCFCEC96FDE4}" type="sibTrans" cxnId="{028267C4-805A-47AB-A29A-0A6ABC396543}">
      <dgm:prSet/>
      <dgm:spPr/>
      <dgm:t>
        <a:bodyPr/>
        <a:lstStyle/>
        <a:p>
          <a:endParaRPr lang="en-US"/>
        </a:p>
      </dgm:t>
    </dgm:pt>
    <dgm:pt modelId="{46163EA2-5EDF-4E30-A82C-91B13E1B8C0E}">
      <dgm:prSet/>
      <dgm:spPr/>
      <dgm:t>
        <a:bodyPr/>
        <a:lstStyle/>
        <a:p>
          <a:r>
            <a:rPr lang="en-GB"/>
            <a:t>Harvard Referencing System is what we use</a:t>
          </a:r>
          <a:endParaRPr lang="en-US"/>
        </a:p>
      </dgm:t>
    </dgm:pt>
    <dgm:pt modelId="{9BE40E7B-2F22-4276-8DF3-D7D25F518FF1}" type="parTrans" cxnId="{E67C4D87-04D0-4E6B-ADC4-4D51A99FA1D1}">
      <dgm:prSet/>
      <dgm:spPr/>
      <dgm:t>
        <a:bodyPr/>
        <a:lstStyle/>
        <a:p>
          <a:endParaRPr lang="en-US"/>
        </a:p>
      </dgm:t>
    </dgm:pt>
    <dgm:pt modelId="{6FA03BEB-B9B2-4991-A8E0-25788687B743}" type="sibTrans" cxnId="{E67C4D87-04D0-4E6B-ADC4-4D51A99FA1D1}">
      <dgm:prSet/>
      <dgm:spPr/>
      <dgm:t>
        <a:bodyPr/>
        <a:lstStyle/>
        <a:p>
          <a:endParaRPr lang="en-US"/>
        </a:p>
      </dgm:t>
    </dgm:pt>
    <dgm:pt modelId="{9F03ABB6-ECBB-4979-A7A1-96E4027FC87A}">
      <dgm:prSet/>
      <dgm:spPr/>
      <dgm:t>
        <a:bodyPr/>
        <a:lstStyle/>
        <a:p>
          <a:r>
            <a:rPr lang="en-GB"/>
            <a:t>We are required to provide…</a:t>
          </a:r>
          <a:endParaRPr lang="en-US"/>
        </a:p>
      </dgm:t>
    </dgm:pt>
    <dgm:pt modelId="{D91F4ACA-5651-465E-895F-9464849117EF}" type="parTrans" cxnId="{FDB2F844-3775-433D-AB9A-549CA9057F81}">
      <dgm:prSet/>
      <dgm:spPr/>
      <dgm:t>
        <a:bodyPr/>
        <a:lstStyle/>
        <a:p>
          <a:endParaRPr lang="en-US"/>
        </a:p>
      </dgm:t>
    </dgm:pt>
    <dgm:pt modelId="{56D1A92F-5FDC-4CDA-B4C7-06D3A78D3AB1}" type="sibTrans" cxnId="{FDB2F844-3775-433D-AB9A-549CA9057F81}">
      <dgm:prSet/>
      <dgm:spPr/>
      <dgm:t>
        <a:bodyPr/>
        <a:lstStyle/>
        <a:p>
          <a:endParaRPr lang="en-US"/>
        </a:p>
      </dgm:t>
    </dgm:pt>
    <dgm:pt modelId="{188FFFCA-3446-4C86-9FDE-001DF0EA120E}">
      <dgm:prSet/>
      <dgm:spPr/>
      <dgm:t>
        <a:bodyPr/>
        <a:lstStyle/>
        <a:p>
          <a:r>
            <a:rPr lang="en-GB"/>
            <a:t>Brief details only, within the main body of the assignment.</a:t>
          </a:r>
          <a:endParaRPr lang="en-US"/>
        </a:p>
      </dgm:t>
    </dgm:pt>
    <dgm:pt modelId="{83FC73EC-3859-47B9-AA82-76F86E8F9EFF}" type="parTrans" cxnId="{45C6B668-834F-43CB-B2DF-68DFD1F76347}">
      <dgm:prSet/>
      <dgm:spPr/>
      <dgm:t>
        <a:bodyPr/>
        <a:lstStyle/>
        <a:p>
          <a:endParaRPr lang="en-US"/>
        </a:p>
      </dgm:t>
    </dgm:pt>
    <dgm:pt modelId="{1D53A222-8620-4D18-998B-764A90ED95D9}" type="sibTrans" cxnId="{45C6B668-834F-43CB-B2DF-68DFD1F76347}">
      <dgm:prSet/>
      <dgm:spPr/>
      <dgm:t>
        <a:bodyPr/>
        <a:lstStyle/>
        <a:p>
          <a:endParaRPr lang="en-US"/>
        </a:p>
      </dgm:t>
    </dgm:pt>
    <dgm:pt modelId="{167AE247-AF51-40C6-861B-B77AA287A90D}">
      <dgm:prSet/>
      <dgm:spPr/>
      <dgm:t>
        <a:bodyPr/>
        <a:lstStyle/>
        <a:p>
          <a:r>
            <a:rPr lang="en-GB"/>
            <a:t>Full details, in the reference list at the end of your assignment.</a:t>
          </a:r>
          <a:endParaRPr lang="en-US"/>
        </a:p>
      </dgm:t>
    </dgm:pt>
    <dgm:pt modelId="{C4B308AA-3281-4602-A9A6-0EC4AF871F62}" type="parTrans" cxnId="{82E12970-97D9-4596-9FD9-5788CF490112}">
      <dgm:prSet/>
      <dgm:spPr/>
      <dgm:t>
        <a:bodyPr/>
        <a:lstStyle/>
        <a:p>
          <a:endParaRPr lang="en-US"/>
        </a:p>
      </dgm:t>
    </dgm:pt>
    <dgm:pt modelId="{3E174CDE-3E07-4134-B84E-E5B6ADA133F8}" type="sibTrans" cxnId="{82E12970-97D9-4596-9FD9-5788CF490112}">
      <dgm:prSet/>
      <dgm:spPr/>
      <dgm:t>
        <a:bodyPr/>
        <a:lstStyle/>
        <a:p>
          <a:endParaRPr lang="en-US"/>
        </a:p>
      </dgm:t>
    </dgm:pt>
    <dgm:pt modelId="{E666FB31-6698-482F-9ED0-DFE85DF51B47}" type="pres">
      <dgm:prSet presAssocID="{0FB07204-AA23-4B5F-970F-27EEA014E1EA}" presName="root" presStyleCnt="0">
        <dgm:presLayoutVars>
          <dgm:dir/>
          <dgm:resizeHandles val="exact"/>
        </dgm:presLayoutVars>
      </dgm:prSet>
      <dgm:spPr/>
    </dgm:pt>
    <dgm:pt modelId="{172C1C8D-104D-42A6-940B-5CA0EAE018FE}" type="pres">
      <dgm:prSet presAssocID="{64C34DF3-5B08-4499-875F-42CAD27AD263}" presName="compNode" presStyleCnt="0"/>
      <dgm:spPr/>
    </dgm:pt>
    <dgm:pt modelId="{1C948E5A-C7E8-4940-B589-30995A363452}" type="pres">
      <dgm:prSet presAssocID="{64C34DF3-5B08-4499-875F-42CAD27AD263}" presName="bgRect" presStyleLbl="bgShp" presStyleIdx="0" presStyleCnt="5"/>
      <dgm:spPr/>
    </dgm:pt>
    <dgm:pt modelId="{F80C1CE2-B3F8-4149-8B33-B25AB1D3C013}" type="pres">
      <dgm:prSet presAssocID="{64C34DF3-5B08-4499-875F-42CAD27AD26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puter"/>
        </a:ext>
      </dgm:extLst>
    </dgm:pt>
    <dgm:pt modelId="{54D4E77D-8150-4166-94A2-CE77BF5A5F03}" type="pres">
      <dgm:prSet presAssocID="{64C34DF3-5B08-4499-875F-42CAD27AD263}" presName="spaceRect" presStyleCnt="0"/>
      <dgm:spPr/>
    </dgm:pt>
    <dgm:pt modelId="{FBB93194-8642-43C8-9741-A3035663B68C}" type="pres">
      <dgm:prSet presAssocID="{64C34DF3-5B08-4499-875F-42CAD27AD263}" presName="parTx" presStyleLbl="revTx" presStyleIdx="0" presStyleCnt="5">
        <dgm:presLayoutVars>
          <dgm:chMax val="0"/>
          <dgm:chPref val="0"/>
        </dgm:presLayoutVars>
      </dgm:prSet>
      <dgm:spPr/>
    </dgm:pt>
    <dgm:pt modelId="{9B29A93F-EBE3-4F69-B18B-4461F3CBB768}" type="pres">
      <dgm:prSet presAssocID="{1917D37F-C2E7-47BB-AF14-BCFCEC96FDE4}" presName="sibTrans" presStyleCnt="0"/>
      <dgm:spPr/>
    </dgm:pt>
    <dgm:pt modelId="{45ED8A9E-7DC7-46C3-A189-5480EEB59C91}" type="pres">
      <dgm:prSet presAssocID="{46163EA2-5EDF-4E30-A82C-91B13E1B8C0E}" presName="compNode" presStyleCnt="0"/>
      <dgm:spPr/>
    </dgm:pt>
    <dgm:pt modelId="{1CD8C53E-9C6C-4A2B-B4C1-5B325743201B}" type="pres">
      <dgm:prSet presAssocID="{46163EA2-5EDF-4E30-A82C-91B13E1B8C0E}" presName="bgRect" presStyleLbl="bgShp" presStyleIdx="1" presStyleCnt="5"/>
      <dgm:spPr/>
    </dgm:pt>
    <dgm:pt modelId="{D506B599-257D-441E-9F93-ECEA99841969}" type="pres">
      <dgm:prSet presAssocID="{46163EA2-5EDF-4E30-A82C-91B13E1B8C0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E49E8F6E-DB57-4B60-B747-23EA81DBFC34}" type="pres">
      <dgm:prSet presAssocID="{46163EA2-5EDF-4E30-A82C-91B13E1B8C0E}" presName="spaceRect" presStyleCnt="0"/>
      <dgm:spPr/>
    </dgm:pt>
    <dgm:pt modelId="{5F70273C-C1FF-4C1C-B184-E78FCD42049D}" type="pres">
      <dgm:prSet presAssocID="{46163EA2-5EDF-4E30-A82C-91B13E1B8C0E}" presName="parTx" presStyleLbl="revTx" presStyleIdx="1" presStyleCnt="5">
        <dgm:presLayoutVars>
          <dgm:chMax val="0"/>
          <dgm:chPref val="0"/>
        </dgm:presLayoutVars>
      </dgm:prSet>
      <dgm:spPr/>
    </dgm:pt>
    <dgm:pt modelId="{53528FB5-C9AC-47D6-B226-CADD20A2F30E}" type="pres">
      <dgm:prSet presAssocID="{6FA03BEB-B9B2-4991-A8E0-25788687B743}" presName="sibTrans" presStyleCnt="0"/>
      <dgm:spPr/>
    </dgm:pt>
    <dgm:pt modelId="{396E1A61-69CE-40A8-9860-CFDD4594BE86}" type="pres">
      <dgm:prSet presAssocID="{9F03ABB6-ECBB-4979-A7A1-96E4027FC87A}" presName="compNode" presStyleCnt="0"/>
      <dgm:spPr/>
    </dgm:pt>
    <dgm:pt modelId="{2407C11F-E621-443E-9FE9-87BD84DE5EEB}" type="pres">
      <dgm:prSet presAssocID="{9F03ABB6-ECBB-4979-A7A1-96E4027FC87A}" presName="bgRect" presStyleLbl="bgShp" presStyleIdx="2" presStyleCnt="5"/>
      <dgm:spPr/>
    </dgm:pt>
    <dgm:pt modelId="{A9E5068D-6A5F-462C-90D3-F8200E9DA459}" type="pres">
      <dgm:prSet presAssocID="{9F03ABB6-ECBB-4979-A7A1-96E4027FC87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actory"/>
        </a:ext>
      </dgm:extLst>
    </dgm:pt>
    <dgm:pt modelId="{C6E351C3-ABAA-44C8-B51A-B563802DD87C}" type="pres">
      <dgm:prSet presAssocID="{9F03ABB6-ECBB-4979-A7A1-96E4027FC87A}" presName="spaceRect" presStyleCnt="0"/>
      <dgm:spPr/>
    </dgm:pt>
    <dgm:pt modelId="{4895F404-2F06-47F8-8A6E-6131C6CADB20}" type="pres">
      <dgm:prSet presAssocID="{9F03ABB6-ECBB-4979-A7A1-96E4027FC87A}" presName="parTx" presStyleLbl="revTx" presStyleIdx="2" presStyleCnt="5">
        <dgm:presLayoutVars>
          <dgm:chMax val="0"/>
          <dgm:chPref val="0"/>
        </dgm:presLayoutVars>
      </dgm:prSet>
      <dgm:spPr/>
    </dgm:pt>
    <dgm:pt modelId="{D22C8AE5-9D63-49E3-B3EE-D3FE3CB36FC6}" type="pres">
      <dgm:prSet presAssocID="{56D1A92F-5FDC-4CDA-B4C7-06D3A78D3AB1}" presName="sibTrans" presStyleCnt="0"/>
      <dgm:spPr/>
    </dgm:pt>
    <dgm:pt modelId="{3F0058ED-6F48-4EE4-A6A6-0F36F1035753}" type="pres">
      <dgm:prSet presAssocID="{188FFFCA-3446-4C86-9FDE-001DF0EA120E}" presName="compNode" presStyleCnt="0"/>
      <dgm:spPr/>
    </dgm:pt>
    <dgm:pt modelId="{724992CB-F816-4CE0-B10D-B1AE3697873B}" type="pres">
      <dgm:prSet presAssocID="{188FFFCA-3446-4C86-9FDE-001DF0EA120E}" presName="bgRect" presStyleLbl="bgShp" presStyleIdx="3" presStyleCnt="5"/>
      <dgm:spPr/>
    </dgm:pt>
    <dgm:pt modelId="{1B77519D-AC50-48C0-9D48-712B459CC98C}" type="pres">
      <dgm:prSet presAssocID="{188FFFCA-3446-4C86-9FDE-001DF0EA120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otes"/>
        </a:ext>
      </dgm:extLst>
    </dgm:pt>
    <dgm:pt modelId="{786B80B9-564E-40E4-8C18-56F898DD40C1}" type="pres">
      <dgm:prSet presAssocID="{188FFFCA-3446-4C86-9FDE-001DF0EA120E}" presName="spaceRect" presStyleCnt="0"/>
      <dgm:spPr/>
    </dgm:pt>
    <dgm:pt modelId="{F1EFAC17-5EA1-411D-966E-09704204127B}" type="pres">
      <dgm:prSet presAssocID="{188FFFCA-3446-4C86-9FDE-001DF0EA120E}" presName="parTx" presStyleLbl="revTx" presStyleIdx="3" presStyleCnt="5">
        <dgm:presLayoutVars>
          <dgm:chMax val="0"/>
          <dgm:chPref val="0"/>
        </dgm:presLayoutVars>
      </dgm:prSet>
      <dgm:spPr/>
    </dgm:pt>
    <dgm:pt modelId="{C4E5A10D-D7FC-4BF6-B5E3-09E6A19A9F1E}" type="pres">
      <dgm:prSet presAssocID="{1D53A222-8620-4D18-998B-764A90ED95D9}" presName="sibTrans" presStyleCnt="0"/>
      <dgm:spPr/>
    </dgm:pt>
    <dgm:pt modelId="{A8AE2BA2-F43C-4848-A7AD-63C1F8F1A3DF}" type="pres">
      <dgm:prSet presAssocID="{167AE247-AF51-40C6-861B-B77AA287A90D}" presName="compNode" presStyleCnt="0"/>
      <dgm:spPr/>
    </dgm:pt>
    <dgm:pt modelId="{2F820A71-0BC9-4593-8BC3-3613B53D7E73}" type="pres">
      <dgm:prSet presAssocID="{167AE247-AF51-40C6-861B-B77AA287A90D}" presName="bgRect" presStyleLbl="bgShp" presStyleIdx="4" presStyleCnt="5"/>
      <dgm:spPr/>
    </dgm:pt>
    <dgm:pt modelId="{086B93FA-EE03-489A-A914-9FD790FA7EB5}" type="pres">
      <dgm:prSet presAssocID="{167AE247-AF51-40C6-861B-B77AA287A90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osed Quotation Mark"/>
        </a:ext>
      </dgm:extLst>
    </dgm:pt>
    <dgm:pt modelId="{670FA2FA-ACC3-4E4D-A422-90D1890304FC}" type="pres">
      <dgm:prSet presAssocID="{167AE247-AF51-40C6-861B-B77AA287A90D}" presName="spaceRect" presStyleCnt="0"/>
      <dgm:spPr/>
    </dgm:pt>
    <dgm:pt modelId="{890F41A8-229B-49D0-8A35-5B8BEC6880C5}" type="pres">
      <dgm:prSet presAssocID="{167AE247-AF51-40C6-861B-B77AA287A90D}" presName="parTx" presStyleLbl="revTx" presStyleIdx="4" presStyleCnt="5">
        <dgm:presLayoutVars>
          <dgm:chMax val="0"/>
          <dgm:chPref val="0"/>
        </dgm:presLayoutVars>
      </dgm:prSet>
      <dgm:spPr/>
    </dgm:pt>
  </dgm:ptLst>
  <dgm:cxnLst>
    <dgm:cxn modelId="{A1082E07-AB81-46BD-9264-1C6274C0BCAC}" type="presOf" srcId="{9F03ABB6-ECBB-4979-A7A1-96E4027FC87A}" destId="{4895F404-2F06-47F8-8A6E-6131C6CADB20}" srcOrd="0" destOrd="0" presId="urn:microsoft.com/office/officeart/2018/2/layout/IconVerticalSolidList"/>
    <dgm:cxn modelId="{A1535C34-CB43-4384-9013-8015E152E203}" type="presOf" srcId="{0FB07204-AA23-4B5F-970F-27EEA014E1EA}" destId="{E666FB31-6698-482F-9ED0-DFE85DF51B47}" srcOrd="0" destOrd="0" presId="urn:microsoft.com/office/officeart/2018/2/layout/IconVerticalSolidList"/>
    <dgm:cxn modelId="{B6E72C3A-FBF6-49F4-834E-A7129A1CFA4A}" type="presOf" srcId="{46163EA2-5EDF-4E30-A82C-91B13E1B8C0E}" destId="{5F70273C-C1FF-4C1C-B184-E78FCD42049D}" srcOrd="0" destOrd="0" presId="urn:microsoft.com/office/officeart/2018/2/layout/IconVerticalSolidList"/>
    <dgm:cxn modelId="{FDB2F844-3775-433D-AB9A-549CA9057F81}" srcId="{0FB07204-AA23-4B5F-970F-27EEA014E1EA}" destId="{9F03ABB6-ECBB-4979-A7A1-96E4027FC87A}" srcOrd="2" destOrd="0" parTransId="{D91F4ACA-5651-465E-895F-9464849117EF}" sibTransId="{56D1A92F-5FDC-4CDA-B4C7-06D3A78D3AB1}"/>
    <dgm:cxn modelId="{45C6B668-834F-43CB-B2DF-68DFD1F76347}" srcId="{0FB07204-AA23-4B5F-970F-27EEA014E1EA}" destId="{188FFFCA-3446-4C86-9FDE-001DF0EA120E}" srcOrd="3" destOrd="0" parTransId="{83FC73EC-3859-47B9-AA82-76F86E8F9EFF}" sibTransId="{1D53A222-8620-4D18-998B-764A90ED95D9}"/>
    <dgm:cxn modelId="{82E12970-97D9-4596-9FD9-5788CF490112}" srcId="{0FB07204-AA23-4B5F-970F-27EEA014E1EA}" destId="{167AE247-AF51-40C6-861B-B77AA287A90D}" srcOrd="4" destOrd="0" parTransId="{C4B308AA-3281-4602-A9A6-0EC4AF871F62}" sibTransId="{3E174CDE-3E07-4134-B84E-E5B6ADA133F8}"/>
    <dgm:cxn modelId="{A3B88F54-3670-42C5-8072-59170829C51D}" type="presOf" srcId="{188FFFCA-3446-4C86-9FDE-001DF0EA120E}" destId="{F1EFAC17-5EA1-411D-966E-09704204127B}" srcOrd="0" destOrd="0" presId="urn:microsoft.com/office/officeart/2018/2/layout/IconVerticalSolidList"/>
    <dgm:cxn modelId="{E67C4D87-04D0-4E6B-ADC4-4D51A99FA1D1}" srcId="{0FB07204-AA23-4B5F-970F-27EEA014E1EA}" destId="{46163EA2-5EDF-4E30-A82C-91B13E1B8C0E}" srcOrd="1" destOrd="0" parTransId="{9BE40E7B-2F22-4276-8DF3-D7D25F518FF1}" sibTransId="{6FA03BEB-B9B2-4991-A8E0-25788687B743}"/>
    <dgm:cxn modelId="{CFADEE87-2C0D-4F0A-9942-3A1CF32A66BE}" type="presOf" srcId="{64C34DF3-5B08-4499-875F-42CAD27AD263}" destId="{FBB93194-8642-43C8-9741-A3035663B68C}" srcOrd="0" destOrd="0" presId="urn:microsoft.com/office/officeart/2018/2/layout/IconVerticalSolidList"/>
    <dgm:cxn modelId="{5063B3BE-F51F-412A-BE99-C2094E385083}" type="presOf" srcId="{167AE247-AF51-40C6-861B-B77AA287A90D}" destId="{890F41A8-229B-49D0-8A35-5B8BEC6880C5}" srcOrd="0" destOrd="0" presId="urn:microsoft.com/office/officeart/2018/2/layout/IconVerticalSolidList"/>
    <dgm:cxn modelId="{028267C4-805A-47AB-A29A-0A6ABC396543}" srcId="{0FB07204-AA23-4B5F-970F-27EEA014E1EA}" destId="{64C34DF3-5B08-4499-875F-42CAD27AD263}" srcOrd="0" destOrd="0" parTransId="{8B0F5B6A-87D6-46CF-8041-A51057F0BEFA}" sibTransId="{1917D37F-C2E7-47BB-AF14-BCFCEC96FDE4}"/>
    <dgm:cxn modelId="{633CB375-57C8-453C-BFED-FD38A5EE0D95}" type="presParOf" srcId="{E666FB31-6698-482F-9ED0-DFE85DF51B47}" destId="{172C1C8D-104D-42A6-940B-5CA0EAE018FE}" srcOrd="0" destOrd="0" presId="urn:microsoft.com/office/officeart/2018/2/layout/IconVerticalSolidList"/>
    <dgm:cxn modelId="{7B6C0E2A-72E7-4848-9DED-B7B47068F435}" type="presParOf" srcId="{172C1C8D-104D-42A6-940B-5CA0EAE018FE}" destId="{1C948E5A-C7E8-4940-B589-30995A363452}" srcOrd="0" destOrd="0" presId="urn:microsoft.com/office/officeart/2018/2/layout/IconVerticalSolidList"/>
    <dgm:cxn modelId="{2208A0B9-64EE-46CC-9D79-90833706A19A}" type="presParOf" srcId="{172C1C8D-104D-42A6-940B-5CA0EAE018FE}" destId="{F80C1CE2-B3F8-4149-8B33-B25AB1D3C013}" srcOrd="1" destOrd="0" presId="urn:microsoft.com/office/officeart/2018/2/layout/IconVerticalSolidList"/>
    <dgm:cxn modelId="{53178563-0D58-4452-9120-C46F8CA29DE1}" type="presParOf" srcId="{172C1C8D-104D-42A6-940B-5CA0EAE018FE}" destId="{54D4E77D-8150-4166-94A2-CE77BF5A5F03}" srcOrd="2" destOrd="0" presId="urn:microsoft.com/office/officeart/2018/2/layout/IconVerticalSolidList"/>
    <dgm:cxn modelId="{D23ACAFC-A905-40A3-A4D9-6472A0B4138F}" type="presParOf" srcId="{172C1C8D-104D-42A6-940B-5CA0EAE018FE}" destId="{FBB93194-8642-43C8-9741-A3035663B68C}" srcOrd="3" destOrd="0" presId="urn:microsoft.com/office/officeart/2018/2/layout/IconVerticalSolidList"/>
    <dgm:cxn modelId="{B6F3204D-EB79-49F8-8E1C-62B9F4D35627}" type="presParOf" srcId="{E666FB31-6698-482F-9ED0-DFE85DF51B47}" destId="{9B29A93F-EBE3-4F69-B18B-4461F3CBB768}" srcOrd="1" destOrd="0" presId="urn:microsoft.com/office/officeart/2018/2/layout/IconVerticalSolidList"/>
    <dgm:cxn modelId="{EC3BFC01-0DB5-4867-B6CE-B92E6C6C365C}" type="presParOf" srcId="{E666FB31-6698-482F-9ED0-DFE85DF51B47}" destId="{45ED8A9E-7DC7-46C3-A189-5480EEB59C91}" srcOrd="2" destOrd="0" presId="urn:microsoft.com/office/officeart/2018/2/layout/IconVerticalSolidList"/>
    <dgm:cxn modelId="{3EC09645-076D-462C-BBAF-C4634EECBD96}" type="presParOf" srcId="{45ED8A9E-7DC7-46C3-A189-5480EEB59C91}" destId="{1CD8C53E-9C6C-4A2B-B4C1-5B325743201B}" srcOrd="0" destOrd="0" presId="urn:microsoft.com/office/officeart/2018/2/layout/IconVerticalSolidList"/>
    <dgm:cxn modelId="{622630C9-4BF2-46D9-AEB6-3AE9F4321E1B}" type="presParOf" srcId="{45ED8A9E-7DC7-46C3-A189-5480EEB59C91}" destId="{D506B599-257D-441E-9F93-ECEA99841969}" srcOrd="1" destOrd="0" presId="urn:microsoft.com/office/officeart/2018/2/layout/IconVerticalSolidList"/>
    <dgm:cxn modelId="{F6C8BF35-6C5A-4B7C-A7CC-40EBB5F2ABA1}" type="presParOf" srcId="{45ED8A9E-7DC7-46C3-A189-5480EEB59C91}" destId="{E49E8F6E-DB57-4B60-B747-23EA81DBFC34}" srcOrd="2" destOrd="0" presId="urn:microsoft.com/office/officeart/2018/2/layout/IconVerticalSolidList"/>
    <dgm:cxn modelId="{A71AD64B-79F1-4864-8C83-C0C2BC752CC0}" type="presParOf" srcId="{45ED8A9E-7DC7-46C3-A189-5480EEB59C91}" destId="{5F70273C-C1FF-4C1C-B184-E78FCD42049D}" srcOrd="3" destOrd="0" presId="urn:microsoft.com/office/officeart/2018/2/layout/IconVerticalSolidList"/>
    <dgm:cxn modelId="{3F826F3E-85C2-497C-9383-C5B04660F421}" type="presParOf" srcId="{E666FB31-6698-482F-9ED0-DFE85DF51B47}" destId="{53528FB5-C9AC-47D6-B226-CADD20A2F30E}" srcOrd="3" destOrd="0" presId="urn:microsoft.com/office/officeart/2018/2/layout/IconVerticalSolidList"/>
    <dgm:cxn modelId="{85A8E156-7E6B-48F0-9999-9E02A21C7024}" type="presParOf" srcId="{E666FB31-6698-482F-9ED0-DFE85DF51B47}" destId="{396E1A61-69CE-40A8-9860-CFDD4594BE86}" srcOrd="4" destOrd="0" presId="urn:microsoft.com/office/officeart/2018/2/layout/IconVerticalSolidList"/>
    <dgm:cxn modelId="{50AABFEC-01A3-4BB3-BC23-C617CA87DD7E}" type="presParOf" srcId="{396E1A61-69CE-40A8-9860-CFDD4594BE86}" destId="{2407C11F-E621-443E-9FE9-87BD84DE5EEB}" srcOrd="0" destOrd="0" presId="urn:microsoft.com/office/officeart/2018/2/layout/IconVerticalSolidList"/>
    <dgm:cxn modelId="{E00B0440-C937-4AE9-B54C-86D326295A7A}" type="presParOf" srcId="{396E1A61-69CE-40A8-9860-CFDD4594BE86}" destId="{A9E5068D-6A5F-462C-90D3-F8200E9DA459}" srcOrd="1" destOrd="0" presId="urn:microsoft.com/office/officeart/2018/2/layout/IconVerticalSolidList"/>
    <dgm:cxn modelId="{7AE8F1F5-1D2E-41FF-BFF0-193E68D0AC24}" type="presParOf" srcId="{396E1A61-69CE-40A8-9860-CFDD4594BE86}" destId="{C6E351C3-ABAA-44C8-B51A-B563802DD87C}" srcOrd="2" destOrd="0" presId="urn:microsoft.com/office/officeart/2018/2/layout/IconVerticalSolidList"/>
    <dgm:cxn modelId="{914BBE1F-8D5B-4F99-9698-A3686FC78A26}" type="presParOf" srcId="{396E1A61-69CE-40A8-9860-CFDD4594BE86}" destId="{4895F404-2F06-47F8-8A6E-6131C6CADB20}" srcOrd="3" destOrd="0" presId="urn:microsoft.com/office/officeart/2018/2/layout/IconVerticalSolidList"/>
    <dgm:cxn modelId="{D769382E-1AB2-47F3-BA56-642C08487E1D}" type="presParOf" srcId="{E666FB31-6698-482F-9ED0-DFE85DF51B47}" destId="{D22C8AE5-9D63-49E3-B3EE-D3FE3CB36FC6}" srcOrd="5" destOrd="0" presId="urn:microsoft.com/office/officeart/2018/2/layout/IconVerticalSolidList"/>
    <dgm:cxn modelId="{2464EBEF-B3A9-487A-97A2-03F195660065}" type="presParOf" srcId="{E666FB31-6698-482F-9ED0-DFE85DF51B47}" destId="{3F0058ED-6F48-4EE4-A6A6-0F36F1035753}" srcOrd="6" destOrd="0" presId="urn:microsoft.com/office/officeart/2018/2/layout/IconVerticalSolidList"/>
    <dgm:cxn modelId="{938A1ACD-1EEC-417B-BCBF-33BED1E36CC2}" type="presParOf" srcId="{3F0058ED-6F48-4EE4-A6A6-0F36F1035753}" destId="{724992CB-F816-4CE0-B10D-B1AE3697873B}" srcOrd="0" destOrd="0" presId="urn:microsoft.com/office/officeart/2018/2/layout/IconVerticalSolidList"/>
    <dgm:cxn modelId="{0854D82A-FC25-4BB6-BB66-346E5FC8654F}" type="presParOf" srcId="{3F0058ED-6F48-4EE4-A6A6-0F36F1035753}" destId="{1B77519D-AC50-48C0-9D48-712B459CC98C}" srcOrd="1" destOrd="0" presId="urn:microsoft.com/office/officeart/2018/2/layout/IconVerticalSolidList"/>
    <dgm:cxn modelId="{BAA60BD7-D974-443B-8A8E-91CF01D1C8EC}" type="presParOf" srcId="{3F0058ED-6F48-4EE4-A6A6-0F36F1035753}" destId="{786B80B9-564E-40E4-8C18-56F898DD40C1}" srcOrd="2" destOrd="0" presId="urn:microsoft.com/office/officeart/2018/2/layout/IconVerticalSolidList"/>
    <dgm:cxn modelId="{9855E5C0-AC19-4214-96B4-A8D25926E949}" type="presParOf" srcId="{3F0058ED-6F48-4EE4-A6A6-0F36F1035753}" destId="{F1EFAC17-5EA1-411D-966E-09704204127B}" srcOrd="3" destOrd="0" presId="urn:microsoft.com/office/officeart/2018/2/layout/IconVerticalSolidList"/>
    <dgm:cxn modelId="{0AF419CD-370E-4D02-8742-CE8A80AB9AB0}" type="presParOf" srcId="{E666FB31-6698-482F-9ED0-DFE85DF51B47}" destId="{C4E5A10D-D7FC-4BF6-B5E3-09E6A19A9F1E}" srcOrd="7" destOrd="0" presId="urn:microsoft.com/office/officeart/2018/2/layout/IconVerticalSolidList"/>
    <dgm:cxn modelId="{559A07FC-125D-49DA-93F3-B715B6346F0B}" type="presParOf" srcId="{E666FB31-6698-482F-9ED0-DFE85DF51B47}" destId="{A8AE2BA2-F43C-4848-A7AD-63C1F8F1A3DF}" srcOrd="8" destOrd="0" presId="urn:microsoft.com/office/officeart/2018/2/layout/IconVerticalSolidList"/>
    <dgm:cxn modelId="{406F5F3F-9B7F-4C3F-A922-ADB13CDB19EF}" type="presParOf" srcId="{A8AE2BA2-F43C-4848-A7AD-63C1F8F1A3DF}" destId="{2F820A71-0BC9-4593-8BC3-3613B53D7E73}" srcOrd="0" destOrd="0" presId="urn:microsoft.com/office/officeart/2018/2/layout/IconVerticalSolidList"/>
    <dgm:cxn modelId="{B77F964B-3289-4D30-A41B-1AABF70A14E9}" type="presParOf" srcId="{A8AE2BA2-F43C-4848-A7AD-63C1F8F1A3DF}" destId="{086B93FA-EE03-489A-A914-9FD790FA7EB5}" srcOrd="1" destOrd="0" presId="urn:microsoft.com/office/officeart/2018/2/layout/IconVerticalSolidList"/>
    <dgm:cxn modelId="{D187B817-8B1E-421F-B77C-DC94B445D9D8}" type="presParOf" srcId="{A8AE2BA2-F43C-4848-A7AD-63C1F8F1A3DF}" destId="{670FA2FA-ACC3-4E4D-A422-90D1890304FC}" srcOrd="2" destOrd="0" presId="urn:microsoft.com/office/officeart/2018/2/layout/IconVerticalSolidList"/>
    <dgm:cxn modelId="{83D0018B-49F7-4896-B6C5-B89F8266F4FD}" type="presParOf" srcId="{A8AE2BA2-F43C-4848-A7AD-63C1F8F1A3DF}" destId="{890F41A8-229B-49D0-8A35-5B8BEC6880C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2B59B38B-88DA-400D-B169-D5D812CDE86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94CF7D2-B9F9-43DF-B7AC-64DA9AC38CFC}">
      <dgm:prSet/>
      <dgm:spPr/>
      <dgm:t>
        <a:bodyPr/>
        <a:lstStyle/>
        <a:p>
          <a:r>
            <a:rPr lang="en-GB" dirty="0"/>
            <a:t>Provide brief information about the source in the main body – </a:t>
          </a:r>
          <a:r>
            <a:rPr lang="en-GB" b="1" dirty="0">
              <a:solidFill>
                <a:schemeClr val="accent6"/>
              </a:solidFill>
            </a:rPr>
            <a:t>A Citation</a:t>
          </a:r>
          <a:endParaRPr lang="en-US" b="1" dirty="0">
            <a:solidFill>
              <a:schemeClr val="accent6"/>
            </a:solidFill>
          </a:endParaRPr>
        </a:p>
      </dgm:t>
    </dgm:pt>
    <dgm:pt modelId="{43A72820-2579-4A4F-A844-CCEC2AF8D694}" type="parTrans" cxnId="{B5095BA6-0408-4534-9346-EAEAA5BAB9F5}">
      <dgm:prSet/>
      <dgm:spPr/>
      <dgm:t>
        <a:bodyPr/>
        <a:lstStyle/>
        <a:p>
          <a:endParaRPr lang="en-US"/>
        </a:p>
      </dgm:t>
    </dgm:pt>
    <dgm:pt modelId="{825A4C36-4E77-4757-B242-720B5C42C8FA}" type="sibTrans" cxnId="{B5095BA6-0408-4534-9346-EAEAA5BAB9F5}">
      <dgm:prSet/>
      <dgm:spPr/>
      <dgm:t>
        <a:bodyPr/>
        <a:lstStyle/>
        <a:p>
          <a:endParaRPr lang="en-US"/>
        </a:p>
      </dgm:t>
    </dgm:pt>
    <dgm:pt modelId="{8F421A0F-E547-45F3-BE45-BDDFB9BE6F5B}">
      <dgm:prSet/>
      <dgm:spPr/>
      <dgm:t>
        <a:bodyPr/>
        <a:lstStyle/>
        <a:p>
          <a:r>
            <a:rPr lang="en-GB" dirty="0"/>
            <a:t>Provide full information about the source at the end  - </a:t>
          </a:r>
          <a:r>
            <a:rPr lang="en-GB" b="1" dirty="0">
              <a:solidFill>
                <a:srgbClr val="FF0000"/>
              </a:solidFill>
            </a:rPr>
            <a:t>A Reference</a:t>
          </a:r>
          <a:endParaRPr lang="en-US" b="1" dirty="0">
            <a:solidFill>
              <a:srgbClr val="FF0000"/>
            </a:solidFill>
          </a:endParaRPr>
        </a:p>
      </dgm:t>
    </dgm:pt>
    <dgm:pt modelId="{B38853AC-BF37-4687-AF28-F5BA0E92FB3C}" type="parTrans" cxnId="{4C94EEDE-2123-4993-925E-FFAE4FEFE3DD}">
      <dgm:prSet/>
      <dgm:spPr/>
      <dgm:t>
        <a:bodyPr/>
        <a:lstStyle/>
        <a:p>
          <a:endParaRPr lang="en-US"/>
        </a:p>
      </dgm:t>
    </dgm:pt>
    <dgm:pt modelId="{11A45539-49D8-4E1E-9370-071BCCD9239E}" type="sibTrans" cxnId="{4C94EEDE-2123-4993-925E-FFAE4FEFE3DD}">
      <dgm:prSet/>
      <dgm:spPr/>
      <dgm:t>
        <a:bodyPr/>
        <a:lstStyle/>
        <a:p>
          <a:endParaRPr lang="en-US"/>
        </a:p>
      </dgm:t>
    </dgm:pt>
    <dgm:pt modelId="{A933C513-3375-4B01-982C-7C0BF62A7AF6}" type="pres">
      <dgm:prSet presAssocID="{2B59B38B-88DA-400D-B169-D5D812CDE868}" presName="root" presStyleCnt="0">
        <dgm:presLayoutVars>
          <dgm:dir/>
          <dgm:resizeHandles val="exact"/>
        </dgm:presLayoutVars>
      </dgm:prSet>
      <dgm:spPr/>
    </dgm:pt>
    <dgm:pt modelId="{63A6B37E-DF1D-4CEE-B4E7-52CF0B870C18}" type="pres">
      <dgm:prSet presAssocID="{394CF7D2-B9F9-43DF-B7AC-64DA9AC38CFC}" presName="compNode" presStyleCnt="0"/>
      <dgm:spPr/>
    </dgm:pt>
    <dgm:pt modelId="{A7B37D6A-8166-44F1-AAC2-E9CE1973678B}" type="pres">
      <dgm:prSet presAssocID="{394CF7D2-B9F9-43DF-B7AC-64DA9AC38CFC}" presName="bgRect" presStyleLbl="bgShp" presStyleIdx="0" presStyleCnt="2"/>
      <dgm:spPr/>
    </dgm:pt>
    <dgm:pt modelId="{5097198C-D71A-4661-89D3-3C68E9791E57}" type="pres">
      <dgm:prSet presAssocID="{394CF7D2-B9F9-43DF-B7AC-64DA9AC38CF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Quotation Mark"/>
        </a:ext>
      </dgm:extLst>
    </dgm:pt>
    <dgm:pt modelId="{2E7EAE65-072E-44F1-B0C7-B9B2B6026122}" type="pres">
      <dgm:prSet presAssocID="{394CF7D2-B9F9-43DF-B7AC-64DA9AC38CFC}" presName="spaceRect" presStyleCnt="0"/>
      <dgm:spPr/>
    </dgm:pt>
    <dgm:pt modelId="{5BDA2429-930C-457E-943C-9C3F6096595E}" type="pres">
      <dgm:prSet presAssocID="{394CF7D2-B9F9-43DF-B7AC-64DA9AC38CFC}" presName="parTx" presStyleLbl="revTx" presStyleIdx="0" presStyleCnt="2">
        <dgm:presLayoutVars>
          <dgm:chMax val="0"/>
          <dgm:chPref val="0"/>
        </dgm:presLayoutVars>
      </dgm:prSet>
      <dgm:spPr/>
    </dgm:pt>
    <dgm:pt modelId="{7B16FA35-2B34-47D3-AE3E-DD75140D0562}" type="pres">
      <dgm:prSet presAssocID="{825A4C36-4E77-4757-B242-720B5C42C8FA}" presName="sibTrans" presStyleCnt="0"/>
      <dgm:spPr/>
    </dgm:pt>
    <dgm:pt modelId="{37AC4488-2B89-4ADC-8A3A-7C5FC17649FB}" type="pres">
      <dgm:prSet presAssocID="{8F421A0F-E547-45F3-BE45-BDDFB9BE6F5B}" presName="compNode" presStyleCnt="0"/>
      <dgm:spPr/>
    </dgm:pt>
    <dgm:pt modelId="{73E143B1-5D8F-4A49-838D-78771CA8647C}" type="pres">
      <dgm:prSet presAssocID="{8F421A0F-E547-45F3-BE45-BDDFB9BE6F5B}" presName="bgRect" presStyleLbl="bgShp" presStyleIdx="1" presStyleCnt="2"/>
      <dgm:spPr/>
    </dgm:pt>
    <dgm:pt modelId="{EE97E600-BF34-467A-A01B-860F63EDE8BE}" type="pres">
      <dgm:prSet presAssocID="{8F421A0F-E547-45F3-BE45-BDDFB9BE6F5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F1147BBF-FBD3-4E9F-A44A-2F0F47C1884A}" type="pres">
      <dgm:prSet presAssocID="{8F421A0F-E547-45F3-BE45-BDDFB9BE6F5B}" presName="spaceRect" presStyleCnt="0"/>
      <dgm:spPr/>
    </dgm:pt>
    <dgm:pt modelId="{00DC26EF-67CE-418E-9820-D93242F82E63}" type="pres">
      <dgm:prSet presAssocID="{8F421A0F-E547-45F3-BE45-BDDFB9BE6F5B}" presName="parTx" presStyleLbl="revTx" presStyleIdx="1" presStyleCnt="2">
        <dgm:presLayoutVars>
          <dgm:chMax val="0"/>
          <dgm:chPref val="0"/>
        </dgm:presLayoutVars>
      </dgm:prSet>
      <dgm:spPr/>
    </dgm:pt>
  </dgm:ptLst>
  <dgm:cxnLst>
    <dgm:cxn modelId="{AB6B1D17-0014-4FD6-9DD9-8F75A82E5BCD}" type="presOf" srcId="{2B59B38B-88DA-400D-B169-D5D812CDE868}" destId="{A933C513-3375-4B01-982C-7C0BF62A7AF6}" srcOrd="0" destOrd="0" presId="urn:microsoft.com/office/officeart/2018/2/layout/IconVerticalSolidList"/>
    <dgm:cxn modelId="{BCD7F82B-3C6A-456A-8B43-1146DF8B4015}" type="presOf" srcId="{8F421A0F-E547-45F3-BE45-BDDFB9BE6F5B}" destId="{00DC26EF-67CE-418E-9820-D93242F82E63}" srcOrd="0" destOrd="0" presId="urn:microsoft.com/office/officeart/2018/2/layout/IconVerticalSolidList"/>
    <dgm:cxn modelId="{20F06A61-6A2A-4ACE-A2AC-47FA6E0DC011}" type="presOf" srcId="{394CF7D2-B9F9-43DF-B7AC-64DA9AC38CFC}" destId="{5BDA2429-930C-457E-943C-9C3F6096595E}" srcOrd="0" destOrd="0" presId="urn:microsoft.com/office/officeart/2018/2/layout/IconVerticalSolidList"/>
    <dgm:cxn modelId="{B5095BA6-0408-4534-9346-EAEAA5BAB9F5}" srcId="{2B59B38B-88DA-400D-B169-D5D812CDE868}" destId="{394CF7D2-B9F9-43DF-B7AC-64DA9AC38CFC}" srcOrd="0" destOrd="0" parTransId="{43A72820-2579-4A4F-A844-CCEC2AF8D694}" sibTransId="{825A4C36-4E77-4757-B242-720B5C42C8FA}"/>
    <dgm:cxn modelId="{4C94EEDE-2123-4993-925E-FFAE4FEFE3DD}" srcId="{2B59B38B-88DA-400D-B169-D5D812CDE868}" destId="{8F421A0F-E547-45F3-BE45-BDDFB9BE6F5B}" srcOrd="1" destOrd="0" parTransId="{B38853AC-BF37-4687-AF28-F5BA0E92FB3C}" sibTransId="{11A45539-49D8-4E1E-9370-071BCCD9239E}"/>
    <dgm:cxn modelId="{622B7174-C88D-496D-90EF-0A2729246489}" type="presParOf" srcId="{A933C513-3375-4B01-982C-7C0BF62A7AF6}" destId="{63A6B37E-DF1D-4CEE-B4E7-52CF0B870C18}" srcOrd="0" destOrd="0" presId="urn:microsoft.com/office/officeart/2018/2/layout/IconVerticalSolidList"/>
    <dgm:cxn modelId="{7921F457-CA00-4031-B4E1-AAC828F4642C}" type="presParOf" srcId="{63A6B37E-DF1D-4CEE-B4E7-52CF0B870C18}" destId="{A7B37D6A-8166-44F1-AAC2-E9CE1973678B}" srcOrd="0" destOrd="0" presId="urn:microsoft.com/office/officeart/2018/2/layout/IconVerticalSolidList"/>
    <dgm:cxn modelId="{3E85CCE2-930C-487E-A985-1AD83A5DFA5F}" type="presParOf" srcId="{63A6B37E-DF1D-4CEE-B4E7-52CF0B870C18}" destId="{5097198C-D71A-4661-89D3-3C68E9791E57}" srcOrd="1" destOrd="0" presId="urn:microsoft.com/office/officeart/2018/2/layout/IconVerticalSolidList"/>
    <dgm:cxn modelId="{0E5367DA-DD75-4060-9224-88746AD6C96D}" type="presParOf" srcId="{63A6B37E-DF1D-4CEE-B4E7-52CF0B870C18}" destId="{2E7EAE65-072E-44F1-B0C7-B9B2B6026122}" srcOrd="2" destOrd="0" presId="urn:microsoft.com/office/officeart/2018/2/layout/IconVerticalSolidList"/>
    <dgm:cxn modelId="{623633F4-D396-4D13-814B-35DEA796A9D7}" type="presParOf" srcId="{63A6B37E-DF1D-4CEE-B4E7-52CF0B870C18}" destId="{5BDA2429-930C-457E-943C-9C3F6096595E}" srcOrd="3" destOrd="0" presId="urn:microsoft.com/office/officeart/2018/2/layout/IconVerticalSolidList"/>
    <dgm:cxn modelId="{2C100612-A3DF-42AC-9FC5-F988B6510A75}" type="presParOf" srcId="{A933C513-3375-4B01-982C-7C0BF62A7AF6}" destId="{7B16FA35-2B34-47D3-AE3E-DD75140D0562}" srcOrd="1" destOrd="0" presId="urn:microsoft.com/office/officeart/2018/2/layout/IconVerticalSolidList"/>
    <dgm:cxn modelId="{B697AEFB-BF16-4683-8677-48C2E4BD3436}" type="presParOf" srcId="{A933C513-3375-4B01-982C-7C0BF62A7AF6}" destId="{37AC4488-2B89-4ADC-8A3A-7C5FC17649FB}" srcOrd="2" destOrd="0" presId="urn:microsoft.com/office/officeart/2018/2/layout/IconVerticalSolidList"/>
    <dgm:cxn modelId="{5B123DD8-1DCD-4E00-93E2-B51C464FADF2}" type="presParOf" srcId="{37AC4488-2B89-4ADC-8A3A-7C5FC17649FB}" destId="{73E143B1-5D8F-4A49-838D-78771CA8647C}" srcOrd="0" destOrd="0" presId="urn:microsoft.com/office/officeart/2018/2/layout/IconVerticalSolidList"/>
    <dgm:cxn modelId="{A397DF95-33AA-4614-8257-1A757FD57B26}" type="presParOf" srcId="{37AC4488-2B89-4ADC-8A3A-7C5FC17649FB}" destId="{EE97E600-BF34-467A-A01B-860F63EDE8BE}" srcOrd="1" destOrd="0" presId="urn:microsoft.com/office/officeart/2018/2/layout/IconVerticalSolidList"/>
    <dgm:cxn modelId="{5CD822B7-D1D9-4247-AF74-A1A934CB3E10}" type="presParOf" srcId="{37AC4488-2B89-4ADC-8A3A-7C5FC17649FB}" destId="{F1147BBF-FBD3-4E9F-A44A-2F0F47C1884A}" srcOrd="2" destOrd="0" presId="urn:microsoft.com/office/officeart/2018/2/layout/IconVerticalSolidList"/>
    <dgm:cxn modelId="{4F927A25-FF27-4EF4-8186-B2E128647845}" type="presParOf" srcId="{37AC4488-2B89-4ADC-8A3A-7C5FC17649FB}" destId="{00DC26EF-67CE-418E-9820-D93242F82E6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24C76252-531B-4255-A05A-491D95D44A6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C73616E-6991-4363-A06B-CCAAB84BC7CE}">
      <dgm:prSet/>
      <dgm:spPr/>
      <dgm:t>
        <a:bodyPr/>
        <a:lstStyle/>
        <a:p>
          <a:r>
            <a:rPr lang="en-GB"/>
            <a:t>Your citation will usually come at the beginning of a sentence or follow the information provided at the end of a sentence. - This is so the reader can tell which source of information you have taken from</a:t>
          </a:r>
          <a:endParaRPr lang="en-US"/>
        </a:p>
      </dgm:t>
    </dgm:pt>
    <dgm:pt modelId="{E89953DC-E584-4BBB-9159-3943D8A15C7B}" type="parTrans" cxnId="{0229D7D6-5235-4EBC-995C-38871871F00C}">
      <dgm:prSet/>
      <dgm:spPr/>
      <dgm:t>
        <a:bodyPr/>
        <a:lstStyle/>
        <a:p>
          <a:endParaRPr lang="en-US"/>
        </a:p>
      </dgm:t>
    </dgm:pt>
    <dgm:pt modelId="{28A4EE4B-2199-4FF2-8F82-0EFE6BA2FC84}" type="sibTrans" cxnId="{0229D7D6-5235-4EBC-995C-38871871F00C}">
      <dgm:prSet/>
      <dgm:spPr/>
      <dgm:t>
        <a:bodyPr/>
        <a:lstStyle/>
        <a:p>
          <a:endParaRPr lang="en-US"/>
        </a:p>
      </dgm:t>
    </dgm:pt>
    <dgm:pt modelId="{BDD628FA-41BD-451A-B563-78F112F700EA}">
      <dgm:prSet/>
      <dgm:spPr/>
      <dgm:t>
        <a:bodyPr/>
        <a:lstStyle/>
        <a:p>
          <a:r>
            <a:rPr lang="en-GB"/>
            <a:t>There are many ways to provide a citation. - This depends upon how many words / lines you are going to take from the information.  It also depends on how you want to write the information.</a:t>
          </a:r>
          <a:endParaRPr lang="en-US"/>
        </a:p>
      </dgm:t>
    </dgm:pt>
    <dgm:pt modelId="{6C8E152C-ECBE-4FFF-9AF4-6D281CE8F884}" type="parTrans" cxnId="{941F8780-53AA-47A8-80D1-88AB8DA63E6C}">
      <dgm:prSet/>
      <dgm:spPr/>
      <dgm:t>
        <a:bodyPr/>
        <a:lstStyle/>
        <a:p>
          <a:endParaRPr lang="en-US"/>
        </a:p>
      </dgm:t>
    </dgm:pt>
    <dgm:pt modelId="{4E2B1B11-041E-47CF-B195-26B590E8A2B7}" type="sibTrans" cxnId="{941F8780-53AA-47A8-80D1-88AB8DA63E6C}">
      <dgm:prSet/>
      <dgm:spPr/>
      <dgm:t>
        <a:bodyPr/>
        <a:lstStyle/>
        <a:p>
          <a:endParaRPr lang="en-US"/>
        </a:p>
      </dgm:t>
    </dgm:pt>
    <dgm:pt modelId="{0C21F851-75BF-41D3-A310-3C48A5B39115}" type="pres">
      <dgm:prSet presAssocID="{24C76252-531B-4255-A05A-491D95D44A62}" presName="root" presStyleCnt="0">
        <dgm:presLayoutVars>
          <dgm:dir/>
          <dgm:resizeHandles val="exact"/>
        </dgm:presLayoutVars>
      </dgm:prSet>
      <dgm:spPr/>
    </dgm:pt>
    <dgm:pt modelId="{C42008FB-007F-4694-AFE2-BE7FFABA685D}" type="pres">
      <dgm:prSet presAssocID="{0C73616E-6991-4363-A06B-CCAAB84BC7CE}" presName="compNode" presStyleCnt="0"/>
      <dgm:spPr/>
    </dgm:pt>
    <dgm:pt modelId="{58714AA0-83FC-4624-AFFE-DC747D5632AD}" type="pres">
      <dgm:prSet presAssocID="{0C73616E-6991-4363-A06B-CCAAB84BC7CE}" presName="bgRect" presStyleLbl="bgShp" presStyleIdx="0" presStyleCnt="2"/>
      <dgm:spPr/>
    </dgm:pt>
    <dgm:pt modelId="{67581A06-5828-4DD5-BA92-1928B1E7D5BF}" type="pres">
      <dgm:prSet presAssocID="{0C73616E-6991-4363-A06B-CCAAB84BC7C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FFE75609-5B6A-4D8C-A697-88F9DE5EC0F1}" type="pres">
      <dgm:prSet presAssocID="{0C73616E-6991-4363-A06B-CCAAB84BC7CE}" presName="spaceRect" presStyleCnt="0"/>
      <dgm:spPr/>
    </dgm:pt>
    <dgm:pt modelId="{0D21D201-A58A-4AF0-9C09-ED9A283D1ED5}" type="pres">
      <dgm:prSet presAssocID="{0C73616E-6991-4363-A06B-CCAAB84BC7CE}" presName="parTx" presStyleLbl="revTx" presStyleIdx="0" presStyleCnt="2">
        <dgm:presLayoutVars>
          <dgm:chMax val="0"/>
          <dgm:chPref val="0"/>
        </dgm:presLayoutVars>
      </dgm:prSet>
      <dgm:spPr/>
    </dgm:pt>
    <dgm:pt modelId="{5E74931D-67F6-4F40-B857-933366CFDAA8}" type="pres">
      <dgm:prSet presAssocID="{28A4EE4B-2199-4FF2-8F82-0EFE6BA2FC84}" presName="sibTrans" presStyleCnt="0"/>
      <dgm:spPr/>
    </dgm:pt>
    <dgm:pt modelId="{92BEAAA4-766E-4DBB-A760-C27A3303905B}" type="pres">
      <dgm:prSet presAssocID="{BDD628FA-41BD-451A-B563-78F112F700EA}" presName="compNode" presStyleCnt="0"/>
      <dgm:spPr/>
    </dgm:pt>
    <dgm:pt modelId="{210E61F1-D1D1-4383-AB65-04BE3D354265}" type="pres">
      <dgm:prSet presAssocID="{BDD628FA-41BD-451A-B563-78F112F700EA}" presName="bgRect" presStyleLbl="bgShp" presStyleIdx="1" presStyleCnt="2"/>
      <dgm:spPr/>
    </dgm:pt>
    <dgm:pt modelId="{327146A4-E369-477A-B0B9-210300F07B26}" type="pres">
      <dgm:prSet presAssocID="{BDD628FA-41BD-451A-B563-78F112F700E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Quotation Mark"/>
        </a:ext>
      </dgm:extLst>
    </dgm:pt>
    <dgm:pt modelId="{D4D368D5-8BD8-4095-8030-4F13C8BACB47}" type="pres">
      <dgm:prSet presAssocID="{BDD628FA-41BD-451A-B563-78F112F700EA}" presName="spaceRect" presStyleCnt="0"/>
      <dgm:spPr/>
    </dgm:pt>
    <dgm:pt modelId="{FAA35E72-4A05-4A6C-82C6-917AED26C62D}" type="pres">
      <dgm:prSet presAssocID="{BDD628FA-41BD-451A-B563-78F112F700EA}" presName="parTx" presStyleLbl="revTx" presStyleIdx="1" presStyleCnt="2">
        <dgm:presLayoutVars>
          <dgm:chMax val="0"/>
          <dgm:chPref val="0"/>
        </dgm:presLayoutVars>
      </dgm:prSet>
      <dgm:spPr/>
    </dgm:pt>
  </dgm:ptLst>
  <dgm:cxnLst>
    <dgm:cxn modelId="{7D4D6513-1EE7-4664-B239-B880D996DF3A}" type="presOf" srcId="{BDD628FA-41BD-451A-B563-78F112F700EA}" destId="{FAA35E72-4A05-4A6C-82C6-917AED26C62D}" srcOrd="0" destOrd="0" presId="urn:microsoft.com/office/officeart/2018/2/layout/IconVerticalSolidList"/>
    <dgm:cxn modelId="{7108B928-D6D1-4063-827F-A833272908AF}" type="presOf" srcId="{24C76252-531B-4255-A05A-491D95D44A62}" destId="{0C21F851-75BF-41D3-A310-3C48A5B39115}" srcOrd="0" destOrd="0" presId="urn:microsoft.com/office/officeart/2018/2/layout/IconVerticalSolidList"/>
    <dgm:cxn modelId="{941F8780-53AA-47A8-80D1-88AB8DA63E6C}" srcId="{24C76252-531B-4255-A05A-491D95D44A62}" destId="{BDD628FA-41BD-451A-B563-78F112F700EA}" srcOrd="1" destOrd="0" parTransId="{6C8E152C-ECBE-4FFF-9AF4-6D281CE8F884}" sibTransId="{4E2B1B11-041E-47CF-B195-26B590E8A2B7}"/>
    <dgm:cxn modelId="{0229D7D6-5235-4EBC-995C-38871871F00C}" srcId="{24C76252-531B-4255-A05A-491D95D44A62}" destId="{0C73616E-6991-4363-A06B-CCAAB84BC7CE}" srcOrd="0" destOrd="0" parTransId="{E89953DC-E584-4BBB-9159-3943D8A15C7B}" sibTransId="{28A4EE4B-2199-4FF2-8F82-0EFE6BA2FC84}"/>
    <dgm:cxn modelId="{C528A6EA-F8AE-41FF-BCAE-65509AE77E4D}" type="presOf" srcId="{0C73616E-6991-4363-A06B-CCAAB84BC7CE}" destId="{0D21D201-A58A-4AF0-9C09-ED9A283D1ED5}" srcOrd="0" destOrd="0" presId="urn:microsoft.com/office/officeart/2018/2/layout/IconVerticalSolidList"/>
    <dgm:cxn modelId="{F8B207EE-7C55-4A3B-AA06-DC0342DAE783}" type="presParOf" srcId="{0C21F851-75BF-41D3-A310-3C48A5B39115}" destId="{C42008FB-007F-4694-AFE2-BE7FFABA685D}" srcOrd="0" destOrd="0" presId="urn:microsoft.com/office/officeart/2018/2/layout/IconVerticalSolidList"/>
    <dgm:cxn modelId="{1EBA7D62-E987-4AC7-9A58-A213D6CC8605}" type="presParOf" srcId="{C42008FB-007F-4694-AFE2-BE7FFABA685D}" destId="{58714AA0-83FC-4624-AFFE-DC747D5632AD}" srcOrd="0" destOrd="0" presId="urn:microsoft.com/office/officeart/2018/2/layout/IconVerticalSolidList"/>
    <dgm:cxn modelId="{77348E7F-08C3-4211-852E-6D731CEF3217}" type="presParOf" srcId="{C42008FB-007F-4694-AFE2-BE7FFABA685D}" destId="{67581A06-5828-4DD5-BA92-1928B1E7D5BF}" srcOrd="1" destOrd="0" presId="urn:microsoft.com/office/officeart/2018/2/layout/IconVerticalSolidList"/>
    <dgm:cxn modelId="{DAEC1757-A4F8-45F0-99A1-3E502CA732C0}" type="presParOf" srcId="{C42008FB-007F-4694-AFE2-BE7FFABA685D}" destId="{FFE75609-5B6A-4D8C-A697-88F9DE5EC0F1}" srcOrd="2" destOrd="0" presId="urn:microsoft.com/office/officeart/2018/2/layout/IconVerticalSolidList"/>
    <dgm:cxn modelId="{9FDB5652-A1DA-4411-8F1A-B86049A50AF5}" type="presParOf" srcId="{C42008FB-007F-4694-AFE2-BE7FFABA685D}" destId="{0D21D201-A58A-4AF0-9C09-ED9A283D1ED5}" srcOrd="3" destOrd="0" presId="urn:microsoft.com/office/officeart/2018/2/layout/IconVerticalSolidList"/>
    <dgm:cxn modelId="{E0A03DC4-342D-4796-97FB-808959FD5364}" type="presParOf" srcId="{0C21F851-75BF-41D3-A310-3C48A5B39115}" destId="{5E74931D-67F6-4F40-B857-933366CFDAA8}" srcOrd="1" destOrd="0" presId="urn:microsoft.com/office/officeart/2018/2/layout/IconVerticalSolidList"/>
    <dgm:cxn modelId="{6F8511C7-F53C-4DFE-AD06-9C4C83E02DB2}" type="presParOf" srcId="{0C21F851-75BF-41D3-A310-3C48A5B39115}" destId="{92BEAAA4-766E-4DBB-A760-C27A3303905B}" srcOrd="2" destOrd="0" presId="urn:microsoft.com/office/officeart/2018/2/layout/IconVerticalSolidList"/>
    <dgm:cxn modelId="{EFF61D39-CAAE-41E2-9700-171475391C60}" type="presParOf" srcId="{92BEAAA4-766E-4DBB-A760-C27A3303905B}" destId="{210E61F1-D1D1-4383-AB65-04BE3D354265}" srcOrd="0" destOrd="0" presId="urn:microsoft.com/office/officeart/2018/2/layout/IconVerticalSolidList"/>
    <dgm:cxn modelId="{84E8FF03-F71C-4FD4-B5E5-A82177B38677}" type="presParOf" srcId="{92BEAAA4-766E-4DBB-A760-C27A3303905B}" destId="{327146A4-E369-477A-B0B9-210300F07B26}" srcOrd="1" destOrd="0" presId="urn:microsoft.com/office/officeart/2018/2/layout/IconVerticalSolidList"/>
    <dgm:cxn modelId="{471EFB1A-29A5-479B-8BC7-FB9872507FBF}" type="presParOf" srcId="{92BEAAA4-766E-4DBB-A760-C27A3303905B}" destId="{D4D368D5-8BD8-4095-8030-4F13C8BACB47}" srcOrd="2" destOrd="0" presId="urn:microsoft.com/office/officeart/2018/2/layout/IconVerticalSolidList"/>
    <dgm:cxn modelId="{0F9FFABE-1B01-44F7-868A-49A2ED6ED726}" type="presParOf" srcId="{92BEAAA4-766E-4DBB-A760-C27A3303905B}" destId="{FAA35E72-4A05-4A6C-82C6-917AED26C62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82F3D360-6455-4027-A94A-7575DC2AB52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4C78AE6-DBE3-4B36-A51E-B3DFD0F7BF80}">
      <dgm:prSet/>
      <dgm:spPr/>
      <dgm:t>
        <a:bodyPr/>
        <a:lstStyle/>
        <a:p>
          <a:r>
            <a:rPr lang="en-GB"/>
            <a:t>When providing a citation we need at least 2 things…</a:t>
          </a:r>
          <a:endParaRPr lang="en-US"/>
        </a:p>
      </dgm:t>
    </dgm:pt>
    <dgm:pt modelId="{7238104F-7FC4-45A7-ABB1-7427098A3F27}" type="parTrans" cxnId="{2CE06C2D-177E-4551-B56E-DA9B0C8194E7}">
      <dgm:prSet/>
      <dgm:spPr/>
      <dgm:t>
        <a:bodyPr/>
        <a:lstStyle/>
        <a:p>
          <a:endParaRPr lang="en-US"/>
        </a:p>
      </dgm:t>
    </dgm:pt>
    <dgm:pt modelId="{E42AAC8B-2C4B-4F6B-AC93-AD89FF121CA2}" type="sibTrans" cxnId="{2CE06C2D-177E-4551-B56E-DA9B0C8194E7}">
      <dgm:prSet/>
      <dgm:spPr/>
      <dgm:t>
        <a:bodyPr/>
        <a:lstStyle/>
        <a:p>
          <a:endParaRPr lang="en-US"/>
        </a:p>
      </dgm:t>
    </dgm:pt>
    <dgm:pt modelId="{E1337604-9B6C-4DFE-8E86-0A11914CC383}">
      <dgm:prSet/>
      <dgm:spPr/>
      <dgm:t>
        <a:bodyPr/>
        <a:lstStyle/>
        <a:p>
          <a:r>
            <a:rPr lang="en-GB"/>
            <a:t>Author’s surname</a:t>
          </a:r>
          <a:endParaRPr lang="en-US"/>
        </a:p>
      </dgm:t>
    </dgm:pt>
    <dgm:pt modelId="{1D142219-ABF7-4F66-BF46-434FB93B38D0}" type="parTrans" cxnId="{122E0023-78D1-4D45-B600-A6659480F7CB}">
      <dgm:prSet/>
      <dgm:spPr/>
      <dgm:t>
        <a:bodyPr/>
        <a:lstStyle/>
        <a:p>
          <a:endParaRPr lang="en-US"/>
        </a:p>
      </dgm:t>
    </dgm:pt>
    <dgm:pt modelId="{4A014CF9-0986-47BC-B8EF-FDF59EE22DA2}" type="sibTrans" cxnId="{122E0023-78D1-4D45-B600-A6659480F7CB}">
      <dgm:prSet/>
      <dgm:spPr/>
      <dgm:t>
        <a:bodyPr/>
        <a:lstStyle/>
        <a:p>
          <a:endParaRPr lang="en-US"/>
        </a:p>
      </dgm:t>
    </dgm:pt>
    <dgm:pt modelId="{9B0FE204-0504-4399-9FE9-E79B872FB34B}">
      <dgm:prSet/>
      <dgm:spPr/>
      <dgm:t>
        <a:bodyPr/>
        <a:lstStyle/>
        <a:p>
          <a:r>
            <a:rPr lang="en-GB"/>
            <a:t>Year of publication</a:t>
          </a:r>
          <a:endParaRPr lang="en-US"/>
        </a:p>
      </dgm:t>
    </dgm:pt>
    <dgm:pt modelId="{03D73B5F-3851-4306-9F8B-4E364F19756F}" type="parTrans" cxnId="{EF105153-EAE3-49BB-933C-6459BE846CC6}">
      <dgm:prSet/>
      <dgm:spPr/>
      <dgm:t>
        <a:bodyPr/>
        <a:lstStyle/>
        <a:p>
          <a:endParaRPr lang="en-US"/>
        </a:p>
      </dgm:t>
    </dgm:pt>
    <dgm:pt modelId="{BC102CDB-A1C0-4EB6-B353-7CBC05BBB5A7}" type="sibTrans" cxnId="{EF105153-EAE3-49BB-933C-6459BE846CC6}">
      <dgm:prSet/>
      <dgm:spPr/>
      <dgm:t>
        <a:bodyPr/>
        <a:lstStyle/>
        <a:p>
          <a:endParaRPr lang="en-US"/>
        </a:p>
      </dgm:t>
    </dgm:pt>
    <dgm:pt modelId="{22F26AA6-9437-4650-A189-AAADE866D788}">
      <dgm:prSet/>
      <dgm:spPr/>
      <dgm:t>
        <a:bodyPr/>
        <a:lstStyle/>
        <a:p>
          <a:r>
            <a:rPr lang="en-GB"/>
            <a:t>When providing a citation for a direct quote we need 3 things…</a:t>
          </a:r>
          <a:endParaRPr lang="en-US"/>
        </a:p>
      </dgm:t>
    </dgm:pt>
    <dgm:pt modelId="{0B7823CF-7843-4A8B-B70D-C0CA70888ED6}" type="parTrans" cxnId="{046C806C-5685-4F41-BF20-DEEA744D9256}">
      <dgm:prSet/>
      <dgm:spPr/>
      <dgm:t>
        <a:bodyPr/>
        <a:lstStyle/>
        <a:p>
          <a:endParaRPr lang="en-US"/>
        </a:p>
      </dgm:t>
    </dgm:pt>
    <dgm:pt modelId="{4C627471-C7C5-4898-91F9-529770285752}" type="sibTrans" cxnId="{046C806C-5685-4F41-BF20-DEEA744D9256}">
      <dgm:prSet/>
      <dgm:spPr/>
      <dgm:t>
        <a:bodyPr/>
        <a:lstStyle/>
        <a:p>
          <a:endParaRPr lang="en-US"/>
        </a:p>
      </dgm:t>
    </dgm:pt>
    <dgm:pt modelId="{FECF6283-D4B3-42DE-A409-1C395333991F}">
      <dgm:prSet/>
      <dgm:spPr/>
      <dgm:t>
        <a:bodyPr/>
        <a:lstStyle/>
        <a:p>
          <a:r>
            <a:rPr lang="en-GB"/>
            <a:t>Author’s surname</a:t>
          </a:r>
          <a:endParaRPr lang="en-US"/>
        </a:p>
      </dgm:t>
    </dgm:pt>
    <dgm:pt modelId="{3279E43D-D21D-46D7-99C0-A51872DAEDAC}" type="parTrans" cxnId="{B2673963-906A-441E-AC6C-B2442B528FCA}">
      <dgm:prSet/>
      <dgm:spPr/>
      <dgm:t>
        <a:bodyPr/>
        <a:lstStyle/>
        <a:p>
          <a:endParaRPr lang="en-US"/>
        </a:p>
      </dgm:t>
    </dgm:pt>
    <dgm:pt modelId="{D16FC3F1-8BFE-45BE-9FA1-71BA5F771B26}" type="sibTrans" cxnId="{B2673963-906A-441E-AC6C-B2442B528FCA}">
      <dgm:prSet/>
      <dgm:spPr/>
      <dgm:t>
        <a:bodyPr/>
        <a:lstStyle/>
        <a:p>
          <a:endParaRPr lang="en-US"/>
        </a:p>
      </dgm:t>
    </dgm:pt>
    <dgm:pt modelId="{15D20D1B-1408-4E78-BAFF-4B782A666B4C}">
      <dgm:prSet/>
      <dgm:spPr/>
      <dgm:t>
        <a:bodyPr/>
        <a:lstStyle/>
        <a:p>
          <a:r>
            <a:rPr lang="en-GB"/>
            <a:t>Year of publication</a:t>
          </a:r>
          <a:endParaRPr lang="en-US"/>
        </a:p>
      </dgm:t>
    </dgm:pt>
    <dgm:pt modelId="{57FD69F8-D713-4E27-9E05-1E5BCC436AC7}" type="parTrans" cxnId="{E917F93E-AC38-4287-B8E0-04689985B316}">
      <dgm:prSet/>
      <dgm:spPr/>
      <dgm:t>
        <a:bodyPr/>
        <a:lstStyle/>
        <a:p>
          <a:endParaRPr lang="en-US"/>
        </a:p>
      </dgm:t>
    </dgm:pt>
    <dgm:pt modelId="{CE755F52-DBA7-4B1D-9AF7-89DE8382E72F}" type="sibTrans" cxnId="{E917F93E-AC38-4287-B8E0-04689985B316}">
      <dgm:prSet/>
      <dgm:spPr/>
      <dgm:t>
        <a:bodyPr/>
        <a:lstStyle/>
        <a:p>
          <a:endParaRPr lang="en-US"/>
        </a:p>
      </dgm:t>
    </dgm:pt>
    <dgm:pt modelId="{A41A9583-9E7E-4CD2-8D9C-DA81137E28D7}">
      <dgm:prSet/>
      <dgm:spPr/>
      <dgm:t>
        <a:bodyPr/>
        <a:lstStyle/>
        <a:p>
          <a:r>
            <a:rPr lang="en-GB"/>
            <a:t>Page number (if applicable)</a:t>
          </a:r>
          <a:endParaRPr lang="en-US"/>
        </a:p>
      </dgm:t>
    </dgm:pt>
    <dgm:pt modelId="{59FB5FA8-142C-4030-BCAA-037EED20E661}" type="parTrans" cxnId="{37E97C29-AFFA-4FB6-8887-5D4850F227F8}">
      <dgm:prSet/>
      <dgm:spPr/>
      <dgm:t>
        <a:bodyPr/>
        <a:lstStyle/>
        <a:p>
          <a:endParaRPr lang="en-US"/>
        </a:p>
      </dgm:t>
    </dgm:pt>
    <dgm:pt modelId="{D9E16362-E1A0-45D4-BD65-888283CFF881}" type="sibTrans" cxnId="{37E97C29-AFFA-4FB6-8887-5D4850F227F8}">
      <dgm:prSet/>
      <dgm:spPr/>
      <dgm:t>
        <a:bodyPr/>
        <a:lstStyle/>
        <a:p>
          <a:endParaRPr lang="en-US"/>
        </a:p>
      </dgm:t>
    </dgm:pt>
    <dgm:pt modelId="{C37065ED-E08E-4321-836B-381B834E5E58}" type="pres">
      <dgm:prSet presAssocID="{82F3D360-6455-4027-A94A-7575DC2AB525}" presName="vert0" presStyleCnt="0">
        <dgm:presLayoutVars>
          <dgm:dir/>
          <dgm:animOne val="branch"/>
          <dgm:animLvl val="lvl"/>
        </dgm:presLayoutVars>
      </dgm:prSet>
      <dgm:spPr/>
    </dgm:pt>
    <dgm:pt modelId="{7137DF26-B505-44AB-ABD6-BF40A95F7437}" type="pres">
      <dgm:prSet presAssocID="{74C78AE6-DBE3-4B36-A51E-B3DFD0F7BF80}" presName="thickLine" presStyleLbl="alignNode1" presStyleIdx="0" presStyleCnt="2"/>
      <dgm:spPr/>
    </dgm:pt>
    <dgm:pt modelId="{1B5030A8-8E87-4281-8625-A8CF88A3866F}" type="pres">
      <dgm:prSet presAssocID="{74C78AE6-DBE3-4B36-A51E-B3DFD0F7BF80}" presName="horz1" presStyleCnt="0"/>
      <dgm:spPr/>
    </dgm:pt>
    <dgm:pt modelId="{251394D7-6E49-45B4-869D-606B495341EC}" type="pres">
      <dgm:prSet presAssocID="{74C78AE6-DBE3-4B36-A51E-B3DFD0F7BF80}" presName="tx1" presStyleLbl="revTx" presStyleIdx="0" presStyleCnt="7"/>
      <dgm:spPr/>
    </dgm:pt>
    <dgm:pt modelId="{8FEFFAF3-986C-432F-BA6D-90729F7D1E4C}" type="pres">
      <dgm:prSet presAssocID="{74C78AE6-DBE3-4B36-A51E-B3DFD0F7BF80}" presName="vert1" presStyleCnt="0"/>
      <dgm:spPr/>
    </dgm:pt>
    <dgm:pt modelId="{49D6A68D-A531-4F69-BEB0-931BF18EFD6B}" type="pres">
      <dgm:prSet presAssocID="{E1337604-9B6C-4DFE-8E86-0A11914CC383}" presName="vertSpace2a" presStyleCnt="0"/>
      <dgm:spPr/>
    </dgm:pt>
    <dgm:pt modelId="{94A4C0E4-9775-49A0-A20B-24E0F8ECE698}" type="pres">
      <dgm:prSet presAssocID="{E1337604-9B6C-4DFE-8E86-0A11914CC383}" presName="horz2" presStyleCnt="0"/>
      <dgm:spPr/>
    </dgm:pt>
    <dgm:pt modelId="{811AA307-46F1-40B5-B125-BF2F7C902044}" type="pres">
      <dgm:prSet presAssocID="{E1337604-9B6C-4DFE-8E86-0A11914CC383}" presName="horzSpace2" presStyleCnt="0"/>
      <dgm:spPr/>
    </dgm:pt>
    <dgm:pt modelId="{91D518AF-B13D-4B1E-A0F6-731EF038D193}" type="pres">
      <dgm:prSet presAssocID="{E1337604-9B6C-4DFE-8E86-0A11914CC383}" presName="tx2" presStyleLbl="revTx" presStyleIdx="1" presStyleCnt="7"/>
      <dgm:spPr/>
    </dgm:pt>
    <dgm:pt modelId="{9A53C802-3605-4527-AA1F-0A43173ED9B1}" type="pres">
      <dgm:prSet presAssocID="{E1337604-9B6C-4DFE-8E86-0A11914CC383}" presName="vert2" presStyleCnt="0"/>
      <dgm:spPr/>
    </dgm:pt>
    <dgm:pt modelId="{922E1B41-B8E9-4F2A-A9FE-A3C000294C83}" type="pres">
      <dgm:prSet presAssocID="{E1337604-9B6C-4DFE-8E86-0A11914CC383}" presName="thinLine2b" presStyleLbl="callout" presStyleIdx="0" presStyleCnt="5"/>
      <dgm:spPr/>
    </dgm:pt>
    <dgm:pt modelId="{F1C1CD44-CACA-4F58-8C83-FAE25372D2FE}" type="pres">
      <dgm:prSet presAssocID="{E1337604-9B6C-4DFE-8E86-0A11914CC383}" presName="vertSpace2b" presStyleCnt="0"/>
      <dgm:spPr/>
    </dgm:pt>
    <dgm:pt modelId="{9B8D1BBE-9D55-4F1B-95F6-081D457C226C}" type="pres">
      <dgm:prSet presAssocID="{9B0FE204-0504-4399-9FE9-E79B872FB34B}" presName="horz2" presStyleCnt="0"/>
      <dgm:spPr/>
    </dgm:pt>
    <dgm:pt modelId="{52EDE139-A73C-4312-B371-63B2CFB61937}" type="pres">
      <dgm:prSet presAssocID="{9B0FE204-0504-4399-9FE9-E79B872FB34B}" presName="horzSpace2" presStyleCnt="0"/>
      <dgm:spPr/>
    </dgm:pt>
    <dgm:pt modelId="{9F3263A0-8492-4DF4-A8C8-FED83E2B1783}" type="pres">
      <dgm:prSet presAssocID="{9B0FE204-0504-4399-9FE9-E79B872FB34B}" presName="tx2" presStyleLbl="revTx" presStyleIdx="2" presStyleCnt="7"/>
      <dgm:spPr/>
    </dgm:pt>
    <dgm:pt modelId="{99A89465-35D3-4C9C-A99E-AB73E8570C5F}" type="pres">
      <dgm:prSet presAssocID="{9B0FE204-0504-4399-9FE9-E79B872FB34B}" presName="vert2" presStyleCnt="0"/>
      <dgm:spPr/>
    </dgm:pt>
    <dgm:pt modelId="{06A990C9-DE77-4977-A2C5-C9683380BA1E}" type="pres">
      <dgm:prSet presAssocID="{9B0FE204-0504-4399-9FE9-E79B872FB34B}" presName="thinLine2b" presStyleLbl="callout" presStyleIdx="1" presStyleCnt="5"/>
      <dgm:spPr/>
    </dgm:pt>
    <dgm:pt modelId="{1ACBD7B9-BCEF-4CBC-9492-0B1EC9E3321D}" type="pres">
      <dgm:prSet presAssocID="{9B0FE204-0504-4399-9FE9-E79B872FB34B}" presName="vertSpace2b" presStyleCnt="0"/>
      <dgm:spPr/>
    </dgm:pt>
    <dgm:pt modelId="{489B0687-7251-4EA5-BFC7-CAE512D85F7D}" type="pres">
      <dgm:prSet presAssocID="{22F26AA6-9437-4650-A189-AAADE866D788}" presName="thickLine" presStyleLbl="alignNode1" presStyleIdx="1" presStyleCnt="2"/>
      <dgm:spPr/>
    </dgm:pt>
    <dgm:pt modelId="{653934B1-8378-4041-9D7C-B9CCC0963B7F}" type="pres">
      <dgm:prSet presAssocID="{22F26AA6-9437-4650-A189-AAADE866D788}" presName="horz1" presStyleCnt="0"/>
      <dgm:spPr/>
    </dgm:pt>
    <dgm:pt modelId="{7B18FB3F-42EF-4D66-BDEE-1E395B01B1EE}" type="pres">
      <dgm:prSet presAssocID="{22F26AA6-9437-4650-A189-AAADE866D788}" presName="tx1" presStyleLbl="revTx" presStyleIdx="3" presStyleCnt="7"/>
      <dgm:spPr/>
    </dgm:pt>
    <dgm:pt modelId="{34002B0E-D744-40A0-9B61-F2150C016024}" type="pres">
      <dgm:prSet presAssocID="{22F26AA6-9437-4650-A189-AAADE866D788}" presName="vert1" presStyleCnt="0"/>
      <dgm:spPr/>
    </dgm:pt>
    <dgm:pt modelId="{5E2597F1-A6BA-435F-BBD4-7C5BE79D7D3E}" type="pres">
      <dgm:prSet presAssocID="{FECF6283-D4B3-42DE-A409-1C395333991F}" presName="vertSpace2a" presStyleCnt="0"/>
      <dgm:spPr/>
    </dgm:pt>
    <dgm:pt modelId="{4D29A58C-D6F7-45FD-84C4-9506DCE3E1ED}" type="pres">
      <dgm:prSet presAssocID="{FECF6283-D4B3-42DE-A409-1C395333991F}" presName="horz2" presStyleCnt="0"/>
      <dgm:spPr/>
    </dgm:pt>
    <dgm:pt modelId="{3CAF2357-2FBB-4CBD-880B-E1777C79ED4B}" type="pres">
      <dgm:prSet presAssocID="{FECF6283-D4B3-42DE-A409-1C395333991F}" presName="horzSpace2" presStyleCnt="0"/>
      <dgm:spPr/>
    </dgm:pt>
    <dgm:pt modelId="{6169F03D-2F46-4796-A9BC-FA14F81EC565}" type="pres">
      <dgm:prSet presAssocID="{FECF6283-D4B3-42DE-A409-1C395333991F}" presName="tx2" presStyleLbl="revTx" presStyleIdx="4" presStyleCnt="7"/>
      <dgm:spPr/>
    </dgm:pt>
    <dgm:pt modelId="{0A1F742B-9E33-4D35-B54C-19A004D3C982}" type="pres">
      <dgm:prSet presAssocID="{FECF6283-D4B3-42DE-A409-1C395333991F}" presName="vert2" presStyleCnt="0"/>
      <dgm:spPr/>
    </dgm:pt>
    <dgm:pt modelId="{FE6AC916-FB8C-4A99-90A4-19290815FA59}" type="pres">
      <dgm:prSet presAssocID="{FECF6283-D4B3-42DE-A409-1C395333991F}" presName="thinLine2b" presStyleLbl="callout" presStyleIdx="2" presStyleCnt="5"/>
      <dgm:spPr/>
    </dgm:pt>
    <dgm:pt modelId="{D4EDEBC5-C1B7-4685-A017-0A5D3EB3EB54}" type="pres">
      <dgm:prSet presAssocID="{FECF6283-D4B3-42DE-A409-1C395333991F}" presName="vertSpace2b" presStyleCnt="0"/>
      <dgm:spPr/>
    </dgm:pt>
    <dgm:pt modelId="{C41623A6-376B-424E-9BFA-52A8B801CFEF}" type="pres">
      <dgm:prSet presAssocID="{15D20D1B-1408-4E78-BAFF-4B782A666B4C}" presName="horz2" presStyleCnt="0"/>
      <dgm:spPr/>
    </dgm:pt>
    <dgm:pt modelId="{0DC92BB6-63F2-4576-A9DB-D47A2AB4F39E}" type="pres">
      <dgm:prSet presAssocID="{15D20D1B-1408-4E78-BAFF-4B782A666B4C}" presName="horzSpace2" presStyleCnt="0"/>
      <dgm:spPr/>
    </dgm:pt>
    <dgm:pt modelId="{5BB06F91-B0A4-4473-B04A-C0BAAD5A9E36}" type="pres">
      <dgm:prSet presAssocID="{15D20D1B-1408-4E78-BAFF-4B782A666B4C}" presName="tx2" presStyleLbl="revTx" presStyleIdx="5" presStyleCnt="7"/>
      <dgm:spPr/>
    </dgm:pt>
    <dgm:pt modelId="{9D447EF4-578E-4A59-B62D-7972339400A6}" type="pres">
      <dgm:prSet presAssocID="{15D20D1B-1408-4E78-BAFF-4B782A666B4C}" presName="vert2" presStyleCnt="0"/>
      <dgm:spPr/>
    </dgm:pt>
    <dgm:pt modelId="{E8FA56FC-76A7-4DDC-9CC1-CB7AD0A56DF5}" type="pres">
      <dgm:prSet presAssocID="{15D20D1B-1408-4E78-BAFF-4B782A666B4C}" presName="thinLine2b" presStyleLbl="callout" presStyleIdx="3" presStyleCnt="5"/>
      <dgm:spPr/>
    </dgm:pt>
    <dgm:pt modelId="{CF4AE611-9D84-4376-9438-DFF0547E7871}" type="pres">
      <dgm:prSet presAssocID="{15D20D1B-1408-4E78-BAFF-4B782A666B4C}" presName="vertSpace2b" presStyleCnt="0"/>
      <dgm:spPr/>
    </dgm:pt>
    <dgm:pt modelId="{0EF82D04-D803-4ACE-9050-74D399B7891F}" type="pres">
      <dgm:prSet presAssocID="{A41A9583-9E7E-4CD2-8D9C-DA81137E28D7}" presName="horz2" presStyleCnt="0"/>
      <dgm:spPr/>
    </dgm:pt>
    <dgm:pt modelId="{D656A41C-A7C4-48D0-B1C2-32B05E524D69}" type="pres">
      <dgm:prSet presAssocID="{A41A9583-9E7E-4CD2-8D9C-DA81137E28D7}" presName="horzSpace2" presStyleCnt="0"/>
      <dgm:spPr/>
    </dgm:pt>
    <dgm:pt modelId="{970634B4-DF0D-4710-BED1-BDFC7D99C6F4}" type="pres">
      <dgm:prSet presAssocID="{A41A9583-9E7E-4CD2-8D9C-DA81137E28D7}" presName="tx2" presStyleLbl="revTx" presStyleIdx="6" presStyleCnt="7"/>
      <dgm:spPr/>
    </dgm:pt>
    <dgm:pt modelId="{3C27B4AC-828C-437D-A20C-0D351F2E6D32}" type="pres">
      <dgm:prSet presAssocID="{A41A9583-9E7E-4CD2-8D9C-DA81137E28D7}" presName="vert2" presStyleCnt="0"/>
      <dgm:spPr/>
    </dgm:pt>
    <dgm:pt modelId="{5EAEEF80-BADC-4223-A32D-3BDA397A593E}" type="pres">
      <dgm:prSet presAssocID="{A41A9583-9E7E-4CD2-8D9C-DA81137E28D7}" presName="thinLine2b" presStyleLbl="callout" presStyleIdx="4" presStyleCnt="5"/>
      <dgm:spPr/>
    </dgm:pt>
    <dgm:pt modelId="{EFF1410E-65F6-4163-8CD9-643F8FC8A5CA}" type="pres">
      <dgm:prSet presAssocID="{A41A9583-9E7E-4CD2-8D9C-DA81137E28D7}" presName="vertSpace2b" presStyleCnt="0"/>
      <dgm:spPr/>
    </dgm:pt>
  </dgm:ptLst>
  <dgm:cxnLst>
    <dgm:cxn modelId="{F7F08315-83F2-4186-B15F-0078BDD44443}" type="presOf" srcId="{9B0FE204-0504-4399-9FE9-E79B872FB34B}" destId="{9F3263A0-8492-4DF4-A8C8-FED83E2B1783}" srcOrd="0" destOrd="0" presId="urn:microsoft.com/office/officeart/2008/layout/LinedList"/>
    <dgm:cxn modelId="{122E0023-78D1-4D45-B600-A6659480F7CB}" srcId="{74C78AE6-DBE3-4B36-A51E-B3DFD0F7BF80}" destId="{E1337604-9B6C-4DFE-8E86-0A11914CC383}" srcOrd="0" destOrd="0" parTransId="{1D142219-ABF7-4F66-BF46-434FB93B38D0}" sibTransId="{4A014CF9-0986-47BC-B8EF-FDF59EE22DA2}"/>
    <dgm:cxn modelId="{37E97C29-AFFA-4FB6-8887-5D4850F227F8}" srcId="{22F26AA6-9437-4650-A189-AAADE866D788}" destId="{A41A9583-9E7E-4CD2-8D9C-DA81137E28D7}" srcOrd="2" destOrd="0" parTransId="{59FB5FA8-142C-4030-BCAA-037EED20E661}" sibTransId="{D9E16362-E1A0-45D4-BD65-888283CFF881}"/>
    <dgm:cxn modelId="{2CE06C2D-177E-4551-B56E-DA9B0C8194E7}" srcId="{82F3D360-6455-4027-A94A-7575DC2AB525}" destId="{74C78AE6-DBE3-4B36-A51E-B3DFD0F7BF80}" srcOrd="0" destOrd="0" parTransId="{7238104F-7FC4-45A7-ABB1-7427098A3F27}" sibTransId="{E42AAC8B-2C4B-4F6B-AC93-AD89FF121CA2}"/>
    <dgm:cxn modelId="{E917F93E-AC38-4287-B8E0-04689985B316}" srcId="{22F26AA6-9437-4650-A189-AAADE866D788}" destId="{15D20D1B-1408-4E78-BAFF-4B782A666B4C}" srcOrd="1" destOrd="0" parTransId="{57FD69F8-D713-4E27-9E05-1E5BCC436AC7}" sibTransId="{CE755F52-DBA7-4B1D-9AF7-89DE8382E72F}"/>
    <dgm:cxn modelId="{B2673963-906A-441E-AC6C-B2442B528FCA}" srcId="{22F26AA6-9437-4650-A189-AAADE866D788}" destId="{FECF6283-D4B3-42DE-A409-1C395333991F}" srcOrd="0" destOrd="0" parTransId="{3279E43D-D21D-46D7-99C0-A51872DAEDAC}" sibTransId="{D16FC3F1-8BFE-45BE-9FA1-71BA5F771B26}"/>
    <dgm:cxn modelId="{F76B0646-6D7A-4CFA-BAC0-2B6E00A34C6B}" type="presOf" srcId="{E1337604-9B6C-4DFE-8E86-0A11914CC383}" destId="{91D518AF-B13D-4B1E-A0F6-731EF038D193}" srcOrd="0" destOrd="0" presId="urn:microsoft.com/office/officeart/2008/layout/LinedList"/>
    <dgm:cxn modelId="{83BA524A-CEA4-4A1F-82E3-FFF1C8FFBF07}" type="presOf" srcId="{82F3D360-6455-4027-A94A-7575DC2AB525}" destId="{C37065ED-E08E-4321-836B-381B834E5E58}" srcOrd="0" destOrd="0" presId="urn:microsoft.com/office/officeart/2008/layout/LinedList"/>
    <dgm:cxn modelId="{046C806C-5685-4F41-BF20-DEEA744D9256}" srcId="{82F3D360-6455-4027-A94A-7575DC2AB525}" destId="{22F26AA6-9437-4650-A189-AAADE866D788}" srcOrd="1" destOrd="0" parTransId="{0B7823CF-7843-4A8B-B70D-C0CA70888ED6}" sibTransId="{4C627471-C7C5-4898-91F9-529770285752}"/>
    <dgm:cxn modelId="{12611C70-22E6-46AF-A8CC-29DEFE2EC109}" type="presOf" srcId="{22F26AA6-9437-4650-A189-AAADE866D788}" destId="{7B18FB3F-42EF-4D66-BDEE-1E395B01B1EE}" srcOrd="0" destOrd="0" presId="urn:microsoft.com/office/officeart/2008/layout/LinedList"/>
    <dgm:cxn modelId="{EF105153-EAE3-49BB-933C-6459BE846CC6}" srcId="{74C78AE6-DBE3-4B36-A51E-B3DFD0F7BF80}" destId="{9B0FE204-0504-4399-9FE9-E79B872FB34B}" srcOrd="1" destOrd="0" parTransId="{03D73B5F-3851-4306-9F8B-4E364F19756F}" sibTransId="{BC102CDB-A1C0-4EB6-B353-7CBC05BBB5A7}"/>
    <dgm:cxn modelId="{33A4F577-3326-42D2-9E2D-12032EE3BC45}" type="presOf" srcId="{74C78AE6-DBE3-4B36-A51E-B3DFD0F7BF80}" destId="{251394D7-6E49-45B4-869D-606B495341EC}" srcOrd="0" destOrd="0" presId="urn:microsoft.com/office/officeart/2008/layout/LinedList"/>
    <dgm:cxn modelId="{CA82289E-25A7-41A7-944F-6EC9A4CACBC5}" type="presOf" srcId="{A41A9583-9E7E-4CD2-8D9C-DA81137E28D7}" destId="{970634B4-DF0D-4710-BED1-BDFC7D99C6F4}" srcOrd="0" destOrd="0" presId="urn:microsoft.com/office/officeart/2008/layout/LinedList"/>
    <dgm:cxn modelId="{DFB588BF-F268-4609-92BA-CE9E76D3F2C5}" type="presOf" srcId="{15D20D1B-1408-4E78-BAFF-4B782A666B4C}" destId="{5BB06F91-B0A4-4473-B04A-C0BAAD5A9E36}" srcOrd="0" destOrd="0" presId="urn:microsoft.com/office/officeart/2008/layout/LinedList"/>
    <dgm:cxn modelId="{D1D3C3CD-20E1-4F29-BF30-625F4FF3EB8E}" type="presOf" srcId="{FECF6283-D4B3-42DE-A409-1C395333991F}" destId="{6169F03D-2F46-4796-A9BC-FA14F81EC565}" srcOrd="0" destOrd="0" presId="urn:microsoft.com/office/officeart/2008/layout/LinedList"/>
    <dgm:cxn modelId="{AD978171-B4DD-4DE2-A6E7-54F81141A5A0}" type="presParOf" srcId="{C37065ED-E08E-4321-836B-381B834E5E58}" destId="{7137DF26-B505-44AB-ABD6-BF40A95F7437}" srcOrd="0" destOrd="0" presId="urn:microsoft.com/office/officeart/2008/layout/LinedList"/>
    <dgm:cxn modelId="{07C39C4A-290F-4E41-8230-D6C5D0B1F481}" type="presParOf" srcId="{C37065ED-E08E-4321-836B-381B834E5E58}" destId="{1B5030A8-8E87-4281-8625-A8CF88A3866F}" srcOrd="1" destOrd="0" presId="urn:microsoft.com/office/officeart/2008/layout/LinedList"/>
    <dgm:cxn modelId="{CFD29486-D4EC-4131-B6F9-553BB16520EC}" type="presParOf" srcId="{1B5030A8-8E87-4281-8625-A8CF88A3866F}" destId="{251394D7-6E49-45B4-869D-606B495341EC}" srcOrd="0" destOrd="0" presId="urn:microsoft.com/office/officeart/2008/layout/LinedList"/>
    <dgm:cxn modelId="{9595A7A5-8FA0-408D-91D5-B4A4991F7C69}" type="presParOf" srcId="{1B5030A8-8E87-4281-8625-A8CF88A3866F}" destId="{8FEFFAF3-986C-432F-BA6D-90729F7D1E4C}" srcOrd="1" destOrd="0" presId="urn:microsoft.com/office/officeart/2008/layout/LinedList"/>
    <dgm:cxn modelId="{FCC402B5-764A-4548-B9AB-E4F0B72F1BB8}" type="presParOf" srcId="{8FEFFAF3-986C-432F-BA6D-90729F7D1E4C}" destId="{49D6A68D-A531-4F69-BEB0-931BF18EFD6B}" srcOrd="0" destOrd="0" presId="urn:microsoft.com/office/officeart/2008/layout/LinedList"/>
    <dgm:cxn modelId="{0077C5C0-FFB8-40C0-8C3B-4EBA76EA6158}" type="presParOf" srcId="{8FEFFAF3-986C-432F-BA6D-90729F7D1E4C}" destId="{94A4C0E4-9775-49A0-A20B-24E0F8ECE698}" srcOrd="1" destOrd="0" presId="urn:microsoft.com/office/officeart/2008/layout/LinedList"/>
    <dgm:cxn modelId="{80FE29D3-51FF-400D-97EC-9BE3C5C43C10}" type="presParOf" srcId="{94A4C0E4-9775-49A0-A20B-24E0F8ECE698}" destId="{811AA307-46F1-40B5-B125-BF2F7C902044}" srcOrd="0" destOrd="0" presId="urn:microsoft.com/office/officeart/2008/layout/LinedList"/>
    <dgm:cxn modelId="{2DFA15D6-3661-4083-9A62-3109F5B7C328}" type="presParOf" srcId="{94A4C0E4-9775-49A0-A20B-24E0F8ECE698}" destId="{91D518AF-B13D-4B1E-A0F6-731EF038D193}" srcOrd="1" destOrd="0" presId="urn:microsoft.com/office/officeart/2008/layout/LinedList"/>
    <dgm:cxn modelId="{22E3A72D-5C3A-4C77-9449-1D5F7ABDB506}" type="presParOf" srcId="{94A4C0E4-9775-49A0-A20B-24E0F8ECE698}" destId="{9A53C802-3605-4527-AA1F-0A43173ED9B1}" srcOrd="2" destOrd="0" presId="urn:microsoft.com/office/officeart/2008/layout/LinedList"/>
    <dgm:cxn modelId="{424FC1C2-6826-46CC-9A66-C7018EE5F905}" type="presParOf" srcId="{8FEFFAF3-986C-432F-BA6D-90729F7D1E4C}" destId="{922E1B41-B8E9-4F2A-A9FE-A3C000294C83}" srcOrd="2" destOrd="0" presId="urn:microsoft.com/office/officeart/2008/layout/LinedList"/>
    <dgm:cxn modelId="{047DB03B-1D15-4647-9A9D-EC3DF9F9AFE1}" type="presParOf" srcId="{8FEFFAF3-986C-432F-BA6D-90729F7D1E4C}" destId="{F1C1CD44-CACA-4F58-8C83-FAE25372D2FE}" srcOrd="3" destOrd="0" presId="urn:microsoft.com/office/officeart/2008/layout/LinedList"/>
    <dgm:cxn modelId="{EEBDA165-714D-4AD5-99F9-6D05DAF612FB}" type="presParOf" srcId="{8FEFFAF3-986C-432F-BA6D-90729F7D1E4C}" destId="{9B8D1BBE-9D55-4F1B-95F6-081D457C226C}" srcOrd="4" destOrd="0" presId="urn:microsoft.com/office/officeart/2008/layout/LinedList"/>
    <dgm:cxn modelId="{7AEEBBFD-CC8F-4E10-8276-2F117F386C65}" type="presParOf" srcId="{9B8D1BBE-9D55-4F1B-95F6-081D457C226C}" destId="{52EDE139-A73C-4312-B371-63B2CFB61937}" srcOrd="0" destOrd="0" presId="urn:microsoft.com/office/officeart/2008/layout/LinedList"/>
    <dgm:cxn modelId="{26D1D812-2974-4E43-955F-D42B7A6014BE}" type="presParOf" srcId="{9B8D1BBE-9D55-4F1B-95F6-081D457C226C}" destId="{9F3263A0-8492-4DF4-A8C8-FED83E2B1783}" srcOrd="1" destOrd="0" presId="urn:microsoft.com/office/officeart/2008/layout/LinedList"/>
    <dgm:cxn modelId="{3F3E4B95-753F-4610-95E8-57B8CE665265}" type="presParOf" srcId="{9B8D1BBE-9D55-4F1B-95F6-081D457C226C}" destId="{99A89465-35D3-4C9C-A99E-AB73E8570C5F}" srcOrd="2" destOrd="0" presId="urn:microsoft.com/office/officeart/2008/layout/LinedList"/>
    <dgm:cxn modelId="{F54B49B4-0FAD-4A29-BE4C-5D347396B7BB}" type="presParOf" srcId="{8FEFFAF3-986C-432F-BA6D-90729F7D1E4C}" destId="{06A990C9-DE77-4977-A2C5-C9683380BA1E}" srcOrd="5" destOrd="0" presId="urn:microsoft.com/office/officeart/2008/layout/LinedList"/>
    <dgm:cxn modelId="{CC38728D-CBB6-44B9-880B-3392064B1FDE}" type="presParOf" srcId="{8FEFFAF3-986C-432F-BA6D-90729F7D1E4C}" destId="{1ACBD7B9-BCEF-4CBC-9492-0B1EC9E3321D}" srcOrd="6" destOrd="0" presId="urn:microsoft.com/office/officeart/2008/layout/LinedList"/>
    <dgm:cxn modelId="{5B0A7889-4F1B-452D-B9A3-03AE794F514E}" type="presParOf" srcId="{C37065ED-E08E-4321-836B-381B834E5E58}" destId="{489B0687-7251-4EA5-BFC7-CAE512D85F7D}" srcOrd="2" destOrd="0" presId="urn:microsoft.com/office/officeart/2008/layout/LinedList"/>
    <dgm:cxn modelId="{A0B8DDEB-A31C-45FC-B1D2-799A85D376A9}" type="presParOf" srcId="{C37065ED-E08E-4321-836B-381B834E5E58}" destId="{653934B1-8378-4041-9D7C-B9CCC0963B7F}" srcOrd="3" destOrd="0" presId="urn:microsoft.com/office/officeart/2008/layout/LinedList"/>
    <dgm:cxn modelId="{75C06883-1094-4786-B3FE-E0FEFE7A703F}" type="presParOf" srcId="{653934B1-8378-4041-9D7C-B9CCC0963B7F}" destId="{7B18FB3F-42EF-4D66-BDEE-1E395B01B1EE}" srcOrd="0" destOrd="0" presId="urn:microsoft.com/office/officeart/2008/layout/LinedList"/>
    <dgm:cxn modelId="{A3666527-B014-4DE0-AC5A-38D052FE97F8}" type="presParOf" srcId="{653934B1-8378-4041-9D7C-B9CCC0963B7F}" destId="{34002B0E-D744-40A0-9B61-F2150C016024}" srcOrd="1" destOrd="0" presId="urn:microsoft.com/office/officeart/2008/layout/LinedList"/>
    <dgm:cxn modelId="{ED00CAC9-714A-430A-8162-0D0A8F7D38D2}" type="presParOf" srcId="{34002B0E-D744-40A0-9B61-F2150C016024}" destId="{5E2597F1-A6BA-435F-BBD4-7C5BE79D7D3E}" srcOrd="0" destOrd="0" presId="urn:microsoft.com/office/officeart/2008/layout/LinedList"/>
    <dgm:cxn modelId="{8ECBA4F1-EF96-4A03-ADCE-7982F3E1E05E}" type="presParOf" srcId="{34002B0E-D744-40A0-9B61-F2150C016024}" destId="{4D29A58C-D6F7-45FD-84C4-9506DCE3E1ED}" srcOrd="1" destOrd="0" presId="urn:microsoft.com/office/officeart/2008/layout/LinedList"/>
    <dgm:cxn modelId="{F7F5E44B-5CB8-4F8A-9061-FC970767E556}" type="presParOf" srcId="{4D29A58C-D6F7-45FD-84C4-9506DCE3E1ED}" destId="{3CAF2357-2FBB-4CBD-880B-E1777C79ED4B}" srcOrd="0" destOrd="0" presId="urn:microsoft.com/office/officeart/2008/layout/LinedList"/>
    <dgm:cxn modelId="{C6A98EDF-B102-413C-B6ED-5AFC22B0599E}" type="presParOf" srcId="{4D29A58C-D6F7-45FD-84C4-9506DCE3E1ED}" destId="{6169F03D-2F46-4796-A9BC-FA14F81EC565}" srcOrd="1" destOrd="0" presId="urn:microsoft.com/office/officeart/2008/layout/LinedList"/>
    <dgm:cxn modelId="{3C9FA6DC-2C9B-4D7E-A6D5-461311DB9CE0}" type="presParOf" srcId="{4D29A58C-D6F7-45FD-84C4-9506DCE3E1ED}" destId="{0A1F742B-9E33-4D35-B54C-19A004D3C982}" srcOrd="2" destOrd="0" presId="urn:microsoft.com/office/officeart/2008/layout/LinedList"/>
    <dgm:cxn modelId="{01D2298A-D8BC-44C5-B053-18E1DC23A668}" type="presParOf" srcId="{34002B0E-D744-40A0-9B61-F2150C016024}" destId="{FE6AC916-FB8C-4A99-90A4-19290815FA59}" srcOrd="2" destOrd="0" presId="urn:microsoft.com/office/officeart/2008/layout/LinedList"/>
    <dgm:cxn modelId="{1EC56456-5DD2-476B-88D0-A0A1C1B3EB80}" type="presParOf" srcId="{34002B0E-D744-40A0-9B61-F2150C016024}" destId="{D4EDEBC5-C1B7-4685-A017-0A5D3EB3EB54}" srcOrd="3" destOrd="0" presId="urn:microsoft.com/office/officeart/2008/layout/LinedList"/>
    <dgm:cxn modelId="{6F3FFCAB-D182-4BA4-8F7B-C73A93F0177A}" type="presParOf" srcId="{34002B0E-D744-40A0-9B61-F2150C016024}" destId="{C41623A6-376B-424E-9BFA-52A8B801CFEF}" srcOrd="4" destOrd="0" presId="urn:microsoft.com/office/officeart/2008/layout/LinedList"/>
    <dgm:cxn modelId="{4B40E847-F936-4DD2-961E-3F0683DB1E9B}" type="presParOf" srcId="{C41623A6-376B-424E-9BFA-52A8B801CFEF}" destId="{0DC92BB6-63F2-4576-A9DB-D47A2AB4F39E}" srcOrd="0" destOrd="0" presId="urn:microsoft.com/office/officeart/2008/layout/LinedList"/>
    <dgm:cxn modelId="{B51C8BE0-F992-4CA0-BD18-CFA8BA768F02}" type="presParOf" srcId="{C41623A6-376B-424E-9BFA-52A8B801CFEF}" destId="{5BB06F91-B0A4-4473-B04A-C0BAAD5A9E36}" srcOrd="1" destOrd="0" presId="urn:microsoft.com/office/officeart/2008/layout/LinedList"/>
    <dgm:cxn modelId="{AB7D989A-4EEA-483C-8616-EB8A0DBD8FC1}" type="presParOf" srcId="{C41623A6-376B-424E-9BFA-52A8B801CFEF}" destId="{9D447EF4-578E-4A59-B62D-7972339400A6}" srcOrd="2" destOrd="0" presId="urn:microsoft.com/office/officeart/2008/layout/LinedList"/>
    <dgm:cxn modelId="{5F351B9D-C3D2-4057-A690-C017298D67B6}" type="presParOf" srcId="{34002B0E-D744-40A0-9B61-F2150C016024}" destId="{E8FA56FC-76A7-4DDC-9CC1-CB7AD0A56DF5}" srcOrd="5" destOrd="0" presId="urn:microsoft.com/office/officeart/2008/layout/LinedList"/>
    <dgm:cxn modelId="{654C9AB5-B4A8-4901-99E1-AFA5B6EA50DA}" type="presParOf" srcId="{34002B0E-D744-40A0-9B61-F2150C016024}" destId="{CF4AE611-9D84-4376-9438-DFF0547E7871}" srcOrd="6" destOrd="0" presId="urn:microsoft.com/office/officeart/2008/layout/LinedList"/>
    <dgm:cxn modelId="{6F913818-49AB-4C49-87C4-AB2B42B23284}" type="presParOf" srcId="{34002B0E-D744-40A0-9B61-F2150C016024}" destId="{0EF82D04-D803-4ACE-9050-74D399B7891F}" srcOrd="7" destOrd="0" presId="urn:microsoft.com/office/officeart/2008/layout/LinedList"/>
    <dgm:cxn modelId="{AD4759B0-678C-49AB-8EB9-70AB76C96E06}" type="presParOf" srcId="{0EF82D04-D803-4ACE-9050-74D399B7891F}" destId="{D656A41C-A7C4-48D0-B1C2-32B05E524D69}" srcOrd="0" destOrd="0" presId="urn:microsoft.com/office/officeart/2008/layout/LinedList"/>
    <dgm:cxn modelId="{C7E7D7BC-DD2C-4CDC-88A5-69007A3A2FF4}" type="presParOf" srcId="{0EF82D04-D803-4ACE-9050-74D399B7891F}" destId="{970634B4-DF0D-4710-BED1-BDFC7D99C6F4}" srcOrd="1" destOrd="0" presId="urn:microsoft.com/office/officeart/2008/layout/LinedList"/>
    <dgm:cxn modelId="{670848F7-5A37-4EFC-9836-B31BF8C4CD2F}" type="presParOf" srcId="{0EF82D04-D803-4ACE-9050-74D399B7891F}" destId="{3C27B4AC-828C-437D-A20C-0D351F2E6D32}" srcOrd="2" destOrd="0" presId="urn:microsoft.com/office/officeart/2008/layout/LinedList"/>
    <dgm:cxn modelId="{2A2E2CEA-61FA-4263-8DB9-4781E969ECA4}" type="presParOf" srcId="{34002B0E-D744-40A0-9B61-F2150C016024}" destId="{5EAEEF80-BADC-4223-A32D-3BDA397A593E}" srcOrd="8" destOrd="0" presId="urn:microsoft.com/office/officeart/2008/layout/LinedList"/>
    <dgm:cxn modelId="{2E1E5A7C-B00D-47BD-979D-F91957B62F90}" type="presParOf" srcId="{34002B0E-D744-40A0-9B61-F2150C016024}" destId="{EFF1410E-65F6-4163-8CD9-643F8FC8A5CA}" srcOrd="9"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E6165551-B4B7-49E3-B0ED-02E421408C8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81FF338-A1BC-4A5B-BD09-BB54A2F9BDF2}">
      <dgm:prSet/>
      <dgm:spPr/>
      <dgm:t>
        <a:bodyPr/>
        <a:lstStyle/>
        <a:p>
          <a:r>
            <a:rPr lang="en-GB"/>
            <a:t>“The experience of studying in Higher Education can be life changing” (Cottrell, 2019, p. 9). </a:t>
          </a:r>
          <a:endParaRPr lang="en-US"/>
        </a:p>
      </dgm:t>
    </dgm:pt>
    <dgm:pt modelId="{BBBED7B7-9E71-43F2-B276-F9142E384293}" type="parTrans" cxnId="{3ECF6FC6-8B8C-4DC3-80C1-D8D74F321FE0}">
      <dgm:prSet/>
      <dgm:spPr/>
      <dgm:t>
        <a:bodyPr/>
        <a:lstStyle/>
        <a:p>
          <a:endParaRPr lang="en-US"/>
        </a:p>
      </dgm:t>
    </dgm:pt>
    <dgm:pt modelId="{F8C45414-4BC7-4D85-917F-CA2DA80ED712}" type="sibTrans" cxnId="{3ECF6FC6-8B8C-4DC3-80C1-D8D74F321FE0}">
      <dgm:prSet/>
      <dgm:spPr/>
      <dgm:t>
        <a:bodyPr/>
        <a:lstStyle/>
        <a:p>
          <a:endParaRPr lang="en-US"/>
        </a:p>
      </dgm:t>
    </dgm:pt>
    <dgm:pt modelId="{B2F34198-A0A2-4DAA-9E69-34A718F73FDC}">
      <dgm:prSet/>
      <dgm:spPr/>
      <dgm:t>
        <a:bodyPr/>
        <a:lstStyle/>
        <a:p>
          <a:r>
            <a:rPr lang="en-GB"/>
            <a:t>Cottrell (2019, p. 9) states that “the experience of studying in Higher Education can be life changing”.</a:t>
          </a:r>
          <a:endParaRPr lang="en-US"/>
        </a:p>
      </dgm:t>
    </dgm:pt>
    <dgm:pt modelId="{E8F65E0B-887D-4953-9B63-3F9DFAA98959}" type="parTrans" cxnId="{BED2BBD9-2A1B-4C04-9F32-02384078DC79}">
      <dgm:prSet/>
      <dgm:spPr/>
      <dgm:t>
        <a:bodyPr/>
        <a:lstStyle/>
        <a:p>
          <a:endParaRPr lang="en-US"/>
        </a:p>
      </dgm:t>
    </dgm:pt>
    <dgm:pt modelId="{F5451466-2A7B-4EC1-883B-ECC53FE6C67E}" type="sibTrans" cxnId="{BED2BBD9-2A1B-4C04-9F32-02384078DC79}">
      <dgm:prSet/>
      <dgm:spPr/>
      <dgm:t>
        <a:bodyPr/>
        <a:lstStyle/>
        <a:p>
          <a:endParaRPr lang="en-US"/>
        </a:p>
      </dgm:t>
    </dgm:pt>
    <dgm:pt modelId="{888856C8-E826-4C36-930B-18C83E531153}">
      <dgm:prSet/>
      <dgm:spPr/>
      <dgm:t>
        <a:bodyPr/>
        <a:lstStyle/>
        <a:p>
          <a:r>
            <a:rPr lang="en-GB"/>
            <a:t>Cottrell (2019, p. 9) refers to the process of HE study as “life changing”.</a:t>
          </a:r>
          <a:endParaRPr lang="en-US"/>
        </a:p>
      </dgm:t>
    </dgm:pt>
    <dgm:pt modelId="{9DFB0B22-1428-4C67-840E-20B7520D7960}" type="parTrans" cxnId="{0F2D97CA-7639-4BE8-B8B3-2B235FBCFE2B}">
      <dgm:prSet/>
      <dgm:spPr/>
      <dgm:t>
        <a:bodyPr/>
        <a:lstStyle/>
        <a:p>
          <a:endParaRPr lang="en-US"/>
        </a:p>
      </dgm:t>
    </dgm:pt>
    <dgm:pt modelId="{B4B59410-1A3B-47CE-B7CB-F074550815E0}" type="sibTrans" cxnId="{0F2D97CA-7639-4BE8-B8B3-2B235FBCFE2B}">
      <dgm:prSet/>
      <dgm:spPr/>
      <dgm:t>
        <a:bodyPr/>
        <a:lstStyle/>
        <a:p>
          <a:endParaRPr lang="en-US"/>
        </a:p>
      </dgm:t>
    </dgm:pt>
    <dgm:pt modelId="{80E459D2-CB99-42F6-84BF-F85262A98956}">
      <dgm:prSet/>
      <dgm:spPr/>
      <dgm:t>
        <a:bodyPr/>
        <a:lstStyle/>
        <a:p>
          <a:r>
            <a:rPr lang="en-GB" b="1" dirty="0">
              <a:solidFill>
                <a:srgbClr val="FF0000"/>
              </a:solidFill>
            </a:rPr>
            <a:t>Always put in brackets what you would not say out loud!!!</a:t>
          </a:r>
          <a:endParaRPr lang="en-US" b="1" dirty="0">
            <a:solidFill>
              <a:srgbClr val="FF0000"/>
            </a:solidFill>
          </a:endParaRPr>
        </a:p>
      </dgm:t>
    </dgm:pt>
    <dgm:pt modelId="{F697CAC2-97BA-4116-A722-0A5BF57FD6F6}" type="parTrans" cxnId="{75C62494-EF47-40E4-84EE-676AD274AB33}">
      <dgm:prSet/>
      <dgm:spPr/>
      <dgm:t>
        <a:bodyPr/>
        <a:lstStyle/>
        <a:p>
          <a:endParaRPr lang="en-US"/>
        </a:p>
      </dgm:t>
    </dgm:pt>
    <dgm:pt modelId="{56475A66-DAC2-4763-A617-F3E55ED75715}" type="sibTrans" cxnId="{75C62494-EF47-40E4-84EE-676AD274AB33}">
      <dgm:prSet/>
      <dgm:spPr/>
      <dgm:t>
        <a:bodyPr/>
        <a:lstStyle/>
        <a:p>
          <a:endParaRPr lang="en-US"/>
        </a:p>
      </dgm:t>
    </dgm:pt>
    <dgm:pt modelId="{1B76BE5E-431D-4AEB-B26D-7D6A95D5FD90}" type="pres">
      <dgm:prSet presAssocID="{E6165551-B4B7-49E3-B0ED-02E421408C8C}" presName="vert0" presStyleCnt="0">
        <dgm:presLayoutVars>
          <dgm:dir/>
          <dgm:animOne val="branch"/>
          <dgm:animLvl val="lvl"/>
        </dgm:presLayoutVars>
      </dgm:prSet>
      <dgm:spPr/>
    </dgm:pt>
    <dgm:pt modelId="{D3F4A56B-403C-42E9-ABAC-219E68F6341F}" type="pres">
      <dgm:prSet presAssocID="{481FF338-A1BC-4A5B-BD09-BB54A2F9BDF2}" presName="thickLine" presStyleLbl="alignNode1" presStyleIdx="0" presStyleCnt="4"/>
      <dgm:spPr/>
    </dgm:pt>
    <dgm:pt modelId="{C00AFFFD-972D-4937-9BC8-ED22F807D695}" type="pres">
      <dgm:prSet presAssocID="{481FF338-A1BC-4A5B-BD09-BB54A2F9BDF2}" presName="horz1" presStyleCnt="0"/>
      <dgm:spPr/>
    </dgm:pt>
    <dgm:pt modelId="{0BBC4F4E-AE79-41ED-942D-735DBD19DCE0}" type="pres">
      <dgm:prSet presAssocID="{481FF338-A1BC-4A5B-BD09-BB54A2F9BDF2}" presName="tx1" presStyleLbl="revTx" presStyleIdx="0" presStyleCnt="4"/>
      <dgm:spPr/>
    </dgm:pt>
    <dgm:pt modelId="{743DEDE7-BB08-4269-9D81-1F5F0FCAD1B2}" type="pres">
      <dgm:prSet presAssocID="{481FF338-A1BC-4A5B-BD09-BB54A2F9BDF2}" presName="vert1" presStyleCnt="0"/>
      <dgm:spPr/>
    </dgm:pt>
    <dgm:pt modelId="{8560BB57-B237-4FE7-92EB-8FC08BFDD749}" type="pres">
      <dgm:prSet presAssocID="{B2F34198-A0A2-4DAA-9E69-34A718F73FDC}" presName="thickLine" presStyleLbl="alignNode1" presStyleIdx="1" presStyleCnt="4"/>
      <dgm:spPr/>
    </dgm:pt>
    <dgm:pt modelId="{A7D21C9D-9286-49B1-A276-EB47D1111969}" type="pres">
      <dgm:prSet presAssocID="{B2F34198-A0A2-4DAA-9E69-34A718F73FDC}" presName="horz1" presStyleCnt="0"/>
      <dgm:spPr/>
    </dgm:pt>
    <dgm:pt modelId="{D309EFF0-0D70-46D7-BB2C-A7938E8195C0}" type="pres">
      <dgm:prSet presAssocID="{B2F34198-A0A2-4DAA-9E69-34A718F73FDC}" presName="tx1" presStyleLbl="revTx" presStyleIdx="1" presStyleCnt="4"/>
      <dgm:spPr/>
    </dgm:pt>
    <dgm:pt modelId="{C1DB9971-3D73-4A76-A648-A626A93FDF3D}" type="pres">
      <dgm:prSet presAssocID="{B2F34198-A0A2-4DAA-9E69-34A718F73FDC}" presName="vert1" presStyleCnt="0"/>
      <dgm:spPr/>
    </dgm:pt>
    <dgm:pt modelId="{2ADA5BDD-4F36-485B-97C9-70671462AD8B}" type="pres">
      <dgm:prSet presAssocID="{888856C8-E826-4C36-930B-18C83E531153}" presName="thickLine" presStyleLbl="alignNode1" presStyleIdx="2" presStyleCnt="4"/>
      <dgm:spPr/>
    </dgm:pt>
    <dgm:pt modelId="{4363742D-8205-475F-8A5E-20DC7534B5C3}" type="pres">
      <dgm:prSet presAssocID="{888856C8-E826-4C36-930B-18C83E531153}" presName="horz1" presStyleCnt="0"/>
      <dgm:spPr/>
    </dgm:pt>
    <dgm:pt modelId="{9BAC9BF0-DE2F-4E80-93DE-79B167F3711C}" type="pres">
      <dgm:prSet presAssocID="{888856C8-E826-4C36-930B-18C83E531153}" presName="tx1" presStyleLbl="revTx" presStyleIdx="2" presStyleCnt="4"/>
      <dgm:spPr/>
    </dgm:pt>
    <dgm:pt modelId="{5D6B8B19-3EDC-410E-95F4-FDB91DE672AA}" type="pres">
      <dgm:prSet presAssocID="{888856C8-E826-4C36-930B-18C83E531153}" presName="vert1" presStyleCnt="0"/>
      <dgm:spPr/>
    </dgm:pt>
    <dgm:pt modelId="{40115894-A9E5-4820-A335-1E30D39B53C7}" type="pres">
      <dgm:prSet presAssocID="{80E459D2-CB99-42F6-84BF-F85262A98956}" presName="thickLine" presStyleLbl="alignNode1" presStyleIdx="3" presStyleCnt="4"/>
      <dgm:spPr/>
    </dgm:pt>
    <dgm:pt modelId="{2968099C-FB09-4E2A-B1C5-5C6FE74E8CAA}" type="pres">
      <dgm:prSet presAssocID="{80E459D2-CB99-42F6-84BF-F85262A98956}" presName="horz1" presStyleCnt="0"/>
      <dgm:spPr/>
    </dgm:pt>
    <dgm:pt modelId="{AB224645-3975-45FB-A20E-D7B8E7E172FF}" type="pres">
      <dgm:prSet presAssocID="{80E459D2-CB99-42F6-84BF-F85262A98956}" presName="tx1" presStyleLbl="revTx" presStyleIdx="3" presStyleCnt="4"/>
      <dgm:spPr/>
    </dgm:pt>
    <dgm:pt modelId="{582DC3C1-6CE1-4F90-A3B2-0FA21B85C58B}" type="pres">
      <dgm:prSet presAssocID="{80E459D2-CB99-42F6-84BF-F85262A98956}" presName="vert1" presStyleCnt="0"/>
      <dgm:spPr/>
    </dgm:pt>
  </dgm:ptLst>
  <dgm:cxnLst>
    <dgm:cxn modelId="{FDB99B0C-76F6-498B-9EBF-34D560354C08}" type="presOf" srcId="{481FF338-A1BC-4A5B-BD09-BB54A2F9BDF2}" destId="{0BBC4F4E-AE79-41ED-942D-735DBD19DCE0}" srcOrd="0" destOrd="0" presId="urn:microsoft.com/office/officeart/2008/layout/LinedList"/>
    <dgm:cxn modelId="{ED23A520-B5C7-43AC-AD0F-5F34DB7C1D87}" type="presOf" srcId="{B2F34198-A0A2-4DAA-9E69-34A718F73FDC}" destId="{D309EFF0-0D70-46D7-BB2C-A7938E8195C0}" srcOrd="0" destOrd="0" presId="urn:microsoft.com/office/officeart/2008/layout/LinedList"/>
    <dgm:cxn modelId="{9C45CC27-C8D3-46BB-B6CD-630AC2C0A886}" type="presOf" srcId="{E6165551-B4B7-49E3-B0ED-02E421408C8C}" destId="{1B76BE5E-431D-4AEB-B26D-7D6A95D5FD90}" srcOrd="0" destOrd="0" presId="urn:microsoft.com/office/officeart/2008/layout/LinedList"/>
    <dgm:cxn modelId="{29D0AB82-60D6-4B9F-9C56-10DAC82379C2}" type="presOf" srcId="{80E459D2-CB99-42F6-84BF-F85262A98956}" destId="{AB224645-3975-45FB-A20E-D7B8E7E172FF}" srcOrd="0" destOrd="0" presId="urn:microsoft.com/office/officeart/2008/layout/LinedList"/>
    <dgm:cxn modelId="{75C62494-EF47-40E4-84EE-676AD274AB33}" srcId="{E6165551-B4B7-49E3-B0ED-02E421408C8C}" destId="{80E459D2-CB99-42F6-84BF-F85262A98956}" srcOrd="3" destOrd="0" parTransId="{F697CAC2-97BA-4116-A722-0A5BF57FD6F6}" sibTransId="{56475A66-DAC2-4763-A617-F3E55ED75715}"/>
    <dgm:cxn modelId="{3ECF6FC6-8B8C-4DC3-80C1-D8D74F321FE0}" srcId="{E6165551-B4B7-49E3-B0ED-02E421408C8C}" destId="{481FF338-A1BC-4A5B-BD09-BB54A2F9BDF2}" srcOrd="0" destOrd="0" parTransId="{BBBED7B7-9E71-43F2-B276-F9142E384293}" sibTransId="{F8C45414-4BC7-4D85-917F-CA2DA80ED712}"/>
    <dgm:cxn modelId="{0F2D97CA-7639-4BE8-B8B3-2B235FBCFE2B}" srcId="{E6165551-B4B7-49E3-B0ED-02E421408C8C}" destId="{888856C8-E826-4C36-930B-18C83E531153}" srcOrd="2" destOrd="0" parTransId="{9DFB0B22-1428-4C67-840E-20B7520D7960}" sibTransId="{B4B59410-1A3B-47CE-B7CB-F074550815E0}"/>
    <dgm:cxn modelId="{BED2BBD9-2A1B-4C04-9F32-02384078DC79}" srcId="{E6165551-B4B7-49E3-B0ED-02E421408C8C}" destId="{B2F34198-A0A2-4DAA-9E69-34A718F73FDC}" srcOrd="1" destOrd="0" parTransId="{E8F65E0B-887D-4953-9B63-3F9DFAA98959}" sibTransId="{F5451466-2A7B-4EC1-883B-ECC53FE6C67E}"/>
    <dgm:cxn modelId="{223C0AE5-E660-4ED0-A9BA-75538DF66945}" type="presOf" srcId="{888856C8-E826-4C36-930B-18C83E531153}" destId="{9BAC9BF0-DE2F-4E80-93DE-79B167F3711C}" srcOrd="0" destOrd="0" presId="urn:microsoft.com/office/officeart/2008/layout/LinedList"/>
    <dgm:cxn modelId="{F5EDE063-86C5-45E9-8EB8-4DEC57474BD2}" type="presParOf" srcId="{1B76BE5E-431D-4AEB-B26D-7D6A95D5FD90}" destId="{D3F4A56B-403C-42E9-ABAC-219E68F6341F}" srcOrd="0" destOrd="0" presId="urn:microsoft.com/office/officeart/2008/layout/LinedList"/>
    <dgm:cxn modelId="{B71FA7EA-AF92-480A-BA29-B2A720D47045}" type="presParOf" srcId="{1B76BE5E-431D-4AEB-B26D-7D6A95D5FD90}" destId="{C00AFFFD-972D-4937-9BC8-ED22F807D695}" srcOrd="1" destOrd="0" presId="urn:microsoft.com/office/officeart/2008/layout/LinedList"/>
    <dgm:cxn modelId="{CFCD77DA-F4EA-4080-B100-CE2B49C45345}" type="presParOf" srcId="{C00AFFFD-972D-4937-9BC8-ED22F807D695}" destId="{0BBC4F4E-AE79-41ED-942D-735DBD19DCE0}" srcOrd="0" destOrd="0" presId="urn:microsoft.com/office/officeart/2008/layout/LinedList"/>
    <dgm:cxn modelId="{4F443F37-EF16-4F58-B17D-0C6D70B89E9C}" type="presParOf" srcId="{C00AFFFD-972D-4937-9BC8-ED22F807D695}" destId="{743DEDE7-BB08-4269-9D81-1F5F0FCAD1B2}" srcOrd="1" destOrd="0" presId="urn:microsoft.com/office/officeart/2008/layout/LinedList"/>
    <dgm:cxn modelId="{86805C1C-3A8D-435F-85AE-6D364C221A31}" type="presParOf" srcId="{1B76BE5E-431D-4AEB-B26D-7D6A95D5FD90}" destId="{8560BB57-B237-4FE7-92EB-8FC08BFDD749}" srcOrd="2" destOrd="0" presId="urn:microsoft.com/office/officeart/2008/layout/LinedList"/>
    <dgm:cxn modelId="{3045B210-C504-4FAA-9A7C-BBEEEAB785C7}" type="presParOf" srcId="{1B76BE5E-431D-4AEB-B26D-7D6A95D5FD90}" destId="{A7D21C9D-9286-49B1-A276-EB47D1111969}" srcOrd="3" destOrd="0" presId="urn:microsoft.com/office/officeart/2008/layout/LinedList"/>
    <dgm:cxn modelId="{06312E5F-D84C-4E5D-9FCE-4FE9B3683BF6}" type="presParOf" srcId="{A7D21C9D-9286-49B1-A276-EB47D1111969}" destId="{D309EFF0-0D70-46D7-BB2C-A7938E8195C0}" srcOrd="0" destOrd="0" presId="urn:microsoft.com/office/officeart/2008/layout/LinedList"/>
    <dgm:cxn modelId="{61783684-2684-468A-9B57-0C7428957756}" type="presParOf" srcId="{A7D21C9D-9286-49B1-A276-EB47D1111969}" destId="{C1DB9971-3D73-4A76-A648-A626A93FDF3D}" srcOrd="1" destOrd="0" presId="urn:microsoft.com/office/officeart/2008/layout/LinedList"/>
    <dgm:cxn modelId="{ADCE13ED-3B3F-43A7-A124-A3FE047B5236}" type="presParOf" srcId="{1B76BE5E-431D-4AEB-B26D-7D6A95D5FD90}" destId="{2ADA5BDD-4F36-485B-97C9-70671462AD8B}" srcOrd="4" destOrd="0" presId="urn:microsoft.com/office/officeart/2008/layout/LinedList"/>
    <dgm:cxn modelId="{C812A232-4805-4086-BF63-63D435CA9224}" type="presParOf" srcId="{1B76BE5E-431D-4AEB-B26D-7D6A95D5FD90}" destId="{4363742D-8205-475F-8A5E-20DC7534B5C3}" srcOrd="5" destOrd="0" presId="urn:microsoft.com/office/officeart/2008/layout/LinedList"/>
    <dgm:cxn modelId="{E200F82F-1BC5-4596-A054-2E28F9DACEB7}" type="presParOf" srcId="{4363742D-8205-475F-8A5E-20DC7534B5C3}" destId="{9BAC9BF0-DE2F-4E80-93DE-79B167F3711C}" srcOrd="0" destOrd="0" presId="urn:microsoft.com/office/officeart/2008/layout/LinedList"/>
    <dgm:cxn modelId="{BE10B08E-0D2A-4D08-AC0C-A07C568A661D}" type="presParOf" srcId="{4363742D-8205-475F-8A5E-20DC7534B5C3}" destId="{5D6B8B19-3EDC-410E-95F4-FDB91DE672AA}" srcOrd="1" destOrd="0" presId="urn:microsoft.com/office/officeart/2008/layout/LinedList"/>
    <dgm:cxn modelId="{52D67560-E72A-48E9-B08A-4999A8256D09}" type="presParOf" srcId="{1B76BE5E-431D-4AEB-B26D-7D6A95D5FD90}" destId="{40115894-A9E5-4820-A335-1E30D39B53C7}" srcOrd="6" destOrd="0" presId="urn:microsoft.com/office/officeart/2008/layout/LinedList"/>
    <dgm:cxn modelId="{36E34F5D-0C4F-460C-904E-5023A9C99C6D}" type="presParOf" srcId="{1B76BE5E-431D-4AEB-B26D-7D6A95D5FD90}" destId="{2968099C-FB09-4E2A-B1C5-5C6FE74E8CAA}" srcOrd="7" destOrd="0" presId="urn:microsoft.com/office/officeart/2008/layout/LinedList"/>
    <dgm:cxn modelId="{4DE1BA49-9FCB-432A-A5A6-052B92DC1212}" type="presParOf" srcId="{2968099C-FB09-4E2A-B1C5-5C6FE74E8CAA}" destId="{AB224645-3975-45FB-A20E-D7B8E7E172FF}" srcOrd="0" destOrd="0" presId="urn:microsoft.com/office/officeart/2008/layout/LinedList"/>
    <dgm:cxn modelId="{F1794B29-CC81-4568-B749-0C740FBB6A39}" type="presParOf" srcId="{2968099C-FB09-4E2A-B1C5-5C6FE74E8CAA}" destId="{582DC3C1-6CE1-4F90-A3B2-0FA21B85C58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7528A534-9C8E-4ED6-9502-876B2F51DB6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549CFD8-2C4E-4C8D-8C0A-B8A8B4429109}">
      <dgm:prSet/>
      <dgm:spPr/>
      <dgm:t>
        <a:bodyPr/>
        <a:lstStyle/>
        <a:p>
          <a:r>
            <a:rPr lang="en-GB"/>
            <a:t>Undertaking a course at university can have a profound impact upon a student’s future (Cottrell, 2019).</a:t>
          </a:r>
          <a:endParaRPr lang="en-US"/>
        </a:p>
      </dgm:t>
    </dgm:pt>
    <dgm:pt modelId="{689C1A2A-10F0-48CA-9683-3BC1D19B072A}" type="parTrans" cxnId="{DD128AFA-98CE-4F40-9DAE-8D1174472DF5}">
      <dgm:prSet/>
      <dgm:spPr/>
      <dgm:t>
        <a:bodyPr/>
        <a:lstStyle/>
        <a:p>
          <a:endParaRPr lang="en-US"/>
        </a:p>
      </dgm:t>
    </dgm:pt>
    <dgm:pt modelId="{2B0550B3-6224-49C2-B952-C977A54C41A0}" type="sibTrans" cxnId="{DD128AFA-98CE-4F40-9DAE-8D1174472DF5}">
      <dgm:prSet/>
      <dgm:spPr/>
      <dgm:t>
        <a:bodyPr/>
        <a:lstStyle/>
        <a:p>
          <a:endParaRPr lang="en-US"/>
        </a:p>
      </dgm:t>
    </dgm:pt>
    <dgm:pt modelId="{2126539B-F1E0-4E45-AA74-8D1DA8E7BA34}">
      <dgm:prSet/>
      <dgm:spPr/>
      <dgm:t>
        <a:bodyPr/>
        <a:lstStyle/>
        <a:p>
          <a:r>
            <a:rPr lang="en-GB"/>
            <a:t>(Cottrell, 2019) suggests that many individuals lives can be transformed significantly by undertaking study in college or university.</a:t>
          </a:r>
          <a:endParaRPr lang="en-US"/>
        </a:p>
      </dgm:t>
    </dgm:pt>
    <dgm:pt modelId="{98344AD8-311B-41F9-9B87-FD194DA5AF7A}" type="parTrans" cxnId="{0B6317FD-7BC5-456F-9B74-DD8544601471}">
      <dgm:prSet/>
      <dgm:spPr/>
      <dgm:t>
        <a:bodyPr/>
        <a:lstStyle/>
        <a:p>
          <a:endParaRPr lang="en-US"/>
        </a:p>
      </dgm:t>
    </dgm:pt>
    <dgm:pt modelId="{A2C88A4F-CE88-4CDA-843B-6CB75F98EB3D}" type="sibTrans" cxnId="{0B6317FD-7BC5-456F-9B74-DD8544601471}">
      <dgm:prSet/>
      <dgm:spPr/>
      <dgm:t>
        <a:bodyPr/>
        <a:lstStyle/>
        <a:p>
          <a:endParaRPr lang="en-US"/>
        </a:p>
      </dgm:t>
    </dgm:pt>
    <dgm:pt modelId="{5AF0D3AC-D085-46BE-BE6F-FEBB0EE68A98}">
      <dgm:prSet/>
      <dgm:spPr/>
      <dgm:t>
        <a:bodyPr/>
        <a:lstStyle/>
        <a:p>
          <a:r>
            <a:rPr lang="en-GB"/>
            <a:t>Cottrell (2019) explains that university can be life changing for individuals' study at university or college. </a:t>
          </a:r>
          <a:endParaRPr lang="en-US"/>
        </a:p>
      </dgm:t>
    </dgm:pt>
    <dgm:pt modelId="{AF01F4FA-3C39-405C-98FF-556FF848DDCD}" type="parTrans" cxnId="{E651B67F-AE63-4EF9-A220-3E3E03F428D0}">
      <dgm:prSet/>
      <dgm:spPr/>
      <dgm:t>
        <a:bodyPr/>
        <a:lstStyle/>
        <a:p>
          <a:endParaRPr lang="en-US"/>
        </a:p>
      </dgm:t>
    </dgm:pt>
    <dgm:pt modelId="{740DA685-F8FC-4C55-B909-70864A2D32EA}" type="sibTrans" cxnId="{E651B67F-AE63-4EF9-A220-3E3E03F428D0}">
      <dgm:prSet/>
      <dgm:spPr/>
      <dgm:t>
        <a:bodyPr/>
        <a:lstStyle/>
        <a:p>
          <a:endParaRPr lang="en-US"/>
        </a:p>
      </dgm:t>
    </dgm:pt>
    <dgm:pt modelId="{1E194E44-0AB4-4189-A989-DE22192EE6B6}">
      <dgm:prSet/>
      <dgm:spPr/>
      <dgm:t>
        <a:bodyPr/>
        <a:lstStyle/>
        <a:p>
          <a:r>
            <a:rPr lang="en-GB"/>
            <a:t>Cottrell 2019 insists that attending university or college can be life changing for individuals. </a:t>
          </a:r>
          <a:endParaRPr lang="en-US"/>
        </a:p>
      </dgm:t>
    </dgm:pt>
    <dgm:pt modelId="{849B1B35-F25B-4F48-B392-70D9E36A30E8}" type="parTrans" cxnId="{34768FE8-BA7E-42D8-B8C8-A15E62FD1F31}">
      <dgm:prSet/>
      <dgm:spPr/>
      <dgm:t>
        <a:bodyPr/>
        <a:lstStyle/>
        <a:p>
          <a:endParaRPr lang="en-US"/>
        </a:p>
      </dgm:t>
    </dgm:pt>
    <dgm:pt modelId="{222D034E-C491-4FFC-AB71-05AD68315B84}" type="sibTrans" cxnId="{34768FE8-BA7E-42D8-B8C8-A15E62FD1F31}">
      <dgm:prSet/>
      <dgm:spPr/>
      <dgm:t>
        <a:bodyPr/>
        <a:lstStyle/>
        <a:p>
          <a:endParaRPr lang="en-US"/>
        </a:p>
      </dgm:t>
    </dgm:pt>
    <dgm:pt modelId="{C582DBC3-0E8D-4786-B0AE-20889AC67272}" type="pres">
      <dgm:prSet presAssocID="{7528A534-9C8E-4ED6-9502-876B2F51DB65}" presName="vert0" presStyleCnt="0">
        <dgm:presLayoutVars>
          <dgm:dir/>
          <dgm:animOne val="branch"/>
          <dgm:animLvl val="lvl"/>
        </dgm:presLayoutVars>
      </dgm:prSet>
      <dgm:spPr/>
    </dgm:pt>
    <dgm:pt modelId="{9FEFBC6A-52A8-48E7-9110-5C9F2F3C7BD3}" type="pres">
      <dgm:prSet presAssocID="{8549CFD8-2C4E-4C8D-8C0A-B8A8B4429109}" presName="thickLine" presStyleLbl="alignNode1" presStyleIdx="0" presStyleCnt="4"/>
      <dgm:spPr/>
    </dgm:pt>
    <dgm:pt modelId="{C2ABD78D-30C5-43C4-B478-6ED87A13B8CD}" type="pres">
      <dgm:prSet presAssocID="{8549CFD8-2C4E-4C8D-8C0A-B8A8B4429109}" presName="horz1" presStyleCnt="0"/>
      <dgm:spPr/>
    </dgm:pt>
    <dgm:pt modelId="{620F1FA9-A36C-4FBA-870E-3EDC56734BBE}" type="pres">
      <dgm:prSet presAssocID="{8549CFD8-2C4E-4C8D-8C0A-B8A8B4429109}" presName="tx1" presStyleLbl="revTx" presStyleIdx="0" presStyleCnt="4"/>
      <dgm:spPr/>
    </dgm:pt>
    <dgm:pt modelId="{315AF330-01AD-4D65-A431-A79EF6D36345}" type="pres">
      <dgm:prSet presAssocID="{8549CFD8-2C4E-4C8D-8C0A-B8A8B4429109}" presName="vert1" presStyleCnt="0"/>
      <dgm:spPr/>
    </dgm:pt>
    <dgm:pt modelId="{5DF8D588-D908-4CE0-9137-4B9DE30D3D6F}" type="pres">
      <dgm:prSet presAssocID="{2126539B-F1E0-4E45-AA74-8D1DA8E7BA34}" presName="thickLine" presStyleLbl="alignNode1" presStyleIdx="1" presStyleCnt="4"/>
      <dgm:spPr/>
    </dgm:pt>
    <dgm:pt modelId="{6123A823-0A8A-4441-B140-90D6DA08D10D}" type="pres">
      <dgm:prSet presAssocID="{2126539B-F1E0-4E45-AA74-8D1DA8E7BA34}" presName="horz1" presStyleCnt="0"/>
      <dgm:spPr/>
    </dgm:pt>
    <dgm:pt modelId="{9DF92FA2-D5CE-4E60-BC1A-3A8E67574622}" type="pres">
      <dgm:prSet presAssocID="{2126539B-F1E0-4E45-AA74-8D1DA8E7BA34}" presName="tx1" presStyleLbl="revTx" presStyleIdx="1" presStyleCnt="4"/>
      <dgm:spPr/>
    </dgm:pt>
    <dgm:pt modelId="{D146CB0A-DB55-4EBA-B6AF-8CC4F6FD6A7E}" type="pres">
      <dgm:prSet presAssocID="{2126539B-F1E0-4E45-AA74-8D1DA8E7BA34}" presName="vert1" presStyleCnt="0"/>
      <dgm:spPr/>
    </dgm:pt>
    <dgm:pt modelId="{FDDC0682-4CCB-48A9-B417-D213BB79B5D1}" type="pres">
      <dgm:prSet presAssocID="{5AF0D3AC-D085-46BE-BE6F-FEBB0EE68A98}" presName="thickLine" presStyleLbl="alignNode1" presStyleIdx="2" presStyleCnt="4"/>
      <dgm:spPr/>
    </dgm:pt>
    <dgm:pt modelId="{137F668C-2336-4492-9740-FAA3AB3DD4C7}" type="pres">
      <dgm:prSet presAssocID="{5AF0D3AC-D085-46BE-BE6F-FEBB0EE68A98}" presName="horz1" presStyleCnt="0"/>
      <dgm:spPr/>
    </dgm:pt>
    <dgm:pt modelId="{F09E63A4-18F5-49FC-96A9-EE0CA68872B4}" type="pres">
      <dgm:prSet presAssocID="{5AF0D3AC-D085-46BE-BE6F-FEBB0EE68A98}" presName="tx1" presStyleLbl="revTx" presStyleIdx="2" presStyleCnt="4"/>
      <dgm:spPr/>
    </dgm:pt>
    <dgm:pt modelId="{EE3F205B-4307-4FA0-8490-F393ACDEE855}" type="pres">
      <dgm:prSet presAssocID="{5AF0D3AC-D085-46BE-BE6F-FEBB0EE68A98}" presName="vert1" presStyleCnt="0"/>
      <dgm:spPr/>
    </dgm:pt>
    <dgm:pt modelId="{2BC5F41F-B76C-4325-9B7D-60B680524AD0}" type="pres">
      <dgm:prSet presAssocID="{1E194E44-0AB4-4189-A989-DE22192EE6B6}" presName="thickLine" presStyleLbl="alignNode1" presStyleIdx="3" presStyleCnt="4"/>
      <dgm:spPr/>
    </dgm:pt>
    <dgm:pt modelId="{90185FDB-270E-4A5A-AD0B-8D92899B077A}" type="pres">
      <dgm:prSet presAssocID="{1E194E44-0AB4-4189-A989-DE22192EE6B6}" presName="horz1" presStyleCnt="0"/>
      <dgm:spPr/>
    </dgm:pt>
    <dgm:pt modelId="{9E5CEF24-9EBB-4CE4-BA26-4A3C9FA66820}" type="pres">
      <dgm:prSet presAssocID="{1E194E44-0AB4-4189-A989-DE22192EE6B6}" presName="tx1" presStyleLbl="revTx" presStyleIdx="3" presStyleCnt="4"/>
      <dgm:spPr/>
    </dgm:pt>
    <dgm:pt modelId="{8C86AF6C-4F3F-4852-8739-ED9996BD30B7}" type="pres">
      <dgm:prSet presAssocID="{1E194E44-0AB4-4189-A989-DE22192EE6B6}" presName="vert1" presStyleCnt="0"/>
      <dgm:spPr/>
    </dgm:pt>
  </dgm:ptLst>
  <dgm:cxnLst>
    <dgm:cxn modelId="{0CE28574-42C3-4D68-97E0-BA6589666D94}" type="presOf" srcId="{5AF0D3AC-D085-46BE-BE6F-FEBB0EE68A98}" destId="{F09E63A4-18F5-49FC-96A9-EE0CA68872B4}" srcOrd="0" destOrd="0" presId="urn:microsoft.com/office/officeart/2008/layout/LinedList"/>
    <dgm:cxn modelId="{E651B67F-AE63-4EF9-A220-3E3E03F428D0}" srcId="{7528A534-9C8E-4ED6-9502-876B2F51DB65}" destId="{5AF0D3AC-D085-46BE-BE6F-FEBB0EE68A98}" srcOrd="2" destOrd="0" parTransId="{AF01F4FA-3C39-405C-98FF-556FF848DDCD}" sibTransId="{740DA685-F8FC-4C55-B909-70864A2D32EA}"/>
    <dgm:cxn modelId="{0C5918D9-1F9F-4E8D-8228-9F2CDF876839}" type="presOf" srcId="{2126539B-F1E0-4E45-AA74-8D1DA8E7BA34}" destId="{9DF92FA2-D5CE-4E60-BC1A-3A8E67574622}" srcOrd="0" destOrd="0" presId="urn:microsoft.com/office/officeart/2008/layout/LinedList"/>
    <dgm:cxn modelId="{EFF4E0E2-4CE4-4BE0-B4D8-51D5CC2368A6}" type="presOf" srcId="{1E194E44-0AB4-4189-A989-DE22192EE6B6}" destId="{9E5CEF24-9EBB-4CE4-BA26-4A3C9FA66820}" srcOrd="0" destOrd="0" presId="urn:microsoft.com/office/officeart/2008/layout/LinedList"/>
    <dgm:cxn modelId="{34768FE8-BA7E-42D8-B8C8-A15E62FD1F31}" srcId="{7528A534-9C8E-4ED6-9502-876B2F51DB65}" destId="{1E194E44-0AB4-4189-A989-DE22192EE6B6}" srcOrd="3" destOrd="0" parTransId="{849B1B35-F25B-4F48-B392-70D9E36A30E8}" sibTransId="{222D034E-C491-4FFC-AB71-05AD68315B84}"/>
    <dgm:cxn modelId="{AD5C30EE-3FA4-40AB-B509-C2D15D8FF5D8}" type="presOf" srcId="{7528A534-9C8E-4ED6-9502-876B2F51DB65}" destId="{C582DBC3-0E8D-4786-B0AE-20889AC67272}" srcOrd="0" destOrd="0" presId="urn:microsoft.com/office/officeart/2008/layout/LinedList"/>
    <dgm:cxn modelId="{DD128AFA-98CE-4F40-9DAE-8D1174472DF5}" srcId="{7528A534-9C8E-4ED6-9502-876B2F51DB65}" destId="{8549CFD8-2C4E-4C8D-8C0A-B8A8B4429109}" srcOrd="0" destOrd="0" parTransId="{689C1A2A-10F0-48CA-9683-3BC1D19B072A}" sibTransId="{2B0550B3-6224-49C2-B952-C977A54C41A0}"/>
    <dgm:cxn modelId="{5A265CFB-C295-48F3-B287-EEA575C85710}" type="presOf" srcId="{8549CFD8-2C4E-4C8D-8C0A-B8A8B4429109}" destId="{620F1FA9-A36C-4FBA-870E-3EDC56734BBE}" srcOrd="0" destOrd="0" presId="urn:microsoft.com/office/officeart/2008/layout/LinedList"/>
    <dgm:cxn modelId="{0B6317FD-7BC5-456F-9B74-DD8544601471}" srcId="{7528A534-9C8E-4ED6-9502-876B2F51DB65}" destId="{2126539B-F1E0-4E45-AA74-8D1DA8E7BA34}" srcOrd="1" destOrd="0" parTransId="{98344AD8-311B-41F9-9B87-FD194DA5AF7A}" sibTransId="{A2C88A4F-CE88-4CDA-843B-6CB75F98EB3D}"/>
    <dgm:cxn modelId="{61FE4758-239E-4D56-BF5A-A6E66B84C421}" type="presParOf" srcId="{C582DBC3-0E8D-4786-B0AE-20889AC67272}" destId="{9FEFBC6A-52A8-48E7-9110-5C9F2F3C7BD3}" srcOrd="0" destOrd="0" presId="urn:microsoft.com/office/officeart/2008/layout/LinedList"/>
    <dgm:cxn modelId="{97D0658B-2310-491A-8117-AC5E98D9B643}" type="presParOf" srcId="{C582DBC3-0E8D-4786-B0AE-20889AC67272}" destId="{C2ABD78D-30C5-43C4-B478-6ED87A13B8CD}" srcOrd="1" destOrd="0" presId="urn:microsoft.com/office/officeart/2008/layout/LinedList"/>
    <dgm:cxn modelId="{4CBAB4EB-B061-43A6-B2E4-2EC449F81787}" type="presParOf" srcId="{C2ABD78D-30C5-43C4-B478-6ED87A13B8CD}" destId="{620F1FA9-A36C-4FBA-870E-3EDC56734BBE}" srcOrd="0" destOrd="0" presId="urn:microsoft.com/office/officeart/2008/layout/LinedList"/>
    <dgm:cxn modelId="{12AEEA4F-4C58-4EF4-A64C-C8C7FF51766A}" type="presParOf" srcId="{C2ABD78D-30C5-43C4-B478-6ED87A13B8CD}" destId="{315AF330-01AD-4D65-A431-A79EF6D36345}" srcOrd="1" destOrd="0" presId="urn:microsoft.com/office/officeart/2008/layout/LinedList"/>
    <dgm:cxn modelId="{BAB22837-55F4-40C8-8CC3-2D7744B28912}" type="presParOf" srcId="{C582DBC3-0E8D-4786-B0AE-20889AC67272}" destId="{5DF8D588-D908-4CE0-9137-4B9DE30D3D6F}" srcOrd="2" destOrd="0" presId="urn:microsoft.com/office/officeart/2008/layout/LinedList"/>
    <dgm:cxn modelId="{0B09C4A3-AFBA-4379-BA36-D2EC6DE2A627}" type="presParOf" srcId="{C582DBC3-0E8D-4786-B0AE-20889AC67272}" destId="{6123A823-0A8A-4441-B140-90D6DA08D10D}" srcOrd="3" destOrd="0" presId="urn:microsoft.com/office/officeart/2008/layout/LinedList"/>
    <dgm:cxn modelId="{A72363FE-080E-41B0-9D2A-2CCFCB6BD88B}" type="presParOf" srcId="{6123A823-0A8A-4441-B140-90D6DA08D10D}" destId="{9DF92FA2-D5CE-4E60-BC1A-3A8E67574622}" srcOrd="0" destOrd="0" presId="urn:microsoft.com/office/officeart/2008/layout/LinedList"/>
    <dgm:cxn modelId="{C4E13B3E-0724-4F55-995A-10640C9DC466}" type="presParOf" srcId="{6123A823-0A8A-4441-B140-90D6DA08D10D}" destId="{D146CB0A-DB55-4EBA-B6AF-8CC4F6FD6A7E}" srcOrd="1" destOrd="0" presId="urn:microsoft.com/office/officeart/2008/layout/LinedList"/>
    <dgm:cxn modelId="{E7097CE0-90FD-40B1-9D4F-281E75543F8D}" type="presParOf" srcId="{C582DBC3-0E8D-4786-B0AE-20889AC67272}" destId="{FDDC0682-4CCB-48A9-B417-D213BB79B5D1}" srcOrd="4" destOrd="0" presId="urn:microsoft.com/office/officeart/2008/layout/LinedList"/>
    <dgm:cxn modelId="{F2F0B0B2-C233-4865-B6E5-53A9F12F0E6B}" type="presParOf" srcId="{C582DBC3-0E8D-4786-B0AE-20889AC67272}" destId="{137F668C-2336-4492-9740-FAA3AB3DD4C7}" srcOrd="5" destOrd="0" presId="urn:microsoft.com/office/officeart/2008/layout/LinedList"/>
    <dgm:cxn modelId="{8312EC74-014B-4D6C-85B4-C3BCA4E39E07}" type="presParOf" srcId="{137F668C-2336-4492-9740-FAA3AB3DD4C7}" destId="{F09E63A4-18F5-49FC-96A9-EE0CA68872B4}" srcOrd="0" destOrd="0" presId="urn:microsoft.com/office/officeart/2008/layout/LinedList"/>
    <dgm:cxn modelId="{4C246D72-C21A-45EF-9E57-DADEAD060B98}" type="presParOf" srcId="{137F668C-2336-4492-9740-FAA3AB3DD4C7}" destId="{EE3F205B-4307-4FA0-8490-F393ACDEE855}" srcOrd="1" destOrd="0" presId="urn:microsoft.com/office/officeart/2008/layout/LinedList"/>
    <dgm:cxn modelId="{E1F8FE16-6C1C-4CD8-B3EE-A81E400079F6}" type="presParOf" srcId="{C582DBC3-0E8D-4786-B0AE-20889AC67272}" destId="{2BC5F41F-B76C-4325-9B7D-60B680524AD0}" srcOrd="6" destOrd="0" presId="urn:microsoft.com/office/officeart/2008/layout/LinedList"/>
    <dgm:cxn modelId="{C1A17CE2-5356-4F57-A5BD-9705DB006AEE}" type="presParOf" srcId="{C582DBC3-0E8D-4786-B0AE-20889AC67272}" destId="{90185FDB-270E-4A5A-AD0B-8D92899B077A}" srcOrd="7" destOrd="0" presId="urn:microsoft.com/office/officeart/2008/layout/LinedList"/>
    <dgm:cxn modelId="{1E0BA9E8-8CD6-4723-BEDD-C176B1BCB82E}" type="presParOf" srcId="{90185FDB-270E-4A5A-AD0B-8D92899B077A}" destId="{9E5CEF24-9EBB-4CE4-BA26-4A3C9FA66820}" srcOrd="0" destOrd="0" presId="urn:microsoft.com/office/officeart/2008/layout/LinedList"/>
    <dgm:cxn modelId="{23AA5D84-3CEB-4E71-8910-444A9F3E1BF4}" type="presParOf" srcId="{90185FDB-270E-4A5A-AD0B-8D92899B077A}" destId="{8C86AF6C-4F3F-4852-8739-ED9996BD30B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880E3637-47C3-406B-95A6-4E4C173739D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1C9E001-3E80-4492-BF46-69A7F4DAC0D5}">
      <dgm:prSet/>
      <dgm:spPr/>
      <dgm:t>
        <a:bodyPr/>
        <a:lstStyle/>
        <a:p>
          <a:r>
            <a:rPr lang="en-GB"/>
            <a:t>NHS 2025) highlights that wellbeing is important overall health.  </a:t>
          </a:r>
          <a:endParaRPr lang="en-US"/>
        </a:p>
      </dgm:t>
    </dgm:pt>
    <dgm:pt modelId="{9C88B296-FEBA-4A44-9245-5AF2B133795E}" type="parTrans" cxnId="{1F2D2F9D-9D35-434F-AB0E-1B3830281F98}">
      <dgm:prSet/>
      <dgm:spPr/>
      <dgm:t>
        <a:bodyPr/>
        <a:lstStyle/>
        <a:p>
          <a:endParaRPr lang="en-US"/>
        </a:p>
      </dgm:t>
    </dgm:pt>
    <dgm:pt modelId="{7C877293-C0F5-4D93-B047-D4C246DE7804}" type="sibTrans" cxnId="{1F2D2F9D-9D35-434F-AB0E-1B3830281F98}">
      <dgm:prSet/>
      <dgm:spPr/>
      <dgm:t>
        <a:bodyPr/>
        <a:lstStyle/>
        <a:p>
          <a:endParaRPr lang="en-US"/>
        </a:p>
      </dgm:t>
    </dgm:pt>
    <dgm:pt modelId="{0F6B72BE-1C90-4F79-B969-59C64070A1B0}">
      <dgm:prSet/>
      <dgm:spPr/>
      <dgm:t>
        <a:bodyPr/>
        <a:lstStyle/>
        <a:p>
          <a:r>
            <a:rPr lang="en-GB"/>
            <a:t>Cushman et al (2001) explains that construction law must be followed at all times. </a:t>
          </a:r>
          <a:endParaRPr lang="en-US"/>
        </a:p>
      </dgm:t>
    </dgm:pt>
    <dgm:pt modelId="{A2CE65AF-399C-4636-AC8F-1C84031490D0}" type="parTrans" cxnId="{3B3B5A2D-1A48-4E74-BD96-E078CF13687C}">
      <dgm:prSet/>
      <dgm:spPr/>
      <dgm:t>
        <a:bodyPr/>
        <a:lstStyle/>
        <a:p>
          <a:endParaRPr lang="en-US"/>
        </a:p>
      </dgm:t>
    </dgm:pt>
    <dgm:pt modelId="{01CDB0DD-AFA2-4627-8920-CA708A6949BA}" type="sibTrans" cxnId="{3B3B5A2D-1A48-4E74-BD96-E078CF13687C}">
      <dgm:prSet/>
      <dgm:spPr/>
      <dgm:t>
        <a:bodyPr/>
        <a:lstStyle/>
        <a:p>
          <a:endParaRPr lang="en-US"/>
        </a:p>
      </dgm:t>
    </dgm:pt>
    <dgm:pt modelId="{E1949ACF-9BC2-4841-95F6-D2552FAE6E2F}">
      <dgm:prSet/>
      <dgm:spPr/>
      <dgm:t>
        <a:bodyPr/>
        <a:lstStyle/>
        <a:p>
          <a:r>
            <a:rPr lang="en-GB"/>
            <a:t>(Flanagan Jarvis and Liddle, 2019) asserts that mental health is a key part of one’s health</a:t>
          </a:r>
          <a:endParaRPr lang="en-US"/>
        </a:p>
      </dgm:t>
    </dgm:pt>
    <dgm:pt modelId="{C237A90C-CF93-4B2B-9CD3-DEFA38630804}" type="parTrans" cxnId="{D77D36A4-5F0C-4864-A518-60038264C48E}">
      <dgm:prSet/>
      <dgm:spPr/>
      <dgm:t>
        <a:bodyPr/>
        <a:lstStyle/>
        <a:p>
          <a:endParaRPr lang="en-US"/>
        </a:p>
      </dgm:t>
    </dgm:pt>
    <dgm:pt modelId="{636FE3C6-A74F-4896-8FBB-934BD48B45CA}" type="sibTrans" cxnId="{D77D36A4-5F0C-4864-A518-60038264C48E}">
      <dgm:prSet/>
      <dgm:spPr/>
      <dgm:t>
        <a:bodyPr/>
        <a:lstStyle/>
        <a:p>
          <a:endParaRPr lang="en-US"/>
        </a:p>
      </dgm:t>
    </dgm:pt>
    <dgm:pt modelId="{554EA896-181C-47C6-B09E-65296984BAF6}">
      <dgm:prSet/>
      <dgm:spPr/>
      <dgm:t>
        <a:bodyPr/>
        <a:lstStyle/>
        <a:p>
          <a:r>
            <a:rPr lang="en-GB"/>
            <a:t>Houk and Post 1996 describes problem solving as a conscious effort to provide solutions to encountered problems. </a:t>
          </a:r>
          <a:endParaRPr lang="en-US"/>
        </a:p>
      </dgm:t>
    </dgm:pt>
    <dgm:pt modelId="{17DA9B39-ACD1-43D2-9E8D-ACE26A3D9C91}" type="parTrans" cxnId="{7CDA195F-9906-4468-89FB-CD268DD63E42}">
      <dgm:prSet/>
      <dgm:spPr/>
      <dgm:t>
        <a:bodyPr/>
        <a:lstStyle/>
        <a:p>
          <a:endParaRPr lang="en-US"/>
        </a:p>
      </dgm:t>
    </dgm:pt>
    <dgm:pt modelId="{50D4E6CC-9A9D-4897-BFFE-CD2F6F1AA4F7}" type="sibTrans" cxnId="{7CDA195F-9906-4468-89FB-CD268DD63E42}">
      <dgm:prSet/>
      <dgm:spPr/>
      <dgm:t>
        <a:bodyPr/>
        <a:lstStyle/>
        <a:p>
          <a:endParaRPr lang="en-US"/>
        </a:p>
      </dgm:t>
    </dgm:pt>
    <dgm:pt modelId="{80D7A3D0-AA40-4DF1-8BC5-0F8FD5D04659}" type="pres">
      <dgm:prSet presAssocID="{880E3637-47C3-406B-95A6-4E4C173739DE}" presName="root" presStyleCnt="0">
        <dgm:presLayoutVars>
          <dgm:dir/>
          <dgm:resizeHandles val="exact"/>
        </dgm:presLayoutVars>
      </dgm:prSet>
      <dgm:spPr/>
    </dgm:pt>
    <dgm:pt modelId="{C417CC85-C8DA-4F8A-ACF1-0089C1D144DE}" type="pres">
      <dgm:prSet presAssocID="{21C9E001-3E80-4492-BF46-69A7F4DAC0D5}" presName="compNode" presStyleCnt="0"/>
      <dgm:spPr/>
    </dgm:pt>
    <dgm:pt modelId="{703A0561-E074-42BB-9F47-1DC431F4F9BF}" type="pres">
      <dgm:prSet presAssocID="{21C9E001-3E80-4492-BF46-69A7F4DAC0D5}" presName="bgRect" presStyleLbl="bgShp" presStyleIdx="0" presStyleCnt="4"/>
      <dgm:spPr/>
    </dgm:pt>
    <dgm:pt modelId="{733B4D90-ACA3-4091-A1A3-7F9B678C4EFE}" type="pres">
      <dgm:prSet presAssocID="{21C9E001-3E80-4492-BF46-69A7F4DAC0D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al"/>
        </a:ext>
      </dgm:extLst>
    </dgm:pt>
    <dgm:pt modelId="{8C4F5CC4-63D3-4E94-B1B1-3CD0A89C21EF}" type="pres">
      <dgm:prSet presAssocID="{21C9E001-3E80-4492-BF46-69A7F4DAC0D5}" presName="spaceRect" presStyleCnt="0"/>
      <dgm:spPr/>
    </dgm:pt>
    <dgm:pt modelId="{84E77DAB-2187-4AEC-8A04-81FE0B7DC5EE}" type="pres">
      <dgm:prSet presAssocID="{21C9E001-3E80-4492-BF46-69A7F4DAC0D5}" presName="parTx" presStyleLbl="revTx" presStyleIdx="0" presStyleCnt="4">
        <dgm:presLayoutVars>
          <dgm:chMax val="0"/>
          <dgm:chPref val="0"/>
        </dgm:presLayoutVars>
      </dgm:prSet>
      <dgm:spPr/>
    </dgm:pt>
    <dgm:pt modelId="{7B2DDCB8-0F29-4265-8371-4023EAA1B0F2}" type="pres">
      <dgm:prSet presAssocID="{7C877293-C0F5-4D93-B047-D4C246DE7804}" presName="sibTrans" presStyleCnt="0"/>
      <dgm:spPr/>
    </dgm:pt>
    <dgm:pt modelId="{25447A66-B6C2-48A1-B47A-EFADAFD6D1F6}" type="pres">
      <dgm:prSet presAssocID="{0F6B72BE-1C90-4F79-B969-59C64070A1B0}" presName="compNode" presStyleCnt="0"/>
      <dgm:spPr/>
    </dgm:pt>
    <dgm:pt modelId="{63F28D42-B3A1-40CC-A88E-C00DE87E7587}" type="pres">
      <dgm:prSet presAssocID="{0F6B72BE-1C90-4F79-B969-59C64070A1B0}" presName="bgRect" presStyleLbl="bgShp" presStyleIdx="1" presStyleCnt="4"/>
      <dgm:spPr/>
    </dgm:pt>
    <dgm:pt modelId="{660CC88F-F43B-418D-BC1F-D017313BE60B}" type="pres">
      <dgm:prSet presAssocID="{0F6B72BE-1C90-4F79-B969-59C64070A1B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dozer"/>
        </a:ext>
      </dgm:extLst>
    </dgm:pt>
    <dgm:pt modelId="{2975925B-2EA9-400D-9CB3-F4039D0FB13E}" type="pres">
      <dgm:prSet presAssocID="{0F6B72BE-1C90-4F79-B969-59C64070A1B0}" presName="spaceRect" presStyleCnt="0"/>
      <dgm:spPr/>
    </dgm:pt>
    <dgm:pt modelId="{F1228D31-CDBC-469D-BF3B-9270DB5A43C2}" type="pres">
      <dgm:prSet presAssocID="{0F6B72BE-1C90-4F79-B969-59C64070A1B0}" presName="parTx" presStyleLbl="revTx" presStyleIdx="1" presStyleCnt="4">
        <dgm:presLayoutVars>
          <dgm:chMax val="0"/>
          <dgm:chPref val="0"/>
        </dgm:presLayoutVars>
      </dgm:prSet>
      <dgm:spPr/>
    </dgm:pt>
    <dgm:pt modelId="{70E6A7DE-0695-45B2-8B25-8742EF4A7EFF}" type="pres">
      <dgm:prSet presAssocID="{01CDB0DD-AFA2-4627-8920-CA708A6949BA}" presName="sibTrans" presStyleCnt="0"/>
      <dgm:spPr/>
    </dgm:pt>
    <dgm:pt modelId="{B9C13AFC-BCAE-447B-AC7D-16CEF82F85D1}" type="pres">
      <dgm:prSet presAssocID="{E1949ACF-9BC2-4841-95F6-D2552FAE6E2F}" presName="compNode" presStyleCnt="0"/>
      <dgm:spPr/>
    </dgm:pt>
    <dgm:pt modelId="{55AB9F23-EC4B-4AD6-9462-5BC6494DB01B}" type="pres">
      <dgm:prSet presAssocID="{E1949ACF-9BC2-4841-95F6-D2552FAE6E2F}" presName="bgRect" presStyleLbl="bgShp" presStyleIdx="2" presStyleCnt="4"/>
      <dgm:spPr/>
    </dgm:pt>
    <dgm:pt modelId="{F7627AD5-33EB-4B69-864B-7330BF11F361}" type="pres">
      <dgm:prSet presAssocID="{E1949ACF-9BC2-4841-95F6-D2552FAE6E2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42B51A8C-8815-4333-A9A7-8B9D56C0F18D}" type="pres">
      <dgm:prSet presAssocID="{E1949ACF-9BC2-4841-95F6-D2552FAE6E2F}" presName="spaceRect" presStyleCnt="0"/>
      <dgm:spPr/>
    </dgm:pt>
    <dgm:pt modelId="{B45B68C9-F9BB-44CE-8558-3116612DBECB}" type="pres">
      <dgm:prSet presAssocID="{E1949ACF-9BC2-4841-95F6-D2552FAE6E2F}" presName="parTx" presStyleLbl="revTx" presStyleIdx="2" presStyleCnt="4">
        <dgm:presLayoutVars>
          <dgm:chMax val="0"/>
          <dgm:chPref val="0"/>
        </dgm:presLayoutVars>
      </dgm:prSet>
      <dgm:spPr/>
    </dgm:pt>
    <dgm:pt modelId="{FBF77E14-27C0-4852-A637-6CBE54838BB1}" type="pres">
      <dgm:prSet presAssocID="{636FE3C6-A74F-4896-8FBB-934BD48B45CA}" presName="sibTrans" presStyleCnt="0"/>
      <dgm:spPr/>
    </dgm:pt>
    <dgm:pt modelId="{81C7D371-ACE3-4BB7-993B-45E32BBC1B29}" type="pres">
      <dgm:prSet presAssocID="{554EA896-181C-47C6-B09E-65296984BAF6}" presName="compNode" presStyleCnt="0"/>
      <dgm:spPr/>
    </dgm:pt>
    <dgm:pt modelId="{7A3C5EB3-B261-455B-AE25-E9453F15F4D8}" type="pres">
      <dgm:prSet presAssocID="{554EA896-181C-47C6-B09E-65296984BAF6}" presName="bgRect" presStyleLbl="bgShp" presStyleIdx="3" presStyleCnt="4"/>
      <dgm:spPr/>
    </dgm:pt>
    <dgm:pt modelId="{73DA7191-A397-4282-A9B1-FAD0AD38C5A9}" type="pres">
      <dgm:prSet presAssocID="{554EA896-181C-47C6-B09E-65296984BAF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07975736-E2BA-4BD6-9A24-BE3FA366878F}" type="pres">
      <dgm:prSet presAssocID="{554EA896-181C-47C6-B09E-65296984BAF6}" presName="spaceRect" presStyleCnt="0"/>
      <dgm:spPr/>
    </dgm:pt>
    <dgm:pt modelId="{D499F60B-108A-4553-AA9A-6050577B5C37}" type="pres">
      <dgm:prSet presAssocID="{554EA896-181C-47C6-B09E-65296984BAF6}" presName="parTx" presStyleLbl="revTx" presStyleIdx="3" presStyleCnt="4">
        <dgm:presLayoutVars>
          <dgm:chMax val="0"/>
          <dgm:chPref val="0"/>
        </dgm:presLayoutVars>
      </dgm:prSet>
      <dgm:spPr/>
    </dgm:pt>
  </dgm:ptLst>
  <dgm:cxnLst>
    <dgm:cxn modelId="{3B3B5A2D-1A48-4E74-BD96-E078CF13687C}" srcId="{880E3637-47C3-406B-95A6-4E4C173739DE}" destId="{0F6B72BE-1C90-4F79-B969-59C64070A1B0}" srcOrd="1" destOrd="0" parTransId="{A2CE65AF-399C-4636-AC8F-1C84031490D0}" sibTransId="{01CDB0DD-AFA2-4627-8920-CA708A6949BA}"/>
    <dgm:cxn modelId="{7CDA195F-9906-4468-89FB-CD268DD63E42}" srcId="{880E3637-47C3-406B-95A6-4E4C173739DE}" destId="{554EA896-181C-47C6-B09E-65296984BAF6}" srcOrd="3" destOrd="0" parTransId="{17DA9B39-ACD1-43D2-9E8D-ACE26A3D9C91}" sibTransId="{50D4E6CC-9A9D-4897-BFFE-CD2F6F1AA4F7}"/>
    <dgm:cxn modelId="{9622BC6E-50CB-40C2-814C-260BCE8A258D}" type="presOf" srcId="{21C9E001-3E80-4492-BF46-69A7F4DAC0D5}" destId="{84E77DAB-2187-4AEC-8A04-81FE0B7DC5EE}" srcOrd="0" destOrd="0" presId="urn:microsoft.com/office/officeart/2018/2/layout/IconVerticalSolidList"/>
    <dgm:cxn modelId="{1AA1FC8C-5E24-4BCB-9C22-20FA102CC7EA}" type="presOf" srcId="{554EA896-181C-47C6-B09E-65296984BAF6}" destId="{D499F60B-108A-4553-AA9A-6050577B5C37}" srcOrd="0" destOrd="0" presId="urn:microsoft.com/office/officeart/2018/2/layout/IconVerticalSolidList"/>
    <dgm:cxn modelId="{1F2D2F9D-9D35-434F-AB0E-1B3830281F98}" srcId="{880E3637-47C3-406B-95A6-4E4C173739DE}" destId="{21C9E001-3E80-4492-BF46-69A7F4DAC0D5}" srcOrd="0" destOrd="0" parTransId="{9C88B296-FEBA-4A44-9245-5AF2B133795E}" sibTransId="{7C877293-C0F5-4D93-B047-D4C246DE7804}"/>
    <dgm:cxn modelId="{D77D36A4-5F0C-4864-A518-60038264C48E}" srcId="{880E3637-47C3-406B-95A6-4E4C173739DE}" destId="{E1949ACF-9BC2-4841-95F6-D2552FAE6E2F}" srcOrd="2" destOrd="0" parTransId="{C237A90C-CF93-4B2B-9CD3-DEFA38630804}" sibTransId="{636FE3C6-A74F-4896-8FBB-934BD48B45CA}"/>
    <dgm:cxn modelId="{BBF758B6-EDDD-4364-9CAC-D0FE83FAE214}" type="presOf" srcId="{880E3637-47C3-406B-95A6-4E4C173739DE}" destId="{80D7A3D0-AA40-4DF1-8BC5-0F8FD5D04659}" srcOrd="0" destOrd="0" presId="urn:microsoft.com/office/officeart/2018/2/layout/IconVerticalSolidList"/>
    <dgm:cxn modelId="{6AF1A1B9-BE80-4CB3-8177-FF708CD84AFD}" type="presOf" srcId="{0F6B72BE-1C90-4F79-B969-59C64070A1B0}" destId="{F1228D31-CDBC-469D-BF3B-9270DB5A43C2}" srcOrd="0" destOrd="0" presId="urn:microsoft.com/office/officeart/2018/2/layout/IconVerticalSolidList"/>
    <dgm:cxn modelId="{BFA8BCFC-93E1-4DB3-B0E6-9C41FCEAC5C2}" type="presOf" srcId="{E1949ACF-9BC2-4841-95F6-D2552FAE6E2F}" destId="{B45B68C9-F9BB-44CE-8558-3116612DBECB}" srcOrd="0" destOrd="0" presId="urn:microsoft.com/office/officeart/2018/2/layout/IconVerticalSolidList"/>
    <dgm:cxn modelId="{59C0B828-E643-40D6-979E-E2730FF7E5AE}" type="presParOf" srcId="{80D7A3D0-AA40-4DF1-8BC5-0F8FD5D04659}" destId="{C417CC85-C8DA-4F8A-ACF1-0089C1D144DE}" srcOrd="0" destOrd="0" presId="urn:microsoft.com/office/officeart/2018/2/layout/IconVerticalSolidList"/>
    <dgm:cxn modelId="{4CC4CB28-8C1B-4684-96CE-14002132C830}" type="presParOf" srcId="{C417CC85-C8DA-4F8A-ACF1-0089C1D144DE}" destId="{703A0561-E074-42BB-9F47-1DC431F4F9BF}" srcOrd="0" destOrd="0" presId="urn:microsoft.com/office/officeart/2018/2/layout/IconVerticalSolidList"/>
    <dgm:cxn modelId="{DD592CE9-C31D-4A1F-88B6-A3FED908EB72}" type="presParOf" srcId="{C417CC85-C8DA-4F8A-ACF1-0089C1D144DE}" destId="{733B4D90-ACA3-4091-A1A3-7F9B678C4EFE}" srcOrd="1" destOrd="0" presId="urn:microsoft.com/office/officeart/2018/2/layout/IconVerticalSolidList"/>
    <dgm:cxn modelId="{66CCBA81-8CB6-4448-B7DD-0FB13EBDD519}" type="presParOf" srcId="{C417CC85-C8DA-4F8A-ACF1-0089C1D144DE}" destId="{8C4F5CC4-63D3-4E94-B1B1-3CD0A89C21EF}" srcOrd="2" destOrd="0" presId="urn:microsoft.com/office/officeart/2018/2/layout/IconVerticalSolidList"/>
    <dgm:cxn modelId="{35401931-5B8F-4427-9D1A-37730D23724B}" type="presParOf" srcId="{C417CC85-C8DA-4F8A-ACF1-0089C1D144DE}" destId="{84E77DAB-2187-4AEC-8A04-81FE0B7DC5EE}" srcOrd="3" destOrd="0" presId="urn:microsoft.com/office/officeart/2018/2/layout/IconVerticalSolidList"/>
    <dgm:cxn modelId="{F795715C-167E-4751-B063-E234CDD99639}" type="presParOf" srcId="{80D7A3D0-AA40-4DF1-8BC5-0F8FD5D04659}" destId="{7B2DDCB8-0F29-4265-8371-4023EAA1B0F2}" srcOrd="1" destOrd="0" presId="urn:microsoft.com/office/officeart/2018/2/layout/IconVerticalSolidList"/>
    <dgm:cxn modelId="{098EFEC0-D46E-4D3F-8A4E-31C470ADC159}" type="presParOf" srcId="{80D7A3D0-AA40-4DF1-8BC5-0F8FD5D04659}" destId="{25447A66-B6C2-48A1-B47A-EFADAFD6D1F6}" srcOrd="2" destOrd="0" presId="urn:microsoft.com/office/officeart/2018/2/layout/IconVerticalSolidList"/>
    <dgm:cxn modelId="{D1446B01-297E-4D0C-8CA6-5CADEB8D444D}" type="presParOf" srcId="{25447A66-B6C2-48A1-B47A-EFADAFD6D1F6}" destId="{63F28D42-B3A1-40CC-A88E-C00DE87E7587}" srcOrd="0" destOrd="0" presId="urn:microsoft.com/office/officeart/2018/2/layout/IconVerticalSolidList"/>
    <dgm:cxn modelId="{2B151C46-4421-4C17-BF14-D336EA29F2A1}" type="presParOf" srcId="{25447A66-B6C2-48A1-B47A-EFADAFD6D1F6}" destId="{660CC88F-F43B-418D-BC1F-D017313BE60B}" srcOrd="1" destOrd="0" presId="urn:microsoft.com/office/officeart/2018/2/layout/IconVerticalSolidList"/>
    <dgm:cxn modelId="{DC994B57-6165-4D2B-963A-097B857EC967}" type="presParOf" srcId="{25447A66-B6C2-48A1-B47A-EFADAFD6D1F6}" destId="{2975925B-2EA9-400D-9CB3-F4039D0FB13E}" srcOrd="2" destOrd="0" presId="urn:microsoft.com/office/officeart/2018/2/layout/IconVerticalSolidList"/>
    <dgm:cxn modelId="{6B221258-23A3-4CCE-B36F-6C0F0FF24C4E}" type="presParOf" srcId="{25447A66-B6C2-48A1-B47A-EFADAFD6D1F6}" destId="{F1228D31-CDBC-469D-BF3B-9270DB5A43C2}" srcOrd="3" destOrd="0" presId="urn:microsoft.com/office/officeart/2018/2/layout/IconVerticalSolidList"/>
    <dgm:cxn modelId="{74639C48-0728-43F0-B526-DF5BF79799AC}" type="presParOf" srcId="{80D7A3D0-AA40-4DF1-8BC5-0F8FD5D04659}" destId="{70E6A7DE-0695-45B2-8B25-8742EF4A7EFF}" srcOrd="3" destOrd="0" presId="urn:microsoft.com/office/officeart/2018/2/layout/IconVerticalSolidList"/>
    <dgm:cxn modelId="{7CDBACCD-4A64-40D6-A546-12B1A7427A34}" type="presParOf" srcId="{80D7A3D0-AA40-4DF1-8BC5-0F8FD5D04659}" destId="{B9C13AFC-BCAE-447B-AC7D-16CEF82F85D1}" srcOrd="4" destOrd="0" presId="urn:microsoft.com/office/officeart/2018/2/layout/IconVerticalSolidList"/>
    <dgm:cxn modelId="{6188A54B-CB94-4F4E-B4B5-E31564BB346B}" type="presParOf" srcId="{B9C13AFC-BCAE-447B-AC7D-16CEF82F85D1}" destId="{55AB9F23-EC4B-4AD6-9462-5BC6494DB01B}" srcOrd="0" destOrd="0" presId="urn:microsoft.com/office/officeart/2018/2/layout/IconVerticalSolidList"/>
    <dgm:cxn modelId="{C693F9FE-155A-43A7-8358-2B31CD6250EC}" type="presParOf" srcId="{B9C13AFC-BCAE-447B-AC7D-16CEF82F85D1}" destId="{F7627AD5-33EB-4B69-864B-7330BF11F361}" srcOrd="1" destOrd="0" presId="urn:microsoft.com/office/officeart/2018/2/layout/IconVerticalSolidList"/>
    <dgm:cxn modelId="{1AE4BCAB-5D95-4FDB-87D0-920A88145145}" type="presParOf" srcId="{B9C13AFC-BCAE-447B-AC7D-16CEF82F85D1}" destId="{42B51A8C-8815-4333-A9A7-8B9D56C0F18D}" srcOrd="2" destOrd="0" presId="urn:microsoft.com/office/officeart/2018/2/layout/IconVerticalSolidList"/>
    <dgm:cxn modelId="{6EE90A1E-FCF9-4C0E-B3ED-7BA4ECB3A823}" type="presParOf" srcId="{B9C13AFC-BCAE-447B-AC7D-16CEF82F85D1}" destId="{B45B68C9-F9BB-44CE-8558-3116612DBECB}" srcOrd="3" destOrd="0" presId="urn:microsoft.com/office/officeart/2018/2/layout/IconVerticalSolidList"/>
    <dgm:cxn modelId="{363BCECF-5F1C-4E87-B26E-4FE04450D246}" type="presParOf" srcId="{80D7A3D0-AA40-4DF1-8BC5-0F8FD5D04659}" destId="{FBF77E14-27C0-4852-A637-6CBE54838BB1}" srcOrd="5" destOrd="0" presId="urn:microsoft.com/office/officeart/2018/2/layout/IconVerticalSolidList"/>
    <dgm:cxn modelId="{0EE74180-C4AF-42A3-93E2-3D34DE0CF77B}" type="presParOf" srcId="{80D7A3D0-AA40-4DF1-8BC5-0F8FD5D04659}" destId="{81C7D371-ACE3-4BB7-993B-45E32BBC1B29}" srcOrd="6" destOrd="0" presId="urn:microsoft.com/office/officeart/2018/2/layout/IconVerticalSolidList"/>
    <dgm:cxn modelId="{46614959-7F6F-4F3B-88C3-54D76399C959}" type="presParOf" srcId="{81C7D371-ACE3-4BB7-993B-45E32BBC1B29}" destId="{7A3C5EB3-B261-455B-AE25-E9453F15F4D8}" srcOrd="0" destOrd="0" presId="urn:microsoft.com/office/officeart/2018/2/layout/IconVerticalSolidList"/>
    <dgm:cxn modelId="{49274044-7938-41F4-A6F7-CF4922EC847A}" type="presParOf" srcId="{81C7D371-ACE3-4BB7-993B-45E32BBC1B29}" destId="{73DA7191-A397-4282-A9B1-FAD0AD38C5A9}" srcOrd="1" destOrd="0" presId="urn:microsoft.com/office/officeart/2018/2/layout/IconVerticalSolidList"/>
    <dgm:cxn modelId="{00AC8CC7-07D1-4774-801F-EEED14B0B78E}" type="presParOf" srcId="{81C7D371-ACE3-4BB7-993B-45E32BBC1B29}" destId="{07975736-E2BA-4BD6-9A24-BE3FA366878F}" srcOrd="2" destOrd="0" presId="urn:microsoft.com/office/officeart/2018/2/layout/IconVerticalSolidList"/>
    <dgm:cxn modelId="{FC9CC2C1-1270-4AD0-82C2-ACF7F8FFE910}" type="presParOf" srcId="{81C7D371-ACE3-4BB7-993B-45E32BBC1B29}" destId="{D499F60B-108A-4553-AA9A-6050577B5C3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E229E757-93D6-449F-81D1-F4C38FF091F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0559287-0A36-44BF-9184-13873EE64C73}">
      <dgm:prSet/>
      <dgm:spPr/>
      <dgm:t>
        <a:bodyPr/>
        <a:lstStyle/>
        <a:p>
          <a:pPr>
            <a:lnSpc>
              <a:spcPct val="100000"/>
            </a:lnSpc>
          </a:pPr>
          <a:r>
            <a:rPr lang="en-GB" b="1" dirty="0"/>
            <a:t>Reference list </a:t>
          </a:r>
          <a:r>
            <a:rPr lang="en-GB" dirty="0"/>
            <a:t>– a single alphabetical list by author, of everything you have ‘made reference to’ in your assignment. (Requirement for all University assignments)</a:t>
          </a:r>
          <a:endParaRPr lang="en-US" dirty="0"/>
        </a:p>
      </dgm:t>
    </dgm:pt>
    <dgm:pt modelId="{99C76AF4-B415-48DC-8FC9-C6E655B4ACB9}" type="parTrans" cxnId="{02FCFC8C-5A1B-4B30-A82C-D318808A3D40}">
      <dgm:prSet/>
      <dgm:spPr/>
      <dgm:t>
        <a:bodyPr/>
        <a:lstStyle/>
        <a:p>
          <a:endParaRPr lang="en-US"/>
        </a:p>
      </dgm:t>
    </dgm:pt>
    <dgm:pt modelId="{4DD1BD4A-CAB8-4837-8BD3-0E4ABA998D60}" type="sibTrans" cxnId="{02FCFC8C-5A1B-4B30-A82C-D318808A3D40}">
      <dgm:prSet/>
      <dgm:spPr/>
      <dgm:t>
        <a:bodyPr/>
        <a:lstStyle/>
        <a:p>
          <a:endParaRPr lang="en-US"/>
        </a:p>
      </dgm:t>
    </dgm:pt>
    <dgm:pt modelId="{E1935980-EC99-436D-985D-88E3A86C6130}">
      <dgm:prSet/>
      <dgm:spPr/>
      <dgm:t>
        <a:bodyPr/>
        <a:lstStyle/>
        <a:p>
          <a:pPr>
            <a:lnSpc>
              <a:spcPct val="100000"/>
            </a:lnSpc>
          </a:pPr>
          <a:r>
            <a:rPr lang="en-GB" b="1" dirty="0"/>
            <a:t>Bibliography </a:t>
          </a:r>
          <a:r>
            <a:rPr lang="en-GB" dirty="0"/>
            <a:t>– a list of sources you have read, found interesting but </a:t>
          </a:r>
          <a:r>
            <a:rPr lang="en-GB" b="1" i="1" dirty="0"/>
            <a:t>not</a:t>
          </a:r>
          <a:r>
            <a:rPr lang="en-GB" i="1" dirty="0"/>
            <a:t> </a:t>
          </a:r>
          <a:r>
            <a:rPr lang="en-GB" dirty="0"/>
            <a:t>specifically mentioned in your assignment.(Not required, but may occasionally be asked for)</a:t>
          </a:r>
          <a:endParaRPr lang="en-US" dirty="0"/>
        </a:p>
      </dgm:t>
    </dgm:pt>
    <dgm:pt modelId="{B28EB729-454A-4157-89FA-030058F4609D}" type="parTrans" cxnId="{1AE57973-2D3D-4764-91CF-745191CAC60B}">
      <dgm:prSet/>
      <dgm:spPr/>
      <dgm:t>
        <a:bodyPr/>
        <a:lstStyle/>
        <a:p>
          <a:endParaRPr lang="en-US"/>
        </a:p>
      </dgm:t>
    </dgm:pt>
    <dgm:pt modelId="{7CBA18B5-92B8-40B6-94BB-7E8D55F0A4F7}" type="sibTrans" cxnId="{1AE57973-2D3D-4764-91CF-745191CAC60B}">
      <dgm:prSet/>
      <dgm:spPr/>
      <dgm:t>
        <a:bodyPr/>
        <a:lstStyle/>
        <a:p>
          <a:endParaRPr lang="en-US"/>
        </a:p>
      </dgm:t>
    </dgm:pt>
    <dgm:pt modelId="{B1F74EF7-CE1C-4A7D-B3DB-EF15D7614B9D}" type="pres">
      <dgm:prSet presAssocID="{E229E757-93D6-449F-81D1-F4C38FF091F3}" presName="root" presStyleCnt="0">
        <dgm:presLayoutVars>
          <dgm:dir/>
          <dgm:resizeHandles val="exact"/>
        </dgm:presLayoutVars>
      </dgm:prSet>
      <dgm:spPr/>
    </dgm:pt>
    <dgm:pt modelId="{A0DD2EBE-DD33-4F11-A694-1B06DF9B35BF}" type="pres">
      <dgm:prSet presAssocID="{B0559287-0A36-44BF-9184-13873EE64C73}" presName="compNode" presStyleCnt="0"/>
      <dgm:spPr/>
    </dgm:pt>
    <dgm:pt modelId="{E6B3FC40-7CD0-4F2E-91F2-A786C4D627F2}" type="pres">
      <dgm:prSet presAssocID="{B0559287-0A36-44BF-9184-13873EE64C73}" presName="bgRect" presStyleLbl="bgShp" presStyleIdx="0" presStyleCnt="2"/>
      <dgm:spPr/>
    </dgm:pt>
    <dgm:pt modelId="{BB9AC6EB-36A2-427D-9459-4C54183E7DE7}" type="pres">
      <dgm:prSet presAssocID="{B0559287-0A36-44BF-9184-13873EE64C7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pen Book"/>
        </a:ext>
      </dgm:extLst>
    </dgm:pt>
    <dgm:pt modelId="{A691A8E9-E503-43E2-9FF8-BEC716C9A14B}" type="pres">
      <dgm:prSet presAssocID="{B0559287-0A36-44BF-9184-13873EE64C73}" presName="spaceRect" presStyleCnt="0"/>
      <dgm:spPr/>
    </dgm:pt>
    <dgm:pt modelId="{266DCCE5-CE29-4AFC-8733-E3F860D7C9A4}" type="pres">
      <dgm:prSet presAssocID="{B0559287-0A36-44BF-9184-13873EE64C73}" presName="parTx" presStyleLbl="revTx" presStyleIdx="0" presStyleCnt="2">
        <dgm:presLayoutVars>
          <dgm:chMax val="0"/>
          <dgm:chPref val="0"/>
        </dgm:presLayoutVars>
      </dgm:prSet>
      <dgm:spPr/>
    </dgm:pt>
    <dgm:pt modelId="{F7CC762F-1608-4FD2-B6A1-C3E8B18BDAA3}" type="pres">
      <dgm:prSet presAssocID="{4DD1BD4A-CAB8-4837-8BD3-0E4ABA998D60}" presName="sibTrans" presStyleCnt="0"/>
      <dgm:spPr/>
    </dgm:pt>
    <dgm:pt modelId="{80F0ADDF-3925-496C-8E72-58A65FBDB692}" type="pres">
      <dgm:prSet presAssocID="{E1935980-EC99-436D-985D-88E3A86C6130}" presName="compNode" presStyleCnt="0"/>
      <dgm:spPr/>
    </dgm:pt>
    <dgm:pt modelId="{7FBA0CB8-2149-41B6-B239-648798CD53D5}" type="pres">
      <dgm:prSet presAssocID="{E1935980-EC99-436D-985D-88E3A86C6130}" presName="bgRect" presStyleLbl="bgShp" presStyleIdx="1" presStyleCnt="2"/>
      <dgm:spPr/>
    </dgm:pt>
    <dgm:pt modelId="{57F868DD-FA54-45B0-911F-E6FD1D16F05B}" type="pres">
      <dgm:prSet presAssocID="{E1935980-EC99-436D-985D-88E3A86C613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BDF020E4-9230-4D8E-99DF-82221E2FDDBD}" type="pres">
      <dgm:prSet presAssocID="{E1935980-EC99-436D-985D-88E3A86C6130}" presName="spaceRect" presStyleCnt="0"/>
      <dgm:spPr/>
    </dgm:pt>
    <dgm:pt modelId="{8390B5A0-CF3B-47AD-BA2C-5ADC7CC4C8B0}" type="pres">
      <dgm:prSet presAssocID="{E1935980-EC99-436D-985D-88E3A86C6130}" presName="parTx" presStyleLbl="revTx" presStyleIdx="1" presStyleCnt="2">
        <dgm:presLayoutVars>
          <dgm:chMax val="0"/>
          <dgm:chPref val="0"/>
        </dgm:presLayoutVars>
      </dgm:prSet>
      <dgm:spPr/>
    </dgm:pt>
  </dgm:ptLst>
  <dgm:cxnLst>
    <dgm:cxn modelId="{94323F05-85C3-4D7F-A768-1110F691E5DD}" type="presOf" srcId="{E1935980-EC99-436D-985D-88E3A86C6130}" destId="{8390B5A0-CF3B-47AD-BA2C-5ADC7CC4C8B0}" srcOrd="0" destOrd="0" presId="urn:microsoft.com/office/officeart/2018/2/layout/IconVerticalSolidList"/>
    <dgm:cxn modelId="{E5E6180E-258D-4EA4-9C12-CF3F4F39E3D0}" type="presOf" srcId="{B0559287-0A36-44BF-9184-13873EE64C73}" destId="{266DCCE5-CE29-4AFC-8733-E3F860D7C9A4}" srcOrd="0" destOrd="0" presId="urn:microsoft.com/office/officeart/2018/2/layout/IconVerticalSolidList"/>
    <dgm:cxn modelId="{1AE57973-2D3D-4764-91CF-745191CAC60B}" srcId="{E229E757-93D6-449F-81D1-F4C38FF091F3}" destId="{E1935980-EC99-436D-985D-88E3A86C6130}" srcOrd="1" destOrd="0" parTransId="{B28EB729-454A-4157-89FA-030058F4609D}" sibTransId="{7CBA18B5-92B8-40B6-94BB-7E8D55F0A4F7}"/>
    <dgm:cxn modelId="{02FCFC8C-5A1B-4B30-A82C-D318808A3D40}" srcId="{E229E757-93D6-449F-81D1-F4C38FF091F3}" destId="{B0559287-0A36-44BF-9184-13873EE64C73}" srcOrd="0" destOrd="0" parTransId="{99C76AF4-B415-48DC-8FC9-C6E655B4ACB9}" sibTransId="{4DD1BD4A-CAB8-4837-8BD3-0E4ABA998D60}"/>
    <dgm:cxn modelId="{E93538B5-8EF6-4540-B138-432BF07E8ACF}" type="presOf" srcId="{E229E757-93D6-449F-81D1-F4C38FF091F3}" destId="{B1F74EF7-CE1C-4A7D-B3DB-EF15D7614B9D}" srcOrd="0" destOrd="0" presId="urn:microsoft.com/office/officeart/2018/2/layout/IconVerticalSolidList"/>
    <dgm:cxn modelId="{DF6E5B9C-EFC1-4CCC-9B34-F4358DA49FA1}" type="presParOf" srcId="{B1F74EF7-CE1C-4A7D-B3DB-EF15D7614B9D}" destId="{A0DD2EBE-DD33-4F11-A694-1B06DF9B35BF}" srcOrd="0" destOrd="0" presId="urn:microsoft.com/office/officeart/2018/2/layout/IconVerticalSolidList"/>
    <dgm:cxn modelId="{EFD32199-C910-4C30-BB86-05156587ADC6}" type="presParOf" srcId="{A0DD2EBE-DD33-4F11-A694-1B06DF9B35BF}" destId="{E6B3FC40-7CD0-4F2E-91F2-A786C4D627F2}" srcOrd="0" destOrd="0" presId="urn:microsoft.com/office/officeart/2018/2/layout/IconVerticalSolidList"/>
    <dgm:cxn modelId="{3ED00247-6152-4247-BD30-E978FF951CDF}" type="presParOf" srcId="{A0DD2EBE-DD33-4F11-A694-1B06DF9B35BF}" destId="{BB9AC6EB-36A2-427D-9459-4C54183E7DE7}" srcOrd="1" destOrd="0" presId="urn:microsoft.com/office/officeart/2018/2/layout/IconVerticalSolidList"/>
    <dgm:cxn modelId="{067259AA-63B1-4505-92D2-0EA86C49D83E}" type="presParOf" srcId="{A0DD2EBE-DD33-4F11-A694-1B06DF9B35BF}" destId="{A691A8E9-E503-43E2-9FF8-BEC716C9A14B}" srcOrd="2" destOrd="0" presId="urn:microsoft.com/office/officeart/2018/2/layout/IconVerticalSolidList"/>
    <dgm:cxn modelId="{EAF4F371-E7D1-420E-AA24-F1AEF9E6E3E4}" type="presParOf" srcId="{A0DD2EBE-DD33-4F11-A694-1B06DF9B35BF}" destId="{266DCCE5-CE29-4AFC-8733-E3F860D7C9A4}" srcOrd="3" destOrd="0" presId="urn:microsoft.com/office/officeart/2018/2/layout/IconVerticalSolidList"/>
    <dgm:cxn modelId="{A3AC3DA5-BB74-41CB-B8FC-CBDCC9D74803}" type="presParOf" srcId="{B1F74EF7-CE1C-4A7D-B3DB-EF15D7614B9D}" destId="{F7CC762F-1608-4FD2-B6A1-C3E8B18BDAA3}" srcOrd="1" destOrd="0" presId="urn:microsoft.com/office/officeart/2018/2/layout/IconVerticalSolidList"/>
    <dgm:cxn modelId="{B13D60BE-BDA9-4057-9302-00FDE341117A}" type="presParOf" srcId="{B1F74EF7-CE1C-4A7D-B3DB-EF15D7614B9D}" destId="{80F0ADDF-3925-496C-8E72-58A65FBDB692}" srcOrd="2" destOrd="0" presId="urn:microsoft.com/office/officeart/2018/2/layout/IconVerticalSolidList"/>
    <dgm:cxn modelId="{C94D5114-E4E3-4873-8435-08AA7C261102}" type="presParOf" srcId="{80F0ADDF-3925-496C-8E72-58A65FBDB692}" destId="{7FBA0CB8-2149-41B6-B239-648798CD53D5}" srcOrd="0" destOrd="0" presId="urn:microsoft.com/office/officeart/2018/2/layout/IconVerticalSolidList"/>
    <dgm:cxn modelId="{C48BCE51-E95F-49D7-97A3-96815AEAF3C8}" type="presParOf" srcId="{80F0ADDF-3925-496C-8E72-58A65FBDB692}" destId="{57F868DD-FA54-45B0-911F-E6FD1D16F05B}" srcOrd="1" destOrd="0" presId="urn:microsoft.com/office/officeart/2018/2/layout/IconVerticalSolidList"/>
    <dgm:cxn modelId="{CF57FA11-DFD1-4EFF-A44B-AC45654551DD}" type="presParOf" srcId="{80F0ADDF-3925-496C-8E72-58A65FBDB692}" destId="{BDF020E4-9230-4D8E-99DF-82221E2FDDBD}" srcOrd="2" destOrd="0" presId="urn:microsoft.com/office/officeart/2018/2/layout/IconVerticalSolidList"/>
    <dgm:cxn modelId="{DA981010-122C-4920-82DD-D159EA7567A0}" type="presParOf" srcId="{80F0ADDF-3925-496C-8E72-58A65FBDB692}" destId="{8390B5A0-CF3B-47AD-BA2C-5ADC7CC4C8B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641F36D2-C592-4A3A-9EE2-0081ACD0C16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2610840-8CEF-4084-856B-55DE4EFE1EBA}">
      <dgm:prSet/>
      <dgm:spPr/>
      <dgm:t>
        <a:bodyPr/>
        <a:lstStyle/>
        <a:p>
          <a:r>
            <a:rPr lang="en-GB"/>
            <a:t>Books</a:t>
          </a:r>
          <a:endParaRPr lang="en-US"/>
        </a:p>
      </dgm:t>
    </dgm:pt>
    <dgm:pt modelId="{E9E4E653-7C30-4FBD-8F8A-0C0134A3A075}" type="parTrans" cxnId="{5CEB046C-F3AD-41DF-A409-61D6B8E416EA}">
      <dgm:prSet/>
      <dgm:spPr/>
      <dgm:t>
        <a:bodyPr/>
        <a:lstStyle/>
        <a:p>
          <a:endParaRPr lang="en-US"/>
        </a:p>
      </dgm:t>
    </dgm:pt>
    <dgm:pt modelId="{51017972-63B0-49AD-B1D0-AE13063785E5}" type="sibTrans" cxnId="{5CEB046C-F3AD-41DF-A409-61D6B8E416EA}">
      <dgm:prSet/>
      <dgm:spPr/>
      <dgm:t>
        <a:bodyPr/>
        <a:lstStyle/>
        <a:p>
          <a:endParaRPr lang="en-US"/>
        </a:p>
      </dgm:t>
    </dgm:pt>
    <dgm:pt modelId="{297E3BCF-0F22-43FD-90CF-251A36F4582C}">
      <dgm:prSet/>
      <dgm:spPr/>
      <dgm:t>
        <a:bodyPr/>
        <a:lstStyle/>
        <a:p>
          <a:r>
            <a:rPr lang="en-GB"/>
            <a:t>Journal Articles/magazines</a:t>
          </a:r>
          <a:endParaRPr lang="en-US"/>
        </a:p>
      </dgm:t>
    </dgm:pt>
    <dgm:pt modelId="{C3EC2CBA-376B-4004-922C-BC60E8DBB080}" type="parTrans" cxnId="{0D7E82AD-BF1B-44B8-AF13-6097C489CB6C}">
      <dgm:prSet/>
      <dgm:spPr/>
      <dgm:t>
        <a:bodyPr/>
        <a:lstStyle/>
        <a:p>
          <a:endParaRPr lang="en-US"/>
        </a:p>
      </dgm:t>
    </dgm:pt>
    <dgm:pt modelId="{C51372CF-AB23-4420-AB54-01264E56667C}" type="sibTrans" cxnId="{0D7E82AD-BF1B-44B8-AF13-6097C489CB6C}">
      <dgm:prSet/>
      <dgm:spPr/>
      <dgm:t>
        <a:bodyPr/>
        <a:lstStyle/>
        <a:p>
          <a:endParaRPr lang="en-US"/>
        </a:p>
      </dgm:t>
    </dgm:pt>
    <dgm:pt modelId="{8FD72AA6-ACFB-4677-A671-C0FE70D79028}">
      <dgm:prSet/>
      <dgm:spPr/>
      <dgm:t>
        <a:bodyPr/>
        <a:lstStyle/>
        <a:p>
          <a:r>
            <a:rPr lang="en-GB"/>
            <a:t>Web Sources</a:t>
          </a:r>
          <a:endParaRPr lang="en-US"/>
        </a:p>
      </dgm:t>
    </dgm:pt>
    <dgm:pt modelId="{C085F40E-CB51-461F-BFA5-452D4F36EB66}" type="parTrans" cxnId="{D5670DCF-6AE8-4618-8A94-5B23C8DB2352}">
      <dgm:prSet/>
      <dgm:spPr/>
      <dgm:t>
        <a:bodyPr/>
        <a:lstStyle/>
        <a:p>
          <a:endParaRPr lang="en-US"/>
        </a:p>
      </dgm:t>
    </dgm:pt>
    <dgm:pt modelId="{E53F9A48-5EFA-49E1-B3B3-4DADE48B53ED}" type="sibTrans" cxnId="{D5670DCF-6AE8-4618-8A94-5B23C8DB2352}">
      <dgm:prSet/>
      <dgm:spPr/>
      <dgm:t>
        <a:bodyPr/>
        <a:lstStyle/>
        <a:p>
          <a:endParaRPr lang="en-US"/>
        </a:p>
      </dgm:t>
    </dgm:pt>
    <dgm:pt modelId="{AC7A1CBD-E4D2-4BC7-8059-D7FB2A7FC98C}">
      <dgm:prSet/>
      <dgm:spPr/>
      <dgm:t>
        <a:bodyPr/>
        <a:lstStyle/>
        <a:p>
          <a:r>
            <a:rPr lang="en-GB"/>
            <a:t>Chapters within books</a:t>
          </a:r>
          <a:endParaRPr lang="en-US"/>
        </a:p>
      </dgm:t>
    </dgm:pt>
    <dgm:pt modelId="{856C2BD2-F6CA-46BF-8A19-D4060D753993}" type="parTrans" cxnId="{4B9E69A7-0FC0-4524-BB55-AC3E58845D82}">
      <dgm:prSet/>
      <dgm:spPr/>
      <dgm:t>
        <a:bodyPr/>
        <a:lstStyle/>
        <a:p>
          <a:endParaRPr lang="en-US"/>
        </a:p>
      </dgm:t>
    </dgm:pt>
    <dgm:pt modelId="{19055B75-C2E1-4376-88BC-B495AC635B13}" type="sibTrans" cxnId="{4B9E69A7-0FC0-4524-BB55-AC3E58845D82}">
      <dgm:prSet/>
      <dgm:spPr/>
      <dgm:t>
        <a:bodyPr/>
        <a:lstStyle/>
        <a:p>
          <a:endParaRPr lang="en-US"/>
        </a:p>
      </dgm:t>
    </dgm:pt>
    <dgm:pt modelId="{9B56535E-0BDC-4B83-9275-C8C4D5573BAA}">
      <dgm:prSet/>
      <dgm:spPr/>
      <dgm:t>
        <a:bodyPr/>
        <a:lstStyle/>
        <a:p>
          <a:r>
            <a:rPr lang="en-GB"/>
            <a:t>They are all referenced in slightly different ways….</a:t>
          </a:r>
          <a:endParaRPr lang="en-US"/>
        </a:p>
      </dgm:t>
    </dgm:pt>
    <dgm:pt modelId="{1A5F448C-6A04-4E51-9F63-322E8237EFAC}" type="parTrans" cxnId="{B2FCAFEA-EF70-4F36-BC28-53C5E87B5B35}">
      <dgm:prSet/>
      <dgm:spPr/>
      <dgm:t>
        <a:bodyPr/>
        <a:lstStyle/>
        <a:p>
          <a:endParaRPr lang="en-US"/>
        </a:p>
      </dgm:t>
    </dgm:pt>
    <dgm:pt modelId="{73BC68D3-CB8D-4DE2-ACDE-5379D3E57D41}" type="sibTrans" cxnId="{B2FCAFEA-EF70-4F36-BC28-53C5E87B5B35}">
      <dgm:prSet/>
      <dgm:spPr/>
      <dgm:t>
        <a:bodyPr/>
        <a:lstStyle/>
        <a:p>
          <a:endParaRPr lang="en-US"/>
        </a:p>
      </dgm:t>
    </dgm:pt>
    <dgm:pt modelId="{3391F16B-66D5-472A-AC8D-E0BDA17900BB}">
      <dgm:prSet/>
      <dgm:spPr/>
      <dgm:t>
        <a:bodyPr/>
        <a:lstStyle/>
        <a:p>
          <a:r>
            <a:rPr lang="en-GB"/>
            <a:t>It’s important to know the differences.</a:t>
          </a:r>
          <a:endParaRPr lang="en-US"/>
        </a:p>
      </dgm:t>
    </dgm:pt>
    <dgm:pt modelId="{CE426FB1-19F1-4A07-B0C4-B97DEF929E8D}" type="parTrans" cxnId="{786CD24D-2EB2-4C1C-A72E-F5A6E8189BBD}">
      <dgm:prSet/>
      <dgm:spPr/>
      <dgm:t>
        <a:bodyPr/>
        <a:lstStyle/>
        <a:p>
          <a:endParaRPr lang="en-US"/>
        </a:p>
      </dgm:t>
    </dgm:pt>
    <dgm:pt modelId="{B47ED9A8-74A7-4CD0-A9AE-AE0378647861}" type="sibTrans" cxnId="{786CD24D-2EB2-4C1C-A72E-F5A6E8189BBD}">
      <dgm:prSet/>
      <dgm:spPr/>
      <dgm:t>
        <a:bodyPr/>
        <a:lstStyle/>
        <a:p>
          <a:endParaRPr lang="en-US"/>
        </a:p>
      </dgm:t>
    </dgm:pt>
    <dgm:pt modelId="{95D5F232-98CE-4728-AEA4-C2C50F1F0772}" type="pres">
      <dgm:prSet presAssocID="{641F36D2-C592-4A3A-9EE2-0081ACD0C165}" presName="root" presStyleCnt="0">
        <dgm:presLayoutVars>
          <dgm:dir/>
          <dgm:resizeHandles val="exact"/>
        </dgm:presLayoutVars>
      </dgm:prSet>
      <dgm:spPr/>
    </dgm:pt>
    <dgm:pt modelId="{098BE9EA-05C7-4CC1-A090-3584978411F5}" type="pres">
      <dgm:prSet presAssocID="{C2610840-8CEF-4084-856B-55DE4EFE1EBA}" presName="compNode" presStyleCnt="0"/>
      <dgm:spPr/>
    </dgm:pt>
    <dgm:pt modelId="{5DAFC6AB-C93B-47E4-9E2E-D8E300EAEB9D}" type="pres">
      <dgm:prSet presAssocID="{C2610840-8CEF-4084-856B-55DE4EFE1EBA}" presName="bgRect" presStyleLbl="bgShp" presStyleIdx="0" presStyleCnt="6"/>
      <dgm:spPr/>
    </dgm:pt>
    <dgm:pt modelId="{5D2436A1-5ADF-4237-9C59-83A961B9B535}" type="pres">
      <dgm:prSet presAssocID="{C2610840-8CEF-4084-856B-55DE4EFE1EB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65FA67DB-7010-4FD0-B340-D1E053CB8A2F}" type="pres">
      <dgm:prSet presAssocID="{C2610840-8CEF-4084-856B-55DE4EFE1EBA}" presName="spaceRect" presStyleCnt="0"/>
      <dgm:spPr/>
    </dgm:pt>
    <dgm:pt modelId="{9EB754EA-FAEE-465C-8F9B-6A66F5958F4E}" type="pres">
      <dgm:prSet presAssocID="{C2610840-8CEF-4084-856B-55DE4EFE1EBA}" presName="parTx" presStyleLbl="revTx" presStyleIdx="0" presStyleCnt="6">
        <dgm:presLayoutVars>
          <dgm:chMax val="0"/>
          <dgm:chPref val="0"/>
        </dgm:presLayoutVars>
      </dgm:prSet>
      <dgm:spPr/>
    </dgm:pt>
    <dgm:pt modelId="{4FD3A36A-4415-422E-8CA8-F29E0AC0B061}" type="pres">
      <dgm:prSet presAssocID="{51017972-63B0-49AD-B1D0-AE13063785E5}" presName="sibTrans" presStyleCnt="0"/>
      <dgm:spPr/>
    </dgm:pt>
    <dgm:pt modelId="{8294071C-3930-4963-A438-1984D3479909}" type="pres">
      <dgm:prSet presAssocID="{297E3BCF-0F22-43FD-90CF-251A36F4582C}" presName="compNode" presStyleCnt="0"/>
      <dgm:spPr/>
    </dgm:pt>
    <dgm:pt modelId="{D844CABA-BB9B-4448-8940-738531E098F0}" type="pres">
      <dgm:prSet presAssocID="{297E3BCF-0F22-43FD-90CF-251A36F4582C}" presName="bgRect" presStyleLbl="bgShp" presStyleIdx="1" presStyleCnt="6"/>
      <dgm:spPr/>
    </dgm:pt>
    <dgm:pt modelId="{B363A9B6-B72E-4DA8-9B8C-93D47E9EFB70}" type="pres">
      <dgm:prSet presAssocID="{297E3BCF-0F22-43FD-90CF-251A36F4582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wspaper"/>
        </a:ext>
      </dgm:extLst>
    </dgm:pt>
    <dgm:pt modelId="{CC609280-8AD5-405A-B94D-3E7CE0875B59}" type="pres">
      <dgm:prSet presAssocID="{297E3BCF-0F22-43FD-90CF-251A36F4582C}" presName="spaceRect" presStyleCnt="0"/>
      <dgm:spPr/>
    </dgm:pt>
    <dgm:pt modelId="{7C98A250-CA9D-4C2E-A475-45B129A26050}" type="pres">
      <dgm:prSet presAssocID="{297E3BCF-0F22-43FD-90CF-251A36F4582C}" presName="parTx" presStyleLbl="revTx" presStyleIdx="1" presStyleCnt="6">
        <dgm:presLayoutVars>
          <dgm:chMax val="0"/>
          <dgm:chPref val="0"/>
        </dgm:presLayoutVars>
      </dgm:prSet>
      <dgm:spPr/>
    </dgm:pt>
    <dgm:pt modelId="{A7A7133A-A8C5-4C22-BA96-6B5B83A691A0}" type="pres">
      <dgm:prSet presAssocID="{C51372CF-AB23-4420-AB54-01264E56667C}" presName="sibTrans" presStyleCnt="0"/>
      <dgm:spPr/>
    </dgm:pt>
    <dgm:pt modelId="{3C8050D5-B296-4489-AAD2-CB3943D1ACEA}" type="pres">
      <dgm:prSet presAssocID="{8FD72AA6-ACFB-4677-A671-C0FE70D79028}" presName="compNode" presStyleCnt="0"/>
      <dgm:spPr/>
    </dgm:pt>
    <dgm:pt modelId="{7F895E8F-64C2-478E-BA98-AD0002A41824}" type="pres">
      <dgm:prSet presAssocID="{8FD72AA6-ACFB-4677-A671-C0FE70D79028}" presName="bgRect" presStyleLbl="bgShp" presStyleIdx="2" presStyleCnt="6"/>
      <dgm:spPr/>
    </dgm:pt>
    <dgm:pt modelId="{931F254A-77E2-4282-AA7D-8AD386C36713}" type="pres">
      <dgm:prSet presAssocID="{8FD72AA6-ACFB-4677-A671-C0FE70D7902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itor"/>
        </a:ext>
      </dgm:extLst>
    </dgm:pt>
    <dgm:pt modelId="{0784C6A3-BD35-4287-AA5B-9A31470836D3}" type="pres">
      <dgm:prSet presAssocID="{8FD72AA6-ACFB-4677-A671-C0FE70D79028}" presName="spaceRect" presStyleCnt="0"/>
      <dgm:spPr/>
    </dgm:pt>
    <dgm:pt modelId="{E2586475-2EA2-4D27-A922-5CC6F330E9AB}" type="pres">
      <dgm:prSet presAssocID="{8FD72AA6-ACFB-4677-A671-C0FE70D79028}" presName="parTx" presStyleLbl="revTx" presStyleIdx="2" presStyleCnt="6">
        <dgm:presLayoutVars>
          <dgm:chMax val="0"/>
          <dgm:chPref val="0"/>
        </dgm:presLayoutVars>
      </dgm:prSet>
      <dgm:spPr/>
    </dgm:pt>
    <dgm:pt modelId="{14695213-4D1A-49BA-8F25-74184A360150}" type="pres">
      <dgm:prSet presAssocID="{E53F9A48-5EFA-49E1-B3B3-4DADE48B53ED}" presName="sibTrans" presStyleCnt="0"/>
      <dgm:spPr/>
    </dgm:pt>
    <dgm:pt modelId="{58415D37-9F22-44CF-92FB-CB5D625CFC1C}" type="pres">
      <dgm:prSet presAssocID="{AC7A1CBD-E4D2-4BC7-8059-D7FB2A7FC98C}" presName="compNode" presStyleCnt="0"/>
      <dgm:spPr/>
    </dgm:pt>
    <dgm:pt modelId="{29BF0FB3-B00E-4474-B865-19A7A9DCD9FD}" type="pres">
      <dgm:prSet presAssocID="{AC7A1CBD-E4D2-4BC7-8059-D7FB2A7FC98C}" presName="bgRect" presStyleLbl="bgShp" presStyleIdx="3" presStyleCnt="6"/>
      <dgm:spPr/>
    </dgm:pt>
    <dgm:pt modelId="{C8D2DC2F-656D-4F26-A939-D6CBB6C741CC}" type="pres">
      <dgm:prSet presAssocID="{AC7A1CBD-E4D2-4BC7-8059-D7FB2A7FC98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en Book"/>
        </a:ext>
      </dgm:extLst>
    </dgm:pt>
    <dgm:pt modelId="{3A05DEA4-0484-4DEA-B7A9-BD1D0C1AEB9C}" type="pres">
      <dgm:prSet presAssocID="{AC7A1CBD-E4D2-4BC7-8059-D7FB2A7FC98C}" presName="spaceRect" presStyleCnt="0"/>
      <dgm:spPr/>
    </dgm:pt>
    <dgm:pt modelId="{7F7A8545-9D90-46D4-B846-A2E470EFE626}" type="pres">
      <dgm:prSet presAssocID="{AC7A1CBD-E4D2-4BC7-8059-D7FB2A7FC98C}" presName="parTx" presStyleLbl="revTx" presStyleIdx="3" presStyleCnt="6">
        <dgm:presLayoutVars>
          <dgm:chMax val="0"/>
          <dgm:chPref val="0"/>
        </dgm:presLayoutVars>
      </dgm:prSet>
      <dgm:spPr/>
    </dgm:pt>
    <dgm:pt modelId="{5DDDB64C-29AD-4D0A-A7FD-E94BE6B3C3FB}" type="pres">
      <dgm:prSet presAssocID="{19055B75-C2E1-4376-88BC-B495AC635B13}" presName="sibTrans" presStyleCnt="0"/>
      <dgm:spPr/>
    </dgm:pt>
    <dgm:pt modelId="{8B697A19-B7D7-43C1-9F63-C42D8C58BEF9}" type="pres">
      <dgm:prSet presAssocID="{9B56535E-0BDC-4B83-9275-C8C4D5573BAA}" presName="compNode" presStyleCnt="0"/>
      <dgm:spPr/>
    </dgm:pt>
    <dgm:pt modelId="{E3073024-C631-4FBA-845A-4F2AE1FC0137}" type="pres">
      <dgm:prSet presAssocID="{9B56535E-0BDC-4B83-9275-C8C4D5573BAA}" presName="bgRect" presStyleLbl="bgShp" presStyleIdx="4" presStyleCnt="6"/>
      <dgm:spPr/>
    </dgm:pt>
    <dgm:pt modelId="{26660996-C0A4-4898-A8E9-7F7D4FA1150F}" type="pres">
      <dgm:prSet presAssocID="{9B56535E-0BDC-4B83-9275-C8C4D5573BA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iploma Roll"/>
        </a:ext>
      </dgm:extLst>
    </dgm:pt>
    <dgm:pt modelId="{CA830A80-E54E-4EC6-A126-3CF2D2D3E475}" type="pres">
      <dgm:prSet presAssocID="{9B56535E-0BDC-4B83-9275-C8C4D5573BAA}" presName="spaceRect" presStyleCnt="0"/>
      <dgm:spPr/>
    </dgm:pt>
    <dgm:pt modelId="{0A0645F8-A76C-499D-AF83-5AE9A71D2488}" type="pres">
      <dgm:prSet presAssocID="{9B56535E-0BDC-4B83-9275-C8C4D5573BAA}" presName="parTx" presStyleLbl="revTx" presStyleIdx="4" presStyleCnt="6">
        <dgm:presLayoutVars>
          <dgm:chMax val="0"/>
          <dgm:chPref val="0"/>
        </dgm:presLayoutVars>
      </dgm:prSet>
      <dgm:spPr/>
    </dgm:pt>
    <dgm:pt modelId="{1F42F394-CCAD-470B-B96A-47B6DF75A13F}" type="pres">
      <dgm:prSet presAssocID="{73BC68D3-CB8D-4DE2-ACDE-5379D3E57D41}" presName="sibTrans" presStyleCnt="0"/>
      <dgm:spPr/>
    </dgm:pt>
    <dgm:pt modelId="{C47B5E82-28EF-4E13-8654-66D1E5BA1F80}" type="pres">
      <dgm:prSet presAssocID="{3391F16B-66D5-472A-AC8D-E0BDA17900BB}" presName="compNode" presStyleCnt="0"/>
      <dgm:spPr/>
    </dgm:pt>
    <dgm:pt modelId="{D779C9F0-F2DB-40CD-92B8-6FAFCBE5FAB1}" type="pres">
      <dgm:prSet presAssocID="{3391F16B-66D5-472A-AC8D-E0BDA17900BB}" presName="bgRect" presStyleLbl="bgShp" presStyleIdx="5" presStyleCnt="6"/>
      <dgm:spPr/>
    </dgm:pt>
    <dgm:pt modelId="{EFF02ADF-4247-442F-A0E1-88B65E0F0E8F}" type="pres">
      <dgm:prSet presAssocID="{3391F16B-66D5-472A-AC8D-E0BDA17900B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Venn Diagram"/>
        </a:ext>
      </dgm:extLst>
    </dgm:pt>
    <dgm:pt modelId="{553FE078-2CB6-44CB-A677-C31B998D2DC5}" type="pres">
      <dgm:prSet presAssocID="{3391F16B-66D5-472A-AC8D-E0BDA17900BB}" presName="spaceRect" presStyleCnt="0"/>
      <dgm:spPr/>
    </dgm:pt>
    <dgm:pt modelId="{95FBA3B4-F075-4C81-BEDF-27D604740DBE}" type="pres">
      <dgm:prSet presAssocID="{3391F16B-66D5-472A-AC8D-E0BDA17900BB}" presName="parTx" presStyleLbl="revTx" presStyleIdx="5" presStyleCnt="6">
        <dgm:presLayoutVars>
          <dgm:chMax val="0"/>
          <dgm:chPref val="0"/>
        </dgm:presLayoutVars>
      </dgm:prSet>
      <dgm:spPr/>
    </dgm:pt>
  </dgm:ptLst>
  <dgm:cxnLst>
    <dgm:cxn modelId="{5617B518-B645-4843-96B1-D592E90CB590}" type="presOf" srcId="{297E3BCF-0F22-43FD-90CF-251A36F4582C}" destId="{7C98A250-CA9D-4C2E-A475-45B129A26050}" srcOrd="0" destOrd="0" presId="urn:microsoft.com/office/officeart/2018/2/layout/IconVerticalSolidList"/>
    <dgm:cxn modelId="{F3BD1963-95DB-4421-A7D5-31CE6D06E3A8}" type="presOf" srcId="{C2610840-8CEF-4084-856B-55DE4EFE1EBA}" destId="{9EB754EA-FAEE-465C-8F9B-6A66F5958F4E}" srcOrd="0" destOrd="0" presId="urn:microsoft.com/office/officeart/2018/2/layout/IconVerticalSolidList"/>
    <dgm:cxn modelId="{5CEB046C-F3AD-41DF-A409-61D6B8E416EA}" srcId="{641F36D2-C592-4A3A-9EE2-0081ACD0C165}" destId="{C2610840-8CEF-4084-856B-55DE4EFE1EBA}" srcOrd="0" destOrd="0" parTransId="{E9E4E653-7C30-4FBD-8F8A-0C0134A3A075}" sibTransId="{51017972-63B0-49AD-B1D0-AE13063785E5}"/>
    <dgm:cxn modelId="{786CD24D-2EB2-4C1C-A72E-F5A6E8189BBD}" srcId="{641F36D2-C592-4A3A-9EE2-0081ACD0C165}" destId="{3391F16B-66D5-472A-AC8D-E0BDA17900BB}" srcOrd="5" destOrd="0" parTransId="{CE426FB1-19F1-4A07-B0C4-B97DEF929E8D}" sibTransId="{B47ED9A8-74A7-4CD0-A9AE-AE0378647861}"/>
    <dgm:cxn modelId="{0802D55A-9D1A-4951-AAAE-4983B1BFF96F}" type="presOf" srcId="{8FD72AA6-ACFB-4677-A671-C0FE70D79028}" destId="{E2586475-2EA2-4D27-A922-5CC6F330E9AB}" srcOrd="0" destOrd="0" presId="urn:microsoft.com/office/officeart/2018/2/layout/IconVerticalSolidList"/>
    <dgm:cxn modelId="{E1B0B47E-CFF0-451C-B990-30E60C9BFF68}" type="presOf" srcId="{3391F16B-66D5-472A-AC8D-E0BDA17900BB}" destId="{95FBA3B4-F075-4C81-BEDF-27D604740DBE}" srcOrd="0" destOrd="0" presId="urn:microsoft.com/office/officeart/2018/2/layout/IconVerticalSolidList"/>
    <dgm:cxn modelId="{75FADA7F-4395-4E21-9163-BB8DB10BE1F3}" type="presOf" srcId="{641F36D2-C592-4A3A-9EE2-0081ACD0C165}" destId="{95D5F232-98CE-4728-AEA4-C2C50F1F0772}" srcOrd="0" destOrd="0" presId="urn:microsoft.com/office/officeart/2018/2/layout/IconVerticalSolidList"/>
    <dgm:cxn modelId="{F69ED3A4-0036-4917-80BC-B6649BC03BB5}" type="presOf" srcId="{9B56535E-0BDC-4B83-9275-C8C4D5573BAA}" destId="{0A0645F8-A76C-499D-AF83-5AE9A71D2488}" srcOrd="0" destOrd="0" presId="urn:microsoft.com/office/officeart/2018/2/layout/IconVerticalSolidList"/>
    <dgm:cxn modelId="{4B9E69A7-0FC0-4524-BB55-AC3E58845D82}" srcId="{641F36D2-C592-4A3A-9EE2-0081ACD0C165}" destId="{AC7A1CBD-E4D2-4BC7-8059-D7FB2A7FC98C}" srcOrd="3" destOrd="0" parTransId="{856C2BD2-F6CA-46BF-8A19-D4060D753993}" sibTransId="{19055B75-C2E1-4376-88BC-B495AC635B13}"/>
    <dgm:cxn modelId="{0D7E82AD-BF1B-44B8-AF13-6097C489CB6C}" srcId="{641F36D2-C592-4A3A-9EE2-0081ACD0C165}" destId="{297E3BCF-0F22-43FD-90CF-251A36F4582C}" srcOrd="1" destOrd="0" parTransId="{C3EC2CBA-376B-4004-922C-BC60E8DBB080}" sibTransId="{C51372CF-AB23-4420-AB54-01264E56667C}"/>
    <dgm:cxn modelId="{D5670DCF-6AE8-4618-8A94-5B23C8DB2352}" srcId="{641F36D2-C592-4A3A-9EE2-0081ACD0C165}" destId="{8FD72AA6-ACFB-4677-A671-C0FE70D79028}" srcOrd="2" destOrd="0" parTransId="{C085F40E-CB51-461F-BFA5-452D4F36EB66}" sibTransId="{E53F9A48-5EFA-49E1-B3B3-4DADE48B53ED}"/>
    <dgm:cxn modelId="{B2FCAFEA-EF70-4F36-BC28-53C5E87B5B35}" srcId="{641F36D2-C592-4A3A-9EE2-0081ACD0C165}" destId="{9B56535E-0BDC-4B83-9275-C8C4D5573BAA}" srcOrd="4" destOrd="0" parTransId="{1A5F448C-6A04-4E51-9F63-322E8237EFAC}" sibTransId="{73BC68D3-CB8D-4DE2-ACDE-5379D3E57D41}"/>
    <dgm:cxn modelId="{744E38FF-386E-471E-AAA8-B4ED94627D9E}" type="presOf" srcId="{AC7A1CBD-E4D2-4BC7-8059-D7FB2A7FC98C}" destId="{7F7A8545-9D90-46D4-B846-A2E470EFE626}" srcOrd="0" destOrd="0" presId="urn:microsoft.com/office/officeart/2018/2/layout/IconVerticalSolidList"/>
    <dgm:cxn modelId="{3F42318E-9BBF-47F8-A647-9955D8435BF2}" type="presParOf" srcId="{95D5F232-98CE-4728-AEA4-C2C50F1F0772}" destId="{098BE9EA-05C7-4CC1-A090-3584978411F5}" srcOrd="0" destOrd="0" presId="urn:microsoft.com/office/officeart/2018/2/layout/IconVerticalSolidList"/>
    <dgm:cxn modelId="{1F127DFE-5BAE-4956-BDA3-188A3CF308F9}" type="presParOf" srcId="{098BE9EA-05C7-4CC1-A090-3584978411F5}" destId="{5DAFC6AB-C93B-47E4-9E2E-D8E300EAEB9D}" srcOrd="0" destOrd="0" presId="urn:microsoft.com/office/officeart/2018/2/layout/IconVerticalSolidList"/>
    <dgm:cxn modelId="{F5A39E27-C4E6-4BF2-9D81-692865979C32}" type="presParOf" srcId="{098BE9EA-05C7-4CC1-A090-3584978411F5}" destId="{5D2436A1-5ADF-4237-9C59-83A961B9B535}" srcOrd="1" destOrd="0" presId="urn:microsoft.com/office/officeart/2018/2/layout/IconVerticalSolidList"/>
    <dgm:cxn modelId="{EF283A9C-B340-48A2-B52D-518C5CE8BBA2}" type="presParOf" srcId="{098BE9EA-05C7-4CC1-A090-3584978411F5}" destId="{65FA67DB-7010-4FD0-B340-D1E053CB8A2F}" srcOrd="2" destOrd="0" presId="urn:microsoft.com/office/officeart/2018/2/layout/IconVerticalSolidList"/>
    <dgm:cxn modelId="{EBDB09A2-2E50-49A8-869C-055FBD4FD374}" type="presParOf" srcId="{098BE9EA-05C7-4CC1-A090-3584978411F5}" destId="{9EB754EA-FAEE-465C-8F9B-6A66F5958F4E}" srcOrd="3" destOrd="0" presId="urn:microsoft.com/office/officeart/2018/2/layout/IconVerticalSolidList"/>
    <dgm:cxn modelId="{8DFDB428-1FE4-49A1-BEC0-76A2D57C8C60}" type="presParOf" srcId="{95D5F232-98CE-4728-AEA4-C2C50F1F0772}" destId="{4FD3A36A-4415-422E-8CA8-F29E0AC0B061}" srcOrd="1" destOrd="0" presId="urn:microsoft.com/office/officeart/2018/2/layout/IconVerticalSolidList"/>
    <dgm:cxn modelId="{5D0CB2C6-499F-4A0B-A3A9-DC19896ACFE1}" type="presParOf" srcId="{95D5F232-98CE-4728-AEA4-C2C50F1F0772}" destId="{8294071C-3930-4963-A438-1984D3479909}" srcOrd="2" destOrd="0" presId="urn:microsoft.com/office/officeart/2018/2/layout/IconVerticalSolidList"/>
    <dgm:cxn modelId="{A4DC62F2-3A69-4AA3-B66C-FA16EC98A7B4}" type="presParOf" srcId="{8294071C-3930-4963-A438-1984D3479909}" destId="{D844CABA-BB9B-4448-8940-738531E098F0}" srcOrd="0" destOrd="0" presId="urn:microsoft.com/office/officeart/2018/2/layout/IconVerticalSolidList"/>
    <dgm:cxn modelId="{493A7013-3D2A-4708-A036-4403E8A8108A}" type="presParOf" srcId="{8294071C-3930-4963-A438-1984D3479909}" destId="{B363A9B6-B72E-4DA8-9B8C-93D47E9EFB70}" srcOrd="1" destOrd="0" presId="urn:microsoft.com/office/officeart/2018/2/layout/IconVerticalSolidList"/>
    <dgm:cxn modelId="{3F1D1F21-1FA1-4BE6-A499-3E81C5052DE4}" type="presParOf" srcId="{8294071C-3930-4963-A438-1984D3479909}" destId="{CC609280-8AD5-405A-B94D-3E7CE0875B59}" srcOrd="2" destOrd="0" presId="urn:microsoft.com/office/officeart/2018/2/layout/IconVerticalSolidList"/>
    <dgm:cxn modelId="{CC849E79-71EF-462B-8DF7-261076609ECF}" type="presParOf" srcId="{8294071C-3930-4963-A438-1984D3479909}" destId="{7C98A250-CA9D-4C2E-A475-45B129A26050}" srcOrd="3" destOrd="0" presId="urn:microsoft.com/office/officeart/2018/2/layout/IconVerticalSolidList"/>
    <dgm:cxn modelId="{8FD4B0F0-EF8E-4362-A2ED-06BAF96593B6}" type="presParOf" srcId="{95D5F232-98CE-4728-AEA4-C2C50F1F0772}" destId="{A7A7133A-A8C5-4C22-BA96-6B5B83A691A0}" srcOrd="3" destOrd="0" presId="urn:microsoft.com/office/officeart/2018/2/layout/IconVerticalSolidList"/>
    <dgm:cxn modelId="{0694B31B-C898-491F-AC17-A05867A6AB93}" type="presParOf" srcId="{95D5F232-98CE-4728-AEA4-C2C50F1F0772}" destId="{3C8050D5-B296-4489-AAD2-CB3943D1ACEA}" srcOrd="4" destOrd="0" presId="urn:microsoft.com/office/officeart/2018/2/layout/IconVerticalSolidList"/>
    <dgm:cxn modelId="{1A14DAE1-7E1C-47B3-A3AB-E7522BD90B4E}" type="presParOf" srcId="{3C8050D5-B296-4489-AAD2-CB3943D1ACEA}" destId="{7F895E8F-64C2-478E-BA98-AD0002A41824}" srcOrd="0" destOrd="0" presId="urn:microsoft.com/office/officeart/2018/2/layout/IconVerticalSolidList"/>
    <dgm:cxn modelId="{5976EC62-DD9B-4B98-B77A-5CCDE3428D00}" type="presParOf" srcId="{3C8050D5-B296-4489-AAD2-CB3943D1ACEA}" destId="{931F254A-77E2-4282-AA7D-8AD386C36713}" srcOrd="1" destOrd="0" presId="urn:microsoft.com/office/officeart/2018/2/layout/IconVerticalSolidList"/>
    <dgm:cxn modelId="{26E670A0-9A4F-44A9-A133-D1CA3DF6BB1C}" type="presParOf" srcId="{3C8050D5-B296-4489-AAD2-CB3943D1ACEA}" destId="{0784C6A3-BD35-4287-AA5B-9A31470836D3}" srcOrd="2" destOrd="0" presId="urn:microsoft.com/office/officeart/2018/2/layout/IconVerticalSolidList"/>
    <dgm:cxn modelId="{8F607AA8-BE66-4D35-B235-1A3E83091D38}" type="presParOf" srcId="{3C8050D5-B296-4489-AAD2-CB3943D1ACEA}" destId="{E2586475-2EA2-4D27-A922-5CC6F330E9AB}" srcOrd="3" destOrd="0" presId="urn:microsoft.com/office/officeart/2018/2/layout/IconVerticalSolidList"/>
    <dgm:cxn modelId="{7360A40E-4A2B-45D7-9A1A-AA7B784D00ED}" type="presParOf" srcId="{95D5F232-98CE-4728-AEA4-C2C50F1F0772}" destId="{14695213-4D1A-49BA-8F25-74184A360150}" srcOrd="5" destOrd="0" presId="urn:microsoft.com/office/officeart/2018/2/layout/IconVerticalSolidList"/>
    <dgm:cxn modelId="{F84C48E2-34B3-4E09-B87F-C2C099E230D8}" type="presParOf" srcId="{95D5F232-98CE-4728-AEA4-C2C50F1F0772}" destId="{58415D37-9F22-44CF-92FB-CB5D625CFC1C}" srcOrd="6" destOrd="0" presId="urn:microsoft.com/office/officeart/2018/2/layout/IconVerticalSolidList"/>
    <dgm:cxn modelId="{8D657BF6-6486-4D56-990D-49F207CEFEA6}" type="presParOf" srcId="{58415D37-9F22-44CF-92FB-CB5D625CFC1C}" destId="{29BF0FB3-B00E-4474-B865-19A7A9DCD9FD}" srcOrd="0" destOrd="0" presId="urn:microsoft.com/office/officeart/2018/2/layout/IconVerticalSolidList"/>
    <dgm:cxn modelId="{401B056E-2072-4620-BBE4-1DF4FA87786C}" type="presParOf" srcId="{58415D37-9F22-44CF-92FB-CB5D625CFC1C}" destId="{C8D2DC2F-656D-4F26-A939-D6CBB6C741CC}" srcOrd="1" destOrd="0" presId="urn:microsoft.com/office/officeart/2018/2/layout/IconVerticalSolidList"/>
    <dgm:cxn modelId="{156C703B-ABDE-4003-8B57-EA26DC1FA298}" type="presParOf" srcId="{58415D37-9F22-44CF-92FB-CB5D625CFC1C}" destId="{3A05DEA4-0484-4DEA-B7A9-BD1D0C1AEB9C}" srcOrd="2" destOrd="0" presId="urn:microsoft.com/office/officeart/2018/2/layout/IconVerticalSolidList"/>
    <dgm:cxn modelId="{5A537954-F69B-44A3-A8DB-3D7CDE889ABC}" type="presParOf" srcId="{58415D37-9F22-44CF-92FB-CB5D625CFC1C}" destId="{7F7A8545-9D90-46D4-B846-A2E470EFE626}" srcOrd="3" destOrd="0" presId="urn:microsoft.com/office/officeart/2018/2/layout/IconVerticalSolidList"/>
    <dgm:cxn modelId="{7F326E04-2750-4E9A-9AF6-393B044EB292}" type="presParOf" srcId="{95D5F232-98CE-4728-AEA4-C2C50F1F0772}" destId="{5DDDB64C-29AD-4D0A-A7FD-E94BE6B3C3FB}" srcOrd="7" destOrd="0" presId="urn:microsoft.com/office/officeart/2018/2/layout/IconVerticalSolidList"/>
    <dgm:cxn modelId="{A3104D9A-2EB7-4F09-A8B9-7D43E9ECD5D7}" type="presParOf" srcId="{95D5F232-98CE-4728-AEA4-C2C50F1F0772}" destId="{8B697A19-B7D7-43C1-9F63-C42D8C58BEF9}" srcOrd="8" destOrd="0" presId="urn:microsoft.com/office/officeart/2018/2/layout/IconVerticalSolidList"/>
    <dgm:cxn modelId="{FBB791B1-F116-4B8B-9041-288D034749B7}" type="presParOf" srcId="{8B697A19-B7D7-43C1-9F63-C42D8C58BEF9}" destId="{E3073024-C631-4FBA-845A-4F2AE1FC0137}" srcOrd="0" destOrd="0" presId="urn:microsoft.com/office/officeart/2018/2/layout/IconVerticalSolidList"/>
    <dgm:cxn modelId="{806BCC02-DC0A-41E1-B16D-AF4601C774B2}" type="presParOf" srcId="{8B697A19-B7D7-43C1-9F63-C42D8C58BEF9}" destId="{26660996-C0A4-4898-A8E9-7F7D4FA1150F}" srcOrd="1" destOrd="0" presId="urn:microsoft.com/office/officeart/2018/2/layout/IconVerticalSolidList"/>
    <dgm:cxn modelId="{B87C67E6-A366-4C06-8138-069093E415CC}" type="presParOf" srcId="{8B697A19-B7D7-43C1-9F63-C42D8C58BEF9}" destId="{CA830A80-E54E-4EC6-A126-3CF2D2D3E475}" srcOrd="2" destOrd="0" presId="urn:microsoft.com/office/officeart/2018/2/layout/IconVerticalSolidList"/>
    <dgm:cxn modelId="{17B0E60B-1EA1-4743-BF12-4D9E9A24DED5}" type="presParOf" srcId="{8B697A19-B7D7-43C1-9F63-C42D8C58BEF9}" destId="{0A0645F8-A76C-499D-AF83-5AE9A71D2488}" srcOrd="3" destOrd="0" presId="urn:microsoft.com/office/officeart/2018/2/layout/IconVerticalSolidList"/>
    <dgm:cxn modelId="{4165CDF8-3454-4611-8E2F-90B6B646C194}" type="presParOf" srcId="{95D5F232-98CE-4728-AEA4-C2C50F1F0772}" destId="{1F42F394-CCAD-470B-B96A-47B6DF75A13F}" srcOrd="9" destOrd="0" presId="urn:microsoft.com/office/officeart/2018/2/layout/IconVerticalSolidList"/>
    <dgm:cxn modelId="{B45BB1BE-EE70-489F-AA40-D3BF862C6008}" type="presParOf" srcId="{95D5F232-98CE-4728-AEA4-C2C50F1F0772}" destId="{C47B5E82-28EF-4E13-8654-66D1E5BA1F80}" srcOrd="10" destOrd="0" presId="urn:microsoft.com/office/officeart/2018/2/layout/IconVerticalSolidList"/>
    <dgm:cxn modelId="{A815D984-48A3-4879-ADA2-5B4702473620}" type="presParOf" srcId="{C47B5E82-28EF-4E13-8654-66D1E5BA1F80}" destId="{D779C9F0-F2DB-40CD-92B8-6FAFCBE5FAB1}" srcOrd="0" destOrd="0" presId="urn:microsoft.com/office/officeart/2018/2/layout/IconVerticalSolidList"/>
    <dgm:cxn modelId="{14DA1B2B-4FF8-4212-9BBD-7FFFCC72907C}" type="presParOf" srcId="{C47B5E82-28EF-4E13-8654-66D1E5BA1F80}" destId="{EFF02ADF-4247-442F-A0E1-88B65E0F0E8F}" srcOrd="1" destOrd="0" presId="urn:microsoft.com/office/officeart/2018/2/layout/IconVerticalSolidList"/>
    <dgm:cxn modelId="{49BC0D49-4982-45C7-AA8F-0AE4AF809705}" type="presParOf" srcId="{C47B5E82-28EF-4E13-8654-66D1E5BA1F80}" destId="{553FE078-2CB6-44CB-A677-C31B998D2DC5}" srcOrd="2" destOrd="0" presId="urn:microsoft.com/office/officeart/2018/2/layout/IconVerticalSolidList"/>
    <dgm:cxn modelId="{82A12719-CB08-482F-A228-AA94C0CEA7F8}" type="presParOf" srcId="{C47B5E82-28EF-4E13-8654-66D1E5BA1F80}" destId="{95FBA3B4-F075-4C81-BEDF-27D604740DB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E2E3CB7F-23B5-4B71-A32F-45A11637E93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BC28353-0065-457D-9492-5D60D1CD7EC6}">
      <dgm:prSet/>
      <dgm:spPr/>
      <dgm:t>
        <a:bodyPr/>
        <a:lstStyle/>
        <a:p>
          <a:r>
            <a:rPr lang="en-GB"/>
            <a:t>Names of the Authors </a:t>
          </a:r>
          <a:endParaRPr lang="en-US"/>
        </a:p>
      </dgm:t>
    </dgm:pt>
    <dgm:pt modelId="{207E87D1-5430-4ABC-8996-44ABD3D240E7}" type="parTrans" cxnId="{5EB5066E-2762-4845-A09F-DD846F1D31AF}">
      <dgm:prSet/>
      <dgm:spPr/>
      <dgm:t>
        <a:bodyPr/>
        <a:lstStyle/>
        <a:p>
          <a:endParaRPr lang="en-US"/>
        </a:p>
      </dgm:t>
    </dgm:pt>
    <dgm:pt modelId="{829F72F2-31C5-49C7-96F7-5224DA103D7B}" type="sibTrans" cxnId="{5EB5066E-2762-4845-A09F-DD846F1D31AF}">
      <dgm:prSet/>
      <dgm:spPr/>
      <dgm:t>
        <a:bodyPr/>
        <a:lstStyle/>
        <a:p>
          <a:endParaRPr lang="en-US"/>
        </a:p>
      </dgm:t>
    </dgm:pt>
    <dgm:pt modelId="{D50D86E8-1CF8-4637-A226-0AEB469CB3E2}">
      <dgm:prSet/>
      <dgm:spPr/>
      <dgm:t>
        <a:bodyPr/>
        <a:lstStyle/>
        <a:p>
          <a:r>
            <a:rPr lang="en-GB"/>
            <a:t>(Year published) </a:t>
          </a:r>
          <a:endParaRPr lang="en-US"/>
        </a:p>
      </dgm:t>
    </dgm:pt>
    <dgm:pt modelId="{ADF74019-E3F7-4066-80A3-5C574DCEEE6F}" type="parTrans" cxnId="{A0B8D9AB-EA41-422F-A769-7B1C70E485A5}">
      <dgm:prSet/>
      <dgm:spPr/>
      <dgm:t>
        <a:bodyPr/>
        <a:lstStyle/>
        <a:p>
          <a:endParaRPr lang="en-US"/>
        </a:p>
      </dgm:t>
    </dgm:pt>
    <dgm:pt modelId="{6B58748C-D8C2-4361-BD2C-BF0CB08027D6}" type="sibTrans" cxnId="{A0B8D9AB-EA41-422F-A769-7B1C70E485A5}">
      <dgm:prSet/>
      <dgm:spPr/>
      <dgm:t>
        <a:bodyPr/>
        <a:lstStyle/>
        <a:p>
          <a:endParaRPr lang="en-US"/>
        </a:p>
      </dgm:t>
    </dgm:pt>
    <dgm:pt modelId="{23B2934F-2F2E-410F-8526-B06D34E2ACE1}">
      <dgm:prSet/>
      <dgm:spPr/>
      <dgm:t>
        <a:bodyPr/>
        <a:lstStyle/>
        <a:p>
          <a:r>
            <a:rPr lang="en-GB" i="1"/>
            <a:t>Full title</a:t>
          </a:r>
          <a:endParaRPr lang="en-US"/>
        </a:p>
      </dgm:t>
    </dgm:pt>
    <dgm:pt modelId="{FF3ED05E-AAF1-4515-9330-BCE0807C740B}" type="parTrans" cxnId="{3F7AAA2C-0FF6-48BD-8A80-C35469BB4D30}">
      <dgm:prSet/>
      <dgm:spPr/>
      <dgm:t>
        <a:bodyPr/>
        <a:lstStyle/>
        <a:p>
          <a:endParaRPr lang="en-US"/>
        </a:p>
      </dgm:t>
    </dgm:pt>
    <dgm:pt modelId="{C3410265-01D8-44DD-A847-85E16496B55D}" type="sibTrans" cxnId="{3F7AAA2C-0FF6-48BD-8A80-C35469BB4D30}">
      <dgm:prSet/>
      <dgm:spPr/>
      <dgm:t>
        <a:bodyPr/>
        <a:lstStyle/>
        <a:p>
          <a:endParaRPr lang="en-US"/>
        </a:p>
      </dgm:t>
    </dgm:pt>
    <dgm:pt modelId="{AB3DBBE4-BB06-485C-851E-9AFBC4B1244A}">
      <dgm:prSet/>
      <dgm:spPr/>
      <dgm:t>
        <a:bodyPr/>
        <a:lstStyle/>
        <a:p>
          <a:r>
            <a:rPr lang="en-GB"/>
            <a:t>Edition (if applicable)</a:t>
          </a:r>
          <a:endParaRPr lang="en-US"/>
        </a:p>
      </dgm:t>
    </dgm:pt>
    <dgm:pt modelId="{70B9F0E5-AA4C-4769-A723-88A21162144B}" type="parTrans" cxnId="{4F700BA3-56DE-47FB-8843-A73AD67DEB83}">
      <dgm:prSet/>
      <dgm:spPr/>
      <dgm:t>
        <a:bodyPr/>
        <a:lstStyle/>
        <a:p>
          <a:endParaRPr lang="en-US"/>
        </a:p>
      </dgm:t>
    </dgm:pt>
    <dgm:pt modelId="{03876AD9-2D57-4352-B76D-4E3AFE2DA133}" type="sibTrans" cxnId="{4F700BA3-56DE-47FB-8843-A73AD67DEB83}">
      <dgm:prSet/>
      <dgm:spPr/>
      <dgm:t>
        <a:bodyPr/>
        <a:lstStyle/>
        <a:p>
          <a:endParaRPr lang="en-US"/>
        </a:p>
      </dgm:t>
    </dgm:pt>
    <dgm:pt modelId="{60FC1396-5D5F-4A0B-AF52-459636B5B0EE}">
      <dgm:prSet/>
      <dgm:spPr/>
      <dgm:t>
        <a:bodyPr/>
        <a:lstStyle/>
        <a:p>
          <a:r>
            <a:rPr lang="en-GB"/>
            <a:t>Where it was published (</a:t>
          </a:r>
          <a:r>
            <a:rPr lang="en-GB" b="1"/>
            <a:t>Town or City</a:t>
          </a:r>
          <a:r>
            <a:rPr lang="en-GB"/>
            <a:t>)</a:t>
          </a:r>
          <a:endParaRPr lang="en-US"/>
        </a:p>
      </dgm:t>
    </dgm:pt>
    <dgm:pt modelId="{2423A916-9AA6-493D-B37C-1BF717A38F8D}" type="parTrans" cxnId="{BEA195ED-B5A1-4C1E-8068-D3EB69F8FF8C}">
      <dgm:prSet/>
      <dgm:spPr/>
      <dgm:t>
        <a:bodyPr/>
        <a:lstStyle/>
        <a:p>
          <a:endParaRPr lang="en-US"/>
        </a:p>
      </dgm:t>
    </dgm:pt>
    <dgm:pt modelId="{8BCB679C-2D22-4F0B-A059-649EB1AD691B}" type="sibTrans" cxnId="{BEA195ED-B5A1-4C1E-8068-D3EB69F8FF8C}">
      <dgm:prSet/>
      <dgm:spPr/>
      <dgm:t>
        <a:bodyPr/>
        <a:lstStyle/>
        <a:p>
          <a:endParaRPr lang="en-US"/>
        </a:p>
      </dgm:t>
    </dgm:pt>
    <dgm:pt modelId="{428D73CD-326F-4498-986D-8127C8FC2D7E}">
      <dgm:prSet/>
      <dgm:spPr/>
      <dgm:t>
        <a:bodyPr/>
        <a:lstStyle/>
        <a:p>
          <a:r>
            <a:rPr lang="en-GB"/>
            <a:t>Publisher</a:t>
          </a:r>
          <a:endParaRPr lang="en-US"/>
        </a:p>
      </dgm:t>
    </dgm:pt>
    <dgm:pt modelId="{69EED46F-22E2-45D4-BEA2-111D1E7BCFB7}" type="parTrans" cxnId="{B241D01C-8DB1-4AA9-B6D4-D3004893B833}">
      <dgm:prSet/>
      <dgm:spPr/>
      <dgm:t>
        <a:bodyPr/>
        <a:lstStyle/>
        <a:p>
          <a:endParaRPr lang="en-US"/>
        </a:p>
      </dgm:t>
    </dgm:pt>
    <dgm:pt modelId="{49641022-F733-4953-8D7A-4F7FA05B58E0}" type="sibTrans" cxnId="{B241D01C-8DB1-4AA9-B6D4-D3004893B833}">
      <dgm:prSet/>
      <dgm:spPr/>
      <dgm:t>
        <a:bodyPr/>
        <a:lstStyle/>
        <a:p>
          <a:endParaRPr lang="en-US"/>
        </a:p>
      </dgm:t>
    </dgm:pt>
    <dgm:pt modelId="{D09F919D-9E8B-416F-A401-070BC2C54A0F}" type="pres">
      <dgm:prSet presAssocID="{E2E3CB7F-23B5-4B71-A32F-45A11637E939}" presName="root" presStyleCnt="0">
        <dgm:presLayoutVars>
          <dgm:dir/>
          <dgm:resizeHandles val="exact"/>
        </dgm:presLayoutVars>
      </dgm:prSet>
      <dgm:spPr/>
    </dgm:pt>
    <dgm:pt modelId="{AEEE81EE-970C-449D-B2CF-31B1981E31B8}" type="pres">
      <dgm:prSet presAssocID="{1BC28353-0065-457D-9492-5D60D1CD7EC6}" presName="compNode" presStyleCnt="0"/>
      <dgm:spPr/>
    </dgm:pt>
    <dgm:pt modelId="{2C0D4C14-F86B-49E7-928B-9575F7E2E9C0}" type="pres">
      <dgm:prSet presAssocID="{1BC28353-0065-457D-9492-5D60D1CD7EC6}" presName="bgRect" presStyleLbl="bgShp" presStyleIdx="0" presStyleCnt="6"/>
      <dgm:spPr/>
    </dgm:pt>
    <dgm:pt modelId="{3ECBA39F-884F-42CC-877B-DD5A6B6C93B0}" type="pres">
      <dgm:prSet presAssocID="{1BC28353-0065-457D-9492-5D60D1CD7EC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C3DD236E-F8B2-4696-8EF4-CD3DA34A4D36}" type="pres">
      <dgm:prSet presAssocID="{1BC28353-0065-457D-9492-5D60D1CD7EC6}" presName="spaceRect" presStyleCnt="0"/>
      <dgm:spPr/>
    </dgm:pt>
    <dgm:pt modelId="{712D0D66-1FB0-47E8-BFC8-F62BDF873DF1}" type="pres">
      <dgm:prSet presAssocID="{1BC28353-0065-457D-9492-5D60D1CD7EC6}" presName="parTx" presStyleLbl="revTx" presStyleIdx="0" presStyleCnt="6">
        <dgm:presLayoutVars>
          <dgm:chMax val="0"/>
          <dgm:chPref val="0"/>
        </dgm:presLayoutVars>
      </dgm:prSet>
      <dgm:spPr/>
    </dgm:pt>
    <dgm:pt modelId="{BA2E587A-B2A6-4237-BAA3-20414D6F7A3C}" type="pres">
      <dgm:prSet presAssocID="{829F72F2-31C5-49C7-96F7-5224DA103D7B}" presName="sibTrans" presStyleCnt="0"/>
      <dgm:spPr/>
    </dgm:pt>
    <dgm:pt modelId="{BEB46227-6AA5-498D-9526-AFC8DD9DBCAA}" type="pres">
      <dgm:prSet presAssocID="{D50D86E8-1CF8-4637-A226-0AEB469CB3E2}" presName="compNode" presStyleCnt="0"/>
      <dgm:spPr/>
    </dgm:pt>
    <dgm:pt modelId="{B3553A52-CA01-4B25-AA0F-636A6AF210CA}" type="pres">
      <dgm:prSet presAssocID="{D50D86E8-1CF8-4637-A226-0AEB469CB3E2}" presName="bgRect" presStyleLbl="bgShp" presStyleIdx="1" presStyleCnt="6"/>
      <dgm:spPr/>
    </dgm:pt>
    <dgm:pt modelId="{CBA0AD60-5423-4377-9566-204F8B25CF9C}" type="pres">
      <dgm:prSet presAssocID="{D50D86E8-1CF8-4637-A226-0AEB469CB3E2}"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ploma"/>
        </a:ext>
      </dgm:extLst>
    </dgm:pt>
    <dgm:pt modelId="{48B9A876-5102-4B57-B350-6D8CF3970CDF}" type="pres">
      <dgm:prSet presAssocID="{D50D86E8-1CF8-4637-A226-0AEB469CB3E2}" presName="spaceRect" presStyleCnt="0"/>
      <dgm:spPr/>
    </dgm:pt>
    <dgm:pt modelId="{9D9820C8-3FB5-4F52-9716-C16C6E7BDD79}" type="pres">
      <dgm:prSet presAssocID="{D50D86E8-1CF8-4637-A226-0AEB469CB3E2}" presName="parTx" presStyleLbl="revTx" presStyleIdx="1" presStyleCnt="6">
        <dgm:presLayoutVars>
          <dgm:chMax val="0"/>
          <dgm:chPref val="0"/>
        </dgm:presLayoutVars>
      </dgm:prSet>
      <dgm:spPr/>
    </dgm:pt>
    <dgm:pt modelId="{DCA661B4-A1F1-4039-A71B-1FFE52D63306}" type="pres">
      <dgm:prSet presAssocID="{6B58748C-D8C2-4361-BD2C-BF0CB08027D6}" presName="sibTrans" presStyleCnt="0"/>
      <dgm:spPr/>
    </dgm:pt>
    <dgm:pt modelId="{FD1B4572-4F8B-4BB9-9191-AE5D64864E4B}" type="pres">
      <dgm:prSet presAssocID="{23B2934F-2F2E-410F-8526-B06D34E2ACE1}" presName="compNode" presStyleCnt="0"/>
      <dgm:spPr/>
    </dgm:pt>
    <dgm:pt modelId="{F18440AC-F4FD-42B2-8693-5447FE8E0E0B}" type="pres">
      <dgm:prSet presAssocID="{23B2934F-2F2E-410F-8526-B06D34E2ACE1}" presName="bgRect" presStyleLbl="bgShp" presStyleIdx="2" presStyleCnt="6"/>
      <dgm:spPr/>
    </dgm:pt>
    <dgm:pt modelId="{A507647F-BB65-4EE4-8A7D-1D36D4042D40}" type="pres">
      <dgm:prSet presAssocID="{23B2934F-2F2E-410F-8526-B06D34E2ACE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32B77E14-0AFF-4F0A-B3C7-C61C3D540BAF}" type="pres">
      <dgm:prSet presAssocID="{23B2934F-2F2E-410F-8526-B06D34E2ACE1}" presName="spaceRect" presStyleCnt="0"/>
      <dgm:spPr/>
    </dgm:pt>
    <dgm:pt modelId="{595DD6E6-239B-479D-A330-59F174C67D57}" type="pres">
      <dgm:prSet presAssocID="{23B2934F-2F2E-410F-8526-B06D34E2ACE1}" presName="parTx" presStyleLbl="revTx" presStyleIdx="2" presStyleCnt="6">
        <dgm:presLayoutVars>
          <dgm:chMax val="0"/>
          <dgm:chPref val="0"/>
        </dgm:presLayoutVars>
      </dgm:prSet>
      <dgm:spPr/>
    </dgm:pt>
    <dgm:pt modelId="{B4DD2D3D-CF68-439C-AA50-9210A5456552}" type="pres">
      <dgm:prSet presAssocID="{C3410265-01D8-44DD-A847-85E16496B55D}" presName="sibTrans" presStyleCnt="0"/>
      <dgm:spPr/>
    </dgm:pt>
    <dgm:pt modelId="{2ADE4F11-8D77-4589-B351-F39918D14F77}" type="pres">
      <dgm:prSet presAssocID="{AB3DBBE4-BB06-485C-851E-9AFBC4B1244A}" presName="compNode" presStyleCnt="0"/>
      <dgm:spPr/>
    </dgm:pt>
    <dgm:pt modelId="{349D2B0E-C407-490B-9704-1D38C41A414B}" type="pres">
      <dgm:prSet presAssocID="{AB3DBBE4-BB06-485C-851E-9AFBC4B1244A}" presName="bgRect" presStyleLbl="bgShp" presStyleIdx="3" presStyleCnt="6"/>
      <dgm:spPr/>
    </dgm:pt>
    <dgm:pt modelId="{59108522-027D-46B0-8063-9DA2240D56D3}" type="pres">
      <dgm:prSet presAssocID="{AB3DBBE4-BB06-485C-851E-9AFBC4B1244A}"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en Book"/>
        </a:ext>
      </dgm:extLst>
    </dgm:pt>
    <dgm:pt modelId="{7539A77F-70E1-4822-91EF-E10C419E5D4B}" type="pres">
      <dgm:prSet presAssocID="{AB3DBBE4-BB06-485C-851E-9AFBC4B1244A}" presName="spaceRect" presStyleCnt="0"/>
      <dgm:spPr/>
    </dgm:pt>
    <dgm:pt modelId="{AC3ED8CB-1AF0-4071-A9EC-39804139A896}" type="pres">
      <dgm:prSet presAssocID="{AB3DBBE4-BB06-485C-851E-9AFBC4B1244A}" presName="parTx" presStyleLbl="revTx" presStyleIdx="3" presStyleCnt="6">
        <dgm:presLayoutVars>
          <dgm:chMax val="0"/>
          <dgm:chPref val="0"/>
        </dgm:presLayoutVars>
      </dgm:prSet>
      <dgm:spPr/>
    </dgm:pt>
    <dgm:pt modelId="{EC36CE11-CE33-4E72-9BE2-1E4F8DEC2E10}" type="pres">
      <dgm:prSet presAssocID="{03876AD9-2D57-4352-B76D-4E3AFE2DA133}" presName="sibTrans" presStyleCnt="0"/>
      <dgm:spPr/>
    </dgm:pt>
    <dgm:pt modelId="{7C45306B-D8D3-43BD-9713-551FF78CDB9D}" type="pres">
      <dgm:prSet presAssocID="{60FC1396-5D5F-4A0B-AF52-459636B5B0EE}" presName="compNode" presStyleCnt="0"/>
      <dgm:spPr/>
    </dgm:pt>
    <dgm:pt modelId="{AC8683A8-0650-4AD2-A65A-B0B0E7AFBEBD}" type="pres">
      <dgm:prSet presAssocID="{60FC1396-5D5F-4A0B-AF52-459636B5B0EE}" presName="bgRect" presStyleLbl="bgShp" presStyleIdx="4" presStyleCnt="6"/>
      <dgm:spPr/>
    </dgm:pt>
    <dgm:pt modelId="{214BDA3D-73DF-4490-A60E-111866A7CE62}" type="pres">
      <dgm:prSet presAssocID="{60FC1396-5D5F-4A0B-AF52-459636B5B0EE}"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ity"/>
        </a:ext>
      </dgm:extLst>
    </dgm:pt>
    <dgm:pt modelId="{9A7E81FE-6319-4194-A4AD-9408D7894638}" type="pres">
      <dgm:prSet presAssocID="{60FC1396-5D5F-4A0B-AF52-459636B5B0EE}" presName="spaceRect" presStyleCnt="0"/>
      <dgm:spPr/>
    </dgm:pt>
    <dgm:pt modelId="{34FDAE6C-4CA6-490B-9B33-6352823B6B67}" type="pres">
      <dgm:prSet presAssocID="{60FC1396-5D5F-4A0B-AF52-459636B5B0EE}" presName="parTx" presStyleLbl="revTx" presStyleIdx="4" presStyleCnt="6">
        <dgm:presLayoutVars>
          <dgm:chMax val="0"/>
          <dgm:chPref val="0"/>
        </dgm:presLayoutVars>
      </dgm:prSet>
      <dgm:spPr/>
    </dgm:pt>
    <dgm:pt modelId="{8B881204-F1AF-417C-8E8C-D8F206321873}" type="pres">
      <dgm:prSet presAssocID="{8BCB679C-2D22-4F0B-A059-649EB1AD691B}" presName="sibTrans" presStyleCnt="0"/>
      <dgm:spPr/>
    </dgm:pt>
    <dgm:pt modelId="{6CE91409-E71B-44D8-9CA0-4A7BFC037AE2}" type="pres">
      <dgm:prSet presAssocID="{428D73CD-326F-4498-986D-8127C8FC2D7E}" presName="compNode" presStyleCnt="0"/>
      <dgm:spPr/>
    </dgm:pt>
    <dgm:pt modelId="{FDB827AA-5D7E-4E47-8107-F1CED1EEE0CF}" type="pres">
      <dgm:prSet presAssocID="{428D73CD-326F-4498-986D-8127C8FC2D7E}" presName="bgRect" presStyleLbl="bgShp" presStyleIdx="5" presStyleCnt="6"/>
      <dgm:spPr/>
    </dgm:pt>
    <dgm:pt modelId="{028F5384-6D37-4BE2-9584-DFBF32918806}" type="pres">
      <dgm:prSet presAssocID="{428D73CD-326F-4498-986D-8127C8FC2D7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losed Book"/>
        </a:ext>
      </dgm:extLst>
    </dgm:pt>
    <dgm:pt modelId="{34A33220-4429-45AB-9921-8EB33F4A93C5}" type="pres">
      <dgm:prSet presAssocID="{428D73CD-326F-4498-986D-8127C8FC2D7E}" presName="spaceRect" presStyleCnt="0"/>
      <dgm:spPr/>
    </dgm:pt>
    <dgm:pt modelId="{9000CF5B-C4C8-4455-96B6-E472E4053FE5}" type="pres">
      <dgm:prSet presAssocID="{428D73CD-326F-4498-986D-8127C8FC2D7E}" presName="parTx" presStyleLbl="revTx" presStyleIdx="5" presStyleCnt="6">
        <dgm:presLayoutVars>
          <dgm:chMax val="0"/>
          <dgm:chPref val="0"/>
        </dgm:presLayoutVars>
      </dgm:prSet>
      <dgm:spPr/>
    </dgm:pt>
  </dgm:ptLst>
  <dgm:cxnLst>
    <dgm:cxn modelId="{28238C08-B833-418B-B2EE-4724D289BF14}" type="presOf" srcId="{23B2934F-2F2E-410F-8526-B06D34E2ACE1}" destId="{595DD6E6-239B-479D-A330-59F174C67D57}" srcOrd="0" destOrd="0" presId="urn:microsoft.com/office/officeart/2018/2/layout/IconVerticalSolidList"/>
    <dgm:cxn modelId="{B241D01C-8DB1-4AA9-B6D4-D3004893B833}" srcId="{E2E3CB7F-23B5-4B71-A32F-45A11637E939}" destId="{428D73CD-326F-4498-986D-8127C8FC2D7E}" srcOrd="5" destOrd="0" parTransId="{69EED46F-22E2-45D4-BEA2-111D1E7BCFB7}" sibTransId="{49641022-F733-4953-8D7A-4F7FA05B58E0}"/>
    <dgm:cxn modelId="{3F7AAA2C-0FF6-48BD-8A80-C35469BB4D30}" srcId="{E2E3CB7F-23B5-4B71-A32F-45A11637E939}" destId="{23B2934F-2F2E-410F-8526-B06D34E2ACE1}" srcOrd="2" destOrd="0" parTransId="{FF3ED05E-AAF1-4515-9330-BCE0807C740B}" sibTransId="{C3410265-01D8-44DD-A847-85E16496B55D}"/>
    <dgm:cxn modelId="{D0C6312E-1A68-4840-89B3-7F39300438D0}" type="presOf" srcId="{428D73CD-326F-4498-986D-8127C8FC2D7E}" destId="{9000CF5B-C4C8-4455-96B6-E472E4053FE5}" srcOrd="0" destOrd="0" presId="urn:microsoft.com/office/officeart/2018/2/layout/IconVerticalSolidList"/>
    <dgm:cxn modelId="{E3F38E4C-3B44-48FB-82D6-24BAABC58083}" type="presOf" srcId="{1BC28353-0065-457D-9492-5D60D1CD7EC6}" destId="{712D0D66-1FB0-47E8-BFC8-F62BDF873DF1}" srcOrd="0" destOrd="0" presId="urn:microsoft.com/office/officeart/2018/2/layout/IconVerticalSolidList"/>
    <dgm:cxn modelId="{5EB5066E-2762-4845-A09F-DD846F1D31AF}" srcId="{E2E3CB7F-23B5-4B71-A32F-45A11637E939}" destId="{1BC28353-0065-457D-9492-5D60D1CD7EC6}" srcOrd="0" destOrd="0" parTransId="{207E87D1-5430-4ABC-8996-44ABD3D240E7}" sibTransId="{829F72F2-31C5-49C7-96F7-5224DA103D7B}"/>
    <dgm:cxn modelId="{3A11DB6F-6EA8-4046-BDB6-D4DF7D440B6F}" type="presOf" srcId="{D50D86E8-1CF8-4637-A226-0AEB469CB3E2}" destId="{9D9820C8-3FB5-4F52-9716-C16C6E7BDD79}" srcOrd="0" destOrd="0" presId="urn:microsoft.com/office/officeart/2018/2/layout/IconVerticalSolidList"/>
    <dgm:cxn modelId="{5F45E195-8224-49C3-ABCB-22ED86AB6D08}" type="presOf" srcId="{E2E3CB7F-23B5-4B71-A32F-45A11637E939}" destId="{D09F919D-9E8B-416F-A401-070BC2C54A0F}" srcOrd="0" destOrd="0" presId="urn:microsoft.com/office/officeart/2018/2/layout/IconVerticalSolidList"/>
    <dgm:cxn modelId="{363A6DA0-C56B-4955-AFB0-AFE9685951BD}" type="presOf" srcId="{60FC1396-5D5F-4A0B-AF52-459636B5B0EE}" destId="{34FDAE6C-4CA6-490B-9B33-6352823B6B67}" srcOrd="0" destOrd="0" presId="urn:microsoft.com/office/officeart/2018/2/layout/IconVerticalSolidList"/>
    <dgm:cxn modelId="{4F700BA3-56DE-47FB-8843-A73AD67DEB83}" srcId="{E2E3CB7F-23B5-4B71-A32F-45A11637E939}" destId="{AB3DBBE4-BB06-485C-851E-9AFBC4B1244A}" srcOrd="3" destOrd="0" parTransId="{70B9F0E5-AA4C-4769-A723-88A21162144B}" sibTransId="{03876AD9-2D57-4352-B76D-4E3AFE2DA133}"/>
    <dgm:cxn modelId="{A0B8D9AB-EA41-422F-A769-7B1C70E485A5}" srcId="{E2E3CB7F-23B5-4B71-A32F-45A11637E939}" destId="{D50D86E8-1CF8-4637-A226-0AEB469CB3E2}" srcOrd="1" destOrd="0" parTransId="{ADF74019-E3F7-4066-80A3-5C574DCEEE6F}" sibTransId="{6B58748C-D8C2-4361-BD2C-BF0CB08027D6}"/>
    <dgm:cxn modelId="{A3D975AD-08A9-4CE4-B670-6C68E78387B7}" type="presOf" srcId="{AB3DBBE4-BB06-485C-851E-9AFBC4B1244A}" destId="{AC3ED8CB-1AF0-4071-A9EC-39804139A896}" srcOrd="0" destOrd="0" presId="urn:microsoft.com/office/officeart/2018/2/layout/IconVerticalSolidList"/>
    <dgm:cxn modelId="{BEA195ED-B5A1-4C1E-8068-D3EB69F8FF8C}" srcId="{E2E3CB7F-23B5-4B71-A32F-45A11637E939}" destId="{60FC1396-5D5F-4A0B-AF52-459636B5B0EE}" srcOrd="4" destOrd="0" parTransId="{2423A916-9AA6-493D-B37C-1BF717A38F8D}" sibTransId="{8BCB679C-2D22-4F0B-A059-649EB1AD691B}"/>
    <dgm:cxn modelId="{19C43925-8482-4723-A94F-E6902E4326D7}" type="presParOf" srcId="{D09F919D-9E8B-416F-A401-070BC2C54A0F}" destId="{AEEE81EE-970C-449D-B2CF-31B1981E31B8}" srcOrd="0" destOrd="0" presId="urn:microsoft.com/office/officeart/2018/2/layout/IconVerticalSolidList"/>
    <dgm:cxn modelId="{1E797E82-FE60-4883-B80F-787F2CA1821D}" type="presParOf" srcId="{AEEE81EE-970C-449D-B2CF-31B1981E31B8}" destId="{2C0D4C14-F86B-49E7-928B-9575F7E2E9C0}" srcOrd="0" destOrd="0" presId="urn:microsoft.com/office/officeart/2018/2/layout/IconVerticalSolidList"/>
    <dgm:cxn modelId="{0D3F0C55-1040-458A-B4EB-3D61231A521E}" type="presParOf" srcId="{AEEE81EE-970C-449D-B2CF-31B1981E31B8}" destId="{3ECBA39F-884F-42CC-877B-DD5A6B6C93B0}" srcOrd="1" destOrd="0" presId="urn:microsoft.com/office/officeart/2018/2/layout/IconVerticalSolidList"/>
    <dgm:cxn modelId="{93A22E9F-F67C-4F47-A77C-8E797F1CC722}" type="presParOf" srcId="{AEEE81EE-970C-449D-B2CF-31B1981E31B8}" destId="{C3DD236E-F8B2-4696-8EF4-CD3DA34A4D36}" srcOrd="2" destOrd="0" presId="urn:microsoft.com/office/officeart/2018/2/layout/IconVerticalSolidList"/>
    <dgm:cxn modelId="{ED440C60-42B8-4596-A405-45328BC89F52}" type="presParOf" srcId="{AEEE81EE-970C-449D-B2CF-31B1981E31B8}" destId="{712D0D66-1FB0-47E8-BFC8-F62BDF873DF1}" srcOrd="3" destOrd="0" presId="urn:microsoft.com/office/officeart/2018/2/layout/IconVerticalSolidList"/>
    <dgm:cxn modelId="{741D3F78-9883-49FA-AF1A-A16D484F8A2A}" type="presParOf" srcId="{D09F919D-9E8B-416F-A401-070BC2C54A0F}" destId="{BA2E587A-B2A6-4237-BAA3-20414D6F7A3C}" srcOrd="1" destOrd="0" presId="urn:microsoft.com/office/officeart/2018/2/layout/IconVerticalSolidList"/>
    <dgm:cxn modelId="{62DF6393-C537-48A7-9BB1-9D67E08C3B4D}" type="presParOf" srcId="{D09F919D-9E8B-416F-A401-070BC2C54A0F}" destId="{BEB46227-6AA5-498D-9526-AFC8DD9DBCAA}" srcOrd="2" destOrd="0" presId="urn:microsoft.com/office/officeart/2018/2/layout/IconVerticalSolidList"/>
    <dgm:cxn modelId="{43A5C2D8-D8CC-4A5D-A1DA-2BC544B46AD8}" type="presParOf" srcId="{BEB46227-6AA5-498D-9526-AFC8DD9DBCAA}" destId="{B3553A52-CA01-4B25-AA0F-636A6AF210CA}" srcOrd="0" destOrd="0" presId="urn:microsoft.com/office/officeart/2018/2/layout/IconVerticalSolidList"/>
    <dgm:cxn modelId="{414015B1-56A7-4814-90BF-3D7EF664F40A}" type="presParOf" srcId="{BEB46227-6AA5-498D-9526-AFC8DD9DBCAA}" destId="{CBA0AD60-5423-4377-9566-204F8B25CF9C}" srcOrd="1" destOrd="0" presId="urn:microsoft.com/office/officeart/2018/2/layout/IconVerticalSolidList"/>
    <dgm:cxn modelId="{9F3056C6-50F9-4111-8965-088D8A468152}" type="presParOf" srcId="{BEB46227-6AA5-498D-9526-AFC8DD9DBCAA}" destId="{48B9A876-5102-4B57-B350-6D8CF3970CDF}" srcOrd="2" destOrd="0" presId="urn:microsoft.com/office/officeart/2018/2/layout/IconVerticalSolidList"/>
    <dgm:cxn modelId="{D8F178D5-AF50-4AC2-B9F8-8AB934FB6E7C}" type="presParOf" srcId="{BEB46227-6AA5-498D-9526-AFC8DD9DBCAA}" destId="{9D9820C8-3FB5-4F52-9716-C16C6E7BDD79}" srcOrd="3" destOrd="0" presId="urn:microsoft.com/office/officeart/2018/2/layout/IconVerticalSolidList"/>
    <dgm:cxn modelId="{2363A843-AD2C-475B-B2F9-7D466F33078B}" type="presParOf" srcId="{D09F919D-9E8B-416F-A401-070BC2C54A0F}" destId="{DCA661B4-A1F1-4039-A71B-1FFE52D63306}" srcOrd="3" destOrd="0" presId="urn:microsoft.com/office/officeart/2018/2/layout/IconVerticalSolidList"/>
    <dgm:cxn modelId="{52CCAC11-E51F-4A04-B638-2356CA6927C6}" type="presParOf" srcId="{D09F919D-9E8B-416F-A401-070BC2C54A0F}" destId="{FD1B4572-4F8B-4BB9-9191-AE5D64864E4B}" srcOrd="4" destOrd="0" presId="urn:microsoft.com/office/officeart/2018/2/layout/IconVerticalSolidList"/>
    <dgm:cxn modelId="{3358BF08-7AE1-4F04-9F56-C2B3D3BE910D}" type="presParOf" srcId="{FD1B4572-4F8B-4BB9-9191-AE5D64864E4B}" destId="{F18440AC-F4FD-42B2-8693-5447FE8E0E0B}" srcOrd="0" destOrd="0" presId="urn:microsoft.com/office/officeart/2018/2/layout/IconVerticalSolidList"/>
    <dgm:cxn modelId="{61EF1C43-BFCF-4189-ADD9-01C10FB5A596}" type="presParOf" srcId="{FD1B4572-4F8B-4BB9-9191-AE5D64864E4B}" destId="{A507647F-BB65-4EE4-8A7D-1D36D4042D40}" srcOrd="1" destOrd="0" presId="urn:microsoft.com/office/officeart/2018/2/layout/IconVerticalSolidList"/>
    <dgm:cxn modelId="{6F2FAAD7-1196-4E20-AB98-46B0A191073D}" type="presParOf" srcId="{FD1B4572-4F8B-4BB9-9191-AE5D64864E4B}" destId="{32B77E14-0AFF-4F0A-B3C7-C61C3D540BAF}" srcOrd="2" destOrd="0" presId="urn:microsoft.com/office/officeart/2018/2/layout/IconVerticalSolidList"/>
    <dgm:cxn modelId="{E4054DE4-5F4F-4BF5-98A1-B365FF831CBA}" type="presParOf" srcId="{FD1B4572-4F8B-4BB9-9191-AE5D64864E4B}" destId="{595DD6E6-239B-479D-A330-59F174C67D57}" srcOrd="3" destOrd="0" presId="urn:microsoft.com/office/officeart/2018/2/layout/IconVerticalSolidList"/>
    <dgm:cxn modelId="{48F8127E-FD3F-4328-AB2F-5A5F7EC5EE30}" type="presParOf" srcId="{D09F919D-9E8B-416F-A401-070BC2C54A0F}" destId="{B4DD2D3D-CF68-439C-AA50-9210A5456552}" srcOrd="5" destOrd="0" presId="urn:microsoft.com/office/officeart/2018/2/layout/IconVerticalSolidList"/>
    <dgm:cxn modelId="{2728A43B-DB20-4CFE-B7C2-8E6C50575C92}" type="presParOf" srcId="{D09F919D-9E8B-416F-A401-070BC2C54A0F}" destId="{2ADE4F11-8D77-4589-B351-F39918D14F77}" srcOrd="6" destOrd="0" presId="urn:microsoft.com/office/officeart/2018/2/layout/IconVerticalSolidList"/>
    <dgm:cxn modelId="{A6692174-080F-4ED6-9113-84401590610C}" type="presParOf" srcId="{2ADE4F11-8D77-4589-B351-F39918D14F77}" destId="{349D2B0E-C407-490B-9704-1D38C41A414B}" srcOrd="0" destOrd="0" presId="urn:microsoft.com/office/officeart/2018/2/layout/IconVerticalSolidList"/>
    <dgm:cxn modelId="{F5D7D511-8F54-4CC3-B8A7-BFD07E5D76CB}" type="presParOf" srcId="{2ADE4F11-8D77-4589-B351-F39918D14F77}" destId="{59108522-027D-46B0-8063-9DA2240D56D3}" srcOrd="1" destOrd="0" presId="urn:microsoft.com/office/officeart/2018/2/layout/IconVerticalSolidList"/>
    <dgm:cxn modelId="{2ADD61E9-B724-48D2-B5A7-839E92A40FFE}" type="presParOf" srcId="{2ADE4F11-8D77-4589-B351-F39918D14F77}" destId="{7539A77F-70E1-4822-91EF-E10C419E5D4B}" srcOrd="2" destOrd="0" presId="urn:microsoft.com/office/officeart/2018/2/layout/IconVerticalSolidList"/>
    <dgm:cxn modelId="{BA3CDF6C-5CB2-4A02-B8AC-B0B2F7EB12B2}" type="presParOf" srcId="{2ADE4F11-8D77-4589-B351-F39918D14F77}" destId="{AC3ED8CB-1AF0-4071-A9EC-39804139A896}" srcOrd="3" destOrd="0" presId="urn:microsoft.com/office/officeart/2018/2/layout/IconVerticalSolidList"/>
    <dgm:cxn modelId="{D1411E3A-574F-47AC-9D47-1455480807F3}" type="presParOf" srcId="{D09F919D-9E8B-416F-A401-070BC2C54A0F}" destId="{EC36CE11-CE33-4E72-9BE2-1E4F8DEC2E10}" srcOrd="7" destOrd="0" presId="urn:microsoft.com/office/officeart/2018/2/layout/IconVerticalSolidList"/>
    <dgm:cxn modelId="{8978A304-2C9D-414C-9912-A95CC06B5715}" type="presParOf" srcId="{D09F919D-9E8B-416F-A401-070BC2C54A0F}" destId="{7C45306B-D8D3-43BD-9713-551FF78CDB9D}" srcOrd="8" destOrd="0" presId="urn:microsoft.com/office/officeart/2018/2/layout/IconVerticalSolidList"/>
    <dgm:cxn modelId="{ED5D4174-0651-4D32-8A05-23FEB7E713DA}" type="presParOf" srcId="{7C45306B-D8D3-43BD-9713-551FF78CDB9D}" destId="{AC8683A8-0650-4AD2-A65A-B0B0E7AFBEBD}" srcOrd="0" destOrd="0" presId="urn:microsoft.com/office/officeart/2018/2/layout/IconVerticalSolidList"/>
    <dgm:cxn modelId="{1DCB75FD-B2EF-46F8-AEC8-DA9163020137}" type="presParOf" srcId="{7C45306B-D8D3-43BD-9713-551FF78CDB9D}" destId="{214BDA3D-73DF-4490-A60E-111866A7CE62}" srcOrd="1" destOrd="0" presId="urn:microsoft.com/office/officeart/2018/2/layout/IconVerticalSolidList"/>
    <dgm:cxn modelId="{ECE9DB09-C5FF-4DF4-B933-B474BEA8D4CE}" type="presParOf" srcId="{7C45306B-D8D3-43BD-9713-551FF78CDB9D}" destId="{9A7E81FE-6319-4194-A4AD-9408D7894638}" srcOrd="2" destOrd="0" presId="urn:microsoft.com/office/officeart/2018/2/layout/IconVerticalSolidList"/>
    <dgm:cxn modelId="{D597AB9E-6D88-4898-BD08-C1033FDF9241}" type="presParOf" srcId="{7C45306B-D8D3-43BD-9713-551FF78CDB9D}" destId="{34FDAE6C-4CA6-490B-9B33-6352823B6B67}" srcOrd="3" destOrd="0" presId="urn:microsoft.com/office/officeart/2018/2/layout/IconVerticalSolidList"/>
    <dgm:cxn modelId="{737E26A3-DA47-49B7-B3B7-792201030468}" type="presParOf" srcId="{D09F919D-9E8B-416F-A401-070BC2C54A0F}" destId="{8B881204-F1AF-417C-8E8C-D8F206321873}" srcOrd="9" destOrd="0" presId="urn:microsoft.com/office/officeart/2018/2/layout/IconVerticalSolidList"/>
    <dgm:cxn modelId="{AB7D2AB3-F681-4CC7-929D-BB9DC087D581}" type="presParOf" srcId="{D09F919D-9E8B-416F-A401-070BC2C54A0F}" destId="{6CE91409-E71B-44D8-9CA0-4A7BFC037AE2}" srcOrd="10" destOrd="0" presId="urn:microsoft.com/office/officeart/2018/2/layout/IconVerticalSolidList"/>
    <dgm:cxn modelId="{58DEC757-07F0-4757-98E6-E52380EBC028}" type="presParOf" srcId="{6CE91409-E71B-44D8-9CA0-4A7BFC037AE2}" destId="{FDB827AA-5D7E-4E47-8107-F1CED1EEE0CF}" srcOrd="0" destOrd="0" presId="urn:microsoft.com/office/officeart/2018/2/layout/IconVerticalSolidList"/>
    <dgm:cxn modelId="{7170730A-2DE4-4FAB-91E4-32049592F529}" type="presParOf" srcId="{6CE91409-E71B-44D8-9CA0-4A7BFC037AE2}" destId="{028F5384-6D37-4BE2-9584-DFBF32918806}" srcOrd="1" destOrd="0" presId="urn:microsoft.com/office/officeart/2018/2/layout/IconVerticalSolidList"/>
    <dgm:cxn modelId="{F119714D-A6E4-45AD-8BD6-8EC1BBBC599C}" type="presParOf" srcId="{6CE91409-E71B-44D8-9CA0-4A7BFC037AE2}" destId="{34A33220-4429-45AB-9921-8EB33F4A93C5}" srcOrd="2" destOrd="0" presId="urn:microsoft.com/office/officeart/2018/2/layout/IconVerticalSolidList"/>
    <dgm:cxn modelId="{E5D1B1DD-1062-466E-AC10-F87186DC78ED}" type="presParOf" srcId="{6CE91409-E71B-44D8-9CA0-4A7BFC037AE2}" destId="{9000CF5B-C4C8-4455-96B6-E472E4053FE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65F0A519-C99D-44CB-9CEC-033EC5ACCC3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2762FBA-E76C-4A96-A000-944E70AB72FF}">
      <dgm:prSet/>
      <dgm:spPr/>
      <dgm:t>
        <a:bodyPr/>
        <a:lstStyle/>
        <a:p>
          <a:r>
            <a:rPr lang="en-GB"/>
            <a:t>Different years</a:t>
          </a:r>
          <a:endParaRPr lang="en-US"/>
        </a:p>
      </dgm:t>
    </dgm:pt>
    <dgm:pt modelId="{7BFA95D0-9829-48B2-A8B8-2C64257DBEAB}" type="parTrans" cxnId="{E5D43EE8-8AD6-4CF5-8791-B5E18736530C}">
      <dgm:prSet/>
      <dgm:spPr/>
      <dgm:t>
        <a:bodyPr/>
        <a:lstStyle/>
        <a:p>
          <a:endParaRPr lang="en-US"/>
        </a:p>
      </dgm:t>
    </dgm:pt>
    <dgm:pt modelId="{ACDEE013-2F84-4517-998E-B5E10AE1D2DE}" type="sibTrans" cxnId="{E5D43EE8-8AD6-4CF5-8791-B5E18736530C}">
      <dgm:prSet/>
      <dgm:spPr/>
      <dgm:t>
        <a:bodyPr/>
        <a:lstStyle/>
        <a:p>
          <a:endParaRPr lang="en-US"/>
        </a:p>
      </dgm:t>
    </dgm:pt>
    <dgm:pt modelId="{011E7310-C8B9-459A-A35F-0D773389BF83}">
      <dgm:prSet/>
      <dgm:spPr/>
      <dgm:t>
        <a:bodyPr/>
        <a:lstStyle/>
        <a:p>
          <a:r>
            <a:rPr lang="en-GB" dirty="0"/>
            <a:t>McNamara, B. M. (2012) </a:t>
          </a:r>
          <a:r>
            <a:rPr lang="en-GB" i="1" dirty="0"/>
            <a:t>Education for Life</a:t>
          </a:r>
          <a:r>
            <a:rPr lang="en-GB" dirty="0"/>
            <a:t>. Maidenhead: </a:t>
          </a:r>
          <a:r>
            <a:rPr lang="en-GB" dirty="0" err="1"/>
            <a:t>Riverstory</a:t>
          </a:r>
          <a:r>
            <a:rPr lang="en-GB" dirty="0"/>
            <a:t>.</a:t>
          </a:r>
          <a:endParaRPr lang="en-US" dirty="0"/>
        </a:p>
      </dgm:t>
    </dgm:pt>
    <dgm:pt modelId="{203A355D-E30C-495B-B213-8EB96656CE84}" type="parTrans" cxnId="{5570FFAB-BC0A-4DA5-9BDC-E3373A0B7341}">
      <dgm:prSet/>
      <dgm:spPr/>
      <dgm:t>
        <a:bodyPr/>
        <a:lstStyle/>
        <a:p>
          <a:endParaRPr lang="en-US"/>
        </a:p>
      </dgm:t>
    </dgm:pt>
    <dgm:pt modelId="{10837EF8-E410-4BB4-AC33-9DF819205D4F}" type="sibTrans" cxnId="{5570FFAB-BC0A-4DA5-9BDC-E3373A0B7341}">
      <dgm:prSet/>
      <dgm:spPr/>
      <dgm:t>
        <a:bodyPr/>
        <a:lstStyle/>
        <a:p>
          <a:endParaRPr lang="en-US"/>
        </a:p>
      </dgm:t>
    </dgm:pt>
    <dgm:pt modelId="{8CBACCFF-5C43-41D0-943D-02B8B14FEF44}">
      <dgm:prSet/>
      <dgm:spPr/>
      <dgm:t>
        <a:bodyPr/>
        <a:lstStyle/>
        <a:p>
          <a:r>
            <a:rPr lang="en-GB" dirty="0"/>
            <a:t>McNamara, B. M. (2017) </a:t>
          </a:r>
          <a:r>
            <a:rPr lang="en-GB" i="1" dirty="0"/>
            <a:t>Lifelong Learn</a:t>
          </a:r>
          <a:r>
            <a:rPr lang="en-GB" dirty="0"/>
            <a:t>ing. Maidenhead: </a:t>
          </a:r>
          <a:r>
            <a:rPr lang="en-GB" dirty="0" err="1"/>
            <a:t>Riverstory</a:t>
          </a:r>
          <a:r>
            <a:rPr lang="en-GB" dirty="0"/>
            <a:t>.</a:t>
          </a:r>
          <a:endParaRPr lang="en-US" dirty="0"/>
        </a:p>
      </dgm:t>
    </dgm:pt>
    <dgm:pt modelId="{8390E479-FFE1-4005-A269-D16BC9A5910F}" type="parTrans" cxnId="{9A0805E3-60CF-4DA0-9920-42D581F1A23C}">
      <dgm:prSet/>
      <dgm:spPr/>
      <dgm:t>
        <a:bodyPr/>
        <a:lstStyle/>
        <a:p>
          <a:endParaRPr lang="en-US"/>
        </a:p>
      </dgm:t>
    </dgm:pt>
    <dgm:pt modelId="{70548273-95CC-4F95-AB76-A9D774A050D0}" type="sibTrans" cxnId="{9A0805E3-60CF-4DA0-9920-42D581F1A23C}">
      <dgm:prSet/>
      <dgm:spPr/>
      <dgm:t>
        <a:bodyPr/>
        <a:lstStyle/>
        <a:p>
          <a:endParaRPr lang="en-US"/>
        </a:p>
      </dgm:t>
    </dgm:pt>
    <dgm:pt modelId="{C61C1406-998F-4C29-B893-6FA0169E2F79}">
      <dgm:prSet/>
      <dgm:spPr/>
      <dgm:t>
        <a:bodyPr/>
        <a:lstStyle/>
        <a:p>
          <a:r>
            <a:rPr lang="en-GB"/>
            <a:t>Same year</a:t>
          </a:r>
          <a:endParaRPr lang="en-US"/>
        </a:p>
      </dgm:t>
    </dgm:pt>
    <dgm:pt modelId="{9563A2F4-24CF-477A-BA14-F083531E7771}" type="parTrans" cxnId="{4CDA2E3B-1663-454E-82CB-5AB44E5130F7}">
      <dgm:prSet/>
      <dgm:spPr/>
      <dgm:t>
        <a:bodyPr/>
        <a:lstStyle/>
        <a:p>
          <a:endParaRPr lang="en-US"/>
        </a:p>
      </dgm:t>
    </dgm:pt>
    <dgm:pt modelId="{36544679-F4B2-4957-8E7F-E262697B4233}" type="sibTrans" cxnId="{4CDA2E3B-1663-454E-82CB-5AB44E5130F7}">
      <dgm:prSet/>
      <dgm:spPr/>
      <dgm:t>
        <a:bodyPr/>
        <a:lstStyle/>
        <a:p>
          <a:endParaRPr lang="en-US"/>
        </a:p>
      </dgm:t>
    </dgm:pt>
    <dgm:pt modelId="{9E05A152-7ADB-4F69-9BDC-BEA0A6AA3F99}">
      <dgm:prSet/>
      <dgm:spPr/>
      <dgm:t>
        <a:bodyPr/>
        <a:lstStyle/>
        <a:p>
          <a:r>
            <a:rPr lang="en-GB"/>
            <a:t>Phelps, P. J. (2016a) </a:t>
          </a:r>
          <a:r>
            <a:rPr lang="en-GB" i="1"/>
            <a:t>Healthy Learning. </a:t>
          </a:r>
          <a:r>
            <a:rPr lang="en-GB"/>
            <a:t>Edinburgh: Castle Books.</a:t>
          </a:r>
          <a:endParaRPr lang="en-US"/>
        </a:p>
      </dgm:t>
    </dgm:pt>
    <dgm:pt modelId="{E35AF411-F2E8-4203-BE37-320AE36366F8}" type="parTrans" cxnId="{AA9D0054-56CB-4A4A-A4F1-6B977833B353}">
      <dgm:prSet/>
      <dgm:spPr/>
      <dgm:t>
        <a:bodyPr/>
        <a:lstStyle/>
        <a:p>
          <a:endParaRPr lang="en-US"/>
        </a:p>
      </dgm:t>
    </dgm:pt>
    <dgm:pt modelId="{2F71E21C-E011-4628-B91B-5C986FD772B3}" type="sibTrans" cxnId="{AA9D0054-56CB-4A4A-A4F1-6B977833B353}">
      <dgm:prSet/>
      <dgm:spPr/>
      <dgm:t>
        <a:bodyPr/>
        <a:lstStyle/>
        <a:p>
          <a:endParaRPr lang="en-US"/>
        </a:p>
      </dgm:t>
    </dgm:pt>
    <dgm:pt modelId="{D3DA9D6B-CE24-4AC2-B472-22D494F1CF6B}">
      <dgm:prSet/>
      <dgm:spPr/>
      <dgm:t>
        <a:bodyPr/>
        <a:lstStyle/>
        <a:p>
          <a:r>
            <a:rPr lang="en-GB"/>
            <a:t>Phelps, P. J. (2016b) </a:t>
          </a:r>
          <a:r>
            <a:rPr lang="en-GB" i="1"/>
            <a:t>Nutrition in the Early Years.</a:t>
          </a:r>
          <a:r>
            <a:rPr lang="en-GB"/>
            <a:t> Edinburgh: Castle Books.</a:t>
          </a:r>
          <a:endParaRPr lang="en-US"/>
        </a:p>
      </dgm:t>
    </dgm:pt>
    <dgm:pt modelId="{5329B749-7662-48EC-BDDD-D5B6C2BCE47A}" type="parTrans" cxnId="{8891D529-A78E-49C6-8E24-4721202FEF81}">
      <dgm:prSet/>
      <dgm:spPr/>
      <dgm:t>
        <a:bodyPr/>
        <a:lstStyle/>
        <a:p>
          <a:endParaRPr lang="en-US"/>
        </a:p>
      </dgm:t>
    </dgm:pt>
    <dgm:pt modelId="{05F85A81-D42B-4C5B-B303-E20825BA514D}" type="sibTrans" cxnId="{8891D529-A78E-49C6-8E24-4721202FEF81}">
      <dgm:prSet/>
      <dgm:spPr/>
      <dgm:t>
        <a:bodyPr/>
        <a:lstStyle/>
        <a:p>
          <a:endParaRPr lang="en-US"/>
        </a:p>
      </dgm:t>
    </dgm:pt>
    <dgm:pt modelId="{5BAF35C2-3FB8-476C-8009-E330AA106A20}" type="pres">
      <dgm:prSet presAssocID="{65F0A519-C99D-44CB-9CEC-033EC5ACCC33}" presName="linear" presStyleCnt="0">
        <dgm:presLayoutVars>
          <dgm:animLvl val="lvl"/>
          <dgm:resizeHandles val="exact"/>
        </dgm:presLayoutVars>
      </dgm:prSet>
      <dgm:spPr/>
    </dgm:pt>
    <dgm:pt modelId="{17880C82-EC09-4269-B373-696A6FDF5D00}" type="pres">
      <dgm:prSet presAssocID="{92762FBA-E76C-4A96-A000-944E70AB72FF}" presName="parentText" presStyleLbl="node1" presStyleIdx="0" presStyleCnt="2">
        <dgm:presLayoutVars>
          <dgm:chMax val="0"/>
          <dgm:bulletEnabled val="1"/>
        </dgm:presLayoutVars>
      </dgm:prSet>
      <dgm:spPr/>
    </dgm:pt>
    <dgm:pt modelId="{70165C0A-1C16-4AA1-A3AF-1017C24A7410}" type="pres">
      <dgm:prSet presAssocID="{92762FBA-E76C-4A96-A000-944E70AB72FF}" presName="childText" presStyleLbl="revTx" presStyleIdx="0" presStyleCnt="2">
        <dgm:presLayoutVars>
          <dgm:bulletEnabled val="1"/>
        </dgm:presLayoutVars>
      </dgm:prSet>
      <dgm:spPr/>
    </dgm:pt>
    <dgm:pt modelId="{3FEBA8B3-C2B8-4724-A8A6-6083EC9BF6CA}" type="pres">
      <dgm:prSet presAssocID="{C61C1406-998F-4C29-B893-6FA0169E2F79}" presName="parentText" presStyleLbl="node1" presStyleIdx="1" presStyleCnt="2">
        <dgm:presLayoutVars>
          <dgm:chMax val="0"/>
          <dgm:bulletEnabled val="1"/>
        </dgm:presLayoutVars>
      </dgm:prSet>
      <dgm:spPr/>
    </dgm:pt>
    <dgm:pt modelId="{60D20CB6-6DDF-4233-AF95-97D497AB11C1}" type="pres">
      <dgm:prSet presAssocID="{C61C1406-998F-4C29-B893-6FA0169E2F79}" presName="childText" presStyleLbl="revTx" presStyleIdx="1" presStyleCnt="2">
        <dgm:presLayoutVars>
          <dgm:bulletEnabled val="1"/>
        </dgm:presLayoutVars>
      </dgm:prSet>
      <dgm:spPr/>
    </dgm:pt>
  </dgm:ptLst>
  <dgm:cxnLst>
    <dgm:cxn modelId="{8891D529-A78E-49C6-8E24-4721202FEF81}" srcId="{C61C1406-998F-4C29-B893-6FA0169E2F79}" destId="{D3DA9D6B-CE24-4AC2-B472-22D494F1CF6B}" srcOrd="1" destOrd="0" parTransId="{5329B749-7662-48EC-BDDD-D5B6C2BCE47A}" sibTransId="{05F85A81-D42B-4C5B-B303-E20825BA514D}"/>
    <dgm:cxn modelId="{4CDA2E3B-1663-454E-82CB-5AB44E5130F7}" srcId="{65F0A519-C99D-44CB-9CEC-033EC5ACCC33}" destId="{C61C1406-998F-4C29-B893-6FA0169E2F79}" srcOrd="1" destOrd="0" parTransId="{9563A2F4-24CF-477A-BA14-F083531E7771}" sibTransId="{36544679-F4B2-4957-8E7F-E262697B4233}"/>
    <dgm:cxn modelId="{F1449D63-4DD3-4399-89B5-EA79035CA3DD}" type="presOf" srcId="{9E05A152-7ADB-4F69-9BDC-BEA0A6AA3F99}" destId="{60D20CB6-6DDF-4233-AF95-97D497AB11C1}" srcOrd="0" destOrd="0" presId="urn:microsoft.com/office/officeart/2005/8/layout/vList2"/>
    <dgm:cxn modelId="{EB19A372-AA4E-4D67-A0BF-6B79C6D87673}" type="presOf" srcId="{92762FBA-E76C-4A96-A000-944E70AB72FF}" destId="{17880C82-EC09-4269-B373-696A6FDF5D00}" srcOrd="0" destOrd="0" presId="urn:microsoft.com/office/officeart/2005/8/layout/vList2"/>
    <dgm:cxn modelId="{AA9D0054-56CB-4A4A-A4F1-6B977833B353}" srcId="{C61C1406-998F-4C29-B893-6FA0169E2F79}" destId="{9E05A152-7ADB-4F69-9BDC-BEA0A6AA3F99}" srcOrd="0" destOrd="0" parTransId="{E35AF411-F2E8-4203-BE37-320AE36366F8}" sibTransId="{2F71E21C-E011-4628-B91B-5C986FD772B3}"/>
    <dgm:cxn modelId="{90E58F98-C711-43DA-A634-08F1E861471A}" type="presOf" srcId="{65F0A519-C99D-44CB-9CEC-033EC5ACCC33}" destId="{5BAF35C2-3FB8-476C-8009-E330AA106A20}" srcOrd="0" destOrd="0" presId="urn:microsoft.com/office/officeart/2005/8/layout/vList2"/>
    <dgm:cxn modelId="{5570FFAB-BC0A-4DA5-9BDC-E3373A0B7341}" srcId="{92762FBA-E76C-4A96-A000-944E70AB72FF}" destId="{011E7310-C8B9-459A-A35F-0D773389BF83}" srcOrd="0" destOrd="0" parTransId="{203A355D-E30C-495B-B213-8EB96656CE84}" sibTransId="{10837EF8-E410-4BB4-AC33-9DF819205D4F}"/>
    <dgm:cxn modelId="{CF910BAE-812F-462E-B802-A177E9EF1D6B}" type="presOf" srcId="{8CBACCFF-5C43-41D0-943D-02B8B14FEF44}" destId="{70165C0A-1C16-4AA1-A3AF-1017C24A7410}" srcOrd="0" destOrd="1" presId="urn:microsoft.com/office/officeart/2005/8/layout/vList2"/>
    <dgm:cxn modelId="{4AD0FDD5-14C6-424B-8438-778B997C5DCB}" type="presOf" srcId="{C61C1406-998F-4C29-B893-6FA0169E2F79}" destId="{3FEBA8B3-C2B8-4724-A8A6-6083EC9BF6CA}" srcOrd="0" destOrd="0" presId="urn:microsoft.com/office/officeart/2005/8/layout/vList2"/>
    <dgm:cxn modelId="{5AD97EDD-FF02-4A57-A431-E4B1EB0E45FA}" type="presOf" srcId="{D3DA9D6B-CE24-4AC2-B472-22D494F1CF6B}" destId="{60D20CB6-6DDF-4233-AF95-97D497AB11C1}" srcOrd="0" destOrd="1" presId="urn:microsoft.com/office/officeart/2005/8/layout/vList2"/>
    <dgm:cxn modelId="{9A0805E3-60CF-4DA0-9920-42D581F1A23C}" srcId="{92762FBA-E76C-4A96-A000-944E70AB72FF}" destId="{8CBACCFF-5C43-41D0-943D-02B8B14FEF44}" srcOrd="1" destOrd="0" parTransId="{8390E479-FFE1-4005-A269-D16BC9A5910F}" sibTransId="{70548273-95CC-4F95-AB76-A9D774A050D0}"/>
    <dgm:cxn modelId="{E5D43EE8-8AD6-4CF5-8791-B5E18736530C}" srcId="{65F0A519-C99D-44CB-9CEC-033EC5ACCC33}" destId="{92762FBA-E76C-4A96-A000-944E70AB72FF}" srcOrd="0" destOrd="0" parTransId="{7BFA95D0-9829-48B2-A8B8-2C64257DBEAB}" sibTransId="{ACDEE013-2F84-4517-998E-B5E10AE1D2DE}"/>
    <dgm:cxn modelId="{9F901EE9-E0B9-4B79-879C-7E19C5FF115E}" type="presOf" srcId="{011E7310-C8B9-459A-A35F-0D773389BF83}" destId="{70165C0A-1C16-4AA1-A3AF-1017C24A7410}" srcOrd="0" destOrd="0" presId="urn:microsoft.com/office/officeart/2005/8/layout/vList2"/>
    <dgm:cxn modelId="{6CD91102-51D6-4985-B5B9-31A6355D0D4C}" type="presParOf" srcId="{5BAF35C2-3FB8-476C-8009-E330AA106A20}" destId="{17880C82-EC09-4269-B373-696A6FDF5D00}" srcOrd="0" destOrd="0" presId="urn:microsoft.com/office/officeart/2005/8/layout/vList2"/>
    <dgm:cxn modelId="{19051D7C-231C-4528-85F1-E1DCDBD77D1A}" type="presParOf" srcId="{5BAF35C2-3FB8-476C-8009-E330AA106A20}" destId="{70165C0A-1C16-4AA1-A3AF-1017C24A7410}" srcOrd="1" destOrd="0" presId="urn:microsoft.com/office/officeart/2005/8/layout/vList2"/>
    <dgm:cxn modelId="{4C2608A3-A9B3-4E9B-837A-9A826E2F1901}" type="presParOf" srcId="{5BAF35C2-3FB8-476C-8009-E330AA106A20}" destId="{3FEBA8B3-C2B8-4724-A8A6-6083EC9BF6CA}" srcOrd="2" destOrd="0" presId="urn:microsoft.com/office/officeart/2005/8/layout/vList2"/>
    <dgm:cxn modelId="{A0969892-F670-4E99-B7EE-7769BADAF9BC}" type="presParOf" srcId="{5BAF35C2-3FB8-476C-8009-E330AA106A20}" destId="{60D20CB6-6DDF-4233-AF95-97D497AB11C1}"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888DAC4F-8DEE-4B01-A9CF-6421FAA51D9D}" type="doc">
      <dgm:prSet loTypeId="urn:microsoft.com/office/officeart/2016/7/layout/LinearBlockProcessNumbered" loCatId="process" qsTypeId="urn:microsoft.com/office/officeart/2005/8/quickstyle/simple1" qsCatId="simple" csTypeId="urn:microsoft.com/office/officeart/2005/8/colors/colorful1" csCatId="colorful" phldr="1"/>
      <dgm:spPr/>
      <dgm:t>
        <a:bodyPr/>
        <a:lstStyle/>
        <a:p>
          <a:endParaRPr lang="en-US"/>
        </a:p>
      </dgm:t>
    </dgm:pt>
    <dgm:pt modelId="{5AAD66C1-1FF2-47E2-B105-CC4D4C904952}">
      <dgm:prSet/>
      <dgm:spPr/>
      <dgm:t>
        <a:bodyPr/>
        <a:lstStyle/>
        <a:p>
          <a:r>
            <a:rPr lang="en-GB" dirty="0"/>
            <a:t>When using the HRS all references must be… </a:t>
          </a:r>
          <a:endParaRPr lang="en-US" dirty="0"/>
        </a:p>
      </dgm:t>
    </dgm:pt>
    <dgm:pt modelId="{E66B85AB-8C32-462E-A5B1-5B5C4DA0CA27}" type="parTrans" cxnId="{743CEB34-EF4B-4461-A3F1-90797679BE35}">
      <dgm:prSet/>
      <dgm:spPr/>
      <dgm:t>
        <a:bodyPr/>
        <a:lstStyle/>
        <a:p>
          <a:endParaRPr lang="en-US"/>
        </a:p>
      </dgm:t>
    </dgm:pt>
    <dgm:pt modelId="{E74CD179-5D20-4C39-ABBB-67951F8989A9}" type="sibTrans" cxnId="{743CEB34-EF4B-4461-A3F1-90797679BE35}">
      <dgm:prSet phldrT="01" phldr="0"/>
      <dgm:spPr/>
      <dgm:t>
        <a:bodyPr/>
        <a:lstStyle/>
        <a:p>
          <a:r>
            <a:rPr lang="en-US"/>
            <a:t>01</a:t>
          </a:r>
        </a:p>
      </dgm:t>
    </dgm:pt>
    <dgm:pt modelId="{776EB6EF-A240-495B-B6ED-B88428A5583E}">
      <dgm:prSet/>
      <dgm:spPr/>
      <dgm:t>
        <a:bodyPr/>
        <a:lstStyle/>
        <a:p>
          <a:endParaRPr lang="en-US" dirty="0"/>
        </a:p>
      </dgm:t>
    </dgm:pt>
    <dgm:pt modelId="{1E790522-DF54-4FE4-BB14-24199453D3FB}" type="parTrans" cxnId="{78D5CB71-49B2-4FAE-A3AF-9F4FEB8D7071}">
      <dgm:prSet/>
      <dgm:spPr/>
      <dgm:t>
        <a:bodyPr/>
        <a:lstStyle/>
        <a:p>
          <a:endParaRPr lang="en-US"/>
        </a:p>
      </dgm:t>
    </dgm:pt>
    <dgm:pt modelId="{BD33B577-CA6F-4C6C-9222-1E70B79C0E2F}" type="sibTrans" cxnId="{78D5CB71-49B2-4FAE-A3AF-9F4FEB8D7071}">
      <dgm:prSet phldrT="02" phldr="0"/>
      <dgm:spPr/>
      <dgm:t>
        <a:bodyPr/>
        <a:lstStyle/>
        <a:p>
          <a:r>
            <a:rPr lang="en-US"/>
            <a:t>02</a:t>
          </a:r>
        </a:p>
      </dgm:t>
    </dgm:pt>
    <dgm:pt modelId="{E14ACD39-3D4D-4964-A541-20E244597413}">
      <dgm:prSet/>
      <dgm:spPr/>
      <dgm:t>
        <a:bodyPr/>
        <a:lstStyle/>
        <a:p>
          <a:r>
            <a:rPr lang="en-GB"/>
            <a:t>Must be in alphabetical order</a:t>
          </a:r>
          <a:endParaRPr lang="en-US"/>
        </a:p>
      </dgm:t>
    </dgm:pt>
    <dgm:pt modelId="{B5CB7490-7E9E-4810-BBEC-E1A0CD8865B3}" type="parTrans" cxnId="{2CD13E81-E604-4CE6-B275-49051BD54249}">
      <dgm:prSet/>
      <dgm:spPr/>
      <dgm:t>
        <a:bodyPr/>
        <a:lstStyle/>
        <a:p>
          <a:endParaRPr lang="en-US"/>
        </a:p>
      </dgm:t>
    </dgm:pt>
    <dgm:pt modelId="{CBBFDBD7-2490-495F-897E-FBE6C70346B1}" type="sibTrans" cxnId="{2CD13E81-E604-4CE6-B275-49051BD54249}">
      <dgm:prSet/>
      <dgm:spPr/>
      <dgm:t>
        <a:bodyPr/>
        <a:lstStyle/>
        <a:p>
          <a:endParaRPr lang="en-US"/>
        </a:p>
      </dgm:t>
    </dgm:pt>
    <dgm:pt modelId="{427694A1-7A87-4B3D-BFE1-82CD4100A665}">
      <dgm:prSet/>
      <dgm:spPr/>
      <dgm:t>
        <a:bodyPr/>
        <a:lstStyle/>
        <a:p>
          <a:r>
            <a:rPr lang="en-GB"/>
            <a:t>Must correspond with a citation within the main body</a:t>
          </a:r>
          <a:endParaRPr lang="en-US"/>
        </a:p>
      </dgm:t>
    </dgm:pt>
    <dgm:pt modelId="{6420DB6C-6229-4C43-B948-5F78E5EAE29E}" type="parTrans" cxnId="{A0CAFE31-C9E7-4BA0-9217-1E46F4A337AF}">
      <dgm:prSet/>
      <dgm:spPr/>
      <dgm:t>
        <a:bodyPr/>
        <a:lstStyle/>
        <a:p>
          <a:endParaRPr lang="en-US"/>
        </a:p>
      </dgm:t>
    </dgm:pt>
    <dgm:pt modelId="{68541751-4C90-41BD-9210-73ADCE0AF577}" type="sibTrans" cxnId="{A0CAFE31-C9E7-4BA0-9217-1E46F4A337AF}">
      <dgm:prSet/>
      <dgm:spPr/>
      <dgm:t>
        <a:bodyPr/>
        <a:lstStyle/>
        <a:p>
          <a:endParaRPr lang="en-US"/>
        </a:p>
      </dgm:t>
    </dgm:pt>
    <dgm:pt modelId="{EA3FCE69-D693-4334-99FA-860726FCB1D9}">
      <dgm:prSet/>
      <dgm:spPr/>
      <dgm:t>
        <a:bodyPr/>
        <a:lstStyle/>
        <a:p>
          <a:r>
            <a:rPr lang="en-GB"/>
            <a:t>Must be on a separate page from your assignment</a:t>
          </a:r>
          <a:endParaRPr lang="en-US"/>
        </a:p>
      </dgm:t>
    </dgm:pt>
    <dgm:pt modelId="{C42FDBB3-00E0-4FCC-AF48-0B616468FFD9}" type="parTrans" cxnId="{9F9CC664-E70B-4131-A07D-04FD3C6DA656}">
      <dgm:prSet/>
      <dgm:spPr/>
      <dgm:t>
        <a:bodyPr/>
        <a:lstStyle/>
        <a:p>
          <a:endParaRPr lang="en-US"/>
        </a:p>
      </dgm:t>
    </dgm:pt>
    <dgm:pt modelId="{84406F51-BD16-4504-A2D4-45832D95195B}" type="sibTrans" cxnId="{9F9CC664-E70B-4131-A07D-04FD3C6DA656}">
      <dgm:prSet/>
      <dgm:spPr/>
      <dgm:t>
        <a:bodyPr/>
        <a:lstStyle/>
        <a:p>
          <a:endParaRPr lang="en-US"/>
        </a:p>
      </dgm:t>
    </dgm:pt>
    <dgm:pt modelId="{937ECBC3-2D95-4C97-A5E6-EE94F385BC82}" type="pres">
      <dgm:prSet presAssocID="{888DAC4F-8DEE-4B01-A9CF-6421FAA51D9D}" presName="Name0" presStyleCnt="0">
        <dgm:presLayoutVars>
          <dgm:animLvl val="lvl"/>
          <dgm:resizeHandles val="exact"/>
        </dgm:presLayoutVars>
      </dgm:prSet>
      <dgm:spPr/>
    </dgm:pt>
    <dgm:pt modelId="{9F66511A-0FB7-4E13-A57D-C7136699F388}" type="pres">
      <dgm:prSet presAssocID="{5AAD66C1-1FF2-47E2-B105-CC4D4C904952}" presName="compositeNode" presStyleCnt="0">
        <dgm:presLayoutVars>
          <dgm:bulletEnabled val="1"/>
        </dgm:presLayoutVars>
      </dgm:prSet>
      <dgm:spPr/>
    </dgm:pt>
    <dgm:pt modelId="{0AF63287-A668-4957-95D1-03347635E990}" type="pres">
      <dgm:prSet presAssocID="{5AAD66C1-1FF2-47E2-B105-CC4D4C904952}" presName="bgRect" presStyleLbl="alignNode1" presStyleIdx="0" presStyleCnt="2"/>
      <dgm:spPr/>
    </dgm:pt>
    <dgm:pt modelId="{8099633D-E281-41EE-B038-84B9072C94AE}" type="pres">
      <dgm:prSet presAssocID="{E74CD179-5D20-4C39-ABBB-67951F8989A9}" presName="sibTransNodeRect" presStyleLbl="alignNode1" presStyleIdx="0" presStyleCnt="2">
        <dgm:presLayoutVars>
          <dgm:chMax val="0"/>
          <dgm:bulletEnabled val="1"/>
        </dgm:presLayoutVars>
      </dgm:prSet>
      <dgm:spPr/>
    </dgm:pt>
    <dgm:pt modelId="{C2A60DD1-7A29-4237-9DE4-20BC7B514F7E}" type="pres">
      <dgm:prSet presAssocID="{5AAD66C1-1FF2-47E2-B105-CC4D4C904952}" presName="nodeRect" presStyleLbl="alignNode1" presStyleIdx="0" presStyleCnt="2">
        <dgm:presLayoutVars>
          <dgm:bulletEnabled val="1"/>
        </dgm:presLayoutVars>
      </dgm:prSet>
      <dgm:spPr/>
    </dgm:pt>
    <dgm:pt modelId="{434FEA88-DC39-4FBD-8B3E-77EF61561881}" type="pres">
      <dgm:prSet presAssocID="{E74CD179-5D20-4C39-ABBB-67951F8989A9}" presName="sibTrans" presStyleCnt="0"/>
      <dgm:spPr/>
    </dgm:pt>
    <dgm:pt modelId="{1A0F2152-1F0D-4E6F-949A-87E4F249E062}" type="pres">
      <dgm:prSet presAssocID="{776EB6EF-A240-495B-B6ED-B88428A5583E}" presName="compositeNode" presStyleCnt="0">
        <dgm:presLayoutVars>
          <dgm:bulletEnabled val="1"/>
        </dgm:presLayoutVars>
      </dgm:prSet>
      <dgm:spPr/>
    </dgm:pt>
    <dgm:pt modelId="{7EB020DA-2025-4FFE-936F-666EAEA4933C}" type="pres">
      <dgm:prSet presAssocID="{776EB6EF-A240-495B-B6ED-B88428A5583E}" presName="bgRect" presStyleLbl="alignNode1" presStyleIdx="1" presStyleCnt="2"/>
      <dgm:spPr/>
    </dgm:pt>
    <dgm:pt modelId="{66CCED74-4030-43F6-93F3-C93E73F9BBCF}" type="pres">
      <dgm:prSet presAssocID="{BD33B577-CA6F-4C6C-9222-1E70B79C0E2F}" presName="sibTransNodeRect" presStyleLbl="alignNode1" presStyleIdx="1" presStyleCnt="2">
        <dgm:presLayoutVars>
          <dgm:chMax val="0"/>
          <dgm:bulletEnabled val="1"/>
        </dgm:presLayoutVars>
      </dgm:prSet>
      <dgm:spPr/>
    </dgm:pt>
    <dgm:pt modelId="{AA2564B6-EA23-4245-BD29-D25DFCCDE172}" type="pres">
      <dgm:prSet presAssocID="{776EB6EF-A240-495B-B6ED-B88428A5583E}" presName="nodeRect" presStyleLbl="alignNode1" presStyleIdx="1" presStyleCnt="2">
        <dgm:presLayoutVars>
          <dgm:bulletEnabled val="1"/>
        </dgm:presLayoutVars>
      </dgm:prSet>
      <dgm:spPr/>
    </dgm:pt>
  </dgm:ptLst>
  <dgm:cxnLst>
    <dgm:cxn modelId="{D331E70C-6924-4F8A-9B97-42F8FA25ADED}" type="presOf" srcId="{5AAD66C1-1FF2-47E2-B105-CC4D4C904952}" destId="{0AF63287-A668-4957-95D1-03347635E990}" srcOrd="0" destOrd="0" presId="urn:microsoft.com/office/officeart/2016/7/layout/LinearBlockProcessNumbered"/>
    <dgm:cxn modelId="{A0CAFE31-C9E7-4BA0-9217-1E46F4A337AF}" srcId="{776EB6EF-A240-495B-B6ED-B88428A5583E}" destId="{427694A1-7A87-4B3D-BFE1-82CD4100A665}" srcOrd="1" destOrd="0" parTransId="{6420DB6C-6229-4C43-B948-5F78E5EAE29E}" sibTransId="{68541751-4C90-41BD-9210-73ADCE0AF577}"/>
    <dgm:cxn modelId="{743CEB34-EF4B-4461-A3F1-90797679BE35}" srcId="{888DAC4F-8DEE-4B01-A9CF-6421FAA51D9D}" destId="{5AAD66C1-1FF2-47E2-B105-CC4D4C904952}" srcOrd="0" destOrd="0" parTransId="{E66B85AB-8C32-462E-A5B1-5B5C4DA0CA27}" sibTransId="{E74CD179-5D20-4C39-ABBB-67951F8989A9}"/>
    <dgm:cxn modelId="{24FBEE3C-E89E-4CD2-AEC8-D390DF4F5A5A}" type="presOf" srcId="{E74CD179-5D20-4C39-ABBB-67951F8989A9}" destId="{8099633D-E281-41EE-B038-84B9072C94AE}" srcOrd="0" destOrd="0" presId="urn:microsoft.com/office/officeart/2016/7/layout/LinearBlockProcessNumbered"/>
    <dgm:cxn modelId="{2F46BD63-89A0-43BC-8771-C9F3A75C4849}" type="presOf" srcId="{776EB6EF-A240-495B-B6ED-B88428A5583E}" destId="{7EB020DA-2025-4FFE-936F-666EAEA4933C}" srcOrd="0" destOrd="0" presId="urn:microsoft.com/office/officeart/2016/7/layout/LinearBlockProcessNumbered"/>
    <dgm:cxn modelId="{9F9CC664-E70B-4131-A07D-04FD3C6DA656}" srcId="{776EB6EF-A240-495B-B6ED-B88428A5583E}" destId="{EA3FCE69-D693-4334-99FA-860726FCB1D9}" srcOrd="2" destOrd="0" parTransId="{C42FDBB3-00E0-4FCC-AF48-0B616468FFD9}" sibTransId="{84406F51-BD16-4504-A2D4-45832D95195B}"/>
    <dgm:cxn modelId="{E4ED5067-640E-4BC2-95C7-AB7BE44BE3F1}" type="presOf" srcId="{EA3FCE69-D693-4334-99FA-860726FCB1D9}" destId="{AA2564B6-EA23-4245-BD29-D25DFCCDE172}" srcOrd="0" destOrd="3" presId="urn:microsoft.com/office/officeart/2016/7/layout/LinearBlockProcessNumbered"/>
    <dgm:cxn modelId="{78D5CB71-49B2-4FAE-A3AF-9F4FEB8D7071}" srcId="{888DAC4F-8DEE-4B01-A9CF-6421FAA51D9D}" destId="{776EB6EF-A240-495B-B6ED-B88428A5583E}" srcOrd="1" destOrd="0" parTransId="{1E790522-DF54-4FE4-BB14-24199453D3FB}" sibTransId="{BD33B577-CA6F-4C6C-9222-1E70B79C0E2F}"/>
    <dgm:cxn modelId="{2CD13E81-E604-4CE6-B275-49051BD54249}" srcId="{776EB6EF-A240-495B-B6ED-B88428A5583E}" destId="{E14ACD39-3D4D-4964-A541-20E244597413}" srcOrd="0" destOrd="0" parTransId="{B5CB7490-7E9E-4810-BBEC-E1A0CD8865B3}" sibTransId="{CBBFDBD7-2490-495F-897E-FBE6C70346B1}"/>
    <dgm:cxn modelId="{7388B19F-B971-4B3A-B275-5F6CE402C406}" type="presOf" srcId="{427694A1-7A87-4B3D-BFE1-82CD4100A665}" destId="{AA2564B6-EA23-4245-BD29-D25DFCCDE172}" srcOrd="0" destOrd="2" presId="urn:microsoft.com/office/officeart/2016/7/layout/LinearBlockProcessNumbered"/>
    <dgm:cxn modelId="{C72362B9-0564-462D-8A9F-645CAAA53115}" type="presOf" srcId="{5AAD66C1-1FF2-47E2-B105-CC4D4C904952}" destId="{C2A60DD1-7A29-4237-9DE4-20BC7B514F7E}" srcOrd="1" destOrd="0" presId="urn:microsoft.com/office/officeart/2016/7/layout/LinearBlockProcessNumbered"/>
    <dgm:cxn modelId="{F652F9B9-EC54-44E8-94B6-2E2685AD4E89}" type="presOf" srcId="{776EB6EF-A240-495B-B6ED-B88428A5583E}" destId="{AA2564B6-EA23-4245-BD29-D25DFCCDE172}" srcOrd="1" destOrd="0" presId="urn:microsoft.com/office/officeart/2016/7/layout/LinearBlockProcessNumbered"/>
    <dgm:cxn modelId="{358A12BE-238A-4F05-BE9A-D7A1932CBA43}" type="presOf" srcId="{E14ACD39-3D4D-4964-A541-20E244597413}" destId="{AA2564B6-EA23-4245-BD29-D25DFCCDE172}" srcOrd="0" destOrd="1" presId="urn:microsoft.com/office/officeart/2016/7/layout/LinearBlockProcessNumbered"/>
    <dgm:cxn modelId="{36F975C3-8806-401A-8639-53F6EFBC99C0}" type="presOf" srcId="{888DAC4F-8DEE-4B01-A9CF-6421FAA51D9D}" destId="{937ECBC3-2D95-4C97-A5E6-EE94F385BC82}" srcOrd="0" destOrd="0" presId="urn:microsoft.com/office/officeart/2016/7/layout/LinearBlockProcessNumbered"/>
    <dgm:cxn modelId="{872857EE-463A-4013-B617-44101FE2BF4F}" type="presOf" srcId="{BD33B577-CA6F-4C6C-9222-1E70B79C0E2F}" destId="{66CCED74-4030-43F6-93F3-C93E73F9BBCF}" srcOrd="0" destOrd="0" presId="urn:microsoft.com/office/officeart/2016/7/layout/LinearBlockProcessNumbered"/>
    <dgm:cxn modelId="{49A20319-2B02-4BCF-A45B-2ADC64A102D2}" type="presParOf" srcId="{937ECBC3-2D95-4C97-A5E6-EE94F385BC82}" destId="{9F66511A-0FB7-4E13-A57D-C7136699F388}" srcOrd="0" destOrd="0" presId="urn:microsoft.com/office/officeart/2016/7/layout/LinearBlockProcessNumbered"/>
    <dgm:cxn modelId="{9CCEB3F6-EA11-4754-94E7-B18825AE3CA6}" type="presParOf" srcId="{9F66511A-0FB7-4E13-A57D-C7136699F388}" destId="{0AF63287-A668-4957-95D1-03347635E990}" srcOrd="0" destOrd="0" presId="urn:microsoft.com/office/officeart/2016/7/layout/LinearBlockProcessNumbered"/>
    <dgm:cxn modelId="{F93B9139-B070-4C25-A760-75921060755A}" type="presParOf" srcId="{9F66511A-0FB7-4E13-A57D-C7136699F388}" destId="{8099633D-E281-41EE-B038-84B9072C94AE}" srcOrd="1" destOrd="0" presId="urn:microsoft.com/office/officeart/2016/7/layout/LinearBlockProcessNumbered"/>
    <dgm:cxn modelId="{D31A630F-F24B-45BD-A15D-5F6CD46EED17}" type="presParOf" srcId="{9F66511A-0FB7-4E13-A57D-C7136699F388}" destId="{C2A60DD1-7A29-4237-9DE4-20BC7B514F7E}" srcOrd="2" destOrd="0" presId="urn:microsoft.com/office/officeart/2016/7/layout/LinearBlockProcessNumbered"/>
    <dgm:cxn modelId="{61355208-E70D-4CBC-B648-900E46A9D2B8}" type="presParOf" srcId="{937ECBC3-2D95-4C97-A5E6-EE94F385BC82}" destId="{434FEA88-DC39-4FBD-8B3E-77EF61561881}" srcOrd="1" destOrd="0" presId="urn:microsoft.com/office/officeart/2016/7/layout/LinearBlockProcessNumbered"/>
    <dgm:cxn modelId="{C7429F75-4F39-4097-ADB3-964A262EDF84}" type="presParOf" srcId="{937ECBC3-2D95-4C97-A5E6-EE94F385BC82}" destId="{1A0F2152-1F0D-4E6F-949A-87E4F249E062}" srcOrd="2" destOrd="0" presId="urn:microsoft.com/office/officeart/2016/7/layout/LinearBlockProcessNumbered"/>
    <dgm:cxn modelId="{766C26D9-6E53-4A39-AFF3-6E9376F5C30F}" type="presParOf" srcId="{1A0F2152-1F0D-4E6F-949A-87E4F249E062}" destId="{7EB020DA-2025-4FFE-936F-666EAEA4933C}" srcOrd="0" destOrd="0" presId="urn:microsoft.com/office/officeart/2016/7/layout/LinearBlockProcessNumbered"/>
    <dgm:cxn modelId="{09B3FA37-0D79-47B7-9E67-F2BE6093C982}" type="presParOf" srcId="{1A0F2152-1F0D-4E6F-949A-87E4F249E062}" destId="{66CCED74-4030-43F6-93F3-C93E73F9BBCF}" srcOrd="1" destOrd="0" presId="urn:microsoft.com/office/officeart/2016/7/layout/LinearBlockProcessNumbered"/>
    <dgm:cxn modelId="{01450147-C3E2-4AEA-916D-85E52822F423}" type="presParOf" srcId="{1A0F2152-1F0D-4E6F-949A-87E4F249E062}" destId="{AA2564B6-EA23-4245-BD29-D25DFCCDE172}"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FBBB63-5662-406B-8313-67A7A1190FF2}">
      <dsp:nvSpPr>
        <dsp:cNvPr id="0" name=""/>
        <dsp:cNvSpPr/>
      </dsp:nvSpPr>
      <dsp:spPr>
        <a:xfrm>
          <a:off x="0" y="352478"/>
          <a:ext cx="6479357" cy="5544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948F0C6-C219-4A47-A013-5F8277B40CEB}">
      <dsp:nvSpPr>
        <dsp:cNvPr id="0" name=""/>
        <dsp:cNvSpPr/>
      </dsp:nvSpPr>
      <dsp:spPr>
        <a:xfrm>
          <a:off x="323967" y="27758"/>
          <a:ext cx="4535549" cy="6494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33" tIns="0" rIns="171433" bIns="0" numCol="1" spcCol="1270" anchor="ctr" anchorCtr="0">
          <a:noAutofit/>
        </a:bodyPr>
        <a:lstStyle/>
        <a:p>
          <a:pPr marL="0" lvl="0" indent="0" algn="l" defTabSz="977900">
            <a:lnSpc>
              <a:spcPct val="90000"/>
            </a:lnSpc>
            <a:spcBef>
              <a:spcPct val="0"/>
            </a:spcBef>
            <a:spcAft>
              <a:spcPct val="35000"/>
            </a:spcAft>
            <a:buNone/>
          </a:pPr>
          <a:r>
            <a:rPr lang="en-GB" sz="2200" kern="1200" dirty="0"/>
            <a:t>Notetaking </a:t>
          </a:r>
          <a:endParaRPr lang="en-US" sz="2200" kern="1200" dirty="0"/>
        </a:p>
      </dsp:txBody>
      <dsp:txXfrm>
        <a:off x="355670" y="59461"/>
        <a:ext cx="4472143" cy="586034"/>
      </dsp:txXfrm>
    </dsp:sp>
    <dsp:sp modelId="{514A01C3-7328-4DD2-80EF-4072E0E24ABE}">
      <dsp:nvSpPr>
        <dsp:cNvPr id="0" name=""/>
        <dsp:cNvSpPr/>
      </dsp:nvSpPr>
      <dsp:spPr>
        <a:xfrm>
          <a:off x="0" y="1350398"/>
          <a:ext cx="6479357" cy="5544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40BFEF0-95C5-4509-AADF-2875B25A3B7D}">
      <dsp:nvSpPr>
        <dsp:cNvPr id="0" name=""/>
        <dsp:cNvSpPr/>
      </dsp:nvSpPr>
      <dsp:spPr>
        <a:xfrm>
          <a:off x="323967" y="1025678"/>
          <a:ext cx="4535549" cy="64944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33" tIns="0" rIns="171433" bIns="0" numCol="1" spcCol="1270" anchor="ctr" anchorCtr="0">
          <a:noAutofit/>
        </a:bodyPr>
        <a:lstStyle/>
        <a:p>
          <a:pPr marL="0" lvl="0" indent="0" algn="l" defTabSz="977900">
            <a:lnSpc>
              <a:spcPct val="90000"/>
            </a:lnSpc>
            <a:spcBef>
              <a:spcPct val="0"/>
            </a:spcBef>
            <a:spcAft>
              <a:spcPct val="35000"/>
            </a:spcAft>
            <a:buNone/>
          </a:pPr>
          <a:r>
            <a:rPr lang="en-GB" sz="2200" kern="1200" dirty="0"/>
            <a:t>Referencing </a:t>
          </a:r>
          <a:endParaRPr lang="en-US" sz="2200" kern="1200" dirty="0"/>
        </a:p>
      </dsp:txBody>
      <dsp:txXfrm>
        <a:off x="355670" y="1057381"/>
        <a:ext cx="4472143" cy="586034"/>
      </dsp:txXfrm>
    </dsp:sp>
    <dsp:sp modelId="{BB00E9A7-F665-42D7-940F-944A7D03018E}">
      <dsp:nvSpPr>
        <dsp:cNvPr id="0" name=""/>
        <dsp:cNvSpPr/>
      </dsp:nvSpPr>
      <dsp:spPr>
        <a:xfrm>
          <a:off x="0" y="2348319"/>
          <a:ext cx="6479357" cy="5544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4A646C7-405F-420A-B850-90B264FE1500}">
      <dsp:nvSpPr>
        <dsp:cNvPr id="0" name=""/>
        <dsp:cNvSpPr/>
      </dsp:nvSpPr>
      <dsp:spPr>
        <a:xfrm>
          <a:off x="323967" y="2023598"/>
          <a:ext cx="4535549" cy="64944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33" tIns="0" rIns="171433" bIns="0" numCol="1" spcCol="1270" anchor="ctr" anchorCtr="0">
          <a:noAutofit/>
        </a:bodyPr>
        <a:lstStyle/>
        <a:p>
          <a:pPr marL="0" lvl="0" indent="0" algn="l" defTabSz="977900">
            <a:lnSpc>
              <a:spcPct val="90000"/>
            </a:lnSpc>
            <a:spcBef>
              <a:spcPct val="0"/>
            </a:spcBef>
            <a:spcAft>
              <a:spcPct val="35000"/>
            </a:spcAft>
            <a:buNone/>
          </a:pPr>
          <a:r>
            <a:rPr lang="en-GB" sz="2200" kern="1200"/>
            <a:t>Citation</a:t>
          </a:r>
          <a:endParaRPr lang="en-US" sz="2200" kern="1200"/>
        </a:p>
      </dsp:txBody>
      <dsp:txXfrm>
        <a:off x="355670" y="2055301"/>
        <a:ext cx="4472143" cy="586034"/>
      </dsp:txXfrm>
    </dsp:sp>
    <dsp:sp modelId="{D5B340F5-BE66-4720-9BCB-23DC5BCB6F5C}">
      <dsp:nvSpPr>
        <dsp:cNvPr id="0" name=""/>
        <dsp:cNvSpPr/>
      </dsp:nvSpPr>
      <dsp:spPr>
        <a:xfrm>
          <a:off x="0" y="3346239"/>
          <a:ext cx="6479357" cy="5544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0D1D063-7F7A-4E7E-A104-9BBE2D229DE0}">
      <dsp:nvSpPr>
        <dsp:cNvPr id="0" name=""/>
        <dsp:cNvSpPr/>
      </dsp:nvSpPr>
      <dsp:spPr>
        <a:xfrm>
          <a:off x="323967" y="3021519"/>
          <a:ext cx="4535549" cy="6494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33" tIns="0" rIns="171433" bIns="0" numCol="1" spcCol="1270" anchor="ctr" anchorCtr="0">
          <a:noAutofit/>
        </a:bodyPr>
        <a:lstStyle/>
        <a:p>
          <a:pPr marL="0" lvl="0" indent="0" algn="l" defTabSz="977900">
            <a:lnSpc>
              <a:spcPct val="90000"/>
            </a:lnSpc>
            <a:spcBef>
              <a:spcPct val="0"/>
            </a:spcBef>
            <a:spcAft>
              <a:spcPct val="35000"/>
            </a:spcAft>
            <a:buNone/>
          </a:pPr>
          <a:r>
            <a:rPr lang="en-GB" sz="2200" kern="1200"/>
            <a:t>Plagiarism</a:t>
          </a:r>
          <a:endParaRPr lang="en-US" sz="2200" kern="1200"/>
        </a:p>
      </dsp:txBody>
      <dsp:txXfrm>
        <a:off x="355670" y="3053222"/>
        <a:ext cx="4472143" cy="586034"/>
      </dsp:txXfrm>
    </dsp:sp>
    <dsp:sp modelId="{A64B6839-2CCD-441D-B636-A0895262FA96}">
      <dsp:nvSpPr>
        <dsp:cNvPr id="0" name=""/>
        <dsp:cNvSpPr/>
      </dsp:nvSpPr>
      <dsp:spPr>
        <a:xfrm>
          <a:off x="0" y="4344159"/>
          <a:ext cx="6479357" cy="5544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7B01A0C-C8BD-4107-8830-5B55EEECBF95}">
      <dsp:nvSpPr>
        <dsp:cNvPr id="0" name=""/>
        <dsp:cNvSpPr/>
      </dsp:nvSpPr>
      <dsp:spPr>
        <a:xfrm>
          <a:off x="323967" y="4019439"/>
          <a:ext cx="4535549" cy="64944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33" tIns="0" rIns="171433" bIns="0" numCol="1" spcCol="1270" anchor="ctr" anchorCtr="0">
          <a:noAutofit/>
        </a:bodyPr>
        <a:lstStyle/>
        <a:p>
          <a:pPr marL="0" lvl="0" indent="0" algn="l" defTabSz="977900">
            <a:lnSpc>
              <a:spcPct val="90000"/>
            </a:lnSpc>
            <a:spcBef>
              <a:spcPct val="0"/>
            </a:spcBef>
            <a:spcAft>
              <a:spcPct val="35000"/>
            </a:spcAft>
            <a:buNone/>
          </a:pPr>
          <a:r>
            <a:rPr lang="en-GB" sz="2200" kern="1200" dirty="0"/>
            <a:t>Paraphrasing </a:t>
          </a:r>
          <a:endParaRPr lang="en-US" sz="2200" kern="1200" dirty="0"/>
        </a:p>
      </dsp:txBody>
      <dsp:txXfrm>
        <a:off x="355670" y="4051142"/>
        <a:ext cx="4472143" cy="5860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A9A326-0392-421F-AD62-79CA600C52EF}">
      <dsp:nvSpPr>
        <dsp:cNvPr id="0" name=""/>
        <dsp:cNvSpPr/>
      </dsp:nvSpPr>
      <dsp:spPr>
        <a:xfrm>
          <a:off x="0" y="830579"/>
          <a:ext cx="7216416" cy="15333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22BC68-CCC4-4908-8B4D-1E5C7327C508}">
      <dsp:nvSpPr>
        <dsp:cNvPr id="0" name=""/>
        <dsp:cNvSpPr/>
      </dsp:nvSpPr>
      <dsp:spPr>
        <a:xfrm>
          <a:off x="463846" y="1175589"/>
          <a:ext cx="843357" cy="8433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3C4246-6BE5-4428-B27B-D8927DC0437B}">
      <dsp:nvSpPr>
        <dsp:cNvPr id="0" name=""/>
        <dsp:cNvSpPr/>
      </dsp:nvSpPr>
      <dsp:spPr>
        <a:xfrm>
          <a:off x="1771051" y="830579"/>
          <a:ext cx="5445364" cy="1533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283" tIns="162283" rIns="162283" bIns="162283" numCol="1" spcCol="1270" anchor="ctr" anchorCtr="0">
          <a:noAutofit/>
        </a:bodyPr>
        <a:lstStyle/>
        <a:p>
          <a:pPr marL="0" lvl="0" indent="0" algn="l" defTabSz="1111250">
            <a:lnSpc>
              <a:spcPct val="90000"/>
            </a:lnSpc>
            <a:spcBef>
              <a:spcPct val="0"/>
            </a:spcBef>
            <a:spcAft>
              <a:spcPct val="35000"/>
            </a:spcAft>
            <a:buNone/>
          </a:pPr>
          <a:r>
            <a:rPr lang="en-GB" sz="2500" kern="1200" dirty="0"/>
            <a:t>To understand the importance of key academic skills (referencing etc.) </a:t>
          </a:r>
          <a:endParaRPr lang="en-US" sz="2500" kern="1200" dirty="0"/>
        </a:p>
      </dsp:txBody>
      <dsp:txXfrm>
        <a:off x="1771051" y="830579"/>
        <a:ext cx="5445364" cy="1533378"/>
      </dsp:txXfrm>
    </dsp:sp>
    <dsp:sp modelId="{D7989A7C-AA63-4692-9099-69063BFE7514}">
      <dsp:nvSpPr>
        <dsp:cNvPr id="0" name=""/>
        <dsp:cNvSpPr/>
      </dsp:nvSpPr>
      <dsp:spPr>
        <a:xfrm>
          <a:off x="0" y="2747302"/>
          <a:ext cx="7216416" cy="15333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6CE348-7C35-40EF-95FA-CE877CDB89B8}">
      <dsp:nvSpPr>
        <dsp:cNvPr id="0" name=""/>
        <dsp:cNvSpPr/>
      </dsp:nvSpPr>
      <dsp:spPr>
        <a:xfrm>
          <a:off x="463846" y="3092312"/>
          <a:ext cx="843357" cy="8433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D46FFB-FC82-4AE2-99DF-E149E468D8B2}">
      <dsp:nvSpPr>
        <dsp:cNvPr id="0" name=""/>
        <dsp:cNvSpPr/>
      </dsp:nvSpPr>
      <dsp:spPr>
        <a:xfrm>
          <a:off x="1771051" y="2747302"/>
          <a:ext cx="5445364" cy="1533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283" tIns="162283" rIns="162283" bIns="162283" numCol="1" spcCol="1270" anchor="ctr" anchorCtr="0">
          <a:noAutofit/>
        </a:bodyPr>
        <a:lstStyle/>
        <a:p>
          <a:pPr marL="0" lvl="0" indent="0" algn="l" defTabSz="1111250">
            <a:lnSpc>
              <a:spcPct val="90000"/>
            </a:lnSpc>
            <a:spcBef>
              <a:spcPct val="0"/>
            </a:spcBef>
            <a:spcAft>
              <a:spcPct val="35000"/>
            </a:spcAft>
            <a:buNone/>
          </a:pPr>
          <a:r>
            <a:rPr lang="en-GB" sz="2500" kern="1200" dirty="0"/>
            <a:t>To demonstrate key academic skills such as referencing, note taking, paraphrasing. </a:t>
          </a:r>
          <a:endParaRPr lang="en-US" sz="2500" kern="1200" dirty="0"/>
        </a:p>
      </dsp:txBody>
      <dsp:txXfrm>
        <a:off x="1771051" y="2747302"/>
        <a:ext cx="5445364" cy="15333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D450C2-80F8-4FA4-8D4A-22B370D828C7}">
      <dsp:nvSpPr>
        <dsp:cNvPr id="0" name=""/>
        <dsp:cNvSpPr/>
      </dsp:nvSpPr>
      <dsp:spPr>
        <a:xfrm>
          <a:off x="0" y="2121"/>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E08F5A-56F7-4563-9E56-13E421F3D80C}">
      <dsp:nvSpPr>
        <dsp:cNvPr id="0" name=""/>
        <dsp:cNvSpPr/>
      </dsp:nvSpPr>
      <dsp:spPr>
        <a:xfrm>
          <a:off x="325236" y="244032"/>
          <a:ext cx="591338" cy="59133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2CFF90-9EE0-4608-A2B7-D9D09D45CE21}">
      <dsp:nvSpPr>
        <dsp:cNvPr id="0" name=""/>
        <dsp:cNvSpPr/>
      </dsp:nvSpPr>
      <dsp:spPr>
        <a:xfrm>
          <a:off x="1241811" y="2121"/>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977900">
            <a:lnSpc>
              <a:spcPct val="90000"/>
            </a:lnSpc>
            <a:spcBef>
              <a:spcPct val="0"/>
            </a:spcBef>
            <a:spcAft>
              <a:spcPct val="35000"/>
            </a:spcAft>
            <a:buNone/>
          </a:pPr>
          <a:r>
            <a:rPr lang="en-GB" sz="2200" kern="1200"/>
            <a:t>Predication: Guess what the text is about</a:t>
          </a:r>
          <a:endParaRPr lang="en-US" sz="2200" kern="1200"/>
        </a:p>
      </dsp:txBody>
      <dsp:txXfrm>
        <a:off x="1241811" y="2121"/>
        <a:ext cx="5974604" cy="1075161"/>
      </dsp:txXfrm>
    </dsp:sp>
    <dsp:sp modelId="{B0A8EA6B-3AFC-4F9F-A394-A5B192AD201C}">
      <dsp:nvSpPr>
        <dsp:cNvPr id="0" name=""/>
        <dsp:cNvSpPr/>
      </dsp:nvSpPr>
      <dsp:spPr>
        <a:xfrm>
          <a:off x="0" y="1346073"/>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58E8C7-7B96-4CC3-B277-AA84958FBA6F}">
      <dsp:nvSpPr>
        <dsp:cNvPr id="0" name=""/>
        <dsp:cNvSpPr/>
      </dsp:nvSpPr>
      <dsp:spPr>
        <a:xfrm>
          <a:off x="325236" y="1587984"/>
          <a:ext cx="591338" cy="5913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B5F991-E56A-431C-AA1C-4B18FB55F34C}">
      <dsp:nvSpPr>
        <dsp:cNvPr id="0" name=""/>
        <dsp:cNvSpPr/>
      </dsp:nvSpPr>
      <dsp:spPr>
        <a:xfrm>
          <a:off x="1241811" y="1346073"/>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977900">
            <a:lnSpc>
              <a:spcPct val="90000"/>
            </a:lnSpc>
            <a:spcBef>
              <a:spcPct val="0"/>
            </a:spcBef>
            <a:spcAft>
              <a:spcPct val="35000"/>
            </a:spcAft>
            <a:buNone/>
          </a:pPr>
          <a:r>
            <a:rPr lang="en-GB" sz="2200" kern="1200"/>
            <a:t>Skimming: Looking for the main ideas</a:t>
          </a:r>
          <a:endParaRPr lang="en-US" sz="2200" kern="1200"/>
        </a:p>
      </dsp:txBody>
      <dsp:txXfrm>
        <a:off x="1241811" y="1346073"/>
        <a:ext cx="5974604" cy="1075161"/>
      </dsp:txXfrm>
    </dsp:sp>
    <dsp:sp modelId="{0952359C-FB31-43CD-AB3E-E1B351CD2A57}">
      <dsp:nvSpPr>
        <dsp:cNvPr id="0" name=""/>
        <dsp:cNvSpPr/>
      </dsp:nvSpPr>
      <dsp:spPr>
        <a:xfrm>
          <a:off x="0" y="2690025"/>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F79A37-490D-4D50-A783-C43895D7D84A}">
      <dsp:nvSpPr>
        <dsp:cNvPr id="0" name=""/>
        <dsp:cNvSpPr/>
      </dsp:nvSpPr>
      <dsp:spPr>
        <a:xfrm>
          <a:off x="325236" y="2931936"/>
          <a:ext cx="591338" cy="59133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FD4D69-E19C-415B-B7D7-022933FDCB01}">
      <dsp:nvSpPr>
        <dsp:cNvPr id="0" name=""/>
        <dsp:cNvSpPr/>
      </dsp:nvSpPr>
      <dsp:spPr>
        <a:xfrm>
          <a:off x="1241811" y="2690025"/>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977900">
            <a:lnSpc>
              <a:spcPct val="90000"/>
            </a:lnSpc>
            <a:spcBef>
              <a:spcPct val="0"/>
            </a:spcBef>
            <a:spcAft>
              <a:spcPct val="35000"/>
            </a:spcAft>
            <a:buNone/>
          </a:pPr>
          <a:r>
            <a:rPr lang="en-GB" sz="2200" kern="1200"/>
            <a:t>Scanning: Looing for specific information </a:t>
          </a:r>
          <a:endParaRPr lang="en-US" sz="2200" kern="1200"/>
        </a:p>
      </dsp:txBody>
      <dsp:txXfrm>
        <a:off x="1241811" y="2690025"/>
        <a:ext cx="5974604" cy="1075161"/>
      </dsp:txXfrm>
    </dsp:sp>
    <dsp:sp modelId="{38D0B2CC-B9F5-4EFE-9EDE-C5BF20B987F1}">
      <dsp:nvSpPr>
        <dsp:cNvPr id="0" name=""/>
        <dsp:cNvSpPr/>
      </dsp:nvSpPr>
      <dsp:spPr>
        <a:xfrm>
          <a:off x="0" y="4033977"/>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C8F990-E4BB-4A95-9511-C4C45487C22C}">
      <dsp:nvSpPr>
        <dsp:cNvPr id="0" name=""/>
        <dsp:cNvSpPr/>
      </dsp:nvSpPr>
      <dsp:spPr>
        <a:xfrm>
          <a:off x="325236" y="4275888"/>
          <a:ext cx="591338" cy="59133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AB6A29-89B1-41F8-A53E-4788CE418B46}">
      <dsp:nvSpPr>
        <dsp:cNvPr id="0" name=""/>
        <dsp:cNvSpPr/>
      </dsp:nvSpPr>
      <dsp:spPr>
        <a:xfrm>
          <a:off x="1241811" y="4033977"/>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977900">
            <a:lnSpc>
              <a:spcPct val="90000"/>
            </a:lnSpc>
            <a:spcBef>
              <a:spcPct val="0"/>
            </a:spcBef>
            <a:spcAft>
              <a:spcPct val="35000"/>
            </a:spcAft>
            <a:buNone/>
          </a:pPr>
          <a:r>
            <a:rPr lang="en-GB" sz="2200" kern="1200"/>
            <a:t>Reading for detail: Understanding exactly what text is saying </a:t>
          </a:r>
          <a:endParaRPr lang="en-US" sz="2200" kern="1200"/>
        </a:p>
      </dsp:txBody>
      <dsp:txXfrm>
        <a:off x="1241811" y="4033977"/>
        <a:ext cx="5974604" cy="107516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941D17-14D0-4BFC-A19E-AE5C29081B1A}">
      <dsp:nvSpPr>
        <dsp:cNvPr id="0" name=""/>
        <dsp:cNvSpPr/>
      </dsp:nvSpPr>
      <dsp:spPr>
        <a:xfrm>
          <a:off x="0" y="2495"/>
          <a:ext cx="721641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191827-ACA5-46C7-B99F-11A2FF095F01}">
      <dsp:nvSpPr>
        <dsp:cNvPr id="0" name=""/>
        <dsp:cNvSpPr/>
      </dsp:nvSpPr>
      <dsp:spPr>
        <a:xfrm>
          <a:off x="0" y="2495"/>
          <a:ext cx="7216416" cy="851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This strategy is primarily concerned with guessing what the text might be about before reading it. </a:t>
          </a:r>
          <a:endParaRPr lang="en-US" sz="2400" kern="1200"/>
        </a:p>
      </dsp:txBody>
      <dsp:txXfrm>
        <a:off x="0" y="2495"/>
        <a:ext cx="7216416" cy="851044"/>
      </dsp:txXfrm>
    </dsp:sp>
    <dsp:sp modelId="{B204348D-EC03-4F51-A4F5-BA99A3BA9F60}">
      <dsp:nvSpPr>
        <dsp:cNvPr id="0" name=""/>
        <dsp:cNvSpPr/>
      </dsp:nvSpPr>
      <dsp:spPr>
        <a:xfrm>
          <a:off x="0" y="853540"/>
          <a:ext cx="7216416" cy="0"/>
        </a:xfrm>
        <a:prstGeom prst="line">
          <a:avLst/>
        </a:prstGeom>
        <a:solidFill>
          <a:schemeClr val="accent2">
            <a:hueOff val="1414419"/>
            <a:satOff val="-5328"/>
            <a:lumOff val="4471"/>
            <a:alphaOff val="0"/>
          </a:schemeClr>
        </a:solidFill>
        <a:ln w="12700" cap="flat" cmpd="sng" algn="ctr">
          <a:solidFill>
            <a:schemeClr val="accent2">
              <a:hueOff val="1414419"/>
              <a:satOff val="-5328"/>
              <a:lumOff val="4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73342F-E7B1-4D38-B008-8A755C217B32}">
      <dsp:nvSpPr>
        <dsp:cNvPr id="0" name=""/>
        <dsp:cNvSpPr/>
      </dsp:nvSpPr>
      <dsp:spPr>
        <a:xfrm>
          <a:off x="0" y="853540"/>
          <a:ext cx="7216416" cy="851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Tittle </a:t>
          </a:r>
          <a:endParaRPr lang="en-US" sz="2400" kern="1200"/>
        </a:p>
      </dsp:txBody>
      <dsp:txXfrm>
        <a:off x="0" y="853540"/>
        <a:ext cx="7216416" cy="851044"/>
      </dsp:txXfrm>
    </dsp:sp>
    <dsp:sp modelId="{8914EC9B-7781-4EB0-A029-133405FF0274}">
      <dsp:nvSpPr>
        <dsp:cNvPr id="0" name=""/>
        <dsp:cNvSpPr/>
      </dsp:nvSpPr>
      <dsp:spPr>
        <a:xfrm>
          <a:off x="0" y="1704585"/>
          <a:ext cx="7216416" cy="0"/>
        </a:xfrm>
        <a:prstGeom prst="line">
          <a:avLst/>
        </a:prstGeom>
        <a:solidFill>
          <a:schemeClr val="accent2">
            <a:hueOff val="2828839"/>
            <a:satOff val="-10655"/>
            <a:lumOff val="8941"/>
            <a:alphaOff val="0"/>
          </a:schemeClr>
        </a:solidFill>
        <a:ln w="12700" cap="flat" cmpd="sng" algn="ctr">
          <a:solidFill>
            <a:schemeClr val="accent2">
              <a:hueOff val="2828839"/>
              <a:satOff val="-10655"/>
              <a:lumOff val="8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7D6FC3-210D-4436-A02E-7ECFDDF964C3}">
      <dsp:nvSpPr>
        <dsp:cNvPr id="0" name=""/>
        <dsp:cNvSpPr/>
      </dsp:nvSpPr>
      <dsp:spPr>
        <a:xfrm>
          <a:off x="0" y="1704585"/>
          <a:ext cx="7216416" cy="851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Headings or subheadings</a:t>
          </a:r>
          <a:endParaRPr lang="en-US" sz="2400" kern="1200"/>
        </a:p>
      </dsp:txBody>
      <dsp:txXfrm>
        <a:off x="0" y="1704585"/>
        <a:ext cx="7216416" cy="851044"/>
      </dsp:txXfrm>
    </dsp:sp>
    <dsp:sp modelId="{6DE7DF08-DDEC-4A8A-9E07-CD0AF135FA51}">
      <dsp:nvSpPr>
        <dsp:cNvPr id="0" name=""/>
        <dsp:cNvSpPr/>
      </dsp:nvSpPr>
      <dsp:spPr>
        <a:xfrm>
          <a:off x="0" y="2555630"/>
          <a:ext cx="7216416" cy="0"/>
        </a:xfrm>
        <a:prstGeom prst="line">
          <a:avLst/>
        </a:prstGeom>
        <a:solidFill>
          <a:schemeClr val="accent2">
            <a:hueOff val="4243259"/>
            <a:satOff val="-15983"/>
            <a:lumOff val="13412"/>
            <a:alphaOff val="0"/>
          </a:schemeClr>
        </a:solidFill>
        <a:ln w="12700" cap="flat" cmpd="sng" algn="ctr">
          <a:solidFill>
            <a:schemeClr val="accent2">
              <a:hueOff val="4243259"/>
              <a:satOff val="-15983"/>
              <a:lumOff val="134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CEB988-AA77-4B19-9704-564867216678}">
      <dsp:nvSpPr>
        <dsp:cNvPr id="0" name=""/>
        <dsp:cNvSpPr/>
      </dsp:nvSpPr>
      <dsp:spPr>
        <a:xfrm>
          <a:off x="0" y="2555630"/>
          <a:ext cx="7216416" cy="851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Images or diagrams</a:t>
          </a:r>
          <a:endParaRPr lang="en-US" sz="2400" kern="1200"/>
        </a:p>
      </dsp:txBody>
      <dsp:txXfrm>
        <a:off x="0" y="2555630"/>
        <a:ext cx="7216416" cy="851044"/>
      </dsp:txXfrm>
    </dsp:sp>
    <dsp:sp modelId="{71F4BB67-ADC8-4E60-B550-2E5855A89A44}">
      <dsp:nvSpPr>
        <dsp:cNvPr id="0" name=""/>
        <dsp:cNvSpPr/>
      </dsp:nvSpPr>
      <dsp:spPr>
        <a:xfrm>
          <a:off x="0" y="3406674"/>
          <a:ext cx="7216416" cy="0"/>
        </a:xfrm>
        <a:prstGeom prst="line">
          <a:avLst/>
        </a:prstGeom>
        <a:solidFill>
          <a:schemeClr val="accent2">
            <a:hueOff val="5657678"/>
            <a:satOff val="-21310"/>
            <a:lumOff val="17882"/>
            <a:alphaOff val="0"/>
          </a:schemeClr>
        </a:solidFill>
        <a:ln w="12700" cap="flat" cmpd="sng" algn="ctr">
          <a:solidFill>
            <a:schemeClr val="accent2">
              <a:hueOff val="5657678"/>
              <a:satOff val="-21310"/>
              <a:lumOff val="17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290E81-D11A-4E2B-B470-452342813D07}">
      <dsp:nvSpPr>
        <dsp:cNvPr id="0" name=""/>
        <dsp:cNvSpPr/>
      </dsp:nvSpPr>
      <dsp:spPr>
        <a:xfrm>
          <a:off x="0" y="3406674"/>
          <a:ext cx="7216416" cy="851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Keywords or highlighted terms</a:t>
          </a:r>
          <a:endParaRPr lang="en-US" sz="2400" kern="1200"/>
        </a:p>
      </dsp:txBody>
      <dsp:txXfrm>
        <a:off x="0" y="3406674"/>
        <a:ext cx="7216416" cy="851044"/>
      </dsp:txXfrm>
    </dsp:sp>
    <dsp:sp modelId="{E5E44FD1-D720-41F7-B15C-685A1806734F}">
      <dsp:nvSpPr>
        <dsp:cNvPr id="0" name=""/>
        <dsp:cNvSpPr/>
      </dsp:nvSpPr>
      <dsp:spPr>
        <a:xfrm>
          <a:off x="0" y="4257719"/>
          <a:ext cx="7216416" cy="0"/>
        </a:xfrm>
        <a:prstGeom prst="line">
          <a:avLst/>
        </a:prstGeom>
        <a:solidFill>
          <a:schemeClr val="accent2">
            <a:hueOff val="7072097"/>
            <a:satOff val="-26638"/>
            <a:lumOff val="22353"/>
            <a:alphaOff val="0"/>
          </a:schemeClr>
        </a:solidFill>
        <a:ln w="12700" cap="flat" cmpd="sng" algn="ctr">
          <a:solidFill>
            <a:schemeClr val="accent2">
              <a:hueOff val="7072097"/>
              <a:satOff val="-26638"/>
              <a:lumOff val="2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0E77D8-322B-45B5-B19D-9E8562D4EF2E}">
      <dsp:nvSpPr>
        <dsp:cNvPr id="0" name=""/>
        <dsp:cNvSpPr/>
      </dsp:nvSpPr>
      <dsp:spPr>
        <a:xfrm>
          <a:off x="0" y="4257719"/>
          <a:ext cx="7216416" cy="851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Prior knowledge of the topic</a:t>
          </a:r>
          <a:endParaRPr lang="en-US" sz="2400" kern="1200"/>
        </a:p>
      </dsp:txBody>
      <dsp:txXfrm>
        <a:off x="0" y="4257719"/>
        <a:ext cx="7216416" cy="85104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1585B1-7AD4-4495-8799-D9E776EF0F20}">
      <dsp:nvSpPr>
        <dsp:cNvPr id="0" name=""/>
        <dsp:cNvSpPr/>
      </dsp:nvSpPr>
      <dsp:spPr>
        <a:xfrm>
          <a:off x="0" y="623"/>
          <a:ext cx="7216416" cy="146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AC4465-808E-4DF8-93ED-A33C85929563}">
      <dsp:nvSpPr>
        <dsp:cNvPr id="0" name=""/>
        <dsp:cNvSpPr/>
      </dsp:nvSpPr>
      <dsp:spPr>
        <a:xfrm>
          <a:off x="441651" y="329124"/>
          <a:ext cx="803001" cy="8030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A397F2-F133-4987-94A4-2982055C4FF0}">
      <dsp:nvSpPr>
        <dsp:cNvPr id="0" name=""/>
        <dsp:cNvSpPr/>
      </dsp:nvSpPr>
      <dsp:spPr>
        <a:xfrm>
          <a:off x="1686304" y="623"/>
          <a:ext cx="5530111" cy="146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17" tIns="154517" rIns="154517" bIns="154517" numCol="1" spcCol="1270" anchor="ctr" anchorCtr="0">
          <a:noAutofit/>
        </a:bodyPr>
        <a:lstStyle/>
        <a:p>
          <a:pPr marL="0" lvl="0" indent="0" algn="l" defTabSz="1111250">
            <a:lnSpc>
              <a:spcPct val="90000"/>
            </a:lnSpc>
            <a:spcBef>
              <a:spcPct val="0"/>
            </a:spcBef>
            <a:spcAft>
              <a:spcPct val="35000"/>
            </a:spcAft>
            <a:buNone/>
          </a:pPr>
          <a:r>
            <a:rPr lang="en-GB" sz="2500" kern="1200"/>
            <a:t>To save time </a:t>
          </a:r>
          <a:endParaRPr lang="en-US" sz="2500" kern="1200"/>
        </a:p>
      </dsp:txBody>
      <dsp:txXfrm>
        <a:off x="1686304" y="623"/>
        <a:ext cx="5530111" cy="1460003"/>
      </dsp:txXfrm>
    </dsp:sp>
    <dsp:sp modelId="{37922AC1-4187-4974-9D3E-117ED1BBC35A}">
      <dsp:nvSpPr>
        <dsp:cNvPr id="0" name=""/>
        <dsp:cNvSpPr/>
      </dsp:nvSpPr>
      <dsp:spPr>
        <a:xfrm>
          <a:off x="0" y="1825628"/>
          <a:ext cx="7216416" cy="146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0BF305-786A-4FB1-8C65-2AC27205FBAD}">
      <dsp:nvSpPr>
        <dsp:cNvPr id="0" name=""/>
        <dsp:cNvSpPr/>
      </dsp:nvSpPr>
      <dsp:spPr>
        <a:xfrm>
          <a:off x="441651" y="2154129"/>
          <a:ext cx="803001" cy="8030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4980C2-57FC-4C76-9562-87315B9CB95E}">
      <dsp:nvSpPr>
        <dsp:cNvPr id="0" name=""/>
        <dsp:cNvSpPr/>
      </dsp:nvSpPr>
      <dsp:spPr>
        <a:xfrm>
          <a:off x="1686304" y="1825628"/>
          <a:ext cx="5530111" cy="146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17" tIns="154517" rIns="154517" bIns="154517" numCol="1" spcCol="1270" anchor="ctr" anchorCtr="0">
          <a:noAutofit/>
        </a:bodyPr>
        <a:lstStyle/>
        <a:p>
          <a:pPr marL="0" lvl="0" indent="0" algn="l" defTabSz="1111250">
            <a:lnSpc>
              <a:spcPct val="90000"/>
            </a:lnSpc>
            <a:spcBef>
              <a:spcPct val="0"/>
            </a:spcBef>
            <a:spcAft>
              <a:spcPct val="35000"/>
            </a:spcAft>
            <a:buNone/>
          </a:pPr>
          <a:r>
            <a:rPr lang="en-GB" sz="2500" kern="1200"/>
            <a:t>To decided whether or not the text is worth reading </a:t>
          </a:r>
          <a:endParaRPr lang="en-US" sz="2500" kern="1200"/>
        </a:p>
      </dsp:txBody>
      <dsp:txXfrm>
        <a:off x="1686304" y="1825628"/>
        <a:ext cx="5530111" cy="1460003"/>
      </dsp:txXfrm>
    </dsp:sp>
    <dsp:sp modelId="{EE5AA516-D188-4ECD-996A-8C0F077CC3F5}">
      <dsp:nvSpPr>
        <dsp:cNvPr id="0" name=""/>
        <dsp:cNvSpPr/>
      </dsp:nvSpPr>
      <dsp:spPr>
        <a:xfrm>
          <a:off x="0" y="3650632"/>
          <a:ext cx="7216416" cy="146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4CFA5A-F798-4E79-85D8-3BE680587F7F}">
      <dsp:nvSpPr>
        <dsp:cNvPr id="0" name=""/>
        <dsp:cNvSpPr/>
      </dsp:nvSpPr>
      <dsp:spPr>
        <a:xfrm>
          <a:off x="441651" y="3979133"/>
          <a:ext cx="803001" cy="8030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8AA306-1D45-42F9-A0DA-F09BEAC74513}">
      <dsp:nvSpPr>
        <dsp:cNvPr id="0" name=""/>
        <dsp:cNvSpPr/>
      </dsp:nvSpPr>
      <dsp:spPr>
        <a:xfrm>
          <a:off x="1686304" y="3650632"/>
          <a:ext cx="5530111" cy="146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17" tIns="154517" rIns="154517" bIns="154517" numCol="1" spcCol="1270" anchor="ctr" anchorCtr="0">
          <a:noAutofit/>
        </a:bodyPr>
        <a:lstStyle/>
        <a:p>
          <a:pPr marL="0" lvl="0" indent="0" algn="l" defTabSz="1111250">
            <a:lnSpc>
              <a:spcPct val="90000"/>
            </a:lnSpc>
            <a:spcBef>
              <a:spcPct val="0"/>
            </a:spcBef>
            <a:spcAft>
              <a:spcPct val="35000"/>
            </a:spcAft>
            <a:buNone/>
          </a:pPr>
          <a:r>
            <a:rPr lang="en-GB" sz="2500" kern="1200"/>
            <a:t>To locate relevant sections for deeper reading </a:t>
          </a:r>
          <a:endParaRPr lang="en-US" sz="2500" kern="1200"/>
        </a:p>
      </dsp:txBody>
      <dsp:txXfrm>
        <a:off x="1686304" y="3650632"/>
        <a:ext cx="5530111" cy="14600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BFE5B6-D746-4A79-B44F-B68C89CF17CE}">
      <dsp:nvSpPr>
        <dsp:cNvPr id="0" name=""/>
        <dsp:cNvSpPr/>
      </dsp:nvSpPr>
      <dsp:spPr>
        <a:xfrm>
          <a:off x="1170432" y="1592"/>
          <a:ext cx="4681728" cy="69875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839" tIns="177485" rIns="90839" bIns="177485" numCol="1" spcCol="1270" anchor="ctr" anchorCtr="0">
          <a:noAutofit/>
        </a:bodyPr>
        <a:lstStyle/>
        <a:p>
          <a:pPr marL="0" lvl="0" indent="0" algn="l" defTabSz="533400">
            <a:lnSpc>
              <a:spcPct val="90000"/>
            </a:lnSpc>
            <a:spcBef>
              <a:spcPct val="0"/>
            </a:spcBef>
            <a:spcAft>
              <a:spcPct val="35000"/>
            </a:spcAft>
            <a:buNone/>
          </a:pPr>
          <a:r>
            <a:rPr lang="en-US" sz="1200" kern="1200"/>
            <a:t>You will have 2 minutes to read the following text from a book, and I would like you to: </a:t>
          </a:r>
        </a:p>
      </dsp:txBody>
      <dsp:txXfrm>
        <a:off x="1170432" y="1592"/>
        <a:ext cx="4681728" cy="698759"/>
      </dsp:txXfrm>
    </dsp:sp>
    <dsp:sp modelId="{4810E5F7-21A5-4D12-ADED-E30A13431B70}">
      <dsp:nvSpPr>
        <dsp:cNvPr id="0" name=""/>
        <dsp:cNvSpPr/>
      </dsp:nvSpPr>
      <dsp:spPr>
        <a:xfrm>
          <a:off x="0" y="1592"/>
          <a:ext cx="1170432" cy="698759"/>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1935" tIns="69022" rIns="61935" bIns="69022" numCol="1" spcCol="1270" anchor="ctr" anchorCtr="0">
          <a:noAutofit/>
        </a:bodyPr>
        <a:lstStyle/>
        <a:p>
          <a:pPr marL="0" lvl="0" indent="0" algn="ctr" defTabSz="666750">
            <a:lnSpc>
              <a:spcPct val="90000"/>
            </a:lnSpc>
            <a:spcBef>
              <a:spcPct val="0"/>
            </a:spcBef>
            <a:spcAft>
              <a:spcPct val="35000"/>
            </a:spcAft>
            <a:buNone/>
          </a:pPr>
          <a:r>
            <a:rPr lang="en-US" sz="1500" kern="1200"/>
            <a:t>Have</a:t>
          </a:r>
        </a:p>
      </dsp:txBody>
      <dsp:txXfrm>
        <a:off x="0" y="1592"/>
        <a:ext cx="1170432" cy="698759"/>
      </dsp:txXfrm>
    </dsp:sp>
    <dsp:sp modelId="{7246D9A1-B127-4167-81A4-3824CC86018D}">
      <dsp:nvSpPr>
        <dsp:cNvPr id="0" name=""/>
        <dsp:cNvSpPr/>
      </dsp:nvSpPr>
      <dsp:spPr>
        <a:xfrm>
          <a:off x="1170432" y="742277"/>
          <a:ext cx="4681728" cy="69875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839" tIns="177485" rIns="90839" bIns="177485" numCol="1" spcCol="1270" anchor="ctr" anchorCtr="0">
          <a:noAutofit/>
        </a:bodyPr>
        <a:lstStyle/>
        <a:p>
          <a:pPr marL="0" lvl="0" indent="0" algn="l" defTabSz="533400">
            <a:lnSpc>
              <a:spcPct val="90000"/>
            </a:lnSpc>
            <a:spcBef>
              <a:spcPct val="0"/>
            </a:spcBef>
            <a:spcAft>
              <a:spcPct val="35000"/>
            </a:spcAft>
            <a:buNone/>
          </a:pPr>
          <a:r>
            <a:rPr lang="en-US" sz="1200" kern="1200"/>
            <a:t>Read the headings and subheadings, </a:t>
          </a:r>
        </a:p>
      </dsp:txBody>
      <dsp:txXfrm>
        <a:off x="1170432" y="742277"/>
        <a:ext cx="4681728" cy="698759"/>
      </dsp:txXfrm>
    </dsp:sp>
    <dsp:sp modelId="{EC602101-4FB5-417E-BB7E-F5AD35419359}">
      <dsp:nvSpPr>
        <dsp:cNvPr id="0" name=""/>
        <dsp:cNvSpPr/>
      </dsp:nvSpPr>
      <dsp:spPr>
        <a:xfrm>
          <a:off x="0" y="742277"/>
          <a:ext cx="1170432" cy="698759"/>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1935" tIns="69022" rIns="61935" bIns="69022" numCol="1" spcCol="1270" anchor="ctr" anchorCtr="0">
          <a:noAutofit/>
        </a:bodyPr>
        <a:lstStyle/>
        <a:p>
          <a:pPr marL="0" lvl="0" indent="0" algn="ctr" defTabSz="666750">
            <a:lnSpc>
              <a:spcPct val="90000"/>
            </a:lnSpc>
            <a:spcBef>
              <a:spcPct val="0"/>
            </a:spcBef>
            <a:spcAft>
              <a:spcPct val="35000"/>
            </a:spcAft>
            <a:buNone/>
          </a:pPr>
          <a:r>
            <a:rPr lang="en-US" sz="1500" kern="1200"/>
            <a:t>Read</a:t>
          </a:r>
        </a:p>
      </dsp:txBody>
      <dsp:txXfrm>
        <a:off x="0" y="742277"/>
        <a:ext cx="1170432" cy="698759"/>
      </dsp:txXfrm>
    </dsp:sp>
    <dsp:sp modelId="{AC4E4225-EB34-4362-BC0F-4590E8DA88E4}">
      <dsp:nvSpPr>
        <dsp:cNvPr id="0" name=""/>
        <dsp:cNvSpPr/>
      </dsp:nvSpPr>
      <dsp:spPr>
        <a:xfrm>
          <a:off x="1170432" y="1482962"/>
          <a:ext cx="4681728" cy="69875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839" tIns="177485" rIns="90839" bIns="177485" numCol="1" spcCol="1270" anchor="ctr" anchorCtr="0">
          <a:noAutofit/>
        </a:bodyPr>
        <a:lstStyle/>
        <a:p>
          <a:pPr marL="0" lvl="0" indent="0" algn="l" defTabSz="533400">
            <a:lnSpc>
              <a:spcPct val="90000"/>
            </a:lnSpc>
            <a:spcBef>
              <a:spcPct val="0"/>
            </a:spcBef>
            <a:spcAft>
              <a:spcPct val="35000"/>
            </a:spcAft>
            <a:buNone/>
          </a:pPr>
          <a:r>
            <a:rPr lang="en-US" sz="1200" kern="1200"/>
            <a:t>Look at the first sentence of each paragraph.</a:t>
          </a:r>
        </a:p>
      </dsp:txBody>
      <dsp:txXfrm>
        <a:off x="1170432" y="1482962"/>
        <a:ext cx="4681728" cy="698759"/>
      </dsp:txXfrm>
    </dsp:sp>
    <dsp:sp modelId="{5E478844-0F0A-4ED8-8153-CE5F630098EE}">
      <dsp:nvSpPr>
        <dsp:cNvPr id="0" name=""/>
        <dsp:cNvSpPr/>
      </dsp:nvSpPr>
      <dsp:spPr>
        <a:xfrm>
          <a:off x="0" y="1482962"/>
          <a:ext cx="1170432" cy="698759"/>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1935" tIns="69022" rIns="61935" bIns="69022" numCol="1" spcCol="1270" anchor="ctr" anchorCtr="0">
          <a:noAutofit/>
        </a:bodyPr>
        <a:lstStyle/>
        <a:p>
          <a:pPr marL="0" lvl="0" indent="0" algn="ctr" defTabSz="666750">
            <a:lnSpc>
              <a:spcPct val="90000"/>
            </a:lnSpc>
            <a:spcBef>
              <a:spcPct val="0"/>
            </a:spcBef>
            <a:spcAft>
              <a:spcPct val="35000"/>
            </a:spcAft>
            <a:buNone/>
          </a:pPr>
          <a:r>
            <a:rPr lang="en-US" sz="1500" kern="1200"/>
            <a:t>Look</a:t>
          </a:r>
        </a:p>
      </dsp:txBody>
      <dsp:txXfrm>
        <a:off x="0" y="1482962"/>
        <a:ext cx="1170432" cy="698759"/>
      </dsp:txXfrm>
    </dsp:sp>
    <dsp:sp modelId="{B0948206-BE18-47F6-B1DB-EED4272CE9EE}">
      <dsp:nvSpPr>
        <dsp:cNvPr id="0" name=""/>
        <dsp:cNvSpPr/>
      </dsp:nvSpPr>
      <dsp:spPr>
        <a:xfrm>
          <a:off x="1170432" y="2223647"/>
          <a:ext cx="4681728" cy="69875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839" tIns="177485" rIns="90839" bIns="177485" numCol="1" spcCol="1270" anchor="ctr" anchorCtr="0">
          <a:noAutofit/>
        </a:bodyPr>
        <a:lstStyle/>
        <a:p>
          <a:pPr marL="0" lvl="0" indent="0" algn="l" defTabSz="533400">
            <a:lnSpc>
              <a:spcPct val="90000"/>
            </a:lnSpc>
            <a:spcBef>
              <a:spcPct val="0"/>
            </a:spcBef>
            <a:spcAft>
              <a:spcPct val="35000"/>
            </a:spcAft>
            <a:buNone/>
          </a:pPr>
          <a:r>
            <a:rPr lang="en-US" sz="1200" kern="1200"/>
            <a:t>Identify bold or italicised words</a:t>
          </a:r>
        </a:p>
      </dsp:txBody>
      <dsp:txXfrm>
        <a:off x="1170432" y="2223647"/>
        <a:ext cx="4681728" cy="698759"/>
      </dsp:txXfrm>
    </dsp:sp>
    <dsp:sp modelId="{F3D31334-988E-4D83-B353-A2E3B6E3EC17}">
      <dsp:nvSpPr>
        <dsp:cNvPr id="0" name=""/>
        <dsp:cNvSpPr/>
      </dsp:nvSpPr>
      <dsp:spPr>
        <a:xfrm>
          <a:off x="0" y="2223647"/>
          <a:ext cx="1170432" cy="698759"/>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1935" tIns="69022" rIns="61935" bIns="69022" numCol="1" spcCol="1270" anchor="ctr" anchorCtr="0">
          <a:noAutofit/>
        </a:bodyPr>
        <a:lstStyle/>
        <a:p>
          <a:pPr marL="0" lvl="0" indent="0" algn="ctr" defTabSz="666750">
            <a:lnSpc>
              <a:spcPct val="90000"/>
            </a:lnSpc>
            <a:spcBef>
              <a:spcPct val="0"/>
            </a:spcBef>
            <a:spcAft>
              <a:spcPct val="35000"/>
            </a:spcAft>
            <a:buNone/>
          </a:pPr>
          <a:r>
            <a:rPr lang="en-US" sz="1500" kern="1200"/>
            <a:t>Identify</a:t>
          </a:r>
        </a:p>
      </dsp:txBody>
      <dsp:txXfrm>
        <a:off x="0" y="2223647"/>
        <a:ext cx="1170432" cy="698759"/>
      </dsp:txXfrm>
    </dsp:sp>
    <dsp:sp modelId="{CAEED9DF-CBA3-47D9-A668-088EE418D018}">
      <dsp:nvSpPr>
        <dsp:cNvPr id="0" name=""/>
        <dsp:cNvSpPr/>
      </dsp:nvSpPr>
      <dsp:spPr>
        <a:xfrm>
          <a:off x="1170432" y="2964332"/>
          <a:ext cx="4681728" cy="69875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839" tIns="177485" rIns="90839" bIns="177485" numCol="1" spcCol="1270" anchor="ctr" anchorCtr="0">
          <a:noAutofit/>
        </a:bodyPr>
        <a:lstStyle/>
        <a:p>
          <a:pPr marL="0" lvl="0" indent="0" algn="l" defTabSz="533400">
            <a:lnSpc>
              <a:spcPct val="90000"/>
            </a:lnSpc>
            <a:spcBef>
              <a:spcPct val="0"/>
            </a:spcBef>
            <a:spcAft>
              <a:spcPct val="35000"/>
            </a:spcAft>
            <a:buNone/>
          </a:pPr>
          <a:r>
            <a:rPr lang="en-US" sz="1200" kern="1200"/>
            <a:t>Ignore detailed examples. </a:t>
          </a:r>
        </a:p>
      </dsp:txBody>
      <dsp:txXfrm>
        <a:off x="1170432" y="2964332"/>
        <a:ext cx="4681728" cy="698759"/>
      </dsp:txXfrm>
    </dsp:sp>
    <dsp:sp modelId="{62FC09C9-73CD-4FC4-8903-7280AA0480B1}">
      <dsp:nvSpPr>
        <dsp:cNvPr id="0" name=""/>
        <dsp:cNvSpPr/>
      </dsp:nvSpPr>
      <dsp:spPr>
        <a:xfrm>
          <a:off x="0" y="2964332"/>
          <a:ext cx="1170432" cy="698759"/>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1935" tIns="69022" rIns="61935" bIns="69022" numCol="1" spcCol="1270" anchor="ctr" anchorCtr="0">
          <a:noAutofit/>
        </a:bodyPr>
        <a:lstStyle/>
        <a:p>
          <a:pPr marL="0" lvl="0" indent="0" algn="ctr" defTabSz="666750">
            <a:lnSpc>
              <a:spcPct val="90000"/>
            </a:lnSpc>
            <a:spcBef>
              <a:spcPct val="0"/>
            </a:spcBef>
            <a:spcAft>
              <a:spcPct val="35000"/>
            </a:spcAft>
            <a:buNone/>
          </a:pPr>
          <a:r>
            <a:rPr lang="en-US" sz="1500" kern="1200"/>
            <a:t>Ignore</a:t>
          </a:r>
        </a:p>
      </dsp:txBody>
      <dsp:txXfrm>
        <a:off x="0" y="2964332"/>
        <a:ext cx="1170432" cy="69875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0DA72B-F1C9-44AE-BC0C-2A18B612DF67}">
      <dsp:nvSpPr>
        <dsp:cNvPr id="0" name=""/>
        <dsp:cNvSpPr/>
      </dsp:nvSpPr>
      <dsp:spPr>
        <a:xfrm>
          <a:off x="5320894" y="1425029"/>
          <a:ext cx="1370273" cy="652125"/>
        </a:xfrm>
        <a:custGeom>
          <a:avLst/>
          <a:gdLst/>
          <a:ahLst/>
          <a:cxnLst/>
          <a:rect l="0" t="0" r="0" b="0"/>
          <a:pathLst>
            <a:path>
              <a:moveTo>
                <a:pt x="0" y="0"/>
              </a:moveTo>
              <a:lnTo>
                <a:pt x="0" y="444404"/>
              </a:lnTo>
              <a:lnTo>
                <a:pt x="1370273" y="444404"/>
              </a:lnTo>
              <a:lnTo>
                <a:pt x="1370273" y="652125"/>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4E261BE-9BB6-4135-8BA5-44CD4C48AF9C}">
      <dsp:nvSpPr>
        <dsp:cNvPr id="0" name=""/>
        <dsp:cNvSpPr/>
      </dsp:nvSpPr>
      <dsp:spPr>
        <a:xfrm>
          <a:off x="3950620" y="1425029"/>
          <a:ext cx="1370273" cy="652125"/>
        </a:xfrm>
        <a:custGeom>
          <a:avLst/>
          <a:gdLst/>
          <a:ahLst/>
          <a:cxnLst/>
          <a:rect l="0" t="0" r="0" b="0"/>
          <a:pathLst>
            <a:path>
              <a:moveTo>
                <a:pt x="1370273" y="0"/>
              </a:moveTo>
              <a:lnTo>
                <a:pt x="1370273" y="444404"/>
              </a:lnTo>
              <a:lnTo>
                <a:pt x="0" y="444404"/>
              </a:lnTo>
              <a:lnTo>
                <a:pt x="0" y="652125"/>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2CB64FB-FF3C-452D-BED8-6C94372FBF27}">
      <dsp:nvSpPr>
        <dsp:cNvPr id="0" name=""/>
        <dsp:cNvSpPr/>
      </dsp:nvSpPr>
      <dsp:spPr>
        <a:xfrm>
          <a:off x="4199761" y="1190"/>
          <a:ext cx="2242265" cy="14238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4AA57A-3D74-412E-95B0-BC987169765E}">
      <dsp:nvSpPr>
        <dsp:cNvPr id="0" name=""/>
        <dsp:cNvSpPr/>
      </dsp:nvSpPr>
      <dsp:spPr>
        <a:xfrm>
          <a:off x="4448901" y="237874"/>
          <a:ext cx="2242265" cy="142383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I would like you now to answer the following: </a:t>
          </a:r>
          <a:endParaRPr lang="en-US" sz="2100" kern="1200"/>
        </a:p>
      </dsp:txBody>
      <dsp:txXfrm>
        <a:off x="4490604" y="279577"/>
        <a:ext cx="2158859" cy="1340432"/>
      </dsp:txXfrm>
    </dsp:sp>
    <dsp:sp modelId="{EAC6DA5C-AE33-42D0-9537-8CD6BEE469B8}">
      <dsp:nvSpPr>
        <dsp:cNvPr id="0" name=""/>
        <dsp:cNvSpPr/>
      </dsp:nvSpPr>
      <dsp:spPr>
        <a:xfrm>
          <a:off x="2829487" y="2077155"/>
          <a:ext cx="2242265" cy="142383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35B4D0-A3CA-45D6-A4C4-D7F5FFC4A2FE}">
      <dsp:nvSpPr>
        <dsp:cNvPr id="0" name=""/>
        <dsp:cNvSpPr/>
      </dsp:nvSpPr>
      <dsp:spPr>
        <a:xfrm>
          <a:off x="3078628" y="2313838"/>
          <a:ext cx="2242265" cy="1423838"/>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What was the main topic of the text?</a:t>
          </a:r>
          <a:endParaRPr lang="en-US" sz="2100" kern="1200" dirty="0"/>
        </a:p>
      </dsp:txBody>
      <dsp:txXfrm>
        <a:off x="3120331" y="2355541"/>
        <a:ext cx="2158859" cy="1340432"/>
      </dsp:txXfrm>
    </dsp:sp>
    <dsp:sp modelId="{93F5CDAF-E87E-4C2B-997C-AA0EE01F7401}">
      <dsp:nvSpPr>
        <dsp:cNvPr id="0" name=""/>
        <dsp:cNvSpPr/>
      </dsp:nvSpPr>
      <dsp:spPr>
        <a:xfrm>
          <a:off x="5570034" y="2077155"/>
          <a:ext cx="2242265" cy="142383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E593EC-621E-4551-B00B-DC93C165EF98}">
      <dsp:nvSpPr>
        <dsp:cNvPr id="0" name=""/>
        <dsp:cNvSpPr/>
      </dsp:nvSpPr>
      <dsp:spPr>
        <a:xfrm>
          <a:off x="5819175" y="2313838"/>
          <a:ext cx="2242265" cy="1423838"/>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What were three key points you think to text covered? </a:t>
          </a:r>
          <a:endParaRPr lang="en-US" sz="2100" kern="1200" dirty="0"/>
        </a:p>
      </dsp:txBody>
      <dsp:txXfrm>
        <a:off x="5860878" y="2355541"/>
        <a:ext cx="2158859" cy="134043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6F7BF1-170E-473B-B3E8-F7F85E5CC975}">
      <dsp:nvSpPr>
        <dsp:cNvPr id="0" name=""/>
        <dsp:cNvSpPr/>
      </dsp:nvSpPr>
      <dsp:spPr>
        <a:xfrm>
          <a:off x="0" y="2121"/>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B6AA45-DE0E-40D6-89B6-CB387F0C169B}">
      <dsp:nvSpPr>
        <dsp:cNvPr id="0" name=""/>
        <dsp:cNvSpPr/>
      </dsp:nvSpPr>
      <dsp:spPr>
        <a:xfrm>
          <a:off x="325236" y="244032"/>
          <a:ext cx="591338" cy="59133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069FCA-5C7B-417F-B7CF-D03D190D1DFB}">
      <dsp:nvSpPr>
        <dsp:cNvPr id="0" name=""/>
        <dsp:cNvSpPr/>
      </dsp:nvSpPr>
      <dsp:spPr>
        <a:xfrm>
          <a:off x="1241811" y="2121"/>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889000">
            <a:lnSpc>
              <a:spcPct val="90000"/>
            </a:lnSpc>
            <a:spcBef>
              <a:spcPct val="0"/>
            </a:spcBef>
            <a:spcAft>
              <a:spcPct val="35000"/>
            </a:spcAft>
            <a:buNone/>
          </a:pPr>
          <a:r>
            <a:rPr lang="en-GB" sz="2000" kern="1200"/>
            <a:t>This strategy technique is primarily used to identify specific information. Whilst you don’t need to read everything, you need to look out for: </a:t>
          </a:r>
          <a:endParaRPr lang="en-US" sz="2000" kern="1200"/>
        </a:p>
      </dsp:txBody>
      <dsp:txXfrm>
        <a:off x="1241811" y="2121"/>
        <a:ext cx="5974604" cy="1075161"/>
      </dsp:txXfrm>
    </dsp:sp>
    <dsp:sp modelId="{68EA4F64-2895-4CF1-8B2B-4E2D63F5D203}">
      <dsp:nvSpPr>
        <dsp:cNvPr id="0" name=""/>
        <dsp:cNvSpPr/>
      </dsp:nvSpPr>
      <dsp:spPr>
        <a:xfrm>
          <a:off x="0" y="1346073"/>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3EE30C-FE84-4FF2-8FA8-9D1A24F9835B}">
      <dsp:nvSpPr>
        <dsp:cNvPr id="0" name=""/>
        <dsp:cNvSpPr/>
      </dsp:nvSpPr>
      <dsp:spPr>
        <a:xfrm>
          <a:off x="325236" y="1587984"/>
          <a:ext cx="591338" cy="5913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556D39-A71D-403D-ABC1-126884A670EC}">
      <dsp:nvSpPr>
        <dsp:cNvPr id="0" name=""/>
        <dsp:cNvSpPr/>
      </dsp:nvSpPr>
      <dsp:spPr>
        <a:xfrm>
          <a:off x="1241811" y="1346073"/>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889000">
            <a:lnSpc>
              <a:spcPct val="90000"/>
            </a:lnSpc>
            <a:spcBef>
              <a:spcPct val="0"/>
            </a:spcBef>
            <a:spcAft>
              <a:spcPct val="35000"/>
            </a:spcAft>
            <a:buNone/>
          </a:pPr>
          <a:r>
            <a:rPr lang="en-GB" sz="2000" kern="1200"/>
            <a:t>Dates</a:t>
          </a:r>
          <a:endParaRPr lang="en-US" sz="2000" kern="1200"/>
        </a:p>
      </dsp:txBody>
      <dsp:txXfrm>
        <a:off x="1241811" y="1346073"/>
        <a:ext cx="5974604" cy="1075161"/>
      </dsp:txXfrm>
    </dsp:sp>
    <dsp:sp modelId="{69CAC9DC-038C-493B-AD45-62534D83D7B9}">
      <dsp:nvSpPr>
        <dsp:cNvPr id="0" name=""/>
        <dsp:cNvSpPr/>
      </dsp:nvSpPr>
      <dsp:spPr>
        <a:xfrm>
          <a:off x="0" y="2690025"/>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47DC92-B528-417B-9D10-C1A64788628A}">
      <dsp:nvSpPr>
        <dsp:cNvPr id="0" name=""/>
        <dsp:cNvSpPr/>
      </dsp:nvSpPr>
      <dsp:spPr>
        <a:xfrm>
          <a:off x="325236" y="2931936"/>
          <a:ext cx="591338" cy="59133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5FD1A9-4B0C-4C94-963D-698714BD5E54}">
      <dsp:nvSpPr>
        <dsp:cNvPr id="0" name=""/>
        <dsp:cNvSpPr/>
      </dsp:nvSpPr>
      <dsp:spPr>
        <a:xfrm>
          <a:off x="1241811" y="2690025"/>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889000">
            <a:lnSpc>
              <a:spcPct val="90000"/>
            </a:lnSpc>
            <a:spcBef>
              <a:spcPct val="0"/>
            </a:spcBef>
            <a:spcAft>
              <a:spcPct val="35000"/>
            </a:spcAft>
            <a:buNone/>
          </a:pPr>
          <a:r>
            <a:rPr lang="en-GB" sz="2000" kern="1200"/>
            <a:t>Data (Numbers, Statistics) </a:t>
          </a:r>
          <a:endParaRPr lang="en-US" sz="2000" kern="1200"/>
        </a:p>
      </dsp:txBody>
      <dsp:txXfrm>
        <a:off x="1241811" y="2690025"/>
        <a:ext cx="5974604" cy="1075161"/>
      </dsp:txXfrm>
    </dsp:sp>
    <dsp:sp modelId="{275CAA25-8DCD-4367-9F77-CFD1930F735A}">
      <dsp:nvSpPr>
        <dsp:cNvPr id="0" name=""/>
        <dsp:cNvSpPr/>
      </dsp:nvSpPr>
      <dsp:spPr>
        <a:xfrm>
          <a:off x="0" y="4033977"/>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91C646-AD76-4CCB-B7B7-D2F2705BB4A9}">
      <dsp:nvSpPr>
        <dsp:cNvPr id="0" name=""/>
        <dsp:cNvSpPr/>
      </dsp:nvSpPr>
      <dsp:spPr>
        <a:xfrm>
          <a:off x="325236" y="4275888"/>
          <a:ext cx="591338" cy="59133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DEA664-377D-4B69-9BE0-79238A25524E}">
      <dsp:nvSpPr>
        <dsp:cNvPr id="0" name=""/>
        <dsp:cNvSpPr/>
      </dsp:nvSpPr>
      <dsp:spPr>
        <a:xfrm>
          <a:off x="1241811" y="4033977"/>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889000">
            <a:lnSpc>
              <a:spcPct val="90000"/>
            </a:lnSpc>
            <a:spcBef>
              <a:spcPct val="0"/>
            </a:spcBef>
            <a:spcAft>
              <a:spcPct val="35000"/>
            </a:spcAft>
            <a:buNone/>
          </a:pPr>
          <a:r>
            <a:rPr lang="en-GB" sz="2000" kern="1200"/>
            <a:t>Definitions</a:t>
          </a:r>
          <a:endParaRPr lang="en-US" sz="2000" kern="1200"/>
        </a:p>
      </dsp:txBody>
      <dsp:txXfrm>
        <a:off x="1241811" y="4033977"/>
        <a:ext cx="5974604" cy="107516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FF339D-C831-4D5F-8D32-ED889C98D542}">
      <dsp:nvSpPr>
        <dsp:cNvPr id="0" name=""/>
        <dsp:cNvSpPr/>
      </dsp:nvSpPr>
      <dsp:spPr>
        <a:xfrm>
          <a:off x="0" y="830579"/>
          <a:ext cx="7216416" cy="15333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92A4F5-9856-4F6F-91E5-7BEDF9B1886C}">
      <dsp:nvSpPr>
        <dsp:cNvPr id="0" name=""/>
        <dsp:cNvSpPr/>
      </dsp:nvSpPr>
      <dsp:spPr>
        <a:xfrm>
          <a:off x="463846" y="1175589"/>
          <a:ext cx="843357" cy="8433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F9E87A-4F28-4CB6-B1C0-347669C0EC60}">
      <dsp:nvSpPr>
        <dsp:cNvPr id="0" name=""/>
        <dsp:cNvSpPr/>
      </dsp:nvSpPr>
      <dsp:spPr>
        <a:xfrm>
          <a:off x="1771051" y="830579"/>
          <a:ext cx="5445364" cy="1533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283" tIns="162283" rIns="162283" bIns="162283" numCol="1" spcCol="1270" anchor="ctr" anchorCtr="0">
          <a:noAutofit/>
        </a:bodyPr>
        <a:lstStyle/>
        <a:p>
          <a:pPr marL="0" lvl="0" indent="0" algn="l" defTabSz="977900">
            <a:lnSpc>
              <a:spcPct val="90000"/>
            </a:lnSpc>
            <a:spcBef>
              <a:spcPct val="0"/>
            </a:spcBef>
            <a:spcAft>
              <a:spcPct val="35000"/>
            </a:spcAft>
            <a:buNone/>
          </a:pPr>
          <a:r>
            <a:rPr lang="en-GB" sz="2200" kern="1200"/>
            <a:t>McMilan (2012, p.151) states “keeping a record of the content of your reading is essential as there is simply too much information to remember and retain”. </a:t>
          </a:r>
          <a:endParaRPr lang="en-US" sz="2200" kern="1200"/>
        </a:p>
      </dsp:txBody>
      <dsp:txXfrm>
        <a:off x="1771051" y="830579"/>
        <a:ext cx="5445364" cy="1533378"/>
      </dsp:txXfrm>
    </dsp:sp>
    <dsp:sp modelId="{2A413BDE-D1E8-4D1D-AF02-75461A11F04F}">
      <dsp:nvSpPr>
        <dsp:cNvPr id="0" name=""/>
        <dsp:cNvSpPr/>
      </dsp:nvSpPr>
      <dsp:spPr>
        <a:xfrm>
          <a:off x="0" y="2747302"/>
          <a:ext cx="7216416" cy="15333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47C71D-B5F8-4AA7-8D34-2BCEE7A191A8}">
      <dsp:nvSpPr>
        <dsp:cNvPr id="0" name=""/>
        <dsp:cNvSpPr/>
      </dsp:nvSpPr>
      <dsp:spPr>
        <a:xfrm>
          <a:off x="463846" y="3092312"/>
          <a:ext cx="843357" cy="8433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1D2A03-D781-4ECB-922A-388F07531AD1}">
      <dsp:nvSpPr>
        <dsp:cNvPr id="0" name=""/>
        <dsp:cNvSpPr/>
      </dsp:nvSpPr>
      <dsp:spPr>
        <a:xfrm>
          <a:off x="1771051" y="2747302"/>
          <a:ext cx="5445364" cy="1533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283" tIns="162283" rIns="162283" bIns="162283" numCol="1" spcCol="1270" anchor="ctr" anchorCtr="0">
          <a:noAutofit/>
        </a:bodyPr>
        <a:lstStyle/>
        <a:p>
          <a:pPr marL="0" lvl="0" indent="0" algn="l" defTabSz="977900">
            <a:lnSpc>
              <a:spcPct val="90000"/>
            </a:lnSpc>
            <a:spcBef>
              <a:spcPct val="0"/>
            </a:spcBef>
            <a:spcAft>
              <a:spcPct val="35000"/>
            </a:spcAft>
            <a:buNone/>
          </a:pPr>
          <a:r>
            <a:rPr lang="en-GB" sz="2200" kern="1200"/>
            <a:t>Note taking is a skills that requires time</a:t>
          </a:r>
          <a:endParaRPr lang="en-US" sz="2200" kern="1200"/>
        </a:p>
      </dsp:txBody>
      <dsp:txXfrm>
        <a:off x="1771051" y="2747302"/>
        <a:ext cx="5445364" cy="153337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DB6DC4-B64A-49EA-A139-6510F2E3FF5A}">
      <dsp:nvSpPr>
        <dsp:cNvPr id="0" name=""/>
        <dsp:cNvSpPr/>
      </dsp:nvSpPr>
      <dsp:spPr>
        <a:xfrm>
          <a:off x="1629341" y="2980"/>
          <a:ext cx="6517367" cy="1307639"/>
        </a:xfrm>
        <a:prstGeom prst="rect">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55" tIns="332141" rIns="126455" bIns="332141" numCol="1" spcCol="1270" anchor="ctr" anchorCtr="0">
          <a:noAutofit/>
        </a:bodyPr>
        <a:lstStyle/>
        <a:p>
          <a:pPr marL="0" lvl="0" indent="0" algn="l" defTabSz="666750">
            <a:lnSpc>
              <a:spcPct val="90000"/>
            </a:lnSpc>
            <a:spcBef>
              <a:spcPct val="0"/>
            </a:spcBef>
            <a:spcAft>
              <a:spcPct val="35000"/>
            </a:spcAft>
            <a:buNone/>
          </a:pPr>
          <a:r>
            <a:rPr lang="en-US" sz="1500" kern="1200"/>
            <a:t>According to McMillian (2012) student typically take notes for revision or assignment writing; however, students need to decide the purpose for taking notes. </a:t>
          </a:r>
        </a:p>
      </dsp:txBody>
      <dsp:txXfrm>
        <a:off x="1629341" y="2980"/>
        <a:ext cx="6517367" cy="1307639"/>
      </dsp:txXfrm>
    </dsp:sp>
    <dsp:sp modelId="{9791DB6B-2F51-45BF-A421-83164DD04F16}">
      <dsp:nvSpPr>
        <dsp:cNvPr id="0" name=""/>
        <dsp:cNvSpPr/>
      </dsp:nvSpPr>
      <dsp:spPr>
        <a:xfrm>
          <a:off x="0" y="2980"/>
          <a:ext cx="1629341" cy="1307639"/>
        </a:xfrm>
        <a:prstGeom prst="rect">
          <a:avLst/>
        </a:prstGeom>
        <a:solidFill>
          <a:schemeClr val="lt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6219" tIns="129166" rIns="86219" bIns="129166" numCol="1" spcCol="1270" anchor="ctr" anchorCtr="0">
          <a:noAutofit/>
        </a:bodyPr>
        <a:lstStyle/>
        <a:p>
          <a:pPr marL="0" lvl="0" indent="0" algn="ctr" defTabSz="844550">
            <a:lnSpc>
              <a:spcPct val="90000"/>
            </a:lnSpc>
            <a:spcBef>
              <a:spcPct val="0"/>
            </a:spcBef>
            <a:spcAft>
              <a:spcPct val="35000"/>
            </a:spcAft>
            <a:buNone/>
          </a:pPr>
          <a:r>
            <a:rPr lang="en-US" sz="1900" kern="1200"/>
            <a:t>According</a:t>
          </a:r>
        </a:p>
      </dsp:txBody>
      <dsp:txXfrm>
        <a:off x="0" y="2980"/>
        <a:ext cx="1629341" cy="1307639"/>
      </dsp:txXfrm>
    </dsp:sp>
    <dsp:sp modelId="{8DB96F7E-5B59-4BAF-98BF-4D6322D9E12D}">
      <dsp:nvSpPr>
        <dsp:cNvPr id="0" name=""/>
        <dsp:cNvSpPr/>
      </dsp:nvSpPr>
      <dsp:spPr>
        <a:xfrm>
          <a:off x="1629341" y="1389078"/>
          <a:ext cx="6517367" cy="1307639"/>
        </a:xfrm>
        <a:prstGeom prst="rect">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55" tIns="332141" rIns="126455" bIns="332141" numCol="1" spcCol="1270" anchor="ctr" anchorCtr="0">
          <a:noAutofit/>
        </a:bodyPr>
        <a:lstStyle/>
        <a:p>
          <a:pPr marL="0" lvl="0" indent="0" algn="l" defTabSz="666750">
            <a:lnSpc>
              <a:spcPct val="90000"/>
            </a:lnSpc>
            <a:spcBef>
              <a:spcPct val="0"/>
            </a:spcBef>
            <a:spcAft>
              <a:spcPct val="35000"/>
            </a:spcAft>
            <a:buNone/>
          </a:pPr>
          <a:r>
            <a:rPr lang="en-US" sz="1500" kern="1200"/>
            <a:t>Frame an overview of a topic area</a:t>
          </a:r>
        </a:p>
      </dsp:txBody>
      <dsp:txXfrm>
        <a:off x="1629341" y="1389078"/>
        <a:ext cx="6517367" cy="1307639"/>
      </dsp:txXfrm>
    </dsp:sp>
    <dsp:sp modelId="{5724989A-7895-475B-A8BB-6634D484C22F}">
      <dsp:nvSpPr>
        <dsp:cNvPr id="0" name=""/>
        <dsp:cNvSpPr/>
      </dsp:nvSpPr>
      <dsp:spPr>
        <a:xfrm>
          <a:off x="0" y="1389078"/>
          <a:ext cx="1629341" cy="1307639"/>
        </a:xfrm>
        <a:prstGeom prst="rect">
          <a:avLst/>
        </a:prstGeom>
        <a:solidFill>
          <a:schemeClr val="lt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6219" tIns="129166" rIns="86219" bIns="129166" numCol="1" spcCol="1270" anchor="ctr" anchorCtr="0">
          <a:noAutofit/>
        </a:bodyPr>
        <a:lstStyle/>
        <a:p>
          <a:pPr marL="0" lvl="0" indent="0" algn="ctr" defTabSz="844550">
            <a:lnSpc>
              <a:spcPct val="90000"/>
            </a:lnSpc>
            <a:spcBef>
              <a:spcPct val="0"/>
            </a:spcBef>
            <a:spcAft>
              <a:spcPct val="35000"/>
            </a:spcAft>
            <a:buNone/>
          </a:pPr>
          <a:r>
            <a:rPr lang="en-US" sz="1900" kern="1200"/>
            <a:t>Frame</a:t>
          </a:r>
        </a:p>
      </dsp:txBody>
      <dsp:txXfrm>
        <a:off x="0" y="1389078"/>
        <a:ext cx="1629341" cy="1307639"/>
      </dsp:txXfrm>
    </dsp:sp>
    <dsp:sp modelId="{F4D53850-C84A-4C2C-BE3A-C95D1F1876CE}">
      <dsp:nvSpPr>
        <dsp:cNvPr id="0" name=""/>
        <dsp:cNvSpPr/>
      </dsp:nvSpPr>
      <dsp:spPr>
        <a:xfrm>
          <a:off x="1629341" y="2775176"/>
          <a:ext cx="6517367" cy="1307639"/>
        </a:xfrm>
        <a:prstGeom prst="rect">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55" tIns="332141" rIns="126455" bIns="332141" numCol="1" spcCol="1270" anchor="ctr" anchorCtr="0">
          <a:noAutofit/>
        </a:bodyPr>
        <a:lstStyle/>
        <a:p>
          <a:pPr marL="0" lvl="0" indent="0" algn="l" defTabSz="666750">
            <a:lnSpc>
              <a:spcPct val="90000"/>
            </a:lnSpc>
            <a:spcBef>
              <a:spcPct val="0"/>
            </a:spcBef>
            <a:spcAft>
              <a:spcPct val="35000"/>
            </a:spcAft>
            <a:buNone/>
          </a:pPr>
          <a:r>
            <a:rPr lang="en-US" sz="1500" kern="1200"/>
            <a:t>Analyse a particular problem </a:t>
          </a:r>
        </a:p>
      </dsp:txBody>
      <dsp:txXfrm>
        <a:off x="1629341" y="2775176"/>
        <a:ext cx="6517367" cy="1307639"/>
      </dsp:txXfrm>
    </dsp:sp>
    <dsp:sp modelId="{D14F8E60-F82A-41A1-B419-80C07E695192}">
      <dsp:nvSpPr>
        <dsp:cNvPr id="0" name=""/>
        <dsp:cNvSpPr/>
      </dsp:nvSpPr>
      <dsp:spPr>
        <a:xfrm>
          <a:off x="0" y="2775176"/>
          <a:ext cx="1629341" cy="1307639"/>
        </a:xfrm>
        <a:prstGeom prst="rect">
          <a:avLst/>
        </a:prstGeom>
        <a:solidFill>
          <a:schemeClr val="lt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6219" tIns="129166" rIns="86219" bIns="129166" numCol="1" spcCol="1270" anchor="ctr" anchorCtr="0">
          <a:noAutofit/>
        </a:bodyPr>
        <a:lstStyle/>
        <a:p>
          <a:pPr marL="0" lvl="0" indent="0" algn="ctr" defTabSz="844550">
            <a:lnSpc>
              <a:spcPct val="90000"/>
            </a:lnSpc>
            <a:spcBef>
              <a:spcPct val="0"/>
            </a:spcBef>
            <a:spcAft>
              <a:spcPct val="35000"/>
            </a:spcAft>
            <a:buNone/>
          </a:pPr>
          <a:r>
            <a:rPr lang="en-US" sz="1900" kern="1200"/>
            <a:t>Analyse</a:t>
          </a:r>
        </a:p>
      </dsp:txBody>
      <dsp:txXfrm>
        <a:off x="0" y="2775176"/>
        <a:ext cx="1629341" cy="1307639"/>
      </dsp:txXfrm>
    </dsp:sp>
    <dsp:sp modelId="{49C38D18-C396-4E08-8788-4D2B25D40F4E}">
      <dsp:nvSpPr>
        <dsp:cNvPr id="0" name=""/>
        <dsp:cNvSpPr/>
      </dsp:nvSpPr>
      <dsp:spPr>
        <a:xfrm>
          <a:off x="1629341" y="4161274"/>
          <a:ext cx="6517367" cy="1307639"/>
        </a:xfrm>
        <a:prstGeom prst="rect">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55" tIns="332141" rIns="126455" bIns="332141" numCol="1" spcCol="1270" anchor="ctr" anchorCtr="0">
          <a:noAutofit/>
        </a:bodyPr>
        <a:lstStyle/>
        <a:p>
          <a:pPr marL="0" lvl="0" indent="0" algn="l" defTabSz="666750">
            <a:lnSpc>
              <a:spcPct val="90000"/>
            </a:lnSpc>
            <a:spcBef>
              <a:spcPct val="0"/>
            </a:spcBef>
            <a:spcAft>
              <a:spcPct val="35000"/>
            </a:spcAft>
            <a:buNone/>
          </a:pPr>
          <a:r>
            <a:rPr lang="en-US" sz="1500" kern="1200"/>
            <a:t>Extract arguments </a:t>
          </a:r>
        </a:p>
      </dsp:txBody>
      <dsp:txXfrm>
        <a:off x="1629341" y="4161274"/>
        <a:ext cx="6517367" cy="1307639"/>
      </dsp:txXfrm>
    </dsp:sp>
    <dsp:sp modelId="{AE5F88E8-6361-4B08-840D-EA1963BD305F}">
      <dsp:nvSpPr>
        <dsp:cNvPr id="0" name=""/>
        <dsp:cNvSpPr/>
      </dsp:nvSpPr>
      <dsp:spPr>
        <a:xfrm>
          <a:off x="0" y="4161274"/>
          <a:ext cx="1629341" cy="1307639"/>
        </a:xfrm>
        <a:prstGeom prst="rect">
          <a:avLst/>
        </a:prstGeom>
        <a:solidFill>
          <a:schemeClr val="lt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6219" tIns="129166" rIns="86219" bIns="129166" numCol="1" spcCol="1270" anchor="ctr" anchorCtr="0">
          <a:noAutofit/>
        </a:bodyPr>
        <a:lstStyle/>
        <a:p>
          <a:pPr marL="0" lvl="0" indent="0" algn="ctr" defTabSz="844550">
            <a:lnSpc>
              <a:spcPct val="90000"/>
            </a:lnSpc>
            <a:spcBef>
              <a:spcPct val="0"/>
            </a:spcBef>
            <a:spcAft>
              <a:spcPct val="35000"/>
            </a:spcAft>
            <a:buNone/>
          </a:pPr>
          <a:r>
            <a:rPr lang="en-US" sz="1900" kern="1200"/>
            <a:t>Extract</a:t>
          </a:r>
        </a:p>
      </dsp:txBody>
      <dsp:txXfrm>
        <a:off x="0" y="4161274"/>
        <a:ext cx="1629341" cy="1307639"/>
      </dsp:txXfrm>
    </dsp:sp>
    <dsp:sp modelId="{94FE139E-6EDF-4FB2-B8F9-F2A34C2C716F}">
      <dsp:nvSpPr>
        <dsp:cNvPr id="0" name=""/>
        <dsp:cNvSpPr/>
      </dsp:nvSpPr>
      <dsp:spPr>
        <a:xfrm>
          <a:off x="1629341" y="5547372"/>
          <a:ext cx="6517367" cy="1307639"/>
        </a:xfrm>
        <a:prstGeom prst="rect">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55" tIns="332141" rIns="126455" bIns="332141" numCol="1" spcCol="1270" anchor="ctr" anchorCtr="0">
          <a:noAutofit/>
        </a:bodyPr>
        <a:lstStyle/>
        <a:p>
          <a:pPr marL="0" lvl="0" indent="0" algn="l" defTabSz="666750">
            <a:lnSpc>
              <a:spcPct val="90000"/>
            </a:lnSpc>
            <a:spcBef>
              <a:spcPct val="0"/>
            </a:spcBef>
            <a:spcAft>
              <a:spcPct val="35000"/>
            </a:spcAft>
            <a:buNone/>
          </a:pPr>
          <a:r>
            <a:rPr lang="en-US" sz="1500" kern="1200"/>
            <a:t>Compare and contrast perspectives </a:t>
          </a:r>
        </a:p>
      </dsp:txBody>
      <dsp:txXfrm>
        <a:off x="1629341" y="5547372"/>
        <a:ext cx="6517367" cy="1307639"/>
      </dsp:txXfrm>
    </dsp:sp>
    <dsp:sp modelId="{7B2B4D50-A8EE-4556-A5D1-E9B280F6CB0E}">
      <dsp:nvSpPr>
        <dsp:cNvPr id="0" name=""/>
        <dsp:cNvSpPr/>
      </dsp:nvSpPr>
      <dsp:spPr>
        <a:xfrm>
          <a:off x="0" y="5547372"/>
          <a:ext cx="1629341" cy="1307639"/>
        </a:xfrm>
        <a:prstGeom prst="rect">
          <a:avLst/>
        </a:prstGeom>
        <a:solidFill>
          <a:schemeClr val="lt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6219" tIns="129166" rIns="86219" bIns="129166" numCol="1" spcCol="1270" anchor="ctr" anchorCtr="0">
          <a:noAutofit/>
        </a:bodyPr>
        <a:lstStyle/>
        <a:p>
          <a:pPr marL="0" lvl="0" indent="0" algn="ctr" defTabSz="844550">
            <a:lnSpc>
              <a:spcPct val="90000"/>
            </a:lnSpc>
            <a:spcBef>
              <a:spcPct val="0"/>
            </a:spcBef>
            <a:spcAft>
              <a:spcPct val="35000"/>
            </a:spcAft>
            <a:buNone/>
          </a:pPr>
          <a:r>
            <a:rPr lang="en-US" sz="1900" kern="1200"/>
            <a:t>Compare and contrast</a:t>
          </a:r>
        </a:p>
      </dsp:txBody>
      <dsp:txXfrm>
        <a:off x="0" y="5547372"/>
        <a:ext cx="1629341" cy="130763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145474-A109-4424-849B-3A1A97622538}">
      <dsp:nvSpPr>
        <dsp:cNvPr id="0" name=""/>
        <dsp:cNvSpPr/>
      </dsp:nvSpPr>
      <dsp:spPr>
        <a:xfrm>
          <a:off x="109815" y="1211932"/>
          <a:ext cx="833442" cy="83344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11DADA-0A8C-4870-B041-90FF581980CE}">
      <dsp:nvSpPr>
        <dsp:cNvPr id="0" name=""/>
        <dsp:cNvSpPr/>
      </dsp:nvSpPr>
      <dsp:spPr>
        <a:xfrm>
          <a:off x="284837" y="1386955"/>
          <a:ext cx="483396" cy="4833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7DAC79-FBF3-45AD-AA29-646B16ECBA72}">
      <dsp:nvSpPr>
        <dsp:cNvPr id="0" name=""/>
        <dsp:cNvSpPr/>
      </dsp:nvSpPr>
      <dsp:spPr>
        <a:xfrm>
          <a:off x="1121852" y="1211932"/>
          <a:ext cx="1964543" cy="833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Mind maps are graphic summaries of information that aid you as a notetaker to:</a:t>
          </a:r>
          <a:endParaRPr lang="en-US" sz="1300" kern="1200"/>
        </a:p>
      </dsp:txBody>
      <dsp:txXfrm>
        <a:off x="1121852" y="1211932"/>
        <a:ext cx="1964543" cy="833442"/>
      </dsp:txXfrm>
    </dsp:sp>
    <dsp:sp modelId="{E5A84BE5-9B4F-4174-8BA0-DD9E4061DB46}">
      <dsp:nvSpPr>
        <dsp:cNvPr id="0" name=""/>
        <dsp:cNvSpPr/>
      </dsp:nvSpPr>
      <dsp:spPr>
        <a:xfrm>
          <a:off x="3428702" y="1211932"/>
          <a:ext cx="833442" cy="83344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5B3417-B2E5-4536-B1E4-39B80FBAB4CD}">
      <dsp:nvSpPr>
        <dsp:cNvPr id="0" name=""/>
        <dsp:cNvSpPr/>
      </dsp:nvSpPr>
      <dsp:spPr>
        <a:xfrm>
          <a:off x="3603725" y="1386955"/>
          <a:ext cx="483396" cy="4833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12711D-2D48-4C48-8880-9D0DEFE04B99}">
      <dsp:nvSpPr>
        <dsp:cNvPr id="0" name=""/>
        <dsp:cNvSpPr/>
      </dsp:nvSpPr>
      <dsp:spPr>
        <a:xfrm>
          <a:off x="4440740" y="1211932"/>
          <a:ext cx="1964543" cy="833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t>Organise, </a:t>
          </a:r>
          <a:endParaRPr lang="en-US" sz="1300" kern="1200" dirty="0"/>
        </a:p>
      </dsp:txBody>
      <dsp:txXfrm>
        <a:off x="4440740" y="1211932"/>
        <a:ext cx="1964543" cy="833442"/>
      </dsp:txXfrm>
    </dsp:sp>
    <dsp:sp modelId="{E2986E31-9D70-4043-9EFB-D9CF28B93ED2}">
      <dsp:nvSpPr>
        <dsp:cNvPr id="0" name=""/>
        <dsp:cNvSpPr/>
      </dsp:nvSpPr>
      <dsp:spPr>
        <a:xfrm>
          <a:off x="109815" y="2883240"/>
          <a:ext cx="833442" cy="83344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5080D8-3D51-40A2-865C-42E6E034F621}">
      <dsp:nvSpPr>
        <dsp:cNvPr id="0" name=""/>
        <dsp:cNvSpPr/>
      </dsp:nvSpPr>
      <dsp:spPr>
        <a:xfrm>
          <a:off x="284837" y="3058263"/>
          <a:ext cx="483396" cy="4833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1AB6E9-2C44-467F-978E-F832882976C4}">
      <dsp:nvSpPr>
        <dsp:cNvPr id="0" name=""/>
        <dsp:cNvSpPr/>
      </dsp:nvSpPr>
      <dsp:spPr>
        <a:xfrm>
          <a:off x="1121852" y="2883240"/>
          <a:ext cx="1964543" cy="833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Group your points of information,</a:t>
          </a:r>
          <a:endParaRPr lang="en-US" sz="1300" kern="1200"/>
        </a:p>
      </dsp:txBody>
      <dsp:txXfrm>
        <a:off x="1121852" y="2883240"/>
        <a:ext cx="1964543" cy="833442"/>
      </dsp:txXfrm>
    </dsp:sp>
    <dsp:sp modelId="{6261F7D7-99B4-4BD3-8483-E0AF144A1FA5}">
      <dsp:nvSpPr>
        <dsp:cNvPr id="0" name=""/>
        <dsp:cNvSpPr/>
      </dsp:nvSpPr>
      <dsp:spPr>
        <a:xfrm>
          <a:off x="3428702" y="2883240"/>
          <a:ext cx="833442" cy="83344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B41747-E4BC-4505-A33E-FDA36415F1E2}">
      <dsp:nvSpPr>
        <dsp:cNvPr id="0" name=""/>
        <dsp:cNvSpPr/>
      </dsp:nvSpPr>
      <dsp:spPr>
        <a:xfrm>
          <a:off x="3603725" y="3058263"/>
          <a:ext cx="483396" cy="4833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96B827-19CD-479B-8DAD-814F65145FF9}">
      <dsp:nvSpPr>
        <dsp:cNvPr id="0" name=""/>
        <dsp:cNvSpPr/>
      </dsp:nvSpPr>
      <dsp:spPr>
        <a:xfrm>
          <a:off x="4440740" y="2883240"/>
          <a:ext cx="1964543" cy="833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Link your points of information. </a:t>
          </a:r>
          <a:endParaRPr lang="en-US" sz="1300" kern="1200"/>
        </a:p>
      </dsp:txBody>
      <dsp:txXfrm>
        <a:off x="4440740" y="2883240"/>
        <a:ext cx="1964543" cy="83344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B01863-5E7C-4B6D-85DD-BF62FD98BFEA}">
      <dsp:nvSpPr>
        <dsp:cNvPr id="0" name=""/>
        <dsp:cNvSpPr/>
      </dsp:nvSpPr>
      <dsp:spPr>
        <a:xfrm>
          <a:off x="577" y="2060831"/>
          <a:ext cx="2025383" cy="128611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2D770F-A992-4FA6-83C7-BA37F36DDDF8}">
      <dsp:nvSpPr>
        <dsp:cNvPr id="0" name=""/>
        <dsp:cNvSpPr/>
      </dsp:nvSpPr>
      <dsp:spPr>
        <a:xfrm>
          <a:off x="225619" y="2274621"/>
          <a:ext cx="2025383" cy="128611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Highlighting refers to emphasizing key words, phrases or data by means of underlining or circling, or using a coloured highlighter pen. </a:t>
          </a:r>
          <a:endParaRPr lang="en-US" sz="1300" kern="1200" dirty="0"/>
        </a:p>
      </dsp:txBody>
      <dsp:txXfrm>
        <a:off x="263288" y="2312290"/>
        <a:ext cx="1950045" cy="1210780"/>
      </dsp:txXfrm>
    </dsp:sp>
    <dsp:sp modelId="{A6ED0BF0-326A-410D-B1FA-F47EEE2D9979}">
      <dsp:nvSpPr>
        <dsp:cNvPr id="0" name=""/>
        <dsp:cNvSpPr/>
      </dsp:nvSpPr>
      <dsp:spPr>
        <a:xfrm>
          <a:off x="2476046" y="2060831"/>
          <a:ext cx="2025383" cy="128611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827D1E-499B-4AB3-A937-C70A4AC03DC7}">
      <dsp:nvSpPr>
        <dsp:cNvPr id="0" name=""/>
        <dsp:cNvSpPr/>
      </dsp:nvSpPr>
      <dsp:spPr>
        <a:xfrm>
          <a:off x="2701088" y="2274621"/>
          <a:ext cx="2025383" cy="128611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Many of the books available on the reading lists have a highlighter and note making tool. </a:t>
          </a:r>
          <a:endParaRPr lang="en-US" sz="1300" kern="1200" dirty="0"/>
        </a:p>
      </dsp:txBody>
      <dsp:txXfrm>
        <a:off x="2738757" y="2312290"/>
        <a:ext cx="1950045" cy="121078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9172D8-D0AC-4F8E-B661-950022D2B4A7}">
      <dsp:nvSpPr>
        <dsp:cNvPr id="0" name=""/>
        <dsp:cNvSpPr/>
      </dsp:nvSpPr>
      <dsp:spPr>
        <a:xfrm rot="5400000">
          <a:off x="5979367" y="-1702016"/>
          <a:ext cx="2852928" cy="6970193"/>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62865" rIns="125730" bIns="62865" numCol="1" spcCol="1270" anchor="ctr" anchorCtr="0">
          <a:noAutofit/>
        </a:bodyPr>
        <a:lstStyle/>
        <a:p>
          <a:pPr marL="285750" lvl="1" indent="-285750" algn="l" defTabSz="1466850">
            <a:lnSpc>
              <a:spcPct val="90000"/>
            </a:lnSpc>
            <a:spcBef>
              <a:spcPct val="0"/>
            </a:spcBef>
            <a:spcAft>
              <a:spcPct val="15000"/>
            </a:spcAft>
            <a:buChar char="•"/>
          </a:pPr>
          <a:r>
            <a:rPr lang="en-GB" sz="3300" kern="1200"/>
            <a:t>Original ideas are clearer</a:t>
          </a:r>
          <a:endParaRPr lang="en-US" sz="3300" kern="1200"/>
        </a:p>
        <a:p>
          <a:pPr marL="285750" lvl="1" indent="-285750" algn="l" defTabSz="1466850">
            <a:lnSpc>
              <a:spcPct val="90000"/>
            </a:lnSpc>
            <a:spcBef>
              <a:spcPct val="0"/>
            </a:spcBef>
            <a:spcAft>
              <a:spcPct val="15000"/>
            </a:spcAft>
            <a:buChar char="•"/>
          </a:pPr>
          <a:r>
            <a:rPr lang="en-GB" sz="3300" kern="1200"/>
            <a:t>Information is already presented perfectly</a:t>
          </a:r>
          <a:endParaRPr lang="en-US" sz="3300" kern="1200"/>
        </a:p>
        <a:p>
          <a:pPr marL="285750" lvl="1" indent="-285750" algn="l" defTabSz="1466850">
            <a:lnSpc>
              <a:spcPct val="90000"/>
            </a:lnSpc>
            <a:spcBef>
              <a:spcPct val="0"/>
            </a:spcBef>
            <a:spcAft>
              <a:spcPct val="15000"/>
            </a:spcAft>
            <a:buChar char="•"/>
          </a:pPr>
          <a:r>
            <a:rPr lang="en-GB" sz="3300" kern="1200"/>
            <a:t>Paraphrasing demonstrates </a:t>
          </a:r>
          <a:r>
            <a:rPr lang="en-GB" sz="3300" b="1" kern="1200"/>
            <a:t>understanding</a:t>
          </a:r>
          <a:endParaRPr lang="en-US" sz="3300" kern="1200"/>
        </a:p>
      </dsp:txBody>
      <dsp:txXfrm rot="-5400000">
        <a:off x="3920735" y="495884"/>
        <a:ext cx="6830925" cy="2574392"/>
      </dsp:txXfrm>
    </dsp:sp>
    <dsp:sp modelId="{B8242979-51D9-4C82-BA98-DBD70B17A409}">
      <dsp:nvSpPr>
        <dsp:cNvPr id="0" name=""/>
        <dsp:cNvSpPr/>
      </dsp:nvSpPr>
      <dsp:spPr>
        <a:xfrm>
          <a:off x="0" y="0"/>
          <a:ext cx="3920734" cy="3566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GB" sz="3200" kern="1200"/>
            <a:t>Froham (2020) explains that students feel apprehensive or even worried about paraphrasing:</a:t>
          </a:r>
          <a:endParaRPr lang="en-US" sz="3200" kern="1200"/>
        </a:p>
      </dsp:txBody>
      <dsp:txXfrm>
        <a:off x="174086" y="174086"/>
        <a:ext cx="3572562" cy="321798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B572CC-5E94-4A7A-A7DE-DA0DEA04B310}">
      <dsp:nvSpPr>
        <dsp:cNvPr id="0" name=""/>
        <dsp:cNvSpPr/>
      </dsp:nvSpPr>
      <dsp:spPr>
        <a:xfrm>
          <a:off x="549246" y="562158"/>
          <a:ext cx="1444591" cy="144459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967142-CA51-4ABC-A414-5D915287F543}">
      <dsp:nvSpPr>
        <dsp:cNvPr id="0" name=""/>
        <dsp:cNvSpPr/>
      </dsp:nvSpPr>
      <dsp:spPr>
        <a:xfrm>
          <a:off x="857109" y="870022"/>
          <a:ext cx="828864" cy="8288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A373D9-E808-480F-833B-F7BFB6EDA510}">
      <dsp:nvSpPr>
        <dsp:cNvPr id="0" name=""/>
        <dsp:cNvSpPr/>
      </dsp:nvSpPr>
      <dsp:spPr>
        <a:xfrm>
          <a:off x="87450" y="2456704"/>
          <a:ext cx="23681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What is referencing</a:t>
          </a:r>
          <a:endParaRPr lang="en-US" sz="2600" kern="1200"/>
        </a:p>
      </dsp:txBody>
      <dsp:txXfrm>
        <a:off x="87450" y="2456704"/>
        <a:ext cx="2368183" cy="720000"/>
      </dsp:txXfrm>
    </dsp:sp>
    <dsp:sp modelId="{C6F804E9-3FDD-463F-9BF3-BDEFA7290172}">
      <dsp:nvSpPr>
        <dsp:cNvPr id="0" name=""/>
        <dsp:cNvSpPr/>
      </dsp:nvSpPr>
      <dsp:spPr>
        <a:xfrm>
          <a:off x="3331861" y="562158"/>
          <a:ext cx="1444591" cy="144459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FE3EEE-994F-4172-BB78-C77A3A0202CC}">
      <dsp:nvSpPr>
        <dsp:cNvPr id="0" name=""/>
        <dsp:cNvSpPr/>
      </dsp:nvSpPr>
      <dsp:spPr>
        <a:xfrm>
          <a:off x="3639724" y="870022"/>
          <a:ext cx="828864" cy="8288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C7551E-17DA-43F5-89C4-A8AFAC5B2D1D}">
      <dsp:nvSpPr>
        <dsp:cNvPr id="0" name=""/>
        <dsp:cNvSpPr/>
      </dsp:nvSpPr>
      <dsp:spPr>
        <a:xfrm>
          <a:off x="2870065" y="2456704"/>
          <a:ext cx="23681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What is referencing </a:t>
          </a:r>
          <a:endParaRPr lang="en-US" sz="2600" kern="1200"/>
        </a:p>
      </dsp:txBody>
      <dsp:txXfrm>
        <a:off x="2870065" y="2456704"/>
        <a:ext cx="2368183" cy="720000"/>
      </dsp:txXfrm>
    </dsp:sp>
    <dsp:sp modelId="{108CAC3B-062F-4FFB-B33D-4461838A2730}">
      <dsp:nvSpPr>
        <dsp:cNvPr id="0" name=""/>
        <dsp:cNvSpPr/>
      </dsp:nvSpPr>
      <dsp:spPr>
        <a:xfrm>
          <a:off x="6114476" y="562158"/>
          <a:ext cx="1444591" cy="144459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9AF9E0-607E-4F25-B27C-6BAC5CA25375}">
      <dsp:nvSpPr>
        <dsp:cNvPr id="0" name=""/>
        <dsp:cNvSpPr/>
      </dsp:nvSpPr>
      <dsp:spPr>
        <a:xfrm>
          <a:off x="6422340" y="870022"/>
          <a:ext cx="828864" cy="82886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06186C-695E-4943-82BA-6894EA5372B6}">
      <dsp:nvSpPr>
        <dsp:cNvPr id="0" name=""/>
        <dsp:cNvSpPr/>
      </dsp:nvSpPr>
      <dsp:spPr>
        <a:xfrm>
          <a:off x="5652680" y="2456704"/>
          <a:ext cx="23681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When do we reference</a:t>
          </a:r>
          <a:endParaRPr lang="en-US" sz="2600" kern="1200"/>
        </a:p>
      </dsp:txBody>
      <dsp:txXfrm>
        <a:off x="5652680" y="2456704"/>
        <a:ext cx="2368183" cy="720000"/>
      </dsp:txXfrm>
    </dsp:sp>
    <dsp:sp modelId="{EA48406B-D3E7-40DB-B5F9-F501FEF465CC}">
      <dsp:nvSpPr>
        <dsp:cNvPr id="0" name=""/>
        <dsp:cNvSpPr/>
      </dsp:nvSpPr>
      <dsp:spPr>
        <a:xfrm>
          <a:off x="8897091" y="562158"/>
          <a:ext cx="1444591" cy="144459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39DE58-1EF0-43DA-B783-69F86C7D3873}">
      <dsp:nvSpPr>
        <dsp:cNvPr id="0" name=""/>
        <dsp:cNvSpPr/>
      </dsp:nvSpPr>
      <dsp:spPr>
        <a:xfrm>
          <a:off x="9204955" y="870022"/>
          <a:ext cx="828864" cy="82886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FF9448-6ADD-4C4D-8C07-A6BEA04AA125}">
      <dsp:nvSpPr>
        <dsp:cNvPr id="0" name=""/>
        <dsp:cNvSpPr/>
      </dsp:nvSpPr>
      <dsp:spPr>
        <a:xfrm>
          <a:off x="8435295" y="2456704"/>
          <a:ext cx="23681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How do we reference  </a:t>
          </a:r>
          <a:endParaRPr lang="en-US" sz="2600" kern="1200"/>
        </a:p>
      </dsp:txBody>
      <dsp:txXfrm>
        <a:off x="8435295" y="2456704"/>
        <a:ext cx="2368183" cy="72000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558927-FF9C-40D1-BB3D-948BADC809E0}">
      <dsp:nvSpPr>
        <dsp:cNvPr id="0" name=""/>
        <dsp:cNvSpPr/>
      </dsp:nvSpPr>
      <dsp:spPr>
        <a:xfrm>
          <a:off x="0" y="830579"/>
          <a:ext cx="7216416" cy="15333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8BA546-94D6-4C5E-9471-8CCC82CEA91F}">
      <dsp:nvSpPr>
        <dsp:cNvPr id="0" name=""/>
        <dsp:cNvSpPr/>
      </dsp:nvSpPr>
      <dsp:spPr>
        <a:xfrm>
          <a:off x="463846" y="1175589"/>
          <a:ext cx="843357" cy="8433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15C4BD-8A04-4D65-84E7-5B5B7FB699FF}">
      <dsp:nvSpPr>
        <dsp:cNvPr id="0" name=""/>
        <dsp:cNvSpPr/>
      </dsp:nvSpPr>
      <dsp:spPr>
        <a:xfrm>
          <a:off x="1771051" y="830579"/>
          <a:ext cx="5445364" cy="1533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283" tIns="162283" rIns="162283" bIns="162283" numCol="1" spcCol="1270" anchor="ctr" anchorCtr="0">
          <a:noAutofit/>
        </a:bodyPr>
        <a:lstStyle/>
        <a:p>
          <a:pPr marL="0" lvl="0" indent="0" algn="l" defTabSz="1111250">
            <a:lnSpc>
              <a:spcPct val="90000"/>
            </a:lnSpc>
            <a:spcBef>
              <a:spcPct val="0"/>
            </a:spcBef>
            <a:spcAft>
              <a:spcPct val="35000"/>
            </a:spcAft>
            <a:buNone/>
          </a:pPr>
          <a:r>
            <a:rPr lang="en-GB" sz="2500" kern="1200"/>
            <a:t>An acknowledgement that you have referred to (cited) information from published sources in your own work.</a:t>
          </a:r>
          <a:endParaRPr lang="en-US" sz="2500" kern="1200"/>
        </a:p>
      </dsp:txBody>
      <dsp:txXfrm>
        <a:off x="1771051" y="830579"/>
        <a:ext cx="5445364" cy="1533378"/>
      </dsp:txXfrm>
    </dsp:sp>
    <dsp:sp modelId="{EE38B798-9C98-4B0F-9020-EE73DD091850}">
      <dsp:nvSpPr>
        <dsp:cNvPr id="0" name=""/>
        <dsp:cNvSpPr/>
      </dsp:nvSpPr>
      <dsp:spPr>
        <a:xfrm>
          <a:off x="0" y="2747302"/>
          <a:ext cx="7216416" cy="15333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0FEEDB-B1FD-4BDD-A9F6-0ED1CC54FE8D}">
      <dsp:nvSpPr>
        <dsp:cNvPr id="0" name=""/>
        <dsp:cNvSpPr/>
      </dsp:nvSpPr>
      <dsp:spPr>
        <a:xfrm>
          <a:off x="463846" y="3092312"/>
          <a:ext cx="843357" cy="8433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B0374D-F009-4D91-9E30-9F34EEFBCFCB}">
      <dsp:nvSpPr>
        <dsp:cNvPr id="0" name=""/>
        <dsp:cNvSpPr/>
      </dsp:nvSpPr>
      <dsp:spPr>
        <a:xfrm>
          <a:off x="1771051" y="2747302"/>
          <a:ext cx="5445364" cy="1533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283" tIns="162283" rIns="162283" bIns="162283" numCol="1" spcCol="1270" anchor="ctr" anchorCtr="0">
          <a:noAutofit/>
        </a:bodyPr>
        <a:lstStyle/>
        <a:p>
          <a:pPr marL="0" lvl="0" indent="0" algn="l" defTabSz="1111250">
            <a:lnSpc>
              <a:spcPct val="90000"/>
            </a:lnSpc>
            <a:spcBef>
              <a:spcPct val="0"/>
            </a:spcBef>
            <a:spcAft>
              <a:spcPct val="35000"/>
            </a:spcAft>
            <a:buNone/>
          </a:pPr>
          <a:r>
            <a:rPr lang="en-GB" sz="2500" kern="1200"/>
            <a:t>In other words, it is recognition that you have borrowed other people’s work, ideas or opinions.</a:t>
          </a:r>
          <a:endParaRPr lang="en-US" sz="2500" kern="1200"/>
        </a:p>
      </dsp:txBody>
      <dsp:txXfrm>
        <a:off x="1771051" y="2747302"/>
        <a:ext cx="5445364" cy="1533378"/>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DE93CD-AAD3-4264-BA61-B5A51F8A6162}">
      <dsp:nvSpPr>
        <dsp:cNvPr id="0" name=""/>
        <dsp:cNvSpPr/>
      </dsp:nvSpPr>
      <dsp:spPr>
        <a:xfrm>
          <a:off x="0" y="0"/>
          <a:ext cx="5988574" cy="108378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To show the range of sources you have used in your assignment, and that they are relevant and trustworthy</a:t>
          </a:r>
          <a:endParaRPr lang="en-US" sz="1800" kern="1200"/>
        </a:p>
      </dsp:txBody>
      <dsp:txXfrm>
        <a:off x="31743" y="31743"/>
        <a:ext cx="4727500" cy="1020303"/>
      </dsp:txXfrm>
    </dsp:sp>
    <dsp:sp modelId="{AA2598EE-1124-42D2-AE3B-25CC6F1C55E2}">
      <dsp:nvSpPr>
        <dsp:cNvPr id="0" name=""/>
        <dsp:cNvSpPr/>
      </dsp:nvSpPr>
      <dsp:spPr>
        <a:xfrm>
          <a:off x="501543" y="1280842"/>
          <a:ext cx="5988574" cy="1083789"/>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To provide published evidence to support your own ideas/argument/point of view or give examples, making your work more credible</a:t>
          </a:r>
          <a:endParaRPr lang="en-US" sz="1800" kern="1200"/>
        </a:p>
      </dsp:txBody>
      <dsp:txXfrm>
        <a:off x="533286" y="1312585"/>
        <a:ext cx="4719081" cy="1020303"/>
      </dsp:txXfrm>
    </dsp:sp>
    <dsp:sp modelId="{E87D83B1-2E70-45F0-A6E8-CA88DE39D58A}">
      <dsp:nvSpPr>
        <dsp:cNvPr id="0" name=""/>
        <dsp:cNvSpPr/>
      </dsp:nvSpPr>
      <dsp:spPr>
        <a:xfrm>
          <a:off x="995600" y="2561685"/>
          <a:ext cx="5988574" cy="108378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Avoiding plagiarism - using other people’s work and ideas as your own without acknowledgement</a:t>
          </a:r>
          <a:endParaRPr lang="en-US" sz="1800" kern="1200"/>
        </a:p>
      </dsp:txBody>
      <dsp:txXfrm>
        <a:off x="1027343" y="2593428"/>
        <a:ext cx="4726567" cy="1020303"/>
      </dsp:txXfrm>
    </dsp:sp>
    <dsp:sp modelId="{65949BE5-6BC1-4FF9-B017-83DBAF0C7329}">
      <dsp:nvSpPr>
        <dsp:cNvPr id="0" name=""/>
        <dsp:cNvSpPr/>
      </dsp:nvSpPr>
      <dsp:spPr>
        <a:xfrm>
          <a:off x="1497143" y="3842528"/>
          <a:ext cx="5988574" cy="108378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Part of the marking scheme.</a:t>
          </a:r>
          <a:endParaRPr lang="en-US" sz="1800" kern="1200"/>
        </a:p>
      </dsp:txBody>
      <dsp:txXfrm>
        <a:off x="1528886" y="3874271"/>
        <a:ext cx="4719081" cy="1020303"/>
      </dsp:txXfrm>
    </dsp:sp>
    <dsp:sp modelId="{82EE41EE-95BD-4B69-8D8D-67724E781494}">
      <dsp:nvSpPr>
        <dsp:cNvPr id="0" name=""/>
        <dsp:cNvSpPr/>
      </dsp:nvSpPr>
      <dsp:spPr>
        <a:xfrm>
          <a:off x="5284110" y="830084"/>
          <a:ext cx="704463" cy="70446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5442614" y="830084"/>
        <a:ext cx="387455" cy="530108"/>
      </dsp:txXfrm>
    </dsp:sp>
    <dsp:sp modelId="{40D76935-FC2C-4CBC-A380-6291D11534DE}">
      <dsp:nvSpPr>
        <dsp:cNvPr id="0" name=""/>
        <dsp:cNvSpPr/>
      </dsp:nvSpPr>
      <dsp:spPr>
        <a:xfrm>
          <a:off x="5785654" y="2110927"/>
          <a:ext cx="704463" cy="704463"/>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5944158" y="2110927"/>
        <a:ext cx="387455" cy="530108"/>
      </dsp:txXfrm>
    </dsp:sp>
    <dsp:sp modelId="{B176126D-C261-4475-91F7-4318B202B09C}">
      <dsp:nvSpPr>
        <dsp:cNvPr id="0" name=""/>
        <dsp:cNvSpPr/>
      </dsp:nvSpPr>
      <dsp:spPr>
        <a:xfrm>
          <a:off x="6279711" y="3391769"/>
          <a:ext cx="704463" cy="704463"/>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6438215" y="3391769"/>
        <a:ext cx="387455" cy="53010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E5C7B3-5735-4E00-B4DD-01D2149167CD}">
      <dsp:nvSpPr>
        <dsp:cNvPr id="0" name=""/>
        <dsp:cNvSpPr/>
      </dsp:nvSpPr>
      <dsp:spPr>
        <a:xfrm>
          <a:off x="0" y="623"/>
          <a:ext cx="7216416" cy="146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32CA81-A983-43DC-8AD2-D41459BA485B}">
      <dsp:nvSpPr>
        <dsp:cNvPr id="0" name=""/>
        <dsp:cNvSpPr/>
      </dsp:nvSpPr>
      <dsp:spPr>
        <a:xfrm>
          <a:off x="441651" y="329124"/>
          <a:ext cx="803001" cy="8030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65366D-1C48-4EE9-B38F-F023AC3E80D2}">
      <dsp:nvSpPr>
        <dsp:cNvPr id="0" name=""/>
        <dsp:cNvSpPr/>
      </dsp:nvSpPr>
      <dsp:spPr>
        <a:xfrm>
          <a:off x="1686304" y="623"/>
          <a:ext cx="5530111" cy="146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17" tIns="154517" rIns="154517" bIns="154517" numCol="1" spcCol="1270" anchor="ctr" anchorCtr="0">
          <a:noAutofit/>
        </a:bodyPr>
        <a:lstStyle/>
        <a:p>
          <a:pPr marL="0" lvl="0" indent="0" algn="l" defTabSz="1111250">
            <a:lnSpc>
              <a:spcPct val="90000"/>
            </a:lnSpc>
            <a:spcBef>
              <a:spcPct val="0"/>
            </a:spcBef>
            <a:spcAft>
              <a:spcPct val="35000"/>
            </a:spcAft>
            <a:buNone/>
          </a:pPr>
          <a:r>
            <a:rPr lang="en-GB" sz="2500" kern="1200"/>
            <a:t>To help a reader to trace the sources you have used</a:t>
          </a:r>
          <a:endParaRPr lang="en-US" sz="2500" kern="1200"/>
        </a:p>
      </dsp:txBody>
      <dsp:txXfrm>
        <a:off x="1686304" y="623"/>
        <a:ext cx="5530111" cy="1460003"/>
      </dsp:txXfrm>
    </dsp:sp>
    <dsp:sp modelId="{9EE63884-6DEB-4189-AACB-8009EE2FEDF6}">
      <dsp:nvSpPr>
        <dsp:cNvPr id="0" name=""/>
        <dsp:cNvSpPr/>
      </dsp:nvSpPr>
      <dsp:spPr>
        <a:xfrm>
          <a:off x="0" y="1825628"/>
          <a:ext cx="7216416" cy="146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BB71E5-1904-40EA-8F20-FD83F3D41CED}">
      <dsp:nvSpPr>
        <dsp:cNvPr id="0" name=""/>
        <dsp:cNvSpPr/>
      </dsp:nvSpPr>
      <dsp:spPr>
        <a:xfrm>
          <a:off x="441651" y="2154129"/>
          <a:ext cx="803001" cy="8030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EE4785-8B8A-4572-8DE0-8B70BC3F932A}">
      <dsp:nvSpPr>
        <dsp:cNvPr id="0" name=""/>
        <dsp:cNvSpPr/>
      </dsp:nvSpPr>
      <dsp:spPr>
        <a:xfrm>
          <a:off x="1686304" y="1825628"/>
          <a:ext cx="5530111" cy="146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17" tIns="154517" rIns="154517" bIns="154517" numCol="1" spcCol="1270" anchor="ctr" anchorCtr="0">
          <a:noAutofit/>
        </a:bodyPr>
        <a:lstStyle/>
        <a:p>
          <a:pPr marL="0" lvl="0" indent="0" algn="l" defTabSz="1111250">
            <a:lnSpc>
              <a:spcPct val="90000"/>
            </a:lnSpc>
            <a:spcBef>
              <a:spcPct val="0"/>
            </a:spcBef>
            <a:spcAft>
              <a:spcPct val="35000"/>
            </a:spcAft>
            <a:buNone/>
          </a:pPr>
          <a:r>
            <a:rPr lang="en-GB" sz="2500" kern="1200"/>
            <a:t>To help you to retrace sources used in the past</a:t>
          </a:r>
          <a:endParaRPr lang="en-US" sz="2500" kern="1200"/>
        </a:p>
      </dsp:txBody>
      <dsp:txXfrm>
        <a:off x="1686304" y="1825628"/>
        <a:ext cx="5530111" cy="1460003"/>
      </dsp:txXfrm>
    </dsp:sp>
    <dsp:sp modelId="{BF7281FF-ECFB-4965-A035-C048F46A6771}">
      <dsp:nvSpPr>
        <dsp:cNvPr id="0" name=""/>
        <dsp:cNvSpPr/>
      </dsp:nvSpPr>
      <dsp:spPr>
        <a:xfrm>
          <a:off x="0" y="3650632"/>
          <a:ext cx="7216416" cy="146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CBDD19-8811-4300-9E2F-E339A6512AFD}">
      <dsp:nvSpPr>
        <dsp:cNvPr id="0" name=""/>
        <dsp:cNvSpPr/>
      </dsp:nvSpPr>
      <dsp:spPr>
        <a:xfrm>
          <a:off x="441651" y="3979133"/>
          <a:ext cx="803001" cy="8030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0AC364-2174-4538-BCE0-E1673A44930D}">
      <dsp:nvSpPr>
        <dsp:cNvPr id="0" name=""/>
        <dsp:cNvSpPr/>
      </dsp:nvSpPr>
      <dsp:spPr>
        <a:xfrm>
          <a:off x="1686304" y="3650632"/>
          <a:ext cx="5530111" cy="146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17" tIns="154517" rIns="154517" bIns="154517" numCol="1" spcCol="1270" anchor="ctr" anchorCtr="0">
          <a:noAutofit/>
        </a:bodyPr>
        <a:lstStyle/>
        <a:p>
          <a:pPr marL="0" lvl="0" indent="0" algn="l" defTabSz="1111250">
            <a:lnSpc>
              <a:spcPct val="90000"/>
            </a:lnSpc>
            <a:spcBef>
              <a:spcPct val="0"/>
            </a:spcBef>
            <a:spcAft>
              <a:spcPct val="35000"/>
            </a:spcAft>
            <a:buNone/>
          </a:pPr>
          <a:r>
            <a:rPr lang="en-GB" sz="2500" kern="1200"/>
            <a:t>To help markers to examine the validity of sources they may not be familiar with.</a:t>
          </a:r>
          <a:endParaRPr lang="en-US" sz="2500" kern="1200"/>
        </a:p>
      </dsp:txBody>
      <dsp:txXfrm>
        <a:off x="1686304" y="3650632"/>
        <a:ext cx="5530111" cy="1460003"/>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99A96A-16C1-487B-929E-25AF60E76A87}">
      <dsp:nvSpPr>
        <dsp:cNvPr id="0" name=""/>
        <dsp:cNvSpPr/>
      </dsp:nvSpPr>
      <dsp:spPr>
        <a:xfrm>
          <a:off x="0" y="2121"/>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AB2430-60A6-4F93-A79C-F40C0DA492B8}">
      <dsp:nvSpPr>
        <dsp:cNvPr id="0" name=""/>
        <dsp:cNvSpPr/>
      </dsp:nvSpPr>
      <dsp:spPr>
        <a:xfrm>
          <a:off x="325236" y="244032"/>
          <a:ext cx="591338" cy="59133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2E61FD-A064-4C64-9D5E-6A005A76E341}">
      <dsp:nvSpPr>
        <dsp:cNvPr id="0" name=""/>
        <dsp:cNvSpPr/>
      </dsp:nvSpPr>
      <dsp:spPr>
        <a:xfrm>
          <a:off x="1241811" y="2121"/>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977900">
            <a:lnSpc>
              <a:spcPct val="90000"/>
            </a:lnSpc>
            <a:spcBef>
              <a:spcPct val="0"/>
            </a:spcBef>
            <a:spcAft>
              <a:spcPct val="35000"/>
            </a:spcAft>
            <a:buNone/>
          </a:pPr>
          <a:r>
            <a:rPr lang="en-GB" sz="2200" kern="1200"/>
            <a:t>A particular theory, argument or viewpoint</a:t>
          </a:r>
          <a:endParaRPr lang="en-US" sz="2200" kern="1200"/>
        </a:p>
      </dsp:txBody>
      <dsp:txXfrm>
        <a:off x="1241811" y="2121"/>
        <a:ext cx="5974604" cy="1075161"/>
      </dsp:txXfrm>
    </dsp:sp>
    <dsp:sp modelId="{5F595EE8-028F-4987-8FEC-1469D3B7911A}">
      <dsp:nvSpPr>
        <dsp:cNvPr id="0" name=""/>
        <dsp:cNvSpPr/>
      </dsp:nvSpPr>
      <dsp:spPr>
        <a:xfrm>
          <a:off x="0" y="1346073"/>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091615-CD0D-4F88-9B4C-58FE9A3A62AB}">
      <dsp:nvSpPr>
        <dsp:cNvPr id="0" name=""/>
        <dsp:cNvSpPr/>
      </dsp:nvSpPr>
      <dsp:spPr>
        <a:xfrm>
          <a:off x="325236" y="1587984"/>
          <a:ext cx="591338" cy="5913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593374-23C7-403C-8831-67F9C0E90665}">
      <dsp:nvSpPr>
        <dsp:cNvPr id="0" name=""/>
        <dsp:cNvSpPr/>
      </dsp:nvSpPr>
      <dsp:spPr>
        <a:xfrm>
          <a:off x="1241811" y="1346073"/>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977900">
            <a:lnSpc>
              <a:spcPct val="90000"/>
            </a:lnSpc>
            <a:spcBef>
              <a:spcPct val="0"/>
            </a:spcBef>
            <a:spcAft>
              <a:spcPct val="35000"/>
            </a:spcAft>
            <a:buNone/>
          </a:pPr>
          <a:r>
            <a:rPr lang="en-GB" sz="2200" kern="1200"/>
            <a:t>Statistics, examples, case studies</a:t>
          </a:r>
          <a:endParaRPr lang="en-US" sz="2200" kern="1200"/>
        </a:p>
      </dsp:txBody>
      <dsp:txXfrm>
        <a:off x="1241811" y="1346073"/>
        <a:ext cx="5974604" cy="1075161"/>
      </dsp:txXfrm>
    </dsp:sp>
    <dsp:sp modelId="{7ED5D070-527C-449B-994D-3823AFBCD859}">
      <dsp:nvSpPr>
        <dsp:cNvPr id="0" name=""/>
        <dsp:cNvSpPr/>
      </dsp:nvSpPr>
      <dsp:spPr>
        <a:xfrm>
          <a:off x="0" y="2690025"/>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7FDCC0-2B99-41F0-A7F9-A4A2F5E8A823}">
      <dsp:nvSpPr>
        <dsp:cNvPr id="0" name=""/>
        <dsp:cNvSpPr/>
      </dsp:nvSpPr>
      <dsp:spPr>
        <a:xfrm>
          <a:off x="325236" y="2931936"/>
          <a:ext cx="591338" cy="59133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8D6C5A-B37B-4EE3-973F-CFE1CA395D17}">
      <dsp:nvSpPr>
        <dsp:cNvPr id="0" name=""/>
        <dsp:cNvSpPr/>
      </dsp:nvSpPr>
      <dsp:spPr>
        <a:xfrm>
          <a:off x="1241811" y="2690025"/>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977900">
            <a:lnSpc>
              <a:spcPct val="90000"/>
            </a:lnSpc>
            <a:spcBef>
              <a:spcPct val="0"/>
            </a:spcBef>
            <a:spcAft>
              <a:spcPct val="35000"/>
            </a:spcAft>
            <a:buNone/>
          </a:pPr>
          <a:r>
            <a:rPr lang="en-GB" sz="2200" kern="1200"/>
            <a:t>“Direct quotations” – (writer’s exact words) Use sparingly!</a:t>
          </a:r>
          <a:endParaRPr lang="en-US" sz="2200" kern="1200"/>
        </a:p>
      </dsp:txBody>
      <dsp:txXfrm>
        <a:off x="1241811" y="2690025"/>
        <a:ext cx="5974604" cy="1075161"/>
      </dsp:txXfrm>
    </dsp:sp>
    <dsp:sp modelId="{0AE52AEA-8289-495F-9B16-0A8C1CDA2C2A}">
      <dsp:nvSpPr>
        <dsp:cNvPr id="0" name=""/>
        <dsp:cNvSpPr/>
      </dsp:nvSpPr>
      <dsp:spPr>
        <a:xfrm>
          <a:off x="0" y="4033977"/>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527BE4-2A98-401F-A1C0-09F0F65AC201}">
      <dsp:nvSpPr>
        <dsp:cNvPr id="0" name=""/>
        <dsp:cNvSpPr/>
      </dsp:nvSpPr>
      <dsp:spPr>
        <a:xfrm>
          <a:off x="325236" y="4275888"/>
          <a:ext cx="591338" cy="59133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FC17B9-1814-46A9-AE27-C1730E5DC602}">
      <dsp:nvSpPr>
        <dsp:cNvPr id="0" name=""/>
        <dsp:cNvSpPr/>
      </dsp:nvSpPr>
      <dsp:spPr>
        <a:xfrm>
          <a:off x="1241811" y="4033977"/>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977900">
            <a:lnSpc>
              <a:spcPct val="90000"/>
            </a:lnSpc>
            <a:spcBef>
              <a:spcPct val="0"/>
            </a:spcBef>
            <a:spcAft>
              <a:spcPct val="35000"/>
            </a:spcAft>
            <a:buNone/>
          </a:pPr>
          <a:r>
            <a:rPr lang="en-GB" sz="2200" kern="1200"/>
            <a:t>Paraphrasing.</a:t>
          </a:r>
          <a:endParaRPr lang="en-US" sz="2200" kern="1200"/>
        </a:p>
      </dsp:txBody>
      <dsp:txXfrm>
        <a:off x="1241811" y="4033977"/>
        <a:ext cx="5974604" cy="1075161"/>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4FDCB0-95AF-4B51-93E0-EA1B52A898B0}">
      <dsp:nvSpPr>
        <dsp:cNvPr id="0" name=""/>
        <dsp:cNvSpPr/>
      </dsp:nvSpPr>
      <dsp:spPr>
        <a:xfrm>
          <a:off x="0" y="3993"/>
          <a:ext cx="7216416" cy="850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C403EB-AE02-48CB-99D1-C2E9F04667B6}">
      <dsp:nvSpPr>
        <dsp:cNvPr id="0" name=""/>
        <dsp:cNvSpPr/>
      </dsp:nvSpPr>
      <dsp:spPr>
        <a:xfrm>
          <a:off x="257290" y="195365"/>
          <a:ext cx="467800" cy="467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5C82F6-161D-4AD7-ABCB-C245D8B5121A}">
      <dsp:nvSpPr>
        <dsp:cNvPr id="0" name=""/>
        <dsp:cNvSpPr/>
      </dsp:nvSpPr>
      <dsp:spPr>
        <a:xfrm>
          <a:off x="982380" y="3993"/>
          <a:ext cx="6234035" cy="85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16" tIns="90016" rIns="90016" bIns="90016" numCol="1" spcCol="1270" anchor="ctr" anchorCtr="0">
          <a:noAutofit/>
        </a:bodyPr>
        <a:lstStyle/>
        <a:p>
          <a:pPr marL="0" lvl="0" indent="0" algn="l" defTabSz="711200">
            <a:lnSpc>
              <a:spcPct val="90000"/>
            </a:lnSpc>
            <a:spcBef>
              <a:spcPct val="0"/>
            </a:spcBef>
            <a:spcAft>
              <a:spcPct val="35000"/>
            </a:spcAft>
            <a:buNone/>
          </a:pPr>
          <a:r>
            <a:rPr lang="en-GB" sz="1600" kern="1200"/>
            <a:t>You will </a:t>
          </a:r>
          <a:r>
            <a:rPr lang="en-GB" sz="1600" b="1" kern="1200"/>
            <a:t>ALWAYS</a:t>
          </a:r>
          <a:r>
            <a:rPr lang="en-GB" sz="1600" kern="1200"/>
            <a:t> receive more marks when you paraphrase or summarise information</a:t>
          </a:r>
          <a:endParaRPr lang="en-US" sz="1600" kern="1200"/>
        </a:p>
      </dsp:txBody>
      <dsp:txXfrm>
        <a:off x="982380" y="3993"/>
        <a:ext cx="6234035" cy="850545"/>
      </dsp:txXfrm>
    </dsp:sp>
    <dsp:sp modelId="{FD68D321-9F3F-414B-A1EC-D63F85682FDC}">
      <dsp:nvSpPr>
        <dsp:cNvPr id="0" name=""/>
        <dsp:cNvSpPr/>
      </dsp:nvSpPr>
      <dsp:spPr>
        <a:xfrm>
          <a:off x="0" y="1067175"/>
          <a:ext cx="7216416" cy="850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712CA9-9E21-4715-8E1D-08FE3AC541C9}">
      <dsp:nvSpPr>
        <dsp:cNvPr id="0" name=""/>
        <dsp:cNvSpPr/>
      </dsp:nvSpPr>
      <dsp:spPr>
        <a:xfrm>
          <a:off x="257290" y="1258547"/>
          <a:ext cx="467800" cy="467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524173-44EF-41DE-84D2-3393FDF65021}">
      <dsp:nvSpPr>
        <dsp:cNvPr id="0" name=""/>
        <dsp:cNvSpPr/>
      </dsp:nvSpPr>
      <dsp:spPr>
        <a:xfrm>
          <a:off x="982380" y="1067175"/>
          <a:ext cx="6234035" cy="85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16" tIns="90016" rIns="90016" bIns="90016" numCol="1" spcCol="1270" anchor="ctr" anchorCtr="0">
          <a:noAutofit/>
        </a:bodyPr>
        <a:lstStyle/>
        <a:p>
          <a:pPr marL="0" lvl="0" indent="0" algn="l" defTabSz="711200">
            <a:lnSpc>
              <a:spcPct val="90000"/>
            </a:lnSpc>
            <a:spcBef>
              <a:spcPct val="0"/>
            </a:spcBef>
            <a:spcAft>
              <a:spcPct val="35000"/>
            </a:spcAft>
            <a:buNone/>
          </a:pPr>
          <a:r>
            <a:rPr lang="en-GB" sz="1600" kern="1200"/>
            <a:t>This means putting information you have read into your own words rather than directly copying word for word</a:t>
          </a:r>
          <a:endParaRPr lang="en-US" sz="1600" kern="1200"/>
        </a:p>
      </dsp:txBody>
      <dsp:txXfrm>
        <a:off x="982380" y="1067175"/>
        <a:ext cx="6234035" cy="850545"/>
      </dsp:txXfrm>
    </dsp:sp>
    <dsp:sp modelId="{14C5B08D-E35E-4753-99C8-B039ED7401A8}">
      <dsp:nvSpPr>
        <dsp:cNvPr id="0" name=""/>
        <dsp:cNvSpPr/>
      </dsp:nvSpPr>
      <dsp:spPr>
        <a:xfrm>
          <a:off x="0" y="2130357"/>
          <a:ext cx="7216416" cy="850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7D451E-66A8-496F-9CDA-EF6E8B02F901}">
      <dsp:nvSpPr>
        <dsp:cNvPr id="0" name=""/>
        <dsp:cNvSpPr/>
      </dsp:nvSpPr>
      <dsp:spPr>
        <a:xfrm>
          <a:off x="257290" y="2321729"/>
          <a:ext cx="467800" cy="467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62BCEE-C502-4C5B-90CD-64ECC2591D93}">
      <dsp:nvSpPr>
        <dsp:cNvPr id="0" name=""/>
        <dsp:cNvSpPr/>
      </dsp:nvSpPr>
      <dsp:spPr>
        <a:xfrm>
          <a:off x="982380" y="2130357"/>
          <a:ext cx="6234035" cy="85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16" tIns="90016" rIns="90016" bIns="90016" numCol="1" spcCol="1270" anchor="ctr" anchorCtr="0">
          <a:noAutofit/>
        </a:bodyPr>
        <a:lstStyle/>
        <a:p>
          <a:pPr marL="0" lvl="0" indent="0" algn="l" defTabSz="711200">
            <a:lnSpc>
              <a:spcPct val="90000"/>
            </a:lnSpc>
            <a:spcBef>
              <a:spcPct val="0"/>
            </a:spcBef>
            <a:spcAft>
              <a:spcPct val="35000"/>
            </a:spcAft>
            <a:buNone/>
          </a:pPr>
          <a:r>
            <a:rPr lang="en-GB" sz="1600" kern="1200"/>
            <a:t>It takes understanding and synthesis to paraphrase, summarise and explain, however…</a:t>
          </a:r>
          <a:endParaRPr lang="en-US" sz="1600" kern="1200"/>
        </a:p>
      </dsp:txBody>
      <dsp:txXfrm>
        <a:off x="982380" y="2130357"/>
        <a:ext cx="6234035" cy="850545"/>
      </dsp:txXfrm>
    </dsp:sp>
    <dsp:sp modelId="{3D22A4E8-7B94-48EE-9250-F50D501516B0}">
      <dsp:nvSpPr>
        <dsp:cNvPr id="0" name=""/>
        <dsp:cNvSpPr/>
      </dsp:nvSpPr>
      <dsp:spPr>
        <a:xfrm>
          <a:off x="0" y="3193539"/>
          <a:ext cx="7216416" cy="850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620E0B-3735-4CF3-A4BF-B479E7528D75}">
      <dsp:nvSpPr>
        <dsp:cNvPr id="0" name=""/>
        <dsp:cNvSpPr/>
      </dsp:nvSpPr>
      <dsp:spPr>
        <a:xfrm>
          <a:off x="257290" y="3384911"/>
          <a:ext cx="467800" cy="4678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DC2170-30E2-4535-9899-6E270553D2FF}">
      <dsp:nvSpPr>
        <dsp:cNvPr id="0" name=""/>
        <dsp:cNvSpPr/>
      </dsp:nvSpPr>
      <dsp:spPr>
        <a:xfrm>
          <a:off x="982380" y="3193539"/>
          <a:ext cx="6234035" cy="85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16" tIns="90016" rIns="90016" bIns="90016" numCol="1" spcCol="1270" anchor="ctr" anchorCtr="0">
          <a:noAutofit/>
        </a:bodyPr>
        <a:lstStyle/>
        <a:p>
          <a:pPr marL="0" lvl="0" indent="0" algn="l" defTabSz="711200">
            <a:lnSpc>
              <a:spcPct val="90000"/>
            </a:lnSpc>
            <a:spcBef>
              <a:spcPct val="0"/>
            </a:spcBef>
            <a:spcAft>
              <a:spcPct val="35000"/>
            </a:spcAft>
            <a:buNone/>
          </a:pPr>
          <a:r>
            <a:rPr lang="en-GB" sz="1600" b="1" kern="1200"/>
            <a:t>ANYONE</a:t>
          </a:r>
          <a:r>
            <a:rPr lang="en-GB" sz="1600" kern="1200"/>
            <a:t> can cut and paste information!!</a:t>
          </a:r>
          <a:endParaRPr lang="en-US" sz="1600" kern="1200"/>
        </a:p>
      </dsp:txBody>
      <dsp:txXfrm>
        <a:off x="982380" y="3193539"/>
        <a:ext cx="6234035" cy="850545"/>
      </dsp:txXfrm>
    </dsp:sp>
    <dsp:sp modelId="{3D4902D8-062A-4E4B-B54D-04BD96A9C401}">
      <dsp:nvSpPr>
        <dsp:cNvPr id="0" name=""/>
        <dsp:cNvSpPr/>
      </dsp:nvSpPr>
      <dsp:spPr>
        <a:xfrm>
          <a:off x="0" y="4256721"/>
          <a:ext cx="7216416" cy="850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8BCFC8-8FB8-4FF3-82B6-0784E55B7BB7}">
      <dsp:nvSpPr>
        <dsp:cNvPr id="0" name=""/>
        <dsp:cNvSpPr/>
      </dsp:nvSpPr>
      <dsp:spPr>
        <a:xfrm>
          <a:off x="257290" y="4448093"/>
          <a:ext cx="467800" cy="4678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C9754E-016D-4970-B754-C0DEB561EE80}">
      <dsp:nvSpPr>
        <dsp:cNvPr id="0" name=""/>
        <dsp:cNvSpPr/>
      </dsp:nvSpPr>
      <dsp:spPr>
        <a:xfrm>
          <a:off x="982380" y="4256721"/>
          <a:ext cx="6234035" cy="85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16" tIns="90016" rIns="90016" bIns="90016" numCol="1" spcCol="1270" anchor="ctr" anchorCtr="0">
          <a:noAutofit/>
        </a:bodyPr>
        <a:lstStyle/>
        <a:p>
          <a:pPr marL="0" lvl="0" indent="0" algn="l" defTabSz="711200">
            <a:lnSpc>
              <a:spcPct val="90000"/>
            </a:lnSpc>
            <a:spcBef>
              <a:spcPct val="0"/>
            </a:spcBef>
            <a:spcAft>
              <a:spcPct val="35000"/>
            </a:spcAft>
            <a:buNone/>
          </a:pPr>
          <a:r>
            <a:rPr lang="en-GB" sz="1600" kern="1200"/>
            <a:t>If using direct quotations they must kept to a minimum, </a:t>
          </a:r>
          <a:r>
            <a:rPr lang="en-GB" sz="1600" b="1" kern="1200"/>
            <a:t>ALWAYS</a:t>
          </a:r>
          <a:r>
            <a:rPr lang="en-GB" sz="1600" kern="1200"/>
            <a:t> be in inverted commas and include the page number of the source, where available.</a:t>
          </a:r>
          <a:endParaRPr lang="en-US" sz="1600" kern="1200"/>
        </a:p>
      </dsp:txBody>
      <dsp:txXfrm>
        <a:off x="982380" y="4256721"/>
        <a:ext cx="6234035" cy="850545"/>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948E5A-C7E8-4940-B589-30995A363452}">
      <dsp:nvSpPr>
        <dsp:cNvPr id="0" name=""/>
        <dsp:cNvSpPr/>
      </dsp:nvSpPr>
      <dsp:spPr>
        <a:xfrm>
          <a:off x="0" y="3993"/>
          <a:ext cx="7216416" cy="850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0C1CE2-B3F8-4149-8B33-B25AB1D3C013}">
      <dsp:nvSpPr>
        <dsp:cNvPr id="0" name=""/>
        <dsp:cNvSpPr/>
      </dsp:nvSpPr>
      <dsp:spPr>
        <a:xfrm>
          <a:off x="257290" y="195365"/>
          <a:ext cx="467800" cy="467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B93194-8642-43C8-9741-A3035663B68C}">
      <dsp:nvSpPr>
        <dsp:cNvPr id="0" name=""/>
        <dsp:cNvSpPr/>
      </dsp:nvSpPr>
      <dsp:spPr>
        <a:xfrm>
          <a:off x="982380" y="3993"/>
          <a:ext cx="6234035" cy="85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16" tIns="90016" rIns="90016" bIns="90016" numCol="1" spcCol="1270" anchor="ctr" anchorCtr="0">
          <a:noAutofit/>
        </a:bodyPr>
        <a:lstStyle/>
        <a:p>
          <a:pPr marL="0" lvl="0" indent="0" algn="l" defTabSz="844550">
            <a:lnSpc>
              <a:spcPct val="90000"/>
            </a:lnSpc>
            <a:spcBef>
              <a:spcPct val="0"/>
            </a:spcBef>
            <a:spcAft>
              <a:spcPct val="35000"/>
            </a:spcAft>
            <a:buNone/>
          </a:pPr>
          <a:r>
            <a:rPr lang="en-GB" sz="1900" kern="1200"/>
            <a:t>There are various systems for referencing</a:t>
          </a:r>
          <a:endParaRPr lang="en-US" sz="1900" kern="1200"/>
        </a:p>
      </dsp:txBody>
      <dsp:txXfrm>
        <a:off x="982380" y="3993"/>
        <a:ext cx="6234035" cy="850545"/>
      </dsp:txXfrm>
    </dsp:sp>
    <dsp:sp modelId="{1CD8C53E-9C6C-4A2B-B4C1-5B325743201B}">
      <dsp:nvSpPr>
        <dsp:cNvPr id="0" name=""/>
        <dsp:cNvSpPr/>
      </dsp:nvSpPr>
      <dsp:spPr>
        <a:xfrm>
          <a:off x="0" y="1067175"/>
          <a:ext cx="7216416" cy="850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06B599-257D-441E-9F93-ECEA99841969}">
      <dsp:nvSpPr>
        <dsp:cNvPr id="0" name=""/>
        <dsp:cNvSpPr/>
      </dsp:nvSpPr>
      <dsp:spPr>
        <a:xfrm>
          <a:off x="257290" y="1258547"/>
          <a:ext cx="467800" cy="467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70273C-C1FF-4C1C-B184-E78FCD42049D}">
      <dsp:nvSpPr>
        <dsp:cNvPr id="0" name=""/>
        <dsp:cNvSpPr/>
      </dsp:nvSpPr>
      <dsp:spPr>
        <a:xfrm>
          <a:off x="982380" y="1067175"/>
          <a:ext cx="6234035" cy="85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16" tIns="90016" rIns="90016" bIns="90016" numCol="1" spcCol="1270" anchor="ctr" anchorCtr="0">
          <a:noAutofit/>
        </a:bodyPr>
        <a:lstStyle/>
        <a:p>
          <a:pPr marL="0" lvl="0" indent="0" algn="l" defTabSz="844550">
            <a:lnSpc>
              <a:spcPct val="90000"/>
            </a:lnSpc>
            <a:spcBef>
              <a:spcPct val="0"/>
            </a:spcBef>
            <a:spcAft>
              <a:spcPct val="35000"/>
            </a:spcAft>
            <a:buNone/>
          </a:pPr>
          <a:r>
            <a:rPr lang="en-GB" sz="1900" kern="1200"/>
            <a:t>Harvard Referencing System is what we use</a:t>
          </a:r>
          <a:endParaRPr lang="en-US" sz="1900" kern="1200"/>
        </a:p>
      </dsp:txBody>
      <dsp:txXfrm>
        <a:off x="982380" y="1067175"/>
        <a:ext cx="6234035" cy="850545"/>
      </dsp:txXfrm>
    </dsp:sp>
    <dsp:sp modelId="{2407C11F-E621-443E-9FE9-87BD84DE5EEB}">
      <dsp:nvSpPr>
        <dsp:cNvPr id="0" name=""/>
        <dsp:cNvSpPr/>
      </dsp:nvSpPr>
      <dsp:spPr>
        <a:xfrm>
          <a:off x="0" y="2130357"/>
          <a:ext cx="7216416" cy="850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E5068D-6A5F-462C-90D3-F8200E9DA459}">
      <dsp:nvSpPr>
        <dsp:cNvPr id="0" name=""/>
        <dsp:cNvSpPr/>
      </dsp:nvSpPr>
      <dsp:spPr>
        <a:xfrm>
          <a:off x="257290" y="2321729"/>
          <a:ext cx="467800" cy="467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95F404-2F06-47F8-8A6E-6131C6CADB20}">
      <dsp:nvSpPr>
        <dsp:cNvPr id="0" name=""/>
        <dsp:cNvSpPr/>
      </dsp:nvSpPr>
      <dsp:spPr>
        <a:xfrm>
          <a:off x="982380" y="2130357"/>
          <a:ext cx="6234035" cy="85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16" tIns="90016" rIns="90016" bIns="90016" numCol="1" spcCol="1270" anchor="ctr" anchorCtr="0">
          <a:noAutofit/>
        </a:bodyPr>
        <a:lstStyle/>
        <a:p>
          <a:pPr marL="0" lvl="0" indent="0" algn="l" defTabSz="844550">
            <a:lnSpc>
              <a:spcPct val="90000"/>
            </a:lnSpc>
            <a:spcBef>
              <a:spcPct val="0"/>
            </a:spcBef>
            <a:spcAft>
              <a:spcPct val="35000"/>
            </a:spcAft>
            <a:buNone/>
          </a:pPr>
          <a:r>
            <a:rPr lang="en-GB" sz="1900" kern="1200"/>
            <a:t>We are required to provide…</a:t>
          </a:r>
          <a:endParaRPr lang="en-US" sz="1900" kern="1200"/>
        </a:p>
      </dsp:txBody>
      <dsp:txXfrm>
        <a:off x="982380" y="2130357"/>
        <a:ext cx="6234035" cy="850545"/>
      </dsp:txXfrm>
    </dsp:sp>
    <dsp:sp modelId="{724992CB-F816-4CE0-B10D-B1AE3697873B}">
      <dsp:nvSpPr>
        <dsp:cNvPr id="0" name=""/>
        <dsp:cNvSpPr/>
      </dsp:nvSpPr>
      <dsp:spPr>
        <a:xfrm>
          <a:off x="0" y="3193539"/>
          <a:ext cx="7216416" cy="850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77519D-AC50-48C0-9D48-712B459CC98C}">
      <dsp:nvSpPr>
        <dsp:cNvPr id="0" name=""/>
        <dsp:cNvSpPr/>
      </dsp:nvSpPr>
      <dsp:spPr>
        <a:xfrm>
          <a:off x="257290" y="3384911"/>
          <a:ext cx="467800" cy="4678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EFAC17-5EA1-411D-966E-09704204127B}">
      <dsp:nvSpPr>
        <dsp:cNvPr id="0" name=""/>
        <dsp:cNvSpPr/>
      </dsp:nvSpPr>
      <dsp:spPr>
        <a:xfrm>
          <a:off x="982380" y="3193539"/>
          <a:ext cx="6234035" cy="85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16" tIns="90016" rIns="90016" bIns="90016" numCol="1" spcCol="1270" anchor="ctr" anchorCtr="0">
          <a:noAutofit/>
        </a:bodyPr>
        <a:lstStyle/>
        <a:p>
          <a:pPr marL="0" lvl="0" indent="0" algn="l" defTabSz="844550">
            <a:lnSpc>
              <a:spcPct val="90000"/>
            </a:lnSpc>
            <a:spcBef>
              <a:spcPct val="0"/>
            </a:spcBef>
            <a:spcAft>
              <a:spcPct val="35000"/>
            </a:spcAft>
            <a:buNone/>
          </a:pPr>
          <a:r>
            <a:rPr lang="en-GB" sz="1900" kern="1200"/>
            <a:t>Brief details only, within the main body of the assignment.</a:t>
          </a:r>
          <a:endParaRPr lang="en-US" sz="1900" kern="1200"/>
        </a:p>
      </dsp:txBody>
      <dsp:txXfrm>
        <a:off x="982380" y="3193539"/>
        <a:ext cx="6234035" cy="850545"/>
      </dsp:txXfrm>
    </dsp:sp>
    <dsp:sp modelId="{2F820A71-0BC9-4593-8BC3-3613B53D7E73}">
      <dsp:nvSpPr>
        <dsp:cNvPr id="0" name=""/>
        <dsp:cNvSpPr/>
      </dsp:nvSpPr>
      <dsp:spPr>
        <a:xfrm>
          <a:off x="0" y="4256721"/>
          <a:ext cx="7216416" cy="850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6B93FA-EE03-489A-A914-9FD790FA7EB5}">
      <dsp:nvSpPr>
        <dsp:cNvPr id="0" name=""/>
        <dsp:cNvSpPr/>
      </dsp:nvSpPr>
      <dsp:spPr>
        <a:xfrm>
          <a:off x="257290" y="4448093"/>
          <a:ext cx="467800" cy="4678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0F41A8-229B-49D0-8A35-5B8BEC6880C5}">
      <dsp:nvSpPr>
        <dsp:cNvPr id="0" name=""/>
        <dsp:cNvSpPr/>
      </dsp:nvSpPr>
      <dsp:spPr>
        <a:xfrm>
          <a:off x="982380" y="4256721"/>
          <a:ext cx="6234035" cy="85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16" tIns="90016" rIns="90016" bIns="90016" numCol="1" spcCol="1270" anchor="ctr" anchorCtr="0">
          <a:noAutofit/>
        </a:bodyPr>
        <a:lstStyle/>
        <a:p>
          <a:pPr marL="0" lvl="0" indent="0" algn="l" defTabSz="844550">
            <a:lnSpc>
              <a:spcPct val="90000"/>
            </a:lnSpc>
            <a:spcBef>
              <a:spcPct val="0"/>
            </a:spcBef>
            <a:spcAft>
              <a:spcPct val="35000"/>
            </a:spcAft>
            <a:buNone/>
          </a:pPr>
          <a:r>
            <a:rPr lang="en-GB" sz="1900" kern="1200"/>
            <a:t>Full details, in the reference list at the end of your assignment.</a:t>
          </a:r>
          <a:endParaRPr lang="en-US" sz="1900" kern="1200"/>
        </a:p>
      </dsp:txBody>
      <dsp:txXfrm>
        <a:off x="982380" y="4256721"/>
        <a:ext cx="6234035" cy="850545"/>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B37D6A-8166-44F1-AAC2-E9CE1973678B}">
      <dsp:nvSpPr>
        <dsp:cNvPr id="0" name=""/>
        <dsp:cNvSpPr/>
      </dsp:nvSpPr>
      <dsp:spPr>
        <a:xfrm>
          <a:off x="0" y="830579"/>
          <a:ext cx="7216416" cy="15333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97198C-D71A-4661-89D3-3C68E9791E57}">
      <dsp:nvSpPr>
        <dsp:cNvPr id="0" name=""/>
        <dsp:cNvSpPr/>
      </dsp:nvSpPr>
      <dsp:spPr>
        <a:xfrm>
          <a:off x="463846" y="1175589"/>
          <a:ext cx="843357" cy="8433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DA2429-930C-457E-943C-9C3F6096595E}">
      <dsp:nvSpPr>
        <dsp:cNvPr id="0" name=""/>
        <dsp:cNvSpPr/>
      </dsp:nvSpPr>
      <dsp:spPr>
        <a:xfrm>
          <a:off x="1771051" y="830579"/>
          <a:ext cx="5445364" cy="1533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283" tIns="162283" rIns="162283" bIns="162283" numCol="1" spcCol="1270" anchor="ctr" anchorCtr="0">
          <a:noAutofit/>
        </a:bodyPr>
        <a:lstStyle/>
        <a:p>
          <a:pPr marL="0" lvl="0" indent="0" algn="l" defTabSz="1111250">
            <a:lnSpc>
              <a:spcPct val="90000"/>
            </a:lnSpc>
            <a:spcBef>
              <a:spcPct val="0"/>
            </a:spcBef>
            <a:spcAft>
              <a:spcPct val="35000"/>
            </a:spcAft>
            <a:buNone/>
          </a:pPr>
          <a:r>
            <a:rPr lang="en-GB" sz="2500" kern="1200" dirty="0"/>
            <a:t>Provide brief information about the source in the main body – </a:t>
          </a:r>
          <a:r>
            <a:rPr lang="en-GB" sz="2500" b="1" kern="1200" dirty="0">
              <a:solidFill>
                <a:schemeClr val="accent6"/>
              </a:solidFill>
            </a:rPr>
            <a:t>A Citation</a:t>
          </a:r>
          <a:endParaRPr lang="en-US" sz="2500" b="1" kern="1200" dirty="0">
            <a:solidFill>
              <a:schemeClr val="accent6"/>
            </a:solidFill>
          </a:endParaRPr>
        </a:p>
      </dsp:txBody>
      <dsp:txXfrm>
        <a:off x="1771051" y="830579"/>
        <a:ext cx="5445364" cy="1533378"/>
      </dsp:txXfrm>
    </dsp:sp>
    <dsp:sp modelId="{73E143B1-5D8F-4A49-838D-78771CA8647C}">
      <dsp:nvSpPr>
        <dsp:cNvPr id="0" name=""/>
        <dsp:cNvSpPr/>
      </dsp:nvSpPr>
      <dsp:spPr>
        <a:xfrm>
          <a:off x="0" y="2747302"/>
          <a:ext cx="7216416" cy="15333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97E600-BF34-467A-A01B-860F63EDE8BE}">
      <dsp:nvSpPr>
        <dsp:cNvPr id="0" name=""/>
        <dsp:cNvSpPr/>
      </dsp:nvSpPr>
      <dsp:spPr>
        <a:xfrm>
          <a:off x="463846" y="3092312"/>
          <a:ext cx="843357" cy="8433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DC26EF-67CE-418E-9820-D93242F82E63}">
      <dsp:nvSpPr>
        <dsp:cNvPr id="0" name=""/>
        <dsp:cNvSpPr/>
      </dsp:nvSpPr>
      <dsp:spPr>
        <a:xfrm>
          <a:off x="1771051" y="2747302"/>
          <a:ext cx="5445364" cy="1533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283" tIns="162283" rIns="162283" bIns="162283" numCol="1" spcCol="1270" anchor="ctr" anchorCtr="0">
          <a:noAutofit/>
        </a:bodyPr>
        <a:lstStyle/>
        <a:p>
          <a:pPr marL="0" lvl="0" indent="0" algn="l" defTabSz="1111250">
            <a:lnSpc>
              <a:spcPct val="90000"/>
            </a:lnSpc>
            <a:spcBef>
              <a:spcPct val="0"/>
            </a:spcBef>
            <a:spcAft>
              <a:spcPct val="35000"/>
            </a:spcAft>
            <a:buNone/>
          </a:pPr>
          <a:r>
            <a:rPr lang="en-GB" sz="2500" kern="1200" dirty="0"/>
            <a:t>Provide full information about the source at the end  - </a:t>
          </a:r>
          <a:r>
            <a:rPr lang="en-GB" sz="2500" b="1" kern="1200" dirty="0">
              <a:solidFill>
                <a:srgbClr val="FF0000"/>
              </a:solidFill>
            </a:rPr>
            <a:t>A Reference</a:t>
          </a:r>
          <a:endParaRPr lang="en-US" sz="2500" b="1" kern="1200" dirty="0">
            <a:solidFill>
              <a:srgbClr val="FF0000"/>
            </a:solidFill>
          </a:endParaRPr>
        </a:p>
      </dsp:txBody>
      <dsp:txXfrm>
        <a:off x="1771051" y="2747302"/>
        <a:ext cx="5445364" cy="1533378"/>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714AA0-83FC-4624-AFFE-DC747D5632AD}">
      <dsp:nvSpPr>
        <dsp:cNvPr id="0" name=""/>
        <dsp:cNvSpPr/>
      </dsp:nvSpPr>
      <dsp:spPr>
        <a:xfrm>
          <a:off x="0" y="830579"/>
          <a:ext cx="7216416" cy="15333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581A06-5828-4DD5-BA92-1928B1E7D5BF}">
      <dsp:nvSpPr>
        <dsp:cNvPr id="0" name=""/>
        <dsp:cNvSpPr/>
      </dsp:nvSpPr>
      <dsp:spPr>
        <a:xfrm>
          <a:off x="463846" y="1175589"/>
          <a:ext cx="843357" cy="8433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21D201-A58A-4AF0-9C09-ED9A283D1ED5}">
      <dsp:nvSpPr>
        <dsp:cNvPr id="0" name=""/>
        <dsp:cNvSpPr/>
      </dsp:nvSpPr>
      <dsp:spPr>
        <a:xfrm>
          <a:off x="1771051" y="830579"/>
          <a:ext cx="5445364" cy="1533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283" tIns="162283" rIns="162283" bIns="162283" numCol="1" spcCol="1270" anchor="ctr" anchorCtr="0">
          <a:noAutofit/>
        </a:bodyPr>
        <a:lstStyle/>
        <a:p>
          <a:pPr marL="0" lvl="0" indent="0" algn="l" defTabSz="800100">
            <a:lnSpc>
              <a:spcPct val="90000"/>
            </a:lnSpc>
            <a:spcBef>
              <a:spcPct val="0"/>
            </a:spcBef>
            <a:spcAft>
              <a:spcPct val="35000"/>
            </a:spcAft>
            <a:buNone/>
          </a:pPr>
          <a:r>
            <a:rPr lang="en-GB" sz="1800" kern="1200"/>
            <a:t>Your citation will usually come at the beginning of a sentence or follow the information provided at the end of a sentence. - This is so the reader can tell which source of information you have taken from</a:t>
          </a:r>
          <a:endParaRPr lang="en-US" sz="1800" kern="1200"/>
        </a:p>
      </dsp:txBody>
      <dsp:txXfrm>
        <a:off x="1771051" y="830579"/>
        <a:ext cx="5445364" cy="1533378"/>
      </dsp:txXfrm>
    </dsp:sp>
    <dsp:sp modelId="{210E61F1-D1D1-4383-AB65-04BE3D354265}">
      <dsp:nvSpPr>
        <dsp:cNvPr id="0" name=""/>
        <dsp:cNvSpPr/>
      </dsp:nvSpPr>
      <dsp:spPr>
        <a:xfrm>
          <a:off x="0" y="2747302"/>
          <a:ext cx="7216416" cy="15333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7146A4-E369-477A-B0B9-210300F07B26}">
      <dsp:nvSpPr>
        <dsp:cNvPr id="0" name=""/>
        <dsp:cNvSpPr/>
      </dsp:nvSpPr>
      <dsp:spPr>
        <a:xfrm>
          <a:off x="463846" y="3092312"/>
          <a:ext cx="843357" cy="8433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A35E72-4A05-4A6C-82C6-917AED26C62D}">
      <dsp:nvSpPr>
        <dsp:cNvPr id="0" name=""/>
        <dsp:cNvSpPr/>
      </dsp:nvSpPr>
      <dsp:spPr>
        <a:xfrm>
          <a:off x="1771051" y="2747302"/>
          <a:ext cx="5445364" cy="1533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283" tIns="162283" rIns="162283" bIns="162283" numCol="1" spcCol="1270" anchor="ctr" anchorCtr="0">
          <a:noAutofit/>
        </a:bodyPr>
        <a:lstStyle/>
        <a:p>
          <a:pPr marL="0" lvl="0" indent="0" algn="l" defTabSz="800100">
            <a:lnSpc>
              <a:spcPct val="90000"/>
            </a:lnSpc>
            <a:spcBef>
              <a:spcPct val="0"/>
            </a:spcBef>
            <a:spcAft>
              <a:spcPct val="35000"/>
            </a:spcAft>
            <a:buNone/>
          </a:pPr>
          <a:r>
            <a:rPr lang="en-GB" sz="1800" kern="1200"/>
            <a:t>There are many ways to provide a citation. - This depends upon how many words / lines you are going to take from the information.  It also depends on how you want to write the information.</a:t>
          </a:r>
          <a:endParaRPr lang="en-US" sz="1800" kern="1200"/>
        </a:p>
      </dsp:txBody>
      <dsp:txXfrm>
        <a:off x="1771051" y="2747302"/>
        <a:ext cx="5445364" cy="1533378"/>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37DF26-B505-44AB-ABD6-BF40A95F7437}">
      <dsp:nvSpPr>
        <dsp:cNvPr id="0" name=""/>
        <dsp:cNvSpPr/>
      </dsp:nvSpPr>
      <dsp:spPr>
        <a:xfrm>
          <a:off x="0" y="0"/>
          <a:ext cx="721641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1394D7-6E49-45B4-869D-606B495341EC}">
      <dsp:nvSpPr>
        <dsp:cNvPr id="0" name=""/>
        <dsp:cNvSpPr/>
      </dsp:nvSpPr>
      <dsp:spPr>
        <a:xfrm>
          <a:off x="0" y="0"/>
          <a:ext cx="1443283" cy="2555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When providing a citation we need at least 2 things…</a:t>
          </a:r>
          <a:endParaRPr lang="en-US" sz="2100" kern="1200"/>
        </a:p>
      </dsp:txBody>
      <dsp:txXfrm>
        <a:off x="0" y="0"/>
        <a:ext cx="1443283" cy="2555630"/>
      </dsp:txXfrm>
    </dsp:sp>
    <dsp:sp modelId="{91D518AF-B13D-4B1E-A0F6-731EF038D193}">
      <dsp:nvSpPr>
        <dsp:cNvPr id="0" name=""/>
        <dsp:cNvSpPr/>
      </dsp:nvSpPr>
      <dsp:spPr>
        <a:xfrm>
          <a:off x="1551529" y="59398"/>
          <a:ext cx="5664886" cy="118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Author’s surname</a:t>
          </a:r>
          <a:endParaRPr lang="en-US" sz="3500" kern="1200"/>
        </a:p>
      </dsp:txBody>
      <dsp:txXfrm>
        <a:off x="1551529" y="59398"/>
        <a:ext cx="5664886" cy="1187968"/>
      </dsp:txXfrm>
    </dsp:sp>
    <dsp:sp modelId="{922E1B41-B8E9-4F2A-A9FE-A3C000294C83}">
      <dsp:nvSpPr>
        <dsp:cNvPr id="0" name=""/>
        <dsp:cNvSpPr/>
      </dsp:nvSpPr>
      <dsp:spPr>
        <a:xfrm>
          <a:off x="1443283" y="1247367"/>
          <a:ext cx="577313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F3263A0-8492-4DF4-A8C8-FED83E2B1783}">
      <dsp:nvSpPr>
        <dsp:cNvPr id="0" name=""/>
        <dsp:cNvSpPr/>
      </dsp:nvSpPr>
      <dsp:spPr>
        <a:xfrm>
          <a:off x="1551529" y="1306765"/>
          <a:ext cx="5664886" cy="118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Year of publication</a:t>
          </a:r>
          <a:endParaRPr lang="en-US" sz="3500" kern="1200"/>
        </a:p>
      </dsp:txBody>
      <dsp:txXfrm>
        <a:off x="1551529" y="1306765"/>
        <a:ext cx="5664886" cy="1187968"/>
      </dsp:txXfrm>
    </dsp:sp>
    <dsp:sp modelId="{06A990C9-DE77-4977-A2C5-C9683380BA1E}">
      <dsp:nvSpPr>
        <dsp:cNvPr id="0" name=""/>
        <dsp:cNvSpPr/>
      </dsp:nvSpPr>
      <dsp:spPr>
        <a:xfrm>
          <a:off x="1443283" y="2494734"/>
          <a:ext cx="577313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89B0687-7251-4EA5-BFC7-CAE512D85F7D}">
      <dsp:nvSpPr>
        <dsp:cNvPr id="0" name=""/>
        <dsp:cNvSpPr/>
      </dsp:nvSpPr>
      <dsp:spPr>
        <a:xfrm>
          <a:off x="0" y="2555630"/>
          <a:ext cx="7216416" cy="0"/>
        </a:xfrm>
        <a:prstGeom prst="line">
          <a:avLst/>
        </a:prstGeom>
        <a:solidFill>
          <a:schemeClr val="accent2">
            <a:hueOff val="7072097"/>
            <a:satOff val="-26638"/>
            <a:lumOff val="22353"/>
            <a:alphaOff val="0"/>
          </a:schemeClr>
        </a:solidFill>
        <a:ln w="12700" cap="flat" cmpd="sng" algn="ctr">
          <a:solidFill>
            <a:schemeClr val="accent2">
              <a:hueOff val="7072097"/>
              <a:satOff val="-26638"/>
              <a:lumOff val="2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18FB3F-42EF-4D66-BDEE-1E395B01B1EE}">
      <dsp:nvSpPr>
        <dsp:cNvPr id="0" name=""/>
        <dsp:cNvSpPr/>
      </dsp:nvSpPr>
      <dsp:spPr>
        <a:xfrm>
          <a:off x="0" y="2555630"/>
          <a:ext cx="1443283" cy="2555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When providing a citation for a direct quote we need 3 things…</a:t>
          </a:r>
          <a:endParaRPr lang="en-US" sz="2100" kern="1200"/>
        </a:p>
      </dsp:txBody>
      <dsp:txXfrm>
        <a:off x="0" y="2555630"/>
        <a:ext cx="1443283" cy="2555630"/>
      </dsp:txXfrm>
    </dsp:sp>
    <dsp:sp modelId="{6169F03D-2F46-4796-A9BC-FA14F81EC565}">
      <dsp:nvSpPr>
        <dsp:cNvPr id="0" name=""/>
        <dsp:cNvSpPr/>
      </dsp:nvSpPr>
      <dsp:spPr>
        <a:xfrm>
          <a:off x="1551529" y="2595561"/>
          <a:ext cx="5664886" cy="798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Author’s surname</a:t>
          </a:r>
          <a:endParaRPr lang="en-US" sz="3500" kern="1200"/>
        </a:p>
      </dsp:txBody>
      <dsp:txXfrm>
        <a:off x="1551529" y="2595561"/>
        <a:ext cx="5664886" cy="798634"/>
      </dsp:txXfrm>
    </dsp:sp>
    <dsp:sp modelId="{FE6AC916-FB8C-4A99-90A4-19290815FA59}">
      <dsp:nvSpPr>
        <dsp:cNvPr id="0" name=""/>
        <dsp:cNvSpPr/>
      </dsp:nvSpPr>
      <dsp:spPr>
        <a:xfrm>
          <a:off x="1443283" y="3394196"/>
          <a:ext cx="577313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BB06F91-B0A4-4473-B04A-C0BAAD5A9E36}">
      <dsp:nvSpPr>
        <dsp:cNvPr id="0" name=""/>
        <dsp:cNvSpPr/>
      </dsp:nvSpPr>
      <dsp:spPr>
        <a:xfrm>
          <a:off x="1551529" y="3434127"/>
          <a:ext cx="5664886" cy="798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Year of publication</a:t>
          </a:r>
          <a:endParaRPr lang="en-US" sz="3500" kern="1200"/>
        </a:p>
      </dsp:txBody>
      <dsp:txXfrm>
        <a:off x="1551529" y="3434127"/>
        <a:ext cx="5664886" cy="798634"/>
      </dsp:txXfrm>
    </dsp:sp>
    <dsp:sp modelId="{E8FA56FC-76A7-4DDC-9CC1-CB7AD0A56DF5}">
      <dsp:nvSpPr>
        <dsp:cNvPr id="0" name=""/>
        <dsp:cNvSpPr/>
      </dsp:nvSpPr>
      <dsp:spPr>
        <a:xfrm>
          <a:off x="1443283" y="4232762"/>
          <a:ext cx="577313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70634B4-DF0D-4710-BED1-BDFC7D99C6F4}">
      <dsp:nvSpPr>
        <dsp:cNvPr id="0" name=""/>
        <dsp:cNvSpPr/>
      </dsp:nvSpPr>
      <dsp:spPr>
        <a:xfrm>
          <a:off x="1551529" y="4272693"/>
          <a:ext cx="5664886" cy="798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Page number (if applicable)</a:t>
          </a:r>
          <a:endParaRPr lang="en-US" sz="3500" kern="1200"/>
        </a:p>
      </dsp:txBody>
      <dsp:txXfrm>
        <a:off x="1551529" y="4272693"/>
        <a:ext cx="5664886" cy="798634"/>
      </dsp:txXfrm>
    </dsp:sp>
    <dsp:sp modelId="{5EAEEF80-BADC-4223-A32D-3BDA397A593E}">
      <dsp:nvSpPr>
        <dsp:cNvPr id="0" name=""/>
        <dsp:cNvSpPr/>
      </dsp:nvSpPr>
      <dsp:spPr>
        <a:xfrm>
          <a:off x="1443283" y="5071328"/>
          <a:ext cx="577313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F4A56B-403C-42E9-ABAC-219E68F6341F}">
      <dsp:nvSpPr>
        <dsp:cNvPr id="0" name=""/>
        <dsp:cNvSpPr/>
      </dsp:nvSpPr>
      <dsp:spPr>
        <a:xfrm>
          <a:off x="0" y="0"/>
          <a:ext cx="721641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BC4F4E-AE79-41ED-942D-735DBD19DCE0}">
      <dsp:nvSpPr>
        <dsp:cNvPr id="0" name=""/>
        <dsp:cNvSpPr/>
      </dsp:nvSpPr>
      <dsp:spPr>
        <a:xfrm>
          <a:off x="0" y="0"/>
          <a:ext cx="7216416" cy="127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 experience of studying in Higher Education can be life changing” (Cottrell, 2019, p. 9). </a:t>
          </a:r>
          <a:endParaRPr lang="en-US" sz="2600" kern="1200"/>
        </a:p>
      </dsp:txBody>
      <dsp:txXfrm>
        <a:off x="0" y="0"/>
        <a:ext cx="7216416" cy="1277815"/>
      </dsp:txXfrm>
    </dsp:sp>
    <dsp:sp modelId="{8560BB57-B237-4FE7-92EB-8FC08BFDD749}">
      <dsp:nvSpPr>
        <dsp:cNvPr id="0" name=""/>
        <dsp:cNvSpPr/>
      </dsp:nvSpPr>
      <dsp:spPr>
        <a:xfrm>
          <a:off x="0" y="1277815"/>
          <a:ext cx="7216416" cy="0"/>
        </a:xfrm>
        <a:prstGeom prst="line">
          <a:avLst/>
        </a:prstGeom>
        <a:solidFill>
          <a:schemeClr val="accent2">
            <a:hueOff val="2357366"/>
            <a:satOff val="-8879"/>
            <a:lumOff val="7451"/>
            <a:alphaOff val="0"/>
          </a:schemeClr>
        </a:solidFill>
        <a:ln w="12700" cap="flat" cmpd="sng" algn="ctr">
          <a:solidFill>
            <a:schemeClr val="accent2">
              <a:hueOff val="2357366"/>
              <a:satOff val="-8879"/>
              <a:lumOff val="7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09EFF0-0D70-46D7-BB2C-A7938E8195C0}">
      <dsp:nvSpPr>
        <dsp:cNvPr id="0" name=""/>
        <dsp:cNvSpPr/>
      </dsp:nvSpPr>
      <dsp:spPr>
        <a:xfrm>
          <a:off x="0" y="1277815"/>
          <a:ext cx="7216416" cy="127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Cottrell (2019, p. 9) states that “the experience of studying in Higher Education can be life changing”.</a:t>
          </a:r>
          <a:endParaRPr lang="en-US" sz="2600" kern="1200"/>
        </a:p>
      </dsp:txBody>
      <dsp:txXfrm>
        <a:off x="0" y="1277815"/>
        <a:ext cx="7216416" cy="1277815"/>
      </dsp:txXfrm>
    </dsp:sp>
    <dsp:sp modelId="{2ADA5BDD-4F36-485B-97C9-70671462AD8B}">
      <dsp:nvSpPr>
        <dsp:cNvPr id="0" name=""/>
        <dsp:cNvSpPr/>
      </dsp:nvSpPr>
      <dsp:spPr>
        <a:xfrm>
          <a:off x="0" y="2555630"/>
          <a:ext cx="7216416" cy="0"/>
        </a:xfrm>
        <a:prstGeom prst="line">
          <a:avLst/>
        </a:prstGeom>
        <a:solidFill>
          <a:schemeClr val="accent2">
            <a:hueOff val="4714731"/>
            <a:satOff val="-17759"/>
            <a:lumOff val="14902"/>
            <a:alphaOff val="0"/>
          </a:schemeClr>
        </a:solidFill>
        <a:ln w="12700" cap="flat" cmpd="sng" algn="ctr">
          <a:solidFill>
            <a:schemeClr val="accent2">
              <a:hueOff val="4714731"/>
              <a:satOff val="-17759"/>
              <a:lumOff val="14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AC9BF0-DE2F-4E80-93DE-79B167F3711C}">
      <dsp:nvSpPr>
        <dsp:cNvPr id="0" name=""/>
        <dsp:cNvSpPr/>
      </dsp:nvSpPr>
      <dsp:spPr>
        <a:xfrm>
          <a:off x="0" y="2555630"/>
          <a:ext cx="7216416" cy="127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Cottrell (2019, p. 9) refers to the process of HE study as “life changing”.</a:t>
          </a:r>
          <a:endParaRPr lang="en-US" sz="2600" kern="1200"/>
        </a:p>
      </dsp:txBody>
      <dsp:txXfrm>
        <a:off x="0" y="2555630"/>
        <a:ext cx="7216416" cy="1277815"/>
      </dsp:txXfrm>
    </dsp:sp>
    <dsp:sp modelId="{40115894-A9E5-4820-A335-1E30D39B53C7}">
      <dsp:nvSpPr>
        <dsp:cNvPr id="0" name=""/>
        <dsp:cNvSpPr/>
      </dsp:nvSpPr>
      <dsp:spPr>
        <a:xfrm>
          <a:off x="0" y="3833445"/>
          <a:ext cx="7216416" cy="0"/>
        </a:xfrm>
        <a:prstGeom prst="line">
          <a:avLst/>
        </a:prstGeom>
        <a:solidFill>
          <a:schemeClr val="accent2">
            <a:hueOff val="7072097"/>
            <a:satOff val="-26638"/>
            <a:lumOff val="22353"/>
            <a:alphaOff val="0"/>
          </a:schemeClr>
        </a:solidFill>
        <a:ln w="12700" cap="flat" cmpd="sng" algn="ctr">
          <a:solidFill>
            <a:schemeClr val="accent2">
              <a:hueOff val="7072097"/>
              <a:satOff val="-26638"/>
              <a:lumOff val="2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224645-3975-45FB-A20E-D7B8E7E172FF}">
      <dsp:nvSpPr>
        <dsp:cNvPr id="0" name=""/>
        <dsp:cNvSpPr/>
      </dsp:nvSpPr>
      <dsp:spPr>
        <a:xfrm>
          <a:off x="0" y="3833445"/>
          <a:ext cx="7216416" cy="127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dirty="0">
              <a:solidFill>
                <a:srgbClr val="FF0000"/>
              </a:solidFill>
            </a:rPr>
            <a:t>Always put in brackets what you would not say out loud!!!</a:t>
          </a:r>
          <a:endParaRPr lang="en-US" sz="2600" b="1" kern="1200" dirty="0">
            <a:solidFill>
              <a:srgbClr val="FF0000"/>
            </a:solidFill>
          </a:endParaRPr>
        </a:p>
      </dsp:txBody>
      <dsp:txXfrm>
        <a:off x="0" y="3833445"/>
        <a:ext cx="7216416" cy="1277815"/>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EFBC6A-52A8-48E7-9110-5C9F2F3C7BD3}">
      <dsp:nvSpPr>
        <dsp:cNvPr id="0" name=""/>
        <dsp:cNvSpPr/>
      </dsp:nvSpPr>
      <dsp:spPr>
        <a:xfrm>
          <a:off x="0" y="0"/>
          <a:ext cx="721641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0F1FA9-A36C-4FBA-870E-3EDC56734BBE}">
      <dsp:nvSpPr>
        <dsp:cNvPr id="0" name=""/>
        <dsp:cNvSpPr/>
      </dsp:nvSpPr>
      <dsp:spPr>
        <a:xfrm>
          <a:off x="0" y="0"/>
          <a:ext cx="7216416" cy="127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Undertaking a course at university can have a profound impact upon a student’s future (Cottrell, 2019).</a:t>
          </a:r>
          <a:endParaRPr lang="en-US" sz="2600" kern="1200"/>
        </a:p>
      </dsp:txBody>
      <dsp:txXfrm>
        <a:off x="0" y="0"/>
        <a:ext cx="7216416" cy="1277815"/>
      </dsp:txXfrm>
    </dsp:sp>
    <dsp:sp modelId="{5DF8D588-D908-4CE0-9137-4B9DE30D3D6F}">
      <dsp:nvSpPr>
        <dsp:cNvPr id="0" name=""/>
        <dsp:cNvSpPr/>
      </dsp:nvSpPr>
      <dsp:spPr>
        <a:xfrm>
          <a:off x="0" y="1277815"/>
          <a:ext cx="7216416" cy="0"/>
        </a:xfrm>
        <a:prstGeom prst="line">
          <a:avLst/>
        </a:prstGeom>
        <a:solidFill>
          <a:schemeClr val="accent2">
            <a:hueOff val="2357366"/>
            <a:satOff val="-8879"/>
            <a:lumOff val="7451"/>
            <a:alphaOff val="0"/>
          </a:schemeClr>
        </a:solidFill>
        <a:ln w="12700" cap="flat" cmpd="sng" algn="ctr">
          <a:solidFill>
            <a:schemeClr val="accent2">
              <a:hueOff val="2357366"/>
              <a:satOff val="-8879"/>
              <a:lumOff val="7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F92FA2-D5CE-4E60-BC1A-3A8E67574622}">
      <dsp:nvSpPr>
        <dsp:cNvPr id="0" name=""/>
        <dsp:cNvSpPr/>
      </dsp:nvSpPr>
      <dsp:spPr>
        <a:xfrm>
          <a:off x="0" y="1277815"/>
          <a:ext cx="7216416" cy="127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(Cottrell, 2019) suggests that many individuals lives can be transformed significantly by undertaking study in college or university.</a:t>
          </a:r>
          <a:endParaRPr lang="en-US" sz="2600" kern="1200"/>
        </a:p>
      </dsp:txBody>
      <dsp:txXfrm>
        <a:off x="0" y="1277815"/>
        <a:ext cx="7216416" cy="1277815"/>
      </dsp:txXfrm>
    </dsp:sp>
    <dsp:sp modelId="{FDDC0682-4CCB-48A9-B417-D213BB79B5D1}">
      <dsp:nvSpPr>
        <dsp:cNvPr id="0" name=""/>
        <dsp:cNvSpPr/>
      </dsp:nvSpPr>
      <dsp:spPr>
        <a:xfrm>
          <a:off x="0" y="2555630"/>
          <a:ext cx="7216416" cy="0"/>
        </a:xfrm>
        <a:prstGeom prst="line">
          <a:avLst/>
        </a:prstGeom>
        <a:solidFill>
          <a:schemeClr val="accent2">
            <a:hueOff val="4714731"/>
            <a:satOff val="-17759"/>
            <a:lumOff val="14902"/>
            <a:alphaOff val="0"/>
          </a:schemeClr>
        </a:solidFill>
        <a:ln w="12700" cap="flat" cmpd="sng" algn="ctr">
          <a:solidFill>
            <a:schemeClr val="accent2">
              <a:hueOff val="4714731"/>
              <a:satOff val="-17759"/>
              <a:lumOff val="14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9E63A4-18F5-49FC-96A9-EE0CA68872B4}">
      <dsp:nvSpPr>
        <dsp:cNvPr id="0" name=""/>
        <dsp:cNvSpPr/>
      </dsp:nvSpPr>
      <dsp:spPr>
        <a:xfrm>
          <a:off x="0" y="2555630"/>
          <a:ext cx="7216416" cy="127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Cottrell (2019) explains that university can be life changing for individuals' study at university or college. </a:t>
          </a:r>
          <a:endParaRPr lang="en-US" sz="2600" kern="1200"/>
        </a:p>
      </dsp:txBody>
      <dsp:txXfrm>
        <a:off x="0" y="2555630"/>
        <a:ext cx="7216416" cy="1277815"/>
      </dsp:txXfrm>
    </dsp:sp>
    <dsp:sp modelId="{2BC5F41F-B76C-4325-9B7D-60B680524AD0}">
      <dsp:nvSpPr>
        <dsp:cNvPr id="0" name=""/>
        <dsp:cNvSpPr/>
      </dsp:nvSpPr>
      <dsp:spPr>
        <a:xfrm>
          <a:off x="0" y="3833445"/>
          <a:ext cx="7216416" cy="0"/>
        </a:xfrm>
        <a:prstGeom prst="line">
          <a:avLst/>
        </a:prstGeom>
        <a:solidFill>
          <a:schemeClr val="accent2">
            <a:hueOff val="7072097"/>
            <a:satOff val="-26638"/>
            <a:lumOff val="22353"/>
            <a:alphaOff val="0"/>
          </a:schemeClr>
        </a:solidFill>
        <a:ln w="12700" cap="flat" cmpd="sng" algn="ctr">
          <a:solidFill>
            <a:schemeClr val="accent2">
              <a:hueOff val="7072097"/>
              <a:satOff val="-26638"/>
              <a:lumOff val="2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5CEF24-9EBB-4CE4-BA26-4A3C9FA66820}">
      <dsp:nvSpPr>
        <dsp:cNvPr id="0" name=""/>
        <dsp:cNvSpPr/>
      </dsp:nvSpPr>
      <dsp:spPr>
        <a:xfrm>
          <a:off x="0" y="3833445"/>
          <a:ext cx="7216416" cy="127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Cottrell 2019 insists that attending university or college can be life changing for individuals. </a:t>
          </a:r>
          <a:endParaRPr lang="en-US" sz="2600" kern="1200"/>
        </a:p>
      </dsp:txBody>
      <dsp:txXfrm>
        <a:off x="0" y="3833445"/>
        <a:ext cx="7216416" cy="1277815"/>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3A0561-E074-42BB-9F47-1DC431F4F9BF}">
      <dsp:nvSpPr>
        <dsp:cNvPr id="0" name=""/>
        <dsp:cNvSpPr/>
      </dsp:nvSpPr>
      <dsp:spPr>
        <a:xfrm>
          <a:off x="0" y="2121"/>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3B4D90-ACA3-4091-A1A3-7F9B678C4EFE}">
      <dsp:nvSpPr>
        <dsp:cNvPr id="0" name=""/>
        <dsp:cNvSpPr/>
      </dsp:nvSpPr>
      <dsp:spPr>
        <a:xfrm>
          <a:off x="325236" y="244032"/>
          <a:ext cx="591338" cy="59133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E77DAB-2187-4AEC-8A04-81FE0B7DC5EE}">
      <dsp:nvSpPr>
        <dsp:cNvPr id="0" name=""/>
        <dsp:cNvSpPr/>
      </dsp:nvSpPr>
      <dsp:spPr>
        <a:xfrm>
          <a:off x="1241811" y="2121"/>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889000">
            <a:lnSpc>
              <a:spcPct val="90000"/>
            </a:lnSpc>
            <a:spcBef>
              <a:spcPct val="0"/>
            </a:spcBef>
            <a:spcAft>
              <a:spcPct val="35000"/>
            </a:spcAft>
            <a:buNone/>
          </a:pPr>
          <a:r>
            <a:rPr lang="en-GB" sz="2000" kern="1200"/>
            <a:t>NHS 2025) highlights that wellbeing is important overall health.  </a:t>
          </a:r>
          <a:endParaRPr lang="en-US" sz="2000" kern="1200"/>
        </a:p>
      </dsp:txBody>
      <dsp:txXfrm>
        <a:off x="1241811" y="2121"/>
        <a:ext cx="5974604" cy="1075161"/>
      </dsp:txXfrm>
    </dsp:sp>
    <dsp:sp modelId="{63F28D42-B3A1-40CC-A88E-C00DE87E7587}">
      <dsp:nvSpPr>
        <dsp:cNvPr id="0" name=""/>
        <dsp:cNvSpPr/>
      </dsp:nvSpPr>
      <dsp:spPr>
        <a:xfrm>
          <a:off x="0" y="1346073"/>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0CC88F-F43B-418D-BC1F-D017313BE60B}">
      <dsp:nvSpPr>
        <dsp:cNvPr id="0" name=""/>
        <dsp:cNvSpPr/>
      </dsp:nvSpPr>
      <dsp:spPr>
        <a:xfrm>
          <a:off x="325236" y="1587984"/>
          <a:ext cx="591338" cy="5913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228D31-CDBC-469D-BF3B-9270DB5A43C2}">
      <dsp:nvSpPr>
        <dsp:cNvPr id="0" name=""/>
        <dsp:cNvSpPr/>
      </dsp:nvSpPr>
      <dsp:spPr>
        <a:xfrm>
          <a:off x="1241811" y="1346073"/>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889000">
            <a:lnSpc>
              <a:spcPct val="90000"/>
            </a:lnSpc>
            <a:spcBef>
              <a:spcPct val="0"/>
            </a:spcBef>
            <a:spcAft>
              <a:spcPct val="35000"/>
            </a:spcAft>
            <a:buNone/>
          </a:pPr>
          <a:r>
            <a:rPr lang="en-GB" sz="2000" kern="1200"/>
            <a:t>Cushman et al (2001) explains that construction law must be followed at all times. </a:t>
          </a:r>
          <a:endParaRPr lang="en-US" sz="2000" kern="1200"/>
        </a:p>
      </dsp:txBody>
      <dsp:txXfrm>
        <a:off x="1241811" y="1346073"/>
        <a:ext cx="5974604" cy="1075161"/>
      </dsp:txXfrm>
    </dsp:sp>
    <dsp:sp modelId="{55AB9F23-EC4B-4AD6-9462-5BC6494DB01B}">
      <dsp:nvSpPr>
        <dsp:cNvPr id="0" name=""/>
        <dsp:cNvSpPr/>
      </dsp:nvSpPr>
      <dsp:spPr>
        <a:xfrm>
          <a:off x="0" y="2690025"/>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627AD5-33EB-4B69-864B-7330BF11F361}">
      <dsp:nvSpPr>
        <dsp:cNvPr id="0" name=""/>
        <dsp:cNvSpPr/>
      </dsp:nvSpPr>
      <dsp:spPr>
        <a:xfrm>
          <a:off x="325236" y="2931936"/>
          <a:ext cx="591338" cy="59133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5B68C9-F9BB-44CE-8558-3116612DBECB}">
      <dsp:nvSpPr>
        <dsp:cNvPr id="0" name=""/>
        <dsp:cNvSpPr/>
      </dsp:nvSpPr>
      <dsp:spPr>
        <a:xfrm>
          <a:off x="1241811" y="2690025"/>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889000">
            <a:lnSpc>
              <a:spcPct val="90000"/>
            </a:lnSpc>
            <a:spcBef>
              <a:spcPct val="0"/>
            </a:spcBef>
            <a:spcAft>
              <a:spcPct val="35000"/>
            </a:spcAft>
            <a:buNone/>
          </a:pPr>
          <a:r>
            <a:rPr lang="en-GB" sz="2000" kern="1200"/>
            <a:t>(Flanagan Jarvis and Liddle, 2019) asserts that mental health is a key part of one’s health</a:t>
          </a:r>
          <a:endParaRPr lang="en-US" sz="2000" kern="1200"/>
        </a:p>
      </dsp:txBody>
      <dsp:txXfrm>
        <a:off x="1241811" y="2690025"/>
        <a:ext cx="5974604" cy="1075161"/>
      </dsp:txXfrm>
    </dsp:sp>
    <dsp:sp modelId="{7A3C5EB3-B261-455B-AE25-E9453F15F4D8}">
      <dsp:nvSpPr>
        <dsp:cNvPr id="0" name=""/>
        <dsp:cNvSpPr/>
      </dsp:nvSpPr>
      <dsp:spPr>
        <a:xfrm>
          <a:off x="0" y="4033977"/>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DA7191-A397-4282-A9B1-FAD0AD38C5A9}">
      <dsp:nvSpPr>
        <dsp:cNvPr id="0" name=""/>
        <dsp:cNvSpPr/>
      </dsp:nvSpPr>
      <dsp:spPr>
        <a:xfrm>
          <a:off x="325236" y="4275888"/>
          <a:ext cx="591338" cy="59133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99F60B-108A-4553-AA9A-6050577B5C37}">
      <dsp:nvSpPr>
        <dsp:cNvPr id="0" name=""/>
        <dsp:cNvSpPr/>
      </dsp:nvSpPr>
      <dsp:spPr>
        <a:xfrm>
          <a:off x="1241811" y="4033977"/>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889000">
            <a:lnSpc>
              <a:spcPct val="90000"/>
            </a:lnSpc>
            <a:spcBef>
              <a:spcPct val="0"/>
            </a:spcBef>
            <a:spcAft>
              <a:spcPct val="35000"/>
            </a:spcAft>
            <a:buNone/>
          </a:pPr>
          <a:r>
            <a:rPr lang="en-GB" sz="2000" kern="1200"/>
            <a:t>Houk and Post 1996 describes problem solving as a conscious effort to provide solutions to encountered problems. </a:t>
          </a:r>
          <a:endParaRPr lang="en-US" sz="2000" kern="1200"/>
        </a:p>
      </dsp:txBody>
      <dsp:txXfrm>
        <a:off x="1241811" y="4033977"/>
        <a:ext cx="5974604" cy="1075161"/>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B3FC40-7CD0-4F2E-91F2-A786C4D627F2}">
      <dsp:nvSpPr>
        <dsp:cNvPr id="0" name=""/>
        <dsp:cNvSpPr/>
      </dsp:nvSpPr>
      <dsp:spPr>
        <a:xfrm>
          <a:off x="0" y="579500"/>
          <a:ext cx="10890928" cy="10698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9AC6EB-36A2-427D-9459-4C54183E7DE7}">
      <dsp:nvSpPr>
        <dsp:cNvPr id="0" name=""/>
        <dsp:cNvSpPr/>
      </dsp:nvSpPr>
      <dsp:spPr>
        <a:xfrm>
          <a:off x="323629" y="820216"/>
          <a:ext cx="588416" cy="5884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6DCCE5-CE29-4AFC-8733-E3F860D7C9A4}">
      <dsp:nvSpPr>
        <dsp:cNvPr id="0" name=""/>
        <dsp:cNvSpPr/>
      </dsp:nvSpPr>
      <dsp:spPr>
        <a:xfrm>
          <a:off x="1235674" y="579500"/>
          <a:ext cx="9655253" cy="10698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226" tIns="113226" rIns="113226" bIns="113226" numCol="1" spcCol="1270" anchor="ctr" anchorCtr="0">
          <a:noAutofit/>
        </a:bodyPr>
        <a:lstStyle/>
        <a:p>
          <a:pPr marL="0" lvl="0" indent="0" algn="l" defTabSz="889000">
            <a:lnSpc>
              <a:spcPct val="100000"/>
            </a:lnSpc>
            <a:spcBef>
              <a:spcPct val="0"/>
            </a:spcBef>
            <a:spcAft>
              <a:spcPct val="35000"/>
            </a:spcAft>
            <a:buNone/>
          </a:pPr>
          <a:r>
            <a:rPr lang="en-GB" sz="2000" b="1" kern="1200" dirty="0"/>
            <a:t>Reference list </a:t>
          </a:r>
          <a:r>
            <a:rPr lang="en-GB" sz="2000" kern="1200" dirty="0"/>
            <a:t>– a single alphabetical list by author, of everything you have ‘made reference to’ in your assignment. (Requirement for all University assignments)</a:t>
          </a:r>
          <a:endParaRPr lang="en-US" sz="2000" kern="1200" dirty="0"/>
        </a:p>
      </dsp:txBody>
      <dsp:txXfrm>
        <a:off x="1235674" y="579500"/>
        <a:ext cx="9655253" cy="1069848"/>
      </dsp:txXfrm>
    </dsp:sp>
    <dsp:sp modelId="{7FBA0CB8-2149-41B6-B239-648798CD53D5}">
      <dsp:nvSpPr>
        <dsp:cNvPr id="0" name=""/>
        <dsp:cNvSpPr/>
      </dsp:nvSpPr>
      <dsp:spPr>
        <a:xfrm>
          <a:off x="0" y="1916811"/>
          <a:ext cx="10890928" cy="10698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F868DD-FA54-45B0-911F-E6FD1D16F05B}">
      <dsp:nvSpPr>
        <dsp:cNvPr id="0" name=""/>
        <dsp:cNvSpPr/>
      </dsp:nvSpPr>
      <dsp:spPr>
        <a:xfrm>
          <a:off x="323629" y="2157526"/>
          <a:ext cx="588416" cy="5884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90B5A0-CF3B-47AD-BA2C-5ADC7CC4C8B0}">
      <dsp:nvSpPr>
        <dsp:cNvPr id="0" name=""/>
        <dsp:cNvSpPr/>
      </dsp:nvSpPr>
      <dsp:spPr>
        <a:xfrm>
          <a:off x="1235674" y="1916811"/>
          <a:ext cx="9655253" cy="10698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226" tIns="113226" rIns="113226" bIns="113226" numCol="1" spcCol="1270" anchor="ctr" anchorCtr="0">
          <a:noAutofit/>
        </a:bodyPr>
        <a:lstStyle/>
        <a:p>
          <a:pPr marL="0" lvl="0" indent="0" algn="l" defTabSz="889000">
            <a:lnSpc>
              <a:spcPct val="100000"/>
            </a:lnSpc>
            <a:spcBef>
              <a:spcPct val="0"/>
            </a:spcBef>
            <a:spcAft>
              <a:spcPct val="35000"/>
            </a:spcAft>
            <a:buNone/>
          </a:pPr>
          <a:r>
            <a:rPr lang="en-GB" sz="2000" b="1" kern="1200" dirty="0"/>
            <a:t>Bibliography </a:t>
          </a:r>
          <a:r>
            <a:rPr lang="en-GB" sz="2000" kern="1200" dirty="0"/>
            <a:t>– a list of sources you have read, found interesting but </a:t>
          </a:r>
          <a:r>
            <a:rPr lang="en-GB" sz="2000" b="1" i="1" kern="1200" dirty="0"/>
            <a:t>not</a:t>
          </a:r>
          <a:r>
            <a:rPr lang="en-GB" sz="2000" i="1" kern="1200" dirty="0"/>
            <a:t> </a:t>
          </a:r>
          <a:r>
            <a:rPr lang="en-GB" sz="2000" kern="1200" dirty="0"/>
            <a:t>specifically mentioned in your assignment.(Not required, but may occasionally be asked for)</a:t>
          </a:r>
          <a:endParaRPr lang="en-US" sz="2000" kern="1200" dirty="0"/>
        </a:p>
      </dsp:txBody>
      <dsp:txXfrm>
        <a:off x="1235674" y="1916811"/>
        <a:ext cx="9655253" cy="1069848"/>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AFC6AB-C93B-47E4-9E2E-D8E300EAEB9D}">
      <dsp:nvSpPr>
        <dsp:cNvPr id="0" name=""/>
        <dsp:cNvSpPr/>
      </dsp:nvSpPr>
      <dsp:spPr>
        <a:xfrm>
          <a:off x="0" y="1653"/>
          <a:ext cx="7216416" cy="704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2436A1-5ADF-4237-9C59-83A961B9B535}">
      <dsp:nvSpPr>
        <dsp:cNvPr id="0" name=""/>
        <dsp:cNvSpPr/>
      </dsp:nvSpPr>
      <dsp:spPr>
        <a:xfrm>
          <a:off x="213124" y="160176"/>
          <a:ext cx="387499" cy="3874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B754EA-FAEE-465C-8F9B-6A66F5958F4E}">
      <dsp:nvSpPr>
        <dsp:cNvPr id="0" name=""/>
        <dsp:cNvSpPr/>
      </dsp:nvSpPr>
      <dsp:spPr>
        <a:xfrm>
          <a:off x="813749" y="1653"/>
          <a:ext cx="6402666" cy="704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564" tIns="74564" rIns="74564" bIns="74564" numCol="1" spcCol="1270" anchor="ctr" anchorCtr="0">
          <a:noAutofit/>
        </a:bodyPr>
        <a:lstStyle/>
        <a:p>
          <a:pPr marL="0" lvl="0" indent="0" algn="l" defTabSz="844550">
            <a:lnSpc>
              <a:spcPct val="90000"/>
            </a:lnSpc>
            <a:spcBef>
              <a:spcPct val="0"/>
            </a:spcBef>
            <a:spcAft>
              <a:spcPct val="35000"/>
            </a:spcAft>
            <a:buNone/>
          </a:pPr>
          <a:r>
            <a:rPr lang="en-GB" sz="1900" kern="1200"/>
            <a:t>Books</a:t>
          </a:r>
          <a:endParaRPr lang="en-US" sz="1900" kern="1200"/>
        </a:p>
      </dsp:txBody>
      <dsp:txXfrm>
        <a:off x="813749" y="1653"/>
        <a:ext cx="6402666" cy="704545"/>
      </dsp:txXfrm>
    </dsp:sp>
    <dsp:sp modelId="{D844CABA-BB9B-4448-8940-738531E098F0}">
      <dsp:nvSpPr>
        <dsp:cNvPr id="0" name=""/>
        <dsp:cNvSpPr/>
      </dsp:nvSpPr>
      <dsp:spPr>
        <a:xfrm>
          <a:off x="0" y="882335"/>
          <a:ext cx="7216416" cy="704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63A9B6-B72E-4DA8-9B8C-93D47E9EFB70}">
      <dsp:nvSpPr>
        <dsp:cNvPr id="0" name=""/>
        <dsp:cNvSpPr/>
      </dsp:nvSpPr>
      <dsp:spPr>
        <a:xfrm>
          <a:off x="213124" y="1040857"/>
          <a:ext cx="387499" cy="3874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98A250-CA9D-4C2E-A475-45B129A26050}">
      <dsp:nvSpPr>
        <dsp:cNvPr id="0" name=""/>
        <dsp:cNvSpPr/>
      </dsp:nvSpPr>
      <dsp:spPr>
        <a:xfrm>
          <a:off x="813749" y="882335"/>
          <a:ext cx="6402666" cy="704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564" tIns="74564" rIns="74564" bIns="74564" numCol="1" spcCol="1270" anchor="ctr" anchorCtr="0">
          <a:noAutofit/>
        </a:bodyPr>
        <a:lstStyle/>
        <a:p>
          <a:pPr marL="0" lvl="0" indent="0" algn="l" defTabSz="844550">
            <a:lnSpc>
              <a:spcPct val="90000"/>
            </a:lnSpc>
            <a:spcBef>
              <a:spcPct val="0"/>
            </a:spcBef>
            <a:spcAft>
              <a:spcPct val="35000"/>
            </a:spcAft>
            <a:buNone/>
          </a:pPr>
          <a:r>
            <a:rPr lang="en-GB" sz="1900" kern="1200"/>
            <a:t>Journal Articles/magazines</a:t>
          </a:r>
          <a:endParaRPr lang="en-US" sz="1900" kern="1200"/>
        </a:p>
      </dsp:txBody>
      <dsp:txXfrm>
        <a:off x="813749" y="882335"/>
        <a:ext cx="6402666" cy="704545"/>
      </dsp:txXfrm>
    </dsp:sp>
    <dsp:sp modelId="{7F895E8F-64C2-478E-BA98-AD0002A41824}">
      <dsp:nvSpPr>
        <dsp:cNvPr id="0" name=""/>
        <dsp:cNvSpPr/>
      </dsp:nvSpPr>
      <dsp:spPr>
        <a:xfrm>
          <a:off x="0" y="1763016"/>
          <a:ext cx="7216416" cy="704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1F254A-77E2-4282-AA7D-8AD386C36713}">
      <dsp:nvSpPr>
        <dsp:cNvPr id="0" name=""/>
        <dsp:cNvSpPr/>
      </dsp:nvSpPr>
      <dsp:spPr>
        <a:xfrm>
          <a:off x="213124" y="1921539"/>
          <a:ext cx="387499" cy="3874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586475-2EA2-4D27-A922-5CC6F330E9AB}">
      <dsp:nvSpPr>
        <dsp:cNvPr id="0" name=""/>
        <dsp:cNvSpPr/>
      </dsp:nvSpPr>
      <dsp:spPr>
        <a:xfrm>
          <a:off x="813749" y="1763016"/>
          <a:ext cx="6402666" cy="704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564" tIns="74564" rIns="74564" bIns="74564" numCol="1" spcCol="1270" anchor="ctr" anchorCtr="0">
          <a:noAutofit/>
        </a:bodyPr>
        <a:lstStyle/>
        <a:p>
          <a:pPr marL="0" lvl="0" indent="0" algn="l" defTabSz="844550">
            <a:lnSpc>
              <a:spcPct val="90000"/>
            </a:lnSpc>
            <a:spcBef>
              <a:spcPct val="0"/>
            </a:spcBef>
            <a:spcAft>
              <a:spcPct val="35000"/>
            </a:spcAft>
            <a:buNone/>
          </a:pPr>
          <a:r>
            <a:rPr lang="en-GB" sz="1900" kern="1200"/>
            <a:t>Web Sources</a:t>
          </a:r>
          <a:endParaRPr lang="en-US" sz="1900" kern="1200"/>
        </a:p>
      </dsp:txBody>
      <dsp:txXfrm>
        <a:off x="813749" y="1763016"/>
        <a:ext cx="6402666" cy="704545"/>
      </dsp:txXfrm>
    </dsp:sp>
    <dsp:sp modelId="{29BF0FB3-B00E-4474-B865-19A7A9DCD9FD}">
      <dsp:nvSpPr>
        <dsp:cNvPr id="0" name=""/>
        <dsp:cNvSpPr/>
      </dsp:nvSpPr>
      <dsp:spPr>
        <a:xfrm>
          <a:off x="0" y="2643698"/>
          <a:ext cx="7216416" cy="704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D2DC2F-656D-4F26-A939-D6CBB6C741CC}">
      <dsp:nvSpPr>
        <dsp:cNvPr id="0" name=""/>
        <dsp:cNvSpPr/>
      </dsp:nvSpPr>
      <dsp:spPr>
        <a:xfrm>
          <a:off x="213124" y="2802220"/>
          <a:ext cx="387499" cy="38749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7A8545-9D90-46D4-B846-A2E470EFE626}">
      <dsp:nvSpPr>
        <dsp:cNvPr id="0" name=""/>
        <dsp:cNvSpPr/>
      </dsp:nvSpPr>
      <dsp:spPr>
        <a:xfrm>
          <a:off x="813749" y="2643698"/>
          <a:ext cx="6402666" cy="704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564" tIns="74564" rIns="74564" bIns="74564" numCol="1" spcCol="1270" anchor="ctr" anchorCtr="0">
          <a:noAutofit/>
        </a:bodyPr>
        <a:lstStyle/>
        <a:p>
          <a:pPr marL="0" lvl="0" indent="0" algn="l" defTabSz="844550">
            <a:lnSpc>
              <a:spcPct val="90000"/>
            </a:lnSpc>
            <a:spcBef>
              <a:spcPct val="0"/>
            </a:spcBef>
            <a:spcAft>
              <a:spcPct val="35000"/>
            </a:spcAft>
            <a:buNone/>
          </a:pPr>
          <a:r>
            <a:rPr lang="en-GB" sz="1900" kern="1200"/>
            <a:t>Chapters within books</a:t>
          </a:r>
          <a:endParaRPr lang="en-US" sz="1900" kern="1200"/>
        </a:p>
      </dsp:txBody>
      <dsp:txXfrm>
        <a:off x="813749" y="2643698"/>
        <a:ext cx="6402666" cy="704545"/>
      </dsp:txXfrm>
    </dsp:sp>
    <dsp:sp modelId="{E3073024-C631-4FBA-845A-4F2AE1FC0137}">
      <dsp:nvSpPr>
        <dsp:cNvPr id="0" name=""/>
        <dsp:cNvSpPr/>
      </dsp:nvSpPr>
      <dsp:spPr>
        <a:xfrm>
          <a:off x="0" y="3524379"/>
          <a:ext cx="7216416" cy="704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660996-C0A4-4898-A8E9-7F7D4FA1150F}">
      <dsp:nvSpPr>
        <dsp:cNvPr id="0" name=""/>
        <dsp:cNvSpPr/>
      </dsp:nvSpPr>
      <dsp:spPr>
        <a:xfrm>
          <a:off x="213124" y="3682902"/>
          <a:ext cx="387499" cy="38749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0645F8-A76C-499D-AF83-5AE9A71D2488}">
      <dsp:nvSpPr>
        <dsp:cNvPr id="0" name=""/>
        <dsp:cNvSpPr/>
      </dsp:nvSpPr>
      <dsp:spPr>
        <a:xfrm>
          <a:off x="813749" y="3524379"/>
          <a:ext cx="6402666" cy="704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564" tIns="74564" rIns="74564" bIns="74564" numCol="1" spcCol="1270" anchor="ctr" anchorCtr="0">
          <a:noAutofit/>
        </a:bodyPr>
        <a:lstStyle/>
        <a:p>
          <a:pPr marL="0" lvl="0" indent="0" algn="l" defTabSz="844550">
            <a:lnSpc>
              <a:spcPct val="90000"/>
            </a:lnSpc>
            <a:spcBef>
              <a:spcPct val="0"/>
            </a:spcBef>
            <a:spcAft>
              <a:spcPct val="35000"/>
            </a:spcAft>
            <a:buNone/>
          </a:pPr>
          <a:r>
            <a:rPr lang="en-GB" sz="1900" kern="1200"/>
            <a:t>They are all referenced in slightly different ways….</a:t>
          </a:r>
          <a:endParaRPr lang="en-US" sz="1900" kern="1200"/>
        </a:p>
      </dsp:txBody>
      <dsp:txXfrm>
        <a:off x="813749" y="3524379"/>
        <a:ext cx="6402666" cy="704545"/>
      </dsp:txXfrm>
    </dsp:sp>
    <dsp:sp modelId="{D779C9F0-F2DB-40CD-92B8-6FAFCBE5FAB1}">
      <dsp:nvSpPr>
        <dsp:cNvPr id="0" name=""/>
        <dsp:cNvSpPr/>
      </dsp:nvSpPr>
      <dsp:spPr>
        <a:xfrm>
          <a:off x="0" y="4405061"/>
          <a:ext cx="7216416" cy="704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F02ADF-4247-442F-A0E1-88B65E0F0E8F}">
      <dsp:nvSpPr>
        <dsp:cNvPr id="0" name=""/>
        <dsp:cNvSpPr/>
      </dsp:nvSpPr>
      <dsp:spPr>
        <a:xfrm>
          <a:off x="213124" y="4563583"/>
          <a:ext cx="387499" cy="38749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FBA3B4-F075-4C81-BEDF-27D604740DBE}">
      <dsp:nvSpPr>
        <dsp:cNvPr id="0" name=""/>
        <dsp:cNvSpPr/>
      </dsp:nvSpPr>
      <dsp:spPr>
        <a:xfrm>
          <a:off x="813749" y="4405061"/>
          <a:ext cx="6402666" cy="704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564" tIns="74564" rIns="74564" bIns="74564" numCol="1" spcCol="1270" anchor="ctr" anchorCtr="0">
          <a:noAutofit/>
        </a:bodyPr>
        <a:lstStyle/>
        <a:p>
          <a:pPr marL="0" lvl="0" indent="0" algn="l" defTabSz="844550">
            <a:lnSpc>
              <a:spcPct val="90000"/>
            </a:lnSpc>
            <a:spcBef>
              <a:spcPct val="0"/>
            </a:spcBef>
            <a:spcAft>
              <a:spcPct val="35000"/>
            </a:spcAft>
            <a:buNone/>
          </a:pPr>
          <a:r>
            <a:rPr lang="en-GB" sz="1900" kern="1200"/>
            <a:t>It’s important to know the differences.</a:t>
          </a:r>
          <a:endParaRPr lang="en-US" sz="1900" kern="1200"/>
        </a:p>
      </dsp:txBody>
      <dsp:txXfrm>
        <a:off x="813749" y="4405061"/>
        <a:ext cx="6402666" cy="704545"/>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0D4C14-F86B-49E7-928B-9575F7E2E9C0}">
      <dsp:nvSpPr>
        <dsp:cNvPr id="0" name=""/>
        <dsp:cNvSpPr/>
      </dsp:nvSpPr>
      <dsp:spPr>
        <a:xfrm>
          <a:off x="0" y="1653"/>
          <a:ext cx="7216416" cy="704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CBA39F-884F-42CC-877B-DD5A6B6C93B0}">
      <dsp:nvSpPr>
        <dsp:cNvPr id="0" name=""/>
        <dsp:cNvSpPr/>
      </dsp:nvSpPr>
      <dsp:spPr>
        <a:xfrm>
          <a:off x="213124" y="160176"/>
          <a:ext cx="387499" cy="3874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2D0D66-1FB0-47E8-BFC8-F62BDF873DF1}">
      <dsp:nvSpPr>
        <dsp:cNvPr id="0" name=""/>
        <dsp:cNvSpPr/>
      </dsp:nvSpPr>
      <dsp:spPr>
        <a:xfrm>
          <a:off x="813749" y="1653"/>
          <a:ext cx="6402666" cy="704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564" tIns="74564" rIns="74564" bIns="74564" numCol="1" spcCol="1270" anchor="ctr" anchorCtr="0">
          <a:noAutofit/>
        </a:bodyPr>
        <a:lstStyle/>
        <a:p>
          <a:pPr marL="0" lvl="0" indent="0" algn="l" defTabSz="844550">
            <a:lnSpc>
              <a:spcPct val="90000"/>
            </a:lnSpc>
            <a:spcBef>
              <a:spcPct val="0"/>
            </a:spcBef>
            <a:spcAft>
              <a:spcPct val="35000"/>
            </a:spcAft>
            <a:buNone/>
          </a:pPr>
          <a:r>
            <a:rPr lang="en-GB" sz="1900" kern="1200"/>
            <a:t>Names of the Authors </a:t>
          </a:r>
          <a:endParaRPr lang="en-US" sz="1900" kern="1200"/>
        </a:p>
      </dsp:txBody>
      <dsp:txXfrm>
        <a:off x="813749" y="1653"/>
        <a:ext cx="6402666" cy="704545"/>
      </dsp:txXfrm>
    </dsp:sp>
    <dsp:sp modelId="{B3553A52-CA01-4B25-AA0F-636A6AF210CA}">
      <dsp:nvSpPr>
        <dsp:cNvPr id="0" name=""/>
        <dsp:cNvSpPr/>
      </dsp:nvSpPr>
      <dsp:spPr>
        <a:xfrm>
          <a:off x="0" y="882335"/>
          <a:ext cx="7216416" cy="704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A0AD60-5423-4377-9566-204F8B25CF9C}">
      <dsp:nvSpPr>
        <dsp:cNvPr id="0" name=""/>
        <dsp:cNvSpPr/>
      </dsp:nvSpPr>
      <dsp:spPr>
        <a:xfrm>
          <a:off x="213124" y="1040857"/>
          <a:ext cx="387499" cy="3874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9820C8-3FB5-4F52-9716-C16C6E7BDD79}">
      <dsp:nvSpPr>
        <dsp:cNvPr id="0" name=""/>
        <dsp:cNvSpPr/>
      </dsp:nvSpPr>
      <dsp:spPr>
        <a:xfrm>
          <a:off x="813749" y="882335"/>
          <a:ext cx="6402666" cy="704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564" tIns="74564" rIns="74564" bIns="74564" numCol="1" spcCol="1270" anchor="ctr" anchorCtr="0">
          <a:noAutofit/>
        </a:bodyPr>
        <a:lstStyle/>
        <a:p>
          <a:pPr marL="0" lvl="0" indent="0" algn="l" defTabSz="844550">
            <a:lnSpc>
              <a:spcPct val="90000"/>
            </a:lnSpc>
            <a:spcBef>
              <a:spcPct val="0"/>
            </a:spcBef>
            <a:spcAft>
              <a:spcPct val="35000"/>
            </a:spcAft>
            <a:buNone/>
          </a:pPr>
          <a:r>
            <a:rPr lang="en-GB" sz="1900" kern="1200"/>
            <a:t>(Year published) </a:t>
          </a:r>
          <a:endParaRPr lang="en-US" sz="1900" kern="1200"/>
        </a:p>
      </dsp:txBody>
      <dsp:txXfrm>
        <a:off x="813749" y="882335"/>
        <a:ext cx="6402666" cy="704545"/>
      </dsp:txXfrm>
    </dsp:sp>
    <dsp:sp modelId="{F18440AC-F4FD-42B2-8693-5447FE8E0E0B}">
      <dsp:nvSpPr>
        <dsp:cNvPr id="0" name=""/>
        <dsp:cNvSpPr/>
      </dsp:nvSpPr>
      <dsp:spPr>
        <a:xfrm>
          <a:off x="0" y="1763016"/>
          <a:ext cx="7216416" cy="704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07647F-BB65-4EE4-8A7D-1D36D4042D40}">
      <dsp:nvSpPr>
        <dsp:cNvPr id="0" name=""/>
        <dsp:cNvSpPr/>
      </dsp:nvSpPr>
      <dsp:spPr>
        <a:xfrm>
          <a:off x="213124" y="1921539"/>
          <a:ext cx="387499" cy="3874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5DD6E6-239B-479D-A330-59F174C67D57}">
      <dsp:nvSpPr>
        <dsp:cNvPr id="0" name=""/>
        <dsp:cNvSpPr/>
      </dsp:nvSpPr>
      <dsp:spPr>
        <a:xfrm>
          <a:off x="813749" y="1763016"/>
          <a:ext cx="6402666" cy="704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564" tIns="74564" rIns="74564" bIns="74564" numCol="1" spcCol="1270" anchor="ctr" anchorCtr="0">
          <a:noAutofit/>
        </a:bodyPr>
        <a:lstStyle/>
        <a:p>
          <a:pPr marL="0" lvl="0" indent="0" algn="l" defTabSz="844550">
            <a:lnSpc>
              <a:spcPct val="90000"/>
            </a:lnSpc>
            <a:spcBef>
              <a:spcPct val="0"/>
            </a:spcBef>
            <a:spcAft>
              <a:spcPct val="35000"/>
            </a:spcAft>
            <a:buNone/>
          </a:pPr>
          <a:r>
            <a:rPr lang="en-GB" sz="1900" i="1" kern="1200"/>
            <a:t>Full title</a:t>
          </a:r>
          <a:endParaRPr lang="en-US" sz="1900" kern="1200"/>
        </a:p>
      </dsp:txBody>
      <dsp:txXfrm>
        <a:off x="813749" y="1763016"/>
        <a:ext cx="6402666" cy="704545"/>
      </dsp:txXfrm>
    </dsp:sp>
    <dsp:sp modelId="{349D2B0E-C407-490B-9704-1D38C41A414B}">
      <dsp:nvSpPr>
        <dsp:cNvPr id="0" name=""/>
        <dsp:cNvSpPr/>
      </dsp:nvSpPr>
      <dsp:spPr>
        <a:xfrm>
          <a:off x="0" y="2643698"/>
          <a:ext cx="7216416" cy="704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108522-027D-46B0-8063-9DA2240D56D3}">
      <dsp:nvSpPr>
        <dsp:cNvPr id="0" name=""/>
        <dsp:cNvSpPr/>
      </dsp:nvSpPr>
      <dsp:spPr>
        <a:xfrm>
          <a:off x="213124" y="2802220"/>
          <a:ext cx="387499" cy="38749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3ED8CB-1AF0-4071-A9EC-39804139A896}">
      <dsp:nvSpPr>
        <dsp:cNvPr id="0" name=""/>
        <dsp:cNvSpPr/>
      </dsp:nvSpPr>
      <dsp:spPr>
        <a:xfrm>
          <a:off x="813749" y="2643698"/>
          <a:ext cx="6402666" cy="704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564" tIns="74564" rIns="74564" bIns="74564" numCol="1" spcCol="1270" anchor="ctr" anchorCtr="0">
          <a:noAutofit/>
        </a:bodyPr>
        <a:lstStyle/>
        <a:p>
          <a:pPr marL="0" lvl="0" indent="0" algn="l" defTabSz="844550">
            <a:lnSpc>
              <a:spcPct val="90000"/>
            </a:lnSpc>
            <a:spcBef>
              <a:spcPct val="0"/>
            </a:spcBef>
            <a:spcAft>
              <a:spcPct val="35000"/>
            </a:spcAft>
            <a:buNone/>
          </a:pPr>
          <a:r>
            <a:rPr lang="en-GB" sz="1900" kern="1200"/>
            <a:t>Edition (if applicable)</a:t>
          </a:r>
          <a:endParaRPr lang="en-US" sz="1900" kern="1200"/>
        </a:p>
      </dsp:txBody>
      <dsp:txXfrm>
        <a:off x="813749" y="2643698"/>
        <a:ext cx="6402666" cy="704545"/>
      </dsp:txXfrm>
    </dsp:sp>
    <dsp:sp modelId="{AC8683A8-0650-4AD2-A65A-B0B0E7AFBEBD}">
      <dsp:nvSpPr>
        <dsp:cNvPr id="0" name=""/>
        <dsp:cNvSpPr/>
      </dsp:nvSpPr>
      <dsp:spPr>
        <a:xfrm>
          <a:off x="0" y="3524379"/>
          <a:ext cx="7216416" cy="704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4BDA3D-73DF-4490-A60E-111866A7CE62}">
      <dsp:nvSpPr>
        <dsp:cNvPr id="0" name=""/>
        <dsp:cNvSpPr/>
      </dsp:nvSpPr>
      <dsp:spPr>
        <a:xfrm>
          <a:off x="213124" y="3682902"/>
          <a:ext cx="387499" cy="38749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FDAE6C-4CA6-490B-9B33-6352823B6B67}">
      <dsp:nvSpPr>
        <dsp:cNvPr id="0" name=""/>
        <dsp:cNvSpPr/>
      </dsp:nvSpPr>
      <dsp:spPr>
        <a:xfrm>
          <a:off x="813749" y="3524379"/>
          <a:ext cx="6402666" cy="704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564" tIns="74564" rIns="74564" bIns="74564" numCol="1" spcCol="1270" anchor="ctr" anchorCtr="0">
          <a:noAutofit/>
        </a:bodyPr>
        <a:lstStyle/>
        <a:p>
          <a:pPr marL="0" lvl="0" indent="0" algn="l" defTabSz="844550">
            <a:lnSpc>
              <a:spcPct val="90000"/>
            </a:lnSpc>
            <a:spcBef>
              <a:spcPct val="0"/>
            </a:spcBef>
            <a:spcAft>
              <a:spcPct val="35000"/>
            </a:spcAft>
            <a:buNone/>
          </a:pPr>
          <a:r>
            <a:rPr lang="en-GB" sz="1900" kern="1200"/>
            <a:t>Where it was published (</a:t>
          </a:r>
          <a:r>
            <a:rPr lang="en-GB" sz="1900" b="1" kern="1200"/>
            <a:t>Town or City</a:t>
          </a:r>
          <a:r>
            <a:rPr lang="en-GB" sz="1900" kern="1200"/>
            <a:t>)</a:t>
          </a:r>
          <a:endParaRPr lang="en-US" sz="1900" kern="1200"/>
        </a:p>
      </dsp:txBody>
      <dsp:txXfrm>
        <a:off x="813749" y="3524379"/>
        <a:ext cx="6402666" cy="704545"/>
      </dsp:txXfrm>
    </dsp:sp>
    <dsp:sp modelId="{FDB827AA-5D7E-4E47-8107-F1CED1EEE0CF}">
      <dsp:nvSpPr>
        <dsp:cNvPr id="0" name=""/>
        <dsp:cNvSpPr/>
      </dsp:nvSpPr>
      <dsp:spPr>
        <a:xfrm>
          <a:off x="0" y="4405061"/>
          <a:ext cx="7216416" cy="704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8F5384-6D37-4BE2-9584-DFBF32918806}">
      <dsp:nvSpPr>
        <dsp:cNvPr id="0" name=""/>
        <dsp:cNvSpPr/>
      </dsp:nvSpPr>
      <dsp:spPr>
        <a:xfrm>
          <a:off x="213124" y="4563583"/>
          <a:ext cx="387499" cy="38749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00CF5B-C4C8-4455-96B6-E472E4053FE5}">
      <dsp:nvSpPr>
        <dsp:cNvPr id="0" name=""/>
        <dsp:cNvSpPr/>
      </dsp:nvSpPr>
      <dsp:spPr>
        <a:xfrm>
          <a:off x="813749" y="4405061"/>
          <a:ext cx="6402666" cy="704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564" tIns="74564" rIns="74564" bIns="74564" numCol="1" spcCol="1270" anchor="ctr" anchorCtr="0">
          <a:noAutofit/>
        </a:bodyPr>
        <a:lstStyle/>
        <a:p>
          <a:pPr marL="0" lvl="0" indent="0" algn="l" defTabSz="844550">
            <a:lnSpc>
              <a:spcPct val="90000"/>
            </a:lnSpc>
            <a:spcBef>
              <a:spcPct val="0"/>
            </a:spcBef>
            <a:spcAft>
              <a:spcPct val="35000"/>
            </a:spcAft>
            <a:buNone/>
          </a:pPr>
          <a:r>
            <a:rPr lang="en-GB" sz="1900" kern="1200"/>
            <a:t>Publisher</a:t>
          </a:r>
          <a:endParaRPr lang="en-US" sz="1900" kern="1200"/>
        </a:p>
      </dsp:txBody>
      <dsp:txXfrm>
        <a:off x="813749" y="4405061"/>
        <a:ext cx="6402666" cy="704545"/>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880C82-EC09-4269-B373-696A6FDF5D00}">
      <dsp:nvSpPr>
        <dsp:cNvPr id="0" name=""/>
        <dsp:cNvSpPr/>
      </dsp:nvSpPr>
      <dsp:spPr>
        <a:xfrm>
          <a:off x="0" y="66368"/>
          <a:ext cx="6479357" cy="79150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Different years</a:t>
          </a:r>
          <a:endParaRPr lang="en-US" sz="3300" kern="1200"/>
        </a:p>
      </dsp:txBody>
      <dsp:txXfrm>
        <a:off x="38638" y="105006"/>
        <a:ext cx="6402081" cy="714229"/>
      </dsp:txXfrm>
    </dsp:sp>
    <dsp:sp modelId="{70165C0A-1C16-4AA1-A3AF-1017C24A7410}">
      <dsp:nvSpPr>
        <dsp:cNvPr id="0" name=""/>
        <dsp:cNvSpPr/>
      </dsp:nvSpPr>
      <dsp:spPr>
        <a:xfrm>
          <a:off x="0" y="857873"/>
          <a:ext cx="6479357" cy="1605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720" tIns="41910" rIns="234696" bIns="41910" numCol="1" spcCol="1270" anchor="t" anchorCtr="0">
          <a:noAutofit/>
        </a:bodyPr>
        <a:lstStyle/>
        <a:p>
          <a:pPr marL="228600" lvl="1" indent="-228600" algn="l" defTabSz="1155700">
            <a:lnSpc>
              <a:spcPct val="90000"/>
            </a:lnSpc>
            <a:spcBef>
              <a:spcPct val="0"/>
            </a:spcBef>
            <a:spcAft>
              <a:spcPct val="20000"/>
            </a:spcAft>
            <a:buChar char="•"/>
          </a:pPr>
          <a:r>
            <a:rPr lang="en-GB" sz="2600" kern="1200" dirty="0"/>
            <a:t>McNamara, B. M. (2012) </a:t>
          </a:r>
          <a:r>
            <a:rPr lang="en-GB" sz="2600" i="1" kern="1200" dirty="0"/>
            <a:t>Education for Life</a:t>
          </a:r>
          <a:r>
            <a:rPr lang="en-GB" sz="2600" kern="1200" dirty="0"/>
            <a:t>. Maidenhead: </a:t>
          </a:r>
          <a:r>
            <a:rPr lang="en-GB" sz="2600" kern="1200" dirty="0" err="1"/>
            <a:t>Riverstory</a:t>
          </a:r>
          <a:r>
            <a:rPr lang="en-GB" sz="2600" kern="1200" dirty="0"/>
            <a:t>.</a:t>
          </a:r>
          <a:endParaRPr lang="en-US" sz="2600" kern="1200" dirty="0"/>
        </a:p>
        <a:p>
          <a:pPr marL="228600" lvl="1" indent="-228600" algn="l" defTabSz="1155700">
            <a:lnSpc>
              <a:spcPct val="90000"/>
            </a:lnSpc>
            <a:spcBef>
              <a:spcPct val="0"/>
            </a:spcBef>
            <a:spcAft>
              <a:spcPct val="20000"/>
            </a:spcAft>
            <a:buChar char="•"/>
          </a:pPr>
          <a:r>
            <a:rPr lang="en-GB" sz="2600" kern="1200" dirty="0"/>
            <a:t>McNamara, B. M. (2017) </a:t>
          </a:r>
          <a:r>
            <a:rPr lang="en-GB" sz="2600" i="1" kern="1200" dirty="0"/>
            <a:t>Lifelong Learn</a:t>
          </a:r>
          <a:r>
            <a:rPr lang="en-GB" sz="2600" kern="1200" dirty="0"/>
            <a:t>ing. Maidenhead: </a:t>
          </a:r>
          <a:r>
            <a:rPr lang="en-GB" sz="2600" kern="1200" dirty="0" err="1"/>
            <a:t>Riverstory</a:t>
          </a:r>
          <a:r>
            <a:rPr lang="en-GB" sz="2600" kern="1200" dirty="0"/>
            <a:t>.</a:t>
          </a:r>
          <a:endParaRPr lang="en-US" sz="2600" kern="1200" dirty="0"/>
        </a:p>
      </dsp:txBody>
      <dsp:txXfrm>
        <a:off x="0" y="857873"/>
        <a:ext cx="6479357" cy="1605285"/>
      </dsp:txXfrm>
    </dsp:sp>
    <dsp:sp modelId="{3FEBA8B3-C2B8-4724-A8A6-6083EC9BF6CA}">
      <dsp:nvSpPr>
        <dsp:cNvPr id="0" name=""/>
        <dsp:cNvSpPr/>
      </dsp:nvSpPr>
      <dsp:spPr>
        <a:xfrm>
          <a:off x="0" y="2463159"/>
          <a:ext cx="6479357" cy="791505"/>
        </a:xfrm>
        <a:prstGeom prst="roundRect">
          <a:avLst/>
        </a:prstGeom>
        <a:solidFill>
          <a:schemeClr val="accent5">
            <a:hueOff val="9010794"/>
            <a:satOff val="-22539"/>
            <a:lumOff val="-245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Same year</a:t>
          </a:r>
          <a:endParaRPr lang="en-US" sz="3300" kern="1200"/>
        </a:p>
      </dsp:txBody>
      <dsp:txXfrm>
        <a:off x="38638" y="2501797"/>
        <a:ext cx="6402081" cy="714229"/>
      </dsp:txXfrm>
    </dsp:sp>
    <dsp:sp modelId="{60D20CB6-6DDF-4233-AF95-97D497AB11C1}">
      <dsp:nvSpPr>
        <dsp:cNvPr id="0" name=""/>
        <dsp:cNvSpPr/>
      </dsp:nvSpPr>
      <dsp:spPr>
        <a:xfrm>
          <a:off x="0" y="3254663"/>
          <a:ext cx="6479357" cy="1605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720" tIns="41910" rIns="234696" bIns="41910" numCol="1" spcCol="1270" anchor="t" anchorCtr="0">
          <a:noAutofit/>
        </a:bodyPr>
        <a:lstStyle/>
        <a:p>
          <a:pPr marL="228600" lvl="1" indent="-228600" algn="l" defTabSz="1155700">
            <a:lnSpc>
              <a:spcPct val="90000"/>
            </a:lnSpc>
            <a:spcBef>
              <a:spcPct val="0"/>
            </a:spcBef>
            <a:spcAft>
              <a:spcPct val="20000"/>
            </a:spcAft>
            <a:buChar char="•"/>
          </a:pPr>
          <a:r>
            <a:rPr lang="en-GB" sz="2600" kern="1200"/>
            <a:t>Phelps, P. J. (2016a) </a:t>
          </a:r>
          <a:r>
            <a:rPr lang="en-GB" sz="2600" i="1" kern="1200"/>
            <a:t>Healthy Learning. </a:t>
          </a:r>
          <a:r>
            <a:rPr lang="en-GB" sz="2600" kern="1200"/>
            <a:t>Edinburgh: Castle Books.</a:t>
          </a:r>
          <a:endParaRPr lang="en-US" sz="2600" kern="1200"/>
        </a:p>
        <a:p>
          <a:pPr marL="228600" lvl="1" indent="-228600" algn="l" defTabSz="1155700">
            <a:lnSpc>
              <a:spcPct val="90000"/>
            </a:lnSpc>
            <a:spcBef>
              <a:spcPct val="0"/>
            </a:spcBef>
            <a:spcAft>
              <a:spcPct val="20000"/>
            </a:spcAft>
            <a:buChar char="•"/>
          </a:pPr>
          <a:r>
            <a:rPr lang="en-GB" sz="2600" kern="1200"/>
            <a:t>Phelps, P. J. (2016b) </a:t>
          </a:r>
          <a:r>
            <a:rPr lang="en-GB" sz="2600" i="1" kern="1200"/>
            <a:t>Nutrition in the Early Years.</a:t>
          </a:r>
          <a:r>
            <a:rPr lang="en-GB" sz="2600" kern="1200"/>
            <a:t> Edinburgh: Castle Books.</a:t>
          </a:r>
          <a:endParaRPr lang="en-US" sz="2600" kern="1200"/>
        </a:p>
      </dsp:txBody>
      <dsp:txXfrm>
        <a:off x="0" y="3254663"/>
        <a:ext cx="6479357" cy="1605285"/>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F63287-A668-4957-95D1-03347635E990}">
      <dsp:nvSpPr>
        <dsp:cNvPr id="0" name=""/>
        <dsp:cNvSpPr/>
      </dsp:nvSpPr>
      <dsp:spPr>
        <a:xfrm>
          <a:off x="3403" y="0"/>
          <a:ext cx="5232751" cy="3738863"/>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16880" tIns="0" rIns="516880" bIns="330200" numCol="1" spcCol="1270" anchor="t" anchorCtr="0">
          <a:noAutofit/>
        </a:bodyPr>
        <a:lstStyle/>
        <a:p>
          <a:pPr marL="0" lvl="0" indent="0" algn="l" defTabSz="1066800">
            <a:lnSpc>
              <a:spcPct val="90000"/>
            </a:lnSpc>
            <a:spcBef>
              <a:spcPct val="0"/>
            </a:spcBef>
            <a:spcAft>
              <a:spcPct val="35000"/>
            </a:spcAft>
            <a:buNone/>
          </a:pPr>
          <a:r>
            <a:rPr lang="en-GB" sz="2400" kern="1200" dirty="0"/>
            <a:t>When using the HRS all references must be… </a:t>
          </a:r>
          <a:endParaRPr lang="en-US" sz="2400" kern="1200" dirty="0"/>
        </a:p>
      </dsp:txBody>
      <dsp:txXfrm>
        <a:off x="3403" y="1495545"/>
        <a:ext cx="5232751" cy="2243317"/>
      </dsp:txXfrm>
    </dsp:sp>
    <dsp:sp modelId="{8099633D-E281-41EE-B038-84B9072C94AE}">
      <dsp:nvSpPr>
        <dsp:cNvPr id="0" name=""/>
        <dsp:cNvSpPr/>
      </dsp:nvSpPr>
      <dsp:spPr>
        <a:xfrm>
          <a:off x="3403" y="0"/>
          <a:ext cx="5232751" cy="149554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516880" tIns="165100" rIns="516880"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3403" y="0"/>
        <a:ext cx="5232751" cy="1495545"/>
      </dsp:txXfrm>
    </dsp:sp>
    <dsp:sp modelId="{7EB020DA-2025-4FFE-936F-666EAEA4933C}">
      <dsp:nvSpPr>
        <dsp:cNvPr id="0" name=""/>
        <dsp:cNvSpPr/>
      </dsp:nvSpPr>
      <dsp:spPr>
        <a:xfrm>
          <a:off x="5654774" y="0"/>
          <a:ext cx="5232751" cy="3738863"/>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16880" tIns="0" rIns="516880" bIns="330200" numCol="1" spcCol="1270" anchor="t" anchorCtr="0">
          <a:noAutofit/>
        </a:bodyPr>
        <a:lstStyle/>
        <a:p>
          <a:pPr marL="0" lvl="0" indent="0" algn="l" defTabSz="1066800">
            <a:lnSpc>
              <a:spcPct val="90000"/>
            </a:lnSpc>
            <a:spcBef>
              <a:spcPct val="0"/>
            </a:spcBef>
            <a:spcAft>
              <a:spcPct val="35000"/>
            </a:spcAft>
            <a:buNone/>
          </a:pPr>
          <a:endParaRPr lang="en-US" sz="2400" kern="1200" dirty="0"/>
        </a:p>
        <a:p>
          <a:pPr marL="171450" lvl="1" indent="-171450" algn="l" defTabSz="844550">
            <a:lnSpc>
              <a:spcPct val="90000"/>
            </a:lnSpc>
            <a:spcBef>
              <a:spcPct val="0"/>
            </a:spcBef>
            <a:spcAft>
              <a:spcPct val="15000"/>
            </a:spcAft>
            <a:buChar char="•"/>
          </a:pPr>
          <a:r>
            <a:rPr lang="en-GB" sz="1900" kern="1200"/>
            <a:t>Must be in alphabetical order</a:t>
          </a:r>
          <a:endParaRPr lang="en-US" sz="1900" kern="1200"/>
        </a:p>
        <a:p>
          <a:pPr marL="171450" lvl="1" indent="-171450" algn="l" defTabSz="844550">
            <a:lnSpc>
              <a:spcPct val="90000"/>
            </a:lnSpc>
            <a:spcBef>
              <a:spcPct val="0"/>
            </a:spcBef>
            <a:spcAft>
              <a:spcPct val="15000"/>
            </a:spcAft>
            <a:buChar char="•"/>
          </a:pPr>
          <a:r>
            <a:rPr lang="en-GB" sz="1900" kern="1200"/>
            <a:t>Must correspond with a citation within the main body</a:t>
          </a:r>
          <a:endParaRPr lang="en-US" sz="1900" kern="1200"/>
        </a:p>
        <a:p>
          <a:pPr marL="171450" lvl="1" indent="-171450" algn="l" defTabSz="844550">
            <a:lnSpc>
              <a:spcPct val="90000"/>
            </a:lnSpc>
            <a:spcBef>
              <a:spcPct val="0"/>
            </a:spcBef>
            <a:spcAft>
              <a:spcPct val="15000"/>
            </a:spcAft>
            <a:buChar char="•"/>
          </a:pPr>
          <a:r>
            <a:rPr lang="en-GB" sz="1900" kern="1200"/>
            <a:t>Must be on a separate page from your assignment</a:t>
          </a:r>
          <a:endParaRPr lang="en-US" sz="1900" kern="1200"/>
        </a:p>
      </dsp:txBody>
      <dsp:txXfrm>
        <a:off x="5654774" y="1495545"/>
        <a:ext cx="5232751" cy="2243317"/>
      </dsp:txXfrm>
    </dsp:sp>
    <dsp:sp modelId="{66CCED74-4030-43F6-93F3-C93E73F9BBCF}">
      <dsp:nvSpPr>
        <dsp:cNvPr id="0" name=""/>
        <dsp:cNvSpPr/>
      </dsp:nvSpPr>
      <dsp:spPr>
        <a:xfrm>
          <a:off x="5654774" y="0"/>
          <a:ext cx="5232751" cy="149554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516880" tIns="165100" rIns="516880"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5654774" y="0"/>
        <a:ext cx="5232751" cy="1495545"/>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DE42E8-8346-45D5-BCC2-A1E858AE6646}" type="datetimeFigureOut">
              <a:rPr lang="en-GB" smtClean="0"/>
              <a:t>02/10/2025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EC566E-1ABD-468B-9089-86D3518FF44C}" type="slidenum">
              <a:rPr lang="en-GB" smtClean="0"/>
              <a:t>‹#›</a:t>
            </a:fld>
            <a:endParaRPr lang="en-GB"/>
          </a:p>
        </p:txBody>
      </p:sp>
    </p:spTree>
    <p:extLst>
      <p:ext uri="{BB962C8B-B14F-4D97-AF65-F5344CB8AC3E}">
        <p14:creationId xmlns:p14="http://schemas.microsoft.com/office/powerpoint/2010/main" val="10491956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technique helps activate your existing knowledge and set a purpose for reading, making it easier to understand and retain information. It’s especially useful in academic contexts where texts can be dense or complex.</a:t>
            </a:r>
          </a:p>
          <a:p>
            <a:endParaRPr lang="en-GB" dirty="0"/>
          </a:p>
        </p:txBody>
      </p:sp>
      <p:sp>
        <p:nvSpPr>
          <p:cNvPr id="4" name="Slide Number Placeholder 3"/>
          <p:cNvSpPr>
            <a:spLocks noGrp="1"/>
          </p:cNvSpPr>
          <p:nvPr>
            <p:ph type="sldNum" sz="quarter" idx="5"/>
          </p:nvPr>
        </p:nvSpPr>
        <p:spPr/>
        <p:txBody>
          <a:bodyPr/>
          <a:lstStyle/>
          <a:p>
            <a:fld id="{F1EC566E-1ABD-468B-9089-86D3518FF44C}" type="slidenum">
              <a:rPr lang="en-GB" smtClean="0"/>
              <a:t>8</a:t>
            </a:fld>
            <a:endParaRPr lang="en-GB"/>
          </a:p>
        </p:txBody>
      </p:sp>
    </p:spTree>
    <p:extLst>
      <p:ext uri="{BB962C8B-B14F-4D97-AF65-F5344CB8AC3E}">
        <p14:creationId xmlns:p14="http://schemas.microsoft.com/office/powerpoint/2010/main" val="30148095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groups, or individually, I encourage you to think about the following: </a:t>
            </a:r>
          </a:p>
          <a:p>
            <a:r>
              <a:rPr lang="en-GB" dirty="0"/>
              <a:t>What is the text likely about? </a:t>
            </a:r>
          </a:p>
          <a:p>
            <a:r>
              <a:rPr lang="en-GB" dirty="0"/>
              <a:t>What kind of information might be included? </a:t>
            </a:r>
          </a:p>
          <a:p>
            <a:r>
              <a:rPr lang="en-GB" dirty="0"/>
              <a:t>What questions do you expect the text to answer? </a:t>
            </a:r>
          </a:p>
          <a:p>
            <a:endParaRPr lang="en-GB" dirty="0"/>
          </a:p>
          <a:p>
            <a:r>
              <a:rPr lang="en-GB" dirty="0"/>
              <a:t>Following these questions, I would like you to reflect by answering the following: </a:t>
            </a:r>
          </a:p>
          <a:p>
            <a:r>
              <a:rPr lang="en-GB" dirty="0"/>
              <a:t>How accurate were your predications? </a:t>
            </a:r>
          </a:p>
          <a:p>
            <a:r>
              <a:rPr lang="en-GB" dirty="0"/>
              <a:t>What clues helped you the most? </a:t>
            </a:r>
          </a:p>
          <a:p>
            <a:r>
              <a:rPr lang="en-GB" dirty="0"/>
              <a:t>How did you prediction help you to understand the text better? </a:t>
            </a:r>
          </a:p>
        </p:txBody>
      </p:sp>
      <p:sp>
        <p:nvSpPr>
          <p:cNvPr id="4" name="Slide Number Placeholder 3"/>
          <p:cNvSpPr>
            <a:spLocks noGrp="1"/>
          </p:cNvSpPr>
          <p:nvPr>
            <p:ph type="sldNum" sz="quarter" idx="5"/>
          </p:nvPr>
        </p:nvSpPr>
        <p:spPr/>
        <p:txBody>
          <a:bodyPr/>
          <a:lstStyle/>
          <a:p>
            <a:fld id="{F1EC566E-1ABD-468B-9089-86D3518FF44C}" type="slidenum">
              <a:rPr lang="en-GB" smtClean="0"/>
              <a:t>9</a:t>
            </a:fld>
            <a:endParaRPr lang="en-GB"/>
          </a:p>
        </p:txBody>
      </p:sp>
    </p:spTree>
    <p:extLst>
      <p:ext uri="{BB962C8B-B14F-4D97-AF65-F5344CB8AC3E}">
        <p14:creationId xmlns:p14="http://schemas.microsoft.com/office/powerpoint/2010/main" val="1874602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EC566E-1ABD-468B-9089-86D3518FF44C}" type="slidenum">
              <a:rPr lang="en-GB" smtClean="0"/>
              <a:t>12</a:t>
            </a:fld>
            <a:endParaRPr lang="en-GB"/>
          </a:p>
        </p:txBody>
      </p:sp>
    </p:spTree>
    <p:extLst>
      <p:ext uri="{BB962C8B-B14F-4D97-AF65-F5344CB8AC3E}">
        <p14:creationId xmlns:p14="http://schemas.microsoft.com/office/powerpoint/2010/main" val="3048047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the centre of the page, write the subject area, question, argument or idea. </a:t>
            </a:r>
          </a:p>
          <a:p>
            <a:r>
              <a:rPr lang="en-GB" dirty="0"/>
              <a:t>Next stages is to listen or read information which may be related. </a:t>
            </a:r>
          </a:p>
        </p:txBody>
      </p:sp>
      <p:sp>
        <p:nvSpPr>
          <p:cNvPr id="4" name="Slide Number Placeholder 3"/>
          <p:cNvSpPr>
            <a:spLocks noGrp="1"/>
          </p:cNvSpPr>
          <p:nvPr>
            <p:ph type="sldNum" sz="quarter" idx="5"/>
          </p:nvPr>
        </p:nvSpPr>
        <p:spPr/>
        <p:txBody>
          <a:bodyPr/>
          <a:lstStyle/>
          <a:p>
            <a:fld id="{6936E1E2-17D2-5E4C-B96D-EEDAC0EF77DB}" type="slidenum">
              <a:rPr lang="en-US" smtClean="0"/>
              <a:pPr/>
              <a:t>26</a:t>
            </a:fld>
            <a:endParaRPr lang="en-US"/>
          </a:p>
        </p:txBody>
      </p:sp>
    </p:spTree>
    <p:extLst>
      <p:ext uri="{BB962C8B-B14F-4D97-AF65-F5344CB8AC3E}">
        <p14:creationId xmlns:p14="http://schemas.microsoft.com/office/powerpoint/2010/main" val="37100745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the video, and practice taking notes. </a:t>
            </a:r>
          </a:p>
        </p:txBody>
      </p:sp>
      <p:sp>
        <p:nvSpPr>
          <p:cNvPr id="4" name="Slide Number Placeholder 3"/>
          <p:cNvSpPr>
            <a:spLocks noGrp="1"/>
          </p:cNvSpPr>
          <p:nvPr>
            <p:ph type="sldNum" sz="quarter" idx="5"/>
          </p:nvPr>
        </p:nvSpPr>
        <p:spPr/>
        <p:txBody>
          <a:bodyPr/>
          <a:lstStyle/>
          <a:p>
            <a:fld id="{F1EC566E-1ABD-468B-9089-86D3518FF44C}" type="slidenum">
              <a:rPr lang="en-GB" smtClean="0"/>
              <a:t>28</a:t>
            </a:fld>
            <a:endParaRPr lang="en-GB"/>
          </a:p>
        </p:txBody>
      </p:sp>
    </p:spTree>
    <p:extLst>
      <p:ext uri="{BB962C8B-B14F-4D97-AF65-F5344CB8AC3E}">
        <p14:creationId xmlns:p14="http://schemas.microsoft.com/office/powerpoint/2010/main" val="15687280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sure you clearly explain to the student what </a:t>
            </a:r>
            <a:r>
              <a:rPr lang="en-GB" b="1" dirty="0"/>
              <a:t>inadvertent </a:t>
            </a:r>
            <a:r>
              <a:rPr lang="en-GB" b="0" dirty="0"/>
              <a:t>means.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901026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775D9F76-647E-4942-BAE9-076F388770B8}"/>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10B5DC1-1849-4DBA-99DF-50980C3B4F0E}"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24579" name="Rectangle 2">
            <a:extLst>
              <a:ext uri="{FF2B5EF4-FFF2-40B4-BE49-F238E27FC236}">
                <a16:creationId xmlns:a16="http://schemas.microsoft.com/office/drawing/2014/main" id="{64400CA9-7604-4FE4-8900-6895CF6113D6}"/>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C9078EBE-8004-46A2-9E95-BCFF1D0EB0BC}"/>
              </a:ext>
            </a:extLst>
          </p:cNvPr>
          <p:cNvSpPr>
            <a:spLocks noGrp="1" noChangeArrowheads="1"/>
          </p:cNvSpPr>
          <p:nvPr>
            <p:ph type="body" idx="1"/>
          </p:nvPr>
        </p:nvSpPr>
        <p:spPr>
          <a:noFill/>
        </p:spPr>
        <p:txBody>
          <a:bodyPr/>
          <a:lstStyle/>
          <a:p>
            <a:pPr marL="228600" indent="-228600" eaLnBrk="1" hangingPunct="1"/>
            <a:r>
              <a:rPr lang="en-GB" altLang="en-US" dirty="0"/>
              <a:t>Allow for some discussion. It is vital that students understand the term paraphrasing, they will explore this skill further in session 4. </a:t>
            </a:r>
          </a:p>
        </p:txBody>
      </p:sp>
    </p:spTree>
    <p:extLst>
      <p:ext uri="{BB962C8B-B14F-4D97-AF65-F5344CB8AC3E}">
        <p14:creationId xmlns:p14="http://schemas.microsoft.com/office/powerpoint/2010/main" val="40465321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the original text in the previous slide, which example do you think the correct one, and why? </a:t>
            </a:r>
          </a:p>
        </p:txBody>
      </p:sp>
      <p:sp>
        <p:nvSpPr>
          <p:cNvPr id="4" name="Slide Number Placeholder 3"/>
          <p:cNvSpPr>
            <a:spLocks noGrp="1"/>
          </p:cNvSpPr>
          <p:nvPr>
            <p:ph type="sldNum" sz="quarter" idx="5"/>
          </p:nvPr>
        </p:nvSpPr>
        <p:spPr/>
        <p:txBody>
          <a:bodyPr/>
          <a:lstStyle/>
          <a:p>
            <a:fld id="{F1EC566E-1ABD-468B-9089-86D3518FF44C}" type="slidenum">
              <a:rPr lang="en-GB" smtClean="0"/>
              <a:t>44</a:t>
            </a:fld>
            <a:endParaRPr lang="en-GB"/>
          </a:p>
        </p:txBody>
      </p:sp>
    </p:spTree>
    <p:extLst>
      <p:ext uri="{BB962C8B-B14F-4D97-AF65-F5344CB8AC3E}">
        <p14:creationId xmlns:p14="http://schemas.microsoft.com/office/powerpoint/2010/main" val="22037282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1EC566E-1ABD-468B-9089-86D3518FF44C}" type="slidenum">
              <a:rPr lang="en-GB" smtClean="0"/>
              <a:t>47</a:t>
            </a:fld>
            <a:endParaRPr lang="en-GB"/>
          </a:p>
        </p:txBody>
      </p:sp>
    </p:spTree>
    <p:extLst>
      <p:ext uri="{BB962C8B-B14F-4D97-AF65-F5344CB8AC3E}">
        <p14:creationId xmlns:p14="http://schemas.microsoft.com/office/powerpoint/2010/main" val="6546475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Which sentences have been sighted correctly and incorrectly, and why? </a:t>
            </a:r>
          </a:p>
        </p:txBody>
      </p:sp>
      <p:sp>
        <p:nvSpPr>
          <p:cNvPr id="4" name="Slide Number Placeholder 3"/>
          <p:cNvSpPr>
            <a:spLocks noGrp="1"/>
          </p:cNvSpPr>
          <p:nvPr>
            <p:ph type="sldNum" sz="quarter" idx="5"/>
          </p:nvPr>
        </p:nvSpPr>
        <p:spPr/>
        <p:txBody>
          <a:bodyPr/>
          <a:lstStyle/>
          <a:p>
            <a:fld id="{F1EC566E-1ABD-468B-9089-86D3518FF44C}" type="slidenum">
              <a:rPr lang="en-GB" smtClean="0"/>
              <a:t>66</a:t>
            </a:fld>
            <a:endParaRPr lang="en-GB"/>
          </a:p>
        </p:txBody>
      </p:sp>
    </p:spTree>
    <p:extLst>
      <p:ext uri="{BB962C8B-B14F-4D97-AF65-F5344CB8AC3E}">
        <p14:creationId xmlns:p14="http://schemas.microsoft.com/office/powerpoint/2010/main" val="24797563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EC566E-1ABD-468B-9089-86D3518FF44C}" type="slidenum">
              <a:rPr lang="en-GB" smtClean="0"/>
              <a:t>74</a:t>
            </a:fld>
            <a:endParaRPr lang="en-GB"/>
          </a:p>
        </p:txBody>
      </p:sp>
    </p:spTree>
    <p:extLst>
      <p:ext uri="{BB962C8B-B14F-4D97-AF65-F5344CB8AC3E}">
        <p14:creationId xmlns:p14="http://schemas.microsoft.com/office/powerpoint/2010/main" val="6442237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66E99C6-6A8A-4CD1-A5CE-7A5C8F1D2C94}"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61719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84</a:t>
            </a:fld>
            <a:endParaRPr lang="en-GB"/>
          </a:p>
        </p:txBody>
      </p:sp>
    </p:spTree>
    <p:extLst>
      <p:ext uri="{BB962C8B-B14F-4D97-AF65-F5344CB8AC3E}">
        <p14:creationId xmlns:p14="http://schemas.microsoft.com/office/powerpoint/2010/main" val="14307929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92</a:t>
            </a:fld>
            <a:endParaRPr lang="en-GB"/>
          </a:p>
        </p:txBody>
      </p:sp>
    </p:spTree>
    <p:extLst>
      <p:ext uri="{BB962C8B-B14F-4D97-AF65-F5344CB8AC3E}">
        <p14:creationId xmlns:p14="http://schemas.microsoft.com/office/powerpoint/2010/main" val="20915351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10/2/2025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768305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10/2/2025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52490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10/2/2025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12441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10/2/2025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896325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10/2/2025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61676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10/2/2025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84006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10/2/2025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71064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10/2/2025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131765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10/2/2025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620206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10/2/2025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434831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10/2/2025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70986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02/10/2025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9659247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02/10/2025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6568445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02/10/2025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9396413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02/10/2025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6471189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02/10/2025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087180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02/10/2025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9929552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02/10/2025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4284615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7599979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36714914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7768269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323724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10/2/2025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3146642"/>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02/10/2025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596962022"/>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47.png"/><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8" Type="http://schemas.openxmlformats.org/officeDocument/2006/relationships/image" Target="../media/image57.jpeg"/><Relationship Id="rId3" Type="http://schemas.openxmlformats.org/officeDocument/2006/relationships/diagramLayout" Target="../diagrams/layout12.xml"/><Relationship Id="rId7" Type="http://schemas.openxmlformats.org/officeDocument/2006/relationships/image" Target="../media/image56.jpeg"/><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_gJ5V525SCk?feature=oembed" TargetMode="External"/><Relationship Id="rId4" Type="http://schemas.openxmlformats.org/officeDocument/2006/relationships/image" Target="../media/image58.jpeg"/></Relationships>
</file>

<file path=ppt/slides/_rels/slide29.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60.svg"/><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65.png"/></Relationships>
</file>

<file path=ppt/slides/_rels/slide35.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72.svg"/><Relationship Id="rId2" Type="http://schemas.openxmlformats.org/officeDocument/2006/relationships/image" Target="../media/image7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2.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80.svg"/><Relationship Id="rId2" Type="http://schemas.openxmlformats.org/officeDocument/2006/relationships/image" Target="../media/image79.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81.png"/><Relationship Id="rId7" Type="http://schemas.openxmlformats.org/officeDocument/2006/relationships/image" Target="http://ltssolweb1.open.ac.uk/safari_guests/pictures/S6T6webppageicon.gif" TargetMode="External"/><Relationship Id="rId2" Type="http://schemas.openxmlformats.org/officeDocument/2006/relationships/oleObject" Target="../embeddings/oleObject1.bin"/><Relationship Id="rId1" Type="http://schemas.openxmlformats.org/officeDocument/2006/relationships/slideLayout" Target="../slideLayouts/slideLayout2.xml"/><Relationship Id="rId6" Type="http://schemas.openxmlformats.org/officeDocument/2006/relationships/image" Target="../media/image83.png"/><Relationship Id="rId5" Type="http://schemas.openxmlformats.org/officeDocument/2006/relationships/image" Target="http://ltssolweb1.open.ac.uk/safari_guests/pictures/S3T2A1pic4journalarticleicon.gif" TargetMode="External"/><Relationship Id="rId4" Type="http://schemas.openxmlformats.org/officeDocument/2006/relationships/image" Target="../media/image82.png"/></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54.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58.xml.rels><?xml version="1.0" encoding="UTF-8" standalone="yes"?>
<Relationships xmlns="http://schemas.openxmlformats.org/package/2006/relationships"><Relationship Id="rId2" Type="http://schemas.openxmlformats.org/officeDocument/2006/relationships/image" Target="../media/image122.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60.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61.xml.rels><?xml version="1.0" encoding="UTF-8" standalone="yes"?>
<Relationships xmlns="http://schemas.openxmlformats.org/package/2006/relationships"><Relationship Id="rId2" Type="http://schemas.openxmlformats.org/officeDocument/2006/relationships/image" Target="../media/image125.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126.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127.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5.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66.xml.rels><?xml version="1.0" encoding="UTF-8" standalone="yes"?>
<Relationships xmlns="http://schemas.openxmlformats.org/package/2006/relationships"><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128.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129.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130.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131.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132.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hyperlink" Target="https://www.mind.org.uk/information-support/types-of-mental-health-problems/" TargetMode="Externa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75.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77.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78.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2.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79.xml.rels><?xml version="1.0" encoding="UTF-8" standalone="yes"?>
<Relationships xmlns="http://schemas.openxmlformats.org/package/2006/relationships"><Relationship Id="rId3" Type="http://schemas.openxmlformats.org/officeDocument/2006/relationships/image" Target="../media/image162.png"/><Relationship Id="rId2" Type="http://schemas.openxmlformats.org/officeDocument/2006/relationships/image" Target="../media/image161.pn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81.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image" Target="../media/image163.png"/><Relationship Id="rId1" Type="http://schemas.openxmlformats.org/officeDocument/2006/relationships/slideLayout" Target="../slideLayouts/slideLayout13.xml"/></Relationships>
</file>

<file path=ppt/slides/_rels/slide82.xml.rels><?xml version="1.0" encoding="UTF-8" standalone="yes"?>
<Relationships xmlns="http://schemas.openxmlformats.org/package/2006/relationships"><Relationship Id="rId2" Type="http://schemas.openxmlformats.org/officeDocument/2006/relationships/image" Target="../media/image165.jpeg"/><Relationship Id="rId1" Type="http://schemas.openxmlformats.org/officeDocument/2006/relationships/slideLayout" Target="../slideLayouts/slideLayout13.xml"/></Relationships>
</file>

<file path=ppt/slides/_rels/slide83.xml.rels><?xml version="1.0" encoding="UTF-8" standalone="yes"?>
<Relationships xmlns="http://schemas.openxmlformats.org/package/2006/relationships"><Relationship Id="rId3" Type="http://schemas.openxmlformats.org/officeDocument/2006/relationships/image" Target="../media/image167.png"/><Relationship Id="rId2" Type="http://schemas.openxmlformats.org/officeDocument/2006/relationships/image" Target="../media/image166.png"/><Relationship Id="rId1" Type="http://schemas.openxmlformats.org/officeDocument/2006/relationships/slideLayout" Target="../slideLayouts/slideLayout13.xml"/><Relationship Id="rId4" Type="http://schemas.openxmlformats.org/officeDocument/2006/relationships/image" Target="../media/image168.png"/></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85.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image" Target="../media/image169.png"/><Relationship Id="rId1" Type="http://schemas.openxmlformats.org/officeDocument/2006/relationships/slideLayout" Target="../slideLayouts/slideLayout13.xml"/></Relationships>
</file>

<file path=ppt/slides/_rels/slide86.xml.rels><?xml version="1.0" encoding="UTF-8" standalone="yes"?>
<Relationships xmlns="http://schemas.openxmlformats.org/package/2006/relationships"><Relationship Id="rId2" Type="http://schemas.openxmlformats.org/officeDocument/2006/relationships/image" Target="../media/image171.png"/><Relationship Id="rId1" Type="http://schemas.openxmlformats.org/officeDocument/2006/relationships/slideLayout" Target="../slideLayouts/slideLayout13.xml"/></Relationships>
</file>

<file path=ppt/slides/_rels/slide87.xml.rels><?xml version="1.0" encoding="UTF-8" standalone="yes"?>
<Relationships xmlns="http://schemas.openxmlformats.org/package/2006/relationships"><Relationship Id="rId2" Type="http://schemas.openxmlformats.org/officeDocument/2006/relationships/image" Target="../media/image131.png"/><Relationship Id="rId1" Type="http://schemas.openxmlformats.org/officeDocument/2006/relationships/slideLayout" Target="../slideLayouts/slideLayout13.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diagramLayout" Target="../diagrams/layout30.xml"/><Relationship Id="rId2" Type="http://schemas.openxmlformats.org/officeDocument/2006/relationships/diagramData" Target="../diagrams/data30.xml"/><Relationship Id="rId1" Type="http://schemas.openxmlformats.org/officeDocument/2006/relationships/slideLayout" Target="../slideLayouts/slideLayout2.xml"/><Relationship Id="rId6" Type="http://schemas.microsoft.com/office/2007/relationships/diagramDrawing" Target="../diagrams/drawing30.xml"/><Relationship Id="rId5" Type="http://schemas.openxmlformats.org/officeDocument/2006/relationships/diagramColors" Target="../diagrams/colors30.xml"/><Relationship Id="rId4" Type="http://schemas.openxmlformats.org/officeDocument/2006/relationships/diagramQuickStyle" Target="../diagrams/quickStyle30.xml"/></Relationships>
</file>

<file path=ppt/slides/_rels/slide90.xml.rels><?xml version="1.0" encoding="UTF-8" standalone="yes"?>
<Relationships xmlns="http://schemas.openxmlformats.org/package/2006/relationships"><Relationship Id="rId2" Type="http://schemas.openxmlformats.org/officeDocument/2006/relationships/image" Target="../media/image172.pn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openxmlformats.org/officeDocument/2006/relationships/image" Target="../media/image174.png"/><Relationship Id="rId2" Type="http://schemas.openxmlformats.org/officeDocument/2006/relationships/image" Target="../media/image173.png"/><Relationship Id="rId1" Type="http://schemas.openxmlformats.org/officeDocument/2006/relationships/slideLayout" Target="../slideLayouts/slideLayout6.xml"/><Relationship Id="rId5" Type="http://schemas.openxmlformats.org/officeDocument/2006/relationships/image" Target="../media/image176.png"/><Relationship Id="rId4" Type="http://schemas.openxmlformats.org/officeDocument/2006/relationships/image" Target="../media/image175.png"/></Relationships>
</file>

<file path=ppt/slides/_rels/slide92.xml.rels><?xml version="1.0" encoding="UTF-8" standalone="yes"?>
<Relationships xmlns="http://schemas.openxmlformats.org/package/2006/relationships"><Relationship Id="rId3" Type="http://schemas.openxmlformats.org/officeDocument/2006/relationships/image" Target="../media/image17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3" Type="http://schemas.openxmlformats.org/officeDocument/2006/relationships/diagramLayout" Target="../diagrams/layout31.xml"/><Relationship Id="rId2" Type="http://schemas.openxmlformats.org/officeDocument/2006/relationships/diagramData" Target="../diagrams/data31.xml"/><Relationship Id="rId1" Type="http://schemas.openxmlformats.org/officeDocument/2006/relationships/slideLayout" Target="../slideLayouts/slideLayout2.xml"/><Relationship Id="rId6" Type="http://schemas.microsoft.com/office/2007/relationships/diagramDrawing" Target="../diagrams/drawing31.xml"/><Relationship Id="rId5" Type="http://schemas.openxmlformats.org/officeDocument/2006/relationships/diagramColors" Target="../diagrams/colors31.xml"/><Relationship Id="rId4" Type="http://schemas.openxmlformats.org/officeDocument/2006/relationships/diagramQuickStyle" Target="../diagrams/quickStyle31.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4" name="Picture 3">
            <a:extLst>
              <a:ext uri="{FF2B5EF4-FFF2-40B4-BE49-F238E27FC236}">
                <a16:creationId xmlns:a16="http://schemas.microsoft.com/office/drawing/2014/main" id="{B9B95ECB-B66D-32FC-A3F4-10116DE6FAC1}"/>
              </a:ext>
            </a:extLst>
          </p:cNvPr>
          <p:cNvPicPr>
            <a:picLocks noChangeAspect="1"/>
          </p:cNvPicPr>
          <p:nvPr/>
        </p:nvPicPr>
        <p:blipFill>
          <a:blip r:embed="rId2"/>
          <a:srcRect t="10000"/>
          <a:stretch>
            <a:fillRect/>
          </a:stretch>
        </p:blipFill>
        <p:spPr>
          <a:xfrm>
            <a:off x="1" y="10"/>
            <a:ext cx="12192000" cy="6857990"/>
          </a:xfrm>
          <a:prstGeom prst="rect">
            <a:avLst/>
          </a:prstGeom>
        </p:spPr>
      </p:pic>
      <p:sp>
        <p:nvSpPr>
          <p:cNvPr id="11" name="Rectangle 10">
            <a:extLst>
              <a:ext uri="{FF2B5EF4-FFF2-40B4-BE49-F238E27FC236}">
                <a16:creationId xmlns:a16="http://schemas.microsoft.com/office/drawing/2014/main" id="{36136311-C81B-47C5-AE0A-5641A5A59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4444" y="1066800"/>
            <a:ext cx="4682990" cy="4724400"/>
          </a:xfrm>
          <a:prstGeom prst="rect">
            <a:avLst/>
          </a:prstGeom>
          <a:solidFill>
            <a:schemeClr val="bg1">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07E00BF4-A387-0480-2704-CD07911ADD14}"/>
              </a:ext>
            </a:extLst>
          </p:cNvPr>
          <p:cNvSpPr>
            <a:spLocks noGrp="1"/>
          </p:cNvSpPr>
          <p:nvPr>
            <p:ph type="ctrTitle"/>
          </p:nvPr>
        </p:nvSpPr>
        <p:spPr>
          <a:xfrm>
            <a:off x="804818" y="1562101"/>
            <a:ext cx="3905203" cy="2738530"/>
          </a:xfrm>
        </p:spPr>
        <p:txBody>
          <a:bodyPr anchor="t">
            <a:normAutofit/>
          </a:bodyPr>
          <a:lstStyle/>
          <a:p>
            <a:pPr>
              <a:lnSpc>
                <a:spcPct val="90000"/>
              </a:lnSpc>
            </a:pPr>
            <a:r>
              <a:rPr lang="en-GB" sz="4800"/>
              <a:t>Note-Taking, Paraphrasing and Referencing </a:t>
            </a:r>
          </a:p>
        </p:txBody>
      </p:sp>
      <p:sp>
        <p:nvSpPr>
          <p:cNvPr id="3" name="Subtitle 2">
            <a:extLst>
              <a:ext uri="{FF2B5EF4-FFF2-40B4-BE49-F238E27FC236}">
                <a16:creationId xmlns:a16="http://schemas.microsoft.com/office/drawing/2014/main" id="{6AC63A6C-5FAC-5F82-1DBE-F7BDB33FA13C}"/>
              </a:ext>
            </a:extLst>
          </p:cNvPr>
          <p:cNvSpPr>
            <a:spLocks noGrp="1"/>
          </p:cNvSpPr>
          <p:nvPr>
            <p:ph type="subTitle" idx="1"/>
          </p:nvPr>
        </p:nvSpPr>
        <p:spPr>
          <a:xfrm>
            <a:off x="804818" y="4321622"/>
            <a:ext cx="3816351" cy="941832"/>
          </a:xfrm>
        </p:spPr>
        <p:txBody>
          <a:bodyPr>
            <a:normAutofit/>
          </a:bodyPr>
          <a:lstStyle/>
          <a:p>
            <a:endParaRPr lang="en-GB" dirty="0"/>
          </a:p>
        </p:txBody>
      </p:sp>
      <p:cxnSp>
        <p:nvCxnSpPr>
          <p:cNvPr id="13" name="Straight Connector 12">
            <a:extLst>
              <a:ext uri="{FF2B5EF4-FFF2-40B4-BE49-F238E27FC236}">
                <a16:creationId xmlns:a16="http://schemas.microsoft.com/office/drawing/2014/main" id="{7CC73A33-65FF-41A9-A3B0-006753CD10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V="1">
            <a:off x="305077" y="1063752"/>
            <a:ext cx="0" cy="4727448"/>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125485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A5A441-3738-8DFC-58D9-ADD174E0DE0B}"/>
              </a:ext>
            </a:extLst>
          </p:cNvPr>
          <p:cNvSpPr>
            <a:spLocks noGrp="1"/>
          </p:cNvSpPr>
          <p:nvPr>
            <p:ph type="title"/>
          </p:nvPr>
        </p:nvSpPr>
        <p:spPr>
          <a:xfrm>
            <a:off x="640080" y="1371600"/>
            <a:ext cx="3677920" cy="3919267"/>
          </a:xfrm>
        </p:spPr>
        <p:txBody>
          <a:bodyPr anchor="t">
            <a:normAutofit/>
          </a:bodyPr>
          <a:lstStyle/>
          <a:p>
            <a:r>
              <a:rPr lang="en-GB" dirty="0"/>
              <a:t>Contents Page </a:t>
            </a:r>
          </a:p>
        </p:txBody>
      </p:sp>
      <p:cxnSp>
        <p:nvCxnSpPr>
          <p:cNvPr id="11" name="Straight Connector 10">
            <a:extLst>
              <a:ext uri="{FF2B5EF4-FFF2-40B4-BE49-F238E27FC236}">
                <a16:creationId xmlns:a16="http://schemas.microsoft.com/office/drawing/2014/main" id="{40BBF191-9CC8-4313-B1CA-8DF1A53AE4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AA42119-2B55-B16F-DF64-CD0411D1906E}"/>
              </a:ext>
            </a:extLst>
          </p:cNvPr>
          <p:cNvGraphicFramePr>
            <a:graphicFrameLocks noGrp="1"/>
          </p:cNvGraphicFramePr>
          <p:nvPr>
            <p:ph idx="1"/>
            <p:extLst>
              <p:ext uri="{D42A27DB-BD31-4B8C-83A1-F6EECF244321}">
                <p14:modId xmlns:p14="http://schemas.microsoft.com/office/powerpoint/2010/main" val="1442599243"/>
              </p:ext>
            </p:extLst>
          </p:nvPr>
        </p:nvGraphicFramePr>
        <p:xfrm>
          <a:off x="5051651" y="1371600"/>
          <a:ext cx="6479357" cy="4926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11053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36AAC24-E05D-39AE-09E2-38F403734980}"/>
              </a:ext>
            </a:extLst>
          </p:cNvPr>
          <p:cNvSpPr>
            <a:spLocks noGrp="1"/>
          </p:cNvSpPr>
          <p:nvPr>
            <p:ph type="title"/>
          </p:nvPr>
        </p:nvSpPr>
        <p:spPr>
          <a:xfrm>
            <a:off x="630493" y="368367"/>
            <a:ext cx="2762947" cy="1399471"/>
          </a:xfrm>
        </p:spPr>
        <p:txBody>
          <a:bodyPr anchor="t">
            <a:normAutofit/>
          </a:bodyPr>
          <a:lstStyle/>
          <a:p>
            <a:pPr algn="ctr"/>
            <a:r>
              <a:rPr lang="en-GB" sz="3600" dirty="0"/>
              <a:t>Learning objectives </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7EB6B65-DF92-BE07-B280-3BCC9BAEEEE0}"/>
              </a:ext>
            </a:extLst>
          </p:cNvPr>
          <p:cNvGraphicFramePr>
            <a:graphicFrameLocks noGrp="1"/>
          </p:cNvGraphicFramePr>
          <p:nvPr>
            <p:ph idx="1"/>
            <p:extLst>
              <p:ext uri="{D42A27DB-BD31-4B8C-83A1-F6EECF244321}">
                <p14:modId xmlns:p14="http://schemas.microsoft.com/office/powerpoint/2010/main" val="986112999"/>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6631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hands holding an open book">
            <a:extLst>
              <a:ext uri="{FF2B5EF4-FFF2-40B4-BE49-F238E27FC236}">
                <a16:creationId xmlns:a16="http://schemas.microsoft.com/office/drawing/2014/main" id="{A9282BFE-1B3A-9D3A-5821-34F3D334CC90}"/>
              </a:ext>
            </a:extLst>
          </p:cNvPr>
          <p:cNvPicPr>
            <a:picLocks noChangeAspect="1"/>
          </p:cNvPicPr>
          <p:nvPr/>
        </p:nvPicPr>
        <p:blipFill>
          <a:blip r:embed="rId2"/>
          <a:srcRect b="15730"/>
          <a:stretch>
            <a:fillRect/>
          </a:stretch>
        </p:blipFill>
        <p:spPr>
          <a:xfrm>
            <a:off x="20" y="10"/>
            <a:ext cx="12191979" cy="6857989"/>
          </a:xfrm>
          <a:prstGeom prst="rect">
            <a:avLst/>
          </a:prstGeom>
        </p:spPr>
      </p:pic>
      <p:sp>
        <p:nvSpPr>
          <p:cNvPr id="13" name="Rectangle 12">
            <a:extLst>
              <a:ext uri="{FF2B5EF4-FFF2-40B4-BE49-F238E27FC236}">
                <a16:creationId xmlns:a16="http://schemas.microsoft.com/office/drawing/2014/main" id="{9E9D00D9-C4F5-471E-BE2C-126CB112A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226784-4EC3-0847-9813-AA123D3CA0B9}"/>
              </a:ext>
            </a:extLst>
          </p:cNvPr>
          <p:cNvSpPr>
            <a:spLocks noGrp="1"/>
          </p:cNvSpPr>
          <p:nvPr>
            <p:ph type="title"/>
          </p:nvPr>
        </p:nvSpPr>
        <p:spPr>
          <a:xfrm>
            <a:off x="640080" y="914400"/>
            <a:ext cx="4892948" cy="3427867"/>
          </a:xfrm>
        </p:spPr>
        <p:txBody>
          <a:bodyPr vert="horz" lIns="91440" tIns="45720" rIns="91440" bIns="45720" rtlCol="0" anchor="t">
            <a:normAutofit/>
          </a:bodyPr>
          <a:lstStyle/>
          <a:p>
            <a:r>
              <a:rPr lang="en-US" sz="5400" b="1" kern="1200">
                <a:solidFill>
                  <a:srgbClr val="FFFFFF"/>
                </a:solidFill>
                <a:latin typeface="+mj-lt"/>
                <a:ea typeface="+mj-ea"/>
                <a:cs typeface="+mj-cs"/>
              </a:rPr>
              <a:t>Part 1: Reading </a:t>
            </a:r>
          </a:p>
        </p:txBody>
      </p:sp>
      <p:cxnSp>
        <p:nvCxnSpPr>
          <p:cNvPr id="15" name="Straight Connector 14">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20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0459629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5C7C9B-A018-5079-DF6C-1F2E3173FBAD}"/>
              </a:ext>
            </a:extLst>
          </p:cNvPr>
          <p:cNvSpPr>
            <a:spLocks noGrp="1"/>
          </p:cNvSpPr>
          <p:nvPr>
            <p:ph type="title"/>
          </p:nvPr>
        </p:nvSpPr>
        <p:spPr>
          <a:xfrm>
            <a:off x="5496821" y="1371600"/>
            <a:ext cx="6034187" cy="1097280"/>
          </a:xfrm>
        </p:spPr>
        <p:txBody>
          <a:bodyPr>
            <a:normAutofit/>
          </a:bodyPr>
          <a:lstStyle/>
          <a:p>
            <a:pPr>
              <a:lnSpc>
                <a:spcPct val="90000"/>
              </a:lnSpc>
            </a:pPr>
            <a:r>
              <a:rPr lang="en-GB" sz="3400"/>
              <a:t>Reading: Enjoying or Boring? </a:t>
            </a:r>
          </a:p>
        </p:txBody>
      </p:sp>
      <p:pic>
        <p:nvPicPr>
          <p:cNvPr id="5" name="Picture 4" descr="Reading a book and drinking coffee on the table">
            <a:extLst>
              <a:ext uri="{FF2B5EF4-FFF2-40B4-BE49-F238E27FC236}">
                <a16:creationId xmlns:a16="http://schemas.microsoft.com/office/drawing/2014/main" id="{184D140F-255E-0B1B-CBB7-092DB4C6587A}"/>
              </a:ext>
            </a:extLst>
          </p:cNvPr>
          <p:cNvPicPr>
            <a:picLocks noChangeAspect="1"/>
          </p:cNvPicPr>
          <p:nvPr/>
        </p:nvPicPr>
        <p:blipFill>
          <a:blip r:embed="rId2"/>
          <a:srcRect l="27120" r="25597" b="-1"/>
          <a:stretch>
            <a:fillRect/>
          </a:stretch>
        </p:blipFill>
        <p:spPr>
          <a:xfrm>
            <a:off x="20" y="10"/>
            <a:ext cx="4857871" cy="6857990"/>
          </a:xfrm>
          <a:prstGeom prst="rect">
            <a:avLst/>
          </a:prstGeom>
        </p:spPr>
      </p:pic>
      <p:cxnSp>
        <p:nvCxnSpPr>
          <p:cNvPr id="11" name="Straight Connector 10">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A70FF17-E1F9-CE09-BE4F-A99D77932ACF}"/>
              </a:ext>
            </a:extLst>
          </p:cNvPr>
          <p:cNvSpPr>
            <a:spLocks noGrp="1"/>
          </p:cNvSpPr>
          <p:nvPr>
            <p:ph idx="1"/>
          </p:nvPr>
        </p:nvSpPr>
        <p:spPr>
          <a:xfrm>
            <a:off x="5496821" y="2633236"/>
            <a:ext cx="6034187" cy="3664687"/>
          </a:xfrm>
        </p:spPr>
        <p:txBody>
          <a:bodyPr>
            <a:normAutofit/>
          </a:bodyPr>
          <a:lstStyle/>
          <a:p>
            <a:r>
              <a:rPr lang="en-GB" dirty="0"/>
              <a:t>How many of you enjoy reading? If not, why? </a:t>
            </a:r>
          </a:p>
          <a:p>
            <a:r>
              <a:rPr lang="en-GB" dirty="0"/>
              <a:t>Who can read a long book quickly? </a:t>
            </a:r>
          </a:p>
          <a:p>
            <a:r>
              <a:rPr lang="en-GB" dirty="0"/>
              <a:t>Who can read for a long period of time? </a:t>
            </a:r>
          </a:p>
          <a:p>
            <a:r>
              <a:rPr lang="en-GB" dirty="0"/>
              <a:t>What do you do if you don’t understand the book or specific pieces of information? </a:t>
            </a:r>
          </a:p>
        </p:txBody>
      </p:sp>
    </p:spTree>
    <p:extLst>
      <p:ext uri="{BB962C8B-B14F-4D97-AF65-F5344CB8AC3E}">
        <p14:creationId xmlns:p14="http://schemas.microsoft.com/office/powerpoint/2010/main" val="17900606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14EC8E-879D-BCCE-3340-31DD7D12F385}"/>
              </a:ext>
            </a:extLst>
          </p:cNvPr>
          <p:cNvSpPr>
            <a:spLocks noGrp="1"/>
          </p:cNvSpPr>
          <p:nvPr>
            <p:ph type="title"/>
          </p:nvPr>
        </p:nvSpPr>
        <p:spPr>
          <a:xfrm>
            <a:off x="640080" y="1371600"/>
            <a:ext cx="5852160" cy="1097280"/>
          </a:xfrm>
        </p:spPr>
        <p:txBody>
          <a:bodyPr anchor="t">
            <a:normAutofit/>
          </a:bodyPr>
          <a:lstStyle/>
          <a:p>
            <a:pPr>
              <a:lnSpc>
                <a:spcPct val="90000"/>
              </a:lnSpc>
            </a:pPr>
            <a:r>
              <a:rPr lang="en-GB" sz="3400" dirty="0"/>
              <a:t>Reading challenges: Do you agree? </a:t>
            </a: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B732D24-30C7-AB58-9106-7D54691064F6}"/>
              </a:ext>
            </a:extLst>
          </p:cNvPr>
          <p:cNvSpPr>
            <a:spLocks noGrp="1"/>
          </p:cNvSpPr>
          <p:nvPr>
            <p:ph idx="1"/>
          </p:nvPr>
        </p:nvSpPr>
        <p:spPr>
          <a:xfrm>
            <a:off x="640080" y="2633236"/>
            <a:ext cx="5852160" cy="3664685"/>
          </a:xfrm>
        </p:spPr>
        <p:txBody>
          <a:bodyPr>
            <a:normAutofit/>
          </a:bodyPr>
          <a:lstStyle/>
          <a:p>
            <a:pPr marL="0" indent="0">
              <a:buNone/>
            </a:pPr>
            <a:r>
              <a:rPr lang="en-GB" dirty="0"/>
              <a:t>Cottrell (2024, p. 217) emphasises that students studying at university students experience several challenges when it comes to reading: </a:t>
            </a:r>
          </a:p>
          <a:p>
            <a:r>
              <a:rPr lang="en-GB" dirty="0"/>
              <a:t>Coping with the volume of sources </a:t>
            </a:r>
          </a:p>
          <a:p>
            <a:r>
              <a:rPr lang="en-GB" dirty="0"/>
              <a:t>Selecting what to read</a:t>
            </a:r>
          </a:p>
          <a:p>
            <a:r>
              <a:rPr lang="en-GB" dirty="0"/>
              <a:t>Understanding academic language and style</a:t>
            </a:r>
          </a:p>
          <a:p>
            <a:r>
              <a:rPr lang="en-GB" dirty="0"/>
              <a:t>Interpreting texts</a:t>
            </a:r>
          </a:p>
          <a:p>
            <a:r>
              <a:rPr lang="en-GB" dirty="0"/>
              <a:t>Remembering or being able to find sources again </a:t>
            </a:r>
          </a:p>
          <a:p>
            <a:endParaRPr lang="en-GB" dirty="0"/>
          </a:p>
          <a:p>
            <a:endParaRPr lang="en-GB" dirty="0"/>
          </a:p>
          <a:p>
            <a:endParaRPr lang="en-GB" dirty="0"/>
          </a:p>
        </p:txBody>
      </p:sp>
      <p:pic>
        <p:nvPicPr>
          <p:cNvPr id="5" name="Picture 4" descr="Closeup of hands holding an open book">
            <a:extLst>
              <a:ext uri="{FF2B5EF4-FFF2-40B4-BE49-F238E27FC236}">
                <a16:creationId xmlns:a16="http://schemas.microsoft.com/office/drawing/2014/main" id="{BFD5946F-91F6-BF04-B8D9-6DF0C3BBD690}"/>
              </a:ext>
            </a:extLst>
          </p:cNvPr>
          <p:cNvPicPr>
            <a:picLocks noChangeAspect="1"/>
          </p:cNvPicPr>
          <p:nvPr/>
        </p:nvPicPr>
        <p:blipFill>
          <a:blip r:embed="rId2"/>
          <a:srcRect l="24725" r="28104" b="-1"/>
          <a:stretch>
            <a:fillRect/>
          </a:stretch>
        </p:blipFill>
        <p:spPr>
          <a:xfrm>
            <a:off x="7345680" y="10"/>
            <a:ext cx="4846320" cy="6857990"/>
          </a:xfrm>
          <a:prstGeom prst="rect">
            <a:avLst/>
          </a:prstGeom>
        </p:spPr>
      </p:pic>
    </p:spTree>
    <p:extLst>
      <p:ext uri="{BB962C8B-B14F-4D97-AF65-F5344CB8AC3E}">
        <p14:creationId xmlns:p14="http://schemas.microsoft.com/office/powerpoint/2010/main" val="3360225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FA4DFF4-70F6-EC7B-25F9-88006DDAA859}"/>
              </a:ext>
            </a:extLst>
          </p:cNvPr>
          <p:cNvSpPr>
            <a:spLocks noGrp="1"/>
          </p:cNvSpPr>
          <p:nvPr>
            <p:ph type="title"/>
          </p:nvPr>
        </p:nvSpPr>
        <p:spPr>
          <a:xfrm>
            <a:off x="640080" y="914399"/>
            <a:ext cx="3000587" cy="4160520"/>
          </a:xfrm>
        </p:spPr>
        <p:txBody>
          <a:bodyPr anchor="t">
            <a:normAutofit/>
          </a:bodyPr>
          <a:lstStyle/>
          <a:p>
            <a:r>
              <a:rPr lang="en-GB" sz="3600"/>
              <a:t>Reading Strategies </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1BA9B5B-27E4-BDB9-9C12-08260671308E}"/>
              </a:ext>
            </a:extLst>
          </p:cNvPr>
          <p:cNvGraphicFramePr>
            <a:graphicFrameLocks noGrp="1"/>
          </p:cNvGraphicFramePr>
          <p:nvPr>
            <p:ph idx="1"/>
            <p:extLst>
              <p:ext uri="{D42A27DB-BD31-4B8C-83A1-F6EECF244321}">
                <p14:modId xmlns:p14="http://schemas.microsoft.com/office/powerpoint/2010/main" val="3599834764"/>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90254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19D1003-BE5D-DCF1-D1ED-1CB118B8DF8E}"/>
              </a:ext>
            </a:extLst>
          </p:cNvPr>
          <p:cNvSpPr>
            <a:spLocks noGrp="1"/>
          </p:cNvSpPr>
          <p:nvPr>
            <p:ph type="title"/>
          </p:nvPr>
        </p:nvSpPr>
        <p:spPr>
          <a:xfrm>
            <a:off x="640080" y="914399"/>
            <a:ext cx="3000587" cy="4160520"/>
          </a:xfrm>
        </p:spPr>
        <p:txBody>
          <a:bodyPr anchor="t">
            <a:normAutofit/>
          </a:bodyPr>
          <a:lstStyle/>
          <a:p>
            <a:r>
              <a:rPr lang="en-GB" sz="3600"/>
              <a:t>Prediction </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A626D0E-450F-8FDF-4162-85A7DA6EF577}"/>
              </a:ext>
            </a:extLst>
          </p:cNvPr>
          <p:cNvGraphicFramePr>
            <a:graphicFrameLocks noGrp="1"/>
          </p:cNvGraphicFramePr>
          <p:nvPr>
            <p:ph idx="1"/>
            <p:extLst>
              <p:ext uri="{D42A27DB-BD31-4B8C-83A1-F6EECF244321}">
                <p14:modId xmlns:p14="http://schemas.microsoft.com/office/powerpoint/2010/main" val="3726409474"/>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899605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CFD1D2CD-954D-4C4D-B505-05EAD159B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4A344B-2F87-8D26-B617-022CEDC684F8}"/>
              </a:ext>
            </a:extLst>
          </p:cNvPr>
          <p:cNvSpPr>
            <a:spLocks noGrp="1"/>
          </p:cNvSpPr>
          <p:nvPr>
            <p:ph type="title"/>
          </p:nvPr>
        </p:nvSpPr>
        <p:spPr>
          <a:xfrm>
            <a:off x="1584960" y="252889"/>
            <a:ext cx="5384799" cy="670560"/>
          </a:xfrm>
        </p:spPr>
        <p:txBody>
          <a:bodyPr vert="horz" lIns="91440" tIns="45720" rIns="91440" bIns="45720" rtlCol="0" anchor="t">
            <a:normAutofit fontScale="90000"/>
          </a:bodyPr>
          <a:lstStyle/>
          <a:p>
            <a:r>
              <a:rPr lang="en-US" b="1" kern="1200" dirty="0">
                <a:solidFill>
                  <a:schemeClr val="tx1"/>
                </a:solidFill>
                <a:latin typeface="+mj-lt"/>
                <a:ea typeface="+mj-ea"/>
                <a:cs typeface="+mj-cs"/>
              </a:rPr>
              <a:t>Prediction: Activity </a:t>
            </a:r>
          </a:p>
        </p:txBody>
      </p:sp>
      <p:cxnSp>
        <p:nvCxnSpPr>
          <p:cNvPr id="13" name="Straight Connector 12">
            <a:extLst>
              <a:ext uri="{FF2B5EF4-FFF2-40B4-BE49-F238E27FC236}">
                <a16:creationId xmlns:a16="http://schemas.microsoft.com/office/drawing/2014/main" id="{D132AEA7-A24A-45A9-BF8F-D0AFF34DF6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805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6363D9C8-E392-7572-01C9-B4D762EDB2EA}"/>
              </a:ext>
            </a:extLst>
          </p:cNvPr>
          <p:cNvPicPr>
            <a:picLocks noGrp="1" noChangeAspect="1"/>
          </p:cNvPicPr>
          <p:nvPr>
            <p:ph idx="1"/>
          </p:nvPr>
        </p:nvPicPr>
        <p:blipFill>
          <a:blip r:embed="rId3"/>
          <a:srcRect t="17740" b="6541"/>
          <a:stretch>
            <a:fillRect/>
          </a:stretch>
        </p:blipFill>
        <p:spPr>
          <a:xfrm>
            <a:off x="6515100" y="10"/>
            <a:ext cx="5676900" cy="6857990"/>
          </a:xfrm>
          <a:prstGeom prst="rect">
            <a:avLst/>
          </a:prstGeom>
        </p:spPr>
      </p:pic>
      <p:pic>
        <p:nvPicPr>
          <p:cNvPr id="6" name="Picture 5">
            <a:extLst>
              <a:ext uri="{FF2B5EF4-FFF2-40B4-BE49-F238E27FC236}">
                <a16:creationId xmlns:a16="http://schemas.microsoft.com/office/drawing/2014/main" id="{6B670606-73B4-F83A-60C6-5896B7C3FDC4}"/>
              </a:ext>
            </a:extLst>
          </p:cNvPr>
          <p:cNvPicPr>
            <a:picLocks noChangeAspect="1"/>
          </p:cNvPicPr>
          <p:nvPr/>
        </p:nvPicPr>
        <p:blipFill>
          <a:blip r:embed="rId4"/>
          <a:stretch>
            <a:fillRect/>
          </a:stretch>
        </p:blipFill>
        <p:spPr>
          <a:xfrm>
            <a:off x="966470" y="1138554"/>
            <a:ext cx="5548630" cy="4505325"/>
          </a:xfrm>
          <a:prstGeom prst="rect">
            <a:avLst/>
          </a:prstGeom>
        </p:spPr>
      </p:pic>
    </p:spTree>
    <p:extLst>
      <p:ext uri="{BB962C8B-B14F-4D97-AF65-F5344CB8AC3E}">
        <p14:creationId xmlns:p14="http://schemas.microsoft.com/office/powerpoint/2010/main" val="33765744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2862F3-265F-25F3-F5AA-2601681991F5}"/>
              </a:ext>
            </a:extLst>
          </p:cNvPr>
          <p:cNvSpPr>
            <a:spLocks noGrp="1"/>
          </p:cNvSpPr>
          <p:nvPr>
            <p:ph type="title"/>
          </p:nvPr>
        </p:nvSpPr>
        <p:spPr>
          <a:xfrm>
            <a:off x="7269904" y="914400"/>
            <a:ext cx="4261104" cy="1097280"/>
          </a:xfrm>
        </p:spPr>
        <p:txBody>
          <a:bodyPr anchor="t">
            <a:normAutofit/>
          </a:bodyPr>
          <a:lstStyle/>
          <a:p>
            <a:r>
              <a:rPr lang="en-GB" sz="3600"/>
              <a:t>Skim Reading </a:t>
            </a:r>
          </a:p>
        </p:txBody>
      </p:sp>
      <p:pic>
        <p:nvPicPr>
          <p:cNvPr id="7" name="Picture 6" descr="Close up of pages of an open book in a bright studio">
            <a:extLst>
              <a:ext uri="{FF2B5EF4-FFF2-40B4-BE49-F238E27FC236}">
                <a16:creationId xmlns:a16="http://schemas.microsoft.com/office/drawing/2014/main" id="{236DC605-5CDA-5961-E6BE-6C7E6429AE14}"/>
              </a:ext>
            </a:extLst>
          </p:cNvPr>
          <p:cNvPicPr>
            <a:picLocks noChangeAspect="1"/>
          </p:cNvPicPr>
          <p:nvPr/>
        </p:nvPicPr>
        <p:blipFill>
          <a:blip r:embed="rId2"/>
          <a:srcRect l="16994" r="2" b="2"/>
          <a:stretch>
            <a:fillRect/>
          </a:stretch>
        </p:blipFill>
        <p:spPr>
          <a:xfrm>
            <a:off x="-1" y="914399"/>
            <a:ext cx="6657255" cy="5353523"/>
          </a:xfrm>
          <a:prstGeom prst="rect">
            <a:avLst/>
          </a:prstGeom>
        </p:spPr>
      </p:pic>
      <p:cxnSp>
        <p:nvCxnSpPr>
          <p:cNvPr id="11" name="Straight Connector 10">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67922"/>
            <a:ext cx="6656832"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B9A6E13-A5CB-94BF-AB35-FA7D99A72883}"/>
              </a:ext>
            </a:extLst>
          </p:cNvPr>
          <p:cNvSpPr>
            <a:spLocks noGrp="1"/>
          </p:cNvSpPr>
          <p:nvPr>
            <p:ph idx="1"/>
          </p:nvPr>
        </p:nvSpPr>
        <p:spPr>
          <a:xfrm>
            <a:off x="7269905" y="2176036"/>
            <a:ext cx="4261104" cy="4121887"/>
          </a:xfrm>
        </p:spPr>
        <p:txBody>
          <a:bodyPr>
            <a:normAutofit/>
          </a:bodyPr>
          <a:lstStyle/>
          <a:p>
            <a:pPr marL="0" indent="0">
              <a:buNone/>
            </a:pPr>
            <a:r>
              <a:rPr lang="en-GB" sz="1900"/>
              <a:t>The reading strategy is used to quickly identify the main ideas of a text without reading every word in detail. </a:t>
            </a:r>
          </a:p>
          <a:p>
            <a:r>
              <a:rPr lang="en-GB" sz="1900"/>
              <a:t>Focus on headings, subheadings and highlighted words. </a:t>
            </a:r>
          </a:p>
          <a:p>
            <a:r>
              <a:rPr lang="en-GB" sz="1900"/>
              <a:t>Read first sentences of paragraphs </a:t>
            </a:r>
          </a:p>
          <a:p>
            <a:r>
              <a:rPr lang="en-GB" sz="1900"/>
              <a:t>Ignore detailed explanations</a:t>
            </a:r>
          </a:p>
          <a:p>
            <a:r>
              <a:rPr lang="en-GB" sz="1900"/>
              <a:t>Look for key words and repeated concepts </a:t>
            </a:r>
          </a:p>
        </p:txBody>
      </p:sp>
    </p:spTree>
    <p:extLst>
      <p:ext uri="{BB962C8B-B14F-4D97-AF65-F5344CB8AC3E}">
        <p14:creationId xmlns:p14="http://schemas.microsoft.com/office/powerpoint/2010/main" val="7628981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0CA16A-3B3D-89E2-7EF8-B2AC26F4AA5E}"/>
              </a:ext>
            </a:extLst>
          </p:cNvPr>
          <p:cNvSpPr>
            <a:spLocks noGrp="1"/>
          </p:cNvSpPr>
          <p:nvPr>
            <p:ph type="title"/>
          </p:nvPr>
        </p:nvSpPr>
        <p:spPr>
          <a:xfrm>
            <a:off x="640080" y="914399"/>
            <a:ext cx="3000587" cy="4160520"/>
          </a:xfrm>
        </p:spPr>
        <p:txBody>
          <a:bodyPr anchor="t">
            <a:normAutofit/>
          </a:bodyPr>
          <a:lstStyle/>
          <a:p>
            <a:r>
              <a:rPr lang="en-GB" sz="3600"/>
              <a:t>Why Skim Reading? </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E1E841F-9261-4B14-6885-842AC2FE5DEB}"/>
              </a:ext>
            </a:extLst>
          </p:cNvPr>
          <p:cNvGraphicFramePr>
            <a:graphicFrameLocks noGrp="1"/>
          </p:cNvGraphicFramePr>
          <p:nvPr>
            <p:ph idx="1"/>
            <p:extLst>
              <p:ext uri="{D42A27DB-BD31-4B8C-83A1-F6EECF244321}">
                <p14:modId xmlns:p14="http://schemas.microsoft.com/office/powerpoint/2010/main" val="3070990589"/>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9798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022AA3-6632-58ED-4816-BE626A67E5E4}"/>
              </a:ext>
            </a:extLst>
          </p:cNvPr>
          <p:cNvSpPr>
            <a:spLocks noGrp="1"/>
          </p:cNvSpPr>
          <p:nvPr>
            <p:ph type="title"/>
          </p:nvPr>
        </p:nvSpPr>
        <p:spPr>
          <a:xfrm>
            <a:off x="640080" y="1371600"/>
            <a:ext cx="5852160" cy="1097280"/>
          </a:xfrm>
        </p:spPr>
        <p:txBody>
          <a:bodyPr anchor="t">
            <a:normAutofit/>
          </a:bodyPr>
          <a:lstStyle/>
          <a:p>
            <a:r>
              <a:rPr lang="en-GB" dirty="0"/>
              <a:t>Skim Reading Activity: </a:t>
            </a:r>
            <a:endParaRPr lang="en-GB"/>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C8CD1ECD-FE16-4D61-1727-D747A04866E0}"/>
              </a:ext>
            </a:extLst>
          </p:cNvPr>
          <p:cNvGraphicFramePr>
            <a:graphicFrameLocks noGrp="1"/>
          </p:cNvGraphicFramePr>
          <p:nvPr>
            <p:ph idx="1"/>
          </p:nvPr>
        </p:nvGraphicFramePr>
        <p:xfrm>
          <a:off x="640080" y="2633236"/>
          <a:ext cx="5852160" cy="36646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Closeup of hands holding an open book">
            <a:extLst>
              <a:ext uri="{FF2B5EF4-FFF2-40B4-BE49-F238E27FC236}">
                <a16:creationId xmlns:a16="http://schemas.microsoft.com/office/drawing/2014/main" id="{DFBA5314-6523-AAB6-18B3-772370D8E26A}"/>
              </a:ext>
            </a:extLst>
          </p:cNvPr>
          <p:cNvPicPr>
            <a:picLocks noChangeAspect="1"/>
          </p:cNvPicPr>
          <p:nvPr/>
        </p:nvPicPr>
        <p:blipFill>
          <a:blip r:embed="rId8"/>
          <a:srcRect l="24725" r="28104" b="-1"/>
          <a:stretch>
            <a:fillRect/>
          </a:stretch>
        </p:blipFill>
        <p:spPr>
          <a:xfrm>
            <a:off x="7345680" y="10"/>
            <a:ext cx="4846320" cy="6857990"/>
          </a:xfrm>
          <a:prstGeom prst="rect">
            <a:avLst/>
          </a:prstGeom>
        </p:spPr>
      </p:pic>
    </p:spTree>
    <p:extLst>
      <p:ext uri="{BB962C8B-B14F-4D97-AF65-F5344CB8AC3E}">
        <p14:creationId xmlns:p14="http://schemas.microsoft.com/office/powerpoint/2010/main" val="5178360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1C69525-1BE4-4BA0-A23C-3BB6C162E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AB6490-1CA6-5C4C-A986-0A777E440280}"/>
              </a:ext>
            </a:extLst>
          </p:cNvPr>
          <p:cNvSpPr>
            <a:spLocks noGrp="1"/>
          </p:cNvSpPr>
          <p:nvPr>
            <p:ph type="title"/>
          </p:nvPr>
        </p:nvSpPr>
        <p:spPr>
          <a:xfrm>
            <a:off x="952596" y="11442"/>
            <a:ext cx="10890929" cy="1097280"/>
          </a:xfrm>
        </p:spPr>
        <p:txBody>
          <a:bodyPr>
            <a:normAutofit/>
          </a:bodyPr>
          <a:lstStyle/>
          <a:p>
            <a:pPr algn="ctr"/>
            <a:r>
              <a:rPr lang="en-GB" dirty="0"/>
              <a:t>Main idea hunt </a:t>
            </a:r>
          </a:p>
        </p:txBody>
      </p:sp>
      <p:cxnSp>
        <p:nvCxnSpPr>
          <p:cNvPr id="11" name="Straight Connector 10">
            <a:extLst>
              <a:ext uri="{FF2B5EF4-FFF2-40B4-BE49-F238E27FC236}">
                <a16:creationId xmlns:a16="http://schemas.microsoft.com/office/drawing/2014/main" id="{B68AF875-C18B-4B48-AE4C-A63FD3CEFB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7FC2390-03A7-CFEA-E14F-79AEA677A0EF}"/>
              </a:ext>
            </a:extLst>
          </p:cNvPr>
          <p:cNvGraphicFramePr>
            <a:graphicFrameLocks noGrp="1"/>
          </p:cNvGraphicFramePr>
          <p:nvPr>
            <p:ph idx="1"/>
            <p:extLst>
              <p:ext uri="{D42A27DB-BD31-4B8C-83A1-F6EECF244321}">
                <p14:modId xmlns:p14="http://schemas.microsoft.com/office/powerpoint/2010/main" val="1568855554"/>
              </p:ext>
            </p:extLst>
          </p:nvPr>
        </p:nvGraphicFramePr>
        <p:xfrm>
          <a:off x="640079" y="2559050"/>
          <a:ext cx="10890929" cy="37388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46374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21F077-06BA-AAE6-AA97-63C471DA999C}"/>
              </a:ext>
            </a:extLst>
          </p:cNvPr>
          <p:cNvSpPr>
            <a:spLocks noGrp="1"/>
          </p:cNvSpPr>
          <p:nvPr>
            <p:ph type="title"/>
          </p:nvPr>
        </p:nvSpPr>
        <p:spPr>
          <a:xfrm>
            <a:off x="640080" y="914399"/>
            <a:ext cx="3000587" cy="4160520"/>
          </a:xfrm>
        </p:spPr>
        <p:txBody>
          <a:bodyPr anchor="t">
            <a:normAutofit/>
          </a:bodyPr>
          <a:lstStyle/>
          <a:p>
            <a:r>
              <a:rPr lang="en-GB" sz="3600"/>
              <a:t>Scanning Reading </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948904A-4219-93D7-18F3-13B48DF625F4}"/>
              </a:ext>
            </a:extLst>
          </p:cNvPr>
          <p:cNvGraphicFramePr>
            <a:graphicFrameLocks noGrp="1"/>
          </p:cNvGraphicFramePr>
          <p:nvPr>
            <p:ph idx="1"/>
            <p:extLst>
              <p:ext uri="{D42A27DB-BD31-4B8C-83A1-F6EECF244321}">
                <p14:modId xmlns:p14="http://schemas.microsoft.com/office/powerpoint/2010/main" val="3454962794"/>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95888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4" name="Straight Connector 23">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0F0067-6A43-72ED-B198-83B0E44F9F05}"/>
              </a:ext>
            </a:extLst>
          </p:cNvPr>
          <p:cNvSpPr>
            <a:spLocks noGrp="1"/>
          </p:cNvSpPr>
          <p:nvPr>
            <p:ph type="title"/>
          </p:nvPr>
        </p:nvSpPr>
        <p:spPr>
          <a:xfrm>
            <a:off x="992570" y="1171145"/>
            <a:ext cx="10168106" cy="955515"/>
          </a:xfrm>
        </p:spPr>
        <p:txBody>
          <a:bodyPr vert="horz" lIns="91440" tIns="45720" rIns="91440" bIns="45720" rtlCol="0" anchor="t">
            <a:normAutofit/>
          </a:bodyPr>
          <a:lstStyle/>
          <a:p>
            <a:pPr algn="ctr"/>
            <a:r>
              <a:rPr lang="en-US" sz="4800"/>
              <a:t>Scanning Reading Activity</a:t>
            </a:r>
          </a:p>
        </p:txBody>
      </p:sp>
      <p:cxnSp>
        <p:nvCxnSpPr>
          <p:cNvPr id="28" name="Straight Connector 27">
            <a:extLst>
              <a:ext uri="{FF2B5EF4-FFF2-40B4-BE49-F238E27FC236}">
                <a16:creationId xmlns:a16="http://schemas.microsoft.com/office/drawing/2014/main" id="{6CE0D2A5-C167-FB61-F32A-674B344F2D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2570" y="914400"/>
            <a:ext cx="10208830"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19" name="Picture 18">
            <a:extLst>
              <a:ext uri="{FF2B5EF4-FFF2-40B4-BE49-F238E27FC236}">
                <a16:creationId xmlns:a16="http://schemas.microsoft.com/office/drawing/2014/main" id="{966972E6-5B95-668E-6CAF-58C9FEFECDC7}"/>
              </a:ext>
            </a:extLst>
          </p:cNvPr>
          <p:cNvPicPr>
            <a:picLocks noChangeAspect="1"/>
          </p:cNvPicPr>
          <p:nvPr/>
        </p:nvPicPr>
        <p:blipFill>
          <a:blip r:embed="rId2"/>
          <a:stretch>
            <a:fillRect/>
          </a:stretch>
        </p:blipFill>
        <p:spPr>
          <a:xfrm>
            <a:off x="2857287" y="2842529"/>
            <a:ext cx="2986138" cy="3299601"/>
          </a:xfrm>
          <a:prstGeom prst="rect">
            <a:avLst/>
          </a:prstGeom>
        </p:spPr>
      </p:pic>
      <p:pic>
        <p:nvPicPr>
          <p:cNvPr id="17" name="Content Placeholder 16">
            <a:extLst>
              <a:ext uri="{FF2B5EF4-FFF2-40B4-BE49-F238E27FC236}">
                <a16:creationId xmlns:a16="http://schemas.microsoft.com/office/drawing/2014/main" id="{ACD9F979-ED69-2CEA-8048-D73BFA410682}"/>
              </a:ext>
            </a:extLst>
          </p:cNvPr>
          <p:cNvPicPr>
            <a:picLocks noGrp="1" noChangeAspect="1"/>
          </p:cNvPicPr>
          <p:nvPr>
            <p:ph idx="1"/>
          </p:nvPr>
        </p:nvPicPr>
        <p:blipFill>
          <a:blip r:embed="rId3"/>
          <a:stretch>
            <a:fillRect/>
          </a:stretch>
        </p:blipFill>
        <p:spPr>
          <a:xfrm>
            <a:off x="6182500" y="2886923"/>
            <a:ext cx="4073581" cy="3299601"/>
          </a:xfrm>
          <a:prstGeom prst="rect">
            <a:avLst/>
          </a:prstGeom>
        </p:spPr>
      </p:pic>
    </p:spTree>
    <p:extLst>
      <p:ext uri="{BB962C8B-B14F-4D97-AF65-F5344CB8AC3E}">
        <p14:creationId xmlns:p14="http://schemas.microsoft.com/office/powerpoint/2010/main" val="41717100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 early morning coffee with bread and a newspaper on top of the table">
            <a:extLst>
              <a:ext uri="{FF2B5EF4-FFF2-40B4-BE49-F238E27FC236}">
                <a16:creationId xmlns:a16="http://schemas.microsoft.com/office/drawing/2014/main" id="{96728386-6F2B-4EEC-C301-29A5EF656FC2}"/>
              </a:ext>
            </a:extLst>
          </p:cNvPr>
          <p:cNvPicPr>
            <a:picLocks noChangeAspect="1"/>
          </p:cNvPicPr>
          <p:nvPr/>
        </p:nvPicPr>
        <p:blipFill>
          <a:blip r:embed="rId2"/>
          <a:srcRect t="9001" b="6730"/>
          <a:stretch>
            <a:fillRect/>
          </a:stretch>
        </p:blipFill>
        <p:spPr>
          <a:xfrm>
            <a:off x="20" y="10"/>
            <a:ext cx="12191979" cy="6857989"/>
          </a:xfrm>
          <a:prstGeom prst="rect">
            <a:avLst/>
          </a:prstGeom>
        </p:spPr>
      </p:pic>
      <p:sp>
        <p:nvSpPr>
          <p:cNvPr id="13" name="Rectangle 12">
            <a:extLst>
              <a:ext uri="{FF2B5EF4-FFF2-40B4-BE49-F238E27FC236}">
                <a16:creationId xmlns:a16="http://schemas.microsoft.com/office/drawing/2014/main" id="{9E9D00D9-C4F5-471E-BE2C-126CB112A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9881DA-0D8D-627A-ECE3-788E12D0EE3E}"/>
              </a:ext>
            </a:extLst>
          </p:cNvPr>
          <p:cNvSpPr>
            <a:spLocks noGrp="1"/>
          </p:cNvSpPr>
          <p:nvPr>
            <p:ph type="title"/>
          </p:nvPr>
        </p:nvSpPr>
        <p:spPr>
          <a:xfrm>
            <a:off x="640080" y="914400"/>
            <a:ext cx="4892948" cy="3427867"/>
          </a:xfrm>
        </p:spPr>
        <p:txBody>
          <a:bodyPr vert="horz" lIns="91440" tIns="45720" rIns="91440" bIns="45720" rtlCol="0" anchor="t">
            <a:normAutofit/>
          </a:bodyPr>
          <a:lstStyle/>
          <a:p>
            <a:r>
              <a:rPr lang="en-US" sz="5400" b="1" kern="1200" dirty="0">
                <a:solidFill>
                  <a:srgbClr val="FFFFFF"/>
                </a:solidFill>
                <a:latin typeface="+mj-lt"/>
                <a:ea typeface="+mj-ea"/>
                <a:cs typeface="+mj-cs"/>
              </a:rPr>
              <a:t>Break Time </a:t>
            </a:r>
          </a:p>
        </p:txBody>
      </p:sp>
      <p:cxnSp>
        <p:nvCxnSpPr>
          <p:cNvPr id="15" name="Straight Connector 14">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20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1993070"/>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5" name="Picture 4" descr="Writing an appointment on a paper agenda">
            <a:extLst>
              <a:ext uri="{FF2B5EF4-FFF2-40B4-BE49-F238E27FC236}">
                <a16:creationId xmlns:a16="http://schemas.microsoft.com/office/drawing/2014/main" id="{088DB062-FFF9-D1EC-06B4-B726FB9134DA}"/>
              </a:ext>
            </a:extLst>
          </p:cNvPr>
          <p:cNvPicPr>
            <a:picLocks noChangeAspect="1"/>
          </p:cNvPicPr>
          <p:nvPr/>
        </p:nvPicPr>
        <p:blipFill>
          <a:blip r:embed="rId2"/>
          <a:srcRect t="15730"/>
          <a:stretch>
            <a:fillRect/>
          </a:stretch>
        </p:blipFill>
        <p:spPr>
          <a:xfrm>
            <a:off x="1" y="10"/>
            <a:ext cx="12192000" cy="6857990"/>
          </a:xfrm>
          <a:prstGeom prst="rect">
            <a:avLst/>
          </a:prstGeom>
        </p:spPr>
      </p:pic>
      <p:sp>
        <p:nvSpPr>
          <p:cNvPr id="13" name="Rectangle 12">
            <a:extLst>
              <a:ext uri="{FF2B5EF4-FFF2-40B4-BE49-F238E27FC236}">
                <a16:creationId xmlns:a16="http://schemas.microsoft.com/office/drawing/2014/main" id="{36136311-C81B-47C5-AE0A-5641A5A59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4444" y="1066800"/>
            <a:ext cx="4682990" cy="4724400"/>
          </a:xfrm>
          <a:prstGeom prst="rect">
            <a:avLst/>
          </a:prstGeom>
          <a:solidFill>
            <a:schemeClr val="bg1">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F3F80143-33E6-9405-7FA2-171E86E464BB}"/>
              </a:ext>
            </a:extLst>
          </p:cNvPr>
          <p:cNvSpPr>
            <a:spLocks noGrp="1"/>
          </p:cNvSpPr>
          <p:nvPr>
            <p:ph type="title"/>
          </p:nvPr>
        </p:nvSpPr>
        <p:spPr>
          <a:xfrm>
            <a:off x="804818" y="1562101"/>
            <a:ext cx="3905203" cy="2738530"/>
          </a:xfrm>
        </p:spPr>
        <p:txBody>
          <a:bodyPr vert="horz" lIns="91440" tIns="45720" rIns="91440" bIns="45720" rtlCol="0" anchor="t">
            <a:normAutofit/>
          </a:bodyPr>
          <a:lstStyle/>
          <a:p>
            <a:r>
              <a:rPr lang="en-US" sz="4800" b="1" kern="1200" dirty="0">
                <a:solidFill>
                  <a:schemeClr val="tx1"/>
                </a:solidFill>
                <a:latin typeface="+mj-lt"/>
                <a:ea typeface="+mj-ea"/>
                <a:cs typeface="+mj-cs"/>
              </a:rPr>
              <a:t>Part 2: Note-Taking</a:t>
            </a:r>
          </a:p>
        </p:txBody>
      </p:sp>
      <p:cxnSp>
        <p:nvCxnSpPr>
          <p:cNvPr id="15" name="Straight Connector 14">
            <a:extLst>
              <a:ext uri="{FF2B5EF4-FFF2-40B4-BE49-F238E27FC236}">
                <a16:creationId xmlns:a16="http://schemas.microsoft.com/office/drawing/2014/main" id="{7CC73A33-65FF-41A9-A3B0-006753CD10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V="1">
            <a:off x="305077" y="1063752"/>
            <a:ext cx="0" cy="4727448"/>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724508"/>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37FE0AE-D029-BDE0-A37C-145F91D78284}"/>
              </a:ext>
            </a:extLst>
          </p:cNvPr>
          <p:cNvSpPr>
            <a:spLocks noGrp="1"/>
          </p:cNvSpPr>
          <p:nvPr>
            <p:ph type="title"/>
          </p:nvPr>
        </p:nvSpPr>
        <p:spPr>
          <a:xfrm>
            <a:off x="4595706" y="781878"/>
            <a:ext cx="3000587" cy="980661"/>
          </a:xfrm>
        </p:spPr>
        <p:txBody>
          <a:bodyPr anchor="t">
            <a:normAutofit/>
          </a:bodyPr>
          <a:lstStyle/>
          <a:p>
            <a:r>
              <a:rPr lang="en-GB" sz="3600" dirty="0"/>
              <a:t>Note-Taking</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20FDB8A-64B6-EF1F-8267-AEB24FAFF478}"/>
              </a:ext>
            </a:extLst>
          </p:cNvPr>
          <p:cNvGraphicFramePr>
            <a:graphicFrameLocks noGrp="1"/>
          </p:cNvGraphicFramePr>
          <p:nvPr>
            <p:ph idx="1"/>
            <p:extLst>
              <p:ext uri="{D42A27DB-BD31-4B8C-83A1-F6EECF244321}">
                <p14:modId xmlns:p14="http://schemas.microsoft.com/office/powerpoint/2010/main" val="226411943"/>
              </p:ext>
            </p:extLst>
          </p:nvPr>
        </p:nvGraphicFramePr>
        <p:xfrm>
          <a:off x="2395019" y="1421693"/>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04192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37580D-1176-4083-A9A1-BD8ED0899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129835-2E3F-8B7D-BB7E-93A5051F26B9}"/>
              </a:ext>
            </a:extLst>
          </p:cNvPr>
          <p:cNvSpPr>
            <a:spLocks noGrp="1"/>
          </p:cNvSpPr>
          <p:nvPr>
            <p:ph type="title"/>
          </p:nvPr>
        </p:nvSpPr>
        <p:spPr>
          <a:xfrm>
            <a:off x="696256" y="3428995"/>
            <a:ext cx="2652779" cy="1331842"/>
          </a:xfrm>
        </p:spPr>
        <p:txBody>
          <a:bodyPr>
            <a:normAutofit/>
          </a:bodyPr>
          <a:lstStyle/>
          <a:p>
            <a:r>
              <a:rPr lang="en-GB" sz="3400" dirty="0"/>
              <a:t>Reasons for Note-Taking</a:t>
            </a:r>
          </a:p>
        </p:txBody>
      </p:sp>
      <p:cxnSp>
        <p:nvCxnSpPr>
          <p:cNvPr id="11" name="Straight Connector 10">
            <a:extLst>
              <a:ext uri="{FF2B5EF4-FFF2-40B4-BE49-F238E27FC236}">
                <a16:creationId xmlns:a16="http://schemas.microsoft.com/office/drawing/2014/main" id="{1A85A180-17F0-9F5F-51D9-6D242E7884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8853DBA-1475-A156-CDCB-43C89CC6C953}"/>
              </a:ext>
            </a:extLst>
          </p:cNvPr>
          <p:cNvGraphicFramePr>
            <a:graphicFrameLocks noGrp="1"/>
          </p:cNvGraphicFramePr>
          <p:nvPr>
            <p:ph idx="1"/>
            <p:extLst>
              <p:ext uri="{D42A27DB-BD31-4B8C-83A1-F6EECF244321}">
                <p14:modId xmlns:p14="http://schemas.microsoft.com/office/powerpoint/2010/main" val="1725832455"/>
              </p:ext>
            </p:extLst>
          </p:nvPr>
        </p:nvGraphicFramePr>
        <p:xfrm>
          <a:off x="4045290" y="-1"/>
          <a:ext cx="8146709" cy="68579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54835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7790C-28BC-4C3E-A62F-5B824398615E}"/>
              </a:ext>
            </a:extLst>
          </p:cNvPr>
          <p:cNvSpPr>
            <a:spLocks noGrp="1"/>
          </p:cNvSpPr>
          <p:nvPr>
            <p:ph type="title"/>
          </p:nvPr>
        </p:nvSpPr>
        <p:spPr>
          <a:xfrm>
            <a:off x="1705338" y="115695"/>
            <a:ext cx="8686800" cy="1143000"/>
          </a:xfrm>
        </p:spPr>
        <p:txBody>
          <a:bodyPr>
            <a:normAutofit/>
          </a:bodyPr>
          <a:lstStyle/>
          <a:p>
            <a:r>
              <a:rPr lang="en-GB" b="1" dirty="0"/>
              <a:t>How do you take notes in the class?</a:t>
            </a:r>
          </a:p>
        </p:txBody>
      </p:sp>
      <p:pic>
        <p:nvPicPr>
          <p:cNvPr id="10" name="Picture 9">
            <a:extLst>
              <a:ext uri="{FF2B5EF4-FFF2-40B4-BE49-F238E27FC236}">
                <a16:creationId xmlns:a16="http://schemas.microsoft.com/office/drawing/2014/main" id="{37EAD2F3-9F16-47D8-9EA6-B93BBB7E3950}"/>
              </a:ext>
            </a:extLst>
          </p:cNvPr>
          <p:cNvPicPr>
            <a:picLocks noChangeAspect="1"/>
          </p:cNvPicPr>
          <p:nvPr/>
        </p:nvPicPr>
        <p:blipFill>
          <a:blip r:embed="rId2" cstate="print"/>
          <a:stretch>
            <a:fillRect/>
          </a:stretch>
        </p:blipFill>
        <p:spPr>
          <a:xfrm>
            <a:off x="2356520" y="3666624"/>
            <a:ext cx="2698626" cy="2698626"/>
          </a:xfrm>
          <a:prstGeom prst="rect">
            <a:avLst/>
          </a:prstGeom>
        </p:spPr>
      </p:pic>
      <p:sp>
        <p:nvSpPr>
          <p:cNvPr id="11" name="Thought Bubble: Cloud 10">
            <a:extLst>
              <a:ext uri="{FF2B5EF4-FFF2-40B4-BE49-F238E27FC236}">
                <a16:creationId xmlns:a16="http://schemas.microsoft.com/office/drawing/2014/main" id="{D3A61812-9B44-486E-A22C-3375B7818BBD}"/>
              </a:ext>
            </a:extLst>
          </p:cNvPr>
          <p:cNvSpPr/>
          <p:nvPr/>
        </p:nvSpPr>
        <p:spPr>
          <a:xfrm>
            <a:off x="498215" y="1239502"/>
            <a:ext cx="2698626" cy="3096344"/>
          </a:xfrm>
          <a:prstGeom prst="cloudCallout">
            <a:avLst>
              <a:gd name="adj1" fmla="val 41724"/>
              <a:gd name="adj2" fmla="val 4218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I will not write anything. Listening is more important</a:t>
            </a:r>
          </a:p>
        </p:txBody>
      </p:sp>
      <p:pic>
        <p:nvPicPr>
          <p:cNvPr id="12" name="Picture 11">
            <a:extLst>
              <a:ext uri="{FF2B5EF4-FFF2-40B4-BE49-F238E27FC236}">
                <a16:creationId xmlns:a16="http://schemas.microsoft.com/office/drawing/2014/main" id="{CF104FA2-3457-4296-8723-89DC4BD233B2}"/>
              </a:ext>
            </a:extLst>
          </p:cNvPr>
          <p:cNvPicPr>
            <a:picLocks noChangeAspect="1"/>
          </p:cNvPicPr>
          <p:nvPr/>
        </p:nvPicPr>
        <p:blipFill>
          <a:blip r:embed="rId3" cstate="print"/>
          <a:stretch>
            <a:fillRect/>
          </a:stretch>
        </p:blipFill>
        <p:spPr>
          <a:xfrm>
            <a:off x="5377448" y="4069081"/>
            <a:ext cx="2228850" cy="2047875"/>
          </a:xfrm>
          <a:prstGeom prst="rect">
            <a:avLst/>
          </a:prstGeom>
        </p:spPr>
      </p:pic>
      <p:sp>
        <p:nvSpPr>
          <p:cNvPr id="13" name="Thought Bubble: Cloud 12">
            <a:extLst>
              <a:ext uri="{FF2B5EF4-FFF2-40B4-BE49-F238E27FC236}">
                <a16:creationId xmlns:a16="http://schemas.microsoft.com/office/drawing/2014/main" id="{DB209F47-E2B5-4CEF-8C1E-9759F67E2ABF}"/>
              </a:ext>
            </a:extLst>
          </p:cNvPr>
          <p:cNvSpPr/>
          <p:nvPr/>
        </p:nvSpPr>
        <p:spPr>
          <a:xfrm>
            <a:off x="8060680" y="1887799"/>
            <a:ext cx="2986608" cy="3557650"/>
          </a:xfrm>
          <a:prstGeom prst="cloudCallout">
            <a:avLst>
              <a:gd name="adj1" fmla="val -62699"/>
              <a:gd name="adj2" fmla="val 7970"/>
            </a:avLst>
          </a:prstGeom>
          <a:solidFill>
            <a:schemeClr val="accent3"/>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I will write down everything the Lecturer says. Having comprehensive notes are very important.</a:t>
            </a:r>
          </a:p>
        </p:txBody>
      </p:sp>
    </p:spTree>
    <p:extLst>
      <p:ext uri="{BB962C8B-B14F-4D97-AF65-F5344CB8AC3E}">
        <p14:creationId xmlns:p14="http://schemas.microsoft.com/office/powerpoint/2010/main" val="4054752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528"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500" fill="hold"/>
                                        <p:tgtEl>
                                          <p:spTgt spid="11"/>
                                        </p:tgtEl>
                                        <p:attrNameLst>
                                          <p:attrName>ppt_w</p:attrName>
                                        </p:attrNameLst>
                                      </p:cBhvr>
                                      <p:tavLst>
                                        <p:tav tm="0">
                                          <p:val>
                                            <p:fltVal val="0"/>
                                          </p:val>
                                        </p:tav>
                                        <p:tav tm="100000">
                                          <p:val>
                                            <p:strVal val="#ppt_w"/>
                                          </p:val>
                                        </p:tav>
                                      </p:tavLst>
                                    </p:anim>
                                    <p:anim calcmode="lin" valueType="num">
                                      <p:cBhvr>
                                        <p:cTn id="8" dur="500" fill="hold"/>
                                        <p:tgtEl>
                                          <p:spTgt spid="11"/>
                                        </p:tgtEl>
                                        <p:attrNameLst>
                                          <p:attrName>ppt_h</p:attrName>
                                        </p:attrNameLst>
                                      </p:cBhvr>
                                      <p:tavLst>
                                        <p:tav tm="0">
                                          <p:val>
                                            <p:fltVal val="0"/>
                                          </p:val>
                                        </p:tav>
                                        <p:tav tm="100000">
                                          <p:val>
                                            <p:strVal val="#ppt_h"/>
                                          </p:val>
                                        </p:tav>
                                      </p:tavLst>
                                    </p:anim>
                                    <p:animEffect transition="in" filter="fade">
                                      <p:cBhvr>
                                        <p:cTn id="9" dur="500"/>
                                        <p:tgtEl>
                                          <p:spTgt spid="11"/>
                                        </p:tgtEl>
                                      </p:cBhvr>
                                    </p:animEffect>
                                    <p:anim calcmode="lin" valueType="num">
                                      <p:cBhvr>
                                        <p:cTn id="10" dur="500" fill="hold"/>
                                        <p:tgtEl>
                                          <p:spTgt spid="11"/>
                                        </p:tgtEl>
                                        <p:attrNameLst>
                                          <p:attrName>ppt_x</p:attrName>
                                        </p:attrNameLst>
                                      </p:cBhvr>
                                      <p:tavLst>
                                        <p:tav tm="0">
                                          <p:val>
                                            <p:fltVal val="0.5"/>
                                          </p:val>
                                        </p:tav>
                                        <p:tav tm="100000">
                                          <p:val>
                                            <p:strVal val="#ppt_x"/>
                                          </p:val>
                                        </p:tav>
                                      </p:tavLst>
                                    </p:anim>
                                    <p:anim calcmode="lin" valueType="num">
                                      <p:cBhvr>
                                        <p:cTn id="11" dur="500" fill="hold"/>
                                        <p:tgtEl>
                                          <p:spTgt spid="11"/>
                                        </p:tgtEl>
                                        <p:attrNameLst>
                                          <p:attrName>ppt_y</p:attrName>
                                        </p:attrNameLst>
                                      </p:cBhvr>
                                      <p:tavLst>
                                        <p:tav tm="0">
                                          <p:val>
                                            <p:fltVal val="0.5"/>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53" presetClass="entr" presetSubtype="528" fill="hold" grpId="0" nodeType="clickEffect">
                                  <p:stCondLst>
                                    <p:cond delay="0"/>
                                  </p:stCondLst>
                                  <p:childTnLst>
                                    <p:set>
                                      <p:cBhvr>
                                        <p:cTn id="15" dur="1" fill="hold">
                                          <p:stCondLst>
                                            <p:cond delay="0"/>
                                          </p:stCondLst>
                                        </p:cTn>
                                        <p:tgtEl>
                                          <p:spTgt spid="13"/>
                                        </p:tgtEl>
                                        <p:attrNameLst>
                                          <p:attrName>style.visibility</p:attrName>
                                        </p:attrNameLst>
                                      </p:cBhvr>
                                      <p:to>
                                        <p:strVal val="visible"/>
                                      </p:to>
                                    </p:set>
                                    <p:anim calcmode="lin" valueType="num">
                                      <p:cBhvr>
                                        <p:cTn id="16" dur="500" fill="hold"/>
                                        <p:tgtEl>
                                          <p:spTgt spid="13"/>
                                        </p:tgtEl>
                                        <p:attrNameLst>
                                          <p:attrName>ppt_w</p:attrName>
                                        </p:attrNameLst>
                                      </p:cBhvr>
                                      <p:tavLst>
                                        <p:tav tm="0">
                                          <p:val>
                                            <p:fltVal val="0"/>
                                          </p:val>
                                        </p:tav>
                                        <p:tav tm="100000">
                                          <p:val>
                                            <p:strVal val="#ppt_w"/>
                                          </p:val>
                                        </p:tav>
                                      </p:tavLst>
                                    </p:anim>
                                    <p:anim calcmode="lin" valueType="num">
                                      <p:cBhvr>
                                        <p:cTn id="17" dur="500" fill="hold"/>
                                        <p:tgtEl>
                                          <p:spTgt spid="13"/>
                                        </p:tgtEl>
                                        <p:attrNameLst>
                                          <p:attrName>ppt_h</p:attrName>
                                        </p:attrNameLst>
                                      </p:cBhvr>
                                      <p:tavLst>
                                        <p:tav tm="0">
                                          <p:val>
                                            <p:fltVal val="0"/>
                                          </p:val>
                                        </p:tav>
                                        <p:tav tm="100000">
                                          <p:val>
                                            <p:strVal val="#ppt_h"/>
                                          </p:val>
                                        </p:tav>
                                      </p:tavLst>
                                    </p:anim>
                                    <p:animEffect transition="in" filter="fade">
                                      <p:cBhvr>
                                        <p:cTn id="18" dur="500"/>
                                        <p:tgtEl>
                                          <p:spTgt spid="13"/>
                                        </p:tgtEl>
                                      </p:cBhvr>
                                    </p:animEffect>
                                    <p:anim calcmode="lin" valueType="num">
                                      <p:cBhvr>
                                        <p:cTn id="19" dur="500" fill="hold"/>
                                        <p:tgtEl>
                                          <p:spTgt spid="13"/>
                                        </p:tgtEl>
                                        <p:attrNameLst>
                                          <p:attrName>ppt_x</p:attrName>
                                        </p:attrNameLst>
                                      </p:cBhvr>
                                      <p:tavLst>
                                        <p:tav tm="0">
                                          <p:val>
                                            <p:fltVal val="0.5"/>
                                          </p:val>
                                        </p:tav>
                                        <p:tav tm="100000">
                                          <p:val>
                                            <p:strVal val="#ppt_x"/>
                                          </p:val>
                                        </p:tav>
                                      </p:tavLst>
                                    </p:anim>
                                    <p:anim calcmode="lin" valueType="num">
                                      <p:cBhvr>
                                        <p:cTn id="20" dur="500" fill="hold"/>
                                        <p:tgtEl>
                                          <p:spTgt spid="13"/>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3"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86D0D-0494-4C0B-8EA1-942B30E26407}"/>
              </a:ext>
            </a:extLst>
          </p:cNvPr>
          <p:cNvSpPr>
            <a:spLocks noGrp="1"/>
          </p:cNvSpPr>
          <p:nvPr>
            <p:ph type="title"/>
          </p:nvPr>
        </p:nvSpPr>
        <p:spPr>
          <a:xfrm>
            <a:off x="1960537" y="185036"/>
            <a:ext cx="8229600" cy="1143000"/>
          </a:xfrm>
        </p:spPr>
        <p:txBody>
          <a:bodyPr/>
          <a:lstStyle/>
          <a:p>
            <a:pPr algn="ctr"/>
            <a:r>
              <a:rPr lang="en-GB" b="1" dirty="0"/>
              <a:t>Note-Taking </a:t>
            </a:r>
          </a:p>
        </p:txBody>
      </p:sp>
      <p:sp>
        <p:nvSpPr>
          <p:cNvPr id="8" name="Straight Connector 7">
            <a:extLst>
              <a:ext uri="{FF2B5EF4-FFF2-40B4-BE49-F238E27FC236}">
                <a16:creationId xmlns:a16="http://schemas.microsoft.com/office/drawing/2014/main" id="{2078C175-9FB0-40EF-874F-6E9F36353B1B}"/>
              </a:ext>
            </a:extLst>
          </p:cNvPr>
          <p:cNvSpPr/>
          <p:nvPr/>
        </p:nvSpPr>
        <p:spPr>
          <a:xfrm>
            <a:off x="2448741" y="2192514"/>
            <a:ext cx="8568952"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9" name="Freeform: Shape 8">
            <a:extLst>
              <a:ext uri="{FF2B5EF4-FFF2-40B4-BE49-F238E27FC236}">
                <a16:creationId xmlns:a16="http://schemas.microsoft.com/office/drawing/2014/main" id="{3203DC65-B8C9-4A6D-93AB-E8F636182CB5}"/>
              </a:ext>
            </a:extLst>
          </p:cNvPr>
          <p:cNvSpPr/>
          <p:nvPr/>
        </p:nvSpPr>
        <p:spPr>
          <a:xfrm>
            <a:off x="1845875" y="2589489"/>
            <a:ext cx="1713790" cy="2563998"/>
          </a:xfrm>
          <a:custGeom>
            <a:avLst/>
            <a:gdLst>
              <a:gd name="connsiteX0" fmla="*/ 0 w 1713790"/>
              <a:gd name="connsiteY0" fmla="*/ 0 h 3284077"/>
              <a:gd name="connsiteX1" fmla="*/ 1713790 w 1713790"/>
              <a:gd name="connsiteY1" fmla="*/ 0 h 3284077"/>
              <a:gd name="connsiteX2" fmla="*/ 1713790 w 1713790"/>
              <a:gd name="connsiteY2" fmla="*/ 3284077 h 3284077"/>
              <a:gd name="connsiteX3" fmla="*/ 0 w 1713790"/>
              <a:gd name="connsiteY3" fmla="*/ 3284077 h 3284077"/>
              <a:gd name="connsiteX4" fmla="*/ 0 w 1713790"/>
              <a:gd name="connsiteY4" fmla="*/ 0 h 3284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3790" h="3284077">
                <a:moveTo>
                  <a:pt x="0" y="0"/>
                </a:moveTo>
                <a:lnTo>
                  <a:pt x="1713790" y="0"/>
                </a:lnTo>
                <a:lnTo>
                  <a:pt x="1713790" y="3284077"/>
                </a:lnTo>
                <a:lnTo>
                  <a:pt x="0" y="32840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06680" tIns="106680" rIns="106680" bIns="106680" numCol="1" spcCol="1270" anchor="t" anchorCtr="0">
            <a:noAutofit/>
          </a:bodyPr>
          <a:lstStyle/>
          <a:p>
            <a:pPr algn="ctr" defTabSz="1244600">
              <a:lnSpc>
                <a:spcPct val="90000"/>
              </a:lnSpc>
              <a:spcBef>
                <a:spcPct val="0"/>
              </a:spcBef>
              <a:spcAft>
                <a:spcPct val="35000"/>
              </a:spcAft>
            </a:pPr>
            <a:r>
              <a:rPr lang="en-GB" sz="2400" dirty="0">
                <a:latin typeface="Arial" panose="020B0604020202020204" pitchFamily="34" charset="0"/>
                <a:ea typeface="Calibri" panose="020F0502020204030204" pitchFamily="34" charset="0"/>
                <a:cs typeface="Arial" panose="020B0604020202020204" pitchFamily="34" charset="0"/>
              </a:rPr>
              <a:t>Several factors determine  if note taking is effective:</a:t>
            </a:r>
            <a:endParaRPr lang="en-GB" sz="2400" dirty="0">
              <a:latin typeface="Arial" panose="020B0604020202020204" pitchFamily="34" charset="0"/>
              <a:cs typeface="Arial" panose="020B0604020202020204" pitchFamily="34" charset="0"/>
            </a:endParaRPr>
          </a:p>
        </p:txBody>
      </p:sp>
      <p:sp>
        <p:nvSpPr>
          <p:cNvPr id="10" name="Freeform: Shape 9">
            <a:extLst>
              <a:ext uri="{FF2B5EF4-FFF2-40B4-BE49-F238E27FC236}">
                <a16:creationId xmlns:a16="http://schemas.microsoft.com/office/drawing/2014/main" id="{154279C4-E56E-4BC2-BE69-3DAC55D6D0E6}"/>
              </a:ext>
            </a:extLst>
          </p:cNvPr>
          <p:cNvSpPr/>
          <p:nvPr/>
        </p:nvSpPr>
        <p:spPr>
          <a:xfrm>
            <a:off x="3689853" y="2284467"/>
            <a:ext cx="6726627" cy="1026274"/>
          </a:xfrm>
          <a:custGeom>
            <a:avLst/>
            <a:gdLst>
              <a:gd name="connsiteX0" fmla="*/ 0 w 6726627"/>
              <a:gd name="connsiteY0" fmla="*/ 0 h 1026274"/>
              <a:gd name="connsiteX1" fmla="*/ 6726627 w 6726627"/>
              <a:gd name="connsiteY1" fmla="*/ 0 h 1026274"/>
              <a:gd name="connsiteX2" fmla="*/ 6726627 w 6726627"/>
              <a:gd name="connsiteY2" fmla="*/ 1026274 h 1026274"/>
              <a:gd name="connsiteX3" fmla="*/ 0 w 6726627"/>
              <a:gd name="connsiteY3" fmla="*/ 1026274 h 1026274"/>
              <a:gd name="connsiteX4" fmla="*/ 0 w 6726627"/>
              <a:gd name="connsiteY4" fmla="*/ 0 h 10262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26627" h="1026274">
                <a:moveTo>
                  <a:pt x="0" y="0"/>
                </a:moveTo>
                <a:lnTo>
                  <a:pt x="6726627" y="0"/>
                </a:lnTo>
                <a:lnTo>
                  <a:pt x="6726627" y="1026274"/>
                </a:lnTo>
                <a:lnTo>
                  <a:pt x="0" y="10262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285750" indent="-285750" defTabSz="800100">
              <a:lnSpc>
                <a:spcPct val="90000"/>
              </a:lnSpc>
              <a:spcBef>
                <a:spcPct val="0"/>
              </a:spcBef>
              <a:spcAft>
                <a:spcPct val="35000"/>
              </a:spcAft>
              <a:buFont typeface="Arial" panose="020B0604020202020204" pitchFamily="34" charset="0"/>
              <a:buChar char="•"/>
            </a:pPr>
            <a:r>
              <a:rPr lang="en-GB" dirty="0">
                <a:latin typeface="Arial" panose="020B0604020202020204" pitchFamily="34" charset="0"/>
                <a:ea typeface="Calibri" panose="020F0502020204030204" pitchFamily="34" charset="0"/>
                <a:cs typeface="Arial" panose="020B0604020202020204" pitchFamily="34" charset="0"/>
              </a:rPr>
              <a:t>The density/complexity of the information.</a:t>
            </a:r>
          </a:p>
          <a:p>
            <a:pPr marL="285750" indent="-285750" defTabSz="800100">
              <a:lnSpc>
                <a:spcPct val="90000"/>
              </a:lnSpc>
              <a:spcBef>
                <a:spcPct val="0"/>
              </a:spcBef>
              <a:spcAft>
                <a:spcPct val="35000"/>
              </a:spcAft>
              <a:buFont typeface="Arial" panose="020B0604020202020204" pitchFamily="34" charset="0"/>
              <a:buChar char="•"/>
            </a:pPr>
            <a:r>
              <a:rPr lang="en-GB" dirty="0">
                <a:latin typeface="Arial" panose="020B0604020202020204" pitchFamily="34" charset="0"/>
                <a:ea typeface="Calibri" panose="020F0502020204030204" pitchFamily="34" charset="0"/>
                <a:cs typeface="Arial" panose="020B0604020202020204" pitchFamily="34" charset="0"/>
              </a:rPr>
              <a:t>How fast the information is presented – a slower pace gives time to reflect on/review notes. </a:t>
            </a:r>
            <a:endParaRPr lang="en-GB" dirty="0">
              <a:latin typeface="Arial" panose="020B0604020202020204" pitchFamily="34" charset="0"/>
              <a:cs typeface="Arial" panose="020B0604020202020204" pitchFamily="34" charset="0"/>
            </a:endParaRPr>
          </a:p>
        </p:txBody>
      </p:sp>
      <p:sp>
        <p:nvSpPr>
          <p:cNvPr id="11" name="Straight Connector 10">
            <a:extLst>
              <a:ext uri="{FF2B5EF4-FFF2-40B4-BE49-F238E27FC236}">
                <a16:creationId xmlns:a16="http://schemas.microsoft.com/office/drawing/2014/main" id="{1FB8AEC8-8BBB-431E-AA3A-D14C6FB43F32}"/>
              </a:ext>
            </a:extLst>
          </p:cNvPr>
          <p:cNvSpPr/>
          <p:nvPr/>
        </p:nvSpPr>
        <p:spPr>
          <a:xfrm>
            <a:off x="3561319" y="3310742"/>
            <a:ext cx="6855161"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2" name="Freeform: Shape 11">
            <a:extLst>
              <a:ext uri="{FF2B5EF4-FFF2-40B4-BE49-F238E27FC236}">
                <a16:creationId xmlns:a16="http://schemas.microsoft.com/office/drawing/2014/main" id="{5304E9C0-98D6-4C69-90FC-12A6A154F71D}"/>
              </a:ext>
            </a:extLst>
          </p:cNvPr>
          <p:cNvSpPr/>
          <p:nvPr/>
        </p:nvSpPr>
        <p:spPr>
          <a:xfrm>
            <a:off x="3689853" y="3362055"/>
            <a:ext cx="6726627" cy="1026274"/>
          </a:xfrm>
          <a:custGeom>
            <a:avLst/>
            <a:gdLst>
              <a:gd name="connsiteX0" fmla="*/ 0 w 6726627"/>
              <a:gd name="connsiteY0" fmla="*/ 0 h 1026274"/>
              <a:gd name="connsiteX1" fmla="*/ 6726627 w 6726627"/>
              <a:gd name="connsiteY1" fmla="*/ 0 h 1026274"/>
              <a:gd name="connsiteX2" fmla="*/ 6726627 w 6726627"/>
              <a:gd name="connsiteY2" fmla="*/ 1026274 h 1026274"/>
              <a:gd name="connsiteX3" fmla="*/ 0 w 6726627"/>
              <a:gd name="connsiteY3" fmla="*/ 1026274 h 1026274"/>
              <a:gd name="connsiteX4" fmla="*/ 0 w 6726627"/>
              <a:gd name="connsiteY4" fmla="*/ 0 h 10262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26627" h="1026274">
                <a:moveTo>
                  <a:pt x="0" y="0"/>
                </a:moveTo>
                <a:lnTo>
                  <a:pt x="6726627" y="0"/>
                </a:lnTo>
                <a:lnTo>
                  <a:pt x="6726627" y="1026274"/>
                </a:lnTo>
                <a:lnTo>
                  <a:pt x="0" y="10262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285750" indent="-285750" defTabSz="800100">
              <a:lnSpc>
                <a:spcPct val="90000"/>
              </a:lnSpc>
              <a:spcBef>
                <a:spcPct val="0"/>
              </a:spcBef>
              <a:spcAft>
                <a:spcPct val="35000"/>
              </a:spcAft>
              <a:buFont typeface="Arial" panose="020B0604020202020204" pitchFamily="34" charset="0"/>
              <a:buChar char="•"/>
            </a:pPr>
            <a:r>
              <a:rPr lang="en-GB" dirty="0">
                <a:latin typeface="Arial" panose="020B0604020202020204" pitchFamily="34" charset="0"/>
                <a:ea typeface="Calibri" panose="020F0502020204030204" pitchFamily="34" charset="0"/>
                <a:cs typeface="Arial" panose="020B0604020202020204" pitchFamily="34" charset="0"/>
              </a:rPr>
              <a:t>The style (putting points in </a:t>
            </a:r>
            <a:r>
              <a:rPr lang="en-GB" b="1" dirty="0">
                <a:latin typeface="Arial" panose="020B0604020202020204" pitchFamily="34" charset="0"/>
                <a:ea typeface="Calibri" panose="020F0502020204030204" pitchFamily="34" charset="0"/>
                <a:cs typeface="Arial" panose="020B0604020202020204" pitchFamily="34" charset="0"/>
              </a:rPr>
              <a:t>your own words </a:t>
            </a:r>
            <a:r>
              <a:rPr lang="en-GB" dirty="0">
                <a:latin typeface="Arial" panose="020B0604020202020204" pitchFamily="34" charset="0"/>
                <a:ea typeface="Calibri" panose="020F0502020204030204" pitchFamily="34" charset="0"/>
                <a:cs typeface="Arial" panose="020B0604020202020204" pitchFamily="34" charset="0"/>
              </a:rPr>
              <a:t>is more useful that long </a:t>
            </a:r>
            <a:r>
              <a:rPr lang="en-GB" b="1" dirty="0">
                <a:latin typeface="Arial" panose="020B0604020202020204" pitchFamily="34" charset="0"/>
                <a:ea typeface="Calibri" panose="020F0502020204030204" pitchFamily="34" charset="0"/>
                <a:cs typeface="Arial" panose="020B0604020202020204" pitchFamily="34" charset="0"/>
              </a:rPr>
              <a:t>verbatim</a:t>
            </a:r>
            <a:r>
              <a:rPr lang="en-GB" dirty="0">
                <a:latin typeface="Arial" panose="020B0604020202020204" pitchFamily="34" charset="0"/>
                <a:ea typeface="Calibri" panose="020F0502020204030204" pitchFamily="34" charset="0"/>
                <a:cs typeface="Arial" panose="020B0604020202020204" pitchFamily="34" charset="0"/>
              </a:rPr>
              <a:t> notes) </a:t>
            </a:r>
            <a:endParaRPr lang="en-GB" dirty="0">
              <a:latin typeface="Arial" panose="020B0604020202020204" pitchFamily="34" charset="0"/>
              <a:cs typeface="Arial" panose="020B0604020202020204" pitchFamily="34" charset="0"/>
            </a:endParaRPr>
          </a:p>
        </p:txBody>
      </p:sp>
      <p:sp>
        <p:nvSpPr>
          <p:cNvPr id="13" name="Straight Connector 12">
            <a:extLst>
              <a:ext uri="{FF2B5EF4-FFF2-40B4-BE49-F238E27FC236}">
                <a16:creationId xmlns:a16="http://schemas.microsoft.com/office/drawing/2014/main" id="{6B8CB0E3-8F7E-479B-AEF8-2F87A691ACDE}"/>
              </a:ext>
            </a:extLst>
          </p:cNvPr>
          <p:cNvSpPr/>
          <p:nvPr/>
        </p:nvSpPr>
        <p:spPr>
          <a:xfrm>
            <a:off x="3561319" y="4388330"/>
            <a:ext cx="6855161"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4" name="Freeform: Shape 13">
            <a:extLst>
              <a:ext uri="{FF2B5EF4-FFF2-40B4-BE49-F238E27FC236}">
                <a16:creationId xmlns:a16="http://schemas.microsoft.com/office/drawing/2014/main" id="{B6245688-853D-4251-A9FD-A51967EBE1E6}"/>
              </a:ext>
            </a:extLst>
          </p:cNvPr>
          <p:cNvSpPr/>
          <p:nvPr/>
        </p:nvSpPr>
        <p:spPr>
          <a:xfrm>
            <a:off x="3689853" y="4439643"/>
            <a:ext cx="6726627" cy="1026274"/>
          </a:xfrm>
          <a:custGeom>
            <a:avLst/>
            <a:gdLst>
              <a:gd name="connsiteX0" fmla="*/ 0 w 6726627"/>
              <a:gd name="connsiteY0" fmla="*/ 0 h 1026274"/>
              <a:gd name="connsiteX1" fmla="*/ 6726627 w 6726627"/>
              <a:gd name="connsiteY1" fmla="*/ 0 h 1026274"/>
              <a:gd name="connsiteX2" fmla="*/ 6726627 w 6726627"/>
              <a:gd name="connsiteY2" fmla="*/ 1026274 h 1026274"/>
              <a:gd name="connsiteX3" fmla="*/ 0 w 6726627"/>
              <a:gd name="connsiteY3" fmla="*/ 1026274 h 1026274"/>
              <a:gd name="connsiteX4" fmla="*/ 0 w 6726627"/>
              <a:gd name="connsiteY4" fmla="*/ 0 h 10262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26627" h="1026274">
                <a:moveTo>
                  <a:pt x="0" y="0"/>
                </a:moveTo>
                <a:lnTo>
                  <a:pt x="6726627" y="0"/>
                </a:lnTo>
                <a:lnTo>
                  <a:pt x="6726627" y="1026274"/>
                </a:lnTo>
                <a:lnTo>
                  <a:pt x="0" y="10262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285750" indent="-285750" defTabSz="800100">
              <a:lnSpc>
                <a:spcPct val="90000"/>
              </a:lnSpc>
              <a:spcBef>
                <a:spcPct val="0"/>
              </a:spcBef>
              <a:spcAft>
                <a:spcPct val="35000"/>
              </a:spcAft>
              <a:buFont typeface="Arial" panose="020B0604020202020204" pitchFamily="34" charset="0"/>
              <a:buChar char="•"/>
            </a:pPr>
            <a:r>
              <a:rPr lang="en-GB" dirty="0">
                <a:latin typeface="Arial" panose="020B0604020202020204" pitchFamily="34" charset="0"/>
                <a:ea typeface="Calibri" panose="020F0502020204030204" pitchFamily="34" charset="0"/>
                <a:cs typeface="Arial" panose="020B0604020202020204" pitchFamily="34" charset="0"/>
              </a:rPr>
              <a:t>How well the information is organized by the presenter.</a:t>
            </a:r>
          </a:p>
          <a:p>
            <a:pPr marL="285750" indent="-285750" defTabSz="800100">
              <a:lnSpc>
                <a:spcPct val="90000"/>
              </a:lnSpc>
              <a:spcBef>
                <a:spcPct val="0"/>
              </a:spcBef>
              <a:spcAft>
                <a:spcPct val="35000"/>
              </a:spcAft>
              <a:buFont typeface="Arial" panose="020B0604020202020204" pitchFamily="34" charset="0"/>
              <a:buChar char="•"/>
            </a:pPr>
            <a:r>
              <a:rPr lang="en-GB" dirty="0">
                <a:latin typeface="Arial" panose="020B0604020202020204" pitchFamily="34" charset="0"/>
                <a:ea typeface="Calibri" panose="020F0502020204030204" pitchFamily="34" charset="0"/>
                <a:cs typeface="Arial" panose="020B0604020202020204" pitchFamily="34" charset="0"/>
              </a:rPr>
              <a:t>How skilled you are at taking notes (do you capture the important points?)</a:t>
            </a:r>
            <a:endParaRPr lang="en-GB" dirty="0">
              <a:latin typeface="Arial" panose="020B0604020202020204" pitchFamily="34" charset="0"/>
              <a:cs typeface="Arial" panose="020B0604020202020204" pitchFamily="34" charset="0"/>
            </a:endParaRPr>
          </a:p>
        </p:txBody>
      </p:sp>
      <p:sp>
        <p:nvSpPr>
          <p:cNvPr id="15" name="Straight Connector 14">
            <a:extLst>
              <a:ext uri="{FF2B5EF4-FFF2-40B4-BE49-F238E27FC236}">
                <a16:creationId xmlns:a16="http://schemas.microsoft.com/office/drawing/2014/main" id="{CBCDCDBD-AFA1-4755-B7B2-1D423DAEF3CD}"/>
              </a:ext>
            </a:extLst>
          </p:cNvPr>
          <p:cNvSpPr/>
          <p:nvPr/>
        </p:nvSpPr>
        <p:spPr>
          <a:xfrm>
            <a:off x="3561319" y="5465918"/>
            <a:ext cx="6855161"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6" name="Rectangle 5">
            <a:extLst>
              <a:ext uri="{FF2B5EF4-FFF2-40B4-BE49-F238E27FC236}">
                <a16:creationId xmlns:a16="http://schemas.microsoft.com/office/drawing/2014/main" id="{12ED4D50-6019-4B41-8312-01018322FF77}"/>
              </a:ext>
            </a:extLst>
          </p:cNvPr>
          <p:cNvSpPr/>
          <p:nvPr/>
        </p:nvSpPr>
        <p:spPr>
          <a:xfrm>
            <a:off x="2515799" y="1183123"/>
            <a:ext cx="8363272"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a:t>
            </a:r>
            <a:r>
              <a:rPr lang="en-GB" dirty="0">
                <a:latin typeface="Arial" panose="020B0604020202020204" pitchFamily="34" charset="0"/>
                <a:ea typeface="Calibri" panose="020F0502020204030204" pitchFamily="34" charset="0"/>
                <a:cs typeface="Arial" panose="020B0604020202020204" pitchFamily="34" charset="0"/>
              </a:rPr>
              <a:t>Notetaking is a strategy for making information meaningful… The act of taking notes is more important that the result.” (McPherson, 2018, p6) </a:t>
            </a:r>
          </a:p>
        </p:txBody>
      </p:sp>
    </p:spTree>
    <p:extLst>
      <p:ext uri="{BB962C8B-B14F-4D97-AF65-F5344CB8AC3E}">
        <p14:creationId xmlns:p14="http://schemas.microsoft.com/office/powerpoint/2010/main" val="1189422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xEl>
                                              <p:pRg st="0" end="0"/>
                                            </p:txEl>
                                          </p:spTgt>
                                        </p:tgtEl>
                                        <p:attrNameLst>
                                          <p:attrName>style.visibility</p:attrName>
                                        </p:attrNameLst>
                                      </p:cBhvr>
                                      <p:to>
                                        <p:strVal val="visible"/>
                                      </p:to>
                                    </p:set>
                                    <p:animEffect transition="in" filter="fade">
                                      <p:cBhvr>
                                        <p:cTn id="17" dur="500"/>
                                        <p:tgtEl>
                                          <p:spTgt spid="10">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1" end="1"/>
                                            </p:txEl>
                                          </p:spTgt>
                                        </p:tgtEl>
                                        <p:attrNameLst>
                                          <p:attrName>style.visibility</p:attrName>
                                        </p:attrNameLst>
                                      </p:cBhvr>
                                      <p:to>
                                        <p:strVal val="visible"/>
                                      </p:to>
                                    </p:set>
                                    <p:animEffect transition="in" filter="fade">
                                      <p:cBhvr>
                                        <p:cTn id="22" dur="500"/>
                                        <p:tgtEl>
                                          <p:spTgt spid="10">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2">
                                            <p:txEl>
                                              <p:pRg st="0" end="0"/>
                                            </p:txEl>
                                          </p:spTgt>
                                        </p:tgtEl>
                                        <p:attrNameLst>
                                          <p:attrName>style.visibility</p:attrName>
                                        </p:attrNameLst>
                                      </p:cBhvr>
                                      <p:to>
                                        <p:strVal val="visible"/>
                                      </p:to>
                                    </p:set>
                                    <p:animEffect transition="in" filter="fade">
                                      <p:cBhvr>
                                        <p:cTn id="27" dur="500"/>
                                        <p:tgtEl>
                                          <p:spTgt spid="12">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4">
                                            <p:txEl>
                                              <p:pRg st="0" end="0"/>
                                            </p:txEl>
                                          </p:spTgt>
                                        </p:tgtEl>
                                        <p:attrNameLst>
                                          <p:attrName>style.visibility</p:attrName>
                                        </p:attrNameLst>
                                      </p:cBhvr>
                                      <p:to>
                                        <p:strVal val="visible"/>
                                      </p:to>
                                    </p:set>
                                    <p:animEffect transition="in" filter="fade">
                                      <p:cBhvr>
                                        <p:cTn id="32" dur="500"/>
                                        <p:tgtEl>
                                          <p:spTgt spid="14">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4">
                                            <p:txEl>
                                              <p:pRg st="1" end="1"/>
                                            </p:txEl>
                                          </p:spTgt>
                                        </p:tgtEl>
                                        <p:attrNameLst>
                                          <p:attrName>style.visibility</p:attrName>
                                        </p:attrNameLst>
                                      </p:cBhvr>
                                      <p:to>
                                        <p:strVal val="visible"/>
                                      </p:to>
                                    </p:set>
                                    <p:animEffect transition="in" filter="fade">
                                      <p:cBhvr>
                                        <p:cTn id="37" dur="500"/>
                                        <p:tgtEl>
                                          <p:spTgt spid="1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6"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FA6FB-62E1-433F-8F66-90738B12F0DC}"/>
              </a:ext>
            </a:extLst>
          </p:cNvPr>
          <p:cNvSpPr>
            <a:spLocks noGrp="1"/>
          </p:cNvSpPr>
          <p:nvPr>
            <p:ph type="title"/>
          </p:nvPr>
        </p:nvSpPr>
        <p:spPr>
          <a:xfrm>
            <a:off x="1936160" y="180844"/>
            <a:ext cx="8229600" cy="1143000"/>
          </a:xfrm>
        </p:spPr>
        <p:txBody>
          <a:bodyPr/>
          <a:lstStyle/>
          <a:p>
            <a:pPr algn="ctr"/>
            <a:r>
              <a:rPr lang="en-GB" b="1" dirty="0"/>
              <a:t>Working Memory </a:t>
            </a:r>
          </a:p>
        </p:txBody>
      </p:sp>
      <p:sp>
        <p:nvSpPr>
          <p:cNvPr id="4" name="Rectangle 3">
            <a:extLst>
              <a:ext uri="{FF2B5EF4-FFF2-40B4-BE49-F238E27FC236}">
                <a16:creationId xmlns:a16="http://schemas.microsoft.com/office/drawing/2014/main" id="{5134CB0D-465A-4351-93D8-C32914307415}"/>
              </a:ext>
            </a:extLst>
          </p:cNvPr>
          <p:cNvSpPr/>
          <p:nvPr/>
        </p:nvSpPr>
        <p:spPr>
          <a:xfrm>
            <a:off x="1926233" y="2165278"/>
            <a:ext cx="8363272" cy="100811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nSpc>
                <a:spcPct val="107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Your working memory governs your ability to comprehend what you are reading or hearing, your ability to learn new words, your ability to reason, your ability to plan and organise yourself. </a:t>
            </a:r>
          </a:p>
        </p:txBody>
      </p:sp>
      <p:sp>
        <p:nvSpPr>
          <p:cNvPr id="5" name="Rectangle 4">
            <a:extLst>
              <a:ext uri="{FF2B5EF4-FFF2-40B4-BE49-F238E27FC236}">
                <a16:creationId xmlns:a16="http://schemas.microsoft.com/office/drawing/2014/main" id="{DDE5F1A5-8577-43DA-8A7C-511E2BF80909}"/>
              </a:ext>
            </a:extLst>
          </p:cNvPr>
          <p:cNvSpPr/>
          <p:nvPr/>
        </p:nvSpPr>
        <p:spPr>
          <a:xfrm>
            <a:off x="1913707" y="1382257"/>
            <a:ext cx="8363272" cy="65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Your Working Memory (</a:t>
            </a:r>
            <a:r>
              <a:rPr lang="en-GB" b="1" dirty="0">
                <a:latin typeface="Arial" panose="020B0604020202020204" pitchFamily="34" charset="0"/>
                <a:ea typeface="Calibri" panose="020F0502020204030204" pitchFamily="34" charset="0"/>
                <a:cs typeface="Arial" panose="020B0604020202020204" pitchFamily="34" charset="0"/>
              </a:rPr>
              <a:t>WM</a:t>
            </a:r>
            <a:r>
              <a:rPr lang="en-GB" dirty="0">
                <a:latin typeface="Arial" panose="020B0604020202020204" pitchFamily="34" charset="0"/>
                <a:ea typeface="Calibri" panose="020F0502020204030204" pitchFamily="34" charset="0"/>
                <a:cs typeface="Arial" panose="020B0604020202020204" pitchFamily="34" charset="0"/>
              </a:rPr>
              <a:t>) capacity is the amount of information you can ‘hold’ in one go. This varies between people.</a:t>
            </a:r>
          </a:p>
        </p:txBody>
      </p:sp>
      <p:sp>
        <p:nvSpPr>
          <p:cNvPr id="7" name="Oval 6">
            <a:extLst>
              <a:ext uri="{FF2B5EF4-FFF2-40B4-BE49-F238E27FC236}">
                <a16:creationId xmlns:a16="http://schemas.microsoft.com/office/drawing/2014/main" id="{2FDBAD64-540F-46C3-9828-63CAB702D011}"/>
              </a:ext>
            </a:extLst>
          </p:cNvPr>
          <p:cNvSpPr/>
          <p:nvPr/>
        </p:nvSpPr>
        <p:spPr>
          <a:xfrm>
            <a:off x="1919537" y="3299284"/>
            <a:ext cx="2592288" cy="23762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Some people have a </a:t>
            </a:r>
            <a:r>
              <a:rPr lang="en-GB" u="sng" dirty="0">
                <a:latin typeface="Arial" panose="020B0604020202020204" pitchFamily="34" charset="0"/>
                <a:ea typeface="Calibri" panose="020F0502020204030204" pitchFamily="34" charset="0"/>
                <a:cs typeface="Arial" panose="020B0604020202020204" pitchFamily="34" charset="0"/>
              </a:rPr>
              <a:t>high</a:t>
            </a:r>
            <a:r>
              <a:rPr lang="en-GB" dirty="0">
                <a:latin typeface="Arial" panose="020B0604020202020204" pitchFamily="34" charset="0"/>
                <a:ea typeface="Calibri" panose="020F0502020204030204" pitchFamily="34" charset="0"/>
                <a:cs typeface="Arial" panose="020B0604020202020204" pitchFamily="34" charset="0"/>
              </a:rPr>
              <a:t> capacity WM, holding up to </a:t>
            </a:r>
            <a:r>
              <a:rPr lang="en-GB" u="sng" dirty="0">
                <a:latin typeface="Arial" panose="020B0604020202020204" pitchFamily="34" charset="0"/>
                <a:ea typeface="Calibri" panose="020F0502020204030204" pitchFamily="34" charset="0"/>
                <a:cs typeface="Arial" panose="020B0604020202020204" pitchFamily="34" charset="0"/>
              </a:rPr>
              <a:t>10</a:t>
            </a:r>
            <a:r>
              <a:rPr lang="en-GB" dirty="0">
                <a:latin typeface="Arial" panose="020B0604020202020204" pitchFamily="34" charset="0"/>
                <a:ea typeface="Calibri" panose="020F0502020204030204" pitchFamily="34" charset="0"/>
                <a:cs typeface="Arial" panose="020B0604020202020204" pitchFamily="34" charset="0"/>
              </a:rPr>
              <a:t> pieces of information at a time. </a:t>
            </a:r>
          </a:p>
        </p:txBody>
      </p:sp>
      <p:sp>
        <p:nvSpPr>
          <p:cNvPr id="8" name="Oval 7">
            <a:extLst>
              <a:ext uri="{FF2B5EF4-FFF2-40B4-BE49-F238E27FC236}">
                <a16:creationId xmlns:a16="http://schemas.microsoft.com/office/drawing/2014/main" id="{D2237EAD-4D1D-44E3-B576-4C19FEE4B6B4}"/>
              </a:ext>
            </a:extLst>
          </p:cNvPr>
          <p:cNvSpPr/>
          <p:nvPr/>
        </p:nvSpPr>
        <p:spPr>
          <a:xfrm>
            <a:off x="4938700" y="3591522"/>
            <a:ext cx="2448272" cy="210253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Most have an </a:t>
            </a:r>
            <a:r>
              <a:rPr lang="en-GB" u="sng" dirty="0">
                <a:latin typeface="Arial" panose="020B0604020202020204" pitchFamily="34" charset="0"/>
                <a:ea typeface="Calibri" panose="020F0502020204030204" pitchFamily="34" charset="0"/>
                <a:cs typeface="Arial" panose="020B0604020202020204" pitchFamily="34" charset="0"/>
              </a:rPr>
              <a:t>average</a:t>
            </a:r>
            <a:r>
              <a:rPr lang="en-GB" dirty="0">
                <a:latin typeface="Arial" panose="020B0604020202020204" pitchFamily="34" charset="0"/>
                <a:ea typeface="Calibri" panose="020F0502020204030204" pitchFamily="34" charset="0"/>
                <a:cs typeface="Arial" panose="020B0604020202020204" pitchFamily="34" charset="0"/>
              </a:rPr>
              <a:t> WM recalling up to </a:t>
            </a:r>
            <a:r>
              <a:rPr lang="en-GB" u="sng" dirty="0">
                <a:latin typeface="Arial" panose="020B0604020202020204" pitchFamily="34" charset="0"/>
                <a:ea typeface="Calibri" panose="020F0502020204030204" pitchFamily="34" charset="0"/>
                <a:cs typeface="Arial" panose="020B0604020202020204" pitchFamily="34" charset="0"/>
              </a:rPr>
              <a:t>6</a:t>
            </a:r>
            <a:r>
              <a:rPr lang="en-GB" dirty="0">
                <a:latin typeface="Arial" panose="020B0604020202020204" pitchFamily="34" charset="0"/>
                <a:ea typeface="Calibri" panose="020F0502020204030204" pitchFamily="34" charset="0"/>
                <a:cs typeface="Arial" panose="020B0604020202020204" pitchFamily="34" charset="0"/>
              </a:rPr>
              <a:t> pieces of information at a time</a:t>
            </a:r>
          </a:p>
        </p:txBody>
      </p:sp>
      <p:sp>
        <p:nvSpPr>
          <p:cNvPr id="9" name="Oval 8">
            <a:extLst>
              <a:ext uri="{FF2B5EF4-FFF2-40B4-BE49-F238E27FC236}">
                <a16:creationId xmlns:a16="http://schemas.microsoft.com/office/drawing/2014/main" id="{9EA1CB72-8FC9-4C14-A863-050C50DC5FEB}"/>
              </a:ext>
            </a:extLst>
          </p:cNvPr>
          <p:cNvSpPr/>
          <p:nvPr/>
        </p:nvSpPr>
        <p:spPr>
          <a:xfrm>
            <a:off x="7968208" y="3861048"/>
            <a:ext cx="2197552" cy="183300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Some will have a </a:t>
            </a:r>
            <a:r>
              <a:rPr lang="en-GB" u="sng" dirty="0">
                <a:latin typeface="Arial" panose="020B0604020202020204" pitchFamily="34" charset="0"/>
                <a:ea typeface="Calibri" panose="020F0502020204030204" pitchFamily="34" charset="0"/>
                <a:cs typeface="Arial" panose="020B0604020202020204" pitchFamily="34" charset="0"/>
              </a:rPr>
              <a:t>lower</a:t>
            </a:r>
            <a:r>
              <a:rPr lang="en-GB" dirty="0">
                <a:latin typeface="Arial" panose="020B0604020202020204" pitchFamily="34" charset="0"/>
                <a:ea typeface="Calibri" panose="020F0502020204030204" pitchFamily="34" charset="0"/>
                <a:cs typeface="Arial" panose="020B0604020202020204" pitchFamily="34" charset="0"/>
              </a:rPr>
              <a:t> capacity WM holding </a:t>
            </a:r>
            <a:r>
              <a:rPr lang="en-GB" u="sng" dirty="0">
                <a:latin typeface="Arial" panose="020B0604020202020204" pitchFamily="34" charset="0"/>
                <a:ea typeface="Calibri" panose="020F0502020204030204" pitchFamily="34" charset="0"/>
                <a:cs typeface="Arial" panose="020B0604020202020204" pitchFamily="34" charset="0"/>
              </a:rPr>
              <a:t>3</a:t>
            </a:r>
            <a:r>
              <a:rPr lang="en-GB" dirty="0">
                <a:latin typeface="Arial" panose="020B0604020202020204" pitchFamily="34" charset="0"/>
                <a:ea typeface="Calibri" panose="020F0502020204030204" pitchFamily="34" charset="0"/>
                <a:cs typeface="Arial" panose="020B0604020202020204" pitchFamily="34" charset="0"/>
              </a:rPr>
              <a:t> pieces of info at a time. </a:t>
            </a:r>
          </a:p>
        </p:txBody>
      </p:sp>
    </p:spTree>
    <p:extLst>
      <p:ext uri="{BB962C8B-B14F-4D97-AF65-F5344CB8AC3E}">
        <p14:creationId xmlns:p14="http://schemas.microsoft.com/office/powerpoint/2010/main" val="457485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7" grpId="0" animBg="1"/>
      <p:bldP spid="8" grpId="0" animBg="1"/>
      <p:bldP spid="9"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82531F-5A22-0671-96B8-6F5C00AE20A5}"/>
              </a:ext>
            </a:extLst>
          </p:cNvPr>
          <p:cNvSpPr>
            <a:spLocks noGrp="1"/>
          </p:cNvSpPr>
          <p:nvPr>
            <p:ph type="title"/>
          </p:nvPr>
        </p:nvSpPr>
        <p:spPr>
          <a:xfrm>
            <a:off x="5496821" y="1371600"/>
            <a:ext cx="6034187" cy="1097280"/>
          </a:xfrm>
        </p:spPr>
        <p:txBody>
          <a:bodyPr>
            <a:normAutofit/>
          </a:bodyPr>
          <a:lstStyle/>
          <a:p>
            <a:r>
              <a:rPr lang="en-GB" dirty="0"/>
              <a:t>Note-Taking Essentials</a:t>
            </a:r>
          </a:p>
        </p:txBody>
      </p:sp>
      <p:pic>
        <p:nvPicPr>
          <p:cNvPr id="14" name="Picture 13" descr="Colorful adhesive taps and pen on open notebook">
            <a:extLst>
              <a:ext uri="{FF2B5EF4-FFF2-40B4-BE49-F238E27FC236}">
                <a16:creationId xmlns:a16="http://schemas.microsoft.com/office/drawing/2014/main" id="{1435D75A-FBBA-217F-6D39-1D157948105F}"/>
              </a:ext>
            </a:extLst>
          </p:cNvPr>
          <p:cNvPicPr>
            <a:picLocks noChangeAspect="1"/>
          </p:cNvPicPr>
          <p:nvPr/>
        </p:nvPicPr>
        <p:blipFill>
          <a:blip r:embed="rId2"/>
          <a:srcRect r="52717" b="-1"/>
          <a:stretch>
            <a:fillRect/>
          </a:stretch>
        </p:blipFill>
        <p:spPr>
          <a:xfrm>
            <a:off x="20" y="10"/>
            <a:ext cx="4857871" cy="6857990"/>
          </a:xfrm>
          <a:prstGeom prst="rect">
            <a:avLst/>
          </a:prstGeom>
        </p:spPr>
      </p:pic>
      <p:cxnSp>
        <p:nvCxnSpPr>
          <p:cNvPr id="15" name="Straight Connector 14">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16" name="Content Placeholder 2">
            <a:extLst>
              <a:ext uri="{FF2B5EF4-FFF2-40B4-BE49-F238E27FC236}">
                <a16:creationId xmlns:a16="http://schemas.microsoft.com/office/drawing/2014/main" id="{68CED596-40BF-29BB-F690-282CAB2E3528}"/>
              </a:ext>
            </a:extLst>
          </p:cNvPr>
          <p:cNvSpPr>
            <a:spLocks noGrp="1"/>
          </p:cNvSpPr>
          <p:nvPr>
            <p:ph idx="1"/>
          </p:nvPr>
        </p:nvSpPr>
        <p:spPr>
          <a:xfrm>
            <a:off x="5496821" y="2633236"/>
            <a:ext cx="6034187" cy="3664687"/>
          </a:xfrm>
        </p:spPr>
        <p:txBody>
          <a:bodyPr>
            <a:normAutofit fontScale="92500" lnSpcReduction="20000"/>
          </a:bodyPr>
          <a:lstStyle/>
          <a:p>
            <a:pPr>
              <a:lnSpc>
                <a:spcPct val="200000"/>
              </a:lnSpc>
            </a:pPr>
            <a:r>
              <a:rPr lang="en-GB" b="1" dirty="0"/>
              <a:t>Record notes accurately (source) </a:t>
            </a:r>
          </a:p>
          <a:p>
            <a:pPr>
              <a:lnSpc>
                <a:spcPct val="200000"/>
              </a:lnSpc>
            </a:pPr>
            <a:r>
              <a:rPr lang="en-GB" b="1" dirty="0"/>
              <a:t>Date your notes (chronologically or lecturers)</a:t>
            </a:r>
          </a:p>
          <a:p>
            <a:pPr>
              <a:lnSpc>
                <a:spcPct val="200000"/>
              </a:lnSpc>
            </a:pPr>
            <a:r>
              <a:rPr lang="en-GB" b="1" dirty="0"/>
              <a:t>Your notes have to be meaningful (from day 1 to months) </a:t>
            </a:r>
          </a:p>
          <a:p>
            <a:pPr>
              <a:lnSpc>
                <a:spcPct val="200000"/>
              </a:lnSpc>
            </a:pPr>
            <a:r>
              <a:rPr lang="en-GB" b="1" dirty="0"/>
              <a:t>Personalise your notes (they have to make sense to you) </a:t>
            </a:r>
          </a:p>
          <a:p>
            <a:endParaRPr lang="en-GB" dirty="0"/>
          </a:p>
        </p:txBody>
      </p:sp>
    </p:spTree>
    <p:extLst>
      <p:ext uri="{BB962C8B-B14F-4D97-AF65-F5344CB8AC3E}">
        <p14:creationId xmlns:p14="http://schemas.microsoft.com/office/powerpoint/2010/main" val="30769659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25C6C2-C9CF-017B-60C3-33B88B6F1A7C}"/>
              </a:ext>
            </a:extLst>
          </p:cNvPr>
          <p:cNvSpPr>
            <a:spLocks noGrp="1"/>
          </p:cNvSpPr>
          <p:nvPr>
            <p:ph type="title"/>
          </p:nvPr>
        </p:nvSpPr>
        <p:spPr>
          <a:xfrm>
            <a:off x="5496821" y="1371600"/>
            <a:ext cx="6034187" cy="1097280"/>
          </a:xfrm>
        </p:spPr>
        <p:txBody>
          <a:bodyPr>
            <a:normAutofit/>
          </a:bodyPr>
          <a:lstStyle/>
          <a:p>
            <a:pPr algn="ctr"/>
            <a:r>
              <a:rPr lang="en-GB" dirty="0"/>
              <a:t>Note-Taking Styles</a:t>
            </a:r>
          </a:p>
        </p:txBody>
      </p:sp>
      <p:pic>
        <p:nvPicPr>
          <p:cNvPr id="5" name="Picture 4" descr="Sticky notes on a wall">
            <a:extLst>
              <a:ext uri="{FF2B5EF4-FFF2-40B4-BE49-F238E27FC236}">
                <a16:creationId xmlns:a16="http://schemas.microsoft.com/office/drawing/2014/main" id="{A738373A-C847-8C2C-5AE6-2EE1851B7122}"/>
              </a:ext>
            </a:extLst>
          </p:cNvPr>
          <p:cNvPicPr>
            <a:picLocks noChangeAspect="1"/>
          </p:cNvPicPr>
          <p:nvPr/>
        </p:nvPicPr>
        <p:blipFill>
          <a:blip r:embed="rId2"/>
          <a:srcRect l="25165" r="25428" b="2"/>
          <a:stretch>
            <a:fillRect/>
          </a:stretch>
        </p:blipFill>
        <p:spPr>
          <a:xfrm>
            <a:off x="20" y="10"/>
            <a:ext cx="4857871" cy="6857990"/>
          </a:xfrm>
          <a:prstGeom prst="rect">
            <a:avLst/>
          </a:prstGeom>
        </p:spPr>
      </p:pic>
      <p:cxnSp>
        <p:nvCxnSpPr>
          <p:cNvPr id="11" name="Straight Connector 10">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605CEF0-F287-B224-2EBB-E869B17A092D}"/>
              </a:ext>
            </a:extLst>
          </p:cNvPr>
          <p:cNvSpPr>
            <a:spLocks noGrp="1"/>
          </p:cNvSpPr>
          <p:nvPr>
            <p:ph idx="1"/>
          </p:nvPr>
        </p:nvSpPr>
        <p:spPr>
          <a:xfrm>
            <a:off x="5496821" y="2633236"/>
            <a:ext cx="6034187" cy="3664687"/>
          </a:xfrm>
        </p:spPr>
        <p:txBody>
          <a:bodyPr>
            <a:normAutofit/>
          </a:bodyPr>
          <a:lstStyle/>
          <a:p>
            <a:pPr marL="0" indent="0">
              <a:lnSpc>
                <a:spcPct val="110000"/>
              </a:lnSpc>
              <a:buNone/>
            </a:pPr>
            <a:r>
              <a:rPr lang="en-GB" dirty="0"/>
              <a:t>There are numerous methods but here are a few examples to get you going: </a:t>
            </a:r>
          </a:p>
          <a:p>
            <a:pPr>
              <a:lnSpc>
                <a:spcPct val="110000"/>
              </a:lnSpc>
            </a:pPr>
            <a:r>
              <a:rPr lang="en-GB" dirty="0"/>
              <a:t>Underlining </a:t>
            </a:r>
          </a:p>
          <a:p>
            <a:pPr>
              <a:lnSpc>
                <a:spcPct val="110000"/>
              </a:lnSpc>
            </a:pPr>
            <a:r>
              <a:rPr lang="en-GB" dirty="0"/>
              <a:t>Highlighting </a:t>
            </a:r>
          </a:p>
          <a:p>
            <a:pPr>
              <a:lnSpc>
                <a:spcPct val="110000"/>
              </a:lnSpc>
            </a:pPr>
            <a:r>
              <a:rPr lang="en-GB" dirty="0"/>
              <a:t>Colour coding </a:t>
            </a:r>
          </a:p>
          <a:p>
            <a:pPr>
              <a:lnSpc>
                <a:spcPct val="110000"/>
              </a:lnSpc>
            </a:pPr>
            <a:r>
              <a:rPr lang="en-GB" dirty="0"/>
              <a:t>Bullet points</a:t>
            </a:r>
          </a:p>
          <a:p>
            <a:pPr>
              <a:lnSpc>
                <a:spcPct val="110000"/>
              </a:lnSpc>
            </a:pPr>
            <a:r>
              <a:rPr lang="en-GB" dirty="0"/>
              <a:t>Mind mapping </a:t>
            </a:r>
          </a:p>
          <a:p>
            <a:pPr>
              <a:lnSpc>
                <a:spcPct val="110000"/>
              </a:lnSpc>
            </a:pPr>
            <a:r>
              <a:rPr lang="en-GB" dirty="0"/>
              <a:t>Boxes for important points</a:t>
            </a:r>
          </a:p>
          <a:p>
            <a:pPr>
              <a:lnSpc>
                <a:spcPct val="110000"/>
              </a:lnSpc>
            </a:pPr>
            <a:endParaRPr lang="en-GB" dirty="0"/>
          </a:p>
        </p:txBody>
      </p:sp>
    </p:spTree>
    <p:extLst>
      <p:ext uri="{BB962C8B-B14F-4D97-AF65-F5344CB8AC3E}">
        <p14:creationId xmlns:p14="http://schemas.microsoft.com/office/powerpoint/2010/main" val="18216890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Rectangle 1034">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3CEEF7-8DDB-98C5-79FD-AE8A8005DC19}"/>
              </a:ext>
            </a:extLst>
          </p:cNvPr>
          <p:cNvSpPr>
            <a:spLocks noGrp="1"/>
          </p:cNvSpPr>
          <p:nvPr>
            <p:ph type="title"/>
          </p:nvPr>
        </p:nvSpPr>
        <p:spPr>
          <a:xfrm>
            <a:off x="3227070" y="25622"/>
            <a:ext cx="5737859" cy="1097280"/>
          </a:xfrm>
        </p:spPr>
        <p:txBody>
          <a:bodyPr>
            <a:normAutofit/>
          </a:bodyPr>
          <a:lstStyle/>
          <a:p>
            <a:pPr algn="ctr"/>
            <a:r>
              <a:rPr lang="en-GB"/>
              <a:t>Mind-Mapping</a:t>
            </a:r>
          </a:p>
        </p:txBody>
      </p:sp>
      <p:cxnSp>
        <p:nvCxnSpPr>
          <p:cNvPr id="1036" name="Straight Connector 1035">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1026" name="Picture 2" descr="What are Mind Maps? — updated 2025 | IxDF">
            <a:extLst>
              <a:ext uri="{FF2B5EF4-FFF2-40B4-BE49-F238E27FC236}">
                <a16:creationId xmlns:a16="http://schemas.microsoft.com/office/drawing/2014/main" id="{1C3AB2F0-2334-21CF-8769-2D88C415E55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155179" y="1868996"/>
            <a:ext cx="4375829" cy="443121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 name="Content Placeholder 2">
            <a:extLst>
              <a:ext uri="{FF2B5EF4-FFF2-40B4-BE49-F238E27FC236}">
                <a16:creationId xmlns:a16="http://schemas.microsoft.com/office/drawing/2014/main" id="{FFF04BD6-2018-54B3-4C97-0A4C8BB84D10}"/>
              </a:ext>
            </a:extLst>
          </p:cNvPr>
          <p:cNvGraphicFramePr>
            <a:graphicFrameLocks noGrp="1"/>
          </p:cNvGraphicFramePr>
          <p:nvPr>
            <p:ph idx="1"/>
            <p:extLst>
              <p:ext uri="{D42A27DB-BD31-4B8C-83A1-F6EECF244321}">
                <p14:modId xmlns:p14="http://schemas.microsoft.com/office/powerpoint/2010/main" val="4190989358"/>
              </p:ext>
            </p:extLst>
          </p:nvPr>
        </p:nvGraphicFramePr>
        <p:xfrm>
          <a:off x="640079" y="1371600"/>
          <a:ext cx="6515099" cy="49286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34519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FEA22-1480-4796-92B5-85C590004537}"/>
              </a:ext>
            </a:extLst>
          </p:cNvPr>
          <p:cNvSpPr>
            <a:spLocks noGrp="1"/>
          </p:cNvSpPr>
          <p:nvPr>
            <p:ph type="title"/>
          </p:nvPr>
        </p:nvSpPr>
        <p:spPr>
          <a:xfrm>
            <a:off x="1877152" y="840774"/>
            <a:ext cx="10890929" cy="1097280"/>
          </a:xfrm>
        </p:spPr>
        <p:txBody>
          <a:bodyPr/>
          <a:lstStyle/>
          <a:p>
            <a:pPr algn="ctr"/>
            <a:r>
              <a:rPr lang="en-GB" b="1" dirty="0"/>
              <a:t>Building a Mind Map</a:t>
            </a:r>
          </a:p>
        </p:txBody>
      </p:sp>
      <p:sp>
        <p:nvSpPr>
          <p:cNvPr id="6" name="TextBox 5">
            <a:extLst>
              <a:ext uri="{FF2B5EF4-FFF2-40B4-BE49-F238E27FC236}">
                <a16:creationId xmlns:a16="http://schemas.microsoft.com/office/drawing/2014/main" id="{8719E755-ED2C-4AA3-A745-F79D9C8AE88C}"/>
              </a:ext>
            </a:extLst>
          </p:cNvPr>
          <p:cNvSpPr txBox="1"/>
          <p:nvPr/>
        </p:nvSpPr>
        <p:spPr>
          <a:xfrm>
            <a:off x="3079320" y="5988488"/>
            <a:ext cx="8049580" cy="727059"/>
          </a:xfrm>
          <a:prstGeom prst="rect">
            <a:avLst/>
          </a:prstGeom>
          <a:noFill/>
        </p:spPr>
        <p:txBody>
          <a:bodyPr wrap="square">
            <a:spAutoFit/>
          </a:bodyPr>
          <a:lstStyle/>
          <a:p>
            <a:pPr algn="ctr">
              <a:lnSpc>
                <a:spcPct val="107000"/>
              </a:lnSpc>
              <a:spcAft>
                <a:spcPts val="800"/>
              </a:spcAft>
            </a:pPr>
            <a:r>
              <a:rPr lang="en-GB" sz="2000" b="1" dirty="0">
                <a:latin typeface="Arial" panose="020B0604020202020204" pitchFamily="34" charset="0"/>
                <a:ea typeface="Calibri" panose="020F0502020204030204" pitchFamily="34" charset="0"/>
                <a:cs typeface="Arial" panose="020B0604020202020204" pitchFamily="34" charset="0"/>
              </a:rPr>
              <a:t>Here is the beginnings of a mind map using the information covered today. </a:t>
            </a:r>
          </a:p>
        </p:txBody>
      </p:sp>
      <p:sp>
        <p:nvSpPr>
          <p:cNvPr id="9" name="Oval 8">
            <a:extLst>
              <a:ext uri="{FF2B5EF4-FFF2-40B4-BE49-F238E27FC236}">
                <a16:creationId xmlns:a16="http://schemas.microsoft.com/office/drawing/2014/main" id="{ACAB5BD3-0DE2-442A-8B81-F8B72C413280}"/>
              </a:ext>
            </a:extLst>
          </p:cNvPr>
          <p:cNvSpPr/>
          <p:nvPr/>
        </p:nvSpPr>
        <p:spPr>
          <a:xfrm>
            <a:off x="5162903" y="2417214"/>
            <a:ext cx="2079535" cy="133807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400" b="1" dirty="0">
                <a:latin typeface="Arial" panose="020B0604020202020204" pitchFamily="34" charset="0"/>
                <a:ea typeface="Calibri" panose="020F0502020204030204" pitchFamily="34" charset="0"/>
                <a:cs typeface="Arial" panose="020B0604020202020204" pitchFamily="34" charset="0"/>
              </a:rPr>
              <a:t>Health Care soft skills</a:t>
            </a:r>
          </a:p>
        </p:txBody>
      </p:sp>
      <p:cxnSp>
        <p:nvCxnSpPr>
          <p:cNvPr id="10" name="Straight Connector 9">
            <a:extLst>
              <a:ext uri="{FF2B5EF4-FFF2-40B4-BE49-F238E27FC236}">
                <a16:creationId xmlns:a16="http://schemas.microsoft.com/office/drawing/2014/main" id="{57C42B24-24CD-4D20-9B70-978116EACF5A}"/>
              </a:ext>
            </a:extLst>
          </p:cNvPr>
          <p:cNvCxnSpPr>
            <a:cxnSpLocks/>
            <a:stCxn id="13" idx="6"/>
            <a:endCxn id="9" idx="2"/>
          </p:cNvCxnSpPr>
          <p:nvPr/>
        </p:nvCxnSpPr>
        <p:spPr>
          <a:xfrm>
            <a:off x="4392728" y="3086100"/>
            <a:ext cx="770174" cy="153"/>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CA0D3E7-BABB-4CBD-AC93-47DFB57C03AA}"/>
              </a:ext>
            </a:extLst>
          </p:cNvPr>
          <p:cNvCxnSpPr>
            <a:cxnSpLocks/>
          </p:cNvCxnSpPr>
          <p:nvPr/>
        </p:nvCxnSpPr>
        <p:spPr>
          <a:xfrm>
            <a:off x="6958148" y="3086099"/>
            <a:ext cx="116997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877B93C-95FB-41EE-A295-D4BCCB4A9D22}"/>
              </a:ext>
            </a:extLst>
          </p:cNvPr>
          <p:cNvCxnSpPr>
            <a:cxnSpLocks/>
            <a:stCxn id="15" idx="0"/>
          </p:cNvCxnSpPr>
          <p:nvPr/>
        </p:nvCxnSpPr>
        <p:spPr>
          <a:xfrm flipH="1" flipV="1">
            <a:off x="6225107" y="3772149"/>
            <a:ext cx="2993" cy="633734"/>
          </a:xfrm>
          <a:prstGeom prst="line">
            <a:avLst/>
          </a:prstGeom>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48C994FE-4BD1-4B46-ADD6-4D6B779E0962}"/>
              </a:ext>
            </a:extLst>
          </p:cNvPr>
          <p:cNvSpPr/>
          <p:nvPr/>
        </p:nvSpPr>
        <p:spPr>
          <a:xfrm>
            <a:off x="2202926" y="2555277"/>
            <a:ext cx="2189803" cy="1061645"/>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400" b="1" dirty="0">
                <a:solidFill>
                  <a:schemeClr val="tx1"/>
                </a:solidFill>
                <a:latin typeface="Arial" panose="020B0604020202020204" pitchFamily="34" charset="0"/>
                <a:ea typeface="Calibri" panose="020F0502020204030204" pitchFamily="34" charset="0"/>
                <a:cs typeface="Arial" panose="020B0604020202020204" pitchFamily="34" charset="0"/>
              </a:rPr>
              <a:t>Communication</a:t>
            </a:r>
          </a:p>
        </p:txBody>
      </p:sp>
      <p:sp>
        <p:nvSpPr>
          <p:cNvPr id="14" name="Oval 13">
            <a:extLst>
              <a:ext uri="{FF2B5EF4-FFF2-40B4-BE49-F238E27FC236}">
                <a16:creationId xmlns:a16="http://schemas.microsoft.com/office/drawing/2014/main" id="{93D4A178-5C73-44D2-A994-35746181C4AF}"/>
              </a:ext>
            </a:extLst>
          </p:cNvPr>
          <p:cNvSpPr/>
          <p:nvPr/>
        </p:nvSpPr>
        <p:spPr>
          <a:xfrm>
            <a:off x="8100286" y="2490523"/>
            <a:ext cx="2016222" cy="1061645"/>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600" b="1" dirty="0">
                <a:solidFill>
                  <a:schemeClr val="tx1"/>
                </a:solidFill>
                <a:latin typeface="Arial" panose="020B0604020202020204" pitchFamily="34" charset="0"/>
                <a:ea typeface="Calibri" panose="020F0502020204030204" pitchFamily="34" charset="0"/>
                <a:cs typeface="Arial" panose="020B0604020202020204" pitchFamily="34" charset="0"/>
              </a:rPr>
              <a:t>Empathy</a:t>
            </a:r>
            <a:r>
              <a:rPr lang="en-GB" sz="1200" b="1" dirty="0">
                <a:latin typeface="Arial" panose="020B0604020202020204" pitchFamily="34" charset="0"/>
                <a:ea typeface="Calibri" panose="020F0502020204030204" pitchFamily="34" charset="0"/>
                <a:cs typeface="Arial" panose="020B0604020202020204" pitchFamily="34" charset="0"/>
              </a:rPr>
              <a:t> </a:t>
            </a:r>
          </a:p>
        </p:txBody>
      </p:sp>
      <p:sp>
        <p:nvSpPr>
          <p:cNvPr id="15" name="Oval 14">
            <a:extLst>
              <a:ext uri="{FF2B5EF4-FFF2-40B4-BE49-F238E27FC236}">
                <a16:creationId xmlns:a16="http://schemas.microsoft.com/office/drawing/2014/main" id="{7C6FCA24-34A9-4267-A045-BE48D7F72365}"/>
              </a:ext>
            </a:extLst>
          </p:cNvPr>
          <p:cNvSpPr/>
          <p:nvPr/>
        </p:nvSpPr>
        <p:spPr>
          <a:xfrm>
            <a:off x="5366857" y="4405884"/>
            <a:ext cx="1722485" cy="990575"/>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b="1" dirty="0">
                <a:solidFill>
                  <a:schemeClr val="tx1"/>
                </a:solidFill>
                <a:latin typeface="Arial" panose="020B0604020202020204" pitchFamily="34" charset="0"/>
                <a:ea typeface="Calibri" panose="020F0502020204030204" pitchFamily="34" charset="0"/>
                <a:cs typeface="Arial" panose="020B0604020202020204" pitchFamily="34" charset="0"/>
              </a:rPr>
              <a:t>Positive attitude</a:t>
            </a:r>
          </a:p>
        </p:txBody>
      </p:sp>
      <p:cxnSp>
        <p:nvCxnSpPr>
          <p:cNvPr id="16" name="Straight Connector 15">
            <a:extLst>
              <a:ext uri="{FF2B5EF4-FFF2-40B4-BE49-F238E27FC236}">
                <a16:creationId xmlns:a16="http://schemas.microsoft.com/office/drawing/2014/main" id="{BC1EAACB-B551-460E-A284-433FB00A79D5}"/>
              </a:ext>
            </a:extLst>
          </p:cNvPr>
          <p:cNvCxnSpPr>
            <a:cxnSpLocks/>
            <a:endCxn id="13" idx="4"/>
          </p:cNvCxnSpPr>
          <p:nvPr/>
        </p:nvCxnSpPr>
        <p:spPr>
          <a:xfrm flipV="1">
            <a:off x="2567609" y="3616921"/>
            <a:ext cx="730219" cy="788962"/>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EAC60D9-6FC8-4118-9621-61EFA90E01B1}"/>
              </a:ext>
            </a:extLst>
          </p:cNvPr>
          <p:cNvCxnSpPr>
            <a:cxnSpLocks/>
          </p:cNvCxnSpPr>
          <p:nvPr/>
        </p:nvCxnSpPr>
        <p:spPr>
          <a:xfrm>
            <a:off x="9269452" y="3564111"/>
            <a:ext cx="570965" cy="841772"/>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7E64AD8B-F6FD-404F-96B0-D62554717F60}"/>
              </a:ext>
            </a:extLst>
          </p:cNvPr>
          <p:cNvCxnSpPr>
            <a:cxnSpLocks/>
          </p:cNvCxnSpPr>
          <p:nvPr/>
        </p:nvCxnSpPr>
        <p:spPr>
          <a:xfrm flipH="1">
            <a:off x="7104110" y="4737904"/>
            <a:ext cx="864099" cy="768"/>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70A3D130-C6EC-4830-8F60-54D1EA03838C}"/>
              </a:ext>
            </a:extLst>
          </p:cNvPr>
          <p:cNvCxnSpPr>
            <a:cxnSpLocks/>
          </p:cNvCxnSpPr>
          <p:nvPr/>
        </p:nvCxnSpPr>
        <p:spPr>
          <a:xfrm flipH="1">
            <a:off x="4549027" y="4737904"/>
            <a:ext cx="83259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CD1D65B-9155-462F-A820-E5568D367630}"/>
              </a:ext>
            </a:extLst>
          </p:cNvPr>
          <p:cNvCxnSpPr>
            <a:cxnSpLocks/>
            <a:endCxn id="15" idx="4"/>
          </p:cNvCxnSpPr>
          <p:nvPr/>
        </p:nvCxnSpPr>
        <p:spPr>
          <a:xfrm flipV="1">
            <a:off x="6228099" y="5396458"/>
            <a:ext cx="0" cy="192782"/>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5463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par>
                                <p:cTn id="13" presetID="10" presetClass="entr" presetSubtype="0"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par>
                                <p:cTn id="16" presetID="10" presetClass="entr" presetSubtype="0" fill="hold"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fade">
                                      <p:cBhvr>
                                        <p:cTn id="28" dur="500"/>
                                        <p:tgtEl>
                                          <p:spTgt spid="13"/>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5"/>
                                        </p:tgtEl>
                                        <p:attrNameLst>
                                          <p:attrName>style.visibility</p:attrName>
                                        </p:attrNameLst>
                                      </p:cBhvr>
                                      <p:to>
                                        <p:strVal val="visible"/>
                                      </p:to>
                                    </p:set>
                                    <p:animEffect transition="in" filter="fade">
                                      <p:cBhvr>
                                        <p:cTn id="33" dur="500"/>
                                        <p:tgtEl>
                                          <p:spTgt spid="15"/>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16"/>
                                        </p:tgtEl>
                                        <p:attrNameLst>
                                          <p:attrName>style.visibility</p:attrName>
                                        </p:attrNameLst>
                                      </p:cBhvr>
                                      <p:to>
                                        <p:strVal val="visible"/>
                                      </p:to>
                                    </p:set>
                                    <p:animEffect transition="in" filter="fade">
                                      <p:cBhvr>
                                        <p:cTn id="38" dur="500"/>
                                        <p:tgtEl>
                                          <p:spTgt spid="16"/>
                                        </p:tgtEl>
                                      </p:cBhvr>
                                    </p:animEffect>
                                  </p:childTnLst>
                                </p:cTn>
                              </p:par>
                              <p:par>
                                <p:cTn id="39" presetID="10" presetClass="entr" presetSubtype="0" fill="hold" nodeType="withEffect">
                                  <p:stCondLst>
                                    <p:cond delay="0"/>
                                  </p:stCondLst>
                                  <p:childTnLst>
                                    <p:set>
                                      <p:cBhvr>
                                        <p:cTn id="40" dur="1" fill="hold">
                                          <p:stCondLst>
                                            <p:cond delay="0"/>
                                          </p:stCondLst>
                                        </p:cTn>
                                        <p:tgtEl>
                                          <p:spTgt spid="21"/>
                                        </p:tgtEl>
                                        <p:attrNameLst>
                                          <p:attrName>style.visibility</p:attrName>
                                        </p:attrNameLst>
                                      </p:cBhvr>
                                      <p:to>
                                        <p:strVal val="visible"/>
                                      </p:to>
                                    </p:set>
                                    <p:animEffect transition="in" filter="fade">
                                      <p:cBhvr>
                                        <p:cTn id="41" dur="500"/>
                                        <p:tgtEl>
                                          <p:spTgt spid="21"/>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6"/>
                                        </p:tgtEl>
                                        <p:attrNameLst>
                                          <p:attrName>style.visibility</p:attrName>
                                        </p:attrNameLst>
                                      </p:cBhvr>
                                      <p:to>
                                        <p:strVal val="visible"/>
                                      </p:to>
                                    </p:set>
                                    <p:animEffect transition="in" filter="fade">
                                      <p:cBhvr>
                                        <p:cTn id="46" dur="500"/>
                                        <p:tgtEl>
                                          <p:spTgt spid="6"/>
                                        </p:tgtEl>
                                      </p:cBhvr>
                                    </p:animEffect>
                                  </p:childTnLst>
                                </p:cTn>
                              </p:par>
                              <p:par>
                                <p:cTn id="47" presetID="10" presetClass="entr" presetSubtype="0" fill="hold" nodeType="withEffect">
                                  <p:stCondLst>
                                    <p:cond delay="0"/>
                                  </p:stCondLst>
                                  <p:childTnLst>
                                    <p:set>
                                      <p:cBhvr>
                                        <p:cTn id="48" dur="1" fill="hold">
                                          <p:stCondLst>
                                            <p:cond delay="0"/>
                                          </p:stCondLst>
                                        </p:cTn>
                                        <p:tgtEl>
                                          <p:spTgt spid="17"/>
                                        </p:tgtEl>
                                        <p:attrNameLst>
                                          <p:attrName>style.visibility</p:attrName>
                                        </p:attrNameLst>
                                      </p:cBhvr>
                                      <p:to>
                                        <p:strVal val="visible"/>
                                      </p:to>
                                    </p:set>
                                    <p:animEffect transition="in" filter="fade">
                                      <p:cBhvr>
                                        <p:cTn id="49" dur="500"/>
                                        <p:tgtEl>
                                          <p:spTgt spid="17"/>
                                        </p:tgtEl>
                                      </p:cBhvr>
                                    </p:animEffect>
                                  </p:childTnLst>
                                </p:cTn>
                              </p:par>
                              <p:par>
                                <p:cTn id="50" presetID="10" presetClass="entr" presetSubtype="0" fill="hold" nodeType="withEffect">
                                  <p:stCondLst>
                                    <p:cond delay="0"/>
                                  </p:stCondLst>
                                  <p:childTnLst>
                                    <p:set>
                                      <p:cBhvr>
                                        <p:cTn id="51" dur="1" fill="hold">
                                          <p:stCondLst>
                                            <p:cond delay="0"/>
                                          </p:stCondLst>
                                        </p:cTn>
                                        <p:tgtEl>
                                          <p:spTgt spid="19"/>
                                        </p:tgtEl>
                                        <p:attrNameLst>
                                          <p:attrName>style.visibility</p:attrName>
                                        </p:attrNameLst>
                                      </p:cBhvr>
                                      <p:to>
                                        <p:strVal val="visible"/>
                                      </p:to>
                                    </p:set>
                                    <p:animEffect transition="in" filter="fade">
                                      <p:cBhvr>
                                        <p:cTn id="52" dur="500"/>
                                        <p:tgtEl>
                                          <p:spTgt spid="19"/>
                                        </p:tgtEl>
                                      </p:cBhvr>
                                    </p:animEffect>
                                  </p:childTnLst>
                                </p:cTn>
                              </p:par>
                              <p:par>
                                <p:cTn id="53" presetID="10" presetClass="entr" presetSubtype="0" fill="hold" nodeType="withEffect">
                                  <p:stCondLst>
                                    <p:cond delay="0"/>
                                  </p:stCondLst>
                                  <p:childTnLst>
                                    <p:set>
                                      <p:cBhvr>
                                        <p:cTn id="54" dur="1" fill="hold">
                                          <p:stCondLst>
                                            <p:cond delay="0"/>
                                          </p:stCondLst>
                                        </p:cTn>
                                        <p:tgtEl>
                                          <p:spTgt spid="22"/>
                                        </p:tgtEl>
                                        <p:attrNameLst>
                                          <p:attrName>style.visibility</p:attrName>
                                        </p:attrNameLst>
                                      </p:cBhvr>
                                      <p:to>
                                        <p:strVal val="visible"/>
                                      </p:to>
                                    </p:set>
                                    <p:animEffect transition="in" filter="fade">
                                      <p:cBhvr>
                                        <p:cTn id="55"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animBg="1"/>
      <p:bldP spid="13" grpId="0" animBg="1"/>
      <p:bldP spid="14" grpId="0" animBg="1"/>
      <p:bldP spid="15"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FFA99-C0CF-1AD6-ED1D-C218EB8B1642}"/>
              </a:ext>
            </a:extLst>
          </p:cNvPr>
          <p:cNvSpPr>
            <a:spLocks noGrp="1"/>
          </p:cNvSpPr>
          <p:nvPr>
            <p:ph type="title"/>
          </p:nvPr>
        </p:nvSpPr>
        <p:spPr>
          <a:xfrm>
            <a:off x="650535" y="0"/>
            <a:ext cx="10890929" cy="1097280"/>
          </a:xfrm>
        </p:spPr>
        <p:txBody>
          <a:bodyPr/>
          <a:lstStyle/>
          <a:p>
            <a:pPr algn="ctr"/>
            <a:r>
              <a:rPr lang="en-GB" dirty="0"/>
              <a:t>Highlighting </a:t>
            </a:r>
          </a:p>
        </p:txBody>
      </p:sp>
      <p:graphicFrame>
        <p:nvGraphicFramePr>
          <p:cNvPr id="12" name="Content Placeholder 2">
            <a:extLst>
              <a:ext uri="{FF2B5EF4-FFF2-40B4-BE49-F238E27FC236}">
                <a16:creationId xmlns:a16="http://schemas.microsoft.com/office/drawing/2014/main" id="{8B9DBBA0-0159-CB46-A877-7FA4D62BEC80}"/>
              </a:ext>
            </a:extLst>
          </p:cNvPr>
          <p:cNvGraphicFramePr>
            <a:graphicFrameLocks noGrp="1"/>
          </p:cNvGraphicFramePr>
          <p:nvPr>
            <p:ph idx="1"/>
            <p:extLst>
              <p:ext uri="{D42A27DB-BD31-4B8C-83A1-F6EECF244321}">
                <p14:modId xmlns:p14="http://schemas.microsoft.com/office/powerpoint/2010/main" val="47916227"/>
              </p:ext>
            </p:extLst>
          </p:nvPr>
        </p:nvGraphicFramePr>
        <p:xfrm>
          <a:off x="0" y="1097280"/>
          <a:ext cx="4727050" cy="56215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4" name="Group 3">
            <a:extLst>
              <a:ext uri="{FF2B5EF4-FFF2-40B4-BE49-F238E27FC236}">
                <a16:creationId xmlns:a16="http://schemas.microsoft.com/office/drawing/2014/main" id="{39C3BEC2-3395-0666-A554-7DC763D3755C}"/>
              </a:ext>
            </a:extLst>
          </p:cNvPr>
          <p:cNvGrpSpPr/>
          <p:nvPr/>
        </p:nvGrpSpPr>
        <p:grpSpPr>
          <a:xfrm>
            <a:off x="4970724" y="1277047"/>
            <a:ext cx="3581338" cy="4427570"/>
            <a:chOff x="5434118" y="1124744"/>
            <a:chExt cx="3581338" cy="4427570"/>
          </a:xfrm>
        </p:grpSpPr>
        <p:pic>
          <p:nvPicPr>
            <p:cNvPr id="5" name="Picture 4" descr="Text&#10;&#10;Description automatically generated">
              <a:extLst>
                <a:ext uri="{FF2B5EF4-FFF2-40B4-BE49-F238E27FC236}">
                  <a16:creationId xmlns:a16="http://schemas.microsoft.com/office/drawing/2014/main" id="{8C029D20-A9C2-E9EF-3BD4-E687B508B4C2}"/>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436096" y="1124744"/>
              <a:ext cx="3579360" cy="3447850"/>
            </a:xfrm>
            <a:prstGeom prst="rect">
              <a:avLst/>
            </a:prstGeom>
          </p:spPr>
        </p:pic>
        <p:sp>
          <p:nvSpPr>
            <p:cNvPr id="6" name="TextBox 5">
              <a:extLst>
                <a:ext uri="{FF2B5EF4-FFF2-40B4-BE49-F238E27FC236}">
                  <a16:creationId xmlns:a16="http://schemas.microsoft.com/office/drawing/2014/main" id="{7CC86E1A-0DB2-BDF2-C52D-B56C9850CE0B}"/>
                </a:ext>
              </a:extLst>
            </p:cNvPr>
            <p:cNvSpPr txBox="1"/>
            <p:nvPr/>
          </p:nvSpPr>
          <p:spPr>
            <a:xfrm>
              <a:off x="5434118" y="4628984"/>
              <a:ext cx="3458361" cy="923330"/>
            </a:xfrm>
            <a:prstGeom prst="rect">
              <a:avLst/>
            </a:prstGeom>
            <a:noFill/>
          </p:spPr>
          <p:txBody>
            <a:bodyPr wrap="square" rtlCol="0">
              <a:spAutoFit/>
            </a:bodyPr>
            <a:lstStyle/>
            <a:p>
              <a:r>
                <a:rPr lang="en-GB" dirty="0">
                  <a:solidFill>
                    <a:prstClr val="black"/>
                  </a:solidFill>
                  <a:latin typeface="Myriad Pro"/>
                </a:rPr>
                <a:t>Select </a:t>
              </a:r>
              <a:r>
                <a:rPr lang="en-GB" b="1" dirty="0">
                  <a:solidFill>
                    <a:prstClr val="black"/>
                  </a:solidFill>
                  <a:latin typeface="Myriad Pro"/>
                </a:rPr>
                <a:t>just the key words </a:t>
              </a:r>
              <a:r>
                <a:rPr lang="en-GB" dirty="0">
                  <a:solidFill>
                    <a:prstClr val="black"/>
                  </a:solidFill>
                  <a:latin typeface="Myriad Pro"/>
                </a:rPr>
                <a:t>that aid your understanding and make re-reading more rapid. </a:t>
              </a:r>
            </a:p>
          </p:txBody>
        </p:sp>
      </p:grpSp>
      <p:grpSp>
        <p:nvGrpSpPr>
          <p:cNvPr id="7" name="Group 6">
            <a:extLst>
              <a:ext uri="{FF2B5EF4-FFF2-40B4-BE49-F238E27FC236}">
                <a16:creationId xmlns:a16="http://schemas.microsoft.com/office/drawing/2014/main" id="{87617457-2458-B6F0-74FA-0FA357D36359}"/>
              </a:ext>
            </a:extLst>
          </p:cNvPr>
          <p:cNvGrpSpPr/>
          <p:nvPr/>
        </p:nvGrpSpPr>
        <p:grpSpPr>
          <a:xfrm>
            <a:off x="8795736" y="1277047"/>
            <a:ext cx="3273287" cy="4805701"/>
            <a:chOff x="683568" y="908720"/>
            <a:chExt cx="4582872" cy="3875658"/>
          </a:xfrm>
        </p:grpSpPr>
        <p:pic>
          <p:nvPicPr>
            <p:cNvPr id="8" name="Picture 7" descr="Text&#10;&#10;Description automatically generated">
              <a:extLst>
                <a:ext uri="{FF2B5EF4-FFF2-40B4-BE49-F238E27FC236}">
                  <a16:creationId xmlns:a16="http://schemas.microsoft.com/office/drawing/2014/main" id="{8283BDEA-6475-D2F7-3C46-40852610EE7C}"/>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83568" y="908720"/>
              <a:ext cx="4582872" cy="2753209"/>
            </a:xfrm>
            <a:prstGeom prst="rect">
              <a:avLst/>
            </a:prstGeom>
          </p:spPr>
        </p:pic>
        <p:sp>
          <p:nvSpPr>
            <p:cNvPr id="9" name="TextBox 8">
              <a:extLst>
                <a:ext uri="{FF2B5EF4-FFF2-40B4-BE49-F238E27FC236}">
                  <a16:creationId xmlns:a16="http://schemas.microsoft.com/office/drawing/2014/main" id="{D73E3C6C-5F9D-4AF4-7EE2-921D192073A0}"/>
                </a:ext>
              </a:extLst>
            </p:cNvPr>
            <p:cNvSpPr txBox="1"/>
            <p:nvPr/>
          </p:nvSpPr>
          <p:spPr>
            <a:xfrm>
              <a:off x="683568" y="3861048"/>
              <a:ext cx="2952328" cy="923330"/>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Myriad Pro"/>
                </a:rPr>
                <a:t>Left click and drag over the relevant text. Select a colour. </a:t>
              </a:r>
            </a:p>
          </p:txBody>
        </p:sp>
        <p:cxnSp>
          <p:nvCxnSpPr>
            <p:cNvPr id="10" name="Straight Arrow Connector 9">
              <a:extLst>
                <a:ext uri="{FF2B5EF4-FFF2-40B4-BE49-F238E27FC236}">
                  <a16:creationId xmlns:a16="http://schemas.microsoft.com/office/drawing/2014/main" id="{6263E25D-8AFC-BD07-A8F8-AA63733FA0FF}"/>
                </a:ext>
              </a:extLst>
            </p:cNvPr>
            <p:cNvCxnSpPr/>
            <p:nvPr/>
          </p:nvCxnSpPr>
          <p:spPr>
            <a:xfrm flipV="1">
              <a:off x="2339752" y="3356992"/>
              <a:ext cx="504056" cy="504056"/>
            </a:xfrm>
            <a:prstGeom prst="straightConnector1">
              <a:avLst/>
            </a:prstGeom>
            <a:noFill/>
            <a:ln w="57150" cap="flat" cmpd="sng" algn="ctr">
              <a:solidFill>
                <a:srgbClr val="00B0F0">
                  <a:shade val="95000"/>
                  <a:satMod val="105000"/>
                </a:srgbClr>
              </a:solidFill>
              <a:prstDash val="solid"/>
              <a:tailEnd type="triangle"/>
            </a:ln>
            <a:effectLst/>
          </p:spPr>
        </p:cxnSp>
      </p:grpSp>
    </p:spTree>
    <p:extLst>
      <p:ext uri="{BB962C8B-B14F-4D97-AF65-F5344CB8AC3E}">
        <p14:creationId xmlns:p14="http://schemas.microsoft.com/office/powerpoint/2010/main" val="1946745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5D10F-A026-FFD5-6EF2-095095FF7BDA}"/>
              </a:ext>
            </a:extLst>
          </p:cNvPr>
          <p:cNvSpPr>
            <a:spLocks noGrp="1"/>
          </p:cNvSpPr>
          <p:nvPr>
            <p:ph type="title"/>
          </p:nvPr>
        </p:nvSpPr>
        <p:spPr/>
        <p:txBody>
          <a:bodyPr/>
          <a:lstStyle/>
          <a:p>
            <a:pPr algn="ctr"/>
            <a:r>
              <a:rPr lang="en-GB" dirty="0"/>
              <a:t>Note Taking activity </a:t>
            </a:r>
          </a:p>
        </p:txBody>
      </p:sp>
      <p:pic>
        <p:nvPicPr>
          <p:cNvPr id="4" name="Online Media 3" title="The Five Ways to Wellbeing - boosting mental wellbeing">
            <a:hlinkClick r:id="" action="ppaction://media"/>
            <a:extLst>
              <a:ext uri="{FF2B5EF4-FFF2-40B4-BE49-F238E27FC236}">
                <a16:creationId xmlns:a16="http://schemas.microsoft.com/office/drawing/2014/main" id="{C3049D5B-F0A9-2992-4F13-41E70E610989}"/>
              </a:ext>
            </a:extLst>
          </p:cNvPr>
          <p:cNvPicPr>
            <a:picLocks noGrp="1" noRot="1" noChangeAspect="1"/>
          </p:cNvPicPr>
          <p:nvPr>
            <p:ph idx="1"/>
            <a:videoFile r:link="rId1"/>
          </p:nvPr>
        </p:nvPicPr>
        <p:blipFill>
          <a:blip r:embed="rId4"/>
          <a:stretch>
            <a:fillRect/>
          </a:stretch>
        </p:blipFill>
        <p:spPr>
          <a:xfrm>
            <a:off x="2930525" y="2633663"/>
            <a:ext cx="6310313" cy="3565525"/>
          </a:xfrm>
          <a:prstGeom prst="rect">
            <a:avLst/>
          </a:prstGeom>
        </p:spPr>
      </p:pic>
    </p:spTree>
    <p:extLst>
      <p:ext uri="{BB962C8B-B14F-4D97-AF65-F5344CB8AC3E}">
        <p14:creationId xmlns:p14="http://schemas.microsoft.com/office/powerpoint/2010/main" val="2768771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 early morning coffee with bread and a newspaper on top of the table">
            <a:extLst>
              <a:ext uri="{FF2B5EF4-FFF2-40B4-BE49-F238E27FC236}">
                <a16:creationId xmlns:a16="http://schemas.microsoft.com/office/drawing/2014/main" id="{D500D590-B237-41FB-CB78-957CBCFA16D4}"/>
              </a:ext>
            </a:extLst>
          </p:cNvPr>
          <p:cNvPicPr>
            <a:picLocks noChangeAspect="1"/>
          </p:cNvPicPr>
          <p:nvPr/>
        </p:nvPicPr>
        <p:blipFill>
          <a:blip r:embed="rId2"/>
          <a:srcRect t="9001" b="6730"/>
          <a:stretch>
            <a:fillRect/>
          </a:stretch>
        </p:blipFill>
        <p:spPr>
          <a:xfrm>
            <a:off x="20" y="10"/>
            <a:ext cx="12191979" cy="6857989"/>
          </a:xfrm>
          <a:prstGeom prst="rect">
            <a:avLst/>
          </a:prstGeom>
        </p:spPr>
      </p:pic>
      <p:sp>
        <p:nvSpPr>
          <p:cNvPr id="13" name="Rectangle 12">
            <a:extLst>
              <a:ext uri="{FF2B5EF4-FFF2-40B4-BE49-F238E27FC236}">
                <a16:creationId xmlns:a16="http://schemas.microsoft.com/office/drawing/2014/main" id="{9E9D00D9-C4F5-471E-BE2C-126CB112A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3E043C-4616-F33B-7AA0-1720D81A6930}"/>
              </a:ext>
            </a:extLst>
          </p:cNvPr>
          <p:cNvSpPr>
            <a:spLocks noGrp="1"/>
          </p:cNvSpPr>
          <p:nvPr>
            <p:ph type="title"/>
          </p:nvPr>
        </p:nvSpPr>
        <p:spPr>
          <a:xfrm>
            <a:off x="640080" y="914400"/>
            <a:ext cx="4892948" cy="3427867"/>
          </a:xfrm>
        </p:spPr>
        <p:txBody>
          <a:bodyPr vert="horz" lIns="91440" tIns="45720" rIns="91440" bIns="45720" rtlCol="0" anchor="t">
            <a:normAutofit/>
          </a:bodyPr>
          <a:lstStyle/>
          <a:p>
            <a:r>
              <a:rPr lang="en-US" sz="5400" b="1" kern="1200" dirty="0">
                <a:solidFill>
                  <a:srgbClr val="FFFFFF"/>
                </a:solidFill>
                <a:latin typeface="+mj-lt"/>
                <a:ea typeface="+mj-ea"/>
                <a:cs typeface="+mj-cs"/>
              </a:rPr>
              <a:t>Break Time</a:t>
            </a:r>
          </a:p>
        </p:txBody>
      </p:sp>
      <p:cxnSp>
        <p:nvCxnSpPr>
          <p:cNvPr id="15" name="Straight Connector 14">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20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3386735"/>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58B8B2-10BA-4E2B-ABFD-88BC1B60DAF2}"/>
              </a:ext>
            </a:extLst>
          </p:cNvPr>
          <p:cNvSpPr>
            <a:spLocks noGrp="1"/>
          </p:cNvSpPr>
          <p:nvPr>
            <p:ph type="title"/>
          </p:nvPr>
        </p:nvSpPr>
        <p:spPr>
          <a:xfrm>
            <a:off x="2580442" y="4474103"/>
            <a:ext cx="7031117" cy="933905"/>
          </a:xfrm>
        </p:spPr>
        <p:txBody>
          <a:bodyPr vert="horz" lIns="91440" tIns="45720" rIns="91440" bIns="45720" rtlCol="0" anchor="b">
            <a:normAutofit/>
          </a:bodyPr>
          <a:lstStyle/>
          <a:p>
            <a:pPr algn="ctr"/>
            <a:r>
              <a:rPr lang="en-US" sz="4400" dirty="0"/>
              <a:t>Part 3: Plagiarism </a:t>
            </a:r>
          </a:p>
        </p:txBody>
      </p:sp>
      <p:pic>
        <p:nvPicPr>
          <p:cNvPr id="7" name="Graphic 6" descr="Quotes">
            <a:extLst>
              <a:ext uri="{FF2B5EF4-FFF2-40B4-BE49-F238E27FC236}">
                <a16:creationId xmlns:a16="http://schemas.microsoft.com/office/drawing/2014/main" id="{A68D1AFD-8B42-C38C-40E5-6A7E5BE70AD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146210" y="409300"/>
            <a:ext cx="3899580" cy="3899580"/>
          </a:xfrm>
          <a:prstGeom prst="rect">
            <a:avLst/>
          </a:prstGeom>
        </p:spPr>
      </p:pic>
      <p:cxnSp>
        <p:nvCxnSpPr>
          <p:cNvPr id="14" name="Straight Connector 13">
            <a:extLst>
              <a:ext uri="{FF2B5EF4-FFF2-40B4-BE49-F238E27FC236}">
                <a16:creationId xmlns:a16="http://schemas.microsoft.com/office/drawing/2014/main" id="{503FCC9E-47A2-69B7-68E7-7FA95EAD53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1680" y="5662526"/>
            <a:ext cx="548640"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17830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5">
            <a:extLst>
              <a:ext uri="{FF2B5EF4-FFF2-40B4-BE49-F238E27FC236}">
                <a16:creationId xmlns:a16="http://schemas.microsoft.com/office/drawing/2014/main" id="{1B327046-3BB3-4478-8E20-122A32C83E59}"/>
              </a:ext>
            </a:extLst>
          </p:cNvPr>
          <p:cNvSpPr>
            <a:spLocks noChangeArrowheads="1"/>
          </p:cNvSpPr>
          <p:nvPr/>
        </p:nvSpPr>
        <p:spPr bwMode="auto">
          <a:xfrm>
            <a:off x="803664" y="112874"/>
            <a:ext cx="2890417"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None/>
              <a:defRPr/>
            </a:pPr>
            <a:r>
              <a:rPr lang="en-GB" altLang="en-US" sz="4000" b="1" dirty="0">
                <a:solidFill>
                  <a:srgbClr val="0070C0"/>
                </a:solidFill>
                <a:latin typeface="Myriad Pro"/>
                <a:cs typeface="Arial" panose="020B0604020202020204" pitchFamily="34" charset="0"/>
              </a:rPr>
              <a:t>Plagiarism</a:t>
            </a:r>
          </a:p>
        </p:txBody>
      </p:sp>
      <p:sp>
        <p:nvSpPr>
          <p:cNvPr id="27654" name="Text Box 6">
            <a:extLst>
              <a:ext uri="{FF2B5EF4-FFF2-40B4-BE49-F238E27FC236}">
                <a16:creationId xmlns:a16="http://schemas.microsoft.com/office/drawing/2014/main" id="{27EFA00A-D9E8-4F83-BD0F-B3FABC56FD39}"/>
              </a:ext>
            </a:extLst>
          </p:cNvPr>
          <p:cNvSpPr txBox="1">
            <a:spLocks noChangeArrowheads="1"/>
          </p:cNvSpPr>
          <p:nvPr/>
        </p:nvSpPr>
        <p:spPr bwMode="auto">
          <a:xfrm>
            <a:off x="189707" y="992186"/>
            <a:ext cx="7129462" cy="1587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buClr>
                <a:srgbClr val="FFFF00"/>
              </a:buClr>
              <a:buNone/>
              <a:defRPr/>
            </a:pPr>
            <a:r>
              <a:rPr lang="en-GB" altLang="en-US" sz="2800" dirty="0">
                <a:solidFill>
                  <a:srgbClr val="0070C0"/>
                </a:solidFill>
                <a:cs typeface="Arial" panose="020B0604020202020204" pitchFamily="34" charset="0"/>
              </a:rPr>
              <a:t>What is it and why is it an academic offence?</a:t>
            </a:r>
          </a:p>
          <a:p>
            <a:pPr>
              <a:spcBef>
                <a:spcPct val="50000"/>
              </a:spcBef>
              <a:buNone/>
              <a:defRPr/>
            </a:pPr>
            <a:endParaRPr lang="en-GB" altLang="en-US" sz="2800" dirty="0">
              <a:solidFill>
                <a:prstClr val="black"/>
              </a:solidFill>
              <a:latin typeface="Comic Sans MS" panose="030F0702030302020204" pitchFamily="66" charset="0"/>
            </a:endParaRPr>
          </a:p>
        </p:txBody>
      </p:sp>
      <p:sp>
        <p:nvSpPr>
          <p:cNvPr id="27655" name="Text Box 7">
            <a:extLst>
              <a:ext uri="{FF2B5EF4-FFF2-40B4-BE49-F238E27FC236}">
                <a16:creationId xmlns:a16="http://schemas.microsoft.com/office/drawing/2014/main" id="{873E572E-E8FE-498E-A791-16EA87C5A27D}"/>
              </a:ext>
            </a:extLst>
          </p:cNvPr>
          <p:cNvSpPr txBox="1">
            <a:spLocks noChangeArrowheads="1"/>
          </p:cNvSpPr>
          <p:nvPr/>
        </p:nvSpPr>
        <p:spPr bwMode="auto">
          <a:xfrm>
            <a:off x="189707" y="2058193"/>
            <a:ext cx="7129462"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None/>
              <a:defRPr/>
            </a:pPr>
            <a:r>
              <a:rPr lang="en-GB" altLang="en-US" sz="2800" b="1" dirty="0">
                <a:solidFill>
                  <a:srgbClr val="1F497D"/>
                </a:solidFill>
                <a:cs typeface="Arial" panose="020B0604020202020204" pitchFamily="34" charset="0"/>
              </a:rPr>
              <a:t>Plagiarism, is the deliberate or </a:t>
            </a:r>
            <a:r>
              <a:rPr lang="en-GB" altLang="en-US" sz="2800" b="1" u="sng" dirty="0">
                <a:solidFill>
                  <a:srgbClr val="1F497D"/>
                </a:solidFill>
                <a:cs typeface="Arial" panose="020B0604020202020204" pitchFamily="34" charset="0"/>
              </a:rPr>
              <a:t>inadvertent</a:t>
            </a:r>
            <a:r>
              <a:rPr lang="en-GB" altLang="en-US" sz="2800" b="1" dirty="0">
                <a:solidFill>
                  <a:srgbClr val="1F497D"/>
                </a:solidFill>
                <a:cs typeface="Arial" panose="020B0604020202020204" pitchFamily="34" charset="0"/>
              </a:rPr>
              <a:t> theft of intellectual property.</a:t>
            </a:r>
          </a:p>
        </p:txBody>
      </p:sp>
      <p:sp>
        <p:nvSpPr>
          <p:cNvPr id="22533" name="AutoShape 9">
            <a:extLst>
              <a:ext uri="{FF2B5EF4-FFF2-40B4-BE49-F238E27FC236}">
                <a16:creationId xmlns:a16="http://schemas.microsoft.com/office/drawing/2014/main" id="{383ECFDC-4E6D-4913-B3C0-67028BA1A750}"/>
              </a:ext>
            </a:extLst>
          </p:cNvPr>
          <p:cNvSpPr>
            <a:spLocks noChangeArrowheads="1"/>
          </p:cNvSpPr>
          <p:nvPr/>
        </p:nvSpPr>
        <p:spPr bwMode="auto">
          <a:xfrm>
            <a:off x="123446" y="3815283"/>
            <a:ext cx="5905500" cy="2087563"/>
          </a:xfrm>
          <a:prstGeom prst="wedgeEllipseCallout">
            <a:avLst>
              <a:gd name="adj1" fmla="val -43750"/>
              <a:gd name="adj2" fmla="val 70000"/>
            </a:avLst>
          </a:prstGeom>
          <a:solidFill>
            <a:srgbClr val="76F0D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spcAft>
                <a:spcPts val="600"/>
              </a:spcAft>
              <a:buClr>
                <a:schemeClr val="accent1"/>
              </a:buClr>
              <a:buSzPct val="115000"/>
              <a:buFont typeface="Arial" panose="020B0604020202020204" pitchFamily="34" charset="0"/>
              <a:buChar char="•"/>
              <a:defRPr sz="2400">
                <a:solidFill>
                  <a:srgbClr val="262626"/>
                </a:solidFill>
                <a:latin typeface="Garamond" panose="02020404030301010803" pitchFamily="18" charset="0"/>
              </a:defRPr>
            </a:lvl1pPr>
            <a:lvl2pPr marL="742950" indent="-285750">
              <a:spcBef>
                <a:spcPct val="20000"/>
              </a:spcBef>
              <a:spcAft>
                <a:spcPts val="600"/>
              </a:spcAft>
              <a:buClr>
                <a:schemeClr val="accent1"/>
              </a:buClr>
              <a:buSzPct val="115000"/>
              <a:buFont typeface="Arial" panose="020B0604020202020204" pitchFamily="34" charset="0"/>
              <a:buChar char="•"/>
              <a:defRPr sz="2000">
                <a:solidFill>
                  <a:srgbClr val="262626"/>
                </a:solidFill>
                <a:latin typeface="Garamond" panose="02020404030301010803" pitchFamily="18" charset="0"/>
              </a:defRPr>
            </a:lvl2pPr>
            <a:lvl3pPr marL="1143000" indent="-228600">
              <a:spcBef>
                <a:spcPct val="20000"/>
              </a:spcBef>
              <a:spcAft>
                <a:spcPts val="600"/>
              </a:spcAft>
              <a:buClr>
                <a:schemeClr val="accent1"/>
              </a:buClr>
              <a:buSzPct val="115000"/>
              <a:buFont typeface="Arial" panose="020B0604020202020204" pitchFamily="34" charset="0"/>
              <a:buChar char="•"/>
              <a:defRPr>
                <a:solidFill>
                  <a:srgbClr val="262626"/>
                </a:solidFill>
                <a:latin typeface="Garamond" panose="02020404030301010803" pitchFamily="18" charset="0"/>
              </a:defRPr>
            </a:lvl3pPr>
            <a:lvl4pPr marL="1600200" indent="-228600">
              <a:spcBef>
                <a:spcPct val="20000"/>
              </a:spcBef>
              <a:spcAft>
                <a:spcPts val="600"/>
              </a:spcAft>
              <a:buClr>
                <a:schemeClr val="accent1"/>
              </a:buClr>
              <a:buSzPct val="115000"/>
              <a:buFont typeface="Arial" panose="020B0604020202020204" pitchFamily="34" charset="0"/>
              <a:buChar char="•"/>
              <a:defRPr sz="1600">
                <a:solidFill>
                  <a:srgbClr val="262626"/>
                </a:solidFill>
                <a:latin typeface="Garamond" panose="02020404030301010803" pitchFamily="18" charset="0"/>
              </a:defRPr>
            </a:lvl4pPr>
            <a:lvl5pPr marL="2057400" indent="-22860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5pPr>
            <a:lvl6pPr marL="2514600" indent="-2286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6pPr>
            <a:lvl7pPr marL="2971800" indent="-2286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7pPr>
            <a:lvl8pPr marL="3429000" indent="-2286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8pPr>
            <a:lvl9pPr marL="3886200" indent="-2286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9pPr>
          </a:lstStyle>
          <a:p>
            <a:pPr algn="ctr">
              <a:spcBef>
                <a:spcPct val="0"/>
              </a:spcBef>
              <a:spcAft>
                <a:spcPct val="0"/>
              </a:spcAft>
              <a:buClrTx/>
              <a:buSzTx/>
              <a:buNone/>
              <a:defRPr/>
            </a:pPr>
            <a:endParaRPr lang="en-US" altLang="en-US" sz="1800">
              <a:solidFill>
                <a:prstClr val="black"/>
              </a:solidFill>
              <a:latin typeface="Comic Sans MS" panose="030F0702030302020204" pitchFamily="66" charset="0"/>
            </a:endParaRPr>
          </a:p>
        </p:txBody>
      </p:sp>
      <p:sp>
        <p:nvSpPr>
          <p:cNvPr id="27658" name="Text Box 10">
            <a:extLst>
              <a:ext uri="{FF2B5EF4-FFF2-40B4-BE49-F238E27FC236}">
                <a16:creationId xmlns:a16="http://schemas.microsoft.com/office/drawing/2014/main" id="{C5835B34-4ACF-4496-AFFB-15C68186213D}"/>
              </a:ext>
            </a:extLst>
          </p:cNvPr>
          <p:cNvSpPr txBox="1">
            <a:spLocks noChangeArrowheads="1"/>
          </p:cNvSpPr>
          <p:nvPr/>
        </p:nvSpPr>
        <p:spPr bwMode="auto">
          <a:xfrm>
            <a:off x="803664" y="4263128"/>
            <a:ext cx="4679950" cy="18928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None/>
              <a:defRPr/>
            </a:pPr>
            <a:r>
              <a:rPr lang="en-GB" altLang="en-US" sz="1800" dirty="0">
                <a:solidFill>
                  <a:srgbClr val="1F497D"/>
                </a:solidFill>
                <a:latin typeface="Myriad Pro"/>
              </a:rPr>
              <a:t>Note the use of the word “inadvertent” – it is your responsibility to ensure that you understand what constitutes the academic offence of plagiarism – ignorance is no defence!</a:t>
            </a:r>
          </a:p>
          <a:p>
            <a:pPr>
              <a:spcBef>
                <a:spcPct val="50000"/>
              </a:spcBef>
              <a:buNone/>
              <a:defRPr/>
            </a:pPr>
            <a:endParaRPr lang="en-GB" altLang="en-US" sz="1800" dirty="0">
              <a:solidFill>
                <a:prstClr val="black"/>
              </a:solidFill>
              <a:latin typeface="Comic Sans MS" panose="030F0702030302020204" pitchFamily="66" charset="0"/>
            </a:endParaRPr>
          </a:p>
        </p:txBody>
      </p:sp>
      <p:pic>
        <p:nvPicPr>
          <p:cNvPr id="22535" name="Picture 11">
            <a:extLst>
              <a:ext uri="{FF2B5EF4-FFF2-40B4-BE49-F238E27FC236}">
                <a16:creationId xmlns:a16="http://schemas.microsoft.com/office/drawing/2014/main" id="{87006D2C-CC48-4DDF-9903-77ACBF13830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99387" y="0"/>
            <a:ext cx="4192613"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fade">
                                      <p:cBhvr>
                                        <p:cTn id="7" dur="500"/>
                                        <p:tgtEl>
                                          <p:spTgt spid="819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7654"/>
                                        </p:tgtEl>
                                        <p:attrNameLst>
                                          <p:attrName>style.visibility</p:attrName>
                                        </p:attrNameLst>
                                      </p:cBhvr>
                                      <p:to>
                                        <p:strVal val="visible"/>
                                      </p:to>
                                    </p:set>
                                    <p:animEffect transition="in" filter="fade">
                                      <p:cBhvr>
                                        <p:cTn id="12" dur="500"/>
                                        <p:tgtEl>
                                          <p:spTgt spid="2765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7655"/>
                                        </p:tgtEl>
                                        <p:attrNameLst>
                                          <p:attrName>style.visibility</p:attrName>
                                        </p:attrNameLst>
                                      </p:cBhvr>
                                      <p:to>
                                        <p:strVal val="visible"/>
                                      </p:to>
                                    </p:set>
                                    <p:animEffect transition="in" filter="fade">
                                      <p:cBhvr>
                                        <p:cTn id="17" dur="500"/>
                                        <p:tgtEl>
                                          <p:spTgt spid="27655"/>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2533"/>
                                        </p:tgtEl>
                                        <p:attrNameLst>
                                          <p:attrName>style.visibility</p:attrName>
                                        </p:attrNameLst>
                                      </p:cBhvr>
                                      <p:to>
                                        <p:strVal val="visible"/>
                                      </p:to>
                                    </p:set>
                                    <p:animEffect transition="in" filter="fade">
                                      <p:cBhvr>
                                        <p:cTn id="20" dur="500"/>
                                        <p:tgtEl>
                                          <p:spTgt spid="22533"/>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7658"/>
                                        </p:tgtEl>
                                        <p:attrNameLst>
                                          <p:attrName>style.visibility</p:attrName>
                                        </p:attrNameLst>
                                      </p:cBhvr>
                                      <p:to>
                                        <p:strVal val="visible"/>
                                      </p:to>
                                    </p:set>
                                    <p:animEffect transition="in" filter="fade">
                                      <p:cBhvr>
                                        <p:cTn id="23" dur="500"/>
                                        <p:tgtEl>
                                          <p:spTgt spid="276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p:bldP spid="27654" grpId="0"/>
      <p:bldP spid="27655" grpId="0"/>
      <p:bldP spid="22533" grpId="0" animBg="1"/>
      <p:bldP spid="27658"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4E1ED-9B17-0AF6-83DF-03BB43D4F53A}"/>
              </a:ext>
            </a:extLst>
          </p:cNvPr>
          <p:cNvSpPr>
            <a:spLocks noGrp="1"/>
          </p:cNvSpPr>
          <p:nvPr>
            <p:ph type="title"/>
          </p:nvPr>
        </p:nvSpPr>
        <p:spPr>
          <a:xfrm>
            <a:off x="759349" y="64589"/>
            <a:ext cx="10890929" cy="1097280"/>
          </a:xfrm>
        </p:spPr>
        <p:txBody>
          <a:bodyPr/>
          <a:lstStyle/>
          <a:p>
            <a:pPr algn="ctr"/>
            <a:r>
              <a:rPr lang="en-GB" dirty="0"/>
              <a:t>Academic Misconduct Policy</a:t>
            </a:r>
          </a:p>
        </p:txBody>
      </p:sp>
      <p:pic>
        <p:nvPicPr>
          <p:cNvPr id="4" name="Content Placeholder 6">
            <a:extLst>
              <a:ext uri="{FF2B5EF4-FFF2-40B4-BE49-F238E27FC236}">
                <a16:creationId xmlns:a16="http://schemas.microsoft.com/office/drawing/2014/main" id="{01F7FBF0-805E-ECDE-86DB-2D75A7B690CC}"/>
              </a:ext>
            </a:extLst>
          </p:cNvPr>
          <p:cNvPicPr>
            <a:picLocks noGrp="1" noChangeAspect="1"/>
          </p:cNvPicPr>
          <p:nvPr>
            <p:ph idx="1"/>
          </p:nvPr>
        </p:nvPicPr>
        <p:blipFill>
          <a:blip r:embed="rId2"/>
          <a:stretch>
            <a:fillRect/>
          </a:stretch>
        </p:blipFill>
        <p:spPr>
          <a:xfrm>
            <a:off x="640080" y="1161869"/>
            <a:ext cx="11551920" cy="5631542"/>
          </a:xfrm>
        </p:spPr>
      </p:pic>
    </p:spTree>
    <p:extLst>
      <p:ext uri="{BB962C8B-B14F-4D97-AF65-F5344CB8AC3E}">
        <p14:creationId xmlns:p14="http://schemas.microsoft.com/office/powerpoint/2010/main" val="13873407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44636-F1FD-A193-FE63-8779D78860AF}"/>
              </a:ext>
            </a:extLst>
          </p:cNvPr>
          <p:cNvSpPr>
            <a:spLocks noGrp="1"/>
          </p:cNvSpPr>
          <p:nvPr>
            <p:ph type="title"/>
          </p:nvPr>
        </p:nvSpPr>
        <p:spPr>
          <a:xfrm>
            <a:off x="650535" y="0"/>
            <a:ext cx="10890929" cy="1097280"/>
          </a:xfrm>
        </p:spPr>
        <p:txBody>
          <a:bodyPr/>
          <a:lstStyle/>
          <a:p>
            <a:pPr algn="ctr"/>
            <a:r>
              <a:rPr lang="en-GB" dirty="0"/>
              <a:t>Academic Misconduct Policy</a:t>
            </a:r>
          </a:p>
        </p:txBody>
      </p:sp>
      <p:pic>
        <p:nvPicPr>
          <p:cNvPr id="4" name="Content Placeholder 3">
            <a:extLst>
              <a:ext uri="{FF2B5EF4-FFF2-40B4-BE49-F238E27FC236}">
                <a16:creationId xmlns:a16="http://schemas.microsoft.com/office/drawing/2014/main" id="{9D066F55-68F5-871A-D936-99B2F8045681}"/>
              </a:ext>
            </a:extLst>
          </p:cNvPr>
          <p:cNvPicPr>
            <a:picLocks noGrp="1" noChangeAspect="1"/>
          </p:cNvPicPr>
          <p:nvPr>
            <p:ph idx="1"/>
          </p:nvPr>
        </p:nvPicPr>
        <p:blipFill>
          <a:blip r:embed="rId2"/>
          <a:stretch>
            <a:fillRect/>
          </a:stretch>
        </p:blipFill>
        <p:spPr>
          <a:xfrm>
            <a:off x="145774" y="1597487"/>
            <a:ext cx="11767930" cy="5147870"/>
          </a:xfrm>
          <a:prstGeom prst="rect">
            <a:avLst/>
          </a:prstGeom>
        </p:spPr>
      </p:pic>
    </p:spTree>
    <p:extLst>
      <p:ext uri="{BB962C8B-B14F-4D97-AF65-F5344CB8AC3E}">
        <p14:creationId xmlns:p14="http://schemas.microsoft.com/office/powerpoint/2010/main" val="4199305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2">
            <a:extLst>
              <a:ext uri="{FF2B5EF4-FFF2-40B4-BE49-F238E27FC236}">
                <a16:creationId xmlns:a16="http://schemas.microsoft.com/office/drawing/2014/main" id="{E3427B83-2D8A-4AC4-954B-CE979DD4929F}"/>
              </a:ext>
            </a:extLst>
          </p:cNvPr>
          <p:cNvSpPr>
            <a:spLocks/>
          </p:cNvSpPr>
          <p:nvPr/>
        </p:nvSpPr>
        <p:spPr bwMode="auto">
          <a:xfrm>
            <a:off x="1758492" y="156225"/>
            <a:ext cx="7772400" cy="1143000"/>
          </a:xfrm>
          <a:prstGeom prst="rect">
            <a:avLst/>
          </a:prstGeom>
          <a:noFill/>
          <a:ln>
            <a:noFill/>
          </a:ln>
          <a:extLst>
            <a:ext uri="{909E8E84-426E-40DD-AFC4-6F175D3DCCD1}">
              <a14:hiddenFill xmlns:a14="http://schemas.microsoft.com/office/drawing/2010/main">
                <a:solidFill>
                  <a:schemeClr val="accent2"/>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None/>
              <a:defRPr/>
            </a:pPr>
            <a:r>
              <a:rPr lang="en-GB" altLang="en-US" sz="4000" b="1" dirty="0">
                <a:solidFill>
                  <a:srgbClr val="002060"/>
                </a:solidFill>
                <a:latin typeface="Myriad Pro"/>
              </a:rPr>
              <a:t>Is this ever legitimate?</a:t>
            </a:r>
          </a:p>
        </p:txBody>
      </p:sp>
      <p:pic>
        <p:nvPicPr>
          <p:cNvPr id="23555" name="Picture 5">
            <a:extLst>
              <a:ext uri="{FF2B5EF4-FFF2-40B4-BE49-F238E27FC236}">
                <a16:creationId xmlns:a16="http://schemas.microsoft.com/office/drawing/2014/main" id="{114C1966-5533-44B7-9B94-0D5469370E8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22601" y="4684713"/>
            <a:ext cx="1717675" cy="1289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3556" name="Picture 6">
            <a:extLst>
              <a:ext uri="{FF2B5EF4-FFF2-40B4-BE49-F238E27FC236}">
                <a16:creationId xmlns:a16="http://schemas.microsoft.com/office/drawing/2014/main" id="{610544A4-CD1C-4700-A815-351430328C48}"/>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209898">
            <a:off x="8142289" y="4684714"/>
            <a:ext cx="1343025" cy="137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8679" name="Rectangle 7">
            <a:extLst>
              <a:ext uri="{FF2B5EF4-FFF2-40B4-BE49-F238E27FC236}">
                <a16:creationId xmlns:a16="http://schemas.microsoft.com/office/drawing/2014/main" id="{F1522B73-8221-43EF-AD28-0740B4AB35A6}"/>
              </a:ext>
            </a:extLst>
          </p:cNvPr>
          <p:cNvSpPr>
            <a:spLocks noChangeArrowheads="1"/>
          </p:cNvSpPr>
          <p:nvPr/>
        </p:nvSpPr>
        <p:spPr bwMode="auto">
          <a:xfrm>
            <a:off x="1720057" y="1509002"/>
            <a:ext cx="5741987" cy="2678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42900" indent="-342900">
              <a:defRPr>
                <a:solidFill>
                  <a:schemeClr val="tx1"/>
                </a:solidFill>
                <a:latin typeface="Arial" panose="020B0604020202020204" pitchFamily="34" charset="0"/>
              </a:defRPr>
            </a:lvl1pPr>
            <a:lvl2pPr marL="800100" indent="-342900">
              <a:defRPr>
                <a:solidFill>
                  <a:schemeClr val="tx1"/>
                </a:solidFill>
                <a:latin typeface="Arial" panose="020B0604020202020204" pitchFamily="34" charset="0"/>
              </a:defRPr>
            </a:lvl2pPr>
            <a:lvl3pPr marL="1257300" indent="-342900">
              <a:defRPr>
                <a:solidFill>
                  <a:schemeClr val="tx1"/>
                </a:solidFill>
                <a:latin typeface="Arial" panose="020B0604020202020204" pitchFamily="34" charset="0"/>
              </a:defRPr>
            </a:lvl3pPr>
            <a:lvl4pPr marL="1714500" indent="-342900">
              <a:defRPr>
                <a:solidFill>
                  <a:schemeClr val="tx1"/>
                </a:solidFill>
                <a:latin typeface="Arial" panose="020B0604020202020204" pitchFamily="34" charset="0"/>
              </a:defRPr>
            </a:lvl4pPr>
            <a:lvl5pPr marL="2171700" indent="-342900">
              <a:defRPr>
                <a:solidFill>
                  <a:schemeClr val="tx1"/>
                </a:solidFill>
                <a:latin typeface="Arial" panose="020B0604020202020204" pitchFamily="34" charset="0"/>
              </a:defRPr>
            </a:lvl5pPr>
            <a:lvl6pPr marL="2628900" indent="-342900" eaLnBrk="0" fontAlgn="base" hangingPunct="0">
              <a:spcBef>
                <a:spcPct val="0"/>
              </a:spcBef>
              <a:spcAft>
                <a:spcPct val="0"/>
              </a:spcAft>
              <a:defRPr>
                <a:solidFill>
                  <a:schemeClr val="tx1"/>
                </a:solidFill>
                <a:latin typeface="Arial" panose="020B0604020202020204" pitchFamily="34" charset="0"/>
              </a:defRPr>
            </a:lvl6pPr>
            <a:lvl7pPr marL="3086100" indent="-342900" eaLnBrk="0" fontAlgn="base" hangingPunct="0">
              <a:spcBef>
                <a:spcPct val="0"/>
              </a:spcBef>
              <a:spcAft>
                <a:spcPct val="0"/>
              </a:spcAft>
              <a:defRPr>
                <a:solidFill>
                  <a:schemeClr val="tx1"/>
                </a:solidFill>
                <a:latin typeface="Arial" panose="020B0604020202020204" pitchFamily="34" charset="0"/>
              </a:defRPr>
            </a:lvl7pPr>
            <a:lvl8pPr marL="3543300" indent="-342900" eaLnBrk="0" fontAlgn="base" hangingPunct="0">
              <a:spcBef>
                <a:spcPct val="0"/>
              </a:spcBef>
              <a:spcAft>
                <a:spcPct val="0"/>
              </a:spcAft>
              <a:defRPr>
                <a:solidFill>
                  <a:schemeClr val="tx1"/>
                </a:solidFill>
                <a:latin typeface="Arial" panose="020B0604020202020204" pitchFamily="34" charset="0"/>
              </a:defRPr>
            </a:lvl8pPr>
            <a:lvl9pPr marL="4000500" indent="-342900" eaLnBrk="0" fontAlgn="base" hangingPunct="0">
              <a:spcBef>
                <a:spcPct val="0"/>
              </a:spcBef>
              <a:spcAft>
                <a:spcPct val="0"/>
              </a:spcAft>
              <a:defRPr>
                <a:solidFill>
                  <a:schemeClr val="tx1"/>
                </a:solidFill>
                <a:latin typeface="Arial" panose="020B0604020202020204" pitchFamily="34" charset="0"/>
              </a:defRPr>
            </a:lvl9pPr>
          </a:lstStyle>
          <a:p>
            <a:pPr lvl="1">
              <a:defRPr/>
            </a:pPr>
            <a:r>
              <a:rPr lang="en-GB" altLang="en-US" sz="2400" b="1" dirty="0">
                <a:solidFill>
                  <a:srgbClr val="0070C0"/>
                </a:solidFill>
                <a:latin typeface="Myriad Pro"/>
              </a:rPr>
              <a:t>Cheating</a:t>
            </a:r>
          </a:p>
          <a:p>
            <a:pPr lvl="1">
              <a:defRPr/>
            </a:pPr>
            <a:endParaRPr lang="en-GB" altLang="en-US" sz="2400" b="1" dirty="0">
              <a:solidFill>
                <a:srgbClr val="9BBB59">
                  <a:lumMod val="75000"/>
                </a:srgbClr>
              </a:solidFill>
              <a:latin typeface="Myriad Pro"/>
            </a:endParaRPr>
          </a:p>
          <a:p>
            <a:pPr lvl="1">
              <a:defRPr/>
            </a:pPr>
            <a:r>
              <a:rPr lang="en-GB" altLang="en-US" sz="2400" b="1" dirty="0">
                <a:solidFill>
                  <a:srgbClr val="0070C0"/>
                </a:solidFill>
                <a:latin typeface="Myriad Pro"/>
              </a:rPr>
              <a:t>Copying</a:t>
            </a:r>
          </a:p>
          <a:p>
            <a:pPr lvl="1">
              <a:defRPr/>
            </a:pPr>
            <a:endParaRPr lang="en-GB" altLang="en-US" sz="2400" b="1" dirty="0">
              <a:solidFill>
                <a:srgbClr val="9BBB59">
                  <a:lumMod val="75000"/>
                </a:srgbClr>
              </a:solidFill>
              <a:latin typeface="Myriad Pro"/>
            </a:endParaRPr>
          </a:p>
          <a:p>
            <a:pPr lvl="1">
              <a:defRPr/>
            </a:pPr>
            <a:r>
              <a:rPr lang="en-GB" altLang="en-US" sz="2400" b="1" dirty="0">
                <a:solidFill>
                  <a:srgbClr val="0070C0"/>
                </a:solidFill>
                <a:latin typeface="Myriad Pro"/>
              </a:rPr>
              <a:t>Collusion</a:t>
            </a:r>
          </a:p>
          <a:p>
            <a:pPr lvl="1">
              <a:defRPr/>
            </a:pPr>
            <a:endParaRPr lang="en-GB" altLang="en-US" sz="2400" b="1" dirty="0">
              <a:solidFill>
                <a:srgbClr val="9BBB59">
                  <a:lumMod val="75000"/>
                </a:srgbClr>
              </a:solidFill>
              <a:latin typeface="Myriad Pro"/>
            </a:endParaRPr>
          </a:p>
          <a:p>
            <a:pPr lvl="1">
              <a:defRPr/>
            </a:pPr>
            <a:r>
              <a:rPr lang="en-GB" altLang="en-US" sz="2400" b="1" dirty="0">
                <a:solidFill>
                  <a:srgbClr val="0070C0"/>
                </a:solidFill>
                <a:latin typeface="Myriad Pro"/>
              </a:rPr>
              <a:t>Paraphrasing</a:t>
            </a:r>
          </a:p>
        </p:txBody>
      </p:sp>
      <p:sp>
        <p:nvSpPr>
          <p:cNvPr id="28680" name="Text Box 8">
            <a:extLst>
              <a:ext uri="{FF2B5EF4-FFF2-40B4-BE49-F238E27FC236}">
                <a16:creationId xmlns:a16="http://schemas.microsoft.com/office/drawing/2014/main" id="{0D3A780D-5BE5-4697-8D70-D20752CF06E5}"/>
              </a:ext>
            </a:extLst>
          </p:cNvPr>
          <p:cNvSpPr txBox="1">
            <a:spLocks noChangeArrowheads="1"/>
          </p:cNvSpPr>
          <p:nvPr/>
        </p:nvSpPr>
        <p:spPr bwMode="auto">
          <a:xfrm>
            <a:off x="4869656" y="1475748"/>
            <a:ext cx="5184775" cy="1054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None/>
              <a:defRPr/>
            </a:pPr>
            <a:r>
              <a:rPr lang="en-GB" altLang="en-US" sz="1800" dirty="0">
                <a:solidFill>
                  <a:srgbClr val="0070C0"/>
                </a:solidFill>
                <a:latin typeface="Myriad Pro"/>
              </a:rPr>
              <a:t>The deliberate use of deceit to pass someone else's work off as your own </a:t>
            </a:r>
          </a:p>
          <a:p>
            <a:pPr>
              <a:spcBef>
                <a:spcPct val="50000"/>
              </a:spcBef>
              <a:buNone/>
              <a:defRPr/>
            </a:pPr>
            <a:endParaRPr lang="en-GB" altLang="en-US" sz="1800" dirty="0">
              <a:solidFill>
                <a:prstClr val="black"/>
              </a:solidFill>
              <a:latin typeface="Comic Sans MS" panose="030F0702030302020204" pitchFamily="66" charset="0"/>
            </a:endParaRPr>
          </a:p>
        </p:txBody>
      </p:sp>
      <p:sp>
        <p:nvSpPr>
          <p:cNvPr id="23559" name="Text Box 9">
            <a:extLst>
              <a:ext uri="{FF2B5EF4-FFF2-40B4-BE49-F238E27FC236}">
                <a16:creationId xmlns:a16="http://schemas.microsoft.com/office/drawing/2014/main" id="{B900CE81-E4EA-42BB-ACB4-4EA0C1D4A413}"/>
              </a:ext>
            </a:extLst>
          </p:cNvPr>
          <p:cNvSpPr txBox="1">
            <a:spLocks noChangeArrowheads="1"/>
          </p:cNvSpPr>
          <p:nvPr/>
        </p:nvSpPr>
        <p:spPr bwMode="auto">
          <a:xfrm>
            <a:off x="4367213" y="2781301"/>
            <a:ext cx="29527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spcAft>
                <a:spcPts val="600"/>
              </a:spcAft>
              <a:buClr>
                <a:schemeClr val="accent1"/>
              </a:buClr>
              <a:buSzPct val="115000"/>
              <a:buFont typeface="Arial" panose="020B0604020202020204" pitchFamily="34" charset="0"/>
              <a:buChar char="•"/>
              <a:defRPr sz="2400">
                <a:solidFill>
                  <a:srgbClr val="262626"/>
                </a:solidFill>
                <a:latin typeface="Garamond" panose="02020404030301010803" pitchFamily="18" charset="0"/>
              </a:defRPr>
            </a:lvl1pPr>
            <a:lvl2pPr marL="742950" indent="-285750">
              <a:spcBef>
                <a:spcPct val="20000"/>
              </a:spcBef>
              <a:spcAft>
                <a:spcPts val="600"/>
              </a:spcAft>
              <a:buClr>
                <a:schemeClr val="accent1"/>
              </a:buClr>
              <a:buSzPct val="115000"/>
              <a:buFont typeface="Arial" panose="020B0604020202020204" pitchFamily="34" charset="0"/>
              <a:buChar char="•"/>
              <a:defRPr sz="2000">
                <a:solidFill>
                  <a:srgbClr val="262626"/>
                </a:solidFill>
                <a:latin typeface="Garamond" panose="02020404030301010803" pitchFamily="18" charset="0"/>
              </a:defRPr>
            </a:lvl2pPr>
            <a:lvl3pPr marL="1143000" indent="-228600">
              <a:spcBef>
                <a:spcPct val="20000"/>
              </a:spcBef>
              <a:spcAft>
                <a:spcPts val="600"/>
              </a:spcAft>
              <a:buClr>
                <a:schemeClr val="accent1"/>
              </a:buClr>
              <a:buSzPct val="115000"/>
              <a:buFont typeface="Arial" panose="020B0604020202020204" pitchFamily="34" charset="0"/>
              <a:buChar char="•"/>
              <a:defRPr>
                <a:solidFill>
                  <a:srgbClr val="262626"/>
                </a:solidFill>
                <a:latin typeface="Garamond" panose="02020404030301010803" pitchFamily="18" charset="0"/>
              </a:defRPr>
            </a:lvl3pPr>
            <a:lvl4pPr marL="1600200" indent="-228600">
              <a:spcBef>
                <a:spcPct val="20000"/>
              </a:spcBef>
              <a:spcAft>
                <a:spcPts val="600"/>
              </a:spcAft>
              <a:buClr>
                <a:schemeClr val="accent1"/>
              </a:buClr>
              <a:buSzPct val="115000"/>
              <a:buFont typeface="Arial" panose="020B0604020202020204" pitchFamily="34" charset="0"/>
              <a:buChar char="•"/>
              <a:defRPr sz="1600">
                <a:solidFill>
                  <a:srgbClr val="262626"/>
                </a:solidFill>
                <a:latin typeface="Garamond" panose="02020404030301010803" pitchFamily="18" charset="0"/>
              </a:defRPr>
            </a:lvl4pPr>
            <a:lvl5pPr marL="2057400" indent="-22860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5pPr>
            <a:lvl6pPr marL="2514600" indent="-2286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6pPr>
            <a:lvl7pPr marL="2971800" indent="-2286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7pPr>
            <a:lvl8pPr marL="3429000" indent="-2286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8pPr>
            <a:lvl9pPr marL="3886200" indent="-2286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9pPr>
          </a:lstStyle>
          <a:p>
            <a:pPr>
              <a:spcBef>
                <a:spcPct val="0"/>
              </a:spcBef>
              <a:spcAft>
                <a:spcPct val="0"/>
              </a:spcAft>
              <a:buClrTx/>
              <a:buSzTx/>
              <a:buNone/>
              <a:defRPr/>
            </a:pPr>
            <a:endParaRPr lang="en-US" altLang="en-US" sz="1800">
              <a:solidFill>
                <a:prstClr val="black"/>
              </a:solidFill>
              <a:latin typeface="Comic Sans MS" panose="030F0702030302020204" pitchFamily="66" charset="0"/>
            </a:endParaRPr>
          </a:p>
        </p:txBody>
      </p:sp>
      <p:sp>
        <p:nvSpPr>
          <p:cNvPr id="28682" name="Rectangle 3">
            <a:extLst>
              <a:ext uri="{FF2B5EF4-FFF2-40B4-BE49-F238E27FC236}">
                <a16:creationId xmlns:a16="http://schemas.microsoft.com/office/drawing/2014/main" id="{27005A2C-61A7-4A6E-9910-BFA1BE726979}"/>
              </a:ext>
            </a:extLst>
          </p:cNvPr>
          <p:cNvSpPr>
            <a:spLocks noChangeArrowheads="1"/>
          </p:cNvSpPr>
          <p:nvPr/>
        </p:nvSpPr>
        <p:spPr bwMode="auto">
          <a:xfrm>
            <a:off x="4591050" y="2908659"/>
            <a:ext cx="5256213" cy="646112"/>
          </a:xfrm>
          <a:prstGeom prst="rect">
            <a:avLst/>
          </a:prstGeom>
          <a:noFill/>
          <a:ln>
            <a:noFill/>
          </a:ln>
          <a:extLst>
            <a:ext uri="{909E8E84-426E-40DD-AFC4-6F175D3DCCD1}">
              <a14:hiddenFill xmlns:a14="http://schemas.microsoft.com/office/drawing/2010/main">
                <a:solidFill>
                  <a:srgbClr val="99CC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None/>
              <a:defRPr/>
            </a:pPr>
            <a:r>
              <a:rPr lang="en-GB" altLang="en-US" sz="1800" dirty="0">
                <a:solidFill>
                  <a:srgbClr val="0070C0"/>
                </a:solidFill>
                <a:latin typeface="Myriad Pro"/>
                <a:cs typeface="Times New Roman" panose="02020603050405020304" pitchFamily="18" charset="0"/>
              </a:rPr>
              <a:t>Secret or illegal co-operation to deceive by two or more people </a:t>
            </a:r>
          </a:p>
        </p:txBody>
      </p:sp>
      <p:sp>
        <p:nvSpPr>
          <p:cNvPr id="28683" name="Text Box 11">
            <a:extLst>
              <a:ext uri="{FF2B5EF4-FFF2-40B4-BE49-F238E27FC236}">
                <a16:creationId xmlns:a16="http://schemas.microsoft.com/office/drawing/2014/main" id="{862CA120-0C60-42C2-8BC7-1BDC9376F087}"/>
              </a:ext>
            </a:extLst>
          </p:cNvPr>
          <p:cNvSpPr txBox="1">
            <a:spLocks noChangeArrowheads="1"/>
          </p:cNvSpPr>
          <p:nvPr/>
        </p:nvSpPr>
        <p:spPr bwMode="auto">
          <a:xfrm>
            <a:off x="4596845" y="2308481"/>
            <a:ext cx="561657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None/>
              <a:defRPr/>
            </a:pPr>
            <a:r>
              <a:rPr lang="en-GB" altLang="en-US" sz="1800" dirty="0">
                <a:solidFill>
                  <a:srgbClr val="0070C0"/>
                </a:solidFill>
                <a:latin typeface="Myriad Pro"/>
              </a:rPr>
              <a:t>Making something similar or identical</a:t>
            </a:r>
          </a:p>
        </p:txBody>
      </p:sp>
      <p:sp>
        <p:nvSpPr>
          <p:cNvPr id="28684" name="Text Box 12">
            <a:extLst>
              <a:ext uri="{FF2B5EF4-FFF2-40B4-BE49-F238E27FC236}">
                <a16:creationId xmlns:a16="http://schemas.microsoft.com/office/drawing/2014/main" id="{B369FC8C-2B32-4DFF-9078-46F050D1F019}"/>
              </a:ext>
            </a:extLst>
          </p:cNvPr>
          <p:cNvSpPr txBox="1">
            <a:spLocks noChangeArrowheads="1"/>
          </p:cNvSpPr>
          <p:nvPr/>
        </p:nvSpPr>
        <p:spPr bwMode="auto">
          <a:xfrm>
            <a:off x="4708526" y="3682129"/>
            <a:ext cx="4105275"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None/>
              <a:defRPr/>
            </a:pPr>
            <a:r>
              <a:rPr lang="en-GB" altLang="en-US" sz="1800" dirty="0">
                <a:solidFill>
                  <a:srgbClr val="0070C0"/>
                </a:solidFill>
                <a:latin typeface="Myriad Pro"/>
              </a:rPr>
              <a:t>To express meaning using different words; a very important skill!</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8679"/>
                                        </p:tgtEl>
                                        <p:attrNameLst>
                                          <p:attrName>style.visibility</p:attrName>
                                        </p:attrNameLst>
                                      </p:cBhvr>
                                      <p:to>
                                        <p:strVal val="visible"/>
                                      </p:to>
                                    </p:set>
                                    <p:anim calcmode="lin" valueType="num">
                                      <p:cBhvr additive="base">
                                        <p:cTn id="7" dur="500" fill="hold"/>
                                        <p:tgtEl>
                                          <p:spTgt spid="28679"/>
                                        </p:tgtEl>
                                        <p:attrNameLst>
                                          <p:attrName>ppt_x</p:attrName>
                                        </p:attrNameLst>
                                      </p:cBhvr>
                                      <p:tavLst>
                                        <p:tav tm="0">
                                          <p:val>
                                            <p:strVal val="#ppt_x"/>
                                          </p:val>
                                        </p:tav>
                                        <p:tav tm="100000">
                                          <p:val>
                                            <p:strVal val="#ppt_x"/>
                                          </p:val>
                                        </p:tav>
                                      </p:tavLst>
                                    </p:anim>
                                    <p:anim calcmode="lin" valueType="num">
                                      <p:cBhvr additive="base">
                                        <p:cTn id="8" dur="500" fill="hold"/>
                                        <p:tgtEl>
                                          <p:spTgt spid="28679"/>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28680"/>
                                        </p:tgtEl>
                                        <p:attrNameLst>
                                          <p:attrName>style.visibility</p:attrName>
                                        </p:attrNameLst>
                                      </p:cBhvr>
                                      <p:to>
                                        <p:strVal val="visible"/>
                                      </p:to>
                                    </p:set>
                                    <p:animEffect transition="in" filter="fade">
                                      <p:cBhvr>
                                        <p:cTn id="13" dur="500"/>
                                        <p:tgtEl>
                                          <p:spTgt spid="28680"/>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28683"/>
                                        </p:tgtEl>
                                        <p:attrNameLst>
                                          <p:attrName>style.visibility</p:attrName>
                                        </p:attrNameLst>
                                      </p:cBhvr>
                                      <p:to>
                                        <p:strVal val="visible"/>
                                      </p:to>
                                    </p:set>
                                    <p:animEffect transition="in" filter="fade">
                                      <p:cBhvr>
                                        <p:cTn id="18" dur="500"/>
                                        <p:tgtEl>
                                          <p:spTgt spid="28683"/>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8682"/>
                                        </p:tgtEl>
                                        <p:attrNameLst>
                                          <p:attrName>style.visibility</p:attrName>
                                        </p:attrNameLst>
                                      </p:cBhvr>
                                      <p:to>
                                        <p:strVal val="visible"/>
                                      </p:to>
                                    </p:set>
                                    <p:animEffect transition="in" filter="fade">
                                      <p:cBhvr>
                                        <p:cTn id="23" dur="500"/>
                                        <p:tgtEl>
                                          <p:spTgt spid="28682"/>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8684"/>
                                        </p:tgtEl>
                                        <p:attrNameLst>
                                          <p:attrName>style.visibility</p:attrName>
                                        </p:attrNameLst>
                                      </p:cBhvr>
                                      <p:to>
                                        <p:strVal val="visible"/>
                                      </p:to>
                                    </p:set>
                                    <p:animEffect transition="in" filter="fade">
                                      <p:cBhvr>
                                        <p:cTn id="28" dur="500"/>
                                        <p:tgtEl>
                                          <p:spTgt spid="286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9" grpId="0"/>
      <p:bldP spid="28680" grpId="0"/>
      <p:bldP spid="28682" grpId="0"/>
      <p:bldP spid="28683" grpId="0"/>
      <p:bldP spid="28684"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7D4A469-BE8D-71C6-2B41-FFE3E5F00802}"/>
              </a:ext>
            </a:extLst>
          </p:cNvPr>
          <p:cNvPicPr>
            <a:picLocks noGrp="1" noChangeAspect="1"/>
          </p:cNvPicPr>
          <p:nvPr>
            <p:ph idx="1"/>
          </p:nvPr>
        </p:nvPicPr>
        <p:blipFill>
          <a:blip r:embed="rId2"/>
          <a:stretch>
            <a:fillRect/>
          </a:stretch>
        </p:blipFill>
        <p:spPr>
          <a:xfrm>
            <a:off x="4016254" y="0"/>
            <a:ext cx="8175746" cy="6858000"/>
          </a:xfrm>
          <a:prstGeom prst="rect">
            <a:avLst/>
          </a:prstGeom>
        </p:spPr>
      </p:pic>
      <p:sp>
        <p:nvSpPr>
          <p:cNvPr id="5" name="TextBox 4">
            <a:extLst>
              <a:ext uri="{FF2B5EF4-FFF2-40B4-BE49-F238E27FC236}">
                <a16:creationId xmlns:a16="http://schemas.microsoft.com/office/drawing/2014/main" id="{D83C17B5-5E94-6A65-85E8-B2D5C25CBA33}"/>
              </a:ext>
            </a:extLst>
          </p:cNvPr>
          <p:cNvSpPr txBox="1"/>
          <p:nvPr/>
        </p:nvSpPr>
        <p:spPr>
          <a:xfrm rot="20232657">
            <a:off x="8919173" y="2862465"/>
            <a:ext cx="3230761" cy="868323"/>
          </a:xfrm>
          <a:prstGeom prst="roundRect">
            <a:avLst/>
          </a:prstGeom>
          <a:solidFill>
            <a:sysClr val="window" lastClr="FFFFFF">
              <a:alpha val="88000"/>
            </a:sysClr>
          </a:solidFill>
          <a:ln w="76200">
            <a:solidFill>
              <a:srgbClr val="C00000"/>
            </a:solidFill>
          </a:ln>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4500" b="0" i="0" u="none" strike="noStrike" kern="0" cap="all" spc="0" normalizeH="0" baseline="0" noProof="0" dirty="0">
                <a:ln>
                  <a:noFill/>
                </a:ln>
                <a:solidFill>
                  <a:srgbClr val="C00000"/>
                </a:solidFill>
                <a:effectLst/>
                <a:uLnTx/>
                <a:uFillTx/>
                <a:latin typeface="Rockwell Condensed" panose="02060603050405020104"/>
              </a:rPr>
              <a:t>Bad Practice</a:t>
            </a:r>
          </a:p>
        </p:txBody>
      </p:sp>
      <p:sp>
        <p:nvSpPr>
          <p:cNvPr id="6" name="TextBox 5">
            <a:extLst>
              <a:ext uri="{FF2B5EF4-FFF2-40B4-BE49-F238E27FC236}">
                <a16:creationId xmlns:a16="http://schemas.microsoft.com/office/drawing/2014/main" id="{D818BB34-23F5-995D-055F-185E51F30A34}"/>
              </a:ext>
            </a:extLst>
          </p:cNvPr>
          <p:cNvSpPr txBox="1"/>
          <p:nvPr/>
        </p:nvSpPr>
        <p:spPr>
          <a:xfrm>
            <a:off x="0" y="2270656"/>
            <a:ext cx="5200936" cy="2048702"/>
          </a:xfrm>
          <a:prstGeom prst="rect">
            <a:avLst/>
          </a:prstGeom>
          <a:solidFill>
            <a:sysClr val="window" lastClr="FFFFFF">
              <a:alpha val="77000"/>
            </a:sysClr>
          </a:solid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700" b="0" i="0" u="none" strike="noStrike" kern="0" cap="all" spc="0" normalizeH="0" baseline="0" noProof="0" dirty="0">
                <a:ln>
                  <a:noFill/>
                </a:ln>
                <a:solidFill>
                  <a:srgbClr val="002060"/>
                </a:solidFill>
                <a:effectLst/>
                <a:uLnTx/>
                <a:uFillTx/>
                <a:latin typeface="Rockwell Condensed" panose="02060603050405020104"/>
              </a:rPr>
              <a:t>Did you note:</a:t>
            </a:r>
          </a:p>
          <a:p>
            <a:pPr marL="0" marR="0" lvl="2"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all" spc="0" normalizeH="0" baseline="0" noProof="0" dirty="0">
                <a:ln>
                  <a:noFill/>
                </a:ln>
                <a:solidFill>
                  <a:srgbClr val="002060"/>
                </a:solidFill>
                <a:effectLst/>
                <a:uLnTx/>
                <a:uFillTx/>
                <a:latin typeface="Rockwell Condensed" panose="02060603050405020104"/>
              </a:rPr>
              <a:t>Very high similarity index</a:t>
            </a:r>
          </a:p>
          <a:p>
            <a:pPr marL="0" marR="0" lvl="2"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all" spc="0" normalizeH="0" baseline="0" noProof="0" dirty="0">
              <a:ln>
                <a:noFill/>
              </a:ln>
              <a:solidFill>
                <a:srgbClr val="002060"/>
              </a:solidFill>
              <a:effectLst/>
              <a:uLnTx/>
              <a:uFillTx/>
              <a:latin typeface="Rockwell Condensed" panose="02060603050405020104"/>
            </a:endParaRPr>
          </a:p>
          <a:p>
            <a:pPr marL="0" marR="0" lvl="2"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all" spc="0" normalizeH="0" baseline="0" noProof="0" dirty="0">
                <a:ln>
                  <a:noFill/>
                </a:ln>
                <a:solidFill>
                  <a:srgbClr val="002060"/>
                </a:solidFill>
                <a:effectLst/>
                <a:uLnTx/>
                <a:uFillTx/>
                <a:latin typeface="Rockwell Condensed" panose="02060603050405020104"/>
              </a:rPr>
              <a:t>Almost all the text are highlighted</a:t>
            </a:r>
          </a:p>
          <a:p>
            <a:pPr marL="0" marR="0" lvl="2"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all" spc="0" normalizeH="0" baseline="0" noProof="0" dirty="0">
              <a:ln>
                <a:noFill/>
              </a:ln>
              <a:solidFill>
                <a:srgbClr val="002060"/>
              </a:solidFill>
              <a:effectLst/>
              <a:uLnTx/>
              <a:uFillTx/>
              <a:latin typeface="Rockwell Condensed" panose="02060603050405020104"/>
            </a:endParaRPr>
          </a:p>
          <a:p>
            <a:pPr marL="0" marR="0" lvl="2"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all" spc="0" normalizeH="0" baseline="0" noProof="0" dirty="0">
                <a:ln>
                  <a:noFill/>
                </a:ln>
                <a:solidFill>
                  <a:srgbClr val="002060"/>
                </a:solidFill>
                <a:effectLst/>
                <a:uLnTx/>
                <a:uFillTx/>
                <a:latin typeface="Rockwell Condensed" panose="02060603050405020104"/>
              </a:rPr>
              <a:t>No in-text citations were provided</a:t>
            </a:r>
            <a:endParaRPr kumimoji="0" lang="en-GB" sz="2700" b="0" i="0" u="none" strike="noStrike" kern="0" cap="all" spc="0" normalizeH="0" baseline="0" noProof="0" dirty="0">
              <a:ln>
                <a:noFill/>
              </a:ln>
              <a:solidFill>
                <a:srgbClr val="002060"/>
              </a:solidFill>
              <a:effectLst/>
              <a:uLnTx/>
              <a:uFillTx/>
              <a:latin typeface="Rockwell Condensed" panose="02060603050405020104"/>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GB" sz="1013" b="0" i="0" u="none" strike="noStrike" kern="0" cap="none" spc="0" normalizeH="0" baseline="0" noProof="0" dirty="0">
              <a:ln>
                <a:noFill/>
              </a:ln>
              <a:solidFill>
                <a:prstClr val="black"/>
              </a:solidFill>
              <a:effectLst/>
              <a:uLnTx/>
              <a:uFillTx/>
              <a:latin typeface="Myriad Pro"/>
            </a:endParaRPr>
          </a:p>
        </p:txBody>
      </p:sp>
    </p:spTree>
    <p:extLst>
      <p:ext uri="{BB962C8B-B14F-4D97-AF65-F5344CB8AC3E}">
        <p14:creationId xmlns:p14="http://schemas.microsoft.com/office/powerpoint/2010/main" val="1960588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par>
                          <p:cTn id="13" fill="hold">
                            <p:stCondLst>
                              <p:cond delay="500"/>
                            </p:stCondLst>
                            <p:childTnLst>
                              <p:par>
                                <p:cTn id="14" presetID="10" presetClass="entr" presetSubtype="0" fill="hold" nodeType="afterEffect">
                                  <p:stCondLst>
                                    <p:cond delay="0"/>
                                  </p:stCondLst>
                                  <p:childTnLst>
                                    <p:set>
                                      <p:cBhvr>
                                        <p:cTn id="15" dur="1" fill="hold">
                                          <p:stCondLst>
                                            <p:cond delay="0"/>
                                          </p:stCondLst>
                                        </p:cTn>
                                        <p:tgtEl>
                                          <p:spTgt spid="6">
                                            <p:txEl>
                                              <p:pRg st="0" end="0"/>
                                            </p:txEl>
                                          </p:spTgt>
                                        </p:tgtEl>
                                        <p:attrNameLst>
                                          <p:attrName>style.visibility</p:attrName>
                                        </p:attrNameLst>
                                      </p:cBhvr>
                                      <p:to>
                                        <p:strVal val="visible"/>
                                      </p:to>
                                    </p:set>
                                    <p:animEffect transition="in" filter="fade">
                                      <p:cBhvr>
                                        <p:cTn id="16" dur="500"/>
                                        <p:tgtEl>
                                          <p:spTgt spid="6">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6">
                                            <p:txEl>
                                              <p:pRg st="1" end="1"/>
                                            </p:txEl>
                                          </p:spTgt>
                                        </p:tgtEl>
                                        <p:attrNameLst>
                                          <p:attrName>style.visibility</p:attrName>
                                        </p:attrNameLst>
                                      </p:cBhvr>
                                      <p:to>
                                        <p:strVal val="visible"/>
                                      </p:to>
                                    </p:set>
                                    <p:animEffect transition="in" filter="fade">
                                      <p:cBhvr>
                                        <p:cTn id="21" dur="500"/>
                                        <p:tgtEl>
                                          <p:spTgt spid="6">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6">
                                            <p:txEl>
                                              <p:pRg st="3" end="3"/>
                                            </p:txEl>
                                          </p:spTgt>
                                        </p:tgtEl>
                                        <p:attrNameLst>
                                          <p:attrName>style.visibility</p:attrName>
                                        </p:attrNameLst>
                                      </p:cBhvr>
                                      <p:to>
                                        <p:strVal val="visible"/>
                                      </p:to>
                                    </p:set>
                                    <p:animEffect transition="in" filter="fade">
                                      <p:cBhvr>
                                        <p:cTn id="26" dur="500"/>
                                        <p:tgtEl>
                                          <p:spTgt spid="6">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animEffect transition="in" filter="fade">
                                      <p:cBhvr>
                                        <p:cTn id="31"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AE554344-2060-5D6C-E7F2-0E6971CEBCB3}"/>
              </a:ext>
            </a:extLst>
          </p:cNvPr>
          <p:cNvGrpSpPr/>
          <p:nvPr/>
        </p:nvGrpSpPr>
        <p:grpSpPr>
          <a:xfrm>
            <a:off x="3794719" y="0"/>
            <a:ext cx="8291264" cy="6858000"/>
            <a:chOff x="972875" y="-92514"/>
            <a:chExt cx="6858000" cy="5629653"/>
          </a:xfrm>
        </p:grpSpPr>
        <p:pic>
          <p:nvPicPr>
            <p:cNvPr id="5" name="Picture 4">
              <a:extLst>
                <a:ext uri="{FF2B5EF4-FFF2-40B4-BE49-F238E27FC236}">
                  <a16:creationId xmlns:a16="http://schemas.microsoft.com/office/drawing/2014/main" id="{026D2FEA-606A-F1ED-8817-276E05004075}"/>
                </a:ext>
              </a:extLst>
            </p:cNvPr>
            <p:cNvPicPr>
              <a:picLocks noChangeAspect="1"/>
            </p:cNvPicPr>
            <p:nvPr/>
          </p:nvPicPr>
          <p:blipFill>
            <a:blip r:embed="rId2" cstate="print"/>
            <a:stretch>
              <a:fillRect/>
            </a:stretch>
          </p:blipFill>
          <p:spPr>
            <a:xfrm>
              <a:off x="972875" y="-92514"/>
              <a:ext cx="6858000" cy="5629653"/>
            </a:xfrm>
            <a:prstGeom prst="rect">
              <a:avLst/>
            </a:prstGeom>
          </p:spPr>
        </p:pic>
        <p:sp>
          <p:nvSpPr>
            <p:cNvPr id="6" name="TextBox 5">
              <a:extLst>
                <a:ext uri="{FF2B5EF4-FFF2-40B4-BE49-F238E27FC236}">
                  <a16:creationId xmlns:a16="http://schemas.microsoft.com/office/drawing/2014/main" id="{4201D614-8133-BBFB-AE2C-2EEBDE3E8FA6}"/>
                </a:ext>
              </a:extLst>
            </p:cNvPr>
            <p:cNvSpPr txBox="1"/>
            <p:nvPr/>
          </p:nvSpPr>
          <p:spPr>
            <a:xfrm>
              <a:off x="3275856" y="47839"/>
              <a:ext cx="1769364" cy="178960"/>
            </a:xfrm>
            <a:prstGeom prst="rect">
              <a:avLst/>
            </a:prstGeom>
            <a:solidFill>
              <a:sysClr val="window" lastClr="FFFFFF"/>
            </a:solid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563" b="0" i="0" u="none" strike="noStrike" kern="0" cap="none" spc="0" normalizeH="0" baseline="0" noProof="0" dirty="0">
                <a:ln>
                  <a:noFill/>
                </a:ln>
                <a:solidFill>
                  <a:prstClr val="black"/>
                </a:solidFill>
                <a:effectLst/>
                <a:uLnTx/>
                <a:uFillTx/>
                <a:latin typeface="Myriad Pro"/>
              </a:endParaRPr>
            </a:p>
          </p:txBody>
        </p:sp>
      </p:grpSp>
      <p:sp>
        <p:nvSpPr>
          <p:cNvPr id="7" name="TextBox 6">
            <a:extLst>
              <a:ext uri="{FF2B5EF4-FFF2-40B4-BE49-F238E27FC236}">
                <a16:creationId xmlns:a16="http://schemas.microsoft.com/office/drawing/2014/main" id="{F1B836AB-05F1-1787-D834-B5AC32BE42DD}"/>
              </a:ext>
            </a:extLst>
          </p:cNvPr>
          <p:cNvSpPr txBox="1"/>
          <p:nvPr/>
        </p:nvSpPr>
        <p:spPr>
          <a:xfrm rot="20232657">
            <a:off x="8919172" y="3194611"/>
            <a:ext cx="3230761" cy="868323"/>
          </a:xfrm>
          <a:prstGeom prst="roundRect">
            <a:avLst/>
          </a:prstGeom>
          <a:solidFill>
            <a:sysClr val="window" lastClr="FFFFFF">
              <a:alpha val="88000"/>
            </a:sysClr>
          </a:solidFill>
          <a:ln w="76200">
            <a:solidFill>
              <a:srgbClr val="C00000"/>
            </a:solidFill>
          </a:ln>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4500" b="0" i="0" u="none" strike="noStrike" kern="0" cap="all" spc="0" normalizeH="0" baseline="0" noProof="0" dirty="0">
                <a:ln>
                  <a:noFill/>
                </a:ln>
                <a:solidFill>
                  <a:srgbClr val="C00000"/>
                </a:solidFill>
                <a:effectLst/>
                <a:uLnTx/>
                <a:uFillTx/>
                <a:latin typeface="Rockwell Condensed" panose="02060603050405020104"/>
              </a:rPr>
              <a:t>Bad Practice</a:t>
            </a:r>
          </a:p>
        </p:txBody>
      </p:sp>
      <p:sp>
        <p:nvSpPr>
          <p:cNvPr id="8" name="TextBox 7">
            <a:extLst>
              <a:ext uri="{FF2B5EF4-FFF2-40B4-BE49-F238E27FC236}">
                <a16:creationId xmlns:a16="http://schemas.microsoft.com/office/drawing/2014/main" id="{DF91AD40-F938-C367-CA2C-18CA40F51521}"/>
              </a:ext>
            </a:extLst>
          </p:cNvPr>
          <p:cNvSpPr txBox="1"/>
          <p:nvPr/>
        </p:nvSpPr>
        <p:spPr>
          <a:xfrm>
            <a:off x="106017" y="1435152"/>
            <a:ext cx="4387297" cy="3987695"/>
          </a:xfrm>
          <a:prstGeom prst="rect">
            <a:avLst/>
          </a:prstGeom>
          <a:solidFill>
            <a:schemeClr val="bg1">
              <a:alpha val="77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700" b="0" i="0" u="none" strike="noStrike" kern="1200" cap="all" spc="0" normalizeH="0" baseline="0" noProof="0" dirty="0">
                <a:ln>
                  <a:noFill/>
                </a:ln>
                <a:solidFill>
                  <a:srgbClr val="002060"/>
                </a:solidFill>
                <a:effectLst/>
                <a:uLnTx/>
                <a:uFillTx/>
                <a:latin typeface="Rockwell Condensed" panose="02060603050405020104"/>
                <a:ea typeface="+mn-ea"/>
                <a:cs typeface="+mn-cs"/>
              </a:rPr>
              <a:t>Did you note:</a:t>
            </a:r>
          </a:p>
          <a:p>
            <a:pPr marL="914400" marR="0" lvl="2"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all" spc="0" normalizeH="0" baseline="0" noProof="0" dirty="0">
                <a:ln>
                  <a:noFill/>
                </a:ln>
                <a:solidFill>
                  <a:srgbClr val="002060"/>
                </a:solidFill>
                <a:effectLst/>
                <a:uLnTx/>
                <a:uFillTx/>
                <a:latin typeface="Rockwell Condensed" panose="02060603050405020104"/>
                <a:ea typeface="+mn-ea"/>
                <a:cs typeface="+mn-cs"/>
              </a:rPr>
              <a:t>Overall similarity index is relatively high</a:t>
            </a:r>
          </a:p>
          <a:p>
            <a:pPr marL="914400" marR="0" lvl="2"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all" spc="0" normalizeH="0" baseline="0" noProof="0" dirty="0">
              <a:ln>
                <a:noFill/>
              </a:ln>
              <a:solidFill>
                <a:srgbClr val="002060"/>
              </a:solidFill>
              <a:effectLst/>
              <a:uLnTx/>
              <a:uFillTx/>
              <a:latin typeface="Rockwell Condensed" panose="02060603050405020104"/>
              <a:ea typeface="+mn-ea"/>
              <a:cs typeface="+mn-cs"/>
            </a:endParaRPr>
          </a:p>
          <a:p>
            <a:pPr marL="914400" marR="0" lvl="2"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all" spc="0" normalizeH="0" baseline="0" noProof="0" dirty="0">
                <a:ln>
                  <a:noFill/>
                </a:ln>
                <a:solidFill>
                  <a:srgbClr val="002060"/>
                </a:solidFill>
                <a:effectLst/>
                <a:uLnTx/>
                <a:uFillTx/>
                <a:latin typeface="Rockwell Condensed" panose="02060603050405020104"/>
                <a:ea typeface="+mn-ea"/>
                <a:cs typeface="+mn-cs"/>
              </a:rPr>
              <a:t>Bits of almost all the sentences were highlighted</a:t>
            </a:r>
          </a:p>
          <a:p>
            <a:pPr marL="914400" marR="0" lvl="2"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all" spc="0" normalizeH="0" baseline="0" noProof="0" dirty="0">
              <a:ln>
                <a:noFill/>
              </a:ln>
              <a:solidFill>
                <a:srgbClr val="002060"/>
              </a:solidFill>
              <a:effectLst/>
              <a:uLnTx/>
              <a:uFillTx/>
              <a:latin typeface="Rockwell Condensed" panose="02060603050405020104"/>
              <a:ea typeface="+mn-ea"/>
              <a:cs typeface="+mn-cs"/>
            </a:endParaRPr>
          </a:p>
          <a:p>
            <a:pPr marL="914400" marR="0" lvl="2"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all" spc="0" normalizeH="0" baseline="0" noProof="0" dirty="0">
                <a:ln>
                  <a:noFill/>
                </a:ln>
                <a:solidFill>
                  <a:srgbClr val="002060"/>
                </a:solidFill>
                <a:effectLst/>
                <a:uLnTx/>
                <a:uFillTx/>
                <a:latin typeface="Rockwell Condensed" panose="02060603050405020104"/>
                <a:ea typeface="+mn-ea"/>
                <a:cs typeface="+mn-cs"/>
              </a:rPr>
              <a:t>This is an example of a student copying chunks of work and attempting to change some words</a:t>
            </a:r>
          </a:p>
          <a:p>
            <a:pPr marL="914400" marR="0" lvl="2"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all" spc="0" normalizeH="0" baseline="0" noProof="0" dirty="0">
              <a:ln>
                <a:noFill/>
              </a:ln>
              <a:solidFill>
                <a:srgbClr val="002060"/>
              </a:solidFill>
              <a:effectLst/>
              <a:uLnTx/>
              <a:uFillTx/>
              <a:latin typeface="Rockwell Condensed" panose="02060603050405020104"/>
              <a:ea typeface="+mn-ea"/>
              <a:cs typeface="+mn-cs"/>
            </a:endParaRPr>
          </a:p>
          <a:p>
            <a:pPr marL="914400" marR="0" lvl="2"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all" spc="0" normalizeH="0" baseline="0" noProof="0" dirty="0">
                <a:ln>
                  <a:noFill/>
                </a:ln>
                <a:solidFill>
                  <a:srgbClr val="002060"/>
                </a:solidFill>
                <a:effectLst/>
                <a:uLnTx/>
                <a:uFillTx/>
                <a:latin typeface="Rockwell Condensed" panose="02060603050405020104"/>
                <a:ea typeface="+mn-ea"/>
                <a:cs typeface="+mn-cs"/>
              </a:rPr>
              <a:t>To make it look authentic the student has added in-text citations</a:t>
            </a:r>
            <a:endParaRPr kumimoji="0" lang="en-GB" sz="2700" b="0" i="0" u="none" strike="noStrike" kern="1200" cap="all" spc="0" normalizeH="0" baseline="0" noProof="0" dirty="0">
              <a:ln>
                <a:noFill/>
              </a:ln>
              <a:solidFill>
                <a:srgbClr val="002060"/>
              </a:solidFill>
              <a:effectLst/>
              <a:uLnTx/>
              <a:uFillTx/>
              <a:latin typeface="Rockwell Condensed" panose="020606030504050201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013"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3546746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290">
                                          <p:stCondLst>
                                            <p:cond delay="0"/>
                                          </p:stCondLst>
                                        </p:cTn>
                                        <p:tgtEl>
                                          <p:spTgt spid="7"/>
                                        </p:tgtEl>
                                      </p:cBhvr>
                                    </p:animEffect>
                                    <p:anim calcmode="lin" valueType="num">
                                      <p:cBhvr>
                                        <p:cTn id="8" dur="911"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9" dur="332"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10" dur="332" tmFilter="0, 0; 0.125,0.2665; 0.25,0.4; 0.375,0.465; 0.5,0.5;  0.625,0.535; 0.75,0.6; 0.875,0.7335; 1,1">
                                          <p:stCondLst>
                                            <p:cond delay="332"/>
                                          </p:stCondLst>
                                        </p:cTn>
                                        <p:tgtEl>
                                          <p:spTgt spid="7"/>
                                        </p:tgtEl>
                                        <p:attrNameLst>
                                          <p:attrName>ppt_y</p:attrName>
                                        </p:attrNameLst>
                                      </p:cBhvr>
                                      <p:tavLst>
                                        <p:tav tm="0" fmla="#ppt_y-sin(pi*$)/9">
                                          <p:val>
                                            <p:fltVal val="0"/>
                                          </p:val>
                                        </p:tav>
                                        <p:tav tm="100000">
                                          <p:val>
                                            <p:fltVal val="1"/>
                                          </p:val>
                                        </p:tav>
                                      </p:tavLst>
                                    </p:anim>
                                    <p:anim calcmode="lin" valueType="num">
                                      <p:cBhvr>
                                        <p:cTn id="11" dur="166" tmFilter="0, 0; 0.125,0.2665; 0.25,0.4; 0.375,0.465; 0.5,0.5;  0.625,0.535; 0.75,0.6; 0.875,0.7335; 1,1">
                                          <p:stCondLst>
                                            <p:cond delay="662"/>
                                          </p:stCondLst>
                                        </p:cTn>
                                        <p:tgtEl>
                                          <p:spTgt spid="7"/>
                                        </p:tgtEl>
                                        <p:attrNameLst>
                                          <p:attrName>ppt_y</p:attrName>
                                        </p:attrNameLst>
                                      </p:cBhvr>
                                      <p:tavLst>
                                        <p:tav tm="0" fmla="#ppt_y-sin(pi*$)/27">
                                          <p:val>
                                            <p:fltVal val="0"/>
                                          </p:val>
                                        </p:tav>
                                        <p:tav tm="100000">
                                          <p:val>
                                            <p:fltVal val="1"/>
                                          </p:val>
                                        </p:tav>
                                      </p:tavLst>
                                    </p:anim>
                                    <p:anim calcmode="lin" valueType="num">
                                      <p:cBhvr>
                                        <p:cTn id="12" dur="82" tmFilter="0, 0; 0.125,0.2665; 0.25,0.4; 0.375,0.465; 0.5,0.5;  0.625,0.535; 0.75,0.6; 0.875,0.7335; 1,1">
                                          <p:stCondLst>
                                            <p:cond delay="828"/>
                                          </p:stCondLst>
                                        </p:cTn>
                                        <p:tgtEl>
                                          <p:spTgt spid="7"/>
                                        </p:tgtEl>
                                        <p:attrNameLst>
                                          <p:attrName>ppt_y</p:attrName>
                                        </p:attrNameLst>
                                      </p:cBhvr>
                                      <p:tavLst>
                                        <p:tav tm="0" fmla="#ppt_y-sin(pi*$)/81">
                                          <p:val>
                                            <p:fltVal val="0"/>
                                          </p:val>
                                        </p:tav>
                                        <p:tav tm="100000">
                                          <p:val>
                                            <p:fltVal val="1"/>
                                          </p:val>
                                        </p:tav>
                                      </p:tavLst>
                                    </p:anim>
                                    <p:animScale>
                                      <p:cBhvr>
                                        <p:cTn id="13" dur="13">
                                          <p:stCondLst>
                                            <p:cond delay="325"/>
                                          </p:stCondLst>
                                        </p:cTn>
                                        <p:tgtEl>
                                          <p:spTgt spid="7"/>
                                        </p:tgtEl>
                                      </p:cBhvr>
                                      <p:to x="100000" y="60000"/>
                                    </p:animScale>
                                    <p:animScale>
                                      <p:cBhvr>
                                        <p:cTn id="14" dur="83" decel="50000">
                                          <p:stCondLst>
                                            <p:cond delay="338"/>
                                          </p:stCondLst>
                                        </p:cTn>
                                        <p:tgtEl>
                                          <p:spTgt spid="7"/>
                                        </p:tgtEl>
                                      </p:cBhvr>
                                      <p:to x="100000" y="100000"/>
                                    </p:animScale>
                                    <p:animScale>
                                      <p:cBhvr>
                                        <p:cTn id="15" dur="13">
                                          <p:stCondLst>
                                            <p:cond delay="656"/>
                                          </p:stCondLst>
                                        </p:cTn>
                                        <p:tgtEl>
                                          <p:spTgt spid="7"/>
                                        </p:tgtEl>
                                      </p:cBhvr>
                                      <p:to x="100000" y="80000"/>
                                    </p:animScale>
                                    <p:animScale>
                                      <p:cBhvr>
                                        <p:cTn id="16" dur="83" decel="50000">
                                          <p:stCondLst>
                                            <p:cond delay="669"/>
                                          </p:stCondLst>
                                        </p:cTn>
                                        <p:tgtEl>
                                          <p:spTgt spid="7"/>
                                        </p:tgtEl>
                                      </p:cBhvr>
                                      <p:to x="100000" y="100000"/>
                                    </p:animScale>
                                    <p:animScale>
                                      <p:cBhvr>
                                        <p:cTn id="17" dur="13">
                                          <p:stCondLst>
                                            <p:cond delay="821"/>
                                          </p:stCondLst>
                                        </p:cTn>
                                        <p:tgtEl>
                                          <p:spTgt spid="7"/>
                                        </p:tgtEl>
                                      </p:cBhvr>
                                      <p:to x="100000" y="90000"/>
                                    </p:animScale>
                                    <p:animScale>
                                      <p:cBhvr>
                                        <p:cTn id="18" dur="83" decel="50000">
                                          <p:stCondLst>
                                            <p:cond delay="834"/>
                                          </p:stCondLst>
                                        </p:cTn>
                                        <p:tgtEl>
                                          <p:spTgt spid="7"/>
                                        </p:tgtEl>
                                      </p:cBhvr>
                                      <p:to x="100000" y="100000"/>
                                    </p:animScale>
                                    <p:animScale>
                                      <p:cBhvr>
                                        <p:cTn id="19" dur="13">
                                          <p:stCondLst>
                                            <p:cond delay="904"/>
                                          </p:stCondLst>
                                        </p:cTn>
                                        <p:tgtEl>
                                          <p:spTgt spid="7"/>
                                        </p:tgtEl>
                                      </p:cBhvr>
                                      <p:to x="100000" y="95000"/>
                                    </p:animScale>
                                    <p:animScale>
                                      <p:cBhvr>
                                        <p:cTn id="20" dur="83" decel="50000">
                                          <p:stCondLst>
                                            <p:cond delay="917"/>
                                          </p:stCondLst>
                                        </p:cTn>
                                        <p:tgtEl>
                                          <p:spTgt spid="7"/>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500"/>
                                        <p:tgtEl>
                                          <p:spTgt spid="8"/>
                                        </p:tgtEl>
                                      </p:cBhvr>
                                    </p:animEffect>
                                  </p:childTnLst>
                                </p:cTn>
                              </p:par>
                            </p:childTnLst>
                          </p:cTn>
                        </p:par>
                        <p:par>
                          <p:cTn id="26" fill="hold">
                            <p:stCondLst>
                              <p:cond delay="500"/>
                            </p:stCondLst>
                            <p:childTnLst>
                              <p:par>
                                <p:cTn id="27" presetID="10" presetClass="entr" presetSubtype="0" fill="hold" nodeType="afterEffect">
                                  <p:stCondLst>
                                    <p:cond delay="0"/>
                                  </p:stCondLst>
                                  <p:childTnLst>
                                    <p:set>
                                      <p:cBhvr>
                                        <p:cTn id="28" dur="1" fill="hold">
                                          <p:stCondLst>
                                            <p:cond delay="0"/>
                                          </p:stCondLst>
                                        </p:cTn>
                                        <p:tgtEl>
                                          <p:spTgt spid="8">
                                            <p:txEl>
                                              <p:pRg st="0" end="0"/>
                                            </p:txEl>
                                          </p:spTgt>
                                        </p:tgtEl>
                                        <p:attrNameLst>
                                          <p:attrName>style.visibility</p:attrName>
                                        </p:attrNameLst>
                                      </p:cBhvr>
                                      <p:to>
                                        <p:strVal val="visible"/>
                                      </p:to>
                                    </p:set>
                                    <p:animEffect transition="in" filter="fade">
                                      <p:cBhvr>
                                        <p:cTn id="29" dur="500"/>
                                        <p:tgtEl>
                                          <p:spTgt spid="8">
                                            <p:txEl>
                                              <p:pRg st="0" end="0"/>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8">
                                            <p:txEl>
                                              <p:pRg st="1" end="1"/>
                                            </p:txEl>
                                          </p:spTgt>
                                        </p:tgtEl>
                                        <p:attrNameLst>
                                          <p:attrName>style.visibility</p:attrName>
                                        </p:attrNameLst>
                                      </p:cBhvr>
                                      <p:to>
                                        <p:strVal val="visible"/>
                                      </p:to>
                                    </p:set>
                                    <p:animEffect transition="in" filter="fade">
                                      <p:cBhvr>
                                        <p:cTn id="34" dur="500"/>
                                        <p:tgtEl>
                                          <p:spTgt spid="8">
                                            <p:txEl>
                                              <p:pRg st="1" end="1"/>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8">
                                            <p:txEl>
                                              <p:pRg st="3" end="3"/>
                                            </p:txEl>
                                          </p:spTgt>
                                        </p:tgtEl>
                                        <p:attrNameLst>
                                          <p:attrName>style.visibility</p:attrName>
                                        </p:attrNameLst>
                                      </p:cBhvr>
                                      <p:to>
                                        <p:strVal val="visible"/>
                                      </p:to>
                                    </p:set>
                                    <p:animEffect transition="in" filter="fade">
                                      <p:cBhvr>
                                        <p:cTn id="39" dur="500"/>
                                        <p:tgtEl>
                                          <p:spTgt spid="8">
                                            <p:txEl>
                                              <p:pRg st="3" end="3"/>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nodeType="clickEffect">
                                  <p:stCondLst>
                                    <p:cond delay="0"/>
                                  </p:stCondLst>
                                  <p:childTnLst>
                                    <p:set>
                                      <p:cBhvr>
                                        <p:cTn id="43" dur="1" fill="hold">
                                          <p:stCondLst>
                                            <p:cond delay="0"/>
                                          </p:stCondLst>
                                        </p:cTn>
                                        <p:tgtEl>
                                          <p:spTgt spid="8">
                                            <p:txEl>
                                              <p:pRg st="5" end="5"/>
                                            </p:txEl>
                                          </p:spTgt>
                                        </p:tgtEl>
                                        <p:attrNameLst>
                                          <p:attrName>style.visibility</p:attrName>
                                        </p:attrNameLst>
                                      </p:cBhvr>
                                      <p:to>
                                        <p:strVal val="visible"/>
                                      </p:to>
                                    </p:set>
                                    <p:animEffect transition="in" filter="fade">
                                      <p:cBhvr>
                                        <p:cTn id="44" dur="500"/>
                                        <p:tgtEl>
                                          <p:spTgt spid="8">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nodeType="clickEffect">
                                  <p:stCondLst>
                                    <p:cond delay="0"/>
                                  </p:stCondLst>
                                  <p:childTnLst>
                                    <p:set>
                                      <p:cBhvr>
                                        <p:cTn id="48" dur="1" fill="hold">
                                          <p:stCondLst>
                                            <p:cond delay="0"/>
                                          </p:stCondLst>
                                        </p:cTn>
                                        <p:tgtEl>
                                          <p:spTgt spid="8">
                                            <p:txEl>
                                              <p:pRg st="7" end="7"/>
                                            </p:txEl>
                                          </p:spTgt>
                                        </p:tgtEl>
                                        <p:attrNameLst>
                                          <p:attrName>style.visibility</p:attrName>
                                        </p:attrNameLst>
                                      </p:cBhvr>
                                      <p:to>
                                        <p:strVal val="visible"/>
                                      </p:to>
                                    </p:set>
                                    <p:animEffect transition="in" filter="fade">
                                      <p:cBhvr>
                                        <p:cTn id="49" dur="500"/>
                                        <p:tgtEl>
                                          <p:spTgt spid="8">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19F8C2D-AEE7-3069-6CCC-34647A7AF978}"/>
              </a:ext>
            </a:extLst>
          </p:cNvPr>
          <p:cNvPicPr>
            <a:picLocks noGrp="1" noChangeAspect="1"/>
          </p:cNvPicPr>
          <p:nvPr>
            <p:ph idx="1"/>
          </p:nvPr>
        </p:nvPicPr>
        <p:blipFill>
          <a:blip r:embed="rId2"/>
          <a:stretch>
            <a:fillRect/>
          </a:stretch>
        </p:blipFill>
        <p:spPr>
          <a:xfrm>
            <a:off x="5406886" y="83490"/>
            <a:ext cx="6785113" cy="6774510"/>
          </a:xfrm>
          <a:prstGeom prst="rect">
            <a:avLst/>
          </a:prstGeom>
        </p:spPr>
      </p:pic>
      <p:pic>
        <p:nvPicPr>
          <p:cNvPr id="5" name="Picture 4">
            <a:extLst>
              <a:ext uri="{FF2B5EF4-FFF2-40B4-BE49-F238E27FC236}">
                <a16:creationId xmlns:a16="http://schemas.microsoft.com/office/drawing/2014/main" id="{B65DA812-E939-EA6B-B1A3-F611C7EDE264}"/>
              </a:ext>
            </a:extLst>
          </p:cNvPr>
          <p:cNvPicPr>
            <a:picLocks noChangeAspect="1"/>
          </p:cNvPicPr>
          <p:nvPr/>
        </p:nvPicPr>
        <p:blipFill>
          <a:blip r:embed="rId3"/>
          <a:stretch>
            <a:fillRect/>
          </a:stretch>
        </p:blipFill>
        <p:spPr>
          <a:xfrm>
            <a:off x="9938456" y="2676939"/>
            <a:ext cx="2073186" cy="1698650"/>
          </a:xfrm>
          <a:prstGeom prst="rect">
            <a:avLst/>
          </a:prstGeom>
        </p:spPr>
      </p:pic>
      <p:sp>
        <p:nvSpPr>
          <p:cNvPr id="6" name="TextBox 5">
            <a:extLst>
              <a:ext uri="{FF2B5EF4-FFF2-40B4-BE49-F238E27FC236}">
                <a16:creationId xmlns:a16="http://schemas.microsoft.com/office/drawing/2014/main" id="{D3FCC132-6A2D-8404-6C83-39935F3AC917}"/>
              </a:ext>
            </a:extLst>
          </p:cNvPr>
          <p:cNvSpPr txBox="1"/>
          <p:nvPr/>
        </p:nvSpPr>
        <p:spPr>
          <a:xfrm>
            <a:off x="381768" y="1772889"/>
            <a:ext cx="5833502" cy="2325701"/>
          </a:xfrm>
          <a:prstGeom prst="rect">
            <a:avLst/>
          </a:prstGeom>
          <a:solidFill>
            <a:sysClr val="window" lastClr="FFFFFF">
              <a:alpha val="77000"/>
            </a:sysClr>
          </a:solid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700" b="0" i="0" u="none" strike="noStrike" kern="0" cap="all" spc="0" normalizeH="0" baseline="0" noProof="0" dirty="0">
                <a:ln>
                  <a:noFill/>
                </a:ln>
                <a:solidFill>
                  <a:srgbClr val="002060"/>
                </a:solidFill>
                <a:effectLst/>
                <a:uLnTx/>
                <a:uFillTx/>
                <a:latin typeface="Rockwell Condensed" panose="02060603050405020104"/>
              </a:rPr>
              <a:t>Did you note:</a:t>
            </a:r>
          </a:p>
          <a:p>
            <a:pPr marL="0" marR="0" lvl="2"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all" spc="0" normalizeH="0" baseline="0" noProof="0" dirty="0">
                <a:ln>
                  <a:noFill/>
                </a:ln>
                <a:solidFill>
                  <a:srgbClr val="002060"/>
                </a:solidFill>
                <a:effectLst/>
                <a:uLnTx/>
                <a:uFillTx/>
                <a:latin typeface="Rockwell Condensed" panose="02060603050405020104"/>
              </a:rPr>
              <a:t>Moderate level of Similarity index</a:t>
            </a:r>
          </a:p>
          <a:p>
            <a:pPr marL="0" marR="0" lvl="2"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all" spc="0" normalizeH="0" baseline="0" noProof="0" dirty="0">
              <a:ln>
                <a:noFill/>
              </a:ln>
              <a:solidFill>
                <a:srgbClr val="002060"/>
              </a:solidFill>
              <a:effectLst/>
              <a:uLnTx/>
              <a:uFillTx/>
              <a:latin typeface="Rockwell Condensed" panose="02060603050405020104"/>
            </a:endParaRPr>
          </a:p>
          <a:p>
            <a:pPr marL="0" marR="0" lvl="2"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all" spc="0" normalizeH="0" baseline="0" noProof="0" dirty="0">
                <a:ln>
                  <a:noFill/>
                </a:ln>
                <a:solidFill>
                  <a:srgbClr val="002060"/>
                </a:solidFill>
                <a:effectLst/>
                <a:uLnTx/>
                <a:uFillTx/>
                <a:latin typeface="Rockwell Condensed" panose="02060603050405020104"/>
              </a:rPr>
              <a:t>Bits of sentences were highlighted</a:t>
            </a:r>
          </a:p>
          <a:p>
            <a:pPr marL="0" marR="0" lvl="2"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all" spc="0" normalizeH="0" baseline="0" noProof="0" dirty="0">
              <a:ln>
                <a:noFill/>
              </a:ln>
              <a:solidFill>
                <a:srgbClr val="002060"/>
              </a:solidFill>
              <a:effectLst/>
              <a:uLnTx/>
              <a:uFillTx/>
              <a:latin typeface="Rockwell Condensed" panose="02060603050405020104"/>
            </a:endParaRPr>
          </a:p>
          <a:p>
            <a:pPr marL="0" marR="0" lvl="2"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all" spc="0" normalizeH="0" baseline="0" noProof="0" dirty="0">
                <a:ln>
                  <a:noFill/>
                </a:ln>
                <a:solidFill>
                  <a:srgbClr val="002060"/>
                </a:solidFill>
                <a:effectLst/>
                <a:uLnTx/>
                <a:uFillTx/>
                <a:latin typeface="Rockwell Condensed" panose="02060603050405020104"/>
              </a:rPr>
              <a:t>This is an example of poor paraphrasing skills</a:t>
            </a:r>
          </a:p>
          <a:p>
            <a:pPr marL="0" marR="0" lvl="2"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all" spc="0" normalizeH="0" baseline="0" noProof="0" dirty="0">
              <a:ln>
                <a:noFill/>
              </a:ln>
              <a:solidFill>
                <a:srgbClr val="002060"/>
              </a:solidFill>
              <a:effectLst/>
              <a:uLnTx/>
              <a:uFillTx/>
              <a:latin typeface="Rockwell Condensed" panose="02060603050405020104"/>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GB" sz="1013" b="0" i="0" u="none" strike="noStrike" kern="0" cap="none" spc="0" normalizeH="0" baseline="0" noProof="0" dirty="0">
              <a:ln>
                <a:noFill/>
              </a:ln>
              <a:solidFill>
                <a:prstClr val="black"/>
              </a:solidFill>
              <a:effectLst/>
              <a:uLnTx/>
              <a:uFillTx/>
              <a:latin typeface="Myriad Pro"/>
            </a:endParaRPr>
          </a:p>
        </p:txBody>
      </p:sp>
    </p:spTree>
    <p:extLst>
      <p:ext uri="{BB962C8B-B14F-4D97-AF65-F5344CB8AC3E}">
        <p14:creationId xmlns:p14="http://schemas.microsoft.com/office/powerpoint/2010/main" val="779336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6">
                                            <p:txEl>
                                              <p:pRg st="1" end="1"/>
                                            </p:txEl>
                                          </p:spTgt>
                                        </p:tgtEl>
                                        <p:attrNameLst>
                                          <p:attrName>style.visibility</p:attrName>
                                        </p:attrNameLst>
                                      </p:cBhvr>
                                      <p:to>
                                        <p:strVal val="visible"/>
                                      </p:to>
                                    </p:set>
                                    <p:animEffect transition="in" filter="fade">
                                      <p:cBhvr>
                                        <p:cTn id="16" dur="500"/>
                                        <p:tgtEl>
                                          <p:spTgt spid="6">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6">
                                            <p:txEl>
                                              <p:pRg st="3" end="3"/>
                                            </p:txEl>
                                          </p:spTgt>
                                        </p:tgtEl>
                                        <p:attrNameLst>
                                          <p:attrName>style.visibility</p:attrName>
                                        </p:attrNameLst>
                                      </p:cBhvr>
                                      <p:to>
                                        <p:strVal val="visible"/>
                                      </p:to>
                                    </p:set>
                                    <p:animEffect transition="in" filter="fade">
                                      <p:cBhvr>
                                        <p:cTn id="21" dur="500"/>
                                        <p:tgtEl>
                                          <p:spTgt spid="6">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6">
                                            <p:txEl>
                                              <p:pRg st="5" end="5"/>
                                            </p:txEl>
                                          </p:spTgt>
                                        </p:tgtEl>
                                        <p:attrNameLst>
                                          <p:attrName>style.visibility</p:attrName>
                                        </p:attrNameLst>
                                      </p:cBhvr>
                                      <p:to>
                                        <p:strVal val="visible"/>
                                      </p:to>
                                    </p:set>
                                    <p:animEffect transition="in" filter="fade">
                                      <p:cBhvr>
                                        <p:cTn id="26"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7C706C2A-6CFE-7A65-AAB0-40B6ECD62035}"/>
              </a:ext>
            </a:extLst>
          </p:cNvPr>
          <p:cNvPicPr>
            <a:picLocks noGrp="1" noChangeAspect="1"/>
          </p:cNvPicPr>
          <p:nvPr>
            <p:ph idx="1"/>
          </p:nvPr>
        </p:nvPicPr>
        <p:blipFill>
          <a:blip r:embed="rId2"/>
          <a:stretch>
            <a:fillRect/>
          </a:stretch>
        </p:blipFill>
        <p:spPr>
          <a:xfrm>
            <a:off x="4412974" y="0"/>
            <a:ext cx="7779026" cy="6858000"/>
          </a:xfrm>
          <a:prstGeom prst="rect">
            <a:avLst/>
          </a:prstGeom>
        </p:spPr>
      </p:pic>
      <p:sp>
        <p:nvSpPr>
          <p:cNvPr id="5" name="TextBox 4">
            <a:extLst>
              <a:ext uri="{FF2B5EF4-FFF2-40B4-BE49-F238E27FC236}">
                <a16:creationId xmlns:a16="http://schemas.microsoft.com/office/drawing/2014/main" id="{A578A746-E05D-12FD-7C9E-81BB52FCF335}"/>
              </a:ext>
            </a:extLst>
          </p:cNvPr>
          <p:cNvSpPr txBox="1"/>
          <p:nvPr/>
        </p:nvSpPr>
        <p:spPr>
          <a:xfrm rot="20232657">
            <a:off x="10062799" y="4440206"/>
            <a:ext cx="1952523" cy="783193"/>
          </a:xfrm>
          <a:prstGeom prst="roundRect">
            <a:avLst/>
          </a:prstGeom>
          <a:solidFill>
            <a:sysClr val="window" lastClr="FFFFFF">
              <a:alpha val="88000"/>
            </a:sysClr>
          </a:solidFill>
          <a:ln w="76200">
            <a:solidFill>
              <a:srgbClr val="C00000"/>
            </a:solidFill>
          </a:ln>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000" b="0" i="0" u="none" strike="noStrike" kern="0" cap="all" spc="0" normalizeH="0" baseline="0" noProof="0" dirty="0">
                <a:ln>
                  <a:noFill/>
                </a:ln>
                <a:solidFill>
                  <a:srgbClr val="C00000"/>
                </a:solidFill>
                <a:effectLst/>
                <a:uLnTx/>
                <a:uFillTx/>
                <a:latin typeface="Rockwell Condensed" panose="02060603050405020104"/>
              </a:rPr>
              <a:t>Good</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000" b="0" i="0" u="none" strike="noStrike" kern="0" cap="all" spc="0" normalizeH="0" baseline="0" noProof="0" dirty="0">
                <a:ln>
                  <a:noFill/>
                </a:ln>
                <a:solidFill>
                  <a:srgbClr val="C00000"/>
                </a:solidFill>
                <a:effectLst/>
                <a:uLnTx/>
                <a:uFillTx/>
                <a:latin typeface="Rockwell Condensed" panose="02060603050405020104"/>
              </a:rPr>
              <a:t>Practice</a:t>
            </a:r>
          </a:p>
        </p:txBody>
      </p:sp>
      <p:sp>
        <p:nvSpPr>
          <p:cNvPr id="6" name="TextBox 5">
            <a:extLst>
              <a:ext uri="{FF2B5EF4-FFF2-40B4-BE49-F238E27FC236}">
                <a16:creationId xmlns:a16="http://schemas.microsoft.com/office/drawing/2014/main" id="{9B9DA7AA-4248-182B-0CCA-D3AFDF8CAF97}"/>
              </a:ext>
            </a:extLst>
          </p:cNvPr>
          <p:cNvSpPr txBox="1"/>
          <p:nvPr/>
        </p:nvSpPr>
        <p:spPr>
          <a:xfrm>
            <a:off x="371060" y="2886366"/>
            <a:ext cx="5009322" cy="1615827"/>
          </a:xfrm>
          <a:prstGeom prst="rect">
            <a:avLst/>
          </a:prstGeom>
          <a:solidFill>
            <a:sysClr val="window" lastClr="FFFFFF">
              <a:alpha val="77000"/>
            </a:sysClr>
          </a:solid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700" b="0" i="0" u="none" strike="noStrike" kern="0" cap="all" spc="0" normalizeH="0" baseline="0" noProof="0" dirty="0">
                <a:ln>
                  <a:noFill/>
                </a:ln>
                <a:solidFill>
                  <a:srgbClr val="002060"/>
                </a:solidFill>
                <a:effectLst/>
                <a:uLnTx/>
                <a:uFillTx/>
                <a:latin typeface="Rockwell Condensed" panose="02060603050405020104"/>
              </a:rPr>
              <a:t>Did you note:</a:t>
            </a:r>
          </a:p>
          <a:p>
            <a:pPr marL="0" marR="0" lvl="2"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all" spc="0" normalizeH="0" baseline="0" noProof="0" dirty="0">
                <a:ln>
                  <a:noFill/>
                </a:ln>
                <a:solidFill>
                  <a:srgbClr val="002060"/>
                </a:solidFill>
                <a:effectLst/>
                <a:uLnTx/>
                <a:uFillTx/>
                <a:latin typeface="Rockwell Condensed" panose="02060603050405020104"/>
              </a:rPr>
              <a:t>The similarity index is very low</a:t>
            </a:r>
          </a:p>
          <a:p>
            <a:pPr marL="0" marR="0" lvl="2"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all" spc="0" normalizeH="0" baseline="0" noProof="0" dirty="0">
              <a:ln>
                <a:noFill/>
              </a:ln>
              <a:solidFill>
                <a:srgbClr val="002060"/>
              </a:solidFill>
              <a:effectLst/>
              <a:uLnTx/>
              <a:uFillTx/>
              <a:latin typeface="Rockwell Condensed" panose="02060603050405020104"/>
            </a:endParaRPr>
          </a:p>
          <a:p>
            <a:pPr marL="0" marR="0" lvl="2"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all" spc="0" normalizeH="0" baseline="0" noProof="0" dirty="0">
                <a:ln>
                  <a:noFill/>
                </a:ln>
                <a:solidFill>
                  <a:srgbClr val="002060"/>
                </a:solidFill>
                <a:effectLst/>
                <a:uLnTx/>
                <a:uFillTx/>
                <a:latin typeface="Rockwell Condensed" panose="02060603050405020104"/>
              </a:rPr>
              <a:t>Very small parts have been highlighted</a:t>
            </a:r>
          </a:p>
          <a:p>
            <a:pPr marL="0" marR="0" lvl="2"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all" spc="0" normalizeH="0" baseline="0" noProof="0" dirty="0">
              <a:ln>
                <a:noFill/>
              </a:ln>
              <a:solidFill>
                <a:srgbClr val="002060"/>
              </a:solidFill>
              <a:effectLst/>
              <a:uLnTx/>
              <a:uFillTx/>
              <a:latin typeface="Rockwell Condensed" panose="02060603050405020104"/>
            </a:endParaRPr>
          </a:p>
        </p:txBody>
      </p:sp>
    </p:spTree>
    <p:extLst>
      <p:ext uri="{BB962C8B-B14F-4D97-AF65-F5344CB8AC3E}">
        <p14:creationId xmlns:p14="http://schemas.microsoft.com/office/powerpoint/2010/main" val="819278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290">
                                          <p:stCondLst>
                                            <p:cond delay="0"/>
                                          </p:stCondLst>
                                        </p:cTn>
                                        <p:tgtEl>
                                          <p:spTgt spid="5"/>
                                        </p:tgtEl>
                                      </p:cBhvr>
                                    </p:animEffect>
                                    <p:anim calcmode="lin" valueType="num">
                                      <p:cBhvr>
                                        <p:cTn id="8" dur="911"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332"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332" tmFilter="0, 0; 0.125,0.2665; 0.25,0.4; 0.375,0.465; 0.5,0.5;  0.625,0.535; 0.75,0.6; 0.875,0.7335; 1,1">
                                          <p:stCondLst>
                                            <p:cond delay="332"/>
                                          </p:stCondLst>
                                        </p:cTn>
                                        <p:tgtEl>
                                          <p:spTgt spid="5"/>
                                        </p:tgtEl>
                                        <p:attrNameLst>
                                          <p:attrName>ppt_y</p:attrName>
                                        </p:attrNameLst>
                                      </p:cBhvr>
                                      <p:tavLst>
                                        <p:tav tm="0" fmla="#ppt_y-sin(pi*$)/9">
                                          <p:val>
                                            <p:fltVal val="0"/>
                                          </p:val>
                                        </p:tav>
                                        <p:tav tm="100000">
                                          <p:val>
                                            <p:fltVal val="1"/>
                                          </p:val>
                                        </p:tav>
                                      </p:tavLst>
                                    </p:anim>
                                    <p:anim calcmode="lin" valueType="num">
                                      <p:cBhvr>
                                        <p:cTn id="11" dur="166" tmFilter="0, 0; 0.125,0.2665; 0.25,0.4; 0.375,0.465; 0.5,0.5;  0.625,0.535; 0.75,0.6; 0.875,0.7335; 1,1">
                                          <p:stCondLst>
                                            <p:cond delay="662"/>
                                          </p:stCondLst>
                                        </p:cTn>
                                        <p:tgtEl>
                                          <p:spTgt spid="5"/>
                                        </p:tgtEl>
                                        <p:attrNameLst>
                                          <p:attrName>ppt_y</p:attrName>
                                        </p:attrNameLst>
                                      </p:cBhvr>
                                      <p:tavLst>
                                        <p:tav tm="0" fmla="#ppt_y-sin(pi*$)/27">
                                          <p:val>
                                            <p:fltVal val="0"/>
                                          </p:val>
                                        </p:tav>
                                        <p:tav tm="100000">
                                          <p:val>
                                            <p:fltVal val="1"/>
                                          </p:val>
                                        </p:tav>
                                      </p:tavLst>
                                    </p:anim>
                                    <p:anim calcmode="lin" valueType="num">
                                      <p:cBhvr>
                                        <p:cTn id="12" dur="82" tmFilter="0, 0; 0.125,0.2665; 0.25,0.4; 0.375,0.465; 0.5,0.5;  0.625,0.535; 0.75,0.6; 0.875,0.7335; 1,1">
                                          <p:stCondLst>
                                            <p:cond delay="828"/>
                                          </p:stCondLst>
                                        </p:cTn>
                                        <p:tgtEl>
                                          <p:spTgt spid="5"/>
                                        </p:tgtEl>
                                        <p:attrNameLst>
                                          <p:attrName>ppt_y</p:attrName>
                                        </p:attrNameLst>
                                      </p:cBhvr>
                                      <p:tavLst>
                                        <p:tav tm="0" fmla="#ppt_y-sin(pi*$)/81">
                                          <p:val>
                                            <p:fltVal val="0"/>
                                          </p:val>
                                        </p:tav>
                                        <p:tav tm="100000">
                                          <p:val>
                                            <p:fltVal val="1"/>
                                          </p:val>
                                        </p:tav>
                                      </p:tavLst>
                                    </p:anim>
                                    <p:animScale>
                                      <p:cBhvr>
                                        <p:cTn id="13" dur="13">
                                          <p:stCondLst>
                                            <p:cond delay="325"/>
                                          </p:stCondLst>
                                        </p:cTn>
                                        <p:tgtEl>
                                          <p:spTgt spid="5"/>
                                        </p:tgtEl>
                                      </p:cBhvr>
                                      <p:to x="100000" y="60000"/>
                                    </p:animScale>
                                    <p:animScale>
                                      <p:cBhvr>
                                        <p:cTn id="14" dur="83" decel="50000">
                                          <p:stCondLst>
                                            <p:cond delay="338"/>
                                          </p:stCondLst>
                                        </p:cTn>
                                        <p:tgtEl>
                                          <p:spTgt spid="5"/>
                                        </p:tgtEl>
                                      </p:cBhvr>
                                      <p:to x="100000" y="100000"/>
                                    </p:animScale>
                                    <p:animScale>
                                      <p:cBhvr>
                                        <p:cTn id="15" dur="13">
                                          <p:stCondLst>
                                            <p:cond delay="656"/>
                                          </p:stCondLst>
                                        </p:cTn>
                                        <p:tgtEl>
                                          <p:spTgt spid="5"/>
                                        </p:tgtEl>
                                      </p:cBhvr>
                                      <p:to x="100000" y="80000"/>
                                    </p:animScale>
                                    <p:animScale>
                                      <p:cBhvr>
                                        <p:cTn id="16" dur="83" decel="50000">
                                          <p:stCondLst>
                                            <p:cond delay="669"/>
                                          </p:stCondLst>
                                        </p:cTn>
                                        <p:tgtEl>
                                          <p:spTgt spid="5"/>
                                        </p:tgtEl>
                                      </p:cBhvr>
                                      <p:to x="100000" y="100000"/>
                                    </p:animScale>
                                    <p:animScale>
                                      <p:cBhvr>
                                        <p:cTn id="17" dur="13">
                                          <p:stCondLst>
                                            <p:cond delay="821"/>
                                          </p:stCondLst>
                                        </p:cTn>
                                        <p:tgtEl>
                                          <p:spTgt spid="5"/>
                                        </p:tgtEl>
                                      </p:cBhvr>
                                      <p:to x="100000" y="90000"/>
                                    </p:animScale>
                                    <p:animScale>
                                      <p:cBhvr>
                                        <p:cTn id="18" dur="83" decel="50000">
                                          <p:stCondLst>
                                            <p:cond delay="834"/>
                                          </p:stCondLst>
                                        </p:cTn>
                                        <p:tgtEl>
                                          <p:spTgt spid="5"/>
                                        </p:tgtEl>
                                      </p:cBhvr>
                                      <p:to x="100000" y="100000"/>
                                    </p:animScale>
                                    <p:animScale>
                                      <p:cBhvr>
                                        <p:cTn id="19" dur="13">
                                          <p:stCondLst>
                                            <p:cond delay="904"/>
                                          </p:stCondLst>
                                        </p:cTn>
                                        <p:tgtEl>
                                          <p:spTgt spid="5"/>
                                        </p:tgtEl>
                                      </p:cBhvr>
                                      <p:to x="100000" y="95000"/>
                                    </p:animScale>
                                    <p:animScale>
                                      <p:cBhvr>
                                        <p:cTn id="20" dur="83" decel="50000">
                                          <p:stCondLst>
                                            <p:cond delay="917"/>
                                          </p:stCondLst>
                                        </p:cTn>
                                        <p:tgtEl>
                                          <p:spTgt spid="5"/>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500"/>
                                        <p:tgtEl>
                                          <p:spTgt spid="6"/>
                                        </p:tgtEl>
                                      </p:cBhvr>
                                    </p:animEffect>
                                  </p:childTnLst>
                                </p:cTn>
                              </p:par>
                            </p:childTnLst>
                          </p:cTn>
                        </p:par>
                        <p:par>
                          <p:cTn id="26" fill="hold">
                            <p:stCondLst>
                              <p:cond delay="500"/>
                            </p:stCondLst>
                            <p:childTnLst>
                              <p:par>
                                <p:cTn id="27" presetID="10" presetClass="entr" presetSubtype="0" fill="hold" nodeType="afterEffect">
                                  <p:stCondLst>
                                    <p:cond delay="0"/>
                                  </p:stCondLst>
                                  <p:childTnLst>
                                    <p:set>
                                      <p:cBhvr>
                                        <p:cTn id="28" dur="1" fill="hold">
                                          <p:stCondLst>
                                            <p:cond delay="0"/>
                                          </p:stCondLst>
                                        </p:cTn>
                                        <p:tgtEl>
                                          <p:spTgt spid="6">
                                            <p:txEl>
                                              <p:pRg st="0" end="0"/>
                                            </p:txEl>
                                          </p:spTgt>
                                        </p:tgtEl>
                                        <p:attrNameLst>
                                          <p:attrName>style.visibility</p:attrName>
                                        </p:attrNameLst>
                                      </p:cBhvr>
                                      <p:to>
                                        <p:strVal val="visible"/>
                                      </p:to>
                                    </p:set>
                                    <p:animEffect transition="in" filter="fade">
                                      <p:cBhvr>
                                        <p:cTn id="29" dur="500"/>
                                        <p:tgtEl>
                                          <p:spTgt spid="6">
                                            <p:txEl>
                                              <p:pRg st="0" end="0"/>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6">
                                            <p:txEl>
                                              <p:pRg st="1" end="1"/>
                                            </p:txEl>
                                          </p:spTgt>
                                        </p:tgtEl>
                                        <p:attrNameLst>
                                          <p:attrName>style.visibility</p:attrName>
                                        </p:attrNameLst>
                                      </p:cBhvr>
                                      <p:to>
                                        <p:strVal val="visible"/>
                                      </p:to>
                                    </p:set>
                                    <p:animEffect transition="in" filter="fade">
                                      <p:cBhvr>
                                        <p:cTn id="34" dur="500"/>
                                        <p:tgtEl>
                                          <p:spTgt spid="6">
                                            <p:txEl>
                                              <p:pRg st="1" end="1"/>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6">
                                            <p:txEl>
                                              <p:pRg st="3" end="3"/>
                                            </p:txEl>
                                          </p:spTgt>
                                        </p:tgtEl>
                                        <p:attrNameLst>
                                          <p:attrName>style.visibility</p:attrName>
                                        </p:attrNameLst>
                                      </p:cBhvr>
                                      <p:to>
                                        <p:strVal val="visible"/>
                                      </p:to>
                                    </p:set>
                                    <p:animEffect transition="in" filter="fade">
                                      <p:cBhvr>
                                        <p:cTn id="39"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7A0778-E5DB-806F-1FBE-F36B9F202D43}"/>
              </a:ext>
            </a:extLst>
          </p:cNvPr>
          <p:cNvSpPr>
            <a:spLocks noGrp="1"/>
          </p:cNvSpPr>
          <p:nvPr>
            <p:ph type="title"/>
          </p:nvPr>
        </p:nvSpPr>
        <p:spPr>
          <a:xfrm>
            <a:off x="3254716" y="827106"/>
            <a:ext cx="5737859" cy="1097280"/>
          </a:xfrm>
        </p:spPr>
        <p:txBody>
          <a:bodyPr>
            <a:normAutofit/>
          </a:bodyPr>
          <a:lstStyle/>
          <a:p>
            <a:pPr algn="ctr">
              <a:lnSpc>
                <a:spcPct val="90000"/>
              </a:lnSpc>
            </a:pPr>
            <a:r>
              <a:rPr lang="en-GB" sz="3400" dirty="0"/>
              <a:t>How to avoid Plagiarism: </a:t>
            </a:r>
            <a:br>
              <a:rPr lang="en-GB" sz="3400" dirty="0"/>
            </a:br>
            <a:r>
              <a:rPr lang="en-GB" sz="3400" dirty="0"/>
              <a:t>Paraphrasing </a:t>
            </a:r>
          </a:p>
        </p:txBody>
      </p:sp>
      <p:cxnSp>
        <p:nvCxnSpPr>
          <p:cNvPr id="12" name="Straight Connector 11">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6678A05-07FE-C332-0D17-CC0D95DF4FF5}"/>
              </a:ext>
            </a:extLst>
          </p:cNvPr>
          <p:cNvSpPr>
            <a:spLocks noGrp="1"/>
          </p:cNvSpPr>
          <p:nvPr>
            <p:ph idx="1"/>
          </p:nvPr>
        </p:nvSpPr>
        <p:spPr>
          <a:xfrm>
            <a:off x="640080" y="2633236"/>
            <a:ext cx="5737860" cy="3666980"/>
          </a:xfrm>
        </p:spPr>
        <p:txBody>
          <a:bodyPr>
            <a:normAutofit/>
          </a:bodyPr>
          <a:lstStyle/>
          <a:p>
            <a:pPr marL="0" indent="0" algn="ctr">
              <a:buNone/>
            </a:pPr>
            <a:r>
              <a:rPr lang="en-GB" sz="2800" dirty="0"/>
              <a:t>Paraphrasing is the process of using original  thoughts or ideas from someone and rephrasing them in your own words (Frohman, 2020).</a:t>
            </a:r>
          </a:p>
          <a:p>
            <a:endParaRPr lang="en-GB" dirty="0"/>
          </a:p>
        </p:txBody>
      </p:sp>
      <p:pic>
        <p:nvPicPr>
          <p:cNvPr id="7" name="Graphic 6" descr="Questions">
            <a:extLst>
              <a:ext uri="{FF2B5EF4-FFF2-40B4-BE49-F238E27FC236}">
                <a16:creationId xmlns:a16="http://schemas.microsoft.com/office/drawing/2014/main" id="{ABE3F9C6-0ED9-AA4C-CA0B-D7367CAB350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5179" y="1924386"/>
            <a:ext cx="4375829" cy="4375829"/>
          </a:xfrm>
          <a:prstGeom prst="rect">
            <a:avLst/>
          </a:prstGeom>
        </p:spPr>
      </p:pic>
    </p:spTree>
    <p:extLst>
      <p:ext uri="{BB962C8B-B14F-4D97-AF65-F5344CB8AC3E}">
        <p14:creationId xmlns:p14="http://schemas.microsoft.com/office/powerpoint/2010/main" val="17034128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ECAEC1-FE36-6D7A-1A67-5D4F99309E38}"/>
              </a:ext>
            </a:extLst>
          </p:cNvPr>
          <p:cNvSpPr>
            <a:spLocks noGrp="1"/>
          </p:cNvSpPr>
          <p:nvPr>
            <p:ph type="title"/>
          </p:nvPr>
        </p:nvSpPr>
        <p:spPr>
          <a:xfrm>
            <a:off x="622936" y="2830972"/>
            <a:ext cx="2983229" cy="1136484"/>
          </a:xfrm>
        </p:spPr>
        <p:txBody>
          <a:bodyPr vert="horz" lIns="91440" tIns="45720" rIns="91440" bIns="45720" rtlCol="0" anchor="t">
            <a:normAutofit/>
          </a:bodyPr>
          <a:lstStyle/>
          <a:p>
            <a:pPr algn="ctr"/>
            <a:r>
              <a:rPr lang="en-US" sz="4400" dirty="0"/>
              <a:t>Example</a:t>
            </a:r>
          </a:p>
        </p:txBody>
      </p:sp>
      <p:pic>
        <p:nvPicPr>
          <p:cNvPr id="4" name="Content Placeholder 3">
            <a:extLst>
              <a:ext uri="{FF2B5EF4-FFF2-40B4-BE49-F238E27FC236}">
                <a16:creationId xmlns:a16="http://schemas.microsoft.com/office/drawing/2014/main" id="{464C245A-1E9A-31FF-A8E9-223BDFA82CAB}"/>
              </a:ext>
            </a:extLst>
          </p:cNvPr>
          <p:cNvPicPr>
            <a:picLocks noGrp="1" noChangeAspect="1"/>
          </p:cNvPicPr>
          <p:nvPr>
            <p:ph idx="1"/>
          </p:nvPr>
        </p:nvPicPr>
        <p:blipFill>
          <a:blip r:embed="rId2"/>
          <a:stretch>
            <a:fillRect/>
          </a:stretch>
        </p:blipFill>
        <p:spPr>
          <a:xfrm>
            <a:off x="4229100" y="1038868"/>
            <a:ext cx="7290648" cy="4720693"/>
          </a:xfrm>
          <a:prstGeom prst="rect">
            <a:avLst/>
          </a:prstGeom>
        </p:spPr>
      </p:pic>
      <p:cxnSp>
        <p:nvCxnSpPr>
          <p:cNvPr id="13" name="Straight Connector 12">
            <a:extLst>
              <a:ext uri="{FF2B5EF4-FFF2-40B4-BE49-F238E27FC236}">
                <a16:creationId xmlns:a16="http://schemas.microsoft.com/office/drawing/2014/main" id="{426B4E86-32C4-273A-1ADF-6B44243549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E3509301-8070-79F6-75CE-6D136E236662}"/>
              </a:ext>
            </a:extLst>
          </p:cNvPr>
          <p:cNvSpPr txBox="1"/>
          <p:nvPr/>
        </p:nvSpPr>
        <p:spPr>
          <a:xfrm>
            <a:off x="4929808" y="5759561"/>
            <a:ext cx="6096000" cy="369332"/>
          </a:xfrm>
          <a:prstGeom prst="rect">
            <a:avLst/>
          </a:prstGeom>
          <a:noFill/>
        </p:spPr>
        <p:txBody>
          <a:bodyPr wrap="square">
            <a:spAutoFit/>
          </a:bodyPr>
          <a:lstStyle/>
          <a:p>
            <a:pPr marL="0" indent="0" algn="ctr">
              <a:buNone/>
            </a:pPr>
            <a:r>
              <a:rPr lang="en-GB" sz="1800" dirty="0"/>
              <a:t>(Frohman, 2020, p.96)</a:t>
            </a:r>
          </a:p>
        </p:txBody>
      </p:sp>
    </p:spTree>
    <p:extLst>
      <p:ext uri="{BB962C8B-B14F-4D97-AF65-F5344CB8AC3E}">
        <p14:creationId xmlns:p14="http://schemas.microsoft.com/office/powerpoint/2010/main" val="333942914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E9875-7726-34C3-7911-9C0F4781E8D5}"/>
              </a:ext>
            </a:extLst>
          </p:cNvPr>
          <p:cNvSpPr>
            <a:spLocks noGrp="1"/>
          </p:cNvSpPr>
          <p:nvPr>
            <p:ph type="title"/>
          </p:nvPr>
        </p:nvSpPr>
        <p:spPr/>
        <p:txBody>
          <a:bodyPr/>
          <a:lstStyle/>
          <a:p>
            <a:pPr algn="ctr"/>
            <a:r>
              <a:rPr lang="en-GB" dirty="0"/>
              <a:t>Why bother? </a:t>
            </a:r>
          </a:p>
        </p:txBody>
      </p:sp>
      <p:graphicFrame>
        <p:nvGraphicFramePr>
          <p:cNvPr id="9" name="Content Placeholder 2">
            <a:extLst>
              <a:ext uri="{FF2B5EF4-FFF2-40B4-BE49-F238E27FC236}">
                <a16:creationId xmlns:a16="http://schemas.microsoft.com/office/drawing/2014/main" id="{029097A6-2875-98D2-646F-E31803992054}"/>
              </a:ext>
            </a:extLst>
          </p:cNvPr>
          <p:cNvGraphicFramePr>
            <a:graphicFrameLocks noGrp="1"/>
          </p:cNvGraphicFramePr>
          <p:nvPr>
            <p:ph idx="1"/>
          </p:nvPr>
        </p:nvGraphicFramePr>
        <p:xfrm>
          <a:off x="640080" y="2633472"/>
          <a:ext cx="10890928" cy="35661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220471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F9D9D0-AAEA-3B72-CBD3-A1C90C6988DE}"/>
              </a:ext>
            </a:extLst>
          </p:cNvPr>
          <p:cNvSpPr>
            <a:spLocks noGrp="1"/>
          </p:cNvSpPr>
          <p:nvPr>
            <p:ph type="title"/>
          </p:nvPr>
        </p:nvSpPr>
        <p:spPr>
          <a:xfrm>
            <a:off x="5496821" y="1371600"/>
            <a:ext cx="6034187" cy="1097280"/>
          </a:xfrm>
        </p:spPr>
        <p:txBody>
          <a:bodyPr>
            <a:normAutofit/>
          </a:bodyPr>
          <a:lstStyle/>
          <a:p>
            <a:r>
              <a:rPr lang="en-GB" dirty="0"/>
              <a:t>How do you Paraphrase </a:t>
            </a:r>
            <a:endParaRPr lang="en-GB"/>
          </a:p>
        </p:txBody>
      </p:sp>
      <p:pic>
        <p:nvPicPr>
          <p:cNvPr id="5" name="Picture 4" descr="Different colored question marks">
            <a:extLst>
              <a:ext uri="{FF2B5EF4-FFF2-40B4-BE49-F238E27FC236}">
                <a16:creationId xmlns:a16="http://schemas.microsoft.com/office/drawing/2014/main" id="{F86AEBE6-6CF7-D82E-FF7C-9B4BA49244D9}"/>
              </a:ext>
            </a:extLst>
          </p:cNvPr>
          <p:cNvPicPr>
            <a:picLocks noChangeAspect="1"/>
          </p:cNvPicPr>
          <p:nvPr/>
        </p:nvPicPr>
        <p:blipFill>
          <a:blip r:embed="rId2"/>
          <a:srcRect l="28385" r="31770"/>
          <a:stretch>
            <a:fillRect/>
          </a:stretch>
        </p:blipFill>
        <p:spPr>
          <a:xfrm>
            <a:off x="20" y="10"/>
            <a:ext cx="4857871" cy="6857990"/>
          </a:xfrm>
          <a:prstGeom prst="rect">
            <a:avLst/>
          </a:prstGeom>
        </p:spPr>
      </p:pic>
      <p:cxnSp>
        <p:nvCxnSpPr>
          <p:cNvPr id="11" name="Straight Connector 10">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71AD54F-B161-8207-73EA-B6C0B8CC9F7B}"/>
              </a:ext>
            </a:extLst>
          </p:cNvPr>
          <p:cNvSpPr>
            <a:spLocks noGrp="1"/>
          </p:cNvSpPr>
          <p:nvPr>
            <p:ph idx="1"/>
          </p:nvPr>
        </p:nvSpPr>
        <p:spPr>
          <a:xfrm>
            <a:off x="4857891" y="2633236"/>
            <a:ext cx="7214839" cy="4224764"/>
          </a:xfrm>
        </p:spPr>
        <p:txBody>
          <a:bodyPr>
            <a:normAutofit/>
          </a:bodyPr>
          <a:lstStyle/>
          <a:p>
            <a:pPr marL="0" indent="0">
              <a:buNone/>
            </a:pPr>
            <a:r>
              <a:rPr lang="en-GB" dirty="0" err="1"/>
              <a:t>Froham</a:t>
            </a:r>
            <a:r>
              <a:rPr lang="en-GB" dirty="0"/>
              <a:t> (2020) suggests the follow 4 step process: </a:t>
            </a:r>
          </a:p>
          <a:p>
            <a:pPr marL="514350" indent="-514350">
              <a:buAutoNum type="arabicParenR"/>
            </a:pPr>
            <a:r>
              <a:rPr lang="en-GB" dirty="0"/>
              <a:t>Read text multiple times</a:t>
            </a:r>
          </a:p>
          <a:p>
            <a:pPr marL="514350" indent="-514350">
              <a:buAutoNum type="arabicParenR"/>
            </a:pPr>
            <a:r>
              <a:rPr lang="en-GB" dirty="0"/>
              <a:t>Rearrange ideas or make new sentence structures (do not look at text)</a:t>
            </a:r>
          </a:p>
          <a:p>
            <a:pPr marL="514350" indent="-514350">
              <a:buAutoNum type="arabicParenR"/>
            </a:pPr>
            <a:r>
              <a:rPr lang="en-GB" dirty="0"/>
              <a:t>Review and compare to original text </a:t>
            </a:r>
          </a:p>
          <a:p>
            <a:pPr marL="514350" indent="-514350">
              <a:buAutoNum type="arabicParenR"/>
            </a:pPr>
            <a:r>
              <a:rPr lang="en-GB" dirty="0"/>
              <a:t>Add citations </a:t>
            </a:r>
          </a:p>
          <a:p>
            <a:pPr marL="514350" indent="-514350">
              <a:buAutoNum type="arabicParenR"/>
            </a:pPr>
            <a:endParaRPr lang="en-GB" dirty="0"/>
          </a:p>
        </p:txBody>
      </p:sp>
    </p:spTree>
    <p:extLst>
      <p:ext uri="{BB962C8B-B14F-4D97-AF65-F5344CB8AC3E}">
        <p14:creationId xmlns:p14="http://schemas.microsoft.com/office/powerpoint/2010/main" val="337036768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EFC2F-C506-0A15-6398-B050D2365135}"/>
              </a:ext>
            </a:extLst>
          </p:cNvPr>
          <p:cNvSpPr>
            <a:spLocks noGrp="1"/>
          </p:cNvSpPr>
          <p:nvPr>
            <p:ph type="title"/>
          </p:nvPr>
        </p:nvSpPr>
        <p:spPr>
          <a:xfrm>
            <a:off x="640216" y="0"/>
            <a:ext cx="10890929" cy="1097280"/>
          </a:xfrm>
        </p:spPr>
        <p:txBody>
          <a:bodyPr/>
          <a:lstStyle/>
          <a:p>
            <a:pPr algn="ctr"/>
            <a:r>
              <a:rPr lang="en-GB" dirty="0"/>
              <a:t>Activity 1</a:t>
            </a:r>
          </a:p>
        </p:txBody>
      </p:sp>
      <p:pic>
        <p:nvPicPr>
          <p:cNvPr id="4" name="Content Placeholder 3">
            <a:extLst>
              <a:ext uri="{FF2B5EF4-FFF2-40B4-BE49-F238E27FC236}">
                <a16:creationId xmlns:a16="http://schemas.microsoft.com/office/drawing/2014/main" id="{F82B4B68-4F77-6D4F-5724-D5669B29A9B3}"/>
              </a:ext>
            </a:extLst>
          </p:cNvPr>
          <p:cNvPicPr>
            <a:picLocks noGrp="1" noChangeAspect="1"/>
          </p:cNvPicPr>
          <p:nvPr>
            <p:ph idx="1"/>
          </p:nvPr>
        </p:nvPicPr>
        <p:blipFill>
          <a:blip r:embed="rId2"/>
          <a:stretch>
            <a:fillRect/>
          </a:stretch>
        </p:blipFill>
        <p:spPr>
          <a:xfrm>
            <a:off x="2697382" y="918787"/>
            <a:ext cx="6776595" cy="5939213"/>
          </a:xfrm>
          <a:prstGeom prst="rect">
            <a:avLst/>
          </a:prstGeom>
        </p:spPr>
      </p:pic>
    </p:spTree>
    <p:extLst>
      <p:ext uri="{BB962C8B-B14F-4D97-AF65-F5344CB8AC3E}">
        <p14:creationId xmlns:p14="http://schemas.microsoft.com/office/powerpoint/2010/main" val="345402179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9D1809-5F8A-83E2-4CE6-A2D15CB197FD}"/>
              </a:ext>
            </a:extLst>
          </p:cNvPr>
          <p:cNvSpPr>
            <a:spLocks noGrp="1"/>
          </p:cNvSpPr>
          <p:nvPr>
            <p:ph type="title"/>
          </p:nvPr>
        </p:nvSpPr>
        <p:spPr>
          <a:xfrm>
            <a:off x="0" y="3117241"/>
            <a:ext cx="3291840" cy="894910"/>
          </a:xfrm>
        </p:spPr>
        <p:txBody>
          <a:bodyPr vert="horz" lIns="91440" tIns="45720" rIns="91440" bIns="45720" rtlCol="0" anchor="t">
            <a:normAutofit/>
          </a:bodyPr>
          <a:lstStyle/>
          <a:p>
            <a:pPr algn="ctr"/>
            <a:r>
              <a:rPr lang="en-US" sz="4400" dirty="0"/>
              <a:t>Activity 2</a:t>
            </a:r>
          </a:p>
        </p:txBody>
      </p:sp>
      <p:cxnSp>
        <p:nvCxnSpPr>
          <p:cNvPr id="14" name="Straight Connector 13">
            <a:extLst>
              <a:ext uri="{FF2B5EF4-FFF2-40B4-BE49-F238E27FC236}">
                <a16:creationId xmlns:a16="http://schemas.microsoft.com/office/drawing/2014/main" id="{59D7B6BE-A4E0-4483-BEC5-493AC3E5D2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4596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53923EC2-8E87-445E-5478-E68C70556F30}"/>
              </a:ext>
            </a:extLst>
          </p:cNvPr>
          <p:cNvPicPr>
            <a:picLocks noChangeAspect="1"/>
          </p:cNvPicPr>
          <p:nvPr/>
        </p:nvPicPr>
        <p:blipFill>
          <a:blip r:embed="rId3"/>
          <a:stretch>
            <a:fillRect/>
          </a:stretch>
        </p:blipFill>
        <p:spPr>
          <a:xfrm>
            <a:off x="3207815" y="1"/>
            <a:ext cx="8984185" cy="6858000"/>
          </a:xfrm>
          <a:prstGeom prst="rect">
            <a:avLst/>
          </a:prstGeom>
        </p:spPr>
      </p:pic>
    </p:spTree>
    <p:extLst>
      <p:ext uri="{BB962C8B-B14F-4D97-AF65-F5344CB8AC3E}">
        <p14:creationId xmlns:p14="http://schemas.microsoft.com/office/powerpoint/2010/main" val="172152734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7F0DFB-3EBD-8135-591B-CCFFD25F15A1}"/>
              </a:ext>
            </a:extLst>
          </p:cNvPr>
          <p:cNvSpPr>
            <a:spLocks noGrp="1"/>
          </p:cNvSpPr>
          <p:nvPr>
            <p:ph type="title"/>
          </p:nvPr>
        </p:nvSpPr>
        <p:spPr>
          <a:xfrm>
            <a:off x="573619" y="2605685"/>
            <a:ext cx="2983229" cy="1587057"/>
          </a:xfrm>
        </p:spPr>
        <p:txBody>
          <a:bodyPr vert="horz" lIns="91440" tIns="45720" rIns="91440" bIns="45720" rtlCol="0" anchor="t">
            <a:normAutofit/>
          </a:bodyPr>
          <a:lstStyle/>
          <a:p>
            <a:pPr algn="ctr"/>
            <a:r>
              <a:rPr lang="en-US" sz="4400" dirty="0"/>
              <a:t>Correct Answer</a:t>
            </a:r>
          </a:p>
        </p:txBody>
      </p:sp>
      <p:pic>
        <p:nvPicPr>
          <p:cNvPr id="4" name="Content Placeholder 4" descr="A close-up of a paper&#10;&#10;AI-generated content may be incorrect.">
            <a:extLst>
              <a:ext uri="{FF2B5EF4-FFF2-40B4-BE49-F238E27FC236}">
                <a16:creationId xmlns:a16="http://schemas.microsoft.com/office/drawing/2014/main" id="{DD454EE2-1BD0-573C-5788-D768D6D2CB16}"/>
              </a:ext>
            </a:extLst>
          </p:cNvPr>
          <p:cNvPicPr>
            <a:picLocks noChangeAspect="1"/>
          </p:cNvPicPr>
          <p:nvPr/>
        </p:nvPicPr>
        <p:blipFill>
          <a:blip r:embed="rId2"/>
          <a:stretch>
            <a:fillRect/>
          </a:stretch>
        </p:blipFill>
        <p:spPr>
          <a:xfrm>
            <a:off x="4229100" y="1968425"/>
            <a:ext cx="7290648" cy="2861579"/>
          </a:xfrm>
          <a:prstGeom prst="rect">
            <a:avLst/>
          </a:prstGeom>
        </p:spPr>
      </p:pic>
      <p:cxnSp>
        <p:nvCxnSpPr>
          <p:cNvPr id="13" name="Straight Connector 12">
            <a:extLst>
              <a:ext uri="{FF2B5EF4-FFF2-40B4-BE49-F238E27FC236}">
                <a16:creationId xmlns:a16="http://schemas.microsoft.com/office/drawing/2014/main" id="{426B4E86-32C4-273A-1ADF-6B44243549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632260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79B55-6B45-6A73-8F76-7D89B63F4C88}"/>
              </a:ext>
            </a:extLst>
          </p:cNvPr>
          <p:cNvSpPr>
            <a:spLocks noGrp="1"/>
          </p:cNvSpPr>
          <p:nvPr>
            <p:ph type="title"/>
          </p:nvPr>
        </p:nvSpPr>
        <p:spPr>
          <a:xfrm>
            <a:off x="1806270" y="1371601"/>
            <a:ext cx="2593451" cy="1097280"/>
          </a:xfrm>
        </p:spPr>
        <p:txBody>
          <a:bodyPr/>
          <a:lstStyle/>
          <a:p>
            <a:r>
              <a:rPr lang="en-GB" dirty="0"/>
              <a:t>Activity 3 </a:t>
            </a:r>
          </a:p>
        </p:txBody>
      </p:sp>
      <p:sp>
        <p:nvSpPr>
          <p:cNvPr id="3" name="Content Placeholder 2">
            <a:extLst>
              <a:ext uri="{FF2B5EF4-FFF2-40B4-BE49-F238E27FC236}">
                <a16:creationId xmlns:a16="http://schemas.microsoft.com/office/drawing/2014/main" id="{E3934149-43F8-A1D4-045B-2C0374DE623F}"/>
              </a:ext>
            </a:extLst>
          </p:cNvPr>
          <p:cNvSpPr>
            <a:spLocks noGrp="1"/>
          </p:cNvSpPr>
          <p:nvPr>
            <p:ph idx="1"/>
          </p:nvPr>
        </p:nvSpPr>
        <p:spPr>
          <a:xfrm>
            <a:off x="0" y="3017785"/>
            <a:ext cx="5455920" cy="3566160"/>
          </a:xfrm>
        </p:spPr>
        <p:txBody>
          <a:bodyPr/>
          <a:lstStyle/>
          <a:p>
            <a:pPr algn="ctr"/>
            <a:r>
              <a:rPr lang="en-GB" dirty="0"/>
              <a:t>Using the original statement, try and paraphrase the text. </a:t>
            </a:r>
          </a:p>
        </p:txBody>
      </p:sp>
      <p:pic>
        <p:nvPicPr>
          <p:cNvPr id="4" name="Picture 3">
            <a:extLst>
              <a:ext uri="{FF2B5EF4-FFF2-40B4-BE49-F238E27FC236}">
                <a16:creationId xmlns:a16="http://schemas.microsoft.com/office/drawing/2014/main" id="{369F459A-0E04-9C83-5AB8-CDE07A56B8A4}"/>
              </a:ext>
            </a:extLst>
          </p:cNvPr>
          <p:cNvPicPr>
            <a:picLocks noChangeAspect="1"/>
          </p:cNvPicPr>
          <p:nvPr/>
        </p:nvPicPr>
        <p:blipFill>
          <a:blip r:embed="rId2"/>
          <a:stretch>
            <a:fillRect/>
          </a:stretch>
        </p:blipFill>
        <p:spPr>
          <a:xfrm>
            <a:off x="5317008" y="0"/>
            <a:ext cx="6874992" cy="6858000"/>
          </a:xfrm>
          <a:prstGeom prst="rect">
            <a:avLst/>
          </a:prstGeom>
        </p:spPr>
      </p:pic>
    </p:spTree>
    <p:extLst>
      <p:ext uri="{BB962C8B-B14F-4D97-AF65-F5344CB8AC3E}">
        <p14:creationId xmlns:p14="http://schemas.microsoft.com/office/powerpoint/2010/main" val="332181145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 early morning coffee with bread and a newspaper on top of the table">
            <a:extLst>
              <a:ext uri="{FF2B5EF4-FFF2-40B4-BE49-F238E27FC236}">
                <a16:creationId xmlns:a16="http://schemas.microsoft.com/office/drawing/2014/main" id="{3870708B-58C5-B790-4952-FCEDFCB4016F}"/>
              </a:ext>
            </a:extLst>
          </p:cNvPr>
          <p:cNvPicPr>
            <a:picLocks noChangeAspect="1"/>
          </p:cNvPicPr>
          <p:nvPr/>
        </p:nvPicPr>
        <p:blipFill>
          <a:blip r:embed="rId3"/>
          <a:srcRect t="9001" b="6730"/>
          <a:stretch>
            <a:fillRect/>
          </a:stretch>
        </p:blipFill>
        <p:spPr>
          <a:xfrm>
            <a:off x="20" y="10"/>
            <a:ext cx="12191979" cy="6857989"/>
          </a:xfrm>
          <a:prstGeom prst="rect">
            <a:avLst/>
          </a:prstGeom>
        </p:spPr>
      </p:pic>
      <p:sp>
        <p:nvSpPr>
          <p:cNvPr id="13" name="Rectangle 12">
            <a:extLst>
              <a:ext uri="{FF2B5EF4-FFF2-40B4-BE49-F238E27FC236}">
                <a16:creationId xmlns:a16="http://schemas.microsoft.com/office/drawing/2014/main" id="{9E9D00D9-C4F5-471E-BE2C-126CB112A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EA5DCD-0027-6E39-A34F-B83B5B041756}"/>
              </a:ext>
            </a:extLst>
          </p:cNvPr>
          <p:cNvSpPr>
            <a:spLocks noGrp="1"/>
          </p:cNvSpPr>
          <p:nvPr>
            <p:ph type="title"/>
          </p:nvPr>
        </p:nvSpPr>
        <p:spPr>
          <a:xfrm>
            <a:off x="640080" y="914400"/>
            <a:ext cx="4892948" cy="3427867"/>
          </a:xfrm>
        </p:spPr>
        <p:txBody>
          <a:bodyPr vert="horz" lIns="91440" tIns="45720" rIns="91440" bIns="45720" rtlCol="0" anchor="t">
            <a:normAutofit/>
          </a:bodyPr>
          <a:lstStyle/>
          <a:p>
            <a:r>
              <a:rPr lang="en-US" sz="5400" b="1" kern="1200" dirty="0">
                <a:solidFill>
                  <a:srgbClr val="FFFFFF"/>
                </a:solidFill>
                <a:latin typeface="+mj-lt"/>
                <a:ea typeface="+mj-ea"/>
                <a:cs typeface="+mj-cs"/>
              </a:rPr>
              <a:t>Break Time </a:t>
            </a:r>
          </a:p>
        </p:txBody>
      </p:sp>
      <p:cxnSp>
        <p:nvCxnSpPr>
          <p:cNvPr id="15" name="Straight Connector 14">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20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5632344"/>
      </p:ext>
    </p:extLst>
  </p:cSld>
  <p:clrMapOvr>
    <a:overrideClrMapping bg1="dk1" tx1="lt1" bg2="dk2" tx2="lt2" accent1="accent1" accent2="accent2" accent3="accent3" accent4="accent4" accent5="accent5" accent6="accent6" hlink="hlink" folHlink="folHlink"/>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B97639-AC59-7077-8F0F-7E5541E21CF3}"/>
              </a:ext>
            </a:extLst>
          </p:cNvPr>
          <p:cNvSpPr>
            <a:spLocks noGrp="1"/>
          </p:cNvSpPr>
          <p:nvPr>
            <p:ph type="title"/>
          </p:nvPr>
        </p:nvSpPr>
        <p:spPr>
          <a:xfrm>
            <a:off x="2580442" y="4474103"/>
            <a:ext cx="7031117" cy="933905"/>
          </a:xfrm>
        </p:spPr>
        <p:txBody>
          <a:bodyPr vert="horz" lIns="91440" tIns="45720" rIns="91440" bIns="45720" rtlCol="0" anchor="b">
            <a:normAutofit/>
          </a:bodyPr>
          <a:lstStyle/>
          <a:p>
            <a:pPr algn="ctr"/>
            <a:r>
              <a:rPr lang="en-US" sz="4400" dirty="0"/>
              <a:t>Part 4: Referencing </a:t>
            </a:r>
          </a:p>
        </p:txBody>
      </p:sp>
      <p:pic>
        <p:nvPicPr>
          <p:cNvPr id="7" name="Graphic 6" descr="Books">
            <a:extLst>
              <a:ext uri="{FF2B5EF4-FFF2-40B4-BE49-F238E27FC236}">
                <a16:creationId xmlns:a16="http://schemas.microsoft.com/office/drawing/2014/main" id="{EA3D5392-50BB-B48A-B496-D51C4A43C92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146210" y="409300"/>
            <a:ext cx="3899580" cy="3899580"/>
          </a:xfrm>
          <a:prstGeom prst="rect">
            <a:avLst/>
          </a:prstGeom>
        </p:spPr>
      </p:pic>
      <p:cxnSp>
        <p:nvCxnSpPr>
          <p:cNvPr id="14" name="Straight Connector 13">
            <a:extLst>
              <a:ext uri="{FF2B5EF4-FFF2-40B4-BE49-F238E27FC236}">
                <a16:creationId xmlns:a16="http://schemas.microsoft.com/office/drawing/2014/main" id="{503FCC9E-47A2-69B7-68E7-7FA95EAD53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1680" y="5662526"/>
            <a:ext cx="548640"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615022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a:xfrm>
            <a:off x="1564935" y="106681"/>
            <a:ext cx="10890929" cy="1097280"/>
          </a:xfrm>
        </p:spPr>
        <p:txBody>
          <a:bodyPr/>
          <a:lstStyle/>
          <a:p>
            <a:pPr algn="ctr" eaLnBrk="1" hangingPunct="1"/>
            <a:r>
              <a:rPr lang="en-GB" altLang="en-US" b="1" dirty="0"/>
              <a:t>Referencing in Context</a:t>
            </a:r>
          </a:p>
        </p:txBody>
      </p:sp>
      <p:sp>
        <p:nvSpPr>
          <p:cNvPr id="1028" name="Rectangle 3"/>
          <p:cNvSpPr>
            <a:spLocks noGrp="1" noChangeArrowheads="1"/>
          </p:cNvSpPr>
          <p:nvPr>
            <p:ph type="body" idx="1"/>
          </p:nvPr>
        </p:nvSpPr>
        <p:spPr/>
        <p:txBody>
          <a:bodyPr/>
          <a:lstStyle/>
          <a:p>
            <a:pPr eaLnBrk="1" hangingPunct="1"/>
            <a:endParaRPr lang="en-GB" altLang="en-US" sz="3600"/>
          </a:p>
          <a:p>
            <a:pPr eaLnBrk="1" hangingPunct="1">
              <a:buFont typeface="Wingdings" pitchFamily="2" charset="2"/>
              <a:buNone/>
            </a:pPr>
            <a:endParaRPr lang="en-GB" altLang="en-US" sz="4800" b="1"/>
          </a:p>
        </p:txBody>
      </p:sp>
      <p:graphicFrame>
        <p:nvGraphicFramePr>
          <p:cNvPr id="1026" name="Object 4"/>
          <p:cNvGraphicFramePr>
            <a:graphicFrameLocks noChangeAspect="1"/>
          </p:cNvGraphicFramePr>
          <p:nvPr/>
        </p:nvGraphicFramePr>
        <p:xfrm>
          <a:off x="2351089" y="1844676"/>
          <a:ext cx="1069975" cy="1096963"/>
        </p:xfrm>
        <a:graphic>
          <a:graphicData uri="http://schemas.openxmlformats.org/presentationml/2006/ole">
            <mc:AlternateContent xmlns:mc="http://schemas.openxmlformats.org/markup-compatibility/2006">
              <mc:Choice xmlns:v="urn:schemas-microsoft-com:vml" Requires="v">
                <p:oleObj name="Picture" r:id="rId2" imgW="972463" imgH="1000787" progId="Word.Picture.8">
                  <p:embed/>
                </p:oleObj>
              </mc:Choice>
              <mc:Fallback>
                <p:oleObj name="Picture" r:id="rId2" imgW="972463" imgH="1000787" progId="Word.Picture.8">
                  <p:embed/>
                  <p:pic>
                    <p:nvPicPr>
                      <p:cNvPr id="1026" name="Object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1089" y="1844676"/>
                        <a:ext cx="1069975" cy="1096963"/>
                      </a:xfrm>
                      <a:prstGeom prst="rect">
                        <a:avLst/>
                      </a:prstGeom>
                      <a:solidFill>
                        <a:schemeClr val="hlink"/>
                      </a:solidFill>
                      <a:ln w="9525">
                        <a:solidFill>
                          <a:srgbClr val="000000"/>
                        </a:solidFill>
                        <a:miter lim="800000"/>
                        <a:headEnd/>
                        <a:tailEnd/>
                      </a:ln>
                    </p:spPr>
                  </p:pic>
                </p:oleObj>
              </mc:Fallback>
            </mc:AlternateContent>
          </a:graphicData>
        </a:graphic>
      </p:graphicFrame>
      <p:pic>
        <p:nvPicPr>
          <p:cNvPr id="1029" name="Picture 5" descr="journal article"/>
          <p:cNvPicPr>
            <a:picLocks noChangeAspect="1" noChangeArrowheads="1"/>
          </p:cNvPicPr>
          <p:nvPr/>
        </p:nvPicPr>
        <p:blipFill>
          <a:blip r:embed="rId4" r:link="rId5" cstate="print"/>
          <a:srcRect/>
          <a:stretch>
            <a:fillRect/>
          </a:stretch>
        </p:blipFill>
        <p:spPr bwMode="auto">
          <a:xfrm>
            <a:off x="2424114" y="3213101"/>
            <a:ext cx="1011237" cy="1096963"/>
          </a:xfrm>
          <a:prstGeom prst="rect">
            <a:avLst/>
          </a:prstGeom>
          <a:noFill/>
          <a:ln w="9525">
            <a:solidFill>
              <a:srgbClr val="000000"/>
            </a:solidFill>
            <a:miter lim="800000"/>
            <a:headEnd/>
            <a:tailEnd/>
          </a:ln>
        </p:spPr>
      </p:pic>
      <p:pic>
        <p:nvPicPr>
          <p:cNvPr id="1030" name="Picture 6" descr="web page"/>
          <p:cNvPicPr>
            <a:picLocks noChangeAspect="1" noChangeArrowheads="1"/>
          </p:cNvPicPr>
          <p:nvPr/>
        </p:nvPicPr>
        <p:blipFill>
          <a:blip r:embed="rId6" r:link="rId7" cstate="print"/>
          <a:srcRect/>
          <a:stretch>
            <a:fillRect/>
          </a:stretch>
        </p:blipFill>
        <p:spPr bwMode="auto">
          <a:xfrm>
            <a:off x="2424113" y="4652963"/>
            <a:ext cx="1054100" cy="1308100"/>
          </a:xfrm>
          <a:prstGeom prst="rect">
            <a:avLst/>
          </a:prstGeom>
          <a:noFill/>
          <a:ln w="9525">
            <a:solidFill>
              <a:srgbClr val="000000"/>
            </a:solidFill>
            <a:miter lim="800000"/>
            <a:headEnd/>
            <a:tailEnd/>
          </a:ln>
        </p:spPr>
      </p:pic>
      <p:sp>
        <p:nvSpPr>
          <p:cNvPr id="1031" name="Oval 7"/>
          <p:cNvSpPr>
            <a:spLocks noChangeArrowheads="1"/>
          </p:cNvSpPr>
          <p:nvPr/>
        </p:nvSpPr>
        <p:spPr bwMode="auto">
          <a:xfrm>
            <a:off x="3886200" y="2971800"/>
            <a:ext cx="1905000" cy="1295400"/>
          </a:xfrm>
          <a:prstGeom prst="ellipse">
            <a:avLst/>
          </a:prstGeom>
          <a:solidFill>
            <a:schemeClr val="accent1"/>
          </a:solidFill>
          <a:ln w="9525">
            <a:solidFill>
              <a:schemeClr val="tx1"/>
            </a:solidFill>
            <a:round/>
            <a:headEnd/>
            <a:tailEnd/>
          </a:ln>
        </p:spPr>
        <p:txBody>
          <a:bodyPr wrap="none" anchor="ctr"/>
          <a:lstStyle/>
          <a:p>
            <a:endParaRPr lang="en-GB" altLang="en-US"/>
          </a:p>
        </p:txBody>
      </p:sp>
      <p:sp>
        <p:nvSpPr>
          <p:cNvPr id="1032" name="Text Box 8"/>
          <p:cNvSpPr txBox="1">
            <a:spLocks noChangeArrowheads="1"/>
          </p:cNvSpPr>
          <p:nvPr/>
        </p:nvSpPr>
        <p:spPr bwMode="auto">
          <a:xfrm>
            <a:off x="3810000" y="3124200"/>
            <a:ext cx="1981200" cy="762000"/>
          </a:xfrm>
          <a:prstGeom prst="rect">
            <a:avLst/>
          </a:prstGeom>
          <a:noFill/>
          <a:ln w="9525">
            <a:noFill/>
            <a:miter lim="800000"/>
            <a:headEnd/>
            <a:tailEnd/>
          </a:ln>
        </p:spPr>
        <p:txBody>
          <a:bodyPr>
            <a:spAutoFit/>
          </a:bodyPr>
          <a:lstStyle/>
          <a:p>
            <a:pPr algn="ctr">
              <a:spcBef>
                <a:spcPct val="50000"/>
              </a:spcBef>
            </a:pPr>
            <a:r>
              <a:rPr lang="en-GB" altLang="en-US" sz="2200">
                <a:solidFill>
                  <a:srgbClr val="FFFFFF"/>
                </a:solidFill>
                <a:latin typeface="Comic Sans MS" pitchFamily="66" charset="0"/>
              </a:rPr>
              <a:t>Read and Take Notes</a:t>
            </a:r>
            <a:endParaRPr lang="en-GB" altLang="en-US" sz="2200">
              <a:latin typeface="Times New Roman" pitchFamily="18" charset="0"/>
            </a:endParaRPr>
          </a:p>
        </p:txBody>
      </p:sp>
      <p:sp>
        <p:nvSpPr>
          <p:cNvPr id="1033" name="Line 9"/>
          <p:cNvSpPr>
            <a:spLocks noChangeShapeType="1"/>
          </p:cNvSpPr>
          <p:nvPr/>
        </p:nvSpPr>
        <p:spPr bwMode="auto">
          <a:xfrm>
            <a:off x="3505200" y="2286000"/>
            <a:ext cx="838200" cy="609600"/>
          </a:xfrm>
          <a:prstGeom prst="line">
            <a:avLst/>
          </a:prstGeom>
          <a:noFill/>
          <a:ln w="28575">
            <a:solidFill>
              <a:schemeClr val="tx1"/>
            </a:solidFill>
            <a:round/>
            <a:headEnd/>
            <a:tailEnd type="triangle" w="med" len="med"/>
          </a:ln>
        </p:spPr>
        <p:txBody>
          <a:bodyPr wrap="none" anchor="ctr"/>
          <a:lstStyle/>
          <a:p>
            <a:endParaRPr lang="en-GB"/>
          </a:p>
        </p:txBody>
      </p:sp>
      <p:sp>
        <p:nvSpPr>
          <p:cNvPr id="1034" name="Line 10"/>
          <p:cNvSpPr>
            <a:spLocks noChangeShapeType="1"/>
          </p:cNvSpPr>
          <p:nvPr/>
        </p:nvSpPr>
        <p:spPr bwMode="auto">
          <a:xfrm flipV="1">
            <a:off x="3505200" y="3657600"/>
            <a:ext cx="381000" cy="0"/>
          </a:xfrm>
          <a:prstGeom prst="line">
            <a:avLst/>
          </a:prstGeom>
          <a:noFill/>
          <a:ln w="28575">
            <a:solidFill>
              <a:schemeClr val="tx1"/>
            </a:solidFill>
            <a:round/>
            <a:headEnd/>
            <a:tailEnd type="triangle" w="med" len="med"/>
          </a:ln>
        </p:spPr>
        <p:txBody>
          <a:bodyPr wrap="none" anchor="ctr"/>
          <a:lstStyle/>
          <a:p>
            <a:endParaRPr lang="en-GB"/>
          </a:p>
        </p:txBody>
      </p:sp>
      <p:sp>
        <p:nvSpPr>
          <p:cNvPr id="1035" name="Line 11"/>
          <p:cNvSpPr>
            <a:spLocks noChangeShapeType="1"/>
          </p:cNvSpPr>
          <p:nvPr/>
        </p:nvSpPr>
        <p:spPr bwMode="auto">
          <a:xfrm flipV="1">
            <a:off x="3581400" y="4267200"/>
            <a:ext cx="762000" cy="1066800"/>
          </a:xfrm>
          <a:prstGeom prst="line">
            <a:avLst/>
          </a:prstGeom>
          <a:noFill/>
          <a:ln w="28575">
            <a:solidFill>
              <a:schemeClr val="tx1"/>
            </a:solidFill>
            <a:round/>
            <a:headEnd/>
            <a:tailEnd type="triangle" w="med" len="med"/>
          </a:ln>
        </p:spPr>
        <p:txBody>
          <a:bodyPr wrap="none" anchor="ctr"/>
          <a:lstStyle/>
          <a:p>
            <a:endParaRPr lang="en-GB"/>
          </a:p>
        </p:txBody>
      </p:sp>
      <p:sp>
        <p:nvSpPr>
          <p:cNvPr id="1036" name="Rectangle 12"/>
          <p:cNvSpPr>
            <a:spLocks noChangeArrowheads="1"/>
          </p:cNvSpPr>
          <p:nvPr/>
        </p:nvSpPr>
        <p:spPr bwMode="auto">
          <a:xfrm>
            <a:off x="6096000" y="1752600"/>
            <a:ext cx="1828800" cy="3962400"/>
          </a:xfrm>
          <a:prstGeom prst="rect">
            <a:avLst/>
          </a:prstGeom>
          <a:solidFill>
            <a:schemeClr val="accent1"/>
          </a:solidFill>
          <a:ln w="9525">
            <a:solidFill>
              <a:schemeClr val="tx1"/>
            </a:solidFill>
            <a:miter lim="800000"/>
            <a:headEnd/>
            <a:tailEnd/>
          </a:ln>
        </p:spPr>
        <p:txBody>
          <a:bodyPr wrap="none" anchor="ctr"/>
          <a:lstStyle/>
          <a:p>
            <a:endParaRPr lang="en-GB" altLang="en-US"/>
          </a:p>
        </p:txBody>
      </p:sp>
      <p:sp>
        <p:nvSpPr>
          <p:cNvPr id="1037" name="Text Box 13"/>
          <p:cNvSpPr txBox="1">
            <a:spLocks noChangeArrowheads="1"/>
          </p:cNvSpPr>
          <p:nvPr/>
        </p:nvSpPr>
        <p:spPr bwMode="auto">
          <a:xfrm>
            <a:off x="6172200" y="1828801"/>
            <a:ext cx="1905000" cy="1768475"/>
          </a:xfrm>
          <a:prstGeom prst="rect">
            <a:avLst/>
          </a:prstGeom>
          <a:noFill/>
          <a:ln w="9525">
            <a:noFill/>
            <a:miter lim="800000"/>
            <a:headEnd/>
            <a:tailEnd/>
          </a:ln>
        </p:spPr>
        <p:txBody>
          <a:bodyPr>
            <a:spAutoFit/>
          </a:bodyPr>
          <a:lstStyle/>
          <a:p>
            <a:pPr>
              <a:spcBef>
                <a:spcPct val="50000"/>
              </a:spcBef>
            </a:pPr>
            <a:r>
              <a:rPr lang="en-GB" altLang="en-US" sz="2000" b="1">
                <a:solidFill>
                  <a:schemeClr val="hlink"/>
                </a:solidFill>
                <a:latin typeface="Comic Sans MS" pitchFamily="66" charset="0"/>
              </a:rPr>
              <a:t>Assignment </a:t>
            </a:r>
          </a:p>
          <a:p>
            <a:pPr>
              <a:spcBef>
                <a:spcPct val="50000"/>
              </a:spcBef>
            </a:pPr>
            <a:r>
              <a:rPr lang="en-GB" altLang="en-US" sz="2000">
                <a:solidFill>
                  <a:srgbClr val="FFFFFF"/>
                </a:solidFill>
                <a:latin typeface="Comic Sans MS" pitchFamily="66" charset="0"/>
              </a:rPr>
              <a:t>Evidence to support your ideas or argument</a:t>
            </a:r>
            <a:endParaRPr lang="en-GB" altLang="en-US" sz="2200">
              <a:latin typeface="Times New Roman" pitchFamily="18" charset="0"/>
            </a:endParaRPr>
          </a:p>
        </p:txBody>
      </p:sp>
      <p:sp>
        <p:nvSpPr>
          <p:cNvPr id="1038" name="Text Box 14"/>
          <p:cNvSpPr txBox="1">
            <a:spLocks noChangeArrowheads="1"/>
          </p:cNvSpPr>
          <p:nvPr/>
        </p:nvSpPr>
        <p:spPr bwMode="auto">
          <a:xfrm>
            <a:off x="6096000" y="3962401"/>
            <a:ext cx="1828800" cy="1186863"/>
          </a:xfrm>
          <a:prstGeom prst="rect">
            <a:avLst/>
          </a:prstGeom>
          <a:noFill/>
          <a:ln w="9525">
            <a:noFill/>
            <a:miter lim="800000"/>
            <a:headEnd/>
            <a:tailEnd/>
          </a:ln>
        </p:spPr>
        <p:txBody>
          <a:bodyPr>
            <a:spAutoFit/>
          </a:bodyPr>
          <a:lstStyle/>
          <a:p>
            <a:pPr>
              <a:spcBef>
                <a:spcPct val="50000"/>
              </a:spcBef>
              <a:buClr>
                <a:schemeClr val="folHlink"/>
              </a:buClr>
              <a:buFontTx/>
              <a:buChar char="•"/>
            </a:pPr>
            <a:r>
              <a:rPr lang="en-GB" altLang="en-US" sz="2000" b="1">
                <a:latin typeface="Times New Roman" pitchFamily="18" charset="0"/>
              </a:rPr>
              <a:t>   </a:t>
            </a:r>
            <a:r>
              <a:rPr lang="en-GB" altLang="en-US" sz="2000">
                <a:solidFill>
                  <a:srgbClr val="FFFFFF"/>
                </a:solidFill>
                <a:latin typeface="Comic Sans MS" pitchFamily="66" charset="0"/>
              </a:rPr>
              <a:t>Paraphrase</a:t>
            </a:r>
          </a:p>
          <a:p>
            <a:pPr>
              <a:spcBef>
                <a:spcPct val="50000"/>
              </a:spcBef>
              <a:buClr>
                <a:schemeClr val="folHlink"/>
              </a:buClr>
              <a:buFontTx/>
              <a:buChar char="•"/>
            </a:pPr>
            <a:r>
              <a:rPr lang="en-GB" altLang="en-US" sz="2000">
                <a:solidFill>
                  <a:srgbClr val="FFFFFF"/>
                </a:solidFill>
                <a:latin typeface="Comic Sans MS" pitchFamily="66" charset="0"/>
              </a:rPr>
              <a:t>  Direct </a:t>
            </a:r>
          </a:p>
          <a:p>
            <a:pPr>
              <a:lnSpc>
                <a:spcPct val="20000"/>
              </a:lnSpc>
              <a:spcBef>
                <a:spcPct val="50000"/>
              </a:spcBef>
              <a:buClr>
                <a:schemeClr val="folHlink"/>
              </a:buClr>
            </a:pPr>
            <a:r>
              <a:rPr lang="en-GB" altLang="en-US" sz="2000">
                <a:solidFill>
                  <a:srgbClr val="FFFFFF"/>
                </a:solidFill>
                <a:latin typeface="Comic Sans MS" pitchFamily="66" charset="0"/>
              </a:rPr>
              <a:t>   quote</a:t>
            </a:r>
            <a:r>
              <a:rPr lang="en-GB" altLang="en-US" sz="2000" b="1">
                <a:solidFill>
                  <a:srgbClr val="FFFFFF"/>
                </a:solidFill>
                <a:latin typeface="Comic Sans MS" pitchFamily="66" charset="0"/>
              </a:rPr>
              <a:t>   	</a:t>
            </a:r>
            <a:endParaRPr lang="en-GB" altLang="en-US" sz="2200">
              <a:latin typeface="Times New Roman" pitchFamily="18" charset="0"/>
            </a:endParaRPr>
          </a:p>
        </p:txBody>
      </p:sp>
      <p:sp>
        <p:nvSpPr>
          <p:cNvPr id="1039" name="Line 15"/>
          <p:cNvSpPr>
            <a:spLocks noChangeShapeType="1"/>
          </p:cNvSpPr>
          <p:nvPr/>
        </p:nvSpPr>
        <p:spPr bwMode="auto">
          <a:xfrm>
            <a:off x="5791200" y="3657600"/>
            <a:ext cx="304800" cy="0"/>
          </a:xfrm>
          <a:prstGeom prst="line">
            <a:avLst/>
          </a:prstGeom>
          <a:noFill/>
          <a:ln w="28575">
            <a:solidFill>
              <a:schemeClr val="tx1"/>
            </a:solidFill>
            <a:round/>
            <a:headEnd/>
            <a:tailEnd/>
          </a:ln>
        </p:spPr>
        <p:txBody>
          <a:bodyPr wrap="none" anchor="ctr"/>
          <a:lstStyle/>
          <a:p>
            <a:endParaRPr lang="en-GB"/>
          </a:p>
        </p:txBody>
      </p:sp>
      <p:sp>
        <p:nvSpPr>
          <p:cNvPr id="1040" name="Text Box 16"/>
          <p:cNvSpPr txBox="1">
            <a:spLocks noChangeArrowheads="1"/>
          </p:cNvSpPr>
          <p:nvPr/>
        </p:nvSpPr>
        <p:spPr bwMode="auto">
          <a:xfrm>
            <a:off x="8305800" y="2362201"/>
            <a:ext cx="1981200" cy="2570163"/>
          </a:xfrm>
          <a:prstGeom prst="rect">
            <a:avLst/>
          </a:prstGeom>
          <a:solidFill>
            <a:schemeClr val="accent1"/>
          </a:solidFill>
          <a:ln w="9525">
            <a:solidFill>
              <a:schemeClr val="tx1"/>
            </a:solidFill>
            <a:miter lim="800000"/>
            <a:headEnd/>
            <a:tailEnd/>
          </a:ln>
        </p:spPr>
        <p:txBody>
          <a:bodyPr>
            <a:spAutoFit/>
          </a:bodyPr>
          <a:lstStyle/>
          <a:p>
            <a:pPr algn="ctr">
              <a:spcBef>
                <a:spcPct val="50000"/>
              </a:spcBef>
            </a:pPr>
            <a:r>
              <a:rPr lang="en-GB" altLang="en-US" sz="2000">
                <a:solidFill>
                  <a:schemeClr val="folHlink"/>
                </a:solidFill>
                <a:latin typeface="Comic Sans MS" pitchFamily="66" charset="0"/>
              </a:rPr>
              <a:t> </a:t>
            </a:r>
            <a:r>
              <a:rPr lang="en-GB" altLang="en-US" sz="2000" b="1">
                <a:solidFill>
                  <a:schemeClr val="hlink"/>
                </a:solidFill>
                <a:latin typeface="Comic Sans MS" pitchFamily="66" charset="0"/>
              </a:rPr>
              <a:t>Acknowledge  sources used</a:t>
            </a:r>
          </a:p>
          <a:p>
            <a:pPr>
              <a:spcBef>
                <a:spcPct val="50000"/>
              </a:spcBef>
              <a:buFontTx/>
              <a:buChar char="•"/>
            </a:pPr>
            <a:r>
              <a:rPr lang="en-GB" altLang="en-US" sz="2000">
                <a:solidFill>
                  <a:srgbClr val="FFFFFF"/>
                </a:solidFill>
                <a:latin typeface="Comic Sans MS" pitchFamily="66" charset="0"/>
              </a:rPr>
              <a:t>  Briefly, in      your text</a:t>
            </a:r>
          </a:p>
          <a:p>
            <a:pPr>
              <a:spcBef>
                <a:spcPct val="50000"/>
              </a:spcBef>
              <a:buFontTx/>
              <a:buChar char="•"/>
            </a:pPr>
            <a:r>
              <a:rPr lang="en-GB" altLang="en-US" sz="2000">
                <a:solidFill>
                  <a:srgbClr val="FFFFFF"/>
                </a:solidFill>
                <a:latin typeface="Comic Sans MS" pitchFamily="66" charset="0"/>
              </a:rPr>
              <a:t>  In full, at the end</a:t>
            </a:r>
            <a:br>
              <a:rPr lang="en-GB" altLang="en-US" sz="2000">
                <a:latin typeface="Times New Roman" pitchFamily="18" charset="0"/>
              </a:rPr>
            </a:br>
            <a:endParaRPr lang="en-GB" altLang="en-US" sz="2200">
              <a:latin typeface="Times New Roman" pitchFamily="18" charset="0"/>
            </a:endParaRPr>
          </a:p>
        </p:txBody>
      </p:sp>
      <p:sp>
        <p:nvSpPr>
          <p:cNvPr id="1041" name="Line 17"/>
          <p:cNvSpPr>
            <a:spLocks noChangeShapeType="1"/>
          </p:cNvSpPr>
          <p:nvPr/>
        </p:nvSpPr>
        <p:spPr bwMode="auto">
          <a:xfrm>
            <a:off x="7924800" y="3657600"/>
            <a:ext cx="381000" cy="0"/>
          </a:xfrm>
          <a:prstGeom prst="line">
            <a:avLst/>
          </a:prstGeom>
          <a:noFill/>
          <a:ln w="28575">
            <a:solidFill>
              <a:schemeClr val="tx1"/>
            </a:solidFill>
            <a:round/>
            <a:headEnd/>
            <a:tailEnd/>
          </a:ln>
        </p:spPr>
        <p:txBody>
          <a:bodyPr wrap="none" anchor="ctr"/>
          <a:lstStyle/>
          <a:p>
            <a:endParaRPr lang="en-GB"/>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7E490E-EBA8-04AE-A5A6-2C46C6279D27}"/>
              </a:ext>
            </a:extLst>
          </p:cNvPr>
          <p:cNvSpPr>
            <a:spLocks noGrp="1"/>
          </p:cNvSpPr>
          <p:nvPr>
            <p:ph type="title"/>
          </p:nvPr>
        </p:nvSpPr>
        <p:spPr>
          <a:xfrm>
            <a:off x="640079" y="570750"/>
            <a:ext cx="10890929" cy="1387934"/>
          </a:xfrm>
        </p:spPr>
        <p:txBody>
          <a:bodyPr anchor="b">
            <a:normAutofit/>
          </a:bodyPr>
          <a:lstStyle/>
          <a:p>
            <a:r>
              <a:rPr lang="en-GB" dirty="0"/>
              <a:t>We are going to look at… </a:t>
            </a:r>
          </a:p>
        </p:txBody>
      </p:sp>
      <p:cxnSp>
        <p:nvCxnSpPr>
          <p:cNvPr id="11" name="Straight Connector 10">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C7A4B9C-7081-2638-A10D-C7410E582E60}"/>
              </a:ext>
            </a:extLst>
          </p:cNvPr>
          <p:cNvGraphicFramePr>
            <a:graphicFrameLocks noGrp="1"/>
          </p:cNvGraphicFramePr>
          <p:nvPr>
            <p:ph idx="1"/>
            <p:extLst>
              <p:ext uri="{D42A27DB-BD31-4B8C-83A1-F6EECF244321}">
                <p14:modId xmlns:p14="http://schemas.microsoft.com/office/powerpoint/2010/main" val="2862717368"/>
              </p:ext>
            </p:extLst>
          </p:nvPr>
        </p:nvGraphicFramePr>
        <p:xfrm>
          <a:off x="640079" y="2559050"/>
          <a:ext cx="10890929" cy="373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836622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95AE324-AFAB-14A6-3753-DEDB6C75CFBC}"/>
              </a:ext>
            </a:extLst>
          </p:cNvPr>
          <p:cNvSpPr>
            <a:spLocks noGrp="1"/>
          </p:cNvSpPr>
          <p:nvPr>
            <p:ph type="title"/>
          </p:nvPr>
        </p:nvSpPr>
        <p:spPr>
          <a:xfrm>
            <a:off x="640080" y="914399"/>
            <a:ext cx="3000587" cy="4160520"/>
          </a:xfrm>
        </p:spPr>
        <p:txBody>
          <a:bodyPr anchor="t">
            <a:normAutofit/>
          </a:bodyPr>
          <a:lstStyle/>
          <a:p>
            <a:pPr algn="ctr"/>
            <a:r>
              <a:rPr lang="en-GB" sz="3600" dirty="0"/>
              <a:t>What is Referencing </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83C8F5E-0E18-631C-A072-02D5A9D49ED3}"/>
              </a:ext>
            </a:extLst>
          </p:cNvPr>
          <p:cNvGraphicFramePr>
            <a:graphicFrameLocks noGrp="1"/>
          </p:cNvGraphicFramePr>
          <p:nvPr>
            <p:ph idx="1"/>
            <p:extLst>
              <p:ext uri="{D42A27DB-BD31-4B8C-83A1-F6EECF244321}">
                <p14:modId xmlns:p14="http://schemas.microsoft.com/office/powerpoint/2010/main" val="2098080399"/>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486707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637580D-1176-4083-A9A1-BD8ED0899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6B95FB-155B-38E3-E968-C50E92EBD792}"/>
              </a:ext>
            </a:extLst>
          </p:cNvPr>
          <p:cNvSpPr>
            <a:spLocks noGrp="1"/>
          </p:cNvSpPr>
          <p:nvPr>
            <p:ph type="title"/>
          </p:nvPr>
        </p:nvSpPr>
        <p:spPr>
          <a:xfrm>
            <a:off x="640080" y="1371600"/>
            <a:ext cx="2652779" cy="4150811"/>
          </a:xfrm>
        </p:spPr>
        <p:txBody>
          <a:bodyPr>
            <a:normAutofit/>
          </a:bodyPr>
          <a:lstStyle/>
          <a:p>
            <a:pPr algn="ctr"/>
            <a:r>
              <a:rPr lang="en-GB" sz="3400" dirty="0"/>
              <a:t>Why do we use a Referencing System: </a:t>
            </a:r>
            <a:br>
              <a:rPr lang="en-GB" sz="3400" dirty="0"/>
            </a:br>
            <a:r>
              <a:rPr lang="en-GB" sz="3400" dirty="0"/>
              <a:t>Academic Reasons </a:t>
            </a:r>
          </a:p>
        </p:txBody>
      </p:sp>
      <p:cxnSp>
        <p:nvCxnSpPr>
          <p:cNvPr id="14" name="Straight Connector 13">
            <a:extLst>
              <a:ext uri="{FF2B5EF4-FFF2-40B4-BE49-F238E27FC236}">
                <a16:creationId xmlns:a16="http://schemas.microsoft.com/office/drawing/2014/main" id="{1A85A180-17F0-9F5F-51D9-6D242E7884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23832B27-A2D7-E601-1D94-5745BA2244F0}"/>
              </a:ext>
            </a:extLst>
          </p:cNvPr>
          <p:cNvGraphicFramePr>
            <a:graphicFrameLocks noGrp="1"/>
          </p:cNvGraphicFramePr>
          <p:nvPr>
            <p:ph idx="1"/>
            <p:extLst>
              <p:ext uri="{D42A27DB-BD31-4B8C-83A1-F6EECF244321}">
                <p14:modId xmlns:p14="http://schemas.microsoft.com/office/powerpoint/2010/main" val="1528816621"/>
              </p:ext>
            </p:extLst>
          </p:nvPr>
        </p:nvGraphicFramePr>
        <p:xfrm>
          <a:off x="4045291" y="1371600"/>
          <a:ext cx="7485718" cy="4926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417946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DA11C90-39BA-1F2E-CBD5-4CFE5BE6791C}"/>
              </a:ext>
            </a:extLst>
          </p:cNvPr>
          <p:cNvSpPr>
            <a:spLocks noGrp="1"/>
          </p:cNvSpPr>
          <p:nvPr>
            <p:ph type="title"/>
          </p:nvPr>
        </p:nvSpPr>
        <p:spPr>
          <a:xfrm>
            <a:off x="640080" y="914399"/>
            <a:ext cx="3000587" cy="4160520"/>
          </a:xfrm>
        </p:spPr>
        <p:txBody>
          <a:bodyPr anchor="t">
            <a:normAutofit/>
          </a:bodyPr>
          <a:lstStyle/>
          <a:p>
            <a:r>
              <a:rPr lang="en-GB" sz="3600"/>
              <a:t>Why do we use a Referencing System: Practical Reasons</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032FF97-2B68-2BC2-FE00-56AB237A7EA5}"/>
              </a:ext>
            </a:extLst>
          </p:cNvPr>
          <p:cNvGraphicFramePr>
            <a:graphicFrameLocks noGrp="1"/>
          </p:cNvGraphicFramePr>
          <p:nvPr>
            <p:ph idx="1"/>
            <p:extLst>
              <p:ext uri="{D42A27DB-BD31-4B8C-83A1-F6EECF244321}">
                <p14:modId xmlns:p14="http://schemas.microsoft.com/office/powerpoint/2010/main" val="1892135947"/>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398531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DFE10DA-9255-9614-339D-AE0951020BD0}"/>
              </a:ext>
            </a:extLst>
          </p:cNvPr>
          <p:cNvSpPr>
            <a:spLocks noGrp="1"/>
          </p:cNvSpPr>
          <p:nvPr>
            <p:ph type="title"/>
          </p:nvPr>
        </p:nvSpPr>
        <p:spPr>
          <a:xfrm>
            <a:off x="640080" y="914399"/>
            <a:ext cx="3000587" cy="4160520"/>
          </a:xfrm>
        </p:spPr>
        <p:txBody>
          <a:bodyPr anchor="t">
            <a:normAutofit/>
          </a:bodyPr>
          <a:lstStyle/>
          <a:p>
            <a:r>
              <a:rPr lang="en-GB" sz="3600" dirty="0"/>
              <a:t>When to Reference </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7526D40-B204-09A0-F0ED-9D9BBC2A3116}"/>
              </a:ext>
            </a:extLst>
          </p:cNvPr>
          <p:cNvGraphicFramePr>
            <a:graphicFrameLocks noGrp="1"/>
          </p:cNvGraphicFramePr>
          <p:nvPr>
            <p:ph idx="1"/>
            <p:extLst>
              <p:ext uri="{D42A27DB-BD31-4B8C-83A1-F6EECF244321}">
                <p14:modId xmlns:p14="http://schemas.microsoft.com/office/powerpoint/2010/main" val="3464492607"/>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126942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570F98D-0762-F2A7-0DDD-2A7C84DB2B40}"/>
              </a:ext>
            </a:extLst>
          </p:cNvPr>
          <p:cNvSpPr>
            <a:spLocks noGrp="1"/>
          </p:cNvSpPr>
          <p:nvPr>
            <p:ph type="title"/>
          </p:nvPr>
        </p:nvSpPr>
        <p:spPr>
          <a:xfrm>
            <a:off x="640080" y="914399"/>
            <a:ext cx="3000587" cy="4160520"/>
          </a:xfrm>
        </p:spPr>
        <p:txBody>
          <a:bodyPr anchor="t">
            <a:normAutofit/>
          </a:bodyPr>
          <a:lstStyle/>
          <a:p>
            <a:pPr algn="ctr"/>
            <a:r>
              <a:rPr lang="en-GB" sz="3600" dirty="0"/>
              <a:t>Referencing Tips</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9595326-D350-3F77-498A-95CB80D2A0DD}"/>
              </a:ext>
            </a:extLst>
          </p:cNvPr>
          <p:cNvGraphicFramePr>
            <a:graphicFrameLocks noGrp="1"/>
          </p:cNvGraphicFramePr>
          <p:nvPr>
            <p:ph idx="1"/>
            <p:extLst>
              <p:ext uri="{D42A27DB-BD31-4B8C-83A1-F6EECF244321}">
                <p14:modId xmlns:p14="http://schemas.microsoft.com/office/powerpoint/2010/main" val="3467666874"/>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454009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8F1BB3-37A7-A912-4333-7696E7DFCCE1}"/>
              </a:ext>
            </a:extLst>
          </p:cNvPr>
          <p:cNvSpPr>
            <a:spLocks noGrp="1"/>
          </p:cNvSpPr>
          <p:nvPr>
            <p:ph type="title"/>
          </p:nvPr>
        </p:nvSpPr>
        <p:spPr>
          <a:xfrm>
            <a:off x="640080" y="914399"/>
            <a:ext cx="3000587" cy="4160520"/>
          </a:xfrm>
        </p:spPr>
        <p:txBody>
          <a:bodyPr anchor="t">
            <a:normAutofit/>
          </a:bodyPr>
          <a:lstStyle/>
          <a:p>
            <a:r>
              <a:rPr lang="en-GB" sz="3600"/>
              <a:t>How do we Reference </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B6197A7-D3F5-4D1F-C20B-CACFAD994848}"/>
              </a:ext>
            </a:extLst>
          </p:cNvPr>
          <p:cNvGraphicFramePr>
            <a:graphicFrameLocks noGrp="1"/>
          </p:cNvGraphicFramePr>
          <p:nvPr>
            <p:ph idx="1"/>
            <p:extLst>
              <p:ext uri="{D42A27DB-BD31-4B8C-83A1-F6EECF244321}">
                <p14:modId xmlns:p14="http://schemas.microsoft.com/office/powerpoint/2010/main" val="938357953"/>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261301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179993B-1544-AAA0-C1F4-13CE2031A204}"/>
              </a:ext>
            </a:extLst>
          </p:cNvPr>
          <p:cNvSpPr>
            <a:spLocks noGrp="1"/>
          </p:cNvSpPr>
          <p:nvPr>
            <p:ph type="title"/>
          </p:nvPr>
        </p:nvSpPr>
        <p:spPr>
          <a:xfrm>
            <a:off x="640080" y="914399"/>
            <a:ext cx="3000587" cy="4160520"/>
          </a:xfrm>
        </p:spPr>
        <p:txBody>
          <a:bodyPr anchor="t">
            <a:normAutofit/>
          </a:bodyPr>
          <a:lstStyle/>
          <a:p>
            <a:r>
              <a:rPr lang="en-GB" sz="3600"/>
              <a:t>Using the Harvard Referencing System</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5672AC5-E2FA-06DE-3C96-C4CA0F4E411D}"/>
              </a:ext>
            </a:extLst>
          </p:cNvPr>
          <p:cNvGraphicFramePr>
            <a:graphicFrameLocks noGrp="1"/>
          </p:cNvGraphicFramePr>
          <p:nvPr>
            <p:ph idx="1"/>
            <p:extLst>
              <p:ext uri="{D42A27DB-BD31-4B8C-83A1-F6EECF244321}">
                <p14:modId xmlns:p14="http://schemas.microsoft.com/office/powerpoint/2010/main" val="984622108"/>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523948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473FBF-3D67-4DAD-A078-B7DA7A4339D3}"/>
              </a:ext>
            </a:extLst>
          </p:cNvPr>
          <p:cNvSpPr>
            <a:spLocks noGrp="1"/>
          </p:cNvSpPr>
          <p:nvPr>
            <p:ph type="title"/>
          </p:nvPr>
        </p:nvSpPr>
        <p:spPr>
          <a:xfrm>
            <a:off x="7537528" y="1032764"/>
            <a:ext cx="4308672" cy="3224045"/>
          </a:xfrm>
        </p:spPr>
        <p:txBody>
          <a:bodyPr vert="horz" lIns="91440" tIns="45720" rIns="91440" bIns="45720" rtlCol="0" anchor="b">
            <a:normAutofit/>
          </a:bodyPr>
          <a:lstStyle/>
          <a:p>
            <a:pPr algn="ctr"/>
            <a:r>
              <a:rPr lang="en-US" sz="5800" b="1" kern="1200" dirty="0">
                <a:solidFill>
                  <a:schemeClr val="tx1"/>
                </a:solidFill>
                <a:latin typeface="+mj-lt"/>
                <a:ea typeface="+mj-ea"/>
                <a:cs typeface="+mj-cs"/>
              </a:rPr>
              <a:t>When do we cite…?</a:t>
            </a:r>
          </a:p>
        </p:txBody>
      </p:sp>
      <p:sp>
        <p:nvSpPr>
          <p:cNvPr id="3" name="Content Placeholder 2">
            <a:extLst>
              <a:ext uri="{FF2B5EF4-FFF2-40B4-BE49-F238E27FC236}">
                <a16:creationId xmlns:a16="http://schemas.microsoft.com/office/drawing/2014/main" id="{E56E1466-3C07-49DE-BC17-5DE0A554D088}"/>
              </a:ext>
            </a:extLst>
          </p:cNvPr>
          <p:cNvSpPr>
            <a:spLocks noGrp="1"/>
          </p:cNvSpPr>
          <p:nvPr>
            <p:ph idx="1"/>
          </p:nvPr>
        </p:nvSpPr>
        <p:spPr>
          <a:xfrm>
            <a:off x="7535756" y="5046281"/>
            <a:ext cx="4308672" cy="1172408"/>
          </a:xfrm>
        </p:spPr>
        <p:txBody>
          <a:bodyPr vert="horz" lIns="91440" tIns="45720" rIns="91440" bIns="45720" rtlCol="0" anchor="t">
            <a:normAutofit/>
          </a:bodyPr>
          <a:lstStyle/>
          <a:p>
            <a:pPr marL="0" indent="0">
              <a:lnSpc>
                <a:spcPct val="130000"/>
              </a:lnSpc>
              <a:buNone/>
            </a:pPr>
            <a:r>
              <a:rPr lang="en-US" sz="1800" b="1" cap="all" spc="300" dirty="0"/>
              <a:t>We ‘Cite when we write’!</a:t>
            </a:r>
          </a:p>
        </p:txBody>
      </p:sp>
      <p:pic>
        <p:nvPicPr>
          <p:cNvPr id="5" name="Picture 4" descr="A cartoon character lying on the floor using a computer&#10;&#10;AI-generated content may be incorrect.">
            <a:extLst>
              <a:ext uri="{FF2B5EF4-FFF2-40B4-BE49-F238E27FC236}">
                <a16:creationId xmlns:a16="http://schemas.microsoft.com/office/drawing/2014/main" id="{2E070BA0-A847-4812-88AD-2F19F1DDB006}"/>
              </a:ext>
            </a:extLst>
          </p:cNvPr>
          <p:cNvPicPr>
            <a:picLocks noChangeAspect="1"/>
          </p:cNvPicPr>
          <p:nvPr/>
        </p:nvPicPr>
        <p:blipFill>
          <a:blip r:embed="rId2"/>
          <a:srcRect r="23374" b="-1"/>
          <a:stretch>
            <a:fillRect/>
          </a:stretch>
        </p:blipFill>
        <p:spPr>
          <a:xfrm>
            <a:off x="20" y="10"/>
            <a:ext cx="6931132" cy="6857990"/>
          </a:xfrm>
          <a:prstGeom prst="rect">
            <a:avLst/>
          </a:prstGeom>
        </p:spPr>
      </p:pic>
      <p:cxnSp>
        <p:nvCxnSpPr>
          <p:cNvPr id="14" name="Straight Connector 13">
            <a:extLst>
              <a:ext uri="{FF2B5EF4-FFF2-40B4-BE49-F238E27FC236}">
                <a16:creationId xmlns:a16="http://schemas.microsoft.com/office/drawing/2014/main" id="{6CA391F1-4B2C-521B-F6A5-52C74B3034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5848" y="47115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852866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2F9AB1-A3A5-C5B2-504B-FCE09D865BB5}"/>
              </a:ext>
            </a:extLst>
          </p:cNvPr>
          <p:cNvSpPr>
            <a:spLocks noGrp="1"/>
          </p:cNvSpPr>
          <p:nvPr>
            <p:ph type="title"/>
          </p:nvPr>
        </p:nvSpPr>
        <p:spPr>
          <a:xfrm>
            <a:off x="640080" y="914399"/>
            <a:ext cx="3000587" cy="4160520"/>
          </a:xfrm>
        </p:spPr>
        <p:txBody>
          <a:bodyPr anchor="t">
            <a:normAutofit/>
          </a:bodyPr>
          <a:lstStyle/>
          <a:p>
            <a:r>
              <a:rPr lang="en-GB" sz="3600" dirty="0"/>
              <a:t>How to Provide a Citation</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418142D-BD3F-2E0A-83DE-1D74098450BE}"/>
              </a:ext>
            </a:extLst>
          </p:cNvPr>
          <p:cNvGraphicFramePr>
            <a:graphicFrameLocks noGrp="1"/>
          </p:cNvGraphicFramePr>
          <p:nvPr>
            <p:ph idx="1"/>
            <p:extLst>
              <p:ext uri="{D42A27DB-BD31-4B8C-83A1-F6EECF244321}">
                <p14:modId xmlns:p14="http://schemas.microsoft.com/office/powerpoint/2010/main" val="1402766337"/>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597959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0F3091-F62A-EF33-E76F-211B2D7EC35F}"/>
              </a:ext>
            </a:extLst>
          </p:cNvPr>
          <p:cNvSpPr>
            <a:spLocks noGrp="1"/>
          </p:cNvSpPr>
          <p:nvPr>
            <p:ph type="title"/>
          </p:nvPr>
        </p:nvSpPr>
        <p:spPr>
          <a:xfrm>
            <a:off x="640080" y="914399"/>
            <a:ext cx="3000587" cy="4160520"/>
          </a:xfrm>
        </p:spPr>
        <p:txBody>
          <a:bodyPr anchor="t">
            <a:normAutofit/>
          </a:bodyPr>
          <a:lstStyle/>
          <a:p>
            <a:r>
              <a:rPr lang="en-GB" sz="3600"/>
              <a:t>Providing a Citation</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76C4F15-FADC-72DA-D485-B96C5DF42C57}"/>
              </a:ext>
            </a:extLst>
          </p:cNvPr>
          <p:cNvGraphicFramePr>
            <a:graphicFrameLocks noGrp="1"/>
          </p:cNvGraphicFramePr>
          <p:nvPr>
            <p:ph idx="1"/>
            <p:extLst>
              <p:ext uri="{D42A27DB-BD31-4B8C-83A1-F6EECF244321}">
                <p14:modId xmlns:p14="http://schemas.microsoft.com/office/powerpoint/2010/main" val="1549966287"/>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818999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A50A7-2B91-7634-9093-5FF2E409D3B2}"/>
              </a:ext>
            </a:extLst>
          </p:cNvPr>
          <p:cNvSpPr>
            <a:spLocks noGrp="1"/>
          </p:cNvSpPr>
          <p:nvPr>
            <p:ph type="title"/>
          </p:nvPr>
        </p:nvSpPr>
        <p:spPr>
          <a:xfrm>
            <a:off x="640216" y="110172"/>
            <a:ext cx="10890929" cy="1097280"/>
          </a:xfrm>
        </p:spPr>
        <p:txBody>
          <a:bodyPr/>
          <a:lstStyle/>
          <a:p>
            <a:pPr algn="ctr"/>
            <a:r>
              <a:rPr lang="en-GB" dirty="0"/>
              <a:t>Citation Types</a:t>
            </a:r>
          </a:p>
        </p:txBody>
      </p:sp>
      <p:pic>
        <p:nvPicPr>
          <p:cNvPr id="4" name="Content Placeholder 3">
            <a:extLst>
              <a:ext uri="{FF2B5EF4-FFF2-40B4-BE49-F238E27FC236}">
                <a16:creationId xmlns:a16="http://schemas.microsoft.com/office/drawing/2014/main" id="{CB4DB134-1114-607E-BDA8-CC78B9AC0827}"/>
              </a:ext>
            </a:extLst>
          </p:cNvPr>
          <p:cNvPicPr>
            <a:picLocks noGrp="1" noChangeAspect="1"/>
          </p:cNvPicPr>
          <p:nvPr>
            <p:ph idx="1"/>
          </p:nvPr>
        </p:nvPicPr>
        <p:blipFill>
          <a:blip r:embed="rId2"/>
          <a:stretch>
            <a:fillRect/>
          </a:stretch>
        </p:blipFill>
        <p:spPr>
          <a:xfrm>
            <a:off x="185530" y="967410"/>
            <a:ext cx="11887200" cy="5890590"/>
          </a:xfrm>
          <a:prstGeom prst="rect">
            <a:avLst/>
          </a:prstGeom>
        </p:spPr>
      </p:pic>
    </p:spTree>
    <p:extLst>
      <p:ext uri="{BB962C8B-B14F-4D97-AF65-F5344CB8AC3E}">
        <p14:creationId xmlns:p14="http://schemas.microsoft.com/office/powerpoint/2010/main" val="33644417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E517D5-71D4-3301-CF80-D5D214BC7809}"/>
              </a:ext>
            </a:extLst>
          </p:cNvPr>
          <p:cNvSpPr>
            <a:spLocks noGrp="1"/>
          </p:cNvSpPr>
          <p:nvPr>
            <p:ph type="title"/>
          </p:nvPr>
        </p:nvSpPr>
        <p:spPr>
          <a:xfrm>
            <a:off x="640080" y="1434438"/>
            <a:ext cx="2983229" cy="2612976"/>
          </a:xfrm>
        </p:spPr>
        <p:txBody>
          <a:bodyPr vert="horz" lIns="91440" tIns="45720" rIns="91440" bIns="45720" rtlCol="0" anchor="t">
            <a:normAutofit/>
          </a:bodyPr>
          <a:lstStyle/>
          <a:p>
            <a:pPr algn="ctr"/>
            <a:r>
              <a:rPr lang="en-US" sz="4400" dirty="0"/>
              <a:t>Identify the citation types</a:t>
            </a:r>
          </a:p>
        </p:txBody>
      </p:sp>
      <p:pic>
        <p:nvPicPr>
          <p:cNvPr id="4" name="Content Placeholder 3">
            <a:extLst>
              <a:ext uri="{FF2B5EF4-FFF2-40B4-BE49-F238E27FC236}">
                <a16:creationId xmlns:a16="http://schemas.microsoft.com/office/drawing/2014/main" id="{B77F084B-E787-DF95-BB51-04907C49E6DB}"/>
              </a:ext>
            </a:extLst>
          </p:cNvPr>
          <p:cNvPicPr>
            <a:picLocks noGrp="1" noChangeAspect="1"/>
          </p:cNvPicPr>
          <p:nvPr>
            <p:ph idx="1"/>
          </p:nvPr>
        </p:nvPicPr>
        <p:blipFill>
          <a:blip r:embed="rId2"/>
          <a:stretch>
            <a:fillRect/>
          </a:stretch>
        </p:blipFill>
        <p:spPr>
          <a:xfrm>
            <a:off x="3623309" y="1174831"/>
            <a:ext cx="8528529" cy="3923122"/>
          </a:xfrm>
          <a:prstGeom prst="rect">
            <a:avLst/>
          </a:prstGeom>
        </p:spPr>
      </p:pic>
      <p:cxnSp>
        <p:nvCxnSpPr>
          <p:cNvPr id="13" name="Straight Connector 12">
            <a:extLst>
              <a:ext uri="{FF2B5EF4-FFF2-40B4-BE49-F238E27FC236}">
                <a16:creationId xmlns:a16="http://schemas.microsoft.com/office/drawing/2014/main" id="{426B4E86-32C4-273A-1ADF-6B44243549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7938149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D85B2-5AE6-4525-94CC-1BACD7BCFBB4}"/>
              </a:ext>
            </a:extLst>
          </p:cNvPr>
          <p:cNvSpPr>
            <a:spLocks noGrp="1"/>
          </p:cNvSpPr>
          <p:nvPr>
            <p:ph type="title"/>
          </p:nvPr>
        </p:nvSpPr>
        <p:spPr/>
        <p:txBody>
          <a:bodyPr>
            <a:normAutofit fontScale="90000"/>
          </a:bodyPr>
          <a:lstStyle/>
          <a:p>
            <a:br>
              <a:rPr lang="en-GB" dirty="0"/>
            </a:br>
            <a:br>
              <a:rPr lang="en-GB" dirty="0"/>
            </a:br>
            <a:endParaRPr lang="en-GB" dirty="0"/>
          </a:p>
        </p:txBody>
      </p:sp>
      <p:pic>
        <p:nvPicPr>
          <p:cNvPr id="5" name="Content Placeholder 4">
            <a:extLst>
              <a:ext uri="{FF2B5EF4-FFF2-40B4-BE49-F238E27FC236}">
                <a16:creationId xmlns:a16="http://schemas.microsoft.com/office/drawing/2014/main" id="{CAE52C46-A347-4019-A2F1-241D51778837}"/>
              </a:ext>
            </a:extLst>
          </p:cNvPr>
          <p:cNvPicPr>
            <a:picLocks noGrp="1" noChangeAspect="1"/>
          </p:cNvPicPr>
          <p:nvPr>
            <p:ph idx="1"/>
          </p:nvPr>
        </p:nvPicPr>
        <p:blipFill>
          <a:blip r:embed="rId2"/>
          <a:stretch>
            <a:fillRect/>
          </a:stretch>
        </p:blipFill>
        <p:spPr>
          <a:xfrm>
            <a:off x="98240" y="1083158"/>
            <a:ext cx="5769182" cy="2153618"/>
          </a:xfrm>
          <a:ln>
            <a:solidFill>
              <a:schemeClr val="accent1"/>
            </a:solidFill>
          </a:ln>
        </p:spPr>
      </p:pic>
      <p:sp>
        <p:nvSpPr>
          <p:cNvPr id="6" name="TextBox 5">
            <a:extLst>
              <a:ext uri="{FF2B5EF4-FFF2-40B4-BE49-F238E27FC236}">
                <a16:creationId xmlns:a16="http://schemas.microsoft.com/office/drawing/2014/main" id="{8D3DB4DF-DA42-4BAA-AD35-A5F9408E9720}"/>
              </a:ext>
            </a:extLst>
          </p:cNvPr>
          <p:cNvSpPr txBox="1"/>
          <p:nvPr/>
        </p:nvSpPr>
        <p:spPr>
          <a:xfrm>
            <a:off x="98240" y="3335870"/>
            <a:ext cx="12093760" cy="2862322"/>
          </a:xfrm>
          <a:prstGeom prst="rect">
            <a:avLst/>
          </a:prstGeom>
          <a:noFill/>
        </p:spPr>
        <p:txBody>
          <a:bodyPr wrap="square" rtlCol="0">
            <a:spAutoFit/>
          </a:bodyPr>
          <a:lstStyle/>
          <a:p>
            <a:endParaRPr lang="en-GB" dirty="0"/>
          </a:p>
          <a:p>
            <a:r>
              <a:rPr lang="en-GB" dirty="0"/>
              <a:t>“The experience of studying in Higher Education can be life changing” (Cottrell, 2019, p. 9). </a:t>
            </a:r>
          </a:p>
          <a:p>
            <a:endParaRPr lang="en-GB" dirty="0"/>
          </a:p>
          <a:p>
            <a:r>
              <a:rPr lang="en-GB" dirty="0"/>
              <a:t>Cottrell (2019, p. 9) states that “the experience of studying in Higher Education can be life changing”.</a:t>
            </a:r>
          </a:p>
          <a:p>
            <a:endParaRPr lang="en-GB" dirty="0"/>
          </a:p>
          <a:p>
            <a:r>
              <a:rPr lang="en-GB" dirty="0"/>
              <a:t>Cottrell (2019, p. 9) refers to the process of HE study as “life changing”.</a:t>
            </a:r>
          </a:p>
          <a:p>
            <a:endParaRPr lang="en-GB" dirty="0"/>
          </a:p>
          <a:p>
            <a:pPr algn="ctr"/>
            <a:r>
              <a:rPr lang="en-GB" b="1" dirty="0">
                <a:solidFill>
                  <a:srgbClr val="FF0000"/>
                </a:solidFill>
              </a:rPr>
              <a:t>These are all direct quotes – so must all have 3 parts to the citation – Authors Surname, Year of Publication &amp; Page Number</a:t>
            </a:r>
          </a:p>
          <a:p>
            <a:pPr algn="ctr"/>
            <a:r>
              <a:rPr lang="en-GB" b="1" dirty="0">
                <a:solidFill>
                  <a:srgbClr val="FF0000"/>
                </a:solidFill>
              </a:rPr>
              <a:t>Don’t forget the quotation marks!!!</a:t>
            </a:r>
          </a:p>
        </p:txBody>
      </p:sp>
    </p:spTree>
    <p:extLst>
      <p:ext uri="{BB962C8B-B14F-4D97-AF65-F5344CB8AC3E}">
        <p14:creationId xmlns:p14="http://schemas.microsoft.com/office/powerpoint/2010/main" val="18301594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 calcmode="lin" valueType="num">
                                      <p:cBhvr additive="base">
                                        <p:cTn id="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anim calcmode="lin" valueType="num">
                                      <p:cBhvr additive="base">
                                        <p:cTn id="13"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anim calcmode="lin" valueType="num">
                                      <p:cBhvr additive="base">
                                        <p:cTn id="19"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B1A00-5ACE-46AD-BD59-EF448903722D}"/>
              </a:ext>
            </a:extLst>
          </p:cNvPr>
          <p:cNvSpPr>
            <a:spLocks noGrp="1"/>
          </p:cNvSpPr>
          <p:nvPr>
            <p:ph type="title"/>
          </p:nvPr>
        </p:nvSpPr>
        <p:spPr/>
        <p:txBody>
          <a:bodyPr/>
          <a:lstStyle/>
          <a:p>
            <a:r>
              <a:rPr lang="en-GB" dirty="0"/>
              <a:t>Where to place the brackets????</a:t>
            </a:r>
          </a:p>
        </p:txBody>
      </p:sp>
      <p:sp>
        <p:nvSpPr>
          <p:cNvPr id="3" name="Content Placeholder 2">
            <a:extLst>
              <a:ext uri="{FF2B5EF4-FFF2-40B4-BE49-F238E27FC236}">
                <a16:creationId xmlns:a16="http://schemas.microsoft.com/office/drawing/2014/main" id="{8DD96617-1B7A-4DE4-894E-F43C65658CD5}"/>
              </a:ext>
            </a:extLst>
          </p:cNvPr>
          <p:cNvSpPr>
            <a:spLocks noGrp="1"/>
          </p:cNvSpPr>
          <p:nvPr>
            <p:ph idx="1"/>
          </p:nvPr>
        </p:nvSpPr>
        <p:spPr>
          <a:xfrm>
            <a:off x="1981200" y="1772817"/>
            <a:ext cx="8229600" cy="4358109"/>
          </a:xfrm>
        </p:spPr>
        <p:txBody>
          <a:bodyPr>
            <a:normAutofit/>
          </a:bodyPr>
          <a:lstStyle/>
          <a:p>
            <a:pPr marL="0" indent="0" fontAlgn="base">
              <a:spcBef>
                <a:spcPct val="0"/>
              </a:spcBef>
              <a:spcAft>
                <a:spcPct val="0"/>
              </a:spcAft>
              <a:buNone/>
              <a:defRPr/>
            </a:pPr>
            <a:r>
              <a:rPr lang="en-GB" sz="1800" dirty="0">
                <a:solidFill>
                  <a:srgbClr val="000000"/>
                </a:solidFill>
                <a:latin typeface="Verdana" pitchFamily="34" charset="0"/>
              </a:rPr>
              <a:t>“The experience of studying in Higher Education can be life changing” (Cottrell, 2019, p. 9). </a:t>
            </a:r>
          </a:p>
          <a:p>
            <a:pPr marL="0" indent="0" fontAlgn="base">
              <a:spcBef>
                <a:spcPct val="0"/>
              </a:spcBef>
              <a:spcAft>
                <a:spcPct val="0"/>
              </a:spcAft>
              <a:buNone/>
              <a:defRPr/>
            </a:pPr>
            <a:endParaRPr lang="en-GB" sz="1800" dirty="0">
              <a:solidFill>
                <a:srgbClr val="000000"/>
              </a:solidFill>
              <a:latin typeface="Verdana" pitchFamily="34" charset="0"/>
            </a:endParaRPr>
          </a:p>
          <a:p>
            <a:pPr marL="0" indent="0" fontAlgn="base">
              <a:spcBef>
                <a:spcPct val="0"/>
              </a:spcBef>
              <a:spcAft>
                <a:spcPct val="0"/>
              </a:spcAft>
              <a:buNone/>
              <a:defRPr/>
            </a:pPr>
            <a:r>
              <a:rPr lang="en-GB" sz="1800" dirty="0">
                <a:solidFill>
                  <a:srgbClr val="000000"/>
                </a:solidFill>
                <a:latin typeface="Verdana" pitchFamily="34" charset="0"/>
              </a:rPr>
              <a:t>Cottrell (2019, p. 9) states that “the experience of studying in Higher Education can be life changing”.</a:t>
            </a:r>
          </a:p>
          <a:p>
            <a:pPr marL="0" indent="0" fontAlgn="base">
              <a:spcBef>
                <a:spcPct val="0"/>
              </a:spcBef>
              <a:spcAft>
                <a:spcPct val="0"/>
              </a:spcAft>
              <a:buNone/>
              <a:defRPr/>
            </a:pPr>
            <a:endParaRPr lang="en-GB" sz="1800" dirty="0">
              <a:solidFill>
                <a:srgbClr val="000000"/>
              </a:solidFill>
              <a:latin typeface="Verdana" pitchFamily="34" charset="0"/>
            </a:endParaRPr>
          </a:p>
          <a:p>
            <a:pPr marL="0" indent="0" fontAlgn="base">
              <a:spcBef>
                <a:spcPct val="0"/>
              </a:spcBef>
              <a:spcAft>
                <a:spcPct val="0"/>
              </a:spcAft>
              <a:buNone/>
              <a:defRPr/>
            </a:pPr>
            <a:r>
              <a:rPr lang="en-GB" sz="1800" dirty="0">
                <a:solidFill>
                  <a:srgbClr val="000000"/>
                </a:solidFill>
                <a:latin typeface="Verdana" pitchFamily="34" charset="0"/>
              </a:rPr>
              <a:t>Cottrell (2019, p. 9) refers to the process of HE study as “life changing”.</a:t>
            </a:r>
          </a:p>
          <a:p>
            <a:pPr marL="0" indent="0">
              <a:buNone/>
            </a:pPr>
            <a:endParaRPr lang="en-GB" dirty="0"/>
          </a:p>
          <a:p>
            <a:pPr marL="0" indent="0" algn="ctr">
              <a:buNone/>
            </a:pPr>
            <a:r>
              <a:rPr lang="en-GB" dirty="0"/>
              <a:t>Always put in brackets what you would not say out loud!!!</a:t>
            </a:r>
          </a:p>
        </p:txBody>
      </p:sp>
      <p:sp>
        <p:nvSpPr>
          <p:cNvPr id="6" name="Rectangle 5">
            <a:extLst>
              <a:ext uri="{FF2B5EF4-FFF2-40B4-BE49-F238E27FC236}">
                <a16:creationId xmlns:a16="http://schemas.microsoft.com/office/drawing/2014/main" id="{2B4B318C-EB63-479A-A655-FD0600B41FD5}"/>
              </a:ext>
            </a:extLst>
          </p:cNvPr>
          <p:cNvSpPr/>
          <p:nvPr/>
        </p:nvSpPr>
        <p:spPr>
          <a:xfrm>
            <a:off x="8616280" y="4221088"/>
            <a:ext cx="1440160" cy="288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Myriad Pro"/>
            </a:endParaRPr>
          </a:p>
        </p:txBody>
      </p:sp>
    </p:spTree>
    <p:extLst>
      <p:ext uri="{BB962C8B-B14F-4D97-AF65-F5344CB8AC3E}">
        <p14:creationId xmlns:p14="http://schemas.microsoft.com/office/powerpoint/2010/main" val="355431915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15FA88-5B97-910D-B2B9-D8B0DE88E0B0}"/>
              </a:ext>
            </a:extLst>
          </p:cNvPr>
          <p:cNvSpPr>
            <a:spLocks noGrp="1"/>
          </p:cNvSpPr>
          <p:nvPr>
            <p:ph type="title"/>
          </p:nvPr>
        </p:nvSpPr>
        <p:spPr>
          <a:xfrm>
            <a:off x="640080" y="914399"/>
            <a:ext cx="3000587" cy="4160520"/>
          </a:xfrm>
        </p:spPr>
        <p:txBody>
          <a:bodyPr anchor="t">
            <a:normAutofit/>
          </a:bodyPr>
          <a:lstStyle/>
          <a:p>
            <a:r>
              <a:rPr lang="en-GB" sz="3600" dirty="0"/>
              <a:t>Where to place to brackets </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2DA67A6-5ED2-96AF-E530-6FA5A0249A08}"/>
              </a:ext>
            </a:extLst>
          </p:cNvPr>
          <p:cNvGraphicFramePr>
            <a:graphicFrameLocks noGrp="1"/>
          </p:cNvGraphicFramePr>
          <p:nvPr>
            <p:ph idx="1"/>
            <p:extLst>
              <p:ext uri="{D42A27DB-BD31-4B8C-83A1-F6EECF244321}">
                <p14:modId xmlns:p14="http://schemas.microsoft.com/office/powerpoint/2010/main" val="3357629101"/>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357909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A6CEAB9-B830-FD73-DED6-CA7B1DF13F4E}"/>
              </a:ext>
            </a:extLst>
          </p:cNvPr>
          <p:cNvSpPr>
            <a:spLocks noGrp="1"/>
          </p:cNvSpPr>
          <p:nvPr>
            <p:ph type="title"/>
          </p:nvPr>
        </p:nvSpPr>
        <p:spPr>
          <a:xfrm>
            <a:off x="640080" y="914399"/>
            <a:ext cx="3000587" cy="4160520"/>
          </a:xfrm>
        </p:spPr>
        <p:txBody>
          <a:bodyPr anchor="t">
            <a:normAutofit/>
          </a:bodyPr>
          <a:lstStyle/>
          <a:p>
            <a:r>
              <a:rPr lang="en-GB" sz="3600"/>
              <a:t>Brackets Check </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B781AFB-B79E-BC1B-08EF-BDFC7DDAAAE3}"/>
              </a:ext>
            </a:extLst>
          </p:cNvPr>
          <p:cNvGraphicFramePr>
            <a:graphicFrameLocks noGrp="1"/>
          </p:cNvGraphicFramePr>
          <p:nvPr>
            <p:ph idx="1"/>
            <p:extLst>
              <p:ext uri="{D42A27DB-BD31-4B8C-83A1-F6EECF244321}">
                <p14:modId xmlns:p14="http://schemas.microsoft.com/office/powerpoint/2010/main" val="4005927002"/>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7136343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971383" y="1027044"/>
            <a:ext cx="10890929" cy="1097280"/>
          </a:xfrm>
        </p:spPr>
        <p:txBody>
          <a:bodyPr>
            <a:normAutofit fontScale="90000"/>
          </a:bodyPr>
          <a:lstStyle/>
          <a:p>
            <a:pPr algn="ctr" eaLnBrk="1" hangingPunct="1"/>
            <a:r>
              <a:rPr lang="en-GB" altLang="en-US" dirty="0">
                <a:solidFill>
                  <a:schemeClr val="hlink"/>
                </a:solidFill>
              </a:rPr>
              <a:t>Useful verbs and phrases for introducing direct quotes</a:t>
            </a:r>
          </a:p>
        </p:txBody>
      </p:sp>
      <p:sp>
        <p:nvSpPr>
          <p:cNvPr id="11267" name="Rectangle 3"/>
          <p:cNvSpPr>
            <a:spLocks noGrp="1" noChangeArrowheads="1"/>
          </p:cNvSpPr>
          <p:nvPr>
            <p:ph type="body" idx="1"/>
          </p:nvPr>
        </p:nvSpPr>
        <p:spPr>
          <a:xfrm>
            <a:off x="0" y="2305878"/>
            <a:ext cx="12192000" cy="4552122"/>
          </a:xfrm>
        </p:spPr>
        <p:txBody>
          <a:bodyPr/>
          <a:lstStyle/>
          <a:p>
            <a:pPr eaLnBrk="1" hangingPunct="1"/>
            <a:r>
              <a:rPr lang="en-GB" altLang="en-US" dirty="0"/>
              <a:t>As Cottrell (2019, p. 9</a:t>
            </a:r>
            <a:r>
              <a:rPr lang="en-GB" altLang="en-US" dirty="0">
                <a:solidFill>
                  <a:srgbClr val="FF0000"/>
                </a:solidFill>
              </a:rPr>
              <a:t>) states/ believes/ suggests /indicates/ points out / observes/ explains/ argues/ outlines/ contradicts / proposes, </a:t>
            </a:r>
            <a:r>
              <a:rPr lang="en-GB" altLang="en-US" dirty="0"/>
              <a:t>“…….”.</a:t>
            </a:r>
          </a:p>
          <a:p>
            <a:pPr eaLnBrk="1" hangingPunct="1">
              <a:buFont typeface="Wingdings" pitchFamily="2" charset="2"/>
              <a:buNone/>
            </a:pPr>
            <a:endParaRPr lang="en-GB" altLang="en-US" dirty="0"/>
          </a:p>
          <a:p>
            <a:pPr eaLnBrk="1" hangingPunct="1"/>
            <a:r>
              <a:rPr lang="en-GB" altLang="en-US" dirty="0"/>
              <a:t>For example, Cottrell (2019, p. 9</a:t>
            </a:r>
            <a:r>
              <a:rPr lang="en-GB" altLang="en-US" dirty="0">
                <a:solidFill>
                  <a:srgbClr val="FF0000"/>
                </a:solidFill>
              </a:rPr>
              <a:t>) has argued </a:t>
            </a:r>
            <a:r>
              <a:rPr lang="en-GB" altLang="en-US" dirty="0"/>
              <a:t>that “……”.</a:t>
            </a:r>
          </a:p>
          <a:p>
            <a:pPr eaLnBrk="1" hangingPunct="1">
              <a:buFont typeface="Wingdings" pitchFamily="2" charset="2"/>
              <a:buNone/>
            </a:pPr>
            <a:endParaRPr lang="en-GB" altLang="en-US" dirty="0"/>
          </a:p>
          <a:p>
            <a:pPr eaLnBrk="1" hangingPunct="1"/>
            <a:r>
              <a:rPr lang="en-GB" altLang="en-US" dirty="0"/>
              <a:t>According to Cottrell (2019, p. 9), “…….”.</a:t>
            </a:r>
          </a:p>
          <a:p>
            <a:pPr eaLnBrk="1" hangingPunct="1">
              <a:buFont typeface="Wingdings" pitchFamily="2" charset="2"/>
              <a:buNone/>
            </a:pPr>
            <a:endParaRPr lang="en-GB" altLang="en-US" dirty="0"/>
          </a:p>
          <a:p>
            <a:pPr eaLnBrk="1" hangingPunct="1"/>
            <a:r>
              <a:rPr lang="en-GB" altLang="en-US" dirty="0"/>
              <a:t>Cottrell (2019, p. 9</a:t>
            </a:r>
            <a:r>
              <a:rPr lang="en-GB" altLang="en-US" dirty="0">
                <a:solidFill>
                  <a:srgbClr val="FF0000"/>
                </a:solidFill>
              </a:rPr>
              <a:t>) suggests/ believes/ observes </a:t>
            </a:r>
            <a:r>
              <a:rPr lang="en-GB" altLang="en-US" dirty="0"/>
              <a:t>that “…..”.</a:t>
            </a:r>
          </a:p>
          <a:p>
            <a:pPr eaLnBrk="1" hangingPunct="1">
              <a:buFont typeface="Wingdings" pitchFamily="2" charset="2"/>
              <a:buNone/>
            </a:pPr>
            <a:endParaRPr lang="en-GB" alt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B185E6-006E-EF60-B1A0-F141F4051C30}"/>
              </a:ext>
            </a:extLst>
          </p:cNvPr>
          <p:cNvSpPr>
            <a:spLocks noGrp="1"/>
          </p:cNvSpPr>
          <p:nvPr>
            <p:ph type="title"/>
          </p:nvPr>
        </p:nvSpPr>
        <p:spPr>
          <a:xfrm>
            <a:off x="640080" y="1434438"/>
            <a:ext cx="2983229" cy="2612976"/>
          </a:xfrm>
        </p:spPr>
        <p:txBody>
          <a:bodyPr vert="horz" lIns="91440" tIns="45720" rIns="91440" bIns="45720" rtlCol="0" anchor="t">
            <a:normAutofit/>
          </a:bodyPr>
          <a:lstStyle/>
          <a:p>
            <a:pPr algn="ctr"/>
            <a:r>
              <a:rPr lang="en-US" sz="4400" dirty="0"/>
              <a:t>Now you try! </a:t>
            </a:r>
          </a:p>
        </p:txBody>
      </p:sp>
      <p:pic>
        <p:nvPicPr>
          <p:cNvPr id="4" name="Content Placeholder 3" descr="A close-up of a white background&#10;&#10;AI-generated content may be incorrect.">
            <a:extLst>
              <a:ext uri="{FF2B5EF4-FFF2-40B4-BE49-F238E27FC236}">
                <a16:creationId xmlns:a16="http://schemas.microsoft.com/office/drawing/2014/main" id="{3CE5E18B-F88F-4A2A-496C-E0C6B88955FF}"/>
              </a:ext>
            </a:extLst>
          </p:cNvPr>
          <p:cNvPicPr>
            <a:picLocks noGrp="1" noChangeAspect="1"/>
          </p:cNvPicPr>
          <p:nvPr>
            <p:ph idx="1"/>
          </p:nvPr>
        </p:nvPicPr>
        <p:blipFill>
          <a:blip r:embed="rId2"/>
          <a:stretch>
            <a:fillRect/>
          </a:stretch>
        </p:blipFill>
        <p:spPr>
          <a:xfrm>
            <a:off x="4229100" y="2032218"/>
            <a:ext cx="7290648" cy="2733992"/>
          </a:xfrm>
          <a:prstGeom prst="rect">
            <a:avLst/>
          </a:prstGeom>
        </p:spPr>
      </p:pic>
      <p:cxnSp>
        <p:nvCxnSpPr>
          <p:cNvPr id="13" name="Straight Connector 12">
            <a:extLst>
              <a:ext uri="{FF2B5EF4-FFF2-40B4-BE49-F238E27FC236}">
                <a16:creationId xmlns:a16="http://schemas.microsoft.com/office/drawing/2014/main" id="{426B4E86-32C4-273A-1ADF-6B44243549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270712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5F919E-6AB5-BA4C-0E13-E5651DCD9352}"/>
              </a:ext>
            </a:extLst>
          </p:cNvPr>
          <p:cNvSpPr>
            <a:spLocks noGrp="1"/>
          </p:cNvSpPr>
          <p:nvPr>
            <p:ph type="title"/>
          </p:nvPr>
        </p:nvSpPr>
        <p:spPr>
          <a:xfrm>
            <a:off x="640080" y="1371600"/>
            <a:ext cx="5737859" cy="1097280"/>
          </a:xfrm>
        </p:spPr>
        <p:txBody>
          <a:bodyPr>
            <a:normAutofit/>
          </a:bodyPr>
          <a:lstStyle/>
          <a:p>
            <a:r>
              <a:rPr lang="en-GB" sz="3700"/>
              <a:t>Citations with two authors </a:t>
            </a:r>
          </a:p>
        </p:txBody>
      </p:sp>
      <p:cxnSp>
        <p:nvCxnSpPr>
          <p:cNvPr id="18" name="Straight Connector 17">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15" name="Content Placeholder 2">
            <a:extLst>
              <a:ext uri="{FF2B5EF4-FFF2-40B4-BE49-F238E27FC236}">
                <a16:creationId xmlns:a16="http://schemas.microsoft.com/office/drawing/2014/main" id="{8BB03D32-2CD9-241E-1835-47A9FAC44DB4}"/>
              </a:ext>
            </a:extLst>
          </p:cNvPr>
          <p:cNvSpPr>
            <a:spLocks noGrp="1"/>
          </p:cNvSpPr>
          <p:nvPr>
            <p:ph idx="1"/>
          </p:nvPr>
        </p:nvSpPr>
        <p:spPr>
          <a:xfrm>
            <a:off x="640080" y="2633236"/>
            <a:ext cx="5737860" cy="3666980"/>
          </a:xfrm>
        </p:spPr>
        <p:txBody>
          <a:bodyPr>
            <a:normAutofit/>
          </a:bodyPr>
          <a:lstStyle/>
          <a:p>
            <a:pPr marL="0" indent="0">
              <a:buNone/>
            </a:pPr>
            <a:r>
              <a:rPr lang="en-GB" dirty="0"/>
              <a:t>(Houk and Post, 1996): Text-Prominent </a:t>
            </a:r>
          </a:p>
          <a:p>
            <a:r>
              <a:rPr lang="en-GB" dirty="0"/>
              <a:t>Houk and Post (1996): Author Prominent </a:t>
            </a:r>
          </a:p>
        </p:txBody>
      </p:sp>
      <p:pic>
        <p:nvPicPr>
          <p:cNvPr id="4" name="Picture 3" descr="A book cover with text&#10;&#10;AI-generated content may be incorrect.">
            <a:extLst>
              <a:ext uri="{FF2B5EF4-FFF2-40B4-BE49-F238E27FC236}">
                <a16:creationId xmlns:a16="http://schemas.microsoft.com/office/drawing/2014/main" id="{4EBFAD4A-3A2F-2D06-970A-3B5E00E3A352}"/>
              </a:ext>
            </a:extLst>
          </p:cNvPr>
          <p:cNvPicPr>
            <a:picLocks noChangeAspect="1"/>
          </p:cNvPicPr>
          <p:nvPr/>
        </p:nvPicPr>
        <p:blipFill>
          <a:blip r:embed="rId2"/>
          <a:stretch>
            <a:fillRect/>
          </a:stretch>
        </p:blipFill>
        <p:spPr>
          <a:xfrm>
            <a:off x="7155179" y="931100"/>
            <a:ext cx="4375829" cy="5369115"/>
          </a:xfrm>
          <a:prstGeom prst="rect">
            <a:avLst/>
          </a:prstGeom>
        </p:spPr>
      </p:pic>
    </p:spTree>
    <p:extLst>
      <p:ext uri="{BB962C8B-B14F-4D97-AF65-F5344CB8AC3E}">
        <p14:creationId xmlns:p14="http://schemas.microsoft.com/office/powerpoint/2010/main" val="381972758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E2A914-26D4-C23B-95BA-0FCD6797EB48}"/>
              </a:ext>
            </a:extLst>
          </p:cNvPr>
          <p:cNvSpPr>
            <a:spLocks noGrp="1"/>
          </p:cNvSpPr>
          <p:nvPr>
            <p:ph type="title"/>
          </p:nvPr>
        </p:nvSpPr>
        <p:spPr>
          <a:xfrm>
            <a:off x="640080" y="1371600"/>
            <a:ext cx="5737859" cy="1097280"/>
          </a:xfrm>
        </p:spPr>
        <p:txBody>
          <a:bodyPr>
            <a:normAutofit/>
          </a:bodyPr>
          <a:lstStyle/>
          <a:p>
            <a:pPr>
              <a:lnSpc>
                <a:spcPct val="90000"/>
              </a:lnSpc>
            </a:pPr>
            <a:r>
              <a:rPr lang="en-GB" sz="3400"/>
              <a:t>Citations with three authors </a:t>
            </a: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D8A6BDD-DF8A-3C31-93C5-6506DCE15DFF}"/>
              </a:ext>
            </a:extLst>
          </p:cNvPr>
          <p:cNvSpPr>
            <a:spLocks noGrp="1"/>
          </p:cNvSpPr>
          <p:nvPr>
            <p:ph idx="1"/>
          </p:nvPr>
        </p:nvSpPr>
        <p:spPr>
          <a:xfrm>
            <a:off x="640080" y="2633236"/>
            <a:ext cx="5737860" cy="3666980"/>
          </a:xfrm>
        </p:spPr>
        <p:txBody>
          <a:bodyPr>
            <a:normAutofit/>
          </a:bodyPr>
          <a:lstStyle/>
          <a:p>
            <a:r>
              <a:rPr lang="en-GB" dirty="0"/>
              <a:t>(Flanagan, Jarvis and Liddle, 2019): Text Prominent </a:t>
            </a:r>
          </a:p>
          <a:p>
            <a:r>
              <a:rPr lang="en-GB" dirty="0"/>
              <a:t>Flanagan, Jarvis and Liddle (2019): Author Prominent </a:t>
            </a:r>
          </a:p>
          <a:p>
            <a:pPr marL="0" indent="0">
              <a:buNone/>
            </a:pPr>
            <a:endParaRPr lang="en-GB" dirty="0"/>
          </a:p>
        </p:txBody>
      </p:sp>
      <p:pic>
        <p:nvPicPr>
          <p:cNvPr id="4" name="Picture 3" descr="A person with green hair and a necklace&#10;&#10;AI-generated content may be incorrect.">
            <a:extLst>
              <a:ext uri="{FF2B5EF4-FFF2-40B4-BE49-F238E27FC236}">
                <a16:creationId xmlns:a16="http://schemas.microsoft.com/office/drawing/2014/main" id="{DC892EDC-88B7-3B5C-273B-A3B1D4130DC8}"/>
              </a:ext>
            </a:extLst>
          </p:cNvPr>
          <p:cNvPicPr>
            <a:picLocks noChangeAspect="1"/>
          </p:cNvPicPr>
          <p:nvPr/>
        </p:nvPicPr>
        <p:blipFill>
          <a:blip r:embed="rId2"/>
          <a:stretch>
            <a:fillRect/>
          </a:stretch>
        </p:blipFill>
        <p:spPr>
          <a:xfrm>
            <a:off x="7208964" y="914400"/>
            <a:ext cx="4268259" cy="5385816"/>
          </a:xfrm>
          <a:prstGeom prst="rect">
            <a:avLst/>
          </a:prstGeom>
        </p:spPr>
      </p:pic>
    </p:spTree>
    <p:extLst>
      <p:ext uri="{BB962C8B-B14F-4D97-AF65-F5344CB8AC3E}">
        <p14:creationId xmlns:p14="http://schemas.microsoft.com/office/powerpoint/2010/main" val="403930877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6035C8-F7ED-82D2-06BF-5701BF18BC10}"/>
              </a:ext>
            </a:extLst>
          </p:cNvPr>
          <p:cNvSpPr>
            <a:spLocks noGrp="1"/>
          </p:cNvSpPr>
          <p:nvPr>
            <p:ph type="title"/>
          </p:nvPr>
        </p:nvSpPr>
        <p:spPr>
          <a:xfrm>
            <a:off x="640080" y="1371600"/>
            <a:ext cx="5852160" cy="1097280"/>
          </a:xfrm>
        </p:spPr>
        <p:txBody>
          <a:bodyPr anchor="t">
            <a:normAutofit/>
          </a:bodyPr>
          <a:lstStyle/>
          <a:p>
            <a:r>
              <a:rPr lang="en-GB" sz="3700"/>
              <a:t>Citations with four authors </a:t>
            </a: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5AB254C-2F7B-D8F7-61B1-B35FA3D3447E}"/>
              </a:ext>
            </a:extLst>
          </p:cNvPr>
          <p:cNvSpPr>
            <a:spLocks noGrp="1"/>
          </p:cNvSpPr>
          <p:nvPr>
            <p:ph idx="1"/>
          </p:nvPr>
        </p:nvSpPr>
        <p:spPr>
          <a:xfrm>
            <a:off x="640080" y="2633236"/>
            <a:ext cx="5852160" cy="3664685"/>
          </a:xfrm>
        </p:spPr>
        <p:txBody>
          <a:bodyPr>
            <a:normAutofit/>
          </a:bodyPr>
          <a:lstStyle/>
          <a:p>
            <a:r>
              <a:rPr lang="en-GB" dirty="0"/>
              <a:t>(Cushman et al, 2001)</a:t>
            </a:r>
          </a:p>
          <a:p>
            <a:r>
              <a:rPr lang="en-GB" dirty="0"/>
              <a:t>Cushman et al (2001)</a:t>
            </a:r>
          </a:p>
          <a:p>
            <a:pPr marL="0" indent="0">
              <a:buNone/>
            </a:pPr>
            <a:endParaRPr lang="en-GB" dirty="0"/>
          </a:p>
        </p:txBody>
      </p:sp>
      <p:pic>
        <p:nvPicPr>
          <p:cNvPr id="4" name="Picture 3" descr="A book cover with text and images&#10;&#10;AI-generated content may be incorrect.">
            <a:extLst>
              <a:ext uri="{FF2B5EF4-FFF2-40B4-BE49-F238E27FC236}">
                <a16:creationId xmlns:a16="http://schemas.microsoft.com/office/drawing/2014/main" id="{01F2A39C-35CB-D8FF-8BEB-D2A82B86FC81}"/>
              </a:ext>
            </a:extLst>
          </p:cNvPr>
          <p:cNvPicPr>
            <a:picLocks noChangeAspect="1"/>
          </p:cNvPicPr>
          <p:nvPr/>
        </p:nvPicPr>
        <p:blipFill>
          <a:blip r:embed="rId2"/>
          <a:srcRect t="3659" b="2591"/>
          <a:stretch>
            <a:fillRect/>
          </a:stretch>
        </p:blipFill>
        <p:spPr>
          <a:xfrm>
            <a:off x="7345680" y="10"/>
            <a:ext cx="4846320" cy="6857990"/>
          </a:xfrm>
          <a:prstGeom prst="rect">
            <a:avLst/>
          </a:prstGeom>
        </p:spPr>
      </p:pic>
    </p:spTree>
    <p:extLst>
      <p:ext uri="{BB962C8B-B14F-4D97-AF65-F5344CB8AC3E}">
        <p14:creationId xmlns:p14="http://schemas.microsoft.com/office/powerpoint/2010/main" val="129813633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0C22B5-49F0-96A3-6629-6A5B7E78CA30}"/>
              </a:ext>
            </a:extLst>
          </p:cNvPr>
          <p:cNvSpPr>
            <a:spLocks noGrp="1"/>
          </p:cNvSpPr>
          <p:nvPr>
            <p:ph type="title"/>
          </p:nvPr>
        </p:nvSpPr>
        <p:spPr>
          <a:xfrm>
            <a:off x="640080" y="1371600"/>
            <a:ext cx="5737859" cy="1097280"/>
          </a:xfrm>
        </p:spPr>
        <p:txBody>
          <a:bodyPr>
            <a:normAutofit/>
          </a:bodyPr>
          <a:lstStyle/>
          <a:p>
            <a:pPr>
              <a:lnSpc>
                <a:spcPct val="90000"/>
              </a:lnSpc>
            </a:pPr>
            <a:r>
              <a:rPr lang="en-GB" sz="3400"/>
              <a:t>Citations with an Organisation Author </a:t>
            </a: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37CE297-15CD-104E-772A-F7C574674274}"/>
              </a:ext>
            </a:extLst>
          </p:cNvPr>
          <p:cNvSpPr>
            <a:spLocks noGrp="1"/>
          </p:cNvSpPr>
          <p:nvPr>
            <p:ph idx="1"/>
          </p:nvPr>
        </p:nvSpPr>
        <p:spPr>
          <a:xfrm>
            <a:off x="640080" y="2633236"/>
            <a:ext cx="5737860" cy="3666980"/>
          </a:xfrm>
        </p:spPr>
        <p:txBody>
          <a:bodyPr>
            <a:normAutofit/>
          </a:bodyPr>
          <a:lstStyle/>
          <a:p>
            <a:pPr marL="0" indent="0">
              <a:buNone/>
            </a:pPr>
            <a:r>
              <a:rPr lang="en-GB" dirty="0"/>
              <a:t>(Department of Health, 2014): Text Prominent </a:t>
            </a:r>
          </a:p>
          <a:p>
            <a:pPr marL="0" indent="0">
              <a:buNone/>
            </a:pPr>
            <a:r>
              <a:rPr lang="en-GB" dirty="0"/>
              <a:t>Department of Health (2014): Author Prominent </a:t>
            </a:r>
          </a:p>
          <a:p>
            <a:pPr marL="0" indent="0">
              <a:buNone/>
            </a:pPr>
            <a:r>
              <a:rPr lang="en-GB" dirty="0"/>
              <a:t>Always right the full name before using the shorten version. </a:t>
            </a:r>
          </a:p>
          <a:p>
            <a:endParaRPr lang="en-GB" dirty="0"/>
          </a:p>
        </p:txBody>
      </p:sp>
      <p:pic>
        <p:nvPicPr>
          <p:cNvPr id="4" name="Picture 3">
            <a:extLst>
              <a:ext uri="{FF2B5EF4-FFF2-40B4-BE49-F238E27FC236}">
                <a16:creationId xmlns:a16="http://schemas.microsoft.com/office/drawing/2014/main" id="{AFDFEA82-5F07-357B-2735-2A40BD44060A}"/>
              </a:ext>
            </a:extLst>
          </p:cNvPr>
          <p:cNvPicPr>
            <a:picLocks noChangeAspect="1"/>
          </p:cNvPicPr>
          <p:nvPr/>
        </p:nvPicPr>
        <p:blipFill>
          <a:blip r:embed="rId2"/>
          <a:stretch>
            <a:fillRect/>
          </a:stretch>
        </p:blipFill>
        <p:spPr>
          <a:xfrm>
            <a:off x="7370538" y="914400"/>
            <a:ext cx="3945110" cy="5385816"/>
          </a:xfrm>
          <a:prstGeom prst="rect">
            <a:avLst/>
          </a:prstGeom>
        </p:spPr>
      </p:pic>
    </p:spTree>
    <p:extLst>
      <p:ext uri="{BB962C8B-B14F-4D97-AF65-F5344CB8AC3E}">
        <p14:creationId xmlns:p14="http://schemas.microsoft.com/office/powerpoint/2010/main" val="335281284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F12DC6-967E-B46C-DCBF-30E133B4EA69}"/>
              </a:ext>
            </a:extLst>
          </p:cNvPr>
          <p:cNvSpPr>
            <a:spLocks noGrp="1"/>
          </p:cNvSpPr>
          <p:nvPr>
            <p:ph type="title"/>
          </p:nvPr>
        </p:nvSpPr>
        <p:spPr>
          <a:xfrm>
            <a:off x="640080" y="914399"/>
            <a:ext cx="10847494" cy="1171069"/>
          </a:xfrm>
        </p:spPr>
        <p:txBody>
          <a:bodyPr anchor="t">
            <a:normAutofit/>
          </a:bodyPr>
          <a:lstStyle/>
          <a:p>
            <a:r>
              <a:rPr lang="en-GB" dirty="0"/>
              <a:t>Website Citations </a:t>
            </a:r>
          </a:p>
        </p:txBody>
      </p:sp>
      <p:pic>
        <p:nvPicPr>
          <p:cNvPr id="4" name="Picture 3" descr="A screenshot of a website&#10;&#10;AI-generated content may be incorrect.">
            <a:hlinkClick r:id="rId2"/>
            <a:extLst>
              <a:ext uri="{FF2B5EF4-FFF2-40B4-BE49-F238E27FC236}">
                <a16:creationId xmlns:a16="http://schemas.microsoft.com/office/drawing/2014/main" id="{0D8FB5B4-FE14-0A97-168A-202528E7E925}"/>
              </a:ext>
            </a:extLst>
          </p:cNvPr>
          <p:cNvPicPr>
            <a:picLocks noChangeAspect="1"/>
          </p:cNvPicPr>
          <p:nvPr/>
        </p:nvPicPr>
        <p:blipFill rotWithShape="1">
          <a:blip r:embed="rId3"/>
          <a:srcRect b="9999"/>
          <a:stretch/>
        </p:blipFill>
        <p:spPr>
          <a:xfrm>
            <a:off x="713232" y="2719511"/>
            <a:ext cx="5648193" cy="2834011"/>
          </a:xfrm>
          <a:prstGeom prst="rect">
            <a:avLst/>
          </a:prstGeom>
        </p:spPr>
      </p:pic>
      <p:sp>
        <p:nvSpPr>
          <p:cNvPr id="3" name="Content Placeholder 2">
            <a:extLst>
              <a:ext uri="{FF2B5EF4-FFF2-40B4-BE49-F238E27FC236}">
                <a16:creationId xmlns:a16="http://schemas.microsoft.com/office/drawing/2014/main" id="{36098C70-85D7-3046-36A7-3EC9D3BF5C24}"/>
              </a:ext>
            </a:extLst>
          </p:cNvPr>
          <p:cNvSpPr>
            <a:spLocks noGrp="1"/>
          </p:cNvSpPr>
          <p:nvPr>
            <p:ph idx="1"/>
          </p:nvPr>
        </p:nvSpPr>
        <p:spPr>
          <a:xfrm>
            <a:off x="6915150" y="2256287"/>
            <a:ext cx="4563618" cy="3760459"/>
          </a:xfrm>
        </p:spPr>
        <p:txBody>
          <a:bodyPr anchor="t">
            <a:normAutofit/>
          </a:bodyPr>
          <a:lstStyle/>
          <a:p>
            <a:r>
              <a:rPr lang="en-GB" dirty="0"/>
              <a:t>Mind (2025): Author Prominent </a:t>
            </a:r>
          </a:p>
          <a:p>
            <a:r>
              <a:rPr lang="en-GB" dirty="0"/>
              <a:t>(Mind, 2025): Text Prominent </a:t>
            </a:r>
          </a:p>
          <a:p>
            <a:r>
              <a:rPr lang="en-GB" dirty="0"/>
              <a:t>If there is no date, please use the current year. </a:t>
            </a:r>
          </a:p>
        </p:txBody>
      </p:sp>
      <p:cxnSp>
        <p:nvCxnSpPr>
          <p:cNvPr id="11" name="Straight Connector 10">
            <a:extLst>
              <a:ext uri="{FF2B5EF4-FFF2-40B4-BE49-F238E27FC236}">
                <a16:creationId xmlns:a16="http://schemas.microsoft.com/office/drawing/2014/main" id="{2EA0F4A6-3CC9-C9E2-BA02-58FA29F7DD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033747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4ECC263-18D2-F011-910E-2B84C97E56D5}"/>
              </a:ext>
            </a:extLst>
          </p:cNvPr>
          <p:cNvSpPr>
            <a:spLocks noGrp="1"/>
          </p:cNvSpPr>
          <p:nvPr>
            <p:ph type="title"/>
          </p:nvPr>
        </p:nvSpPr>
        <p:spPr>
          <a:xfrm>
            <a:off x="640080" y="914399"/>
            <a:ext cx="3000587" cy="4160520"/>
          </a:xfrm>
        </p:spPr>
        <p:txBody>
          <a:bodyPr anchor="t">
            <a:normAutofit/>
          </a:bodyPr>
          <a:lstStyle/>
          <a:p>
            <a:r>
              <a:rPr lang="en-GB" sz="3600"/>
              <a:t>Check the citation </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5CC8827-60FA-B30A-6DEF-C5F758017060}"/>
              </a:ext>
            </a:extLst>
          </p:cNvPr>
          <p:cNvGraphicFramePr>
            <a:graphicFrameLocks noGrp="1"/>
          </p:cNvGraphicFramePr>
          <p:nvPr>
            <p:ph idx="1"/>
            <p:extLst>
              <p:ext uri="{D42A27DB-BD31-4B8C-83A1-F6EECF244321}">
                <p14:modId xmlns:p14="http://schemas.microsoft.com/office/powerpoint/2010/main" val="2970947229"/>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4527746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 early morning coffee with bread and a newspaper on top of the table">
            <a:extLst>
              <a:ext uri="{FF2B5EF4-FFF2-40B4-BE49-F238E27FC236}">
                <a16:creationId xmlns:a16="http://schemas.microsoft.com/office/drawing/2014/main" id="{1003CD2B-6761-B33A-76FD-CEF25E47A592}"/>
              </a:ext>
            </a:extLst>
          </p:cNvPr>
          <p:cNvPicPr>
            <a:picLocks noChangeAspect="1"/>
          </p:cNvPicPr>
          <p:nvPr/>
        </p:nvPicPr>
        <p:blipFill>
          <a:blip r:embed="rId2"/>
          <a:srcRect t="9001" b="6730"/>
          <a:stretch>
            <a:fillRect/>
          </a:stretch>
        </p:blipFill>
        <p:spPr>
          <a:xfrm>
            <a:off x="20" y="10"/>
            <a:ext cx="12191979" cy="6857989"/>
          </a:xfrm>
          <a:prstGeom prst="rect">
            <a:avLst/>
          </a:prstGeom>
        </p:spPr>
      </p:pic>
      <p:sp>
        <p:nvSpPr>
          <p:cNvPr id="13" name="Rectangle 12">
            <a:extLst>
              <a:ext uri="{FF2B5EF4-FFF2-40B4-BE49-F238E27FC236}">
                <a16:creationId xmlns:a16="http://schemas.microsoft.com/office/drawing/2014/main" id="{9E9D00D9-C4F5-471E-BE2C-126CB112A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E78069-8176-D62F-DF68-3B89212A45BE}"/>
              </a:ext>
            </a:extLst>
          </p:cNvPr>
          <p:cNvSpPr>
            <a:spLocks noGrp="1"/>
          </p:cNvSpPr>
          <p:nvPr>
            <p:ph type="title"/>
          </p:nvPr>
        </p:nvSpPr>
        <p:spPr>
          <a:xfrm>
            <a:off x="640080" y="914400"/>
            <a:ext cx="4892948" cy="3427867"/>
          </a:xfrm>
        </p:spPr>
        <p:txBody>
          <a:bodyPr vert="horz" lIns="91440" tIns="45720" rIns="91440" bIns="45720" rtlCol="0" anchor="t">
            <a:normAutofit/>
          </a:bodyPr>
          <a:lstStyle/>
          <a:p>
            <a:r>
              <a:rPr lang="en-US" sz="5400" b="1" kern="1200">
                <a:solidFill>
                  <a:srgbClr val="FFFFFF"/>
                </a:solidFill>
                <a:latin typeface="+mj-lt"/>
                <a:ea typeface="+mj-ea"/>
                <a:cs typeface="+mj-cs"/>
              </a:rPr>
              <a:t>Break Time</a:t>
            </a:r>
          </a:p>
        </p:txBody>
      </p:sp>
      <p:cxnSp>
        <p:nvCxnSpPr>
          <p:cNvPr id="15" name="Straight Connector 14">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20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7274409"/>
      </p:ext>
    </p:extLst>
  </p:cSld>
  <p:clrMapOvr>
    <a:overrideClrMapping bg1="dk1" tx1="lt1" bg2="dk2" tx2="lt2" accent1="accent1" accent2="accent2" accent3="accent3" accent4="accent4" accent5="accent5" accent6="accent6" hlink="hlink" folHlink="folHlink"/>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C5D5D-EACE-B1F1-FEED-EFD005219664}"/>
              </a:ext>
            </a:extLst>
          </p:cNvPr>
          <p:cNvSpPr>
            <a:spLocks noGrp="1"/>
          </p:cNvSpPr>
          <p:nvPr>
            <p:ph type="title"/>
          </p:nvPr>
        </p:nvSpPr>
        <p:spPr/>
        <p:txBody>
          <a:bodyPr/>
          <a:lstStyle/>
          <a:p>
            <a:pPr algn="ctr"/>
            <a:r>
              <a:rPr lang="en-GB" dirty="0"/>
              <a:t>Reference List vs Bibliography </a:t>
            </a:r>
          </a:p>
        </p:txBody>
      </p:sp>
      <p:graphicFrame>
        <p:nvGraphicFramePr>
          <p:cNvPr id="5" name="Content Placeholder 2">
            <a:extLst>
              <a:ext uri="{FF2B5EF4-FFF2-40B4-BE49-F238E27FC236}">
                <a16:creationId xmlns:a16="http://schemas.microsoft.com/office/drawing/2014/main" id="{58D876D7-E18E-7288-6A4C-6F539F76EA3A}"/>
              </a:ext>
            </a:extLst>
          </p:cNvPr>
          <p:cNvGraphicFramePr>
            <a:graphicFrameLocks noGrp="1"/>
          </p:cNvGraphicFramePr>
          <p:nvPr>
            <p:ph idx="1"/>
            <p:extLst>
              <p:ext uri="{D42A27DB-BD31-4B8C-83A1-F6EECF244321}">
                <p14:modId xmlns:p14="http://schemas.microsoft.com/office/powerpoint/2010/main" val="1651474075"/>
              </p:ext>
            </p:extLst>
          </p:nvPr>
        </p:nvGraphicFramePr>
        <p:xfrm>
          <a:off x="640080" y="2633472"/>
          <a:ext cx="10890928" cy="35661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385184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DE0FAC7-ED0E-BE58-E887-766B03BA8998}"/>
              </a:ext>
            </a:extLst>
          </p:cNvPr>
          <p:cNvSpPr>
            <a:spLocks noGrp="1"/>
          </p:cNvSpPr>
          <p:nvPr>
            <p:ph type="title"/>
          </p:nvPr>
        </p:nvSpPr>
        <p:spPr>
          <a:xfrm>
            <a:off x="640080" y="914399"/>
            <a:ext cx="3000587" cy="4160520"/>
          </a:xfrm>
        </p:spPr>
        <p:txBody>
          <a:bodyPr anchor="t">
            <a:normAutofit/>
          </a:bodyPr>
          <a:lstStyle/>
          <a:p>
            <a:r>
              <a:rPr lang="en-GB" sz="3600"/>
              <a:t>Referencing Different Sources </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6BFADBE-C9A1-2D8B-17F1-31ED2ECE744D}"/>
              </a:ext>
            </a:extLst>
          </p:cNvPr>
          <p:cNvGraphicFramePr>
            <a:graphicFrameLocks noGrp="1"/>
          </p:cNvGraphicFramePr>
          <p:nvPr>
            <p:ph idx="1"/>
            <p:extLst>
              <p:ext uri="{D42A27DB-BD31-4B8C-83A1-F6EECF244321}">
                <p14:modId xmlns:p14="http://schemas.microsoft.com/office/powerpoint/2010/main" val="2378953281"/>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385205"/>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48FA4EE-E4A5-F8AE-FAA6-84DC2F31F000}"/>
              </a:ext>
            </a:extLst>
          </p:cNvPr>
          <p:cNvSpPr>
            <a:spLocks noGrp="1"/>
          </p:cNvSpPr>
          <p:nvPr>
            <p:ph type="title"/>
          </p:nvPr>
        </p:nvSpPr>
        <p:spPr>
          <a:xfrm>
            <a:off x="640080" y="914399"/>
            <a:ext cx="3000587" cy="4160520"/>
          </a:xfrm>
        </p:spPr>
        <p:txBody>
          <a:bodyPr anchor="t">
            <a:normAutofit/>
          </a:bodyPr>
          <a:lstStyle/>
          <a:p>
            <a:r>
              <a:rPr lang="en-GB" sz="3600" dirty="0"/>
              <a:t>Referencing a Book </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A6BE1AF-0830-BA34-56C5-8F77CB94AFF5}"/>
              </a:ext>
            </a:extLst>
          </p:cNvPr>
          <p:cNvGraphicFramePr>
            <a:graphicFrameLocks noGrp="1"/>
          </p:cNvGraphicFramePr>
          <p:nvPr>
            <p:ph idx="1"/>
            <p:extLst>
              <p:ext uri="{D42A27DB-BD31-4B8C-83A1-F6EECF244321}">
                <p14:modId xmlns:p14="http://schemas.microsoft.com/office/powerpoint/2010/main" val="1461684930"/>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14937829"/>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61A6053-632C-621A-2E58-E56A04AE17C5}"/>
              </a:ext>
            </a:extLst>
          </p:cNvPr>
          <p:cNvPicPr>
            <a:picLocks noGrp="1" noChangeAspect="1"/>
          </p:cNvPicPr>
          <p:nvPr>
            <p:ph idx="1"/>
          </p:nvPr>
        </p:nvPicPr>
        <p:blipFill>
          <a:blip r:embed="rId2"/>
          <a:stretch>
            <a:fillRect/>
          </a:stretch>
        </p:blipFill>
        <p:spPr>
          <a:xfrm>
            <a:off x="5248176" y="0"/>
            <a:ext cx="4649449" cy="5556094"/>
          </a:xfrm>
          <a:prstGeom prst="rect">
            <a:avLst/>
          </a:prstGeom>
        </p:spPr>
      </p:pic>
      <p:pic>
        <p:nvPicPr>
          <p:cNvPr id="4" name="Picture 3">
            <a:extLst>
              <a:ext uri="{FF2B5EF4-FFF2-40B4-BE49-F238E27FC236}">
                <a16:creationId xmlns:a16="http://schemas.microsoft.com/office/drawing/2014/main" id="{83CF846B-A649-9783-BEB5-DDC64A5F0C4C}"/>
              </a:ext>
            </a:extLst>
          </p:cNvPr>
          <p:cNvPicPr>
            <a:picLocks noChangeAspect="1"/>
          </p:cNvPicPr>
          <p:nvPr/>
        </p:nvPicPr>
        <p:blipFill>
          <a:blip r:embed="rId3"/>
          <a:stretch>
            <a:fillRect/>
          </a:stretch>
        </p:blipFill>
        <p:spPr>
          <a:xfrm>
            <a:off x="387801" y="-1"/>
            <a:ext cx="4129754" cy="5556095"/>
          </a:xfrm>
          <a:prstGeom prst="rect">
            <a:avLst/>
          </a:prstGeom>
        </p:spPr>
      </p:pic>
    </p:spTree>
    <p:extLst>
      <p:ext uri="{BB962C8B-B14F-4D97-AF65-F5344CB8AC3E}">
        <p14:creationId xmlns:p14="http://schemas.microsoft.com/office/powerpoint/2010/main" val="276532550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z="4000" b="1"/>
              <a:t>Referencing books</a:t>
            </a:r>
          </a:p>
        </p:txBody>
      </p:sp>
      <p:sp>
        <p:nvSpPr>
          <p:cNvPr id="15363" name="Rectangle 3"/>
          <p:cNvSpPr>
            <a:spLocks noGrp="1" noChangeArrowheads="1"/>
          </p:cNvSpPr>
          <p:nvPr>
            <p:ph type="body" idx="1"/>
          </p:nvPr>
        </p:nvSpPr>
        <p:spPr>
          <a:xfrm>
            <a:off x="1992313" y="2205039"/>
            <a:ext cx="8229600" cy="3095625"/>
          </a:xfrm>
        </p:spPr>
        <p:txBody>
          <a:bodyPr>
            <a:normAutofit fontScale="92500" lnSpcReduction="10000"/>
          </a:bodyPr>
          <a:lstStyle/>
          <a:p>
            <a:pPr eaLnBrk="1" hangingPunct="1"/>
            <a:r>
              <a:rPr lang="en-GB" altLang="en-US" dirty="0"/>
              <a:t>Author(s) - </a:t>
            </a:r>
            <a:r>
              <a:rPr lang="en-GB" altLang="en-US" dirty="0">
                <a:solidFill>
                  <a:schemeClr val="tx2"/>
                </a:solidFill>
              </a:rPr>
              <a:t>Cottrell, S  </a:t>
            </a:r>
          </a:p>
          <a:p>
            <a:pPr eaLnBrk="1" hangingPunct="1"/>
            <a:r>
              <a:rPr lang="en-GB" altLang="en-US" dirty="0"/>
              <a:t>(Year of Publication) – </a:t>
            </a:r>
            <a:r>
              <a:rPr lang="en-GB" altLang="en-US" dirty="0">
                <a:solidFill>
                  <a:schemeClr val="tx2"/>
                </a:solidFill>
              </a:rPr>
              <a:t>2019</a:t>
            </a:r>
          </a:p>
          <a:p>
            <a:pPr eaLnBrk="1" hangingPunct="1"/>
            <a:r>
              <a:rPr lang="en-GB" altLang="en-US" i="1" dirty="0"/>
              <a:t>Title</a:t>
            </a:r>
            <a:r>
              <a:rPr lang="en-GB" altLang="en-US" dirty="0"/>
              <a:t> – </a:t>
            </a:r>
            <a:r>
              <a:rPr lang="en-GB" altLang="en-US" dirty="0">
                <a:solidFill>
                  <a:schemeClr val="tx2"/>
                </a:solidFill>
              </a:rPr>
              <a:t>The Study Skills Handbook</a:t>
            </a:r>
          </a:p>
          <a:p>
            <a:pPr eaLnBrk="1" hangingPunct="1"/>
            <a:r>
              <a:rPr lang="en-GB" altLang="en-US" dirty="0"/>
              <a:t>Edition (if not the first) – </a:t>
            </a:r>
            <a:r>
              <a:rPr lang="en-GB" altLang="en-US" dirty="0">
                <a:solidFill>
                  <a:schemeClr val="tx2"/>
                </a:solidFill>
              </a:rPr>
              <a:t>5</a:t>
            </a:r>
            <a:r>
              <a:rPr lang="en-GB" altLang="en-US" baseline="30000" dirty="0">
                <a:solidFill>
                  <a:schemeClr val="tx2"/>
                </a:solidFill>
              </a:rPr>
              <a:t>th</a:t>
            </a:r>
            <a:r>
              <a:rPr lang="en-GB" altLang="en-US" dirty="0">
                <a:solidFill>
                  <a:schemeClr val="tx2"/>
                </a:solidFill>
              </a:rPr>
              <a:t> </a:t>
            </a:r>
            <a:r>
              <a:rPr lang="en-GB" altLang="en-US" dirty="0" err="1">
                <a:solidFill>
                  <a:schemeClr val="tx2"/>
                </a:solidFill>
              </a:rPr>
              <a:t>edn</a:t>
            </a:r>
            <a:endParaRPr lang="en-GB" altLang="en-US" dirty="0">
              <a:solidFill>
                <a:schemeClr val="tx2"/>
              </a:solidFill>
            </a:endParaRPr>
          </a:p>
          <a:p>
            <a:pPr eaLnBrk="1" hangingPunct="1"/>
            <a:r>
              <a:rPr lang="en-GB" altLang="en-US" dirty="0"/>
              <a:t>Place of publication - </a:t>
            </a:r>
            <a:r>
              <a:rPr lang="en-GB" altLang="en-US" dirty="0">
                <a:solidFill>
                  <a:schemeClr val="tx2"/>
                </a:solidFill>
              </a:rPr>
              <a:t>London</a:t>
            </a:r>
          </a:p>
          <a:p>
            <a:pPr eaLnBrk="1" hangingPunct="1"/>
            <a:r>
              <a:rPr lang="en-GB" altLang="en-US" dirty="0"/>
              <a:t>Publisher – </a:t>
            </a:r>
            <a:r>
              <a:rPr lang="en-GB" altLang="en-US" dirty="0">
                <a:solidFill>
                  <a:schemeClr val="tx2"/>
                </a:solidFill>
              </a:rPr>
              <a:t>Red Globe Press</a:t>
            </a:r>
          </a:p>
          <a:p>
            <a:pPr eaLnBrk="1" hangingPunct="1">
              <a:buFont typeface="Wingdings" pitchFamily="2" charset="2"/>
              <a:buNone/>
            </a:pPr>
            <a:endParaRPr lang="en-GB" altLang="en-US" dirty="0"/>
          </a:p>
        </p:txBody>
      </p:sp>
      <p:sp>
        <p:nvSpPr>
          <p:cNvPr id="15364" name="Text Box 4"/>
          <p:cNvSpPr txBox="1">
            <a:spLocks noChangeArrowheads="1"/>
          </p:cNvSpPr>
          <p:nvPr/>
        </p:nvSpPr>
        <p:spPr bwMode="auto">
          <a:xfrm>
            <a:off x="2063751" y="1557338"/>
            <a:ext cx="8208963" cy="457200"/>
          </a:xfrm>
          <a:prstGeom prst="rect">
            <a:avLst/>
          </a:prstGeom>
          <a:noFill/>
          <a:ln w="9525">
            <a:noFill/>
            <a:miter lim="800000"/>
            <a:headEnd/>
            <a:tailEnd/>
          </a:ln>
        </p:spPr>
        <p:txBody>
          <a:bodyPr>
            <a:spAutoFit/>
          </a:bodyPr>
          <a:lstStyle/>
          <a:p>
            <a:pPr>
              <a:spcBef>
                <a:spcPct val="50000"/>
              </a:spcBef>
            </a:pPr>
            <a:r>
              <a:rPr lang="en-GB" altLang="en-US" sz="2400" dirty="0">
                <a:solidFill>
                  <a:srgbClr val="FF0000"/>
                </a:solidFill>
                <a:latin typeface="Myriad Pro"/>
              </a:rPr>
              <a:t>Using the title page and the first page, note the</a:t>
            </a:r>
            <a:r>
              <a:rPr lang="en-GB" altLang="en-US" sz="2400" dirty="0">
                <a:solidFill>
                  <a:srgbClr val="FFFF00"/>
                </a:solidFill>
                <a:latin typeface="Myriad Pro"/>
              </a:rPr>
              <a:t>:</a:t>
            </a:r>
          </a:p>
        </p:txBody>
      </p:sp>
      <p:sp>
        <p:nvSpPr>
          <p:cNvPr id="15365" name="Text Box 5"/>
          <p:cNvSpPr txBox="1">
            <a:spLocks noChangeArrowheads="1"/>
          </p:cNvSpPr>
          <p:nvPr/>
        </p:nvSpPr>
        <p:spPr bwMode="auto">
          <a:xfrm>
            <a:off x="2351089" y="5516563"/>
            <a:ext cx="7704137" cy="831850"/>
          </a:xfrm>
          <a:prstGeom prst="rect">
            <a:avLst/>
          </a:prstGeom>
          <a:solidFill>
            <a:srgbClr val="FFFFFF"/>
          </a:solidFill>
          <a:ln w="9525">
            <a:solidFill>
              <a:schemeClr val="tx1"/>
            </a:solidFill>
            <a:miter lim="800000"/>
            <a:headEnd/>
            <a:tailEnd/>
          </a:ln>
        </p:spPr>
        <p:txBody>
          <a:bodyPr>
            <a:spAutoFit/>
          </a:bodyPr>
          <a:lstStyle/>
          <a:p>
            <a:pPr>
              <a:spcBef>
                <a:spcPct val="50000"/>
              </a:spcBef>
            </a:pPr>
            <a:r>
              <a:rPr lang="en-GB" altLang="en-US" sz="2400" dirty="0">
                <a:solidFill>
                  <a:srgbClr val="FF0000"/>
                </a:solidFill>
                <a:latin typeface="Myriad Pro"/>
              </a:rPr>
              <a:t>Cottrell, S. (2019) </a:t>
            </a:r>
            <a:r>
              <a:rPr lang="en-GB" altLang="en-US" sz="2400" i="1" dirty="0">
                <a:solidFill>
                  <a:srgbClr val="FF0000"/>
                </a:solidFill>
                <a:latin typeface="Myriad Pro"/>
              </a:rPr>
              <a:t>The Study Skills Handbook</a:t>
            </a:r>
            <a:r>
              <a:rPr lang="en-GB" altLang="en-US" sz="2400" dirty="0">
                <a:solidFill>
                  <a:srgbClr val="FF0000"/>
                </a:solidFill>
                <a:latin typeface="Myriad Pro"/>
              </a:rPr>
              <a:t>.</a:t>
            </a:r>
            <a:r>
              <a:rPr lang="en-GB" altLang="en-US" sz="2400" u="sng" dirty="0">
                <a:solidFill>
                  <a:srgbClr val="FF0000"/>
                </a:solidFill>
                <a:latin typeface="Myriad Pro"/>
              </a:rPr>
              <a:t> </a:t>
            </a:r>
            <a:r>
              <a:rPr lang="en-GB" altLang="en-US" sz="2400" dirty="0">
                <a:solidFill>
                  <a:srgbClr val="FF0000"/>
                </a:solidFill>
                <a:latin typeface="Myriad Pro"/>
              </a:rPr>
              <a:t>5</a:t>
            </a:r>
            <a:r>
              <a:rPr lang="en-GB" altLang="en-US" sz="2400" baseline="30000" dirty="0">
                <a:solidFill>
                  <a:srgbClr val="FF0000"/>
                </a:solidFill>
                <a:latin typeface="Myriad Pro"/>
              </a:rPr>
              <a:t>th </a:t>
            </a:r>
            <a:r>
              <a:rPr lang="en-GB" altLang="en-US" sz="2400" dirty="0" err="1">
                <a:solidFill>
                  <a:srgbClr val="FF0000"/>
                </a:solidFill>
                <a:latin typeface="Myriad Pro"/>
              </a:rPr>
              <a:t>edn</a:t>
            </a:r>
            <a:r>
              <a:rPr lang="en-GB" altLang="en-US" sz="2400" dirty="0">
                <a:solidFill>
                  <a:srgbClr val="FF0000"/>
                </a:solidFill>
                <a:latin typeface="Myriad Pro"/>
              </a:rPr>
              <a:t>. London: Red Globe Press.</a:t>
            </a:r>
          </a:p>
        </p:txBody>
      </p:sp>
      <p:sp>
        <p:nvSpPr>
          <p:cNvPr id="2" name="Rectangle 1">
            <a:extLst>
              <a:ext uri="{FF2B5EF4-FFF2-40B4-BE49-F238E27FC236}">
                <a16:creationId xmlns:a16="http://schemas.microsoft.com/office/drawing/2014/main" id="{77B88254-2671-4330-90A3-6DBFF9F1150B}"/>
              </a:ext>
            </a:extLst>
          </p:cNvPr>
          <p:cNvSpPr/>
          <p:nvPr/>
        </p:nvSpPr>
        <p:spPr>
          <a:xfrm>
            <a:off x="4511824" y="2204864"/>
            <a:ext cx="2088232"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Myriad Pro"/>
            </a:endParaRPr>
          </a:p>
        </p:txBody>
      </p:sp>
      <p:sp>
        <p:nvSpPr>
          <p:cNvPr id="3" name="Rectangle 2">
            <a:extLst>
              <a:ext uri="{FF2B5EF4-FFF2-40B4-BE49-F238E27FC236}">
                <a16:creationId xmlns:a16="http://schemas.microsoft.com/office/drawing/2014/main" id="{555FA1B6-28FA-41F6-9AE0-FC0973E21849}"/>
              </a:ext>
            </a:extLst>
          </p:cNvPr>
          <p:cNvSpPr/>
          <p:nvPr/>
        </p:nvSpPr>
        <p:spPr>
          <a:xfrm>
            <a:off x="6096000" y="2801938"/>
            <a:ext cx="1440160"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Myriad Pro"/>
            </a:endParaRPr>
          </a:p>
        </p:txBody>
      </p:sp>
      <p:sp>
        <p:nvSpPr>
          <p:cNvPr id="4" name="Rectangle 3">
            <a:extLst>
              <a:ext uri="{FF2B5EF4-FFF2-40B4-BE49-F238E27FC236}">
                <a16:creationId xmlns:a16="http://schemas.microsoft.com/office/drawing/2014/main" id="{0F6DB6BD-C85A-4DD6-A46C-BB31FD24CFDB}"/>
              </a:ext>
            </a:extLst>
          </p:cNvPr>
          <p:cNvSpPr/>
          <p:nvPr/>
        </p:nvSpPr>
        <p:spPr>
          <a:xfrm>
            <a:off x="3575720" y="3212976"/>
            <a:ext cx="5616624"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Myriad Pro"/>
            </a:endParaRPr>
          </a:p>
        </p:txBody>
      </p:sp>
      <p:sp>
        <p:nvSpPr>
          <p:cNvPr id="5" name="Rectangle 4">
            <a:extLst>
              <a:ext uri="{FF2B5EF4-FFF2-40B4-BE49-F238E27FC236}">
                <a16:creationId xmlns:a16="http://schemas.microsoft.com/office/drawing/2014/main" id="{957D305E-0668-4CE5-AB48-6F05768E7D7E}"/>
              </a:ext>
            </a:extLst>
          </p:cNvPr>
          <p:cNvSpPr/>
          <p:nvPr/>
        </p:nvSpPr>
        <p:spPr>
          <a:xfrm>
            <a:off x="6947171" y="3799272"/>
            <a:ext cx="1440160"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Myriad Pro"/>
            </a:endParaRPr>
          </a:p>
        </p:txBody>
      </p:sp>
      <p:sp>
        <p:nvSpPr>
          <p:cNvPr id="6" name="Rectangle 5">
            <a:extLst>
              <a:ext uri="{FF2B5EF4-FFF2-40B4-BE49-F238E27FC236}">
                <a16:creationId xmlns:a16="http://schemas.microsoft.com/office/drawing/2014/main" id="{2AE1AB75-C357-4B5C-863C-58505C6E705E}"/>
              </a:ext>
            </a:extLst>
          </p:cNvPr>
          <p:cNvSpPr/>
          <p:nvPr/>
        </p:nvSpPr>
        <p:spPr>
          <a:xfrm>
            <a:off x="6240016" y="4313758"/>
            <a:ext cx="1440160"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Myriad Pro"/>
            </a:endParaRPr>
          </a:p>
        </p:txBody>
      </p:sp>
      <p:sp>
        <p:nvSpPr>
          <p:cNvPr id="7" name="Rectangle 6">
            <a:extLst>
              <a:ext uri="{FF2B5EF4-FFF2-40B4-BE49-F238E27FC236}">
                <a16:creationId xmlns:a16="http://schemas.microsoft.com/office/drawing/2014/main" id="{50729FDE-29F5-4CCD-B191-95E4E2451D92}"/>
              </a:ext>
            </a:extLst>
          </p:cNvPr>
          <p:cNvSpPr/>
          <p:nvPr/>
        </p:nvSpPr>
        <p:spPr>
          <a:xfrm>
            <a:off x="4439816" y="4817640"/>
            <a:ext cx="3384376" cy="48302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Myriad Pro"/>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3"/>
                                        </p:tgtEl>
                                      </p:cBhvr>
                                    </p:animEffect>
                                    <p:set>
                                      <p:cBhvr>
                                        <p:cTn id="12" dur="1" fill="hold">
                                          <p:stCondLst>
                                            <p:cond delay="499"/>
                                          </p:stCondLst>
                                        </p:cTn>
                                        <p:tgtEl>
                                          <p:spTgt spid="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4"/>
                                        </p:tgtEl>
                                      </p:cBhvr>
                                    </p:animEffect>
                                    <p:set>
                                      <p:cBhvr>
                                        <p:cTn id="17" dur="1" fill="hold">
                                          <p:stCondLst>
                                            <p:cond delay="499"/>
                                          </p:stCondLst>
                                        </p:cTn>
                                        <p:tgtEl>
                                          <p:spTgt spid="4"/>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5"/>
                                        </p:tgtEl>
                                      </p:cBhvr>
                                    </p:animEffect>
                                    <p:set>
                                      <p:cBhvr>
                                        <p:cTn id="22" dur="1" fill="hold">
                                          <p:stCondLst>
                                            <p:cond delay="499"/>
                                          </p:stCondLst>
                                        </p:cTn>
                                        <p:tgtEl>
                                          <p:spTgt spid="5"/>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grpId="0" nodeType="clickEffect">
                                  <p:stCondLst>
                                    <p:cond delay="0"/>
                                  </p:stCondLst>
                                  <p:childTnLst>
                                    <p:animEffect transition="out" filter="fade">
                                      <p:cBhvr>
                                        <p:cTn id="26" dur="500"/>
                                        <p:tgtEl>
                                          <p:spTgt spid="6"/>
                                        </p:tgtEl>
                                      </p:cBhvr>
                                    </p:animEffect>
                                    <p:set>
                                      <p:cBhvr>
                                        <p:cTn id="27" dur="1" fill="hold">
                                          <p:stCondLst>
                                            <p:cond delay="499"/>
                                          </p:stCondLst>
                                        </p:cTn>
                                        <p:tgtEl>
                                          <p:spTgt spid="6"/>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0" nodeType="clickEffect">
                                  <p:stCondLst>
                                    <p:cond delay="0"/>
                                  </p:stCondLst>
                                  <p:childTnLst>
                                    <p:animEffect transition="out" filter="fade">
                                      <p:cBhvr>
                                        <p:cTn id="31" dur="500"/>
                                        <p:tgtEl>
                                          <p:spTgt spid="7"/>
                                        </p:tgtEl>
                                      </p:cBhvr>
                                    </p:animEffect>
                                    <p:set>
                                      <p:cBhvr>
                                        <p:cTn id="32"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7" grpId="0" animBg="1"/>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dirty="0"/>
              <a:t>Book Reference Example</a:t>
            </a:r>
          </a:p>
        </p:txBody>
      </p:sp>
      <p:grpSp>
        <p:nvGrpSpPr>
          <p:cNvPr id="33" name="Group 32"/>
          <p:cNvGrpSpPr/>
          <p:nvPr/>
        </p:nvGrpSpPr>
        <p:grpSpPr>
          <a:xfrm>
            <a:off x="2279650" y="2352675"/>
            <a:ext cx="7748588" cy="2516188"/>
            <a:chOff x="755650" y="2352675"/>
            <a:chExt cx="7748588" cy="2516188"/>
          </a:xfrm>
        </p:grpSpPr>
        <p:sp>
          <p:nvSpPr>
            <p:cNvPr id="16389" name="Text Box 5"/>
            <p:cNvSpPr txBox="1">
              <a:spLocks noChangeArrowheads="1"/>
            </p:cNvSpPr>
            <p:nvPr/>
          </p:nvSpPr>
          <p:spPr bwMode="auto">
            <a:xfrm>
              <a:off x="1146779" y="2352675"/>
              <a:ext cx="905588" cy="441704"/>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Author(s)</a:t>
              </a:r>
            </a:p>
            <a:p>
              <a:endParaRPr lang="en-GB" altLang="en-US" dirty="0"/>
            </a:p>
          </p:txBody>
        </p:sp>
        <p:sp>
          <p:nvSpPr>
            <p:cNvPr id="16390" name="Text Box 6"/>
            <p:cNvSpPr txBox="1">
              <a:spLocks noChangeArrowheads="1"/>
            </p:cNvSpPr>
            <p:nvPr/>
          </p:nvSpPr>
          <p:spPr bwMode="auto">
            <a:xfrm>
              <a:off x="2343423" y="2352675"/>
              <a:ext cx="1348867"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Year of Publication</a:t>
              </a:r>
              <a:endParaRPr lang="en-GB" altLang="en-US"/>
            </a:p>
          </p:txBody>
        </p:sp>
        <p:sp>
          <p:nvSpPr>
            <p:cNvPr id="16391" name="Text Box 7"/>
            <p:cNvSpPr txBox="1">
              <a:spLocks noChangeArrowheads="1"/>
            </p:cNvSpPr>
            <p:nvPr/>
          </p:nvSpPr>
          <p:spPr bwMode="auto">
            <a:xfrm>
              <a:off x="3888913" y="2352675"/>
              <a:ext cx="52362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Title</a:t>
              </a:r>
              <a:endParaRPr lang="en-GB" altLang="en-US"/>
            </a:p>
          </p:txBody>
        </p:sp>
        <p:sp>
          <p:nvSpPr>
            <p:cNvPr id="16392" name="Text Box 8"/>
            <p:cNvSpPr txBox="1">
              <a:spLocks noChangeArrowheads="1"/>
            </p:cNvSpPr>
            <p:nvPr/>
          </p:nvSpPr>
          <p:spPr bwMode="auto">
            <a:xfrm>
              <a:off x="4815642" y="2352675"/>
              <a:ext cx="643425"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Edition</a:t>
              </a:r>
              <a:endParaRPr lang="en-GB" altLang="en-US"/>
            </a:p>
          </p:txBody>
        </p:sp>
        <p:sp>
          <p:nvSpPr>
            <p:cNvPr id="16393" name="Text Box 9"/>
            <p:cNvSpPr txBox="1">
              <a:spLocks noChangeArrowheads="1"/>
            </p:cNvSpPr>
            <p:nvPr/>
          </p:nvSpPr>
          <p:spPr bwMode="auto">
            <a:xfrm>
              <a:off x="5611996" y="2352675"/>
              <a:ext cx="1330544"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Place of</a:t>
              </a:r>
              <a:r>
                <a:rPr lang="en-GB" altLang="en-US" sz="1200">
                  <a:latin typeface="Tahoma" pitchFamily="34" charset="0"/>
                </a:rPr>
                <a:t> </a:t>
              </a:r>
              <a:r>
                <a:rPr lang="en-GB" altLang="en-US" sz="900">
                  <a:latin typeface="Tahoma" pitchFamily="34" charset="0"/>
                </a:rPr>
                <a:t>publication</a:t>
              </a:r>
              <a:endParaRPr lang="en-GB" altLang="en-US"/>
            </a:p>
          </p:txBody>
        </p:sp>
        <p:sp>
          <p:nvSpPr>
            <p:cNvPr id="16394" name="Text Box 10"/>
            <p:cNvSpPr txBox="1">
              <a:spLocks noChangeArrowheads="1"/>
            </p:cNvSpPr>
            <p:nvPr/>
          </p:nvSpPr>
          <p:spPr bwMode="auto">
            <a:xfrm>
              <a:off x="7117315" y="2352675"/>
              <a:ext cx="75266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Publisher</a:t>
              </a:r>
              <a:endParaRPr lang="en-GB" altLang="en-US"/>
            </a:p>
          </p:txBody>
        </p:sp>
        <p:sp>
          <p:nvSpPr>
            <p:cNvPr id="16395" name="Text Box 11"/>
            <p:cNvSpPr txBox="1">
              <a:spLocks noChangeArrowheads="1"/>
            </p:cNvSpPr>
            <p:nvPr/>
          </p:nvSpPr>
          <p:spPr bwMode="auto">
            <a:xfrm>
              <a:off x="829647" y="4467776"/>
              <a:ext cx="739974"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Comma</a:t>
              </a:r>
              <a:endParaRPr lang="en-GB" altLang="en-US"/>
            </a:p>
          </p:txBody>
        </p:sp>
        <p:sp>
          <p:nvSpPr>
            <p:cNvPr id="16396" name="Text Box 12"/>
            <p:cNvSpPr txBox="1">
              <a:spLocks noChangeArrowheads="1"/>
            </p:cNvSpPr>
            <p:nvPr/>
          </p:nvSpPr>
          <p:spPr bwMode="auto">
            <a:xfrm>
              <a:off x="1859974" y="4467776"/>
              <a:ext cx="96690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Full stop</a:t>
              </a:r>
              <a:endParaRPr lang="en-GB" altLang="en-US"/>
            </a:p>
          </p:txBody>
        </p:sp>
        <p:sp>
          <p:nvSpPr>
            <p:cNvPr id="16397" name="Text Box 13"/>
            <p:cNvSpPr txBox="1">
              <a:spLocks noChangeArrowheads="1"/>
            </p:cNvSpPr>
            <p:nvPr/>
          </p:nvSpPr>
          <p:spPr bwMode="auto">
            <a:xfrm>
              <a:off x="3256058" y="4467776"/>
              <a:ext cx="905588"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endParaRPr lang="en-GB" altLang="en-US" dirty="0"/>
            </a:p>
          </p:txBody>
        </p:sp>
        <p:sp>
          <p:nvSpPr>
            <p:cNvPr id="16398" name="Text Box 14"/>
            <p:cNvSpPr txBox="1">
              <a:spLocks noChangeArrowheads="1"/>
            </p:cNvSpPr>
            <p:nvPr/>
          </p:nvSpPr>
          <p:spPr bwMode="auto">
            <a:xfrm>
              <a:off x="4586603" y="4467776"/>
              <a:ext cx="687119"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ea typeface="Tahoma" pitchFamily="34" charset="0"/>
                  <a:cs typeface="Tahoma" pitchFamily="34" charset="0"/>
                </a:rPr>
                <a:t>Italics</a:t>
              </a:r>
            </a:p>
          </p:txBody>
        </p:sp>
        <p:sp>
          <p:nvSpPr>
            <p:cNvPr id="16399" name="Text Box 15"/>
            <p:cNvSpPr txBox="1">
              <a:spLocks noChangeArrowheads="1"/>
            </p:cNvSpPr>
            <p:nvPr/>
          </p:nvSpPr>
          <p:spPr bwMode="auto">
            <a:xfrm>
              <a:off x="5500695" y="4467776"/>
              <a:ext cx="857256"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Full stop</a:t>
              </a:r>
            </a:p>
            <a:p>
              <a:endParaRPr lang="en-GB" altLang="en-US" dirty="0"/>
            </a:p>
          </p:txBody>
        </p:sp>
        <p:sp>
          <p:nvSpPr>
            <p:cNvPr id="16400" name="Text Box 16"/>
            <p:cNvSpPr txBox="1">
              <a:spLocks noChangeArrowheads="1"/>
            </p:cNvSpPr>
            <p:nvPr/>
          </p:nvSpPr>
          <p:spPr bwMode="auto">
            <a:xfrm>
              <a:off x="6786578" y="4429132"/>
              <a:ext cx="75266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Colon</a:t>
              </a:r>
              <a:endParaRPr lang="en-GB" altLang="en-US"/>
            </a:p>
          </p:txBody>
        </p:sp>
        <p:sp>
          <p:nvSpPr>
            <p:cNvPr id="16401" name="Text Box 17"/>
            <p:cNvSpPr txBox="1">
              <a:spLocks noChangeArrowheads="1"/>
            </p:cNvSpPr>
            <p:nvPr/>
          </p:nvSpPr>
          <p:spPr bwMode="auto">
            <a:xfrm>
              <a:off x="755650" y="3666617"/>
              <a:ext cx="7748588" cy="465058"/>
            </a:xfrm>
            <a:prstGeom prst="rect">
              <a:avLst/>
            </a:prstGeom>
            <a:solidFill>
              <a:srgbClr val="FFFFFF"/>
            </a:solidFill>
            <a:ln w="9525">
              <a:solidFill>
                <a:srgbClr val="000000"/>
              </a:solidFill>
              <a:miter lim="800000"/>
              <a:headEnd/>
              <a:tailEnd/>
            </a:ln>
          </p:spPr>
          <p:txBody>
            <a:bodyPr/>
            <a:lstStyle/>
            <a:p>
              <a:r>
                <a:rPr lang="en-GB" altLang="en-US" sz="1600" dirty="0">
                  <a:latin typeface="Tahoma" pitchFamily="34" charset="0"/>
                </a:rPr>
                <a:t>Cottrell, S. (2019) </a:t>
              </a:r>
              <a:r>
                <a:rPr lang="en-GB" altLang="en-US" sz="1600" i="1" dirty="0">
                  <a:latin typeface="Tahoma" pitchFamily="34" charset="0"/>
                </a:rPr>
                <a:t>The study Skills Handbook. </a:t>
              </a:r>
              <a:r>
                <a:rPr lang="en-GB" altLang="en-US" sz="1600" dirty="0">
                  <a:latin typeface="Tahoma" pitchFamily="34" charset="0"/>
                </a:rPr>
                <a:t>5</a:t>
              </a:r>
              <a:r>
                <a:rPr lang="en-GB" altLang="en-US" sz="1600" baseline="30000" dirty="0">
                  <a:latin typeface="Tahoma" pitchFamily="34" charset="0"/>
                </a:rPr>
                <a:t>th</a:t>
              </a:r>
              <a:r>
                <a:rPr lang="en-GB" altLang="en-US" sz="1600" dirty="0">
                  <a:latin typeface="Tahoma" pitchFamily="34" charset="0"/>
                </a:rPr>
                <a:t> </a:t>
              </a:r>
              <a:r>
                <a:rPr lang="en-GB" altLang="en-US" sz="1600" dirty="0" err="1">
                  <a:latin typeface="Tahoma" pitchFamily="34" charset="0"/>
                </a:rPr>
                <a:t>edn</a:t>
              </a:r>
              <a:r>
                <a:rPr lang="en-GB" altLang="en-US" sz="1600" dirty="0">
                  <a:latin typeface="Tahoma" pitchFamily="34" charset="0"/>
                </a:rPr>
                <a:t>. London: Red Globe Press.</a:t>
              </a:r>
              <a:endParaRPr lang="en-GB" altLang="en-US" sz="1600" dirty="0"/>
            </a:p>
          </p:txBody>
        </p:sp>
        <p:cxnSp>
          <p:nvCxnSpPr>
            <p:cNvPr id="16402" name="AutoShape 18"/>
            <p:cNvCxnSpPr>
              <a:cxnSpLocks noChangeShapeType="1"/>
            </p:cNvCxnSpPr>
            <p:nvPr/>
          </p:nvCxnSpPr>
          <p:spPr bwMode="auto">
            <a:xfrm flipH="1" flipV="1">
              <a:off x="1763688" y="4000505"/>
              <a:ext cx="521946" cy="467277"/>
            </a:xfrm>
            <a:prstGeom prst="straightConnector1">
              <a:avLst/>
            </a:prstGeom>
            <a:noFill/>
            <a:ln w="9525">
              <a:solidFill>
                <a:srgbClr val="000000"/>
              </a:solidFill>
              <a:round/>
              <a:headEnd/>
              <a:tailEnd/>
            </a:ln>
          </p:spPr>
        </p:cxnSp>
        <p:cxnSp>
          <p:nvCxnSpPr>
            <p:cNvPr id="16403" name="AutoShape 19"/>
            <p:cNvCxnSpPr>
              <a:cxnSpLocks noChangeShapeType="1"/>
            </p:cNvCxnSpPr>
            <p:nvPr/>
          </p:nvCxnSpPr>
          <p:spPr bwMode="auto">
            <a:xfrm rot="5400000" flipH="1" flipV="1">
              <a:off x="1209237" y="4177736"/>
              <a:ext cx="467278" cy="112816"/>
            </a:xfrm>
            <a:prstGeom prst="straightConnector1">
              <a:avLst/>
            </a:prstGeom>
            <a:noFill/>
            <a:ln w="9525">
              <a:solidFill>
                <a:srgbClr val="000000"/>
              </a:solidFill>
              <a:round/>
              <a:headEnd/>
              <a:tailEnd/>
            </a:ln>
          </p:spPr>
        </p:cxnSp>
        <p:cxnSp>
          <p:nvCxnSpPr>
            <p:cNvPr id="16404" name="AutoShape 20"/>
            <p:cNvCxnSpPr>
              <a:cxnSpLocks noChangeShapeType="1"/>
            </p:cNvCxnSpPr>
            <p:nvPr/>
          </p:nvCxnSpPr>
          <p:spPr bwMode="auto">
            <a:xfrm>
              <a:off x="1984736" y="3977201"/>
              <a:ext cx="1329111" cy="490575"/>
            </a:xfrm>
            <a:prstGeom prst="straightConnector1">
              <a:avLst/>
            </a:prstGeom>
            <a:noFill/>
            <a:ln w="9525">
              <a:solidFill>
                <a:srgbClr val="000000"/>
              </a:solidFill>
              <a:round/>
              <a:headEnd/>
              <a:tailEnd/>
            </a:ln>
          </p:spPr>
        </p:cxnSp>
        <p:cxnSp>
          <p:nvCxnSpPr>
            <p:cNvPr id="16405" name="AutoShape 21"/>
            <p:cNvCxnSpPr>
              <a:cxnSpLocks noChangeShapeType="1"/>
            </p:cNvCxnSpPr>
            <p:nvPr/>
          </p:nvCxnSpPr>
          <p:spPr bwMode="auto">
            <a:xfrm>
              <a:off x="2398832" y="3929066"/>
              <a:ext cx="1129958" cy="538698"/>
            </a:xfrm>
            <a:prstGeom prst="straightConnector1">
              <a:avLst/>
            </a:prstGeom>
            <a:noFill/>
            <a:ln w="9525">
              <a:solidFill>
                <a:srgbClr val="000000"/>
              </a:solidFill>
              <a:round/>
              <a:headEnd/>
              <a:tailEnd/>
            </a:ln>
          </p:spPr>
        </p:cxnSp>
        <p:cxnSp>
          <p:nvCxnSpPr>
            <p:cNvPr id="16406" name="AutoShape 22"/>
            <p:cNvCxnSpPr>
              <a:cxnSpLocks noChangeShapeType="1"/>
            </p:cNvCxnSpPr>
            <p:nvPr/>
          </p:nvCxnSpPr>
          <p:spPr bwMode="auto">
            <a:xfrm>
              <a:off x="4193847" y="3977201"/>
              <a:ext cx="622499" cy="490561"/>
            </a:xfrm>
            <a:prstGeom prst="straightConnector1">
              <a:avLst/>
            </a:prstGeom>
            <a:noFill/>
            <a:ln w="9525">
              <a:solidFill>
                <a:srgbClr val="000000"/>
              </a:solidFill>
              <a:round/>
              <a:headEnd/>
              <a:tailEnd/>
            </a:ln>
          </p:spPr>
        </p:cxnSp>
        <p:cxnSp>
          <p:nvCxnSpPr>
            <p:cNvPr id="16407" name="AutoShape 23"/>
            <p:cNvCxnSpPr>
              <a:cxnSpLocks noChangeShapeType="1"/>
            </p:cNvCxnSpPr>
            <p:nvPr/>
          </p:nvCxnSpPr>
          <p:spPr bwMode="auto">
            <a:xfrm>
              <a:off x="4930162" y="3929066"/>
              <a:ext cx="681834" cy="531429"/>
            </a:xfrm>
            <a:prstGeom prst="straightConnector1">
              <a:avLst/>
            </a:prstGeom>
            <a:noFill/>
            <a:ln w="9525">
              <a:solidFill>
                <a:srgbClr val="000000"/>
              </a:solidFill>
              <a:round/>
              <a:headEnd/>
              <a:tailEnd/>
            </a:ln>
          </p:spPr>
        </p:cxnSp>
        <p:cxnSp>
          <p:nvCxnSpPr>
            <p:cNvPr id="16408" name="AutoShape 24"/>
            <p:cNvCxnSpPr>
              <a:cxnSpLocks noChangeShapeType="1"/>
            </p:cNvCxnSpPr>
            <p:nvPr/>
          </p:nvCxnSpPr>
          <p:spPr bwMode="auto">
            <a:xfrm>
              <a:off x="5695593" y="3936332"/>
              <a:ext cx="550569" cy="524163"/>
            </a:xfrm>
            <a:prstGeom prst="straightConnector1">
              <a:avLst/>
            </a:prstGeom>
            <a:noFill/>
            <a:ln w="9525">
              <a:solidFill>
                <a:srgbClr val="000000"/>
              </a:solidFill>
              <a:round/>
              <a:headEnd/>
              <a:tailEnd/>
            </a:ln>
          </p:spPr>
        </p:cxnSp>
        <p:cxnSp>
          <p:nvCxnSpPr>
            <p:cNvPr id="16409" name="AutoShape 25"/>
            <p:cNvCxnSpPr>
              <a:cxnSpLocks noChangeShapeType="1"/>
            </p:cNvCxnSpPr>
            <p:nvPr/>
          </p:nvCxnSpPr>
          <p:spPr bwMode="auto">
            <a:xfrm>
              <a:off x="6422132" y="3929066"/>
              <a:ext cx="520408" cy="538696"/>
            </a:xfrm>
            <a:prstGeom prst="straightConnector1">
              <a:avLst/>
            </a:prstGeom>
            <a:noFill/>
            <a:ln w="9525">
              <a:solidFill>
                <a:srgbClr val="000000"/>
              </a:solidFill>
              <a:round/>
              <a:headEnd/>
              <a:tailEnd/>
            </a:ln>
          </p:spPr>
        </p:cxnSp>
        <p:cxnSp>
          <p:nvCxnSpPr>
            <p:cNvPr id="16410" name="AutoShape 26"/>
            <p:cNvCxnSpPr>
              <a:cxnSpLocks noChangeShapeType="1"/>
            </p:cNvCxnSpPr>
            <p:nvPr/>
          </p:nvCxnSpPr>
          <p:spPr bwMode="auto">
            <a:xfrm rot="5400000">
              <a:off x="6817829" y="2978237"/>
              <a:ext cx="919580" cy="553450"/>
            </a:xfrm>
            <a:prstGeom prst="straightConnector1">
              <a:avLst/>
            </a:prstGeom>
            <a:noFill/>
            <a:ln w="9525">
              <a:solidFill>
                <a:srgbClr val="000000"/>
              </a:solidFill>
              <a:round/>
              <a:headEnd/>
              <a:tailEnd/>
            </a:ln>
          </p:spPr>
        </p:cxnSp>
        <p:cxnSp>
          <p:nvCxnSpPr>
            <p:cNvPr id="16411" name="AutoShape 27"/>
            <p:cNvCxnSpPr>
              <a:cxnSpLocks noChangeShapeType="1"/>
            </p:cNvCxnSpPr>
            <p:nvPr/>
          </p:nvCxnSpPr>
          <p:spPr bwMode="auto">
            <a:xfrm flipH="1">
              <a:off x="6084168" y="2794378"/>
              <a:ext cx="130112" cy="920374"/>
            </a:xfrm>
            <a:prstGeom prst="straightConnector1">
              <a:avLst/>
            </a:prstGeom>
            <a:noFill/>
            <a:ln w="9525">
              <a:solidFill>
                <a:srgbClr val="000000"/>
              </a:solidFill>
              <a:round/>
              <a:headEnd/>
              <a:tailEnd/>
            </a:ln>
          </p:spPr>
        </p:cxnSp>
        <p:cxnSp>
          <p:nvCxnSpPr>
            <p:cNvPr id="16412" name="AutoShape 28"/>
            <p:cNvCxnSpPr>
              <a:cxnSpLocks noChangeShapeType="1"/>
            </p:cNvCxnSpPr>
            <p:nvPr/>
          </p:nvCxnSpPr>
          <p:spPr bwMode="auto">
            <a:xfrm>
              <a:off x="5153917" y="2794378"/>
              <a:ext cx="119805" cy="872239"/>
            </a:xfrm>
            <a:prstGeom prst="straightConnector1">
              <a:avLst/>
            </a:prstGeom>
            <a:noFill/>
            <a:ln w="9525">
              <a:solidFill>
                <a:srgbClr val="000000"/>
              </a:solidFill>
              <a:round/>
              <a:headEnd/>
              <a:tailEnd/>
            </a:ln>
          </p:spPr>
        </p:cxnSp>
        <p:cxnSp>
          <p:nvCxnSpPr>
            <p:cNvPr id="16413" name="AutoShape 29"/>
            <p:cNvCxnSpPr>
              <a:cxnSpLocks noChangeShapeType="1"/>
            </p:cNvCxnSpPr>
            <p:nvPr/>
          </p:nvCxnSpPr>
          <p:spPr bwMode="auto">
            <a:xfrm flipH="1">
              <a:off x="3692290" y="2794379"/>
              <a:ext cx="469356" cy="872238"/>
            </a:xfrm>
            <a:prstGeom prst="straightConnector1">
              <a:avLst/>
            </a:prstGeom>
            <a:noFill/>
            <a:ln w="9525">
              <a:solidFill>
                <a:srgbClr val="000000"/>
              </a:solidFill>
              <a:round/>
              <a:headEnd/>
              <a:tailEnd/>
            </a:ln>
          </p:spPr>
        </p:cxnSp>
        <p:cxnSp>
          <p:nvCxnSpPr>
            <p:cNvPr id="16414" name="AutoShape 30"/>
            <p:cNvCxnSpPr>
              <a:cxnSpLocks noChangeShapeType="1"/>
            </p:cNvCxnSpPr>
            <p:nvPr/>
          </p:nvCxnSpPr>
          <p:spPr bwMode="auto">
            <a:xfrm flipH="1">
              <a:off x="2201460" y="2794378"/>
              <a:ext cx="978490" cy="920374"/>
            </a:xfrm>
            <a:prstGeom prst="straightConnector1">
              <a:avLst/>
            </a:prstGeom>
            <a:noFill/>
            <a:ln w="9525">
              <a:solidFill>
                <a:srgbClr val="000000"/>
              </a:solidFill>
              <a:round/>
              <a:headEnd/>
              <a:tailEnd/>
            </a:ln>
          </p:spPr>
        </p:cxnSp>
        <p:cxnSp>
          <p:nvCxnSpPr>
            <p:cNvPr id="16416" name="AutoShape 32"/>
            <p:cNvCxnSpPr>
              <a:cxnSpLocks noChangeShapeType="1"/>
            </p:cNvCxnSpPr>
            <p:nvPr/>
          </p:nvCxnSpPr>
          <p:spPr bwMode="auto">
            <a:xfrm rot="5400000">
              <a:off x="939743" y="3267806"/>
              <a:ext cx="968702" cy="21848"/>
            </a:xfrm>
            <a:prstGeom prst="straightConnector1">
              <a:avLst/>
            </a:prstGeom>
            <a:noFill/>
            <a:ln w="9525">
              <a:solidFill>
                <a:srgbClr val="000000"/>
              </a:solidFill>
              <a:round/>
              <a:headEnd/>
              <a:tailEnd/>
            </a:ln>
          </p:spPr>
        </p:cxnSp>
      </p:grpSp>
      <p:pic>
        <p:nvPicPr>
          <p:cNvPr id="14" name="Picture 13">
            <a:extLst>
              <a:ext uri="{FF2B5EF4-FFF2-40B4-BE49-F238E27FC236}">
                <a16:creationId xmlns:a16="http://schemas.microsoft.com/office/drawing/2014/main" id="{8BD919EA-F621-4185-894C-174FC5522BF8}"/>
              </a:ext>
            </a:extLst>
          </p:cNvPr>
          <p:cNvPicPr>
            <a:picLocks noChangeAspect="1"/>
          </p:cNvPicPr>
          <p:nvPr/>
        </p:nvPicPr>
        <p:blipFill>
          <a:blip r:embed="rId2"/>
          <a:stretch>
            <a:fillRect/>
          </a:stretch>
        </p:blipFill>
        <p:spPr>
          <a:xfrm>
            <a:off x="9231053" y="4414554"/>
            <a:ext cx="871804" cy="414564"/>
          </a:xfrm>
          <a:prstGeom prst="rect">
            <a:avLst/>
          </a:prstGeom>
        </p:spPr>
      </p:pic>
      <p:pic>
        <p:nvPicPr>
          <p:cNvPr id="16" name="Picture 15">
            <a:extLst>
              <a:ext uri="{FF2B5EF4-FFF2-40B4-BE49-F238E27FC236}">
                <a16:creationId xmlns:a16="http://schemas.microsoft.com/office/drawing/2014/main" id="{9C1B329A-1A8C-4B7D-998C-7EFCF42422BE}"/>
              </a:ext>
            </a:extLst>
          </p:cNvPr>
          <p:cNvPicPr>
            <a:picLocks noChangeAspect="1"/>
          </p:cNvPicPr>
          <p:nvPr/>
        </p:nvPicPr>
        <p:blipFill>
          <a:blip r:embed="rId3"/>
          <a:stretch>
            <a:fillRect/>
          </a:stretch>
        </p:blipFill>
        <p:spPr>
          <a:xfrm>
            <a:off x="9565671" y="3930352"/>
            <a:ext cx="449726" cy="465058"/>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dirty="0"/>
              <a:t>Multiple / Different Authors…</a:t>
            </a:r>
          </a:p>
        </p:txBody>
      </p:sp>
      <p:sp>
        <p:nvSpPr>
          <p:cNvPr id="17411" name="Rectangle 3"/>
          <p:cNvSpPr>
            <a:spLocks noGrp="1" noChangeArrowheads="1"/>
          </p:cNvSpPr>
          <p:nvPr>
            <p:ph type="body" idx="1"/>
          </p:nvPr>
        </p:nvSpPr>
        <p:spPr>
          <a:xfrm>
            <a:off x="1981200" y="1600201"/>
            <a:ext cx="8229600" cy="4979987"/>
          </a:xfrm>
        </p:spPr>
        <p:txBody>
          <a:bodyPr/>
          <a:lstStyle/>
          <a:p>
            <a:pPr marL="457200" lvl="1" indent="0" algn="ctr">
              <a:buNone/>
            </a:pPr>
            <a:r>
              <a:rPr lang="en-GB" altLang="en-US" dirty="0"/>
              <a:t>In referencing the same principles for each type of source apply no matter the authors</a:t>
            </a:r>
          </a:p>
          <a:p>
            <a:pPr eaLnBrk="1" hangingPunct="1"/>
            <a:endParaRPr lang="en-GB" altLang="en-US" dirty="0"/>
          </a:p>
        </p:txBody>
      </p:sp>
      <p:pic>
        <p:nvPicPr>
          <p:cNvPr id="2050" name="Picture 2" descr="Man With Friends - 3d Man Team Png | Transparent PNG Download #496975 -  Vippng">
            <a:extLst>
              <a:ext uri="{FF2B5EF4-FFF2-40B4-BE49-F238E27FC236}">
                <a16:creationId xmlns:a16="http://schemas.microsoft.com/office/drawing/2014/main" id="{5255E838-623F-4B92-8BA0-4B76D48380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55840" y="2564905"/>
            <a:ext cx="3600400" cy="289210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81851-22E1-4E19-83CB-2EED7A4ED687}"/>
              </a:ext>
            </a:extLst>
          </p:cNvPr>
          <p:cNvSpPr>
            <a:spLocks noGrp="1"/>
          </p:cNvSpPr>
          <p:nvPr>
            <p:ph type="title"/>
          </p:nvPr>
        </p:nvSpPr>
        <p:spPr>
          <a:xfrm>
            <a:off x="1981200" y="281921"/>
            <a:ext cx="8229600" cy="757145"/>
          </a:xfrm>
        </p:spPr>
        <p:txBody>
          <a:bodyPr>
            <a:normAutofit fontScale="90000"/>
          </a:bodyPr>
          <a:lstStyle/>
          <a:p>
            <a:r>
              <a:rPr lang="en-GB" dirty="0"/>
              <a:t>Lets try together…</a:t>
            </a:r>
          </a:p>
        </p:txBody>
      </p:sp>
      <p:pic>
        <p:nvPicPr>
          <p:cNvPr id="5" name="Content Placeholder 4">
            <a:extLst>
              <a:ext uri="{FF2B5EF4-FFF2-40B4-BE49-F238E27FC236}">
                <a16:creationId xmlns:a16="http://schemas.microsoft.com/office/drawing/2014/main" id="{99618E34-AC0C-492A-9EF4-023F7E4B31A2}"/>
              </a:ext>
            </a:extLst>
          </p:cNvPr>
          <p:cNvPicPr>
            <a:picLocks noGrp="1" noChangeAspect="1"/>
          </p:cNvPicPr>
          <p:nvPr>
            <p:ph idx="1"/>
          </p:nvPr>
        </p:nvPicPr>
        <p:blipFill>
          <a:blip r:embed="rId2"/>
          <a:stretch>
            <a:fillRect/>
          </a:stretch>
        </p:blipFill>
        <p:spPr>
          <a:xfrm>
            <a:off x="1520754" y="1039066"/>
            <a:ext cx="4032448" cy="4674019"/>
          </a:xfrm>
        </p:spPr>
      </p:pic>
      <p:pic>
        <p:nvPicPr>
          <p:cNvPr id="7" name="Picture 6">
            <a:extLst>
              <a:ext uri="{FF2B5EF4-FFF2-40B4-BE49-F238E27FC236}">
                <a16:creationId xmlns:a16="http://schemas.microsoft.com/office/drawing/2014/main" id="{E299B44E-B256-472C-9E8B-F09BC8762AE7}"/>
              </a:ext>
            </a:extLst>
          </p:cNvPr>
          <p:cNvPicPr>
            <a:picLocks noChangeAspect="1"/>
          </p:cNvPicPr>
          <p:nvPr/>
        </p:nvPicPr>
        <p:blipFill rotWithShape="1">
          <a:blip r:embed="rId3"/>
          <a:srcRect r="38337"/>
          <a:stretch/>
        </p:blipFill>
        <p:spPr>
          <a:xfrm>
            <a:off x="5876753" y="838209"/>
            <a:ext cx="4377803" cy="4320480"/>
          </a:xfrm>
          <a:prstGeom prst="rect">
            <a:avLst/>
          </a:prstGeom>
        </p:spPr>
      </p:pic>
      <p:pic>
        <p:nvPicPr>
          <p:cNvPr id="9" name="Picture 8">
            <a:extLst>
              <a:ext uri="{FF2B5EF4-FFF2-40B4-BE49-F238E27FC236}">
                <a16:creationId xmlns:a16="http://schemas.microsoft.com/office/drawing/2014/main" id="{E2A49DD4-519B-40C3-B2F9-88A63966103E}"/>
              </a:ext>
            </a:extLst>
          </p:cNvPr>
          <p:cNvPicPr>
            <a:picLocks noChangeAspect="1"/>
          </p:cNvPicPr>
          <p:nvPr/>
        </p:nvPicPr>
        <p:blipFill>
          <a:blip r:embed="rId4"/>
          <a:stretch>
            <a:fillRect/>
          </a:stretch>
        </p:blipFill>
        <p:spPr>
          <a:xfrm>
            <a:off x="5974916" y="4293097"/>
            <a:ext cx="4181475" cy="1190625"/>
          </a:xfrm>
          <a:prstGeom prst="rect">
            <a:avLst/>
          </a:prstGeom>
        </p:spPr>
      </p:pic>
    </p:spTree>
    <p:extLst>
      <p:ext uri="{BB962C8B-B14F-4D97-AF65-F5344CB8AC3E}">
        <p14:creationId xmlns:p14="http://schemas.microsoft.com/office/powerpoint/2010/main" val="243040926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1981200" y="277814"/>
            <a:ext cx="8229600" cy="702915"/>
          </a:xfrm>
        </p:spPr>
        <p:txBody>
          <a:bodyPr/>
          <a:lstStyle/>
          <a:p>
            <a:pPr eaLnBrk="1" hangingPunct="1"/>
            <a:r>
              <a:rPr lang="en-GB" altLang="en-US" sz="4000" b="1" dirty="0"/>
              <a:t>2 Authors</a:t>
            </a:r>
          </a:p>
        </p:txBody>
      </p:sp>
      <p:sp>
        <p:nvSpPr>
          <p:cNvPr id="15363" name="Rectangle 3"/>
          <p:cNvSpPr>
            <a:spLocks noGrp="1" noChangeArrowheads="1"/>
          </p:cNvSpPr>
          <p:nvPr>
            <p:ph type="body" idx="1"/>
          </p:nvPr>
        </p:nvSpPr>
        <p:spPr>
          <a:xfrm>
            <a:off x="2042257" y="1556793"/>
            <a:ext cx="8229600" cy="3095625"/>
          </a:xfrm>
        </p:spPr>
        <p:txBody>
          <a:bodyPr>
            <a:normAutofit fontScale="85000" lnSpcReduction="10000"/>
          </a:bodyPr>
          <a:lstStyle/>
          <a:p>
            <a:pPr eaLnBrk="1" hangingPunct="1"/>
            <a:r>
              <a:rPr lang="en-GB" altLang="en-US" dirty="0"/>
              <a:t>Author(s) – </a:t>
            </a:r>
            <a:r>
              <a:rPr lang="en-GB" altLang="en-US" dirty="0">
                <a:solidFill>
                  <a:schemeClr val="tx2"/>
                </a:solidFill>
              </a:rPr>
              <a:t>Houk, C. C. and Post, R</a:t>
            </a:r>
          </a:p>
          <a:p>
            <a:pPr eaLnBrk="1" hangingPunct="1"/>
            <a:r>
              <a:rPr lang="en-GB" altLang="en-US" dirty="0"/>
              <a:t>Year of Publication – </a:t>
            </a:r>
            <a:r>
              <a:rPr lang="en-GB" altLang="en-US" dirty="0">
                <a:solidFill>
                  <a:schemeClr val="tx2"/>
                </a:solidFill>
              </a:rPr>
              <a:t>1996</a:t>
            </a:r>
          </a:p>
          <a:p>
            <a:pPr eaLnBrk="1" hangingPunct="1"/>
            <a:r>
              <a:rPr lang="en-GB" altLang="en-US" dirty="0"/>
              <a:t>Title – </a:t>
            </a:r>
            <a:r>
              <a:rPr lang="en-GB" altLang="en-US" dirty="0">
                <a:solidFill>
                  <a:schemeClr val="tx2"/>
                </a:solidFill>
              </a:rPr>
              <a:t>Chemistry Concepts &amp; Problems: A self-teaching guide</a:t>
            </a:r>
          </a:p>
          <a:p>
            <a:pPr eaLnBrk="1" hangingPunct="1"/>
            <a:r>
              <a:rPr lang="en-GB" altLang="en-US" dirty="0"/>
              <a:t>Edition (if not the first) – </a:t>
            </a:r>
            <a:r>
              <a:rPr lang="en-GB" altLang="en-US" dirty="0">
                <a:solidFill>
                  <a:schemeClr val="tx2"/>
                </a:solidFill>
              </a:rPr>
              <a:t>2</a:t>
            </a:r>
            <a:r>
              <a:rPr lang="en-GB" altLang="en-US" baseline="30000" dirty="0">
                <a:solidFill>
                  <a:schemeClr val="tx2"/>
                </a:solidFill>
              </a:rPr>
              <a:t>nd</a:t>
            </a:r>
            <a:r>
              <a:rPr lang="en-GB" altLang="en-US" dirty="0">
                <a:solidFill>
                  <a:schemeClr val="tx2"/>
                </a:solidFill>
              </a:rPr>
              <a:t> </a:t>
            </a:r>
            <a:r>
              <a:rPr lang="en-GB" altLang="en-US" dirty="0" err="1">
                <a:solidFill>
                  <a:schemeClr val="tx2"/>
                </a:solidFill>
              </a:rPr>
              <a:t>edn</a:t>
            </a:r>
            <a:endParaRPr lang="en-GB" altLang="en-US" dirty="0">
              <a:solidFill>
                <a:schemeClr val="tx2"/>
              </a:solidFill>
            </a:endParaRPr>
          </a:p>
          <a:p>
            <a:pPr eaLnBrk="1" hangingPunct="1"/>
            <a:r>
              <a:rPr lang="en-GB" altLang="en-US" dirty="0"/>
              <a:t>Place of publication – </a:t>
            </a:r>
            <a:r>
              <a:rPr lang="en-GB" altLang="en-US" dirty="0">
                <a:solidFill>
                  <a:schemeClr val="tx2"/>
                </a:solidFill>
              </a:rPr>
              <a:t>New York</a:t>
            </a:r>
          </a:p>
          <a:p>
            <a:pPr eaLnBrk="1" hangingPunct="1"/>
            <a:r>
              <a:rPr lang="en-GB" altLang="en-US" dirty="0"/>
              <a:t>Publisher – </a:t>
            </a:r>
            <a:r>
              <a:rPr lang="en-GB" altLang="en-US" dirty="0">
                <a:solidFill>
                  <a:schemeClr val="tx2"/>
                </a:solidFill>
              </a:rPr>
              <a:t>John Wiley &amp; Sons Inc</a:t>
            </a:r>
          </a:p>
          <a:p>
            <a:pPr eaLnBrk="1" hangingPunct="1">
              <a:buFont typeface="Wingdings" pitchFamily="2" charset="2"/>
              <a:buNone/>
            </a:pPr>
            <a:endParaRPr lang="en-GB" altLang="en-US" dirty="0"/>
          </a:p>
        </p:txBody>
      </p:sp>
      <p:sp>
        <p:nvSpPr>
          <p:cNvPr id="15365" name="Text Box 5"/>
          <p:cNvSpPr txBox="1">
            <a:spLocks noChangeArrowheads="1"/>
          </p:cNvSpPr>
          <p:nvPr/>
        </p:nvSpPr>
        <p:spPr bwMode="auto">
          <a:xfrm>
            <a:off x="1919536" y="5370498"/>
            <a:ext cx="8662862" cy="1200329"/>
          </a:xfrm>
          <a:prstGeom prst="rect">
            <a:avLst/>
          </a:prstGeom>
          <a:solidFill>
            <a:srgbClr val="FFFFFF"/>
          </a:solidFill>
          <a:ln w="9525">
            <a:solidFill>
              <a:schemeClr val="tx1"/>
            </a:solidFill>
            <a:miter lim="800000"/>
            <a:headEnd/>
            <a:tailEnd/>
          </a:ln>
        </p:spPr>
        <p:txBody>
          <a:bodyPr wrap="square">
            <a:spAutoFit/>
          </a:bodyPr>
          <a:lstStyle/>
          <a:p>
            <a:pPr>
              <a:spcBef>
                <a:spcPct val="50000"/>
              </a:spcBef>
            </a:pPr>
            <a:r>
              <a:rPr lang="en-GB" altLang="en-US" sz="2400" dirty="0">
                <a:solidFill>
                  <a:srgbClr val="FF0000"/>
                </a:solidFill>
              </a:rPr>
              <a:t>Houk, C. C. and Post, R. (1996) </a:t>
            </a:r>
            <a:r>
              <a:rPr lang="en-GB" altLang="en-US" sz="2400" i="1" dirty="0">
                <a:solidFill>
                  <a:srgbClr val="FF0000"/>
                </a:solidFill>
              </a:rPr>
              <a:t>Chemistry Concepts &amp; Problems: A self-teaching guide</a:t>
            </a:r>
            <a:r>
              <a:rPr lang="en-GB" altLang="en-US" sz="2400" dirty="0">
                <a:solidFill>
                  <a:srgbClr val="FF0000"/>
                </a:solidFill>
              </a:rPr>
              <a:t>. 2</a:t>
            </a:r>
            <a:r>
              <a:rPr lang="en-GB" altLang="en-US" sz="2400" baseline="30000" dirty="0">
                <a:solidFill>
                  <a:srgbClr val="FF0000"/>
                </a:solidFill>
              </a:rPr>
              <a:t>nd</a:t>
            </a:r>
            <a:r>
              <a:rPr lang="en-GB" altLang="en-US" sz="2400" dirty="0">
                <a:solidFill>
                  <a:srgbClr val="FF0000"/>
                </a:solidFill>
              </a:rPr>
              <a:t> </a:t>
            </a:r>
            <a:r>
              <a:rPr lang="en-GB" altLang="en-US" sz="2400" dirty="0" err="1">
                <a:solidFill>
                  <a:srgbClr val="FF0000"/>
                </a:solidFill>
              </a:rPr>
              <a:t>edn</a:t>
            </a:r>
            <a:r>
              <a:rPr lang="en-GB" altLang="en-US" sz="2400" dirty="0">
                <a:solidFill>
                  <a:srgbClr val="FF0000"/>
                </a:solidFill>
              </a:rPr>
              <a:t>. New York: John Wiley &amp; Sons Inc.</a:t>
            </a:r>
          </a:p>
        </p:txBody>
      </p:sp>
      <p:sp>
        <p:nvSpPr>
          <p:cNvPr id="2" name="Rectangle 1">
            <a:extLst>
              <a:ext uri="{FF2B5EF4-FFF2-40B4-BE49-F238E27FC236}">
                <a16:creationId xmlns:a16="http://schemas.microsoft.com/office/drawing/2014/main" id="{18CD731D-ADCF-48BD-A175-197560E6A6D7}"/>
              </a:ext>
            </a:extLst>
          </p:cNvPr>
          <p:cNvSpPr/>
          <p:nvPr/>
        </p:nvSpPr>
        <p:spPr>
          <a:xfrm>
            <a:off x="4709846" y="1480010"/>
            <a:ext cx="4284476"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Rectangle 2">
            <a:extLst>
              <a:ext uri="{FF2B5EF4-FFF2-40B4-BE49-F238E27FC236}">
                <a16:creationId xmlns:a16="http://schemas.microsoft.com/office/drawing/2014/main" id="{99A7DB3A-2DF5-4DAD-881C-AD1700B2156C}"/>
              </a:ext>
            </a:extLst>
          </p:cNvPr>
          <p:cNvSpPr/>
          <p:nvPr/>
        </p:nvSpPr>
        <p:spPr>
          <a:xfrm>
            <a:off x="6240016" y="2060848"/>
            <a:ext cx="1224136"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B346F2B0-D463-4AFD-9BB1-84905EFF6B86}"/>
              </a:ext>
            </a:extLst>
          </p:cNvPr>
          <p:cNvSpPr/>
          <p:nvPr/>
        </p:nvSpPr>
        <p:spPr>
          <a:xfrm>
            <a:off x="3647729" y="2636912"/>
            <a:ext cx="6502015"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B302309C-C0F7-49B2-8F57-3B17B800325F}"/>
              </a:ext>
            </a:extLst>
          </p:cNvPr>
          <p:cNvSpPr/>
          <p:nvPr/>
        </p:nvSpPr>
        <p:spPr>
          <a:xfrm>
            <a:off x="2423592" y="3068960"/>
            <a:ext cx="3600400"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72751B23-6C2D-43AF-8C61-5AB1FA007FDE}"/>
              </a:ext>
            </a:extLst>
          </p:cNvPr>
          <p:cNvSpPr/>
          <p:nvPr/>
        </p:nvSpPr>
        <p:spPr>
          <a:xfrm>
            <a:off x="6960096" y="3573016"/>
            <a:ext cx="1800200"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4E97F9DA-C6AE-4251-81D5-884314F02DD9}"/>
              </a:ext>
            </a:extLst>
          </p:cNvPr>
          <p:cNvSpPr/>
          <p:nvPr/>
        </p:nvSpPr>
        <p:spPr>
          <a:xfrm>
            <a:off x="6312024" y="4149080"/>
            <a:ext cx="1944216" cy="36004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7DFD3888-96E7-4CBF-BF77-ECDFA35BD2C1}"/>
              </a:ext>
            </a:extLst>
          </p:cNvPr>
          <p:cNvSpPr/>
          <p:nvPr/>
        </p:nvSpPr>
        <p:spPr>
          <a:xfrm>
            <a:off x="4583832" y="4581129"/>
            <a:ext cx="4176464" cy="5753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5F86AEC1-B106-4BA2-816B-39277B520B54}"/>
              </a:ext>
            </a:extLst>
          </p:cNvPr>
          <p:cNvSpPr/>
          <p:nvPr/>
        </p:nvSpPr>
        <p:spPr>
          <a:xfrm>
            <a:off x="1865784" y="5337572"/>
            <a:ext cx="8748464" cy="136743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8876531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3"/>
                                        </p:tgtEl>
                                      </p:cBhvr>
                                    </p:animEffect>
                                    <p:set>
                                      <p:cBhvr>
                                        <p:cTn id="12" dur="1" fill="hold">
                                          <p:stCondLst>
                                            <p:cond delay="499"/>
                                          </p:stCondLst>
                                        </p:cTn>
                                        <p:tgtEl>
                                          <p:spTgt spid="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4"/>
                                        </p:tgtEl>
                                      </p:cBhvr>
                                    </p:animEffect>
                                    <p:set>
                                      <p:cBhvr>
                                        <p:cTn id="17" dur="1" fill="hold">
                                          <p:stCondLst>
                                            <p:cond delay="499"/>
                                          </p:stCondLst>
                                        </p:cTn>
                                        <p:tgtEl>
                                          <p:spTgt spid="4"/>
                                        </p:tgtEl>
                                        <p:attrNameLst>
                                          <p:attrName>style.visibility</p:attrName>
                                        </p:attrNameLst>
                                      </p:cBhvr>
                                      <p:to>
                                        <p:strVal val="hidden"/>
                                      </p:to>
                                    </p:set>
                                  </p:childTnLst>
                                </p:cTn>
                              </p:par>
                              <p:par>
                                <p:cTn id="18" presetID="10" presetClass="exit" presetSubtype="0" fill="hold" grpId="0" nodeType="withEffect">
                                  <p:stCondLst>
                                    <p:cond delay="0"/>
                                  </p:stCondLst>
                                  <p:childTnLst>
                                    <p:animEffect transition="out" filter="fade">
                                      <p:cBhvr>
                                        <p:cTn id="19" dur="500"/>
                                        <p:tgtEl>
                                          <p:spTgt spid="5"/>
                                        </p:tgtEl>
                                      </p:cBhvr>
                                    </p:animEffect>
                                    <p:set>
                                      <p:cBhvr>
                                        <p:cTn id="20" dur="1" fill="hold">
                                          <p:stCondLst>
                                            <p:cond delay="499"/>
                                          </p:stCondLst>
                                        </p:cTn>
                                        <p:tgtEl>
                                          <p:spTgt spid="5"/>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0" presetClass="exit" presetSubtype="0" fill="hold" grpId="0" nodeType="clickEffect">
                                  <p:stCondLst>
                                    <p:cond delay="0"/>
                                  </p:stCondLst>
                                  <p:childTnLst>
                                    <p:animEffect transition="out" filter="fade">
                                      <p:cBhvr>
                                        <p:cTn id="24" dur="500"/>
                                        <p:tgtEl>
                                          <p:spTgt spid="6"/>
                                        </p:tgtEl>
                                      </p:cBhvr>
                                    </p:animEffect>
                                    <p:set>
                                      <p:cBhvr>
                                        <p:cTn id="25" dur="1" fill="hold">
                                          <p:stCondLst>
                                            <p:cond delay="499"/>
                                          </p:stCondLst>
                                        </p:cTn>
                                        <p:tgtEl>
                                          <p:spTgt spid="6"/>
                                        </p:tgtEl>
                                        <p:attrNameLst>
                                          <p:attrName>style.visibility</p:attrName>
                                        </p:attrNameLst>
                                      </p:cBhvr>
                                      <p:to>
                                        <p:strVal val="hidden"/>
                                      </p:to>
                                    </p:set>
                                  </p:childTnLst>
                                </p:cTn>
                              </p:par>
                            </p:childTnLst>
                          </p:cTn>
                        </p:par>
                      </p:childTnLst>
                    </p:cTn>
                  </p:par>
                  <p:par>
                    <p:cTn id="26" fill="hold">
                      <p:stCondLst>
                        <p:cond delay="indefinite"/>
                      </p:stCondLst>
                      <p:childTnLst>
                        <p:par>
                          <p:cTn id="27" fill="hold">
                            <p:stCondLst>
                              <p:cond delay="0"/>
                            </p:stCondLst>
                            <p:childTnLst>
                              <p:par>
                                <p:cTn id="28" presetID="10" presetClass="exit" presetSubtype="0" fill="hold" grpId="0" nodeType="clickEffect">
                                  <p:stCondLst>
                                    <p:cond delay="0"/>
                                  </p:stCondLst>
                                  <p:childTnLst>
                                    <p:animEffect transition="out" filter="fade">
                                      <p:cBhvr>
                                        <p:cTn id="29" dur="500"/>
                                        <p:tgtEl>
                                          <p:spTgt spid="7"/>
                                        </p:tgtEl>
                                      </p:cBhvr>
                                    </p:animEffect>
                                    <p:set>
                                      <p:cBhvr>
                                        <p:cTn id="30" dur="1" fill="hold">
                                          <p:stCondLst>
                                            <p:cond delay="499"/>
                                          </p:stCondLst>
                                        </p:cTn>
                                        <p:tgtEl>
                                          <p:spTgt spid="7"/>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0" presetClass="exit" presetSubtype="0" fill="hold" grpId="0" nodeType="clickEffect">
                                  <p:stCondLst>
                                    <p:cond delay="0"/>
                                  </p:stCondLst>
                                  <p:childTnLst>
                                    <p:animEffect transition="out" filter="fade">
                                      <p:cBhvr>
                                        <p:cTn id="34" dur="500"/>
                                        <p:tgtEl>
                                          <p:spTgt spid="8"/>
                                        </p:tgtEl>
                                      </p:cBhvr>
                                    </p:animEffect>
                                    <p:set>
                                      <p:cBhvr>
                                        <p:cTn id="35" dur="1" fill="hold">
                                          <p:stCondLst>
                                            <p:cond delay="499"/>
                                          </p:stCondLst>
                                        </p:cTn>
                                        <p:tgtEl>
                                          <p:spTgt spid="8"/>
                                        </p:tgtEl>
                                        <p:attrNameLst>
                                          <p:attrName>style.visibility</p:attrName>
                                        </p:attrNameLst>
                                      </p:cBhvr>
                                      <p:to>
                                        <p:strVal val="hidden"/>
                                      </p:to>
                                    </p:set>
                                  </p:childTnLst>
                                </p:cTn>
                              </p:par>
                            </p:childTnLst>
                          </p:cTn>
                        </p:par>
                      </p:childTnLst>
                    </p:cTn>
                  </p:par>
                  <p:par>
                    <p:cTn id="36" fill="hold">
                      <p:stCondLst>
                        <p:cond delay="indefinite"/>
                      </p:stCondLst>
                      <p:childTnLst>
                        <p:par>
                          <p:cTn id="37" fill="hold">
                            <p:stCondLst>
                              <p:cond delay="0"/>
                            </p:stCondLst>
                            <p:childTnLst>
                              <p:par>
                                <p:cTn id="38" presetID="10" presetClass="exit" presetSubtype="0" fill="hold" grpId="0" nodeType="clickEffect">
                                  <p:stCondLst>
                                    <p:cond delay="0"/>
                                  </p:stCondLst>
                                  <p:childTnLst>
                                    <p:animEffect transition="out" filter="fade">
                                      <p:cBhvr>
                                        <p:cTn id="39" dur="500"/>
                                        <p:tgtEl>
                                          <p:spTgt spid="9"/>
                                        </p:tgtEl>
                                      </p:cBhvr>
                                    </p:animEffect>
                                    <p:set>
                                      <p:cBhvr>
                                        <p:cTn id="40"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7" grpId="0" animBg="1"/>
      <p:bldP spid="8" grpId="0" animBg="1"/>
      <p:bldP spid="9" grpId="0" animBg="1"/>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981200" y="277814"/>
            <a:ext cx="8435280" cy="1139825"/>
          </a:xfrm>
        </p:spPr>
        <p:txBody>
          <a:bodyPr>
            <a:normAutofit fontScale="90000"/>
          </a:bodyPr>
          <a:lstStyle/>
          <a:p>
            <a:pPr eaLnBrk="1" hangingPunct="1"/>
            <a:r>
              <a:rPr lang="en-GB" altLang="en-US" dirty="0"/>
              <a:t>Book Reference (2 Authors)Example</a:t>
            </a:r>
          </a:p>
        </p:txBody>
      </p:sp>
      <p:sp>
        <p:nvSpPr>
          <p:cNvPr id="16387" name="Rectangle 3"/>
          <p:cNvSpPr>
            <a:spLocks noGrp="1" noChangeArrowheads="1"/>
          </p:cNvSpPr>
          <p:nvPr>
            <p:ph type="body" idx="1"/>
          </p:nvPr>
        </p:nvSpPr>
        <p:spPr/>
        <p:txBody>
          <a:bodyPr/>
          <a:lstStyle/>
          <a:p>
            <a:pPr eaLnBrk="1" hangingPunct="1">
              <a:buFont typeface="Wingdings" pitchFamily="2" charset="2"/>
              <a:buNone/>
            </a:pPr>
            <a:endParaRPr lang="en-GB" altLang="en-US" dirty="0"/>
          </a:p>
        </p:txBody>
      </p:sp>
      <p:grpSp>
        <p:nvGrpSpPr>
          <p:cNvPr id="33" name="Group 32"/>
          <p:cNvGrpSpPr/>
          <p:nvPr/>
        </p:nvGrpSpPr>
        <p:grpSpPr>
          <a:xfrm>
            <a:off x="1464352" y="2276872"/>
            <a:ext cx="9426154" cy="2516188"/>
            <a:chOff x="57944" y="2352675"/>
            <a:chExt cx="9426154" cy="2516188"/>
          </a:xfrm>
        </p:grpSpPr>
        <p:sp>
          <p:nvSpPr>
            <p:cNvPr id="16389" name="Text Box 5"/>
            <p:cNvSpPr txBox="1">
              <a:spLocks noChangeArrowheads="1"/>
            </p:cNvSpPr>
            <p:nvPr/>
          </p:nvSpPr>
          <p:spPr bwMode="auto">
            <a:xfrm>
              <a:off x="1146779" y="2352675"/>
              <a:ext cx="905588" cy="441704"/>
            </a:xfrm>
            <a:prstGeom prst="rect">
              <a:avLst/>
            </a:prstGeom>
            <a:solidFill>
              <a:srgbClr val="D8D8D8"/>
            </a:solidFill>
            <a:ln w="9525">
              <a:solidFill>
                <a:srgbClr val="000000"/>
              </a:solidFill>
              <a:miter lim="800000"/>
              <a:headEnd/>
              <a:tailEnd/>
            </a:ln>
          </p:spPr>
          <p:txBody>
            <a:bodyPr/>
            <a:lstStyle/>
            <a:p>
              <a:r>
                <a:rPr lang="en-GB" altLang="en-US" sz="900" dirty="0">
                  <a:solidFill>
                    <a:prstClr val="black"/>
                  </a:solidFill>
                  <a:latin typeface="Tahoma" pitchFamily="34" charset="0"/>
                </a:rPr>
                <a:t>Authors</a:t>
              </a:r>
            </a:p>
            <a:p>
              <a:endParaRPr lang="en-GB" altLang="en-US" dirty="0">
                <a:solidFill>
                  <a:prstClr val="black"/>
                </a:solidFill>
                <a:latin typeface="Myriad Pro"/>
              </a:endParaRPr>
            </a:p>
          </p:txBody>
        </p:sp>
        <p:sp>
          <p:nvSpPr>
            <p:cNvPr id="16390" name="Text Box 6"/>
            <p:cNvSpPr txBox="1">
              <a:spLocks noChangeArrowheads="1"/>
            </p:cNvSpPr>
            <p:nvPr/>
          </p:nvSpPr>
          <p:spPr bwMode="auto">
            <a:xfrm>
              <a:off x="2343423" y="2352675"/>
              <a:ext cx="1348867" cy="441704"/>
            </a:xfrm>
            <a:prstGeom prst="rect">
              <a:avLst/>
            </a:prstGeom>
            <a:solidFill>
              <a:srgbClr val="D8D8D8"/>
            </a:solidFill>
            <a:ln w="9525">
              <a:solidFill>
                <a:srgbClr val="000000"/>
              </a:solidFill>
              <a:miter lim="800000"/>
              <a:headEnd/>
              <a:tailEnd/>
            </a:ln>
          </p:spPr>
          <p:txBody>
            <a:bodyPr/>
            <a:lstStyle/>
            <a:p>
              <a:r>
                <a:rPr lang="en-GB" altLang="en-US" sz="900">
                  <a:solidFill>
                    <a:prstClr val="black"/>
                  </a:solidFill>
                  <a:latin typeface="Tahoma" pitchFamily="34" charset="0"/>
                </a:rPr>
                <a:t>Year of Publication</a:t>
              </a:r>
              <a:endParaRPr lang="en-GB" altLang="en-US">
                <a:solidFill>
                  <a:prstClr val="black"/>
                </a:solidFill>
                <a:latin typeface="Myriad Pro"/>
              </a:endParaRPr>
            </a:p>
          </p:txBody>
        </p:sp>
        <p:sp>
          <p:nvSpPr>
            <p:cNvPr id="16391" name="Text Box 7"/>
            <p:cNvSpPr txBox="1">
              <a:spLocks noChangeArrowheads="1"/>
            </p:cNvSpPr>
            <p:nvPr/>
          </p:nvSpPr>
          <p:spPr bwMode="auto">
            <a:xfrm>
              <a:off x="3888913" y="2352675"/>
              <a:ext cx="523620" cy="441704"/>
            </a:xfrm>
            <a:prstGeom prst="rect">
              <a:avLst/>
            </a:prstGeom>
            <a:solidFill>
              <a:srgbClr val="D8D8D8"/>
            </a:solidFill>
            <a:ln w="9525">
              <a:solidFill>
                <a:srgbClr val="000000"/>
              </a:solidFill>
              <a:miter lim="800000"/>
              <a:headEnd/>
              <a:tailEnd/>
            </a:ln>
          </p:spPr>
          <p:txBody>
            <a:bodyPr/>
            <a:lstStyle/>
            <a:p>
              <a:r>
                <a:rPr lang="en-GB" altLang="en-US" sz="900">
                  <a:solidFill>
                    <a:prstClr val="black"/>
                  </a:solidFill>
                  <a:latin typeface="Tahoma" pitchFamily="34" charset="0"/>
                </a:rPr>
                <a:t>Title</a:t>
              </a:r>
              <a:endParaRPr lang="en-GB" altLang="en-US">
                <a:solidFill>
                  <a:prstClr val="black"/>
                </a:solidFill>
                <a:latin typeface="Myriad Pro"/>
              </a:endParaRPr>
            </a:p>
          </p:txBody>
        </p:sp>
        <p:sp>
          <p:nvSpPr>
            <p:cNvPr id="16392" name="Text Box 8"/>
            <p:cNvSpPr txBox="1">
              <a:spLocks noChangeArrowheads="1"/>
            </p:cNvSpPr>
            <p:nvPr/>
          </p:nvSpPr>
          <p:spPr bwMode="auto">
            <a:xfrm>
              <a:off x="4815642" y="2352675"/>
              <a:ext cx="643425" cy="441704"/>
            </a:xfrm>
            <a:prstGeom prst="rect">
              <a:avLst/>
            </a:prstGeom>
            <a:solidFill>
              <a:srgbClr val="D8D8D8"/>
            </a:solidFill>
            <a:ln w="9525">
              <a:solidFill>
                <a:srgbClr val="000000"/>
              </a:solidFill>
              <a:miter lim="800000"/>
              <a:headEnd/>
              <a:tailEnd/>
            </a:ln>
          </p:spPr>
          <p:txBody>
            <a:bodyPr/>
            <a:lstStyle/>
            <a:p>
              <a:r>
                <a:rPr lang="en-GB" altLang="en-US" sz="900">
                  <a:solidFill>
                    <a:prstClr val="black"/>
                  </a:solidFill>
                  <a:latin typeface="Tahoma" pitchFamily="34" charset="0"/>
                </a:rPr>
                <a:t>Edition</a:t>
              </a:r>
              <a:endParaRPr lang="en-GB" altLang="en-US">
                <a:solidFill>
                  <a:prstClr val="black"/>
                </a:solidFill>
                <a:latin typeface="Myriad Pro"/>
              </a:endParaRPr>
            </a:p>
          </p:txBody>
        </p:sp>
        <p:sp>
          <p:nvSpPr>
            <p:cNvPr id="16393" name="Text Box 9"/>
            <p:cNvSpPr txBox="1">
              <a:spLocks noChangeArrowheads="1"/>
            </p:cNvSpPr>
            <p:nvPr/>
          </p:nvSpPr>
          <p:spPr bwMode="auto">
            <a:xfrm>
              <a:off x="5611996" y="2352675"/>
              <a:ext cx="1330544" cy="441704"/>
            </a:xfrm>
            <a:prstGeom prst="rect">
              <a:avLst/>
            </a:prstGeom>
            <a:solidFill>
              <a:srgbClr val="D8D8D8"/>
            </a:solidFill>
            <a:ln w="9525">
              <a:solidFill>
                <a:srgbClr val="000000"/>
              </a:solidFill>
              <a:miter lim="800000"/>
              <a:headEnd/>
              <a:tailEnd/>
            </a:ln>
          </p:spPr>
          <p:txBody>
            <a:bodyPr/>
            <a:lstStyle/>
            <a:p>
              <a:r>
                <a:rPr lang="en-GB" altLang="en-US" sz="900">
                  <a:solidFill>
                    <a:prstClr val="black"/>
                  </a:solidFill>
                  <a:latin typeface="Tahoma" pitchFamily="34" charset="0"/>
                </a:rPr>
                <a:t>Place of</a:t>
              </a:r>
              <a:r>
                <a:rPr lang="en-GB" altLang="en-US" sz="1200">
                  <a:solidFill>
                    <a:prstClr val="black"/>
                  </a:solidFill>
                  <a:latin typeface="Tahoma" pitchFamily="34" charset="0"/>
                </a:rPr>
                <a:t> </a:t>
              </a:r>
              <a:r>
                <a:rPr lang="en-GB" altLang="en-US" sz="900">
                  <a:solidFill>
                    <a:prstClr val="black"/>
                  </a:solidFill>
                  <a:latin typeface="Tahoma" pitchFamily="34" charset="0"/>
                </a:rPr>
                <a:t>publication</a:t>
              </a:r>
              <a:endParaRPr lang="en-GB" altLang="en-US">
                <a:solidFill>
                  <a:prstClr val="black"/>
                </a:solidFill>
                <a:latin typeface="Myriad Pro"/>
              </a:endParaRPr>
            </a:p>
          </p:txBody>
        </p:sp>
        <p:sp>
          <p:nvSpPr>
            <p:cNvPr id="16394" name="Text Box 10"/>
            <p:cNvSpPr txBox="1">
              <a:spLocks noChangeArrowheads="1"/>
            </p:cNvSpPr>
            <p:nvPr/>
          </p:nvSpPr>
          <p:spPr bwMode="auto">
            <a:xfrm>
              <a:off x="7117315" y="2352675"/>
              <a:ext cx="752660" cy="441704"/>
            </a:xfrm>
            <a:prstGeom prst="rect">
              <a:avLst/>
            </a:prstGeom>
            <a:solidFill>
              <a:srgbClr val="D8D8D8"/>
            </a:solidFill>
            <a:ln w="9525">
              <a:solidFill>
                <a:srgbClr val="000000"/>
              </a:solidFill>
              <a:miter lim="800000"/>
              <a:headEnd/>
              <a:tailEnd/>
            </a:ln>
          </p:spPr>
          <p:txBody>
            <a:bodyPr/>
            <a:lstStyle/>
            <a:p>
              <a:r>
                <a:rPr lang="en-GB" altLang="en-US" sz="900">
                  <a:solidFill>
                    <a:prstClr val="black"/>
                  </a:solidFill>
                  <a:latin typeface="Tahoma" pitchFamily="34" charset="0"/>
                </a:rPr>
                <a:t>Publisher</a:t>
              </a:r>
              <a:endParaRPr lang="en-GB" altLang="en-US">
                <a:solidFill>
                  <a:prstClr val="black"/>
                </a:solidFill>
                <a:latin typeface="Myriad Pro"/>
              </a:endParaRPr>
            </a:p>
          </p:txBody>
        </p:sp>
        <p:sp>
          <p:nvSpPr>
            <p:cNvPr id="16395" name="Text Box 11"/>
            <p:cNvSpPr txBox="1">
              <a:spLocks noChangeArrowheads="1"/>
            </p:cNvSpPr>
            <p:nvPr/>
          </p:nvSpPr>
          <p:spPr bwMode="auto">
            <a:xfrm>
              <a:off x="829647" y="4467776"/>
              <a:ext cx="739974" cy="401087"/>
            </a:xfrm>
            <a:prstGeom prst="rect">
              <a:avLst/>
            </a:prstGeom>
            <a:solidFill>
              <a:srgbClr val="FFFFFF"/>
            </a:solidFill>
            <a:ln w="9525">
              <a:solidFill>
                <a:srgbClr val="000000"/>
              </a:solidFill>
              <a:miter lim="800000"/>
              <a:headEnd/>
              <a:tailEnd/>
            </a:ln>
          </p:spPr>
          <p:txBody>
            <a:bodyPr/>
            <a:lstStyle/>
            <a:p>
              <a:r>
                <a:rPr lang="en-GB" altLang="en-US" sz="900">
                  <a:solidFill>
                    <a:prstClr val="black"/>
                  </a:solidFill>
                  <a:latin typeface="Tahoma" pitchFamily="34" charset="0"/>
                </a:rPr>
                <a:t>Comma</a:t>
              </a:r>
              <a:endParaRPr lang="en-GB" altLang="en-US">
                <a:solidFill>
                  <a:prstClr val="black"/>
                </a:solidFill>
                <a:latin typeface="Myriad Pro"/>
              </a:endParaRPr>
            </a:p>
          </p:txBody>
        </p:sp>
        <p:sp>
          <p:nvSpPr>
            <p:cNvPr id="16396" name="Text Box 12"/>
            <p:cNvSpPr txBox="1">
              <a:spLocks noChangeArrowheads="1"/>
            </p:cNvSpPr>
            <p:nvPr/>
          </p:nvSpPr>
          <p:spPr bwMode="auto">
            <a:xfrm>
              <a:off x="1859974" y="4467776"/>
              <a:ext cx="966900" cy="401087"/>
            </a:xfrm>
            <a:prstGeom prst="rect">
              <a:avLst/>
            </a:prstGeom>
            <a:solidFill>
              <a:srgbClr val="FFFFFF"/>
            </a:solidFill>
            <a:ln w="9525">
              <a:solidFill>
                <a:srgbClr val="000000"/>
              </a:solidFill>
              <a:miter lim="800000"/>
              <a:headEnd/>
              <a:tailEnd/>
            </a:ln>
          </p:spPr>
          <p:txBody>
            <a:bodyPr/>
            <a:lstStyle/>
            <a:p>
              <a:r>
                <a:rPr lang="en-GB" altLang="en-US" sz="900">
                  <a:solidFill>
                    <a:prstClr val="black"/>
                  </a:solidFill>
                  <a:latin typeface="Tahoma" pitchFamily="34" charset="0"/>
                </a:rPr>
                <a:t>Full stop</a:t>
              </a:r>
              <a:endParaRPr lang="en-GB" altLang="en-US">
                <a:solidFill>
                  <a:prstClr val="black"/>
                </a:solidFill>
                <a:latin typeface="Myriad Pro"/>
              </a:endParaRPr>
            </a:p>
          </p:txBody>
        </p:sp>
        <p:sp>
          <p:nvSpPr>
            <p:cNvPr id="16397" name="Text Box 13"/>
            <p:cNvSpPr txBox="1">
              <a:spLocks noChangeArrowheads="1"/>
            </p:cNvSpPr>
            <p:nvPr/>
          </p:nvSpPr>
          <p:spPr bwMode="auto">
            <a:xfrm>
              <a:off x="3256058" y="4467776"/>
              <a:ext cx="905588" cy="401087"/>
            </a:xfrm>
            <a:prstGeom prst="rect">
              <a:avLst/>
            </a:prstGeom>
            <a:solidFill>
              <a:srgbClr val="FFFFFF"/>
            </a:solidFill>
            <a:ln w="9525">
              <a:solidFill>
                <a:srgbClr val="000000"/>
              </a:solidFill>
              <a:miter lim="800000"/>
              <a:headEnd/>
              <a:tailEnd/>
            </a:ln>
          </p:spPr>
          <p:txBody>
            <a:bodyPr/>
            <a:lstStyle/>
            <a:p>
              <a:r>
                <a:rPr lang="en-GB" altLang="en-US" sz="900" dirty="0">
                  <a:solidFill>
                    <a:prstClr val="black"/>
                  </a:solidFill>
                  <a:latin typeface="Tahoma" pitchFamily="34" charset="0"/>
                </a:rPr>
                <a:t>Brackets</a:t>
              </a:r>
            </a:p>
            <a:p>
              <a:endParaRPr lang="en-GB" altLang="en-US" dirty="0">
                <a:solidFill>
                  <a:prstClr val="black"/>
                </a:solidFill>
                <a:latin typeface="Myriad Pro"/>
              </a:endParaRPr>
            </a:p>
          </p:txBody>
        </p:sp>
        <p:sp>
          <p:nvSpPr>
            <p:cNvPr id="16398" name="Text Box 14"/>
            <p:cNvSpPr txBox="1">
              <a:spLocks noChangeArrowheads="1"/>
            </p:cNvSpPr>
            <p:nvPr/>
          </p:nvSpPr>
          <p:spPr bwMode="auto">
            <a:xfrm>
              <a:off x="4586603" y="4467776"/>
              <a:ext cx="687119" cy="401087"/>
            </a:xfrm>
            <a:prstGeom prst="rect">
              <a:avLst/>
            </a:prstGeom>
            <a:solidFill>
              <a:srgbClr val="FFFFFF"/>
            </a:solidFill>
            <a:ln w="9525">
              <a:solidFill>
                <a:srgbClr val="000000"/>
              </a:solidFill>
              <a:miter lim="800000"/>
              <a:headEnd/>
              <a:tailEnd/>
            </a:ln>
          </p:spPr>
          <p:txBody>
            <a:bodyPr/>
            <a:lstStyle/>
            <a:p>
              <a:r>
                <a:rPr lang="en-GB" altLang="en-US" sz="900" dirty="0">
                  <a:solidFill>
                    <a:prstClr val="black"/>
                  </a:solidFill>
                  <a:latin typeface="Tahoma" pitchFamily="34" charset="0"/>
                  <a:ea typeface="Tahoma" pitchFamily="34" charset="0"/>
                  <a:cs typeface="Tahoma" pitchFamily="34" charset="0"/>
                </a:rPr>
                <a:t>Italics</a:t>
              </a:r>
            </a:p>
          </p:txBody>
        </p:sp>
        <p:sp>
          <p:nvSpPr>
            <p:cNvPr id="16399" name="Text Box 15"/>
            <p:cNvSpPr txBox="1">
              <a:spLocks noChangeArrowheads="1"/>
            </p:cNvSpPr>
            <p:nvPr/>
          </p:nvSpPr>
          <p:spPr bwMode="auto">
            <a:xfrm>
              <a:off x="5500695" y="4467776"/>
              <a:ext cx="857256" cy="401087"/>
            </a:xfrm>
            <a:prstGeom prst="rect">
              <a:avLst/>
            </a:prstGeom>
            <a:solidFill>
              <a:srgbClr val="FFFFFF"/>
            </a:solidFill>
            <a:ln w="9525">
              <a:solidFill>
                <a:srgbClr val="000000"/>
              </a:solidFill>
              <a:miter lim="800000"/>
              <a:headEnd/>
              <a:tailEnd/>
            </a:ln>
          </p:spPr>
          <p:txBody>
            <a:bodyPr/>
            <a:lstStyle/>
            <a:p>
              <a:r>
                <a:rPr lang="en-GB" altLang="en-US" sz="900" dirty="0">
                  <a:solidFill>
                    <a:prstClr val="black"/>
                  </a:solidFill>
                  <a:latin typeface="Tahoma" pitchFamily="34" charset="0"/>
                </a:rPr>
                <a:t>Full stop</a:t>
              </a:r>
            </a:p>
            <a:p>
              <a:endParaRPr lang="en-GB" altLang="en-US" dirty="0">
                <a:solidFill>
                  <a:prstClr val="black"/>
                </a:solidFill>
                <a:latin typeface="Myriad Pro"/>
              </a:endParaRPr>
            </a:p>
          </p:txBody>
        </p:sp>
        <p:sp>
          <p:nvSpPr>
            <p:cNvPr id="16400" name="Text Box 16"/>
            <p:cNvSpPr txBox="1">
              <a:spLocks noChangeArrowheads="1"/>
            </p:cNvSpPr>
            <p:nvPr/>
          </p:nvSpPr>
          <p:spPr bwMode="auto">
            <a:xfrm>
              <a:off x="6786578" y="4429132"/>
              <a:ext cx="752660" cy="401087"/>
            </a:xfrm>
            <a:prstGeom prst="rect">
              <a:avLst/>
            </a:prstGeom>
            <a:solidFill>
              <a:srgbClr val="FFFFFF"/>
            </a:solidFill>
            <a:ln w="9525">
              <a:solidFill>
                <a:srgbClr val="000000"/>
              </a:solidFill>
              <a:miter lim="800000"/>
              <a:headEnd/>
              <a:tailEnd/>
            </a:ln>
          </p:spPr>
          <p:txBody>
            <a:bodyPr/>
            <a:lstStyle/>
            <a:p>
              <a:r>
                <a:rPr lang="en-GB" altLang="en-US" sz="900">
                  <a:solidFill>
                    <a:prstClr val="black"/>
                  </a:solidFill>
                  <a:latin typeface="Tahoma" pitchFamily="34" charset="0"/>
                </a:rPr>
                <a:t>Colon</a:t>
              </a:r>
              <a:endParaRPr lang="en-GB" altLang="en-US">
                <a:solidFill>
                  <a:prstClr val="black"/>
                </a:solidFill>
                <a:latin typeface="Myriad Pro"/>
              </a:endParaRPr>
            </a:p>
          </p:txBody>
        </p:sp>
        <p:sp>
          <p:nvSpPr>
            <p:cNvPr id="16401" name="Text Box 17"/>
            <p:cNvSpPr txBox="1">
              <a:spLocks noChangeArrowheads="1"/>
            </p:cNvSpPr>
            <p:nvPr/>
          </p:nvSpPr>
          <p:spPr bwMode="auto">
            <a:xfrm>
              <a:off x="57944" y="3677513"/>
              <a:ext cx="9426154" cy="465058"/>
            </a:xfrm>
            <a:prstGeom prst="rect">
              <a:avLst/>
            </a:prstGeom>
            <a:solidFill>
              <a:srgbClr val="FFFFFF"/>
            </a:solidFill>
            <a:ln w="9525">
              <a:solidFill>
                <a:srgbClr val="000000"/>
              </a:solidFill>
              <a:miter lim="800000"/>
              <a:headEnd/>
              <a:tailEnd/>
            </a:ln>
          </p:spPr>
          <p:txBody>
            <a:bodyPr/>
            <a:lstStyle/>
            <a:p>
              <a:r>
                <a:rPr lang="en-GB" altLang="en-US" sz="1100" dirty="0">
                  <a:solidFill>
                    <a:prstClr val="black"/>
                  </a:solidFill>
                  <a:latin typeface="Myriad Pro"/>
                </a:rPr>
                <a:t>Houk, C. C. and Post, R. (1996) </a:t>
              </a:r>
              <a:r>
                <a:rPr lang="en-GB" altLang="en-US" sz="1100" i="1" dirty="0">
                  <a:solidFill>
                    <a:prstClr val="black"/>
                  </a:solidFill>
                  <a:latin typeface="Myriad Pro"/>
                </a:rPr>
                <a:t>Chemistry Concepts &amp; Problems: A self-teaching guide</a:t>
              </a:r>
              <a:r>
                <a:rPr lang="en-GB" altLang="en-US" sz="1100" dirty="0">
                  <a:solidFill>
                    <a:prstClr val="black"/>
                  </a:solidFill>
                  <a:latin typeface="Myriad Pro"/>
                </a:rPr>
                <a:t>. 2</a:t>
              </a:r>
              <a:r>
                <a:rPr lang="en-GB" altLang="en-US" sz="1100" baseline="30000" dirty="0">
                  <a:solidFill>
                    <a:prstClr val="black"/>
                  </a:solidFill>
                  <a:latin typeface="Myriad Pro"/>
                </a:rPr>
                <a:t>nd</a:t>
              </a:r>
              <a:r>
                <a:rPr lang="en-GB" altLang="en-US" sz="1100" dirty="0">
                  <a:solidFill>
                    <a:prstClr val="black"/>
                  </a:solidFill>
                  <a:latin typeface="Myriad Pro"/>
                </a:rPr>
                <a:t> </a:t>
              </a:r>
              <a:r>
                <a:rPr lang="en-GB" altLang="en-US" sz="1100" dirty="0" err="1">
                  <a:solidFill>
                    <a:prstClr val="black"/>
                  </a:solidFill>
                  <a:latin typeface="Myriad Pro"/>
                </a:rPr>
                <a:t>edn</a:t>
              </a:r>
              <a:r>
                <a:rPr lang="en-GB" altLang="en-US" sz="1100" dirty="0">
                  <a:solidFill>
                    <a:prstClr val="black"/>
                  </a:solidFill>
                  <a:latin typeface="Myriad Pro"/>
                </a:rPr>
                <a:t>. New York: John Wiley &amp; Sons Inc.</a:t>
              </a:r>
            </a:p>
            <a:p>
              <a:endParaRPr lang="en-GB" altLang="en-US" sz="1600" dirty="0">
                <a:solidFill>
                  <a:prstClr val="black"/>
                </a:solidFill>
                <a:latin typeface="Myriad Pro"/>
              </a:endParaRPr>
            </a:p>
          </p:txBody>
        </p:sp>
        <p:cxnSp>
          <p:nvCxnSpPr>
            <p:cNvPr id="16402" name="AutoShape 18"/>
            <p:cNvCxnSpPr>
              <a:cxnSpLocks noChangeShapeType="1"/>
            </p:cNvCxnSpPr>
            <p:nvPr/>
          </p:nvCxnSpPr>
          <p:spPr bwMode="auto">
            <a:xfrm flipH="1" flipV="1">
              <a:off x="1665038" y="3934370"/>
              <a:ext cx="620596" cy="533413"/>
            </a:xfrm>
            <a:prstGeom prst="straightConnector1">
              <a:avLst/>
            </a:prstGeom>
            <a:noFill/>
            <a:ln w="9525">
              <a:solidFill>
                <a:srgbClr val="000000"/>
              </a:solidFill>
              <a:round/>
              <a:headEnd/>
              <a:tailEnd/>
            </a:ln>
          </p:spPr>
        </p:cxnSp>
        <p:cxnSp>
          <p:nvCxnSpPr>
            <p:cNvPr id="16403" name="AutoShape 19"/>
            <p:cNvCxnSpPr>
              <a:cxnSpLocks noChangeShapeType="1"/>
            </p:cNvCxnSpPr>
            <p:nvPr/>
          </p:nvCxnSpPr>
          <p:spPr bwMode="auto">
            <a:xfrm flipV="1">
              <a:off x="1249471" y="3910042"/>
              <a:ext cx="191701" cy="582229"/>
            </a:xfrm>
            <a:prstGeom prst="straightConnector1">
              <a:avLst/>
            </a:prstGeom>
            <a:noFill/>
            <a:ln w="9525">
              <a:solidFill>
                <a:srgbClr val="000000"/>
              </a:solidFill>
              <a:round/>
              <a:headEnd/>
              <a:tailEnd/>
            </a:ln>
          </p:spPr>
        </p:cxnSp>
        <p:cxnSp>
          <p:nvCxnSpPr>
            <p:cNvPr id="16404" name="AutoShape 20"/>
            <p:cNvCxnSpPr>
              <a:cxnSpLocks noChangeShapeType="1"/>
            </p:cNvCxnSpPr>
            <p:nvPr/>
          </p:nvCxnSpPr>
          <p:spPr bwMode="auto">
            <a:xfrm>
              <a:off x="1778809" y="3865562"/>
              <a:ext cx="1535038" cy="602214"/>
            </a:xfrm>
            <a:prstGeom prst="straightConnector1">
              <a:avLst/>
            </a:prstGeom>
            <a:noFill/>
            <a:ln w="9525">
              <a:solidFill>
                <a:srgbClr val="000000"/>
              </a:solidFill>
              <a:round/>
              <a:headEnd/>
              <a:tailEnd/>
            </a:ln>
          </p:spPr>
        </p:cxnSp>
        <p:cxnSp>
          <p:nvCxnSpPr>
            <p:cNvPr id="16405" name="AutoShape 21"/>
            <p:cNvCxnSpPr>
              <a:cxnSpLocks noChangeShapeType="1"/>
            </p:cNvCxnSpPr>
            <p:nvPr/>
          </p:nvCxnSpPr>
          <p:spPr bwMode="auto">
            <a:xfrm>
              <a:off x="2140162" y="3865555"/>
              <a:ext cx="1388628" cy="602209"/>
            </a:xfrm>
            <a:prstGeom prst="straightConnector1">
              <a:avLst/>
            </a:prstGeom>
            <a:noFill/>
            <a:ln w="9525">
              <a:solidFill>
                <a:srgbClr val="000000"/>
              </a:solidFill>
              <a:round/>
              <a:headEnd/>
              <a:tailEnd/>
            </a:ln>
          </p:spPr>
        </p:cxnSp>
        <p:cxnSp>
          <p:nvCxnSpPr>
            <p:cNvPr id="16406" name="AutoShape 22"/>
            <p:cNvCxnSpPr>
              <a:cxnSpLocks noChangeShapeType="1"/>
            </p:cNvCxnSpPr>
            <p:nvPr/>
          </p:nvCxnSpPr>
          <p:spPr bwMode="auto">
            <a:xfrm rot="16200000" flipH="1">
              <a:off x="4567703" y="4219119"/>
              <a:ext cx="467256" cy="30030"/>
            </a:xfrm>
            <a:prstGeom prst="straightConnector1">
              <a:avLst/>
            </a:prstGeom>
            <a:noFill/>
            <a:ln w="9525">
              <a:solidFill>
                <a:srgbClr val="000000"/>
              </a:solidFill>
              <a:round/>
              <a:headEnd/>
              <a:tailEnd/>
            </a:ln>
          </p:spPr>
        </p:cxnSp>
        <p:cxnSp>
          <p:nvCxnSpPr>
            <p:cNvPr id="16407" name="AutoShape 23"/>
            <p:cNvCxnSpPr>
              <a:cxnSpLocks noChangeShapeType="1"/>
            </p:cNvCxnSpPr>
            <p:nvPr/>
          </p:nvCxnSpPr>
          <p:spPr bwMode="auto">
            <a:xfrm flipH="1">
              <a:off x="5584493" y="3929066"/>
              <a:ext cx="534016" cy="563205"/>
            </a:xfrm>
            <a:prstGeom prst="straightConnector1">
              <a:avLst/>
            </a:prstGeom>
            <a:noFill/>
            <a:ln w="9525">
              <a:solidFill>
                <a:srgbClr val="000000"/>
              </a:solidFill>
              <a:round/>
              <a:headEnd/>
              <a:tailEnd/>
            </a:ln>
          </p:spPr>
        </p:cxnSp>
        <p:cxnSp>
          <p:nvCxnSpPr>
            <p:cNvPr id="16408" name="AutoShape 24"/>
            <p:cNvCxnSpPr>
              <a:cxnSpLocks noChangeShapeType="1"/>
            </p:cNvCxnSpPr>
            <p:nvPr/>
          </p:nvCxnSpPr>
          <p:spPr bwMode="auto">
            <a:xfrm flipH="1">
              <a:off x="6258742" y="3912754"/>
              <a:ext cx="431940" cy="531297"/>
            </a:xfrm>
            <a:prstGeom prst="straightConnector1">
              <a:avLst/>
            </a:prstGeom>
            <a:noFill/>
            <a:ln w="9525">
              <a:solidFill>
                <a:srgbClr val="000000"/>
              </a:solidFill>
              <a:round/>
              <a:headEnd/>
              <a:tailEnd/>
            </a:ln>
          </p:spPr>
        </p:cxnSp>
        <p:cxnSp>
          <p:nvCxnSpPr>
            <p:cNvPr id="16409" name="AutoShape 25"/>
            <p:cNvCxnSpPr>
              <a:cxnSpLocks noChangeShapeType="1"/>
            </p:cNvCxnSpPr>
            <p:nvPr/>
          </p:nvCxnSpPr>
          <p:spPr bwMode="auto">
            <a:xfrm flipH="1">
              <a:off x="7407254" y="3929066"/>
              <a:ext cx="73130" cy="493327"/>
            </a:xfrm>
            <a:prstGeom prst="straightConnector1">
              <a:avLst/>
            </a:prstGeom>
            <a:noFill/>
            <a:ln w="9525">
              <a:solidFill>
                <a:srgbClr val="000000"/>
              </a:solidFill>
              <a:round/>
              <a:headEnd/>
              <a:tailEnd/>
            </a:ln>
          </p:spPr>
        </p:cxnSp>
        <p:cxnSp>
          <p:nvCxnSpPr>
            <p:cNvPr id="16410" name="AutoShape 26"/>
            <p:cNvCxnSpPr>
              <a:cxnSpLocks noChangeShapeType="1"/>
            </p:cNvCxnSpPr>
            <p:nvPr/>
          </p:nvCxnSpPr>
          <p:spPr bwMode="auto">
            <a:xfrm>
              <a:off x="7554344" y="2795172"/>
              <a:ext cx="735648" cy="919580"/>
            </a:xfrm>
            <a:prstGeom prst="straightConnector1">
              <a:avLst/>
            </a:prstGeom>
            <a:noFill/>
            <a:ln w="9525">
              <a:solidFill>
                <a:srgbClr val="000000"/>
              </a:solidFill>
              <a:round/>
              <a:headEnd/>
              <a:tailEnd/>
            </a:ln>
          </p:spPr>
        </p:cxnSp>
        <p:cxnSp>
          <p:nvCxnSpPr>
            <p:cNvPr id="16411" name="AutoShape 27"/>
            <p:cNvCxnSpPr>
              <a:cxnSpLocks noChangeShapeType="1"/>
            </p:cNvCxnSpPr>
            <p:nvPr/>
          </p:nvCxnSpPr>
          <p:spPr bwMode="auto">
            <a:xfrm>
              <a:off x="6702932" y="2794378"/>
              <a:ext cx="434245" cy="920374"/>
            </a:xfrm>
            <a:prstGeom prst="straightConnector1">
              <a:avLst/>
            </a:prstGeom>
            <a:noFill/>
            <a:ln w="9525">
              <a:solidFill>
                <a:srgbClr val="000000"/>
              </a:solidFill>
              <a:round/>
              <a:headEnd/>
              <a:tailEnd/>
            </a:ln>
          </p:spPr>
        </p:cxnSp>
        <p:cxnSp>
          <p:nvCxnSpPr>
            <p:cNvPr id="16412" name="AutoShape 28"/>
            <p:cNvCxnSpPr>
              <a:cxnSpLocks noChangeShapeType="1"/>
            </p:cNvCxnSpPr>
            <p:nvPr/>
          </p:nvCxnSpPr>
          <p:spPr bwMode="auto">
            <a:xfrm>
              <a:off x="5153917" y="2794378"/>
              <a:ext cx="1241876" cy="927587"/>
            </a:xfrm>
            <a:prstGeom prst="straightConnector1">
              <a:avLst/>
            </a:prstGeom>
            <a:noFill/>
            <a:ln w="9525">
              <a:solidFill>
                <a:srgbClr val="000000"/>
              </a:solidFill>
              <a:round/>
              <a:headEnd/>
              <a:tailEnd/>
            </a:ln>
          </p:spPr>
        </p:cxnSp>
        <p:cxnSp>
          <p:nvCxnSpPr>
            <p:cNvPr id="16413" name="AutoShape 29"/>
            <p:cNvCxnSpPr>
              <a:cxnSpLocks noChangeShapeType="1"/>
            </p:cNvCxnSpPr>
            <p:nvPr/>
          </p:nvCxnSpPr>
          <p:spPr bwMode="auto">
            <a:xfrm rot="16200000" flipH="1">
              <a:off x="3699142" y="3256883"/>
              <a:ext cx="968702" cy="43694"/>
            </a:xfrm>
            <a:prstGeom prst="straightConnector1">
              <a:avLst/>
            </a:prstGeom>
            <a:noFill/>
            <a:ln w="9525">
              <a:solidFill>
                <a:srgbClr val="000000"/>
              </a:solidFill>
              <a:round/>
              <a:headEnd/>
              <a:tailEnd/>
            </a:ln>
          </p:spPr>
        </p:cxnSp>
        <p:cxnSp>
          <p:nvCxnSpPr>
            <p:cNvPr id="16414" name="AutoShape 30"/>
            <p:cNvCxnSpPr>
              <a:cxnSpLocks noChangeShapeType="1"/>
            </p:cNvCxnSpPr>
            <p:nvPr/>
          </p:nvCxnSpPr>
          <p:spPr bwMode="auto">
            <a:xfrm rot="5400000">
              <a:off x="1744527" y="3100548"/>
              <a:ext cx="920374" cy="322460"/>
            </a:xfrm>
            <a:prstGeom prst="straightConnector1">
              <a:avLst/>
            </a:prstGeom>
            <a:noFill/>
            <a:ln w="9525">
              <a:solidFill>
                <a:srgbClr val="000000"/>
              </a:solidFill>
              <a:round/>
              <a:headEnd/>
              <a:tailEnd/>
            </a:ln>
          </p:spPr>
        </p:cxnSp>
        <p:cxnSp>
          <p:nvCxnSpPr>
            <p:cNvPr id="16415" name="AutoShape 31"/>
            <p:cNvCxnSpPr>
              <a:cxnSpLocks noChangeShapeType="1"/>
            </p:cNvCxnSpPr>
            <p:nvPr/>
          </p:nvCxnSpPr>
          <p:spPr bwMode="auto">
            <a:xfrm flipH="1">
              <a:off x="1315914" y="2794379"/>
              <a:ext cx="253707" cy="920373"/>
            </a:xfrm>
            <a:prstGeom prst="straightConnector1">
              <a:avLst/>
            </a:prstGeom>
            <a:noFill/>
            <a:ln w="9525">
              <a:solidFill>
                <a:srgbClr val="000000"/>
              </a:solidFill>
              <a:round/>
              <a:headEnd/>
              <a:tailEnd/>
            </a:ln>
          </p:spPr>
        </p:cxnSp>
        <p:cxnSp>
          <p:nvCxnSpPr>
            <p:cNvPr id="16416" name="AutoShape 32"/>
            <p:cNvCxnSpPr>
              <a:cxnSpLocks noChangeShapeType="1"/>
            </p:cNvCxnSpPr>
            <p:nvPr/>
          </p:nvCxnSpPr>
          <p:spPr bwMode="auto">
            <a:xfrm flipH="1">
              <a:off x="432398" y="2794379"/>
              <a:ext cx="1002620" cy="880915"/>
            </a:xfrm>
            <a:prstGeom prst="straightConnector1">
              <a:avLst/>
            </a:prstGeom>
            <a:noFill/>
            <a:ln w="9525">
              <a:solidFill>
                <a:srgbClr val="000000"/>
              </a:solidFill>
              <a:round/>
              <a:headEnd/>
              <a:tailEnd/>
            </a:ln>
          </p:spPr>
        </p:cxnSp>
      </p:grpSp>
      <p:pic>
        <p:nvPicPr>
          <p:cNvPr id="15" name="Picture 14">
            <a:extLst>
              <a:ext uri="{FF2B5EF4-FFF2-40B4-BE49-F238E27FC236}">
                <a16:creationId xmlns:a16="http://schemas.microsoft.com/office/drawing/2014/main" id="{4F71FB10-745F-493C-B0DD-09E713BC1C1A}"/>
              </a:ext>
            </a:extLst>
          </p:cNvPr>
          <p:cNvPicPr>
            <a:picLocks noChangeAspect="1"/>
          </p:cNvPicPr>
          <p:nvPr/>
        </p:nvPicPr>
        <p:blipFill>
          <a:blip r:embed="rId2"/>
          <a:stretch>
            <a:fillRect/>
          </a:stretch>
        </p:blipFill>
        <p:spPr>
          <a:xfrm>
            <a:off x="9219522" y="4346590"/>
            <a:ext cx="871804" cy="414564"/>
          </a:xfrm>
          <a:prstGeom prst="rect">
            <a:avLst/>
          </a:prstGeom>
        </p:spPr>
      </p:pic>
      <p:pic>
        <p:nvPicPr>
          <p:cNvPr id="17" name="Picture 16">
            <a:extLst>
              <a:ext uri="{FF2B5EF4-FFF2-40B4-BE49-F238E27FC236}">
                <a16:creationId xmlns:a16="http://schemas.microsoft.com/office/drawing/2014/main" id="{1326B1FA-B48E-4880-A9C1-204383A587D3}"/>
              </a:ext>
            </a:extLst>
          </p:cNvPr>
          <p:cNvPicPr>
            <a:picLocks noChangeAspect="1"/>
          </p:cNvPicPr>
          <p:nvPr/>
        </p:nvPicPr>
        <p:blipFill>
          <a:blip r:embed="rId3"/>
          <a:stretch>
            <a:fillRect/>
          </a:stretch>
        </p:blipFill>
        <p:spPr>
          <a:xfrm>
            <a:off x="10023465" y="3813464"/>
            <a:ext cx="548688" cy="554784"/>
          </a:xfrm>
          <a:prstGeom prst="rect">
            <a:avLst/>
          </a:prstGeom>
        </p:spPr>
      </p:pic>
    </p:spTree>
    <p:extLst>
      <p:ext uri="{BB962C8B-B14F-4D97-AF65-F5344CB8AC3E}">
        <p14:creationId xmlns:p14="http://schemas.microsoft.com/office/powerpoint/2010/main" val="11404287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D76D2-569A-407C-B4EB-0145BF51548E}"/>
              </a:ext>
            </a:extLst>
          </p:cNvPr>
          <p:cNvSpPr>
            <a:spLocks noGrp="1"/>
          </p:cNvSpPr>
          <p:nvPr>
            <p:ph type="title"/>
          </p:nvPr>
        </p:nvSpPr>
        <p:spPr/>
        <p:txBody>
          <a:bodyPr/>
          <a:lstStyle/>
          <a:p>
            <a:r>
              <a:rPr lang="en-GB" dirty="0"/>
              <a:t>3 Authors</a:t>
            </a:r>
          </a:p>
        </p:txBody>
      </p:sp>
      <p:sp>
        <p:nvSpPr>
          <p:cNvPr id="3" name="Content Placeholder 2">
            <a:extLst>
              <a:ext uri="{FF2B5EF4-FFF2-40B4-BE49-F238E27FC236}">
                <a16:creationId xmlns:a16="http://schemas.microsoft.com/office/drawing/2014/main" id="{CB5CE868-9201-4021-AB42-BC418C1218E4}"/>
              </a:ext>
            </a:extLst>
          </p:cNvPr>
          <p:cNvSpPr>
            <a:spLocks noGrp="1"/>
          </p:cNvSpPr>
          <p:nvPr>
            <p:ph idx="1"/>
          </p:nvPr>
        </p:nvSpPr>
        <p:spPr>
          <a:xfrm>
            <a:off x="1075702" y="2203102"/>
            <a:ext cx="6712299" cy="1645417"/>
          </a:xfrm>
        </p:spPr>
        <p:txBody>
          <a:bodyPr>
            <a:normAutofit/>
          </a:bodyPr>
          <a:lstStyle/>
          <a:p>
            <a:pPr marL="0" indent="0" eaLnBrk="0" fontAlgn="base" hangingPunct="0">
              <a:spcAft>
                <a:spcPct val="0"/>
              </a:spcAft>
              <a:buClr>
                <a:srgbClr val="FFCC00"/>
              </a:buClr>
              <a:buSzPct val="75000"/>
              <a:buNone/>
              <a:defRPr/>
            </a:pPr>
            <a:r>
              <a:rPr lang="en-GB" sz="1800" dirty="0"/>
              <a:t>Flanagan, C., Jarvis, M. and Liddle, R. (2019) </a:t>
            </a:r>
            <a:r>
              <a:rPr lang="en-GB" sz="1800" i="1" dirty="0"/>
              <a:t>AQA Psychology for A Level: Year 1 &amp; AS. </a:t>
            </a:r>
            <a:r>
              <a:rPr lang="en-GB" sz="1800" dirty="0"/>
              <a:t>2</a:t>
            </a:r>
            <a:r>
              <a:rPr lang="en-GB" sz="1800" baseline="30000" dirty="0"/>
              <a:t>nd</a:t>
            </a:r>
            <a:r>
              <a:rPr lang="en-GB" sz="1800" dirty="0"/>
              <a:t> </a:t>
            </a:r>
            <a:r>
              <a:rPr lang="en-GB" sz="1800" dirty="0" err="1"/>
              <a:t>edn</a:t>
            </a:r>
            <a:r>
              <a:rPr lang="en-GB" sz="1800" dirty="0"/>
              <a:t>. Cheltenham: Illuminate Publishing.</a:t>
            </a:r>
          </a:p>
        </p:txBody>
      </p:sp>
      <p:pic>
        <p:nvPicPr>
          <p:cNvPr id="5" name="Picture 4">
            <a:extLst>
              <a:ext uri="{FF2B5EF4-FFF2-40B4-BE49-F238E27FC236}">
                <a16:creationId xmlns:a16="http://schemas.microsoft.com/office/drawing/2014/main" id="{19EB3099-8206-4986-9F39-8F34687EB618}"/>
              </a:ext>
            </a:extLst>
          </p:cNvPr>
          <p:cNvPicPr>
            <a:picLocks noChangeAspect="1"/>
          </p:cNvPicPr>
          <p:nvPr/>
        </p:nvPicPr>
        <p:blipFill>
          <a:blip r:embed="rId2"/>
          <a:stretch>
            <a:fillRect/>
          </a:stretch>
        </p:blipFill>
        <p:spPr>
          <a:xfrm>
            <a:off x="8254102" y="0"/>
            <a:ext cx="3937898" cy="5717512"/>
          </a:xfrm>
          <a:prstGeom prst="rect">
            <a:avLst/>
          </a:prstGeom>
        </p:spPr>
      </p:pic>
    </p:spTree>
    <p:extLst>
      <p:ext uri="{BB962C8B-B14F-4D97-AF65-F5344CB8AC3E}">
        <p14:creationId xmlns:p14="http://schemas.microsoft.com/office/powerpoint/2010/main" val="420669617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ACB58-47CB-4401-8C02-4510B5B129C4}"/>
              </a:ext>
            </a:extLst>
          </p:cNvPr>
          <p:cNvSpPr>
            <a:spLocks noGrp="1"/>
          </p:cNvSpPr>
          <p:nvPr>
            <p:ph type="title"/>
          </p:nvPr>
        </p:nvSpPr>
        <p:spPr>
          <a:xfrm>
            <a:off x="609600" y="274638"/>
            <a:ext cx="6243376" cy="1143000"/>
          </a:xfrm>
        </p:spPr>
        <p:txBody>
          <a:bodyPr/>
          <a:lstStyle/>
          <a:p>
            <a:r>
              <a:rPr lang="en-GB" dirty="0"/>
              <a:t>4 or More Authors</a:t>
            </a:r>
          </a:p>
        </p:txBody>
      </p:sp>
      <p:sp>
        <p:nvSpPr>
          <p:cNvPr id="3" name="Content Placeholder 2">
            <a:extLst>
              <a:ext uri="{FF2B5EF4-FFF2-40B4-BE49-F238E27FC236}">
                <a16:creationId xmlns:a16="http://schemas.microsoft.com/office/drawing/2014/main" id="{A08218A6-D168-472A-82C2-334CA895DE11}"/>
              </a:ext>
            </a:extLst>
          </p:cNvPr>
          <p:cNvSpPr>
            <a:spLocks noGrp="1"/>
          </p:cNvSpPr>
          <p:nvPr>
            <p:ph idx="1"/>
          </p:nvPr>
        </p:nvSpPr>
        <p:spPr>
          <a:xfrm>
            <a:off x="1075174" y="2484455"/>
            <a:ext cx="6852976" cy="1052565"/>
          </a:xfrm>
        </p:spPr>
        <p:txBody>
          <a:bodyPr>
            <a:normAutofit/>
          </a:bodyPr>
          <a:lstStyle/>
          <a:p>
            <a:pPr marL="0" indent="0">
              <a:buNone/>
            </a:pPr>
            <a:r>
              <a:rPr lang="en-GB" sz="1800" dirty="0"/>
              <a:t>Cushman, R. F., Carter, J. D., Gorman, P. J. and </a:t>
            </a:r>
            <a:r>
              <a:rPr lang="en-GB" sz="1800" dirty="0" err="1"/>
              <a:t>Coppi</a:t>
            </a:r>
            <a:r>
              <a:rPr lang="en-GB" sz="1800" dirty="0"/>
              <a:t>, D. F. (2001) </a:t>
            </a:r>
            <a:r>
              <a:rPr lang="en-GB" sz="1800" i="1" dirty="0"/>
              <a:t>Proving and Pricing Construction Claims. </a:t>
            </a:r>
            <a:r>
              <a:rPr lang="en-GB" sz="1800" dirty="0"/>
              <a:t>3</a:t>
            </a:r>
            <a:r>
              <a:rPr lang="en-GB" sz="1800" baseline="30000" dirty="0"/>
              <a:t>rd</a:t>
            </a:r>
            <a:r>
              <a:rPr lang="en-GB" sz="1800" dirty="0"/>
              <a:t> </a:t>
            </a:r>
            <a:r>
              <a:rPr lang="en-GB" sz="1800" dirty="0" err="1"/>
              <a:t>edn</a:t>
            </a:r>
            <a:r>
              <a:rPr lang="en-GB" sz="1800" dirty="0"/>
              <a:t>. Aspen: Aspen Publishers </a:t>
            </a:r>
          </a:p>
        </p:txBody>
      </p:sp>
      <p:pic>
        <p:nvPicPr>
          <p:cNvPr id="5" name="Picture 4">
            <a:extLst>
              <a:ext uri="{FF2B5EF4-FFF2-40B4-BE49-F238E27FC236}">
                <a16:creationId xmlns:a16="http://schemas.microsoft.com/office/drawing/2014/main" id="{06ECB553-57E2-4680-8D29-68CBCDF7D050}"/>
              </a:ext>
            </a:extLst>
          </p:cNvPr>
          <p:cNvPicPr>
            <a:picLocks noChangeAspect="1"/>
          </p:cNvPicPr>
          <p:nvPr/>
        </p:nvPicPr>
        <p:blipFill>
          <a:blip r:embed="rId2"/>
          <a:stretch>
            <a:fillRect/>
          </a:stretch>
        </p:blipFill>
        <p:spPr>
          <a:xfrm>
            <a:off x="8578352" y="-1"/>
            <a:ext cx="3613648" cy="5687367"/>
          </a:xfrm>
          <a:prstGeom prst="rect">
            <a:avLst/>
          </a:prstGeom>
        </p:spPr>
      </p:pic>
    </p:spTree>
    <p:extLst>
      <p:ext uri="{BB962C8B-B14F-4D97-AF65-F5344CB8AC3E}">
        <p14:creationId xmlns:p14="http://schemas.microsoft.com/office/powerpoint/2010/main" val="164859219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D6073-3E97-E489-E3E7-150FC3FBF315}"/>
              </a:ext>
            </a:extLst>
          </p:cNvPr>
          <p:cNvSpPr>
            <a:spLocks noGrp="1"/>
          </p:cNvSpPr>
          <p:nvPr>
            <p:ph type="title"/>
          </p:nvPr>
        </p:nvSpPr>
        <p:spPr/>
        <p:txBody>
          <a:bodyPr/>
          <a:lstStyle/>
          <a:p>
            <a:r>
              <a:rPr lang="en-GB" dirty="0"/>
              <a:t>Chapter in a Edited Book </a:t>
            </a:r>
          </a:p>
        </p:txBody>
      </p:sp>
      <p:sp>
        <p:nvSpPr>
          <p:cNvPr id="3" name="Content Placeholder 2">
            <a:extLst>
              <a:ext uri="{FF2B5EF4-FFF2-40B4-BE49-F238E27FC236}">
                <a16:creationId xmlns:a16="http://schemas.microsoft.com/office/drawing/2014/main" id="{AD9D9658-F07C-46A7-D8C8-B5EF8F6DB27F}"/>
              </a:ext>
            </a:extLst>
          </p:cNvPr>
          <p:cNvSpPr>
            <a:spLocks noGrp="1"/>
          </p:cNvSpPr>
          <p:nvPr>
            <p:ph idx="1"/>
          </p:nvPr>
        </p:nvSpPr>
        <p:spPr/>
        <p:txBody>
          <a:bodyPr>
            <a:normAutofit fontScale="77500" lnSpcReduction="20000"/>
          </a:bodyPr>
          <a:lstStyle/>
          <a:p>
            <a:r>
              <a:rPr lang="en-GB" altLang="en-US" dirty="0"/>
              <a:t>Author(s) of Chapter - </a:t>
            </a:r>
            <a:r>
              <a:rPr lang="en-GB" altLang="en-US" dirty="0">
                <a:solidFill>
                  <a:schemeClr val="tx2"/>
                </a:solidFill>
              </a:rPr>
              <a:t>Mears, M.</a:t>
            </a:r>
          </a:p>
          <a:p>
            <a:r>
              <a:rPr lang="en-GB" altLang="en-US" dirty="0"/>
              <a:t>Year of Publication of book (in brackets) - </a:t>
            </a:r>
            <a:r>
              <a:rPr lang="en-US" altLang="en-US" dirty="0">
                <a:solidFill>
                  <a:schemeClr val="tx2"/>
                </a:solidFill>
                <a:cs typeface="Arial" charset="0"/>
              </a:rPr>
              <a:t>2013</a:t>
            </a:r>
            <a:endParaRPr lang="en-GB" altLang="en-US" dirty="0">
              <a:solidFill>
                <a:schemeClr val="tx2"/>
              </a:solidFill>
            </a:endParaRPr>
          </a:p>
          <a:p>
            <a:r>
              <a:rPr lang="en-GB" altLang="en-US" dirty="0"/>
              <a:t>Title of Chapter (in inverted commas) – ‘</a:t>
            </a:r>
            <a:r>
              <a:rPr lang="en-GB" altLang="en-US" dirty="0">
                <a:solidFill>
                  <a:schemeClr val="tx2"/>
                </a:solidFill>
              </a:rPr>
              <a:t>The Social Context of Health and Social Care’</a:t>
            </a:r>
            <a:endParaRPr lang="en-GB" altLang="en-US" dirty="0"/>
          </a:p>
          <a:p>
            <a:r>
              <a:rPr lang="en-US" altLang="en-US" dirty="0">
                <a:cs typeface="Arial" charset="0"/>
              </a:rPr>
              <a:t>Editors - </a:t>
            </a:r>
            <a:r>
              <a:rPr lang="en-US" altLang="en-US" dirty="0">
                <a:solidFill>
                  <a:schemeClr val="tx2"/>
                </a:solidFill>
                <a:cs typeface="Arial" charset="0"/>
              </a:rPr>
              <a:t>Brotherton, G. and Parker, S. (Eds)</a:t>
            </a:r>
            <a:endParaRPr lang="en-US" altLang="en-US" dirty="0">
              <a:cs typeface="Arial" charset="0"/>
            </a:endParaRPr>
          </a:p>
          <a:p>
            <a:r>
              <a:rPr lang="en-US" altLang="en-US" dirty="0">
                <a:cs typeface="Arial" charset="0"/>
              </a:rPr>
              <a:t>Title of book (in italics) - </a:t>
            </a:r>
            <a:r>
              <a:rPr lang="en-US" altLang="en-US" i="1" dirty="0">
                <a:solidFill>
                  <a:schemeClr val="tx2"/>
                </a:solidFill>
                <a:cs typeface="Arial" charset="0"/>
              </a:rPr>
              <a:t>Your Foundation in Health and Social Care </a:t>
            </a:r>
            <a:endParaRPr lang="en-US" altLang="en-US" i="1" dirty="0">
              <a:cs typeface="Arial" charset="0"/>
            </a:endParaRPr>
          </a:p>
          <a:p>
            <a:r>
              <a:rPr lang="en-GB" altLang="en-US" dirty="0"/>
              <a:t>Edition (if not the first) - </a:t>
            </a:r>
            <a:r>
              <a:rPr lang="en-GB" altLang="en-US" dirty="0">
                <a:solidFill>
                  <a:schemeClr val="tx2"/>
                </a:solidFill>
              </a:rPr>
              <a:t>2</a:t>
            </a:r>
            <a:r>
              <a:rPr lang="en-GB" altLang="en-US" baseline="30000" dirty="0">
                <a:solidFill>
                  <a:schemeClr val="tx2"/>
                </a:solidFill>
              </a:rPr>
              <a:t>nd</a:t>
            </a:r>
            <a:r>
              <a:rPr lang="en-GB" altLang="en-US" dirty="0">
                <a:solidFill>
                  <a:schemeClr val="tx2"/>
                </a:solidFill>
              </a:rPr>
              <a:t> </a:t>
            </a:r>
            <a:r>
              <a:rPr lang="en-GB" altLang="en-US" dirty="0" err="1">
                <a:solidFill>
                  <a:schemeClr val="tx2"/>
                </a:solidFill>
              </a:rPr>
              <a:t>edn</a:t>
            </a:r>
            <a:endParaRPr lang="en-GB" altLang="en-US" dirty="0">
              <a:solidFill>
                <a:schemeClr val="tx2"/>
              </a:solidFill>
            </a:endParaRPr>
          </a:p>
          <a:p>
            <a:r>
              <a:rPr lang="en-GB" altLang="en-US" dirty="0"/>
              <a:t>Place of publication - </a:t>
            </a:r>
            <a:r>
              <a:rPr lang="en-GB" altLang="en-US" dirty="0">
                <a:solidFill>
                  <a:schemeClr val="tx2"/>
                </a:solidFill>
              </a:rPr>
              <a:t>London</a:t>
            </a:r>
            <a:r>
              <a:rPr lang="en-GB" altLang="en-US" dirty="0"/>
              <a:t>	</a:t>
            </a:r>
            <a:endParaRPr lang="en-GB" altLang="en-US" dirty="0">
              <a:solidFill>
                <a:schemeClr val="tx2"/>
              </a:solidFill>
            </a:endParaRPr>
          </a:p>
          <a:p>
            <a:r>
              <a:rPr lang="en-GB" altLang="en-US" dirty="0"/>
              <a:t>Publisher – </a:t>
            </a:r>
            <a:r>
              <a:rPr lang="en-GB" altLang="en-US" dirty="0">
                <a:solidFill>
                  <a:schemeClr val="tx2"/>
                </a:solidFill>
              </a:rPr>
              <a:t>Sage</a:t>
            </a:r>
          </a:p>
          <a:p>
            <a:r>
              <a:rPr lang="en-GB" altLang="en-US" dirty="0">
                <a:solidFill>
                  <a:srgbClr val="FF0000"/>
                </a:solidFill>
              </a:rPr>
              <a:t>Mears, M. (2013) ‘The Social Context of Health and Social Care’, in Brotherton, G. and Parker, S. (Eds.) </a:t>
            </a:r>
            <a:r>
              <a:rPr lang="en-GB" altLang="en-US" i="1" dirty="0">
                <a:solidFill>
                  <a:srgbClr val="FF0000"/>
                </a:solidFill>
              </a:rPr>
              <a:t>Your Foundation in Health and Social Care.</a:t>
            </a:r>
            <a:r>
              <a:rPr lang="en-GB" altLang="en-US" dirty="0">
                <a:solidFill>
                  <a:srgbClr val="FF0000"/>
                </a:solidFill>
              </a:rPr>
              <a:t> 2</a:t>
            </a:r>
            <a:r>
              <a:rPr lang="en-GB" altLang="en-US" baseline="30000" dirty="0">
                <a:solidFill>
                  <a:srgbClr val="FF0000"/>
                </a:solidFill>
              </a:rPr>
              <a:t>nd</a:t>
            </a:r>
            <a:r>
              <a:rPr lang="en-GB" altLang="en-US" dirty="0">
                <a:solidFill>
                  <a:srgbClr val="FF0000"/>
                </a:solidFill>
              </a:rPr>
              <a:t> </a:t>
            </a:r>
            <a:r>
              <a:rPr lang="en-GB" altLang="en-US" dirty="0" err="1">
                <a:solidFill>
                  <a:srgbClr val="FF0000"/>
                </a:solidFill>
              </a:rPr>
              <a:t>edn</a:t>
            </a:r>
            <a:r>
              <a:rPr lang="en-GB" altLang="en-US" dirty="0">
                <a:solidFill>
                  <a:srgbClr val="FF0000"/>
                </a:solidFill>
              </a:rPr>
              <a:t>. London: Sage.</a:t>
            </a:r>
            <a:endParaRPr lang="en-GB" dirty="0">
              <a:solidFill>
                <a:srgbClr val="FF0000"/>
              </a:solidFill>
            </a:endParaRPr>
          </a:p>
          <a:p>
            <a:endParaRPr lang="en-GB" altLang="en-US" b="1" dirty="0">
              <a:solidFill>
                <a:srgbClr val="FF0000"/>
              </a:solidFill>
            </a:endParaRPr>
          </a:p>
          <a:p>
            <a:endParaRPr lang="en-GB" dirty="0"/>
          </a:p>
        </p:txBody>
      </p:sp>
    </p:spTree>
    <p:extLst>
      <p:ext uri="{BB962C8B-B14F-4D97-AF65-F5344CB8AC3E}">
        <p14:creationId xmlns:p14="http://schemas.microsoft.com/office/powerpoint/2010/main" val="1145326845"/>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43396C-6C63-C990-95DA-AE5B6B546E37}"/>
              </a:ext>
            </a:extLst>
          </p:cNvPr>
          <p:cNvSpPr>
            <a:spLocks noGrp="1"/>
          </p:cNvSpPr>
          <p:nvPr>
            <p:ph type="title"/>
          </p:nvPr>
        </p:nvSpPr>
        <p:spPr>
          <a:xfrm>
            <a:off x="640080" y="1371600"/>
            <a:ext cx="3677920" cy="3919267"/>
          </a:xfrm>
        </p:spPr>
        <p:txBody>
          <a:bodyPr anchor="t">
            <a:normAutofit/>
          </a:bodyPr>
          <a:lstStyle/>
          <a:p>
            <a:r>
              <a:rPr lang="en-GB" dirty="0"/>
              <a:t>Referencing the same author</a:t>
            </a:r>
            <a:endParaRPr lang="en-GB"/>
          </a:p>
        </p:txBody>
      </p:sp>
      <p:cxnSp>
        <p:nvCxnSpPr>
          <p:cNvPr id="11" name="Straight Connector 10">
            <a:extLst>
              <a:ext uri="{FF2B5EF4-FFF2-40B4-BE49-F238E27FC236}">
                <a16:creationId xmlns:a16="http://schemas.microsoft.com/office/drawing/2014/main" id="{40BBF191-9CC8-4313-B1CA-8DF1A53AE4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0821DEF-BCFA-6106-337E-2FA8D4C7F6AF}"/>
              </a:ext>
            </a:extLst>
          </p:cNvPr>
          <p:cNvGraphicFramePr>
            <a:graphicFrameLocks noGrp="1"/>
          </p:cNvGraphicFramePr>
          <p:nvPr>
            <p:ph idx="1"/>
            <p:extLst>
              <p:ext uri="{D42A27DB-BD31-4B8C-83A1-F6EECF244321}">
                <p14:modId xmlns:p14="http://schemas.microsoft.com/office/powerpoint/2010/main" val="2829913494"/>
              </p:ext>
            </p:extLst>
          </p:nvPr>
        </p:nvGraphicFramePr>
        <p:xfrm>
          <a:off x="5051651" y="1371600"/>
          <a:ext cx="6479357" cy="4926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3455427"/>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A08FA-E304-4265-B640-8C8E8BE6D9F8}"/>
              </a:ext>
            </a:extLst>
          </p:cNvPr>
          <p:cNvSpPr>
            <a:spLocks noGrp="1"/>
          </p:cNvSpPr>
          <p:nvPr>
            <p:ph type="title"/>
          </p:nvPr>
        </p:nvSpPr>
        <p:spPr>
          <a:xfrm>
            <a:off x="2207621" y="84822"/>
            <a:ext cx="10890929" cy="1097280"/>
          </a:xfrm>
        </p:spPr>
        <p:txBody>
          <a:bodyPr/>
          <a:lstStyle/>
          <a:p>
            <a:r>
              <a:rPr lang="en-GB" dirty="0"/>
              <a:t>Referencing a Journal Article</a:t>
            </a:r>
          </a:p>
        </p:txBody>
      </p:sp>
      <p:pic>
        <p:nvPicPr>
          <p:cNvPr id="5" name="Content Placeholder 4">
            <a:extLst>
              <a:ext uri="{FF2B5EF4-FFF2-40B4-BE49-F238E27FC236}">
                <a16:creationId xmlns:a16="http://schemas.microsoft.com/office/drawing/2014/main" id="{CB6B2CEB-B678-430F-9453-FEBC4DC08CFC}"/>
              </a:ext>
            </a:extLst>
          </p:cNvPr>
          <p:cNvPicPr>
            <a:picLocks noGrp="1" noChangeAspect="1"/>
          </p:cNvPicPr>
          <p:nvPr>
            <p:ph idx="1"/>
          </p:nvPr>
        </p:nvPicPr>
        <p:blipFill>
          <a:blip r:embed="rId2"/>
          <a:stretch>
            <a:fillRect/>
          </a:stretch>
        </p:blipFill>
        <p:spPr>
          <a:xfrm>
            <a:off x="2207621" y="633462"/>
            <a:ext cx="7497564" cy="4952407"/>
          </a:xfrm>
        </p:spPr>
      </p:pic>
      <p:sp>
        <p:nvSpPr>
          <p:cNvPr id="6" name="TextBox 5">
            <a:extLst>
              <a:ext uri="{FF2B5EF4-FFF2-40B4-BE49-F238E27FC236}">
                <a16:creationId xmlns:a16="http://schemas.microsoft.com/office/drawing/2014/main" id="{176C228A-938B-471C-B8FE-FE2C4A5FD281}"/>
              </a:ext>
            </a:extLst>
          </p:cNvPr>
          <p:cNvSpPr txBox="1"/>
          <p:nvPr/>
        </p:nvSpPr>
        <p:spPr>
          <a:xfrm>
            <a:off x="1559443" y="5762873"/>
            <a:ext cx="8424936" cy="923330"/>
          </a:xfrm>
          <a:prstGeom prst="rect">
            <a:avLst/>
          </a:prstGeom>
          <a:noFill/>
        </p:spPr>
        <p:txBody>
          <a:bodyPr wrap="square" rtlCol="0">
            <a:spAutoFit/>
          </a:bodyPr>
          <a:lstStyle/>
          <a:p>
            <a:r>
              <a:rPr lang="en-GB" dirty="0">
                <a:solidFill>
                  <a:srgbClr val="FF0000"/>
                </a:solidFill>
              </a:rPr>
              <a:t>Fink, G. and Rockers, P. C. (2014) ‘Childhood growth, schooling, and cognitive development: further evidence from the Young Lives Study’, </a:t>
            </a:r>
            <a:r>
              <a:rPr lang="en-GB" i="1" dirty="0">
                <a:solidFill>
                  <a:srgbClr val="FF0000"/>
                </a:solidFill>
              </a:rPr>
              <a:t>The American Journal of Clinical Nutrition, </a:t>
            </a:r>
            <a:r>
              <a:rPr lang="en-GB" dirty="0">
                <a:solidFill>
                  <a:srgbClr val="FF0000"/>
                </a:solidFill>
              </a:rPr>
              <a:t>100(1), pp.182 – 188. DOI: </a:t>
            </a:r>
          </a:p>
        </p:txBody>
      </p:sp>
    </p:spTree>
    <p:extLst>
      <p:ext uri="{BB962C8B-B14F-4D97-AF65-F5344CB8AC3E}">
        <p14:creationId xmlns:p14="http://schemas.microsoft.com/office/powerpoint/2010/main" val="251121325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3"/>
          <p:cNvSpPr txBox="1">
            <a:spLocks noChangeArrowheads="1"/>
          </p:cNvSpPr>
          <p:nvPr/>
        </p:nvSpPr>
        <p:spPr bwMode="auto">
          <a:xfrm>
            <a:off x="2881313" y="3529014"/>
            <a:ext cx="6743073" cy="44767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200" dirty="0">
                <a:latin typeface="Tahoma" pitchFamily="34" charset="0"/>
              </a:rPr>
              <a:t>Mercer, J. (2004) ‘Making the news’, </a:t>
            </a:r>
            <a:r>
              <a:rPr lang="en-GB" altLang="en-US" sz="1200" i="1" dirty="0">
                <a:latin typeface="Tahoma" pitchFamily="34" charset="0"/>
              </a:rPr>
              <a:t>Journal of International Media History, </a:t>
            </a:r>
            <a:r>
              <a:rPr lang="en-GB" altLang="en-US" sz="1200" dirty="0">
                <a:latin typeface="Tahoma" pitchFamily="34" charset="0"/>
              </a:rPr>
              <a:t>10(3), pp. 187-199.</a:t>
            </a:r>
          </a:p>
          <a:p>
            <a:endParaRPr lang="en-US" altLang="en-US" dirty="0"/>
          </a:p>
        </p:txBody>
      </p:sp>
      <p:grpSp>
        <p:nvGrpSpPr>
          <p:cNvPr id="20483" name="Group 32"/>
          <p:cNvGrpSpPr>
            <a:grpSpLocks/>
          </p:cNvGrpSpPr>
          <p:nvPr/>
        </p:nvGrpSpPr>
        <p:grpSpPr bwMode="auto">
          <a:xfrm>
            <a:off x="2377259" y="2981704"/>
            <a:ext cx="7877191" cy="1607914"/>
            <a:chOff x="1357290" y="2928934"/>
            <a:chExt cx="5915025" cy="1607914"/>
          </a:xfrm>
        </p:grpSpPr>
        <p:sp>
          <p:nvSpPr>
            <p:cNvPr id="20485" name="Text Box 4"/>
            <p:cNvSpPr txBox="1">
              <a:spLocks noChangeArrowheads="1"/>
            </p:cNvSpPr>
            <p:nvPr/>
          </p:nvSpPr>
          <p:spPr bwMode="auto">
            <a:xfrm>
              <a:off x="1357290" y="2928934"/>
              <a:ext cx="6953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Author</a:t>
              </a:r>
              <a:endParaRPr lang="en-US" altLang="en-US" dirty="0"/>
            </a:p>
          </p:txBody>
        </p:sp>
        <p:sp>
          <p:nvSpPr>
            <p:cNvPr id="20486" name="Text Box 5"/>
            <p:cNvSpPr txBox="1">
              <a:spLocks noChangeArrowheads="1"/>
            </p:cNvSpPr>
            <p:nvPr/>
          </p:nvSpPr>
          <p:spPr bwMode="auto">
            <a:xfrm>
              <a:off x="2205015" y="2928934"/>
              <a:ext cx="647700"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Year</a:t>
              </a:r>
              <a:endParaRPr lang="en-US" altLang="en-US" dirty="0"/>
            </a:p>
          </p:txBody>
        </p:sp>
        <p:sp>
          <p:nvSpPr>
            <p:cNvPr id="20487" name="Text Box 6"/>
            <p:cNvSpPr txBox="1">
              <a:spLocks noChangeArrowheads="1"/>
            </p:cNvSpPr>
            <p:nvPr/>
          </p:nvSpPr>
          <p:spPr bwMode="auto">
            <a:xfrm>
              <a:off x="2976540" y="2928934"/>
              <a:ext cx="9239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Article Title</a:t>
              </a:r>
              <a:endParaRPr lang="en-US" altLang="en-US"/>
            </a:p>
          </p:txBody>
        </p:sp>
        <p:sp>
          <p:nvSpPr>
            <p:cNvPr id="20488" name="Text Box 7"/>
            <p:cNvSpPr txBox="1">
              <a:spLocks noChangeArrowheads="1"/>
            </p:cNvSpPr>
            <p:nvPr/>
          </p:nvSpPr>
          <p:spPr bwMode="auto">
            <a:xfrm>
              <a:off x="4014765" y="2928934"/>
              <a:ext cx="105727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Journal Title</a:t>
              </a:r>
              <a:endParaRPr lang="en-US" altLang="en-US"/>
            </a:p>
          </p:txBody>
        </p:sp>
        <p:sp>
          <p:nvSpPr>
            <p:cNvPr id="20489" name="Text Box 8"/>
            <p:cNvSpPr txBox="1">
              <a:spLocks noChangeArrowheads="1"/>
            </p:cNvSpPr>
            <p:nvPr/>
          </p:nvSpPr>
          <p:spPr bwMode="auto">
            <a:xfrm>
              <a:off x="5157765" y="2928934"/>
              <a:ext cx="476250"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Vol</a:t>
              </a:r>
              <a:endParaRPr lang="en-US" altLang="en-US"/>
            </a:p>
          </p:txBody>
        </p:sp>
        <p:sp>
          <p:nvSpPr>
            <p:cNvPr id="20490" name="Text Box 9"/>
            <p:cNvSpPr txBox="1">
              <a:spLocks noChangeArrowheads="1"/>
            </p:cNvSpPr>
            <p:nvPr/>
          </p:nvSpPr>
          <p:spPr bwMode="auto">
            <a:xfrm>
              <a:off x="5748315" y="2928934"/>
              <a:ext cx="6572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Issue</a:t>
              </a:r>
              <a:endParaRPr lang="en-US" altLang="en-US"/>
            </a:p>
          </p:txBody>
        </p:sp>
        <p:sp>
          <p:nvSpPr>
            <p:cNvPr id="20491" name="Text Box 10"/>
            <p:cNvSpPr txBox="1">
              <a:spLocks noChangeArrowheads="1"/>
            </p:cNvSpPr>
            <p:nvPr/>
          </p:nvSpPr>
          <p:spPr bwMode="auto">
            <a:xfrm>
              <a:off x="6519840" y="2928934"/>
              <a:ext cx="75247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Pages</a:t>
              </a:r>
              <a:endParaRPr lang="en-US" altLang="en-US"/>
            </a:p>
          </p:txBody>
        </p:sp>
        <p:cxnSp>
          <p:nvCxnSpPr>
            <p:cNvPr id="20492" name="AutoShape 11"/>
            <p:cNvCxnSpPr>
              <a:cxnSpLocks noChangeShapeType="1"/>
            </p:cNvCxnSpPr>
            <p:nvPr/>
          </p:nvCxnSpPr>
          <p:spPr bwMode="auto">
            <a:xfrm>
              <a:off x="1623990" y="3214684"/>
              <a:ext cx="428625" cy="400050"/>
            </a:xfrm>
            <a:prstGeom prst="straightConnector1">
              <a:avLst/>
            </a:prstGeom>
            <a:noFill/>
            <a:ln w="9525">
              <a:solidFill>
                <a:srgbClr val="000000"/>
              </a:solidFill>
              <a:round/>
              <a:headEnd/>
              <a:tailEnd/>
            </a:ln>
          </p:spPr>
        </p:cxnSp>
        <p:cxnSp>
          <p:nvCxnSpPr>
            <p:cNvPr id="20493" name="AutoShape 12"/>
            <p:cNvCxnSpPr>
              <a:cxnSpLocks noChangeShapeType="1"/>
            </p:cNvCxnSpPr>
            <p:nvPr/>
          </p:nvCxnSpPr>
          <p:spPr bwMode="auto">
            <a:xfrm>
              <a:off x="2462192" y="3214684"/>
              <a:ext cx="104774" cy="280988"/>
            </a:xfrm>
            <a:prstGeom prst="straightConnector1">
              <a:avLst/>
            </a:prstGeom>
            <a:noFill/>
            <a:ln w="9525">
              <a:solidFill>
                <a:srgbClr val="000000"/>
              </a:solidFill>
              <a:round/>
              <a:headEnd/>
              <a:tailEnd/>
            </a:ln>
          </p:spPr>
        </p:cxnSp>
        <p:cxnSp>
          <p:nvCxnSpPr>
            <p:cNvPr id="20494" name="AutoShape 13"/>
            <p:cNvCxnSpPr>
              <a:cxnSpLocks noChangeShapeType="1"/>
            </p:cNvCxnSpPr>
            <p:nvPr/>
          </p:nvCxnSpPr>
          <p:spPr bwMode="auto">
            <a:xfrm flipH="1">
              <a:off x="2986065" y="3214684"/>
              <a:ext cx="371476" cy="314325"/>
            </a:xfrm>
            <a:prstGeom prst="straightConnector1">
              <a:avLst/>
            </a:prstGeom>
            <a:noFill/>
            <a:ln w="9525">
              <a:solidFill>
                <a:srgbClr val="000000"/>
              </a:solidFill>
              <a:round/>
              <a:headEnd/>
              <a:tailEnd/>
            </a:ln>
          </p:spPr>
        </p:cxnSp>
        <p:cxnSp>
          <p:nvCxnSpPr>
            <p:cNvPr id="20495" name="AutoShape 14"/>
            <p:cNvCxnSpPr>
              <a:cxnSpLocks noChangeShapeType="1"/>
            </p:cNvCxnSpPr>
            <p:nvPr/>
          </p:nvCxnSpPr>
          <p:spPr bwMode="auto">
            <a:xfrm>
              <a:off x="4424340" y="3214684"/>
              <a:ext cx="0" cy="400050"/>
            </a:xfrm>
            <a:prstGeom prst="straightConnector1">
              <a:avLst/>
            </a:prstGeom>
            <a:noFill/>
            <a:ln w="9525">
              <a:solidFill>
                <a:srgbClr val="000000"/>
              </a:solidFill>
              <a:round/>
              <a:headEnd/>
              <a:tailEnd/>
            </a:ln>
          </p:spPr>
        </p:cxnSp>
        <p:cxnSp>
          <p:nvCxnSpPr>
            <p:cNvPr id="20496" name="AutoShape 15"/>
            <p:cNvCxnSpPr>
              <a:cxnSpLocks noChangeShapeType="1"/>
            </p:cNvCxnSpPr>
            <p:nvPr/>
          </p:nvCxnSpPr>
          <p:spPr bwMode="auto">
            <a:xfrm>
              <a:off x="5310165" y="3214684"/>
              <a:ext cx="438150" cy="314325"/>
            </a:xfrm>
            <a:prstGeom prst="straightConnector1">
              <a:avLst/>
            </a:prstGeom>
            <a:noFill/>
            <a:ln w="9525">
              <a:solidFill>
                <a:srgbClr val="000000"/>
              </a:solidFill>
              <a:round/>
              <a:headEnd/>
              <a:tailEnd/>
            </a:ln>
          </p:spPr>
        </p:cxnSp>
        <p:cxnSp>
          <p:nvCxnSpPr>
            <p:cNvPr id="20497" name="AutoShape 16"/>
            <p:cNvCxnSpPr>
              <a:cxnSpLocks noChangeShapeType="1"/>
            </p:cNvCxnSpPr>
            <p:nvPr/>
          </p:nvCxnSpPr>
          <p:spPr bwMode="auto">
            <a:xfrm flipH="1">
              <a:off x="5878038" y="3214684"/>
              <a:ext cx="108403" cy="361951"/>
            </a:xfrm>
            <a:prstGeom prst="straightConnector1">
              <a:avLst/>
            </a:prstGeom>
            <a:noFill/>
            <a:ln w="9525">
              <a:solidFill>
                <a:srgbClr val="000000"/>
              </a:solidFill>
              <a:round/>
              <a:headEnd/>
              <a:tailEnd/>
            </a:ln>
          </p:spPr>
        </p:cxnSp>
        <p:cxnSp>
          <p:nvCxnSpPr>
            <p:cNvPr id="20498" name="AutoShape 17"/>
            <p:cNvCxnSpPr>
              <a:cxnSpLocks noChangeShapeType="1"/>
            </p:cNvCxnSpPr>
            <p:nvPr/>
          </p:nvCxnSpPr>
          <p:spPr bwMode="auto">
            <a:xfrm flipH="1">
              <a:off x="6405540" y="3214684"/>
              <a:ext cx="228600" cy="314325"/>
            </a:xfrm>
            <a:prstGeom prst="straightConnector1">
              <a:avLst/>
            </a:prstGeom>
            <a:noFill/>
            <a:ln w="9525">
              <a:solidFill>
                <a:srgbClr val="000000"/>
              </a:solidFill>
              <a:round/>
              <a:headEnd/>
              <a:tailEnd/>
            </a:ln>
          </p:spPr>
        </p:cxnSp>
        <p:sp>
          <p:nvSpPr>
            <p:cNvPr id="20499" name="Text Box 18"/>
            <p:cNvSpPr txBox="1">
              <a:spLocks noChangeArrowheads="1"/>
            </p:cNvSpPr>
            <p:nvPr/>
          </p:nvSpPr>
          <p:spPr bwMode="auto">
            <a:xfrm>
              <a:off x="1357290" y="4233859"/>
              <a:ext cx="695325"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Comma</a:t>
              </a:r>
              <a:endParaRPr lang="en-US" altLang="en-US" dirty="0"/>
            </a:p>
          </p:txBody>
        </p:sp>
        <p:sp>
          <p:nvSpPr>
            <p:cNvPr id="20500" name="Text Box 19"/>
            <p:cNvSpPr txBox="1">
              <a:spLocks noChangeArrowheads="1"/>
            </p:cNvSpPr>
            <p:nvPr/>
          </p:nvSpPr>
          <p:spPr bwMode="auto">
            <a:xfrm>
              <a:off x="2071406" y="4224335"/>
              <a:ext cx="550387"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Full Stop</a:t>
              </a:r>
              <a:endParaRPr lang="en-US" altLang="en-US"/>
            </a:p>
          </p:txBody>
        </p:sp>
        <p:sp>
          <p:nvSpPr>
            <p:cNvPr id="20501" name="Text Box 20"/>
            <p:cNvSpPr txBox="1">
              <a:spLocks noChangeArrowheads="1"/>
            </p:cNvSpPr>
            <p:nvPr/>
          </p:nvSpPr>
          <p:spPr bwMode="auto">
            <a:xfrm>
              <a:off x="2640477" y="4219444"/>
              <a:ext cx="600809"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Brackets</a:t>
              </a:r>
              <a:endParaRPr lang="en-US" altLang="en-US" dirty="0"/>
            </a:p>
          </p:txBody>
        </p:sp>
        <p:sp>
          <p:nvSpPr>
            <p:cNvPr id="20502" name="Text Box 21"/>
            <p:cNvSpPr txBox="1">
              <a:spLocks noChangeArrowheads="1"/>
            </p:cNvSpPr>
            <p:nvPr/>
          </p:nvSpPr>
          <p:spPr bwMode="auto">
            <a:xfrm>
              <a:off x="4949768" y="4250874"/>
              <a:ext cx="503113"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Italics</a:t>
              </a:r>
              <a:endParaRPr lang="en-US" altLang="en-US" dirty="0"/>
            </a:p>
          </p:txBody>
        </p:sp>
        <p:sp>
          <p:nvSpPr>
            <p:cNvPr id="20503" name="Text Box 22"/>
            <p:cNvSpPr txBox="1">
              <a:spLocks noChangeArrowheads="1"/>
            </p:cNvSpPr>
            <p:nvPr/>
          </p:nvSpPr>
          <p:spPr bwMode="auto">
            <a:xfrm>
              <a:off x="5485027" y="4260623"/>
              <a:ext cx="723900"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Brackets</a:t>
              </a:r>
              <a:endParaRPr lang="en-GB" altLang="en-US" sz="1100">
                <a:latin typeface="Times New Roman" pitchFamily="18" charset="0"/>
              </a:endParaRPr>
            </a:p>
            <a:p>
              <a:endParaRPr lang="en-US" altLang="en-US"/>
            </a:p>
          </p:txBody>
        </p:sp>
        <p:cxnSp>
          <p:nvCxnSpPr>
            <p:cNvPr id="20505" name="AutoShape 24"/>
            <p:cNvCxnSpPr>
              <a:cxnSpLocks noChangeShapeType="1"/>
            </p:cNvCxnSpPr>
            <p:nvPr/>
          </p:nvCxnSpPr>
          <p:spPr bwMode="auto">
            <a:xfrm flipV="1">
              <a:off x="1757340" y="3822920"/>
              <a:ext cx="367749" cy="410942"/>
            </a:xfrm>
            <a:prstGeom prst="straightConnector1">
              <a:avLst/>
            </a:prstGeom>
            <a:noFill/>
            <a:ln w="9525">
              <a:solidFill>
                <a:srgbClr val="000000"/>
              </a:solidFill>
              <a:round/>
              <a:headEnd/>
              <a:tailEnd/>
            </a:ln>
          </p:spPr>
        </p:cxnSp>
        <p:cxnSp>
          <p:nvCxnSpPr>
            <p:cNvPr id="20506" name="AutoShape 25"/>
            <p:cNvCxnSpPr>
              <a:cxnSpLocks noChangeShapeType="1"/>
            </p:cNvCxnSpPr>
            <p:nvPr/>
          </p:nvCxnSpPr>
          <p:spPr bwMode="auto">
            <a:xfrm>
              <a:off x="2338365" y="3776660"/>
              <a:ext cx="0" cy="457199"/>
            </a:xfrm>
            <a:prstGeom prst="straightConnector1">
              <a:avLst/>
            </a:prstGeom>
            <a:noFill/>
            <a:ln w="9525">
              <a:solidFill>
                <a:srgbClr val="000000"/>
              </a:solidFill>
              <a:round/>
              <a:headEnd/>
              <a:tailEnd/>
            </a:ln>
          </p:spPr>
        </p:cxnSp>
        <p:cxnSp>
          <p:nvCxnSpPr>
            <p:cNvPr id="20508" name="AutoShape 27"/>
            <p:cNvCxnSpPr>
              <a:cxnSpLocks noChangeShapeType="1"/>
            </p:cNvCxnSpPr>
            <p:nvPr/>
          </p:nvCxnSpPr>
          <p:spPr bwMode="auto">
            <a:xfrm>
              <a:off x="3628611" y="3834646"/>
              <a:ext cx="864978" cy="430759"/>
            </a:xfrm>
            <a:prstGeom prst="straightConnector1">
              <a:avLst/>
            </a:prstGeom>
            <a:noFill/>
            <a:ln w="9525">
              <a:solidFill>
                <a:srgbClr val="000000"/>
              </a:solidFill>
              <a:round/>
              <a:headEnd/>
              <a:tailEnd/>
            </a:ln>
          </p:spPr>
        </p:cxnSp>
        <p:cxnSp>
          <p:nvCxnSpPr>
            <p:cNvPr id="20509" name="AutoShape 28"/>
            <p:cNvCxnSpPr>
              <a:cxnSpLocks noChangeShapeType="1"/>
            </p:cNvCxnSpPr>
            <p:nvPr/>
          </p:nvCxnSpPr>
          <p:spPr bwMode="auto">
            <a:xfrm>
              <a:off x="5072040" y="3767134"/>
              <a:ext cx="85725" cy="466725"/>
            </a:xfrm>
            <a:prstGeom prst="straightConnector1">
              <a:avLst/>
            </a:prstGeom>
            <a:noFill/>
            <a:ln w="9525">
              <a:solidFill>
                <a:srgbClr val="000000"/>
              </a:solidFill>
              <a:round/>
              <a:headEnd/>
              <a:tailEnd/>
            </a:ln>
          </p:spPr>
        </p:cxnSp>
      </p:grpSp>
      <p:sp>
        <p:nvSpPr>
          <p:cNvPr id="20484" name="Title 31"/>
          <p:cNvSpPr>
            <a:spLocks noGrp="1"/>
          </p:cNvSpPr>
          <p:nvPr>
            <p:ph type="title"/>
          </p:nvPr>
        </p:nvSpPr>
        <p:spPr/>
        <p:txBody>
          <a:bodyPr/>
          <a:lstStyle/>
          <a:p>
            <a:pPr algn="ctr" eaLnBrk="1" hangingPunct="1"/>
            <a:r>
              <a:rPr lang="en-GB" altLang="en-US" dirty="0"/>
              <a:t>Journal Referencing Example</a:t>
            </a:r>
          </a:p>
        </p:txBody>
      </p:sp>
      <p:pic>
        <p:nvPicPr>
          <p:cNvPr id="16" name="Picture 15">
            <a:extLst>
              <a:ext uri="{FF2B5EF4-FFF2-40B4-BE49-F238E27FC236}">
                <a16:creationId xmlns:a16="http://schemas.microsoft.com/office/drawing/2014/main" id="{FF4905E8-1A88-45B3-9993-B42D3A5C1FBE}"/>
              </a:ext>
            </a:extLst>
          </p:cNvPr>
          <p:cNvPicPr>
            <a:picLocks noChangeAspect="1"/>
          </p:cNvPicPr>
          <p:nvPr/>
        </p:nvPicPr>
        <p:blipFill>
          <a:blip r:embed="rId2"/>
          <a:stretch>
            <a:fillRect/>
          </a:stretch>
        </p:blipFill>
        <p:spPr>
          <a:xfrm>
            <a:off x="9472136" y="4210712"/>
            <a:ext cx="993734" cy="310923"/>
          </a:xfrm>
          <a:prstGeom prst="rect">
            <a:avLst/>
          </a:prstGeom>
        </p:spPr>
      </p:pic>
      <p:pic>
        <p:nvPicPr>
          <p:cNvPr id="22" name="Picture 21">
            <a:extLst>
              <a:ext uri="{FF2B5EF4-FFF2-40B4-BE49-F238E27FC236}">
                <a16:creationId xmlns:a16="http://schemas.microsoft.com/office/drawing/2014/main" id="{AAD01CAF-C309-4C18-A328-33A6D6D13266}"/>
              </a:ext>
            </a:extLst>
          </p:cNvPr>
          <p:cNvPicPr>
            <a:picLocks noChangeAspect="1"/>
          </p:cNvPicPr>
          <p:nvPr/>
        </p:nvPicPr>
        <p:blipFill>
          <a:blip r:embed="rId3"/>
          <a:stretch>
            <a:fillRect/>
          </a:stretch>
        </p:blipFill>
        <p:spPr>
          <a:xfrm>
            <a:off x="8844805" y="4212637"/>
            <a:ext cx="612534" cy="310923"/>
          </a:xfrm>
          <a:prstGeom prst="rect">
            <a:avLst/>
          </a:prstGeom>
        </p:spPr>
      </p:pic>
      <p:pic>
        <p:nvPicPr>
          <p:cNvPr id="27" name="Picture 26">
            <a:extLst>
              <a:ext uri="{FF2B5EF4-FFF2-40B4-BE49-F238E27FC236}">
                <a16:creationId xmlns:a16="http://schemas.microsoft.com/office/drawing/2014/main" id="{083EFB37-95F8-4912-A39B-B189F078A087}"/>
              </a:ext>
            </a:extLst>
          </p:cNvPr>
          <p:cNvPicPr>
            <a:picLocks noChangeAspect="1"/>
          </p:cNvPicPr>
          <p:nvPr/>
        </p:nvPicPr>
        <p:blipFill>
          <a:blip r:embed="rId4"/>
          <a:stretch>
            <a:fillRect/>
          </a:stretch>
        </p:blipFill>
        <p:spPr>
          <a:xfrm>
            <a:off x="3808706" y="3752851"/>
            <a:ext cx="690261" cy="446639"/>
          </a:xfrm>
          <a:prstGeom prst="rect">
            <a:avLst/>
          </a:prstGeom>
        </p:spPr>
      </p:pic>
      <p:sp>
        <p:nvSpPr>
          <p:cNvPr id="20480" name="TextBox 20479">
            <a:extLst>
              <a:ext uri="{FF2B5EF4-FFF2-40B4-BE49-F238E27FC236}">
                <a16:creationId xmlns:a16="http://schemas.microsoft.com/office/drawing/2014/main" id="{8D781620-3DBA-4D12-9BF0-7F809F356628}"/>
              </a:ext>
            </a:extLst>
          </p:cNvPr>
          <p:cNvSpPr txBox="1"/>
          <p:nvPr/>
        </p:nvSpPr>
        <p:spPr>
          <a:xfrm>
            <a:off x="4877002" y="4199489"/>
            <a:ext cx="1438853" cy="261610"/>
          </a:xfrm>
          <a:prstGeom prst="rect">
            <a:avLst/>
          </a:prstGeom>
          <a:noFill/>
          <a:ln>
            <a:solidFill>
              <a:schemeClr val="tx1"/>
            </a:solidFill>
          </a:ln>
        </p:spPr>
        <p:txBody>
          <a:bodyPr wrap="square" rtlCol="0">
            <a:spAutoFit/>
          </a:bodyPr>
          <a:lstStyle/>
          <a:p>
            <a:r>
              <a:rPr lang="en-GB" sz="1100" dirty="0"/>
              <a:t>Inverted commas</a:t>
            </a:r>
          </a:p>
        </p:txBody>
      </p:sp>
      <p:cxnSp>
        <p:nvCxnSpPr>
          <p:cNvPr id="63" name="AutoShape 27">
            <a:extLst>
              <a:ext uri="{FF2B5EF4-FFF2-40B4-BE49-F238E27FC236}">
                <a16:creationId xmlns:a16="http://schemas.microsoft.com/office/drawing/2014/main" id="{D2CDA092-CFD9-4108-92D2-256483E26BDC}"/>
              </a:ext>
            </a:extLst>
          </p:cNvPr>
          <p:cNvCxnSpPr>
            <a:cxnSpLocks noChangeShapeType="1"/>
            <a:endCxn id="20480" idx="0"/>
          </p:cNvCxnSpPr>
          <p:nvPr/>
        </p:nvCxnSpPr>
        <p:spPr bwMode="auto">
          <a:xfrm>
            <a:off x="4758808" y="3727675"/>
            <a:ext cx="837620" cy="471814"/>
          </a:xfrm>
          <a:prstGeom prst="straightConnector1">
            <a:avLst/>
          </a:prstGeom>
          <a:noFill/>
          <a:ln w="9525">
            <a:solidFill>
              <a:srgbClr val="000000"/>
            </a:solidFill>
            <a:round/>
            <a:headEnd/>
            <a:tailEnd/>
          </a:ln>
        </p:spPr>
      </p:cxnSp>
      <p:pic>
        <p:nvPicPr>
          <p:cNvPr id="35" name="Picture 34">
            <a:extLst>
              <a:ext uri="{FF2B5EF4-FFF2-40B4-BE49-F238E27FC236}">
                <a16:creationId xmlns:a16="http://schemas.microsoft.com/office/drawing/2014/main" id="{3AF04F96-A5EC-4C21-82B3-E06F972764F9}"/>
              </a:ext>
            </a:extLst>
          </p:cNvPr>
          <p:cNvPicPr>
            <a:picLocks noChangeAspect="1"/>
          </p:cNvPicPr>
          <p:nvPr/>
        </p:nvPicPr>
        <p:blipFill>
          <a:blip r:embed="rId5"/>
          <a:stretch>
            <a:fillRect/>
          </a:stretch>
        </p:blipFill>
        <p:spPr>
          <a:xfrm>
            <a:off x="6376577" y="4168377"/>
            <a:ext cx="743776" cy="310923"/>
          </a:xfrm>
          <a:prstGeom prst="rect">
            <a:avLst/>
          </a:prstGeom>
        </p:spPr>
      </p:pic>
      <p:cxnSp>
        <p:nvCxnSpPr>
          <p:cNvPr id="74" name="AutoShape 28">
            <a:extLst>
              <a:ext uri="{FF2B5EF4-FFF2-40B4-BE49-F238E27FC236}">
                <a16:creationId xmlns:a16="http://schemas.microsoft.com/office/drawing/2014/main" id="{560D46D1-E889-4021-AC27-F523A0D3895F}"/>
              </a:ext>
            </a:extLst>
          </p:cNvPr>
          <p:cNvCxnSpPr>
            <a:cxnSpLocks noChangeShapeType="1"/>
          </p:cNvCxnSpPr>
          <p:nvPr/>
        </p:nvCxnSpPr>
        <p:spPr bwMode="auto">
          <a:xfrm>
            <a:off x="8312641" y="3752851"/>
            <a:ext cx="114162" cy="466725"/>
          </a:xfrm>
          <a:prstGeom prst="straightConnector1">
            <a:avLst/>
          </a:prstGeom>
          <a:noFill/>
          <a:ln w="9525">
            <a:solidFill>
              <a:srgbClr val="000000"/>
            </a:solidFill>
            <a:round/>
            <a:headEnd/>
            <a:tailEnd/>
          </a:ln>
        </p:spPr>
      </p:cxnSp>
      <p:cxnSp>
        <p:nvCxnSpPr>
          <p:cNvPr id="46" name="Straight Connector 45">
            <a:extLst>
              <a:ext uri="{FF2B5EF4-FFF2-40B4-BE49-F238E27FC236}">
                <a16:creationId xmlns:a16="http://schemas.microsoft.com/office/drawing/2014/main" id="{8B3AD1E1-82FD-4034-A2C6-E333785EF7D7}"/>
              </a:ext>
            </a:extLst>
          </p:cNvPr>
          <p:cNvCxnSpPr>
            <a:stCxn id="22" idx="0"/>
          </p:cNvCxnSpPr>
          <p:nvPr/>
        </p:nvCxnSpPr>
        <p:spPr>
          <a:xfrm flipH="1" flipV="1">
            <a:off x="8029034" y="3773936"/>
            <a:ext cx="1122039" cy="43870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9677B3F2-2D19-4B04-B56E-BD1CEB9E0D08}"/>
              </a:ext>
            </a:extLst>
          </p:cNvPr>
          <p:cNvCxnSpPr>
            <a:stCxn id="22" idx="0"/>
          </p:cNvCxnSpPr>
          <p:nvPr/>
        </p:nvCxnSpPr>
        <p:spPr>
          <a:xfrm flipH="1" flipV="1">
            <a:off x="8498368" y="3785662"/>
            <a:ext cx="652704" cy="426975"/>
          </a:xfrm>
          <a:prstGeom prst="line">
            <a:avLst/>
          </a:prstGeom>
        </p:spPr>
        <p:style>
          <a:lnRef idx="1">
            <a:schemeClr val="accent4"/>
          </a:lnRef>
          <a:fillRef idx="0">
            <a:schemeClr val="accent4"/>
          </a:fillRef>
          <a:effectRef idx="0">
            <a:schemeClr val="accent4"/>
          </a:effectRef>
          <a:fontRef idx="minor">
            <a:schemeClr val="tx1"/>
          </a:fontRef>
        </p:style>
      </p:cxnSp>
      <p:cxnSp>
        <p:nvCxnSpPr>
          <p:cNvPr id="50" name="Straight Connector 49">
            <a:extLst>
              <a:ext uri="{FF2B5EF4-FFF2-40B4-BE49-F238E27FC236}">
                <a16:creationId xmlns:a16="http://schemas.microsoft.com/office/drawing/2014/main" id="{DEF83EF4-6D5B-49BD-8730-2A4A1A102E09}"/>
              </a:ext>
            </a:extLst>
          </p:cNvPr>
          <p:cNvCxnSpPr/>
          <p:nvPr/>
        </p:nvCxnSpPr>
        <p:spPr>
          <a:xfrm flipH="1" flipV="1">
            <a:off x="8794660" y="3773936"/>
            <a:ext cx="1045757" cy="410939"/>
          </a:xfrm>
          <a:prstGeom prst="line">
            <a:avLst/>
          </a:prstGeom>
        </p:spPr>
        <p:style>
          <a:lnRef idx="1">
            <a:schemeClr val="accent4"/>
          </a:lnRef>
          <a:fillRef idx="0">
            <a:schemeClr val="accent4"/>
          </a:fillRef>
          <a:effectRef idx="0">
            <a:schemeClr val="accent4"/>
          </a:effectRef>
          <a:fontRef idx="minor">
            <a:schemeClr val="tx1"/>
          </a:fontRef>
        </p:style>
      </p:cxnSp>
      <p:cxnSp>
        <p:nvCxnSpPr>
          <p:cNvPr id="52" name="Straight Connector 51">
            <a:extLst>
              <a:ext uri="{FF2B5EF4-FFF2-40B4-BE49-F238E27FC236}">
                <a16:creationId xmlns:a16="http://schemas.microsoft.com/office/drawing/2014/main" id="{5C765D2F-127F-4C6C-8C00-6E6BF00CD75D}"/>
              </a:ext>
            </a:extLst>
          </p:cNvPr>
          <p:cNvCxnSpPr>
            <a:stCxn id="16" idx="0"/>
          </p:cNvCxnSpPr>
          <p:nvPr/>
        </p:nvCxnSpPr>
        <p:spPr>
          <a:xfrm flipH="1" flipV="1">
            <a:off x="9407193" y="3785661"/>
            <a:ext cx="561810" cy="425050"/>
          </a:xfrm>
          <a:prstGeom prst="line">
            <a:avLst/>
          </a:prstGeom>
        </p:spPr>
        <p:style>
          <a:lnRef idx="1">
            <a:schemeClr val="accent4"/>
          </a:lnRef>
          <a:fillRef idx="0">
            <a:schemeClr val="accent4"/>
          </a:fillRef>
          <a:effectRef idx="0">
            <a:schemeClr val="accent4"/>
          </a:effectRef>
          <a:fontRef idx="minor">
            <a:schemeClr val="tx1"/>
          </a:fontRef>
        </p:style>
      </p:cxn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C6B5F-054A-49E7-8970-33A3696F3EBD}"/>
              </a:ext>
            </a:extLst>
          </p:cNvPr>
          <p:cNvSpPr>
            <a:spLocks noGrp="1"/>
          </p:cNvSpPr>
          <p:nvPr>
            <p:ph type="title"/>
          </p:nvPr>
        </p:nvSpPr>
        <p:spPr>
          <a:xfrm>
            <a:off x="3321147" y="285285"/>
            <a:ext cx="5549706" cy="1097280"/>
          </a:xfrm>
        </p:spPr>
        <p:txBody>
          <a:bodyPr/>
          <a:lstStyle/>
          <a:p>
            <a:pPr algn="ctr"/>
            <a:r>
              <a:rPr lang="en-GB" dirty="0"/>
              <a:t>Referencing a Website </a:t>
            </a:r>
          </a:p>
        </p:txBody>
      </p:sp>
      <p:pic>
        <p:nvPicPr>
          <p:cNvPr id="5" name="Content Placeholder 4">
            <a:extLst>
              <a:ext uri="{FF2B5EF4-FFF2-40B4-BE49-F238E27FC236}">
                <a16:creationId xmlns:a16="http://schemas.microsoft.com/office/drawing/2014/main" id="{0E865CC2-E608-45CB-8202-C34A85179117}"/>
              </a:ext>
            </a:extLst>
          </p:cNvPr>
          <p:cNvPicPr>
            <a:picLocks noGrp="1" noChangeAspect="1"/>
          </p:cNvPicPr>
          <p:nvPr>
            <p:ph idx="1"/>
          </p:nvPr>
        </p:nvPicPr>
        <p:blipFill>
          <a:blip r:embed="rId3"/>
          <a:stretch>
            <a:fillRect/>
          </a:stretch>
        </p:blipFill>
        <p:spPr>
          <a:xfrm>
            <a:off x="2675620" y="920900"/>
            <a:ext cx="6840760" cy="4769965"/>
          </a:xfrm>
        </p:spPr>
      </p:pic>
      <p:sp>
        <p:nvSpPr>
          <p:cNvPr id="6" name="TextBox 5">
            <a:extLst>
              <a:ext uri="{FF2B5EF4-FFF2-40B4-BE49-F238E27FC236}">
                <a16:creationId xmlns:a16="http://schemas.microsoft.com/office/drawing/2014/main" id="{6BA0D7C5-FB45-4FEF-8D46-9CFA50E9CBA4}"/>
              </a:ext>
            </a:extLst>
          </p:cNvPr>
          <p:cNvSpPr txBox="1"/>
          <p:nvPr/>
        </p:nvSpPr>
        <p:spPr>
          <a:xfrm>
            <a:off x="2071635" y="5864815"/>
            <a:ext cx="8363272" cy="923330"/>
          </a:xfrm>
          <a:prstGeom prst="rect">
            <a:avLst/>
          </a:prstGeom>
          <a:noFill/>
        </p:spPr>
        <p:txBody>
          <a:bodyPr wrap="square" rtlCol="0">
            <a:spAutoFit/>
          </a:bodyPr>
          <a:lstStyle/>
          <a:p>
            <a:r>
              <a:rPr lang="en-GB" dirty="0"/>
              <a:t>Nursing &amp; Midwifery Council (2020) </a:t>
            </a:r>
            <a:r>
              <a:rPr lang="en-GB" i="1" dirty="0"/>
              <a:t>Our role in education. </a:t>
            </a:r>
            <a:r>
              <a:rPr lang="en-GB" dirty="0"/>
              <a:t>Available at: https://www.nmc.org.uk/education/our-role-in-education/ (Accessed on 11 October 2020).</a:t>
            </a:r>
          </a:p>
        </p:txBody>
      </p:sp>
    </p:spTree>
    <p:extLst>
      <p:ext uri="{BB962C8B-B14F-4D97-AF65-F5344CB8AC3E}">
        <p14:creationId xmlns:p14="http://schemas.microsoft.com/office/powerpoint/2010/main" val="210019291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3481474" y="341962"/>
            <a:ext cx="6483859" cy="1097280"/>
          </a:xfrm>
        </p:spPr>
        <p:txBody>
          <a:bodyPr/>
          <a:lstStyle/>
          <a:p>
            <a:pPr eaLnBrk="1" hangingPunct="1"/>
            <a:r>
              <a:rPr lang="en-GB" altLang="en-US" dirty="0"/>
              <a:t>Web Referencing Example</a:t>
            </a:r>
          </a:p>
        </p:txBody>
      </p:sp>
      <p:sp>
        <p:nvSpPr>
          <p:cNvPr id="24579" name="Rectangle 3"/>
          <p:cNvSpPr>
            <a:spLocks noGrp="1" noChangeArrowheads="1"/>
          </p:cNvSpPr>
          <p:nvPr>
            <p:ph type="body" idx="1"/>
          </p:nvPr>
        </p:nvSpPr>
        <p:spPr>
          <a:xfrm>
            <a:off x="1881189" y="1643064"/>
            <a:ext cx="8586787" cy="4530725"/>
          </a:xfrm>
        </p:spPr>
        <p:txBody>
          <a:bodyPr/>
          <a:lstStyle/>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p:txBody>
      </p:sp>
      <p:grpSp>
        <p:nvGrpSpPr>
          <p:cNvPr id="16" name="Group 15">
            <a:extLst>
              <a:ext uri="{FF2B5EF4-FFF2-40B4-BE49-F238E27FC236}">
                <a16:creationId xmlns:a16="http://schemas.microsoft.com/office/drawing/2014/main" id="{918DE4F1-9903-4984-B834-60C6EFAABF27}"/>
              </a:ext>
            </a:extLst>
          </p:cNvPr>
          <p:cNvGrpSpPr/>
          <p:nvPr/>
        </p:nvGrpSpPr>
        <p:grpSpPr>
          <a:xfrm>
            <a:off x="2047233" y="1936477"/>
            <a:ext cx="8423275" cy="2820759"/>
            <a:chOff x="500063" y="2108430"/>
            <a:chExt cx="8423275" cy="2820759"/>
          </a:xfrm>
        </p:grpSpPr>
        <p:sp>
          <p:nvSpPr>
            <p:cNvPr id="24584" name="Text Box 5"/>
            <p:cNvSpPr txBox="1">
              <a:spLocks noChangeArrowheads="1"/>
            </p:cNvSpPr>
            <p:nvPr/>
          </p:nvSpPr>
          <p:spPr bwMode="auto">
            <a:xfrm>
              <a:off x="500063" y="2357438"/>
              <a:ext cx="767305" cy="390209"/>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Author</a:t>
              </a:r>
            </a:p>
            <a:p>
              <a:endParaRPr lang="en-GB" altLang="en-US"/>
            </a:p>
          </p:txBody>
        </p:sp>
        <p:sp>
          <p:nvSpPr>
            <p:cNvPr id="24585" name="Text Box 6"/>
            <p:cNvSpPr txBox="1">
              <a:spLocks noChangeArrowheads="1"/>
            </p:cNvSpPr>
            <p:nvPr/>
          </p:nvSpPr>
          <p:spPr bwMode="auto">
            <a:xfrm>
              <a:off x="4306092" y="2357437"/>
              <a:ext cx="967030"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cs typeface="Tahoma" pitchFamily="34" charset="0"/>
                </a:rPr>
                <a:t>Available at</a:t>
              </a:r>
            </a:p>
            <a:p>
              <a:endParaRPr lang="en-GB" altLang="en-US" dirty="0"/>
            </a:p>
          </p:txBody>
        </p:sp>
        <p:sp>
          <p:nvSpPr>
            <p:cNvPr id="24586" name="Text Box 7"/>
            <p:cNvSpPr txBox="1">
              <a:spLocks noChangeArrowheads="1"/>
            </p:cNvSpPr>
            <p:nvPr/>
          </p:nvSpPr>
          <p:spPr bwMode="auto">
            <a:xfrm>
              <a:off x="1481536" y="2363987"/>
              <a:ext cx="1071715"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Year of Publication</a:t>
              </a:r>
              <a:endParaRPr lang="en-GB" altLang="en-US" dirty="0"/>
            </a:p>
          </p:txBody>
        </p:sp>
        <p:sp>
          <p:nvSpPr>
            <p:cNvPr id="24587" name="Text Box 8"/>
            <p:cNvSpPr txBox="1">
              <a:spLocks noChangeArrowheads="1"/>
            </p:cNvSpPr>
            <p:nvPr/>
          </p:nvSpPr>
          <p:spPr bwMode="auto">
            <a:xfrm>
              <a:off x="5488987" y="2336791"/>
              <a:ext cx="1357322" cy="390209"/>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cs typeface="Tahoma" pitchFamily="34" charset="0"/>
                </a:rPr>
                <a:t>Full Web Address  (url)</a:t>
              </a:r>
            </a:p>
          </p:txBody>
        </p:sp>
        <p:sp>
          <p:nvSpPr>
            <p:cNvPr id="24588" name="Text Box 9"/>
            <p:cNvSpPr txBox="1">
              <a:spLocks noChangeArrowheads="1"/>
            </p:cNvSpPr>
            <p:nvPr/>
          </p:nvSpPr>
          <p:spPr bwMode="auto">
            <a:xfrm>
              <a:off x="2852512" y="2108430"/>
              <a:ext cx="1357322"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Title of Page Accessed</a:t>
              </a:r>
            </a:p>
            <a:p>
              <a:endParaRPr lang="en-GB" altLang="en-US" dirty="0"/>
            </a:p>
          </p:txBody>
        </p:sp>
        <p:sp>
          <p:nvSpPr>
            <p:cNvPr id="24589" name="Text Box 11"/>
            <p:cNvSpPr txBox="1">
              <a:spLocks noChangeArrowheads="1"/>
            </p:cNvSpPr>
            <p:nvPr/>
          </p:nvSpPr>
          <p:spPr bwMode="auto">
            <a:xfrm>
              <a:off x="1857385" y="4572001"/>
              <a:ext cx="767305" cy="354896"/>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Brackets</a:t>
              </a:r>
            </a:p>
            <a:p>
              <a:endParaRPr lang="en-GB" altLang="en-US"/>
            </a:p>
          </p:txBody>
        </p:sp>
        <p:sp>
          <p:nvSpPr>
            <p:cNvPr id="24590" name="Text Box 12"/>
            <p:cNvSpPr txBox="1">
              <a:spLocks noChangeArrowheads="1"/>
            </p:cNvSpPr>
            <p:nvPr/>
          </p:nvSpPr>
          <p:spPr bwMode="auto">
            <a:xfrm>
              <a:off x="3071831" y="4572001"/>
              <a:ext cx="2277604" cy="357188"/>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cs typeface="Tahoma" pitchFamily="34" charset="0"/>
                </a:rPr>
                <a:t>Format as it appears on Web page</a:t>
              </a:r>
            </a:p>
          </p:txBody>
        </p:sp>
        <p:sp>
          <p:nvSpPr>
            <p:cNvPr id="24591" name="Text Box 13"/>
            <p:cNvSpPr txBox="1">
              <a:spLocks noChangeArrowheads="1"/>
            </p:cNvSpPr>
            <p:nvPr/>
          </p:nvSpPr>
          <p:spPr bwMode="auto">
            <a:xfrm>
              <a:off x="7215234" y="4572001"/>
              <a:ext cx="693744" cy="354896"/>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Italics</a:t>
              </a:r>
            </a:p>
            <a:p>
              <a:endParaRPr lang="en-GB" altLang="en-US" dirty="0"/>
            </a:p>
          </p:txBody>
        </p:sp>
        <p:sp>
          <p:nvSpPr>
            <p:cNvPr id="24592" name="Text Box 14"/>
            <p:cNvSpPr txBox="1">
              <a:spLocks noChangeArrowheads="1"/>
            </p:cNvSpPr>
            <p:nvPr/>
          </p:nvSpPr>
          <p:spPr bwMode="auto">
            <a:xfrm>
              <a:off x="571501" y="3500438"/>
              <a:ext cx="8351837" cy="62680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Department of Health (2002) </a:t>
              </a:r>
              <a:r>
                <a:rPr lang="en-GB" altLang="en-US" sz="900" i="1" dirty="0">
                  <a:latin typeface="Tahoma" pitchFamily="34" charset="0"/>
                </a:rPr>
                <a:t>A health service of all the talents: developing the NHS Workforce. Consultation document on the Review of Workforce Planning. </a:t>
              </a:r>
              <a:r>
                <a:rPr lang="en-GB" altLang="en-US" sz="900" dirty="0">
                  <a:latin typeface="Tahoma" pitchFamily="34" charset="0"/>
                </a:rPr>
                <a:t> Available at: http://www.doh.gov.uk/pdfs/workforce.pdf  (Accessed 17 July 2002).</a:t>
              </a:r>
            </a:p>
            <a:p>
              <a:endParaRPr lang="en-GB" altLang="en-US" sz="1200" dirty="0">
                <a:latin typeface="Tahoma" pitchFamily="34" charset="0"/>
              </a:endParaRPr>
            </a:p>
            <a:p>
              <a:endParaRPr lang="en-GB" altLang="en-US" dirty="0"/>
            </a:p>
          </p:txBody>
        </p:sp>
        <p:cxnSp>
          <p:nvCxnSpPr>
            <p:cNvPr id="24593" name="AutoShape 15"/>
            <p:cNvCxnSpPr>
              <a:cxnSpLocks noChangeShapeType="1"/>
              <a:endCxn id="24589" idx="0"/>
            </p:cNvCxnSpPr>
            <p:nvPr/>
          </p:nvCxnSpPr>
          <p:spPr bwMode="auto">
            <a:xfrm rot="16200000" flipH="1">
              <a:off x="1692024" y="4022987"/>
              <a:ext cx="928688" cy="169339"/>
            </a:xfrm>
            <a:prstGeom prst="straightConnector1">
              <a:avLst/>
            </a:prstGeom>
            <a:noFill/>
            <a:ln w="9525">
              <a:solidFill>
                <a:srgbClr val="000000"/>
              </a:solidFill>
              <a:round/>
              <a:headEnd/>
              <a:tailEnd/>
            </a:ln>
          </p:spPr>
        </p:cxnSp>
        <p:cxnSp>
          <p:nvCxnSpPr>
            <p:cNvPr id="24594" name="AutoShape 16"/>
            <p:cNvCxnSpPr>
              <a:cxnSpLocks noChangeShapeType="1"/>
            </p:cNvCxnSpPr>
            <p:nvPr/>
          </p:nvCxnSpPr>
          <p:spPr bwMode="auto">
            <a:xfrm rot="16200000" flipH="1">
              <a:off x="6643734" y="4000499"/>
              <a:ext cx="857248" cy="285752"/>
            </a:xfrm>
            <a:prstGeom prst="straightConnector1">
              <a:avLst/>
            </a:prstGeom>
            <a:noFill/>
            <a:ln w="9525">
              <a:solidFill>
                <a:srgbClr val="000000"/>
              </a:solidFill>
              <a:round/>
              <a:headEnd/>
              <a:tailEnd/>
            </a:ln>
          </p:spPr>
        </p:cxnSp>
        <p:cxnSp>
          <p:nvCxnSpPr>
            <p:cNvPr id="24596" name="AutoShape 19"/>
            <p:cNvCxnSpPr>
              <a:cxnSpLocks noChangeShapeType="1"/>
            </p:cNvCxnSpPr>
            <p:nvPr/>
          </p:nvCxnSpPr>
          <p:spPr bwMode="auto">
            <a:xfrm flipH="1">
              <a:off x="3071831" y="2714626"/>
              <a:ext cx="3562680" cy="1029795"/>
            </a:xfrm>
            <a:prstGeom prst="straightConnector1">
              <a:avLst/>
            </a:prstGeom>
            <a:noFill/>
            <a:ln w="9525">
              <a:solidFill>
                <a:srgbClr val="000000"/>
              </a:solidFill>
              <a:round/>
              <a:headEnd/>
              <a:tailEnd/>
            </a:ln>
          </p:spPr>
        </p:cxnSp>
        <p:cxnSp>
          <p:nvCxnSpPr>
            <p:cNvPr id="24597" name="AutoShape 20"/>
            <p:cNvCxnSpPr>
              <a:cxnSpLocks noChangeShapeType="1"/>
            </p:cNvCxnSpPr>
            <p:nvPr/>
          </p:nvCxnSpPr>
          <p:spPr bwMode="auto">
            <a:xfrm flipH="1">
              <a:off x="1116542" y="2714626"/>
              <a:ext cx="3241173" cy="1000124"/>
            </a:xfrm>
            <a:prstGeom prst="straightConnector1">
              <a:avLst/>
            </a:prstGeom>
            <a:noFill/>
            <a:ln w="9525">
              <a:solidFill>
                <a:srgbClr val="000000"/>
              </a:solidFill>
              <a:round/>
              <a:headEnd/>
              <a:tailEnd/>
            </a:ln>
          </p:spPr>
        </p:cxnSp>
        <p:cxnSp>
          <p:nvCxnSpPr>
            <p:cNvPr id="24598" name="AutoShape 21"/>
            <p:cNvCxnSpPr>
              <a:cxnSpLocks noChangeShapeType="1"/>
            </p:cNvCxnSpPr>
            <p:nvPr/>
          </p:nvCxnSpPr>
          <p:spPr bwMode="auto">
            <a:xfrm flipH="1">
              <a:off x="3004507" y="2528646"/>
              <a:ext cx="379538" cy="1011362"/>
            </a:xfrm>
            <a:prstGeom prst="straightConnector1">
              <a:avLst/>
            </a:prstGeom>
            <a:noFill/>
            <a:ln w="9525">
              <a:solidFill>
                <a:srgbClr val="000000"/>
              </a:solidFill>
              <a:round/>
              <a:headEnd/>
              <a:tailEnd/>
            </a:ln>
          </p:spPr>
        </p:cxnSp>
        <p:cxnSp>
          <p:nvCxnSpPr>
            <p:cNvPr id="24599" name="AutoShape 22"/>
            <p:cNvCxnSpPr>
              <a:cxnSpLocks noChangeShapeType="1"/>
            </p:cNvCxnSpPr>
            <p:nvPr/>
          </p:nvCxnSpPr>
          <p:spPr bwMode="auto">
            <a:xfrm flipH="1">
              <a:off x="1934304" y="2714625"/>
              <a:ext cx="65957" cy="779264"/>
            </a:xfrm>
            <a:prstGeom prst="straightConnector1">
              <a:avLst/>
            </a:prstGeom>
            <a:noFill/>
            <a:ln w="9525">
              <a:solidFill>
                <a:srgbClr val="000000"/>
              </a:solidFill>
              <a:round/>
              <a:headEnd/>
              <a:tailEnd/>
            </a:ln>
          </p:spPr>
        </p:cxnSp>
        <p:cxnSp>
          <p:nvCxnSpPr>
            <p:cNvPr id="24600" name="AutoShape 23"/>
            <p:cNvCxnSpPr>
              <a:cxnSpLocks noChangeShapeType="1"/>
            </p:cNvCxnSpPr>
            <p:nvPr/>
          </p:nvCxnSpPr>
          <p:spPr bwMode="auto">
            <a:xfrm rot="16200000" flipH="1">
              <a:off x="345097" y="3131157"/>
              <a:ext cx="832158" cy="49278"/>
            </a:xfrm>
            <a:prstGeom prst="straightConnector1">
              <a:avLst/>
            </a:prstGeom>
            <a:noFill/>
            <a:ln w="9525">
              <a:solidFill>
                <a:srgbClr val="000000"/>
              </a:solidFill>
              <a:round/>
              <a:headEnd/>
              <a:tailEnd/>
            </a:ln>
          </p:spPr>
        </p:cxnSp>
        <p:sp>
          <p:nvSpPr>
            <p:cNvPr id="24601" name="Text Box 24"/>
            <p:cNvSpPr txBox="1">
              <a:spLocks noChangeArrowheads="1"/>
            </p:cNvSpPr>
            <p:nvPr/>
          </p:nvSpPr>
          <p:spPr bwMode="auto">
            <a:xfrm>
              <a:off x="7137149" y="2344957"/>
              <a:ext cx="953582" cy="369668"/>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Date Accessed</a:t>
              </a:r>
              <a:endParaRPr lang="en-GB" altLang="en-US"/>
            </a:p>
          </p:txBody>
        </p:sp>
        <p:cxnSp>
          <p:nvCxnSpPr>
            <p:cNvPr id="24602" name="AutoShape 25"/>
            <p:cNvCxnSpPr>
              <a:cxnSpLocks noChangeShapeType="1"/>
            </p:cNvCxnSpPr>
            <p:nvPr/>
          </p:nvCxnSpPr>
          <p:spPr bwMode="auto">
            <a:xfrm flipH="1">
              <a:off x="4429154" y="2754195"/>
              <a:ext cx="2927989" cy="960555"/>
            </a:xfrm>
            <a:prstGeom prst="straightConnector1">
              <a:avLst/>
            </a:prstGeom>
            <a:noFill/>
            <a:ln w="9525">
              <a:solidFill>
                <a:srgbClr val="000000"/>
              </a:solidFill>
              <a:round/>
              <a:headEnd/>
              <a:tailEnd/>
            </a:ln>
          </p:spPr>
        </p:cxnSp>
        <p:cxnSp>
          <p:nvCxnSpPr>
            <p:cNvPr id="24603" name="AutoShape 26"/>
            <p:cNvCxnSpPr>
              <a:cxnSpLocks noChangeShapeType="1"/>
            </p:cNvCxnSpPr>
            <p:nvPr/>
          </p:nvCxnSpPr>
          <p:spPr bwMode="auto">
            <a:xfrm>
              <a:off x="2764284" y="3643314"/>
              <a:ext cx="950489" cy="928686"/>
            </a:xfrm>
            <a:prstGeom prst="straightConnector1">
              <a:avLst/>
            </a:prstGeom>
            <a:noFill/>
            <a:ln w="9525">
              <a:solidFill>
                <a:srgbClr val="000000"/>
              </a:solidFill>
              <a:round/>
              <a:headEnd/>
              <a:tailEnd/>
            </a:ln>
          </p:spPr>
        </p:cxnSp>
        <p:sp>
          <p:nvSpPr>
            <p:cNvPr id="24604" name="Text Box 27"/>
            <p:cNvSpPr txBox="1">
              <a:spLocks noChangeArrowheads="1"/>
            </p:cNvSpPr>
            <p:nvPr/>
          </p:nvSpPr>
          <p:spPr bwMode="auto">
            <a:xfrm>
              <a:off x="5715036" y="4572001"/>
              <a:ext cx="843258" cy="354896"/>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r>
                <a:rPr lang="en-GB" altLang="en-US" dirty="0"/>
                <a:t> </a:t>
              </a:r>
            </a:p>
          </p:txBody>
        </p:sp>
        <p:sp>
          <p:nvSpPr>
            <p:cNvPr id="24605" name="Text Box 28"/>
            <p:cNvSpPr txBox="1">
              <a:spLocks noChangeArrowheads="1"/>
            </p:cNvSpPr>
            <p:nvPr/>
          </p:nvSpPr>
          <p:spPr bwMode="auto">
            <a:xfrm>
              <a:off x="880695" y="4571999"/>
              <a:ext cx="767305" cy="357190"/>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Colon</a:t>
              </a:r>
              <a:endParaRPr lang="en-GB" altLang="en-US" dirty="0"/>
            </a:p>
          </p:txBody>
        </p:sp>
        <p:cxnSp>
          <p:nvCxnSpPr>
            <p:cNvPr id="24606" name="AutoShape 29"/>
            <p:cNvCxnSpPr>
              <a:cxnSpLocks noChangeShapeType="1"/>
            </p:cNvCxnSpPr>
            <p:nvPr/>
          </p:nvCxnSpPr>
          <p:spPr bwMode="auto">
            <a:xfrm flipH="1" flipV="1">
              <a:off x="4566255" y="3813841"/>
              <a:ext cx="1291658" cy="758160"/>
            </a:xfrm>
            <a:prstGeom prst="straightConnector1">
              <a:avLst/>
            </a:prstGeom>
            <a:noFill/>
            <a:ln w="9525">
              <a:solidFill>
                <a:srgbClr val="000000"/>
              </a:solidFill>
              <a:round/>
              <a:headEnd/>
              <a:tailEnd/>
            </a:ln>
          </p:spPr>
        </p:cxnSp>
        <p:cxnSp>
          <p:nvCxnSpPr>
            <p:cNvPr id="24607" name="AutoShape 30"/>
            <p:cNvCxnSpPr>
              <a:cxnSpLocks noChangeShapeType="1"/>
              <a:stCxn id="24605" idx="0"/>
            </p:cNvCxnSpPr>
            <p:nvPr/>
          </p:nvCxnSpPr>
          <p:spPr bwMode="auto">
            <a:xfrm flipV="1">
              <a:off x="1264348" y="3861048"/>
              <a:ext cx="0" cy="710951"/>
            </a:xfrm>
            <a:prstGeom prst="straightConnector1">
              <a:avLst/>
            </a:prstGeom>
            <a:noFill/>
            <a:ln w="9525">
              <a:solidFill>
                <a:srgbClr val="000000"/>
              </a:solidFill>
              <a:round/>
              <a:headEnd/>
              <a:tailEnd/>
            </a:ln>
          </p:spPr>
        </p:cxnSp>
      </p:gr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A88A95-ACC6-92B2-9D59-B464A5F77426}"/>
              </a:ext>
            </a:extLst>
          </p:cNvPr>
          <p:cNvSpPr>
            <a:spLocks noGrp="1"/>
          </p:cNvSpPr>
          <p:nvPr>
            <p:ph type="title"/>
          </p:nvPr>
        </p:nvSpPr>
        <p:spPr>
          <a:xfrm>
            <a:off x="640079" y="570750"/>
            <a:ext cx="10890929" cy="1387934"/>
          </a:xfrm>
        </p:spPr>
        <p:txBody>
          <a:bodyPr anchor="b">
            <a:normAutofit/>
          </a:bodyPr>
          <a:lstStyle/>
          <a:p>
            <a:r>
              <a:rPr lang="en-GB" dirty="0"/>
              <a:t>How to present your reference list</a:t>
            </a:r>
          </a:p>
        </p:txBody>
      </p:sp>
      <p:cxnSp>
        <p:nvCxnSpPr>
          <p:cNvPr id="11" name="Straight Connector 10">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B24D632-FC9C-5B0E-C781-D866EC63FEF6}"/>
              </a:ext>
            </a:extLst>
          </p:cNvPr>
          <p:cNvGraphicFramePr>
            <a:graphicFrameLocks noGrp="1"/>
          </p:cNvGraphicFramePr>
          <p:nvPr>
            <p:ph idx="1"/>
            <p:extLst>
              <p:ext uri="{D42A27DB-BD31-4B8C-83A1-F6EECF244321}">
                <p14:modId xmlns:p14="http://schemas.microsoft.com/office/powerpoint/2010/main" val="535345941"/>
              </p:ext>
            </p:extLst>
          </p:nvPr>
        </p:nvGraphicFramePr>
        <p:xfrm>
          <a:off x="640079" y="2559050"/>
          <a:ext cx="10890929" cy="373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2310782"/>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C1043-A0BC-B606-96B2-1B0D92A9534C}"/>
              </a:ext>
            </a:extLst>
          </p:cNvPr>
          <p:cNvSpPr>
            <a:spLocks noGrp="1"/>
          </p:cNvSpPr>
          <p:nvPr>
            <p:ph type="title"/>
          </p:nvPr>
        </p:nvSpPr>
        <p:spPr/>
        <p:txBody>
          <a:bodyPr/>
          <a:lstStyle/>
          <a:p>
            <a:pPr algn="ctr"/>
            <a:r>
              <a:rPr lang="en-GB" dirty="0"/>
              <a:t>Reference List and Example</a:t>
            </a:r>
          </a:p>
        </p:txBody>
      </p:sp>
      <p:sp>
        <p:nvSpPr>
          <p:cNvPr id="3" name="Content Placeholder 2">
            <a:extLst>
              <a:ext uri="{FF2B5EF4-FFF2-40B4-BE49-F238E27FC236}">
                <a16:creationId xmlns:a16="http://schemas.microsoft.com/office/drawing/2014/main" id="{468605DD-F4DE-DEE7-9D08-AA6BAE593F47}"/>
              </a:ext>
            </a:extLst>
          </p:cNvPr>
          <p:cNvSpPr>
            <a:spLocks noGrp="1"/>
          </p:cNvSpPr>
          <p:nvPr>
            <p:ph idx="1"/>
          </p:nvPr>
        </p:nvSpPr>
        <p:spPr/>
        <p:txBody>
          <a:bodyPr>
            <a:normAutofit fontScale="70000" lnSpcReduction="20000"/>
          </a:bodyPr>
          <a:lstStyle/>
          <a:p>
            <a:pPr marL="0" indent="0">
              <a:buNone/>
            </a:pPr>
            <a:r>
              <a:rPr lang="en-GB" altLang="en-US" dirty="0">
                <a:latin typeface="Arial" panose="020B0604020202020204" pitchFamily="34" charset="0"/>
                <a:cs typeface="Arial" panose="020B0604020202020204" pitchFamily="34" charset="0"/>
              </a:rPr>
              <a:t>Cottrell, S. (2019) </a:t>
            </a:r>
            <a:r>
              <a:rPr lang="en-GB" altLang="en-US" i="1" dirty="0">
                <a:latin typeface="Arial" panose="020B0604020202020204" pitchFamily="34" charset="0"/>
                <a:cs typeface="Arial" panose="020B0604020202020204" pitchFamily="34" charset="0"/>
              </a:rPr>
              <a:t>The Study Skills Handbook</a:t>
            </a:r>
            <a:r>
              <a:rPr lang="en-GB" altLang="en-US" dirty="0">
                <a:latin typeface="Arial" panose="020B0604020202020204" pitchFamily="34" charset="0"/>
                <a:cs typeface="Arial" panose="020B0604020202020204" pitchFamily="34" charset="0"/>
              </a:rPr>
              <a:t>.</a:t>
            </a:r>
            <a:r>
              <a:rPr lang="en-GB" altLang="en-US" u="sng" dirty="0">
                <a:latin typeface="Arial" panose="020B0604020202020204" pitchFamily="34" charset="0"/>
                <a:cs typeface="Arial" panose="020B0604020202020204" pitchFamily="34" charset="0"/>
              </a:rPr>
              <a:t> </a:t>
            </a:r>
            <a:r>
              <a:rPr lang="en-GB" altLang="en-US" dirty="0">
                <a:latin typeface="Arial" panose="020B0604020202020204" pitchFamily="34" charset="0"/>
                <a:cs typeface="Arial" panose="020B0604020202020204" pitchFamily="34" charset="0"/>
              </a:rPr>
              <a:t>5</a:t>
            </a:r>
            <a:r>
              <a:rPr lang="en-GB" altLang="en-US" baseline="30000" dirty="0">
                <a:latin typeface="Arial" panose="020B0604020202020204" pitchFamily="34" charset="0"/>
                <a:cs typeface="Arial" panose="020B0604020202020204" pitchFamily="34" charset="0"/>
              </a:rPr>
              <a:t>th </a:t>
            </a:r>
            <a:r>
              <a:rPr lang="en-GB" altLang="en-US" dirty="0" err="1">
                <a:latin typeface="Arial" panose="020B0604020202020204" pitchFamily="34" charset="0"/>
                <a:cs typeface="Arial" panose="020B0604020202020204" pitchFamily="34" charset="0"/>
              </a:rPr>
              <a:t>edn</a:t>
            </a:r>
            <a:r>
              <a:rPr lang="en-GB" altLang="en-US" dirty="0">
                <a:latin typeface="Arial" panose="020B0604020202020204" pitchFamily="34" charset="0"/>
                <a:cs typeface="Arial" panose="020B0604020202020204" pitchFamily="34" charset="0"/>
              </a:rPr>
              <a:t>. London: Red Globe Press.</a:t>
            </a:r>
          </a:p>
          <a:p>
            <a:pPr marL="0" indent="0">
              <a:buNone/>
            </a:pPr>
            <a:r>
              <a:rPr lang="en-GB" dirty="0">
                <a:latin typeface="Arial" panose="020B0604020202020204" pitchFamily="34" charset="0"/>
                <a:cs typeface="Arial" panose="020B0604020202020204" pitchFamily="34" charset="0"/>
              </a:rPr>
              <a:t>Cushman, R. F., Carter, J. D., Gorman, P. J. and Coppi, D. F. (2001) </a:t>
            </a:r>
            <a:r>
              <a:rPr lang="en-GB" i="1" dirty="0">
                <a:latin typeface="Arial" panose="020B0604020202020204" pitchFamily="34" charset="0"/>
                <a:cs typeface="Arial" panose="020B0604020202020204" pitchFamily="34" charset="0"/>
              </a:rPr>
              <a:t>Proving and Pricing Construction Claims.</a:t>
            </a:r>
            <a:r>
              <a:rPr lang="en-GB" dirty="0">
                <a:latin typeface="Arial" panose="020B0604020202020204" pitchFamily="34" charset="0"/>
                <a:cs typeface="Arial" panose="020B0604020202020204" pitchFamily="34" charset="0"/>
              </a:rPr>
              <a:t> 3</a:t>
            </a:r>
            <a:r>
              <a:rPr lang="en-GB" baseline="30000" dirty="0">
                <a:latin typeface="Arial" panose="020B0604020202020204" pitchFamily="34" charset="0"/>
                <a:cs typeface="Arial" panose="020B0604020202020204" pitchFamily="34" charset="0"/>
              </a:rPr>
              <a:t>rd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edn</a:t>
            </a:r>
            <a:r>
              <a:rPr lang="en-GB" dirty="0">
                <a:latin typeface="Arial" panose="020B0604020202020204" pitchFamily="34" charset="0"/>
                <a:cs typeface="Arial" panose="020B0604020202020204" pitchFamily="34" charset="0"/>
              </a:rPr>
              <a:t>. Aspen: Aspen Publishers. </a:t>
            </a:r>
          </a:p>
          <a:p>
            <a:pPr marL="0" indent="0">
              <a:buNone/>
            </a:pPr>
            <a:r>
              <a:rPr lang="en-GB" altLang="en-US" dirty="0">
                <a:latin typeface="Tahoma" pitchFamily="34" charset="0"/>
              </a:rPr>
              <a:t>Department of Health (2002) </a:t>
            </a:r>
            <a:r>
              <a:rPr lang="en-GB" altLang="en-US" i="1" dirty="0">
                <a:latin typeface="Tahoma" pitchFamily="34" charset="0"/>
              </a:rPr>
              <a:t>A health service of all the talents: developing the NHS Workforce. Consultation document on the Review of Workforce Planning. </a:t>
            </a:r>
            <a:r>
              <a:rPr lang="en-GB" altLang="en-US" dirty="0">
                <a:latin typeface="Tahoma" pitchFamily="34" charset="0"/>
              </a:rPr>
              <a:t> Available at: http://www.doh.gov.uk/pdfs/workforce.pdf  (Accessed 17 July 2002).</a:t>
            </a: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Fink, G. and Rockers, P. C. (2014) ‘Childhood growth, schooling, and cognitive development: further evidence from the Young Lives Study’, </a:t>
            </a:r>
            <a:r>
              <a:rPr lang="en-GB" i="1" dirty="0">
                <a:latin typeface="Arial" panose="020B0604020202020204" pitchFamily="34" charset="0"/>
                <a:cs typeface="Arial" panose="020B0604020202020204" pitchFamily="34" charset="0"/>
              </a:rPr>
              <a:t>The American Journal of Clinical Nutrition</a:t>
            </a:r>
            <a:r>
              <a:rPr lang="en-GB" dirty="0">
                <a:latin typeface="Arial" panose="020B0604020202020204" pitchFamily="34" charset="0"/>
                <a:cs typeface="Arial" panose="020B0604020202020204" pitchFamily="34" charset="0"/>
              </a:rPr>
              <a:t>, 100(1), pp.182 – 188.</a:t>
            </a:r>
          </a:p>
          <a:p>
            <a:pPr marL="0" indent="0">
              <a:buNone/>
            </a:pPr>
            <a:r>
              <a:rPr lang="en-GB" dirty="0">
                <a:latin typeface="Arial" panose="020B0604020202020204" pitchFamily="34" charset="0"/>
                <a:cs typeface="Arial" panose="020B0604020202020204" pitchFamily="34" charset="0"/>
              </a:rPr>
              <a:t>Flanagan, C., Jarvis, M. and Liddle, R. (2019) </a:t>
            </a:r>
            <a:r>
              <a:rPr lang="en-GB" i="1" dirty="0">
                <a:latin typeface="Arial" panose="020B0604020202020204" pitchFamily="34" charset="0"/>
                <a:cs typeface="Arial" panose="020B0604020202020204" pitchFamily="34" charset="0"/>
              </a:rPr>
              <a:t>AQA Psychology for A Level: Year 1 &amp; AS. </a:t>
            </a:r>
            <a:r>
              <a:rPr lang="en-GB" dirty="0">
                <a:latin typeface="Arial" panose="020B0604020202020204" pitchFamily="34" charset="0"/>
                <a:cs typeface="Arial" panose="020B0604020202020204" pitchFamily="34" charset="0"/>
              </a:rPr>
              <a:t>2</a:t>
            </a:r>
            <a:r>
              <a:rPr lang="en-GB" baseline="30000" dirty="0">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edn</a:t>
            </a:r>
            <a:r>
              <a:rPr lang="en-GB" dirty="0">
                <a:latin typeface="Arial" panose="020B0604020202020204" pitchFamily="34" charset="0"/>
                <a:cs typeface="Arial" panose="020B0604020202020204" pitchFamily="34" charset="0"/>
              </a:rPr>
              <a:t>. Cheltenham: Illuminate Publishing.</a:t>
            </a:r>
          </a:p>
          <a:p>
            <a:pPr marL="0" indent="0">
              <a:buNone/>
            </a:pPr>
            <a:r>
              <a:rPr lang="en-GB" altLang="en-US" dirty="0">
                <a:latin typeface="Arial" panose="020B0604020202020204" pitchFamily="34" charset="0"/>
                <a:cs typeface="Arial" panose="020B0604020202020204" pitchFamily="34" charset="0"/>
              </a:rPr>
              <a:t>Houk, C. C.  and Post, R. (1996) </a:t>
            </a:r>
            <a:r>
              <a:rPr lang="en-GB" altLang="en-US" i="1" dirty="0">
                <a:latin typeface="Arial" panose="020B0604020202020204" pitchFamily="34" charset="0"/>
                <a:cs typeface="Arial" panose="020B0604020202020204" pitchFamily="34" charset="0"/>
              </a:rPr>
              <a:t>Chemistry Concepts &amp; Problems: A self-teaching guide</a:t>
            </a:r>
            <a:r>
              <a:rPr lang="en-GB" altLang="en-US" dirty="0">
                <a:latin typeface="Arial" panose="020B0604020202020204" pitchFamily="34" charset="0"/>
                <a:cs typeface="Arial" panose="020B0604020202020204" pitchFamily="34" charset="0"/>
              </a:rPr>
              <a:t>. 2</a:t>
            </a:r>
            <a:r>
              <a:rPr lang="en-GB" altLang="en-US" baseline="30000" dirty="0">
                <a:latin typeface="Arial" panose="020B0604020202020204" pitchFamily="34" charset="0"/>
                <a:cs typeface="Arial" panose="020B0604020202020204" pitchFamily="34" charset="0"/>
              </a:rPr>
              <a:t>nd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edn</a:t>
            </a:r>
            <a:r>
              <a:rPr lang="en-GB" altLang="en-US" dirty="0">
                <a:latin typeface="Arial" panose="020B0604020202020204" pitchFamily="34" charset="0"/>
                <a:cs typeface="Arial" panose="020B0604020202020204" pitchFamily="34" charset="0"/>
              </a:rPr>
              <a:t>. New York: John Wiley &amp; Sons Inc.</a:t>
            </a:r>
          </a:p>
          <a:p>
            <a:endParaRPr lang="en-GB" dirty="0"/>
          </a:p>
        </p:txBody>
      </p:sp>
    </p:spTree>
    <p:extLst>
      <p:ext uri="{BB962C8B-B14F-4D97-AF65-F5344CB8AC3E}">
        <p14:creationId xmlns:p14="http://schemas.microsoft.com/office/powerpoint/2010/main" val="208953314"/>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53B44937-F5C5-4178-9AEE-951B38B684AB}">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3973</Words>
  <Application>Microsoft Office PowerPoint</Application>
  <PresentationFormat>Widescreen</PresentationFormat>
  <Paragraphs>494</Paragraphs>
  <Slides>95</Slides>
  <Notes>14</Notes>
  <HiddenSlides>0</HiddenSlides>
  <MMClips>1</MMClips>
  <ScaleCrop>false</ScaleCrop>
  <HeadingPairs>
    <vt:vector size="8" baseType="variant">
      <vt:variant>
        <vt:lpstr>Fonts Used</vt:lpstr>
      </vt:variant>
      <vt:variant>
        <vt:i4>11</vt:i4>
      </vt:variant>
      <vt:variant>
        <vt:lpstr>Theme</vt:lpstr>
      </vt:variant>
      <vt:variant>
        <vt:i4>2</vt:i4>
      </vt:variant>
      <vt:variant>
        <vt:lpstr>Embedded OLE Servers</vt:lpstr>
      </vt:variant>
      <vt:variant>
        <vt:i4>1</vt:i4>
      </vt:variant>
      <vt:variant>
        <vt:lpstr>Slide Titles</vt:lpstr>
      </vt:variant>
      <vt:variant>
        <vt:i4>95</vt:i4>
      </vt:variant>
    </vt:vector>
  </HeadingPairs>
  <TitlesOfParts>
    <vt:vector size="109" baseType="lpstr">
      <vt:lpstr>Myriad Pro</vt:lpstr>
      <vt:lpstr>Aptos</vt:lpstr>
      <vt:lpstr>Arial</vt:lpstr>
      <vt:lpstr>Calibri</vt:lpstr>
      <vt:lpstr>Comic Sans MS</vt:lpstr>
      <vt:lpstr>Grandview Display</vt:lpstr>
      <vt:lpstr>Rockwell Condensed</vt:lpstr>
      <vt:lpstr>Tahoma</vt:lpstr>
      <vt:lpstr>Times New Roman</vt:lpstr>
      <vt:lpstr>Verdana</vt:lpstr>
      <vt:lpstr>Wingdings</vt:lpstr>
      <vt:lpstr>DashVTI</vt:lpstr>
      <vt:lpstr>20140311PresentationUWTSDTemplate</vt:lpstr>
      <vt:lpstr>Picture</vt:lpstr>
      <vt:lpstr>Note-Taking, Paraphrasing and Referencing </vt:lpstr>
      <vt:lpstr>Contents Page </vt:lpstr>
      <vt:lpstr>Learning objectives </vt:lpstr>
      <vt:lpstr>Part 1: Reading </vt:lpstr>
      <vt:lpstr>Reading: Enjoying or Boring? </vt:lpstr>
      <vt:lpstr>Reading challenges: Do you agree? </vt:lpstr>
      <vt:lpstr>Reading Strategies </vt:lpstr>
      <vt:lpstr>Prediction </vt:lpstr>
      <vt:lpstr>Prediction: Activity </vt:lpstr>
      <vt:lpstr>Skim Reading </vt:lpstr>
      <vt:lpstr>Why Skim Reading? </vt:lpstr>
      <vt:lpstr>Skim Reading Activity: </vt:lpstr>
      <vt:lpstr>Main idea hunt </vt:lpstr>
      <vt:lpstr>Scanning Reading </vt:lpstr>
      <vt:lpstr>Scanning Reading Activity</vt:lpstr>
      <vt:lpstr>Break Time </vt:lpstr>
      <vt:lpstr>Part 2: Note-Taking</vt:lpstr>
      <vt:lpstr>Note-Taking</vt:lpstr>
      <vt:lpstr>Reasons for Note-Taking</vt:lpstr>
      <vt:lpstr>How do you take notes in the class?</vt:lpstr>
      <vt:lpstr>Note-Taking </vt:lpstr>
      <vt:lpstr>Working Memory </vt:lpstr>
      <vt:lpstr>Note-Taking Essentials</vt:lpstr>
      <vt:lpstr>Note-Taking Styles</vt:lpstr>
      <vt:lpstr>Mind-Mapping</vt:lpstr>
      <vt:lpstr>Building a Mind Map</vt:lpstr>
      <vt:lpstr>Highlighting </vt:lpstr>
      <vt:lpstr>Note Taking activity </vt:lpstr>
      <vt:lpstr>Break Time</vt:lpstr>
      <vt:lpstr>Part 3: Plagiarism </vt:lpstr>
      <vt:lpstr>PowerPoint Presentation</vt:lpstr>
      <vt:lpstr>Academic Misconduct Policy</vt:lpstr>
      <vt:lpstr>Academic Misconduct Policy</vt:lpstr>
      <vt:lpstr>PowerPoint Presentation</vt:lpstr>
      <vt:lpstr>PowerPoint Presentation</vt:lpstr>
      <vt:lpstr>PowerPoint Presentation</vt:lpstr>
      <vt:lpstr>PowerPoint Presentation</vt:lpstr>
      <vt:lpstr>PowerPoint Presentation</vt:lpstr>
      <vt:lpstr>How to avoid Plagiarism:  Paraphrasing </vt:lpstr>
      <vt:lpstr>Example</vt:lpstr>
      <vt:lpstr>Why bother? </vt:lpstr>
      <vt:lpstr>How do you Paraphrase </vt:lpstr>
      <vt:lpstr>Activity 1</vt:lpstr>
      <vt:lpstr>Activity 2</vt:lpstr>
      <vt:lpstr>Correct Answer</vt:lpstr>
      <vt:lpstr>Activity 3 </vt:lpstr>
      <vt:lpstr>Break Time </vt:lpstr>
      <vt:lpstr>Part 4: Referencing </vt:lpstr>
      <vt:lpstr>Referencing in Context</vt:lpstr>
      <vt:lpstr>We are going to look at… </vt:lpstr>
      <vt:lpstr>What is Referencing </vt:lpstr>
      <vt:lpstr>Why do we use a Referencing System:  Academic Reasons </vt:lpstr>
      <vt:lpstr>Why do we use a Referencing System: Practical Reasons</vt:lpstr>
      <vt:lpstr>When to Reference </vt:lpstr>
      <vt:lpstr>Referencing Tips</vt:lpstr>
      <vt:lpstr>How do we Reference </vt:lpstr>
      <vt:lpstr>Using the Harvard Referencing System</vt:lpstr>
      <vt:lpstr>When do we cite…?</vt:lpstr>
      <vt:lpstr>How to Provide a Citation</vt:lpstr>
      <vt:lpstr>Providing a Citation</vt:lpstr>
      <vt:lpstr>Citation Types</vt:lpstr>
      <vt:lpstr>Identify the citation types</vt:lpstr>
      <vt:lpstr>  </vt:lpstr>
      <vt:lpstr>Where to place the brackets????</vt:lpstr>
      <vt:lpstr>Where to place to brackets </vt:lpstr>
      <vt:lpstr>Brackets Check </vt:lpstr>
      <vt:lpstr>Useful verbs and phrases for introducing direct quotes</vt:lpstr>
      <vt:lpstr>Now you try! </vt:lpstr>
      <vt:lpstr>Citations with two authors </vt:lpstr>
      <vt:lpstr>Citations with three authors </vt:lpstr>
      <vt:lpstr>Citations with four authors </vt:lpstr>
      <vt:lpstr>Citations with an Organisation Author </vt:lpstr>
      <vt:lpstr>Website Citations </vt:lpstr>
      <vt:lpstr>Check the citation </vt:lpstr>
      <vt:lpstr>Break Time</vt:lpstr>
      <vt:lpstr>Reference List vs Bibliography </vt:lpstr>
      <vt:lpstr>Referencing Different Sources </vt:lpstr>
      <vt:lpstr>Referencing a Book </vt:lpstr>
      <vt:lpstr>PowerPoint Presentation</vt:lpstr>
      <vt:lpstr>Referencing books</vt:lpstr>
      <vt:lpstr>Book Reference Example</vt:lpstr>
      <vt:lpstr>Multiple / Different Authors…</vt:lpstr>
      <vt:lpstr>Lets try together…</vt:lpstr>
      <vt:lpstr>2 Authors</vt:lpstr>
      <vt:lpstr>Book Reference (2 Authors)Example</vt:lpstr>
      <vt:lpstr>3 Authors</vt:lpstr>
      <vt:lpstr>4 or More Authors</vt:lpstr>
      <vt:lpstr>Chapter in a Edited Book </vt:lpstr>
      <vt:lpstr>Referencing the same author</vt:lpstr>
      <vt:lpstr>Referencing a Journal Article</vt:lpstr>
      <vt:lpstr>Journal Referencing Example</vt:lpstr>
      <vt:lpstr>Referencing a Website </vt:lpstr>
      <vt:lpstr>Web Referencing Example</vt:lpstr>
      <vt:lpstr>How to present your reference list</vt:lpstr>
      <vt:lpstr>Reference List and Example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Wyatt</dc:creator>
  <cp:lastModifiedBy>Jonathan Wyatt</cp:lastModifiedBy>
  <cp:revision>3</cp:revision>
  <dcterms:created xsi:type="dcterms:W3CDTF">2025-08-19T13:08:14Z</dcterms:created>
  <dcterms:modified xsi:type="dcterms:W3CDTF">2025-10-02T12:03:06Z</dcterms:modified>
</cp:coreProperties>
</file>