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4"/>
  </p:sldMasterIdLst>
  <p:sldIdLst>
    <p:sldId id="257" r:id="rId5"/>
    <p:sldId id="258" r:id="rId6"/>
    <p:sldId id="265" r:id="rId7"/>
    <p:sldId id="266" r:id="rId8"/>
    <p:sldId id="267" r:id="rId9"/>
    <p:sldId id="268" r:id="rId10"/>
    <p:sldId id="259" r:id="rId11"/>
    <p:sldId id="263" r:id="rId12"/>
    <p:sldId id="262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ren Dewick" initials="KD" lastIdx="1" clrIdx="0">
    <p:extLst>
      <p:ext uri="{19B8F6BF-5375-455C-9EA6-DF929625EA0E}">
        <p15:presenceInfo xmlns:p15="http://schemas.microsoft.com/office/powerpoint/2012/main" userId="S::karen.dewick@Swansea.ac.uk::f71da833-ad2b-44ec-9899-8285d588b9e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F9323E-6F07-4771-BB46-D396F5918C80}" v="69" dt="2021-11-08T22:07:01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1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Dewick" userId="f71da833-ad2b-44ec-9899-8285d588b9e2" providerId="ADAL" clId="{48F9323E-6F07-4771-BB46-D396F5918C80}"/>
    <pc:docChg chg="undo custSel mod addSld delSld modSld sldOrd">
      <pc:chgData name="Karen Dewick" userId="f71da833-ad2b-44ec-9899-8285d588b9e2" providerId="ADAL" clId="{48F9323E-6F07-4771-BB46-D396F5918C80}" dt="2021-11-08T22:20:49.041" v="2656" actId="20577"/>
      <pc:docMkLst>
        <pc:docMk/>
      </pc:docMkLst>
      <pc:sldChg chg="addSp delSp modSp del addCm">
        <pc:chgData name="Karen Dewick" userId="f71da833-ad2b-44ec-9899-8285d588b9e2" providerId="ADAL" clId="{48F9323E-6F07-4771-BB46-D396F5918C80}" dt="2021-11-08T14:00:12.236" v="54" actId="2696"/>
        <pc:sldMkLst>
          <pc:docMk/>
          <pc:sldMk cId="2214613115" sldId="256"/>
        </pc:sldMkLst>
        <pc:spChg chg="del">
          <ac:chgData name="Karen Dewick" userId="f71da833-ad2b-44ec-9899-8285d588b9e2" providerId="ADAL" clId="{48F9323E-6F07-4771-BB46-D396F5918C80}" dt="2021-11-08T13:49:02.475" v="0"/>
          <ac:spMkLst>
            <pc:docMk/>
            <pc:sldMk cId="2214613115" sldId="256"/>
            <ac:spMk id="2" creationId="{2BDA290C-CE8B-4B51-9F93-D82079CBBBE1}"/>
          </ac:spMkLst>
        </pc:spChg>
        <pc:spChg chg="del">
          <ac:chgData name="Karen Dewick" userId="f71da833-ad2b-44ec-9899-8285d588b9e2" providerId="ADAL" clId="{48F9323E-6F07-4771-BB46-D396F5918C80}" dt="2021-11-08T13:49:02.475" v="0"/>
          <ac:spMkLst>
            <pc:docMk/>
            <pc:sldMk cId="2214613115" sldId="256"/>
            <ac:spMk id="3" creationId="{AAACEFDF-9905-42F1-8220-FD2622B5061C}"/>
          </ac:spMkLst>
        </pc:spChg>
        <pc:spChg chg="add del mod">
          <ac:chgData name="Karen Dewick" userId="f71da833-ad2b-44ec-9899-8285d588b9e2" providerId="ADAL" clId="{48F9323E-6F07-4771-BB46-D396F5918C80}" dt="2021-11-08T13:59:37.002" v="49"/>
          <ac:spMkLst>
            <pc:docMk/>
            <pc:sldMk cId="2214613115" sldId="256"/>
            <ac:spMk id="4" creationId="{D8F303F2-8361-4FB5-B161-5D71330D4BE4}"/>
          </ac:spMkLst>
        </pc:spChg>
      </pc:sldChg>
      <pc:sldChg chg="addSp delSp modSp add">
        <pc:chgData name="Karen Dewick" userId="f71da833-ad2b-44ec-9899-8285d588b9e2" providerId="ADAL" clId="{48F9323E-6F07-4771-BB46-D396F5918C80}" dt="2021-11-08T18:43:30.678" v="1085" actId="255"/>
        <pc:sldMkLst>
          <pc:docMk/>
          <pc:sldMk cId="1752356370" sldId="257"/>
        </pc:sldMkLst>
        <pc:spChg chg="mod">
          <ac:chgData name="Karen Dewick" userId="f71da833-ad2b-44ec-9899-8285d588b9e2" providerId="ADAL" clId="{48F9323E-6F07-4771-BB46-D396F5918C80}" dt="2021-11-08T18:43:30.678" v="1085" actId="255"/>
          <ac:spMkLst>
            <pc:docMk/>
            <pc:sldMk cId="1752356370" sldId="257"/>
            <ac:spMk id="2" creationId="{1E38DAAE-9E45-4FC7-93F7-7BF5719E02AF}"/>
          </ac:spMkLst>
        </pc:spChg>
        <pc:spChg chg="del mod">
          <ac:chgData name="Karen Dewick" userId="f71da833-ad2b-44ec-9899-8285d588b9e2" providerId="ADAL" clId="{48F9323E-6F07-4771-BB46-D396F5918C80}" dt="2021-11-08T18:40:13.751" v="1004"/>
          <ac:spMkLst>
            <pc:docMk/>
            <pc:sldMk cId="1752356370" sldId="257"/>
            <ac:spMk id="3" creationId="{529B6777-DC7F-45CC-AA62-3CDF09FFD87B}"/>
          </ac:spMkLst>
        </pc:spChg>
        <pc:spChg chg="add mod">
          <ac:chgData name="Karen Dewick" userId="f71da833-ad2b-44ec-9899-8285d588b9e2" providerId="ADAL" clId="{48F9323E-6F07-4771-BB46-D396F5918C80}" dt="2021-11-08T18:42:25.391" v="1084" actId="255"/>
          <ac:spMkLst>
            <pc:docMk/>
            <pc:sldMk cId="1752356370" sldId="257"/>
            <ac:spMk id="4" creationId="{6FB7A73F-0869-4BC8-9F74-BFCBD5BF3991}"/>
          </ac:spMkLst>
        </pc:spChg>
      </pc:sldChg>
      <pc:sldChg chg="modSp add del">
        <pc:chgData name="Karen Dewick" userId="f71da833-ad2b-44ec-9899-8285d588b9e2" providerId="ADAL" clId="{48F9323E-6F07-4771-BB46-D396F5918C80}" dt="2021-11-08T22:09:29.449" v="2610" actId="20577"/>
        <pc:sldMkLst>
          <pc:docMk/>
          <pc:sldMk cId="2655024953" sldId="258"/>
        </pc:sldMkLst>
        <pc:spChg chg="mod">
          <ac:chgData name="Karen Dewick" userId="f71da833-ad2b-44ec-9899-8285d588b9e2" providerId="ADAL" clId="{48F9323E-6F07-4771-BB46-D396F5918C80}" dt="2021-11-08T14:00:40.137" v="69" actId="255"/>
          <ac:spMkLst>
            <pc:docMk/>
            <pc:sldMk cId="2655024953" sldId="258"/>
            <ac:spMk id="2" creationId="{B1343B4C-74A7-42DC-B0E0-346351F98381}"/>
          </ac:spMkLst>
        </pc:spChg>
        <pc:spChg chg="mod">
          <ac:chgData name="Karen Dewick" userId="f71da833-ad2b-44ec-9899-8285d588b9e2" providerId="ADAL" clId="{48F9323E-6F07-4771-BB46-D396F5918C80}" dt="2021-11-08T22:09:29.449" v="2610" actId="20577"/>
          <ac:spMkLst>
            <pc:docMk/>
            <pc:sldMk cId="2655024953" sldId="258"/>
            <ac:spMk id="3" creationId="{FF9DE98B-DF97-4919-9230-6E2E7B5B45AE}"/>
          </ac:spMkLst>
        </pc:spChg>
      </pc:sldChg>
      <pc:sldChg chg="addSp delSp modSp add mod setBg">
        <pc:chgData name="Karen Dewick" userId="f71da833-ad2b-44ec-9899-8285d588b9e2" providerId="ADAL" clId="{48F9323E-6F07-4771-BB46-D396F5918C80}" dt="2021-11-08T14:11:37.423" v="349" actId="26606"/>
        <pc:sldMkLst>
          <pc:docMk/>
          <pc:sldMk cId="2878684537" sldId="259"/>
        </pc:sldMkLst>
        <pc:spChg chg="mod ord">
          <ac:chgData name="Karen Dewick" userId="f71da833-ad2b-44ec-9899-8285d588b9e2" providerId="ADAL" clId="{48F9323E-6F07-4771-BB46-D396F5918C80}" dt="2021-11-08T14:11:37.423" v="349" actId="26606"/>
          <ac:spMkLst>
            <pc:docMk/>
            <pc:sldMk cId="2878684537" sldId="259"/>
            <ac:spMk id="2" creationId="{21C58A9E-1024-41A3-9AB2-46357DF1AB79}"/>
          </ac:spMkLst>
        </pc:spChg>
        <pc:spChg chg="del">
          <ac:chgData name="Karen Dewick" userId="f71da833-ad2b-44ec-9899-8285d588b9e2" providerId="ADAL" clId="{48F9323E-6F07-4771-BB46-D396F5918C80}" dt="2021-11-08T14:11:31.193" v="348" actId="931"/>
          <ac:spMkLst>
            <pc:docMk/>
            <pc:sldMk cId="2878684537" sldId="259"/>
            <ac:spMk id="3" creationId="{0C143A52-AA6E-4CB3-90A4-72FD8BDB06DB}"/>
          </ac:spMkLst>
        </pc:spChg>
        <pc:spChg chg="add">
          <ac:chgData name="Karen Dewick" userId="f71da833-ad2b-44ec-9899-8285d588b9e2" providerId="ADAL" clId="{48F9323E-6F07-4771-BB46-D396F5918C80}" dt="2021-11-08T14:11:37.423" v="349" actId="26606"/>
          <ac:spMkLst>
            <pc:docMk/>
            <pc:sldMk cId="2878684537" sldId="259"/>
            <ac:spMk id="14" creationId="{670D6F2B-93AF-47D6-9378-5E54BE0AC69F}"/>
          </ac:spMkLst>
        </pc:spChg>
        <pc:spChg chg="add">
          <ac:chgData name="Karen Dewick" userId="f71da833-ad2b-44ec-9899-8285d588b9e2" providerId="ADAL" clId="{48F9323E-6F07-4771-BB46-D396F5918C80}" dt="2021-11-08T14:11:37.423" v="349" actId="26606"/>
          <ac:spMkLst>
            <pc:docMk/>
            <pc:sldMk cId="2878684537" sldId="259"/>
            <ac:spMk id="16" creationId="{2D529E20-662F-4915-ACD7-970C026FDB7F}"/>
          </ac:spMkLst>
        </pc:spChg>
        <pc:spChg chg="add">
          <ac:chgData name="Karen Dewick" userId="f71da833-ad2b-44ec-9899-8285d588b9e2" providerId="ADAL" clId="{48F9323E-6F07-4771-BB46-D396F5918C80}" dt="2021-11-08T14:11:37.423" v="349" actId="26606"/>
          <ac:spMkLst>
            <pc:docMk/>
            <pc:sldMk cId="2878684537" sldId="259"/>
            <ac:spMk id="18" creationId="{1AD5EB79-7F9A-4BBC-92A5-188382CBA1B6}"/>
          </ac:spMkLst>
        </pc:spChg>
        <pc:spChg chg="add">
          <ac:chgData name="Karen Dewick" userId="f71da833-ad2b-44ec-9899-8285d588b9e2" providerId="ADAL" clId="{48F9323E-6F07-4771-BB46-D396F5918C80}" dt="2021-11-08T14:11:37.423" v="349" actId="26606"/>
          <ac:spMkLst>
            <pc:docMk/>
            <pc:sldMk cId="2878684537" sldId="259"/>
            <ac:spMk id="20" creationId="{B9B8A17F-DC3A-4D9A-AA53-9BFB894CD7BA}"/>
          </ac:spMkLst>
        </pc:spChg>
        <pc:grpChg chg="add">
          <ac:chgData name="Karen Dewick" userId="f71da833-ad2b-44ec-9899-8285d588b9e2" providerId="ADAL" clId="{48F9323E-6F07-4771-BB46-D396F5918C80}" dt="2021-11-08T14:11:37.423" v="349" actId="26606"/>
          <ac:grpSpMkLst>
            <pc:docMk/>
            <pc:sldMk cId="2878684537" sldId="259"/>
            <ac:grpSpMk id="10" creationId="{6503EB0F-2257-4A3E-A73B-E1DE769B459F}"/>
          </ac:grpSpMkLst>
        </pc:grpChg>
        <pc:picChg chg="add mod">
          <ac:chgData name="Karen Dewick" userId="f71da833-ad2b-44ec-9899-8285d588b9e2" providerId="ADAL" clId="{48F9323E-6F07-4771-BB46-D396F5918C80}" dt="2021-11-08T14:11:37.423" v="349" actId="26606"/>
          <ac:picMkLst>
            <pc:docMk/>
            <pc:sldMk cId="2878684537" sldId="259"/>
            <ac:picMk id="5" creationId="{4867BEE7-B62E-49EB-AD4C-A8AB3BBD925A}"/>
          </ac:picMkLst>
        </pc:picChg>
      </pc:sldChg>
      <pc:sldChg chg="addSp delSp modSp add del mod setBg setClrOvrMap">
        <pc:chgData name="Karen Dewick" userId="f71da833-ad2b-44ec-9899-8285d588b9e2" providerId="ADAL" clId="{48F9323E-6F07-4771-BB46-D396F5918C80}" dt="2021-11-08T14:13:10.740" v="398" actId="2696"/>
        <pc:sldMkLst>
          <pc:docMk/>
          <pc:sldMk cId="4291528092" sldId="260"/>
        </pc:sldMkLst>
        <pc:spChg chg="mod">
          <ac:chgData name="Karen Dewick" userId="f71da833-ad2b-44ec-9899-8285d588b9e2" providerId="ADAL" clId="{48F9323E-6F07-4771-BB46-D396F5918C80}" dt="2021-11-08T14:12:21.669" v="355" actId="26606"/>
          <ac:spMkLst>
            <pc:docMk/>
            <pc:sldMk cId="4291528092" sldId="260"/>
            <ac:spMk id="2" creationId="{1B8BE3E6-069E-4D48-BC42-15E1BF1D6976}"/>
          </ac:spMkLst>
        </pc:spChg>
        <pc:spChg chg="add del">
          <ac:chgData name="Karen Dewick" userId="f71da833-ad2b-44ec-9899-8285d588b9e2" providerId="ADAL" clId="{48F9323E-6F07-4771-BB46-D396F5918C80}" dt="2021-11-08T14:12:21.669" v="355" actId="26606"/>
          <ac:spMkLst>
            <pc:docMk/>
            <pc:sldMk cId="4291528092" sldId="260"/>
            <ac:spMk id="3" creationId="{6B7AB79F-D13A-42FE-8414-8EA24636C533}"/>
          </ac:spMkLst>
        </pc:spChg>
        <pc:spChg chg="add del">
          <ac:chgData name="Karen Dewick" userId="f71da833-ad2b-44ec-9899-8285d588b9e2" providerId="ADAL" clId="{48F9323E-6F07-4771-BB46-D396F5918C80}" dt="2021-11-08T14:12:21.669" v="355" actId="26606"/>
          <ac:spMkLst>
            <pc:docMk/>
            <pc:sldMk cId="4291528092" sldId="260"/>
            <ac:spMk id="4" creationId="{52C8152E-42C6-4290-9284-DF798502E21A}"/>
          </ac:spMkLst>
        </pc:spChg>
        <pc:spChg chg="add del">
          <ac:chgData name="Karen Dewick" userId="f71da833-ad2b-44ec-9899-8285d588b9e2" providerId="ADAL" clId="{48F9323E-6F07-4771-BB46-D396F5918C80}" dt="2021-11-08T14:12:19.671" v="352" actId="26606"/>
          <ac:spMkLst>
            <pc:docMk/>
            <pc:sldMk cId="4291528092" sldId="260"/>
            <ac:spMk id="13" creationId="{73C0A186-7444-4460-9C37-532E7671E99E}"/>
          </ac:spMkLst>
        </pc:spChg>
        <pc:spChg chg="add del">
          <ac:chgData name="Karen Dewick" userId="f71da833-ad2b-44ec-9899-8285d588b9e2" providerId="ADAL" clId="{48F9323E-6F07-4771-BB46-D396F5918C80}" dt="2021-11-08T14:12:21.552" v="354" actId="26606"/>
          <ac:spMkLst>
            <pc:docMk/>
            <pc:sldMk cId="4291528092" sldId="260"/>
            <ac:spMk id="21" creationId="{59647F54-801D-44AB-8284-EDDFF7763139}"/>
          </ac:spMkLst>
        </pc:spChg>
        <pc:spChg chg="add del">
          <ac:chgData name="Karen Dewick" userId="f71da833-ad2b-44ec-9899-8285d588b9e2" providerId="ADAL" clId="{48F9323E-6F07-4771-BB46-D396F5918C80}" dt="2021-11-08T14:12:21.552" v="354" actId="26606"/>
          <ac:spMkLst>
            <pc:docMk/>
            <pc:sldMk cId="4291528092" sldId="260"/>
            <ac:spMk id="23" creationId="{6E0488BA-180E-40D8-8350-4B179179556B}"/>
          </ac:spMkLst>
        </pc:spChg>
        <pc:spChg chg="add del">
          <ac:chgData name="Karen Dewick" userId="f71da833-ad2b-44ec-9899-8285d588b9e2" providerId="ADAL" clId="{48F9323E-6F07-4771-BB46-D396F5918C80}" dt="2021-11-08T14:12:21.552" v="354" actId="26606"/>
          <ac:spMkLst>
            <pc:docMk/>
            <pc:sldMk cId="4291528092" sldId="260"/>
            <ac:spMk id="26" creationId="{52C8152E-42C6-4290-9284-DF798502E21A}"/>
          </ac:spMkLst>
        </pc:spChg>
        <pc:spChg chg="add">
          <ac:chgData name="Karen Dewick" userId="f71da833-ad2b-44ec-9899-8285d588b9e2" providerId="ADAL" clId="{48F9323E-6F07-4771-BB46-D396F5918C80}" dt="2021-11-08T14:12:21.669" v="355" actId="26606"/>
          <ac:spMkLst>
            <pc:docMk/>
            <pc:sldMk cId="4291528092" sldId="260"/>
            <ac:spMk id="30" creationId="{73C0A186-7444-4460-9C37-532E7671E99E}"/>
          </ac:spMkLst>
        </pc:spChg>
        <pc:grpChg chg="add del">
          <ac:chgData name="Karen Dewick" userId="f71da833-ad2b-44ec-9899-8285d588b9e2" providerId="ADAL" clId="{48F9323E-6F07-4771-BB46-D396F5918C80}" dt="2021-11-08T14:12:19.671" v="352" actId="26606"/>
          <ac:grpSpMkLst>
            <pc:docMk/>
            <pc:sldMk cId="4291528092" sldId="260"/>
            <ac:grpSpMk id="9" creationId="{93E10248-AF0E-477D-B4D2-47C02CE4E353}"/>
          </ac:grpSpMkLst>
        </pc:grpChg>
        <pc:grpChg chg="add del">
          <ac:chgData name="Karen Dewick" userId="f71da833-ad2b-44ec-9899-8285d588b9e2" providerId="ADAL" clId="{48F9323E-6F07-4771-BB46-D396F5918C80}" dt="2021-11-08T14:12:21.552" v="354" actId="26606"/>
          <ac:grpSpMkLst>
            <pc:docMk/>
            <pc:sldMk cId="4291528092" sldId="260"/>
            <ac:grpSpMk id="10" creationId="{FAEF28A3-012D-4640-B8B8-1EF6EAF7233B}"/>
          </ac:grpSpMkLst>
        </pc:grpChg>
        <pc:grpChg chg="add del">
          <ac:chgData name="Karen Dewick" userId="f71da833-ad2b-44ec-9899-8285d588b9e2" providerId="ADAL" clId="{48F9323E-6F07-4771-BB46-D396F5918C80}" dt="2021-11-08T14:12:19.671" v="352" actId="26606"/>
          <ac:grpSpMkLst>
            <pc:docMk/>
            <pc:sldMk cId="4291528092" sldId="260"/>
            <ac:grpSpMk id="15" creationId="{F1ECA4FE-7D2F-4576-B767-3A5F5ABFE90F}"/>
          </ac:grpSpMkLst>
        </pc:grpChg>
        <pc:grpChg chg="add">
          <ac:chgData name="Karen Dewick" userId="f71da833-ad2b-44ec-9899-8285d588b9e2" providerId="ADAL" clId="{48F9323E-6F07-4771-BB46-D396F5918C80}" dt="2021-11-08T14:12:21.669" v="355" actId="26606"/>
          <ac:grpSpMkLst>
            <pc:docMk/>
            <pc:sldMk cId="4291528092" sldId="260"/>
            <ac:grpSpMk id="28" creationId="{93E10248-AF0E-477D-B4D2-47C02CE4E353}"/>
          </ac:grpSpMkLst>
        </pc:grpChg>
        <pc:grpChg chg="add">
          <ac:chgData name="Karen Dewick" userId="f71da833-ad2b-44ec-9899-8285d588b9e2" providerId="ADAL" clId="{48F9323E-6F07-4771-BB46-D396F5918C80}" dt="2021-11-08T14:12:21.669" v="355" actId="26606"/>
          <ac:grpSpMkLst>
            <pc:docMk/>
            <pc:sldMk cId="4291528092" sldId="260"/>
            <ac:grpSpMk id="31" creationId="{F1ECA4FE-7D2F-4576-B767-3A5F5ABFE90F}"/>
          </ac:grpSpMkLst>
        </pc:grpChg>
        <pc:picChg chg="add del">
          <ac:chgData name="Karen Dewick" userId="f71da833-ad2b-44ec-9899-8285d588b9e2" providerId="ADAL" clId="{48F9323E-6F07-4771-BB46-D396F5918C80}" dt="2021-11-08T14:12:21.552" v="354" actId="26606"/>
          <ac:picMkLst>
            <pc:docMk/>
            <pc:sldMk cId="4291528092" sldId="260"/>
            <ac:picMk id="6" creationId="{0608B886-BB8D-46B4-868B-0B03F62454A2}"/>
          </ac:picMkLst>
        </pc:picChg>
        <pc:cxnChg chg="add del">
          <ac:chgData name="Karen Dewick" userId="f71da833-ad2b-44ec-9899-8285d588b9e2" providerId="ADAL" clId="{48F9323E-6F07-4771-BB46-D396F5918C80}" dt="2021-11-08T14:12:19.671" v="352" actId="26606"/>
          <ac:cxnSpMkLst>
            <pc:docMk/>
            <pc:sldMk cId="4291528092" sldId="260"/>
            <ac:cxnSpMk id="19" creationId="{E81F53E2-F556-42FA-8D24-113839EE19F8}"/>
          </ac:cxnSpMkLst>
        </pc:cxnChg>
        <pc:cxnChg chg="add">
          <ac:chgData name="Karen Dewick" userId="f71da833-ad2b-44ec-9899-8285d588b9e2" providerId="ADAL" clId="{48F9323E-6F07-4771-BB46-D396F5918C80}" dt="2021-11-08T14:12:21.669" v="355" actId="26606"/>
          <ac:cxnSpMkLst>
            <pc:docMk/>
            <pc:sldMk cId="4291528092" sldId="260"/>
            <ac:cxnSpMk id="32" creationId="{E81F53E2-F556-42FA-8D24-113839EE19F8}"/>
          </ac:cxnSpMkLst>
        </pc:cxnChg>
      </pc:sldChg>
      <pc:sldChg chg="modSp add del">
        <pc:chgData name="Karen Dewick" userId="f71da833-ad2b-44ec-9899-8285d588b9e2" providerId="ADAL" clId="{48F9323E-6F07-4771-BB46-D396F5918C80}" dt="2021-11-08T20:19:43.596" v="1759" actId="2696"/>
        <pc:sldMkLst>
          <pc:docMk/>
          <pc:sldMk cId="1334101062" sldId="261"/>
        </pc:sldMkLst>
        <pc:spChg chg="mod">
          <ac:chgData name="Karen Dewick" userId="f71da833-ad2b-44ec-9899-8285d588b9e2" providerId="ADAL" clId="{48F9323E-6F07-4771-BB46-D396F5918C80}" dt="2021-11-08T14:12:54.965" v="397" actId="113"/>
          <ac:spMkLst>
            <pc:docMk/>
            <pc:sldMk cId="1334101062" sldId="261"/>
            <ac:spMk id="2" creationId="{0E17E5C2-95E7-46F8-B233-54A6777DED5B}"/>
          </ac:spMkLst>
        </pc:spChg>
        <pc:spChg chg="mod">
          <ac:chgData name="Karen Dewick" userId="f71da833-ad2b-44ec-9899-8285d588b9e2" providerId="ADAL" clId="{48F9323E-6F07-4771-BB46-D396F5918C80}" dt="2021-11-08T14:45:59.887" v="999" actId="20577"/>
          <ac:spMkLst>
            <pc:docMk/>
            <pc:sldMk cId="1334101062" sldId="261"/>
            <ac:spMk id="3" creationId="{507A9AB8-AAD7-4C4B-A868-DFE429720D01}"/>
          </ac:spMkLst>
        </pc:spChg>
      </pc:sldChg>
      <pc:sldChg chg="addSp modSp add mod setBg setClrOvrMap">
        <pc:chgData name="Karen Dewick" userId="f71da833-ad2b-44ec-9899-8285d588b9e2" providerId="ADAL" clId="{48F9323E-6F07-4771-BB46-D396F5918C80}" dt="2021-11-08T20:04:11.315" v="1718" actId="20577"/>
        <pc:sldMkLst>
          <pc:docMk/>
          <pc:sldMk cId="1739881132" sldId="262"/>
        </pc:sldMkLst>
        <pc:spChg chg="add mod">
          <ac:chgData name="Karen Dewick" userId="f71da833-ad2b-44ec-9899-8285d588b9e2" providerId="ADAL" clId="{48F9323E-6F07-4771-BB46-D396F5918C80}" dt="2021-11-08T20:04:11.315" v="1718" actId="20577"/>
          <ac:spMkLst>
            <pc:docMk/>
            <pc:sldMk cId="1739881132" sldId="262"/>
            <ac:spMk id="2" creationId="{2F82744C-E029-41B4-85E4-23BA23A337C8}"/>
          </ac:spMkLst>
        </pc:spChg>
        <pc:spChg chg="add mod">
          <ac:chgData name="Karen Dewick" userId="f71da833-ad2b-44ec-9899-8285d588b9e2" providerId="ADAL" clId="{48F9323E-6F07-4771-BB46-D396F5918C80}" dt="2021-11-08T20:03:42.145" v="1715" actId="14100"/>
          <ac:spMkLst>
            <pc:docMk/>
            <pc:sldMk cId="1739881132" sldId="262"/>
            <ac:spMk id="4" creationId="{884A959E-F784-4DB7-8C17-661514836C21}"/>
          </ac:spMkLst>
        </pc:spChg>
        <pc:spChg chg="add">
          <ac:chgData name="Karen Dewick" userId="f71da833-ad2b-44ec-9899-8285d588b9e2" providerId="ADAL" clId="{48F9323E-6F07-4771-BB46-D396F5918C80}" dt="2021-11-08T20:02:05.975" v="1652" actId="26606"/>
          <ac:spMkLst>
            <pc:docMk/>
            <pc:sldMk cId="1739881132" sldId="262"/>
            <ac:spMk id="9" creationId="{11CAC6F2-0806-417B-BF5D-5AEF6195FA49}"/>
          </ac:spMkLst>
        </pc:spChg>
        <pc:spChg chg="add">
          <ac:chgData name="Karen Dewick" userId="f71da833-ad2b-44ec-9899-8285d588b9e2" providerId="ADAL" clId="{48F9323E-6F07-4771-BB46-D396F5918C80}" dt="2021-11-08T20:02:05.975" v="1652" actId="26606"/>
          <ac:spMkLst>
            <pc:docMk/>
            <pc:sldMk cId="1739881132" sldId="262"/>
            <ac:spMk id="11" creationId="{D4723B02-0AAB-4F6E-BA41-8ED99D559D93}"/>
          </ac:spMkLst>
        </pc:spChg>
        <pc:picChg chg="add mod ord">
          <ac:chgData name="Karen Dewick" userId="f71da833-ad2b-44ec-9899-8285d588b9e2" providerId="ADAL" clId="{48F9323E-6F07-4771-BB46-D396F5918C80}" dt="2021-11-08T20:02:05.975" v="1652" actId="26606"/>
          <ac:picMkLst>
            <pc:docMk/>
            <pc:sldMk cId="1739881132" sldId="262"/>
            <ac:picMk id="3" creationId="{4D5A0BBE-4B51-4921-9475-34063615A091}"/>
          </ac:picMkLst>
        </pc:picChg>
      </pc:sldChg>
      <pc:sldChg chg="addSp delSp modSp add del mod setBg">
        <pc:chgData name="Karen Dewick" userId="f71da833-ad2b-44ec-9899-8285d588b9e2" providerId="ADAL" clId="{48F9323E-6F07-4771-BB46-D396F5918C80}" dt="2021-11-08T14:18:06.068" v="410" actId="2696"/>
        <pc:sldMkLst>
          <pc:docMk/>
          <pc:sldMk cId="4070540768" sldId="262"/>
        </pc:sldMkLst>
        <pc:spChg chg="del">
          <ac:chgData name="Karen Dewick" userId="f71da833-ad2b-44ec-9899-8285d588b9e2" providerId="ADAL" clId="{48F9323E-6F07-4771-BB46-D396F5918C80}" dt="2021-11-08T14:17:09.027" v="400"/>
          <ac:spMkLst>
            <pc:docMk/>
            <pc:sldMk cId="4070540768" sldId="262"/>
            <ac:spMk id="2" creationId="{C06CCB86-9D70-45EB-A60E-96654E368465}"/>
          </ac:spMkLst>
        </pc:spChg>
        <pc:spChg chg="del">
          <ac:chgData name="Karen Dewick" userId="f71da833-ad2b-44ec-9899-8285d588b9e2" providerId="ADAL" clId="{48F9323E-6F07-4771-BB46-D396F5918C80}" dt="2021-11-08T14:17:09.027" v="400"/>
          <ac:spMkLst>
            <pc:docMk/>
            <pc:sldMk cId="4070540768" sldId="262"/>
            <ac:spMk id="3" creationId="{B7157556-6FC3-40B1-92E2-152B723AE547}"/>
          </ac:spMkLst>
        </pc:spChg>
        <pc:spChg chg="add mod">
          <ac:chgData name="Karen Dewick" userId="f71da833-ad2b-44ec-9899-8285d588b9e2" providerId="ADAL" clId="{48F9323E-6F07-4771-BB46-D396F5918C80}" dt="2021-11-08T14:17:50.436" v="408" actId="27636"/>
          <ac:spMkLst>
            <pc:docMk/>
            <pc:sldMk cId="4070540768" sldId="262"/>
            <ac:spMk id="4" creationId="{2D088C39-0F1B-4125-90D5-A96B529942A9}"/>
          </ac:spMkLst>
        </pc:spChg>
        <pc:spChg chg="add mod">
          <ac:chgData name="Karen Dewick" userId="f71da833-ad2b-44ec-9899-8285d588b9e2" providerId="ADAL" clId="{48F9323E-6F07-4771-BB46-D396F5918C80}" dt="2021-11-08T14:17:50.377" v="407" actId="26606"/>
          <ac:spMkLst>
            <pc:docMk/>
            <pc:sldMk cId="4070540768" sldId="262"/>
            <ac:spMk id="5" creationId="{76E10D97-54B9-4525-86D7-9EFB890912C8}"/>
          </ac:spMkLst>
        </pc:spChg>
        <pc:picChg chg="add mod">
          <ac:chgData name="Karen Dewick" userId="f71da833-ad2b-44ec-9899-8285d588b9e2" providerId="ADAL" clId="{48F9323E-6F07-4771-BB46-D396F5918C80}" dt="2021-11-08T14:17:56.613" v="409" actId="1076"/>
          <ac:picMkLst>
            <pc:docMk/>
            <pc:sldMk cId="4070540768" sldId="262"/>
            <ac:picMk id="7" creationId="{9F06F388-B5AE-4B27-B8CC-F5F16F80FF34}"/>
          </ac:picMkLst>
        </pc:picChg>
      </pc:sldChg>
      <pc:sldChg chg="addSp modSp add mod setBg">
        <pc:chgData name="Karen Dewick" userId="f71da833-ad2b-44ec-9899-8285d588b9e2" providerId="ADAL" clId="{48F9323E-6F07-4771-BB46-D396F5918C80}" dt="2021-11-08T20:00:20.176" v="1650" actId="26606"/>
        <pc:sldMkLst>
          <pc:docMk/>
          <pc:sldMk cId="1015013331" sldId="263"/>
        </pc:sldMkLst>
        <pc:spChg chg="mod">
          <ac:chgData name="Karen Dewick" userId="f71da833-ad2b-44ec-9899-8285d588b9e2" providerId="ADAL" clId="{48F9323E-6F07-4771-BB46-D396F5918C80}" dt="2021-11-08T20:00:20.176" v="1650" actId="26606"/>
          <ac:spMkLst>
            <pc:docMk/>
            <pc:sldMk cId="1015013331" sldId="263"/>
            <ac:spMk id="2" creationId="{C2CA540A-8CA8-48C5-A215-4ED5BA3655A8}"/>
          </ac:spMkLst>
        </pc:spChg>
        <pc:spChg chg="mod">
          <ac:chgData name="Karen Dewick" userId="f71da833-ad2b-44ec-9899-8285d588b9e2" providerId="ADAL" clId="{48F9323E-6F07-4771-BB46-D396F5918C80}" dt="2021-11-08T20:00:20.176" v="1650" actId="26606"/>
          <ac:spMkLst>
            <pc:docMk/>
            <pc:sldMk cId="1015013331" sldId="263"/>
            <ac:spMk id="3" creationId="{9E351D68-6A30-494E-90FA-66288F2F25BB}"/>
          </ac:spMkLst>
        </pc:spChg>
        <pc:picChg chg="add mod">
          <ac:chgData name="Karen Dewick" userId="f71da833-ad2b-44ec-9899-8285d588b9e2" providerId="ADAL" clId="{48F9323E-6F07-4771-BB46-D396F5918C80}" dt="2021-11-08T20:00:20.176" v="1650" actId="26606"/>
          <ac:picMkLst>
            <pc:docMk/>
            <pc:sldMk cId="1015013331" sldId="263"/>
            <ac:picMk id="5" creationId="{22C3D4C1-43A0-408B-AE2E-A5BFC09EBEAF}"/>
          </ac:picMkLst>
        </pc:picChg>
      </pc:sldChg>
      <pc:sldChg chg="add del">
        <pc:chgData name="Karen Dewick" userId="f71da833-ad2b-44ec-9899-8285d588b9e2" providerId="ADAL" clId="{48F9323E-6F07-4771-BB46-D396F5918C80}" dt="2021-11-08T19:16:08.441" v="1201" actId="2696"/>
        <pc:sldMkLst>
          <pc:docMk/>
          <pc:sldMk cId="1915590186" sldId="264"/>
        </pc:sldMkLst>
      </pc:sldChg>
      <pc:sldChg chg="modSp add">
        <pc:chgData name="Karen Dewick" userId="f71da833-ad2b-44ec-9899-8285d588b9e2" providerId="ADAL" clId="{48F9323E-6F07-4771-BB46-D396F5918C80}" dt="2021-11-08T19:19:22.384" v="1442" actId="255"/>
        <pc:sldMkLst>
          <pc:docMk/>
          <pc:sldMk cId="1467736801" sldId="265"/>
        </pc:sldMkLst>
        <pc:spChg chg="mod">
          <ac:chgData name="Karen Dewick" userId="f71da833-ad2b-44ec-9899-8285d588b9e2" providerId="ADAL" clId="{48F9323E-6F07-4771-BB46-D396F5918C80}" dt="2021-11-08T19:19:22.384" v="1442" actId="255"/>
          <ac:spMkLst>
            <pc:docMk/>
            <pc:sldMk cId="1467736801" sldId="265"/>
            <ac:spMk id="3" creationId="{507A9AB8-AAD7-4C4B-A868-DFE429720D01}"/>
          </ac:spMkLst>
        </pc:spChg>
      </pc:sldChg>
      <pc:sldChg chg="addSp delSp modSp add mod setBg">
        <pc:chgData name="Karen Dewick" userId="f71da833-ad2b-44ec-9899-8285d588b9e2" providerId="ADAL" clId="{48F9323E-6F07-4771-BB46-D396F5918C80}" dt="2021-11-08T19:33:40.411" v="1464" actId="1076"/>
        <pc:sldMkLst>
          <pc:docMk/>
          <pc:sldMk cId="2191111896" sldId="266"/>
        </pc:sldMkLst>
        <pc:spChg chg="add mod">
          <ac:chgData name="Karen Dewick" userId="f71da833-ad2b-44ec-9899-8285d588b9e2" providerId="ADAL" clId="{48F9323E-6F07-4771-BB46-D396F5918C80}" dt="2021-11-08T19:33:40.411" v="1464" actId="1076"/>
          <ac:spMkLst>
            <pc:docMk/>
            <pc:sldMk cId="2191111896" sldId="266"/>
            <ac:spMk id="4" creationId="{7674F4F0-B974-41B0-8159-2DC1F5B688A4}"/>
          </ac:spMkLst>
        </pc:spChg>
        <pc:spChg chg="add del">
          <ac:chgData name="Karen Dewick" userId="f71da833-ad2b-44ec-9899-8285d588b9e2" providerId="ADAL" clId="{48F9323E-6F07-4771-BB46-D396F5918C80}" dt="2021-11-08T19:32:46.268" v="1449" actId="26606"/>
          <ac:spMkLst>
            <pc:docMk/>
            <pc:sldMk cId="2191111896" sldId="266"/>
            <ac:spMk id="8" creationId="{85F279D6-ED25-4D3F-9479-8ABB21867D9B}"/>
          </ac:spMkLst>
        </pc:spChg>
        <pc:spChg chg="add del">
          <ac:chgData name="Karen Dewick" userId="f71da833-ad2b-44ec-9899-8285d588b9e2" providerId="ADAL" clId="{48F9323E-6F07-4771-BB46-D396F5918C80}" dt="2021-11-08T19:32:46.268" v="1449" actId="26606"/>
          <ac:spMkLst>
            <pc:docMk/>
            <pc:sldMk cId="2191111896" sldId="266"/>
            <ac:spMk id="10" creationId="{38D0B1B4-C487-47EF-B7D0-421066454CB6}"/>
          </ac:spMkLst>
        </pc:spChg>
        <pc:spChg chg="add del">
          <ac:chgData name="Karen Dewick" userId="f71da833-ad2b-44ec-9899-8285d588b9e2" providerId="ADAL" clId="{48F9323E-6F07-4771-BB46-D396F5918C80}" dt="2021-11-08T19:32:46.268" v="1449" actId="26606"/>
          <ac:spMkLst>
            <pc:docMk/>
            <pc:sldMk cId="2191111896" sldId="266"/>
            <ac:spMk id="12" creationId="{0214736A-03B2-4B91-B0AF-B21213F3B9DF}"/>
          </ac:spMkLst>
        </pc:spChg>
        <pc:spChg chg="add">
          <ac:chgData name="Karen Dewick" userId="f71da833-ad2b-44ec-9899-8285d588b9e2" providerId="ADAL" clId="{48F9323E-6F07-4771-BB46-D396F5918C80}" dt="2021-11-08T19:32:46.268" v="1450" actId="26606"/>
          <ac:spMkLst>
            <pc:docMk/>
            <pc:sldMk cId="2191111896" sldId="266"/>
            <ac:spMk id="14" creationId="{4F78DAAE-B0C3-49A3-8AB1-AD2FF0E3686F}"/>
          </ac:spMkLst>
        </pc:spChg>
        <pc:spChg chg="add">
          <ac:chgData name="Karen Dewick" userId="f71da833-ad2b-44ec-9899-8285d588b9e2" providerId="ADAL" clId="{48F9323E-6F07-4771-BB46-D396F5918C80}" dt="2021-11-08T19:32:46.268" v="1450" actId="26606"/>
          <ac:spMkLst>
            <pc:docMk/>
            <pc:sldMk cId="2191111896" sldId="266"/>
            <ac:spMk id="15" creationId="{F6A8A81D-3338-4B0F-A26F-A3D259D27681}"/>
          </ac:spMkLst>
        </pc:spChg>
        <pc:spChg chg="add">
          <ac:chgData name="Karen Dewick" userId="f71da833-ad2b-44ec-9899-8285d588b9e2" providerId="ADAL" clId="{48F9323E-6F07-4771-BB46-D396F5918C80}" dt="2021-11-08T19:32:46.268" v="1450" actId="26606"/>
          <ac:spMkLst>
            <pc:docMk/>
            <pc:sldMk cId="2191111896" sldId="266"/>
            <ac:spMk id="16" creationId="{40155665-7CE2-4939-AE5E-020DC1D20753}"/>
          </ac:spMkLst>
        </pc:spChg>
        <pc:picChg chg="add mod">
          <ac:chgData name="Karen Dewick" userId="f71da833-ad2b-44ec-9899-8285d588b9e2" providerId="ADAL" clId="{48F9323E-6F07-4771-BB46-D396F5918C80}" dt="2021-11-08T19:32:55.945" v="1452" actId="1076"/>
          <ac:picMkLst>
            <pc:docMk/>
            <pc:sldMk cId="2191111896" sldId="266"/>
            <ac:picMk id="3" creationId="{589E63BB-3B30-44CF-B8E0-4FD5BD38C9BB}"/>
          </ac:picMkLst>
        </pc:picChg>
      </pc:sldChg>
      <pc:sldChg chg="addSp modSp add mod setBg">
        <pc:chgData name="Karen Dewick" userId="f71da833-ad2b-44ec-9899-8285d588b9e2" providerId="ADAL" clId="{48F9323E-6F07-4771-BB46-D396F5918C80}" dt="2021-11-08T22:14:13.067" v="2617" actId="6549"/>
        <pc:sldMkLst>
          <pc:docMk/>
          <pc:sldMk cId="2920598238" sldId="267"/>
        </pc:sldMkLst>
        <pc:spChg chg="mod">
          <ac:chgData name="Karen Dewick" userId="f71da833-ad2b-44ec-9899-8285d588b9e2" providerId="ADAL" clId="{48F9323E-6F07-4771-BB46-D396F5918C80}" dt="2021-11-08T22:14:13.067" v="2617" actId="6549"/>
          <ac:spMkLst>
            <pc:docMk/>
            <pc:sldMk cId="2920598238" sldId="267"/>
            <ac:spMk id="2" creationId="{D520FAC4-0C31-411A-9A9D-D238E05D4520}"/>
          </ac:spMkLst>
        </pc:spChg>
        <pc:spChg chg="mod">
          <ac:chgData name="Karen Dewick" userId="f71da833-ad2b-44ec-9899-8285d588b9e2" providerId="ADAL" clId="{48F9323E-6F07-4771-BB46-D396F5918C80}" dt="2021-11-08T19:48:50.962" v="1553" actId="26606"/>
          <ac:spMkLst>
            <pc:docMk/>
            <pc:sldMk cId="2920598238" sldId="267"/>
            <ac:spMk id="3" creationId="{E7D36F11-31C4-4A88-8086-A3974D839731}"/>
          </ac:spMkLst>
        </pc:spChg>
        <pc:spChg chg="add">
          <ac:chgData name="Karen Dewick" userId="f71da833-ad2b-44ec-9899-8285d588b9e2" providerId="ADAL" clId="{48F9323E-6F07-4771-BB46-D396F5918C80}" dt="2021-11-08T19:48:50.962" v="1553" actId="26606"/>
          <ac:spMkLst>
            <pc:docMk/>
            <pc:sldMk cId="2920598238" sldId="267"/>
            <ac:spMk id="10" creationId="{2D529E20-662F-4915-ACD7-970C026FDB7F}"/>
          </ac:spMkLst>
        </pc:spChg>
        <pc:spChg chg="add">
          <ac:chgData name="Karen Dewick" userId="f71da833-ad2b-44ec-9899-8285d588b9e2" providerId="ADAL" clId="{48F9323E-6F07-4771-BB46-D396F5918C80}" dt="2021-11-08T19:48:50.962" v="1553" actId="26606"/>
          <ac:spMkLst>
            <pc:docMk/>
            <pc:sldMk cId="2920598238" sldId="267"/>
            <ac:spMk id="12" creationId="{1AD5EB79-7F9A-4BBC-92A5-188382CBA1B6}"/>
          </ac:spMkLst>
        </pc:spChg>
        <pc:spChg chg="add">
          <ac:chgData name="Karen Dewick" userId="f71da833-ad2b-44ec-9899-8285d588b9e2" providerId="ADAL" clId="{48F9323E-6F07-4771-BB46-D396F5918C80}" dt="2021-11-08T19:48:50.962" v="1553" actId="26606"/>
          <ac:spMkLst>
            <pc:docMk/>
            <pc:sldMk cId="2920598238" sldId="267"/>
            <ac:spMk id="14" creationId="{B9B8A17F-DC3A-4D9A-AA53-9BFB894CD7BA}"/>
          </ac:spMkLst>
        </pc:spChg>
        <pc:picChg chg="add mod ord">
          <ac:chgData name="Karen Dewick" userId="f71da833-ad2b-44ec-9899-8285d588b9e2" providerId="ADAL" clId="{48F9323E-6F07-4771-BB46-D396F5918C80}" dt="2021-11-08T19:48:50.962" v="1553" actId="26606"/>
          <ac:picMkLst>
            <pc:docMk/>
            <pc:sldMk cId="2920598238" sldId="267"/>
            <ac:picMk id="5" creationId="{B2F871B1-6A73-46A9-BC8A-0542A67C84BD}"/>
          </ac:picMkLst>
        </pc:picChg>
      </pc:sldChg>
      <pc:sldChg chg="modSp add">
        <pc:chgData name="Karen Dewick" userId="f71da833-ad2b-44ec-9899-8285d588b9e2" providerId="ADAL" clId="{48F9323E-6F07-4771-BB46-D396F5918C80}" dt="2021-11-08T22:14:56.663" v="2623" actId="20577"/>
        <pc:sldMkLst>
          <pc:docMk/>
          <pc:sldMk cId="1608779279" sldId="268"/>
        </pc:sldMkLst>
        <pc:spChg chg="mod">
          <ac:chgData name="Karen Dewick" userId="f71da833-ad2b-44ec-9899-8285d588b9e2" providerId="ADAL" clId="{48F9323E-6F07-4771-BB46-D396F5918C80}" dt="2021-11-08T19:57:55.867" v="1622" actId="122"/>
          <ac:spMkLst>
            <pc:docMk/>
            <pc:sldMk cId="1608779279" sldId="268"/>
            <ac:spMk id="2" creationId="{A2ECE00B-433F-4F77-8EB1-433F0CFF9410}"/>
          </ac:spMkLst>
        </pc:spChg>
        <pc:spChg chg="mod">
          <ac:chgData name="Karen Dewick" userId="f71da833-ad2b-44ec-9899-8285d588b9e2" providerId="ADAL" clId="{48F9323E-6F07-4771-BB46-D396F5918C80}" dt="2021-11-08T22:14:56.663" v="2623" actId="20577"/>
          <ac:spMkLst>
            <pc:docMk/>
            <pc:sldMk cId="1608779279" sldId="268"/>
            <ac:spMk id="3" creationId="{9705A36A-3972-4717-B159-174E371FC5B2}"/>
          </ac:spMkLst>
        </pc:spChg>
      </pc:sldChg>
      <pc:sldChg chg="addSp modSp add mod setBg setClrOvrMap">
        <pc:chgData name="Karen Dewick" userId="f71da833-ad2b-44ec-9899-8285d588b9e2" providerId="ADAL" clId="{48F9323E-6F07-4771-BB46-D396F5918C80}" dt="2021-11-08T22:16:19.628" v="2630" actId="14100"/>
        <pc:sldMkLst>
          <pc:docMk/>
          <pc:sldMk cId="1250763007" sldId="269"/>
        </pc:sldMkLst>
        <pc:spChg chg="add mod ord">
          <ac:chgData name="Karen Dewick" userId="f71da833-ad2b-44ec-9899-8285d588b9e2" providerId="ADAL" clId="{48F9323E-6F07-4771-BB46-D396F5918C80}" dt="2021-11-08T20:09:06.977" v="1725" actId="26606"/>
          <ac:spMkLst>
            <pc:docMk/>
            <pc:sldMk cId="1250763007" sldId="269"/>
            <ac:spMk id="2" creationId="{6C599198-9CA5-4690-85B2-C305116627A6}"/>
          </ac:spMkLst>
        </pc:spChg>
        <pc:spChg chg="add mod">
          <ac:chgData name="Karen Dewick" userId="f71da833-ad2b-44ec-9899-8285d588b9e2" providerId="ADAL" clId="{48F9323E-6F07-4771-BB46-D396F5918C80}" dt="2021-11-08T22:16:04.595" v="2628" actId="255"/>
          <ac:spMkLst>
            <pc:docMk/>
            <pc:sldMk cId="1250763007" sldId="269"/>
            <ac:spMk id="5" creationId="{88D1B91D-5FAE-4B9B-9CE2-A813BB53D2DF}"/>
          </ac:spMkLst>
        </pc:spChg>
        <pc:spChg chg="add mod">
          <ac:chgData name="Karen Dewick" userId="f71da833-ad2b-44ec-9899-8285d588b9e2" providerId="ADAL" clId="{48F9323E-6F07-4771-BB46-D396F5918C80}" dt="2021-11-08T22:16:19.628" v="2630" actId="14100"/>
          <ac:spMkLst>
            <pc:docMk/>
            <pc:sldMk cId="1250763007" sldId="269"/>
            <ac:spMk id="6" creationId="{E5C60D2B-172D-4390-B7F6-669875FE9721}"/>
          </ac:spMkLst>
        </pc:spChg>
        <pc:spChg chg="add">
          <ac:chgData name="Karen Dewick" userId="f71da833-ad2b-44ec-9899-8285d588b9e2" providerId="ADAL" clId="{48F9323E-6F07-4771-BB46-D396F5918C80}" dt="2021-11-08T20:09:06.977" v="1725" actId="26606"/>
          <ac:spMkLst>
            <pc:docMk/>
            <pc:sldMk cId="1250763007" sldId="269"/>
            <ac:spMk id="15" creationId="{B8144315-1C5A-4185-A952-25D98D303D46}"/>
          </ac:spMkLst>
        </pc:spChg>
        <pc:spChg chg="add">
          <ac:chgData name="Karen Dewick" userId="f71da833-ad2b-44ec-9899-8285d588b9e2" providerId="ADAL" clId="{48F9323E-6F07-4771-BB46-D396F5918C80}" dt="2021-11-08T20:09:06.977" v="1725" actId="26606"/>
          <ac:spMkLst>
            <pc:docMk/>
            <pc:sldMk cId="1250763007" sldId="269"/>
            <ac:spMk id="17" creationId="{11CAC6F2-0806-417B-BF5D-5AEF6195FA49}"/>
          </ac:spMkLst>
        </pc:spChg>
        <pc:spChg chg="add">
          <ac:chgData name="Karen Dewick" userId="f71da833-ad2b-44ec-9899-8285d588b9e2" providerId="ADAL" clId="{48F9323E-6F07-4771-BB46-D396F5918C80}" dt="2021-11-08T20:09:06.977" v="1725" actId="26606"/>
          <ac:spMkLst>
            <pc:docMk/>
            <pc:sldMk cId="1250763007" sldId="269"/>
            <ac:spMk id="19" creationId="{D4723B02-0AAB-4F6E-BA41-8ED99D559D93}"/>
          </ac:spMkLst>
        </pc:spChg>
        <pc:grpChg chg="add">
          <ac:chgData name="Karen Dewick" userId="f71da833-ad2b-44ec-9899-8285d588b9e2" providerId="ADAL" clId="{48F9323E-6F07-4771-BB46-D396F5918C80}" dt="2021-11-08T20:09:06.977" v="1725" actId="26606"/>
          <ac:grpSpMkLst>
            <pc:docMk/>
            <pc:sldMk cId="1250763007" sldId="269"/>
            <ac:grpSpMk id="11" creationId="{4091D54B-59AB-4A5E-8E9E-0421BD66D4FB}"/>
          </ac:grpSpMkLst>
        </pc:grpChg>
        <pc:picChg chg="add mod ord">
          <ac:chgData name="Karen Dewick" userId="f71da833-ad2b-44ec-9899-8285d588b9e2" providerId="ADAL" clId="{48F9323E-6F07-4771-BB46-D396F5918C80}" dt="2021-11-08T20:09:06.977" v="1725" actId="26606"/>
          <ac:picMkLst>
            <pc:docMk/>
            <pc:sldMk cId="1250763007" sldId="269"/>
            <ac:picMk id="4" creationId="{DB117DE5-1982-4346-B1E4-F4A6484F8BC8}"/>
          </ac:picMkLst>
        </pc:picChg>
      </pc:sldChg>
      <pc:sldChg chg="addSp modSp add mod setBg setClrOvrMap">
        <pc:chgData name="Karen Dewick" userId="f71da833-ad2b-44ec-9899-8285d588b9e2" providerId="ADAL" clId="{48F9323E-6F07-4771-BB46-D396F5918C80}" dt="2021-11-08T20:11:43.939" v="1758" actId="26606"/>
        <pc:sldMkLst>
          <pc:docMk/>
          <pc:sldMk cId="394614793" sldId="270"/>
        </pc:sldMkLst>
        <pc:spChg chg="mod">
          <ac:chgData name="Karen Dewick" userId="f71da833-ad2b-44ec-9899-8285d588b9e2" providerId="ADAL" clId="{48F9323E-6F07-4771-BB46-D396F5918C80}" dt="2021-11-08T20:11:43.939" v="1758" actId="26606"/>
          <ac:spMkLst>
            <pc:docMk/>
            <pc:sldMk cId="394614793" sldId="270"/>
            <ac:spMk id="2" creationId="{2AC67656-201B-46A3-B976-60FDAA79D478}"/>
          </ac:spMkLst>
        </pc:spChg>
        <pc:spChg chg="mod">
          <ac:chgData name="Karen Dewick" userId="f71da833-ad2b-44ec-9899-8285d588b9e2" providerId="ADAL" clId="{48F9323E-6F07-4771-BB46-D396F5918C80}" dt="2021-11-08T20:11:43.939" v="1758" actId="26606"/>
          <ac:spMkLst>
            <pc:docMk/>
            <pc:sldMk cId="394614793" sldId="270"/>
            <ac:spMk id="3" creationId="{BCBD47D3-6B2D-44F1-8D39-240CD2B7C213}"/>
          </ac:spMkLst>
        </pc:spChg>
        <pc:spChg chg="add">
          <ac:chgData name="Karen Dewick" userId="f71da833-ad2b-44ec-9899-8285d588b9e2" providerId="ADAL" clId="{48F9323E-6F07-4771-BB46-D396F5918C80}" dt="2021-11-08T20:11:43.939" v="1758" actId="26606"/>
          <ac:spMkLst>
            <pc:docMk/>
            <pc:sldMk cId="394614793" sldId="270"/>
            <ac:spMk id="10" creationId="{11CAC6F2-0806-417B-BF5D-5AEF6195FA49}"/>
          </ac:spMkLst>
        </pc:spChg>
        <pc:spChg chg="add">
          <ac:chgData name="Karen Dewick" userId="f71da833-ad2b-44ec-9899-8285d588b9e2" providerId="ADAL" clId="{48F9323E-6F07-4771-BB46-D396F5918C80}" dt="2021-11-08T20:11:43.939" v="1758" actId="26606"/>
          <ac:spMkLst>
            <pc:docMk/>
            <pc:sldMk cId="394614793" sldId="270"/>
            <ac:spMk id="12" creationId="{D4723B02-0AAB-4F6E-BA41-8ED99D559D93}"/>
          </ac:spMkLst>
        </pc:spChg>
        <pc:picChg chg="add mod">
          <ac:chgData name="Karen Dewick" userId="f71da833-ad2b-44ec-9899-8285d588b9e2" providerId="ADAL" clId="{48F9323E-6F07-4771-BB46-D396F5918C80}" dt="2021-11-08T20:11:43.939" v="1758" actId="26606"/>
          <ac:picMkLst>
            <pc:docMk/>
            <pc:sldMk cId="394614793" sldId="270"/>
            <ac:picMk id="5" creationId="{54D7C95B-D51A-4F75-982D-C275CB8F0A9F}"/>
          </ac:picMkLst>
        </pc:picChg>
      </pc:sldChg>
      <pc:sldChg chg="addSp modSp add ord">
        <pc:chgData name="Karen Dewick" userId="f71da833-ad2b-44ec-9899-8285d588b9e2" providerId="ADAL" clId="{48F9323E-6F07-4771-BB46-D396F5918C80}" dt="2021-11-08T22:20:49.041" v="2656" actId="20577"/>
        <pc:sldMkLst>
          <pc:docMk/>
          <pc:sldMk cId="1652244008" sldId="271"/>
        </pc:sldMkLst>
        <pc:spChg chg="mod">
          <ac:chgData name="Karen Dewick" userId="f71da833-ad2b-44ec-9899-8285d588b9e2" providerId="ADAL" clId="{48F9323E-6F07-4771-BB46-D396F5918C80}" dt="2021-11-08T20:28:26.973" v="1796" actId="113"/>
          <ac:spMkLst>
            <pc:docMk/>
            <pc:sldMk cId="1652244008" sldId="271"/>
            <ac:spMk id="2" creationId="{BFC8A3DE-EE47-4938-B66F-0BC9B3EFD085}"/>
          </ac:spMkLst>
        </pc:spChg>
        <pc:spChg chg="add mod">
          <ac:chgData name="Karen Dewick" userId="f71da833-ad2b-44ec-9899-8285d588b9e2" providerId="ADAL" clId="{48F9323E-6F07-4771-BB46-D396F5918C80}" dt="2021-11-08T22:20:49.041" v="2656" actId="20577"/>
          <ac:spMkLst>
            <pc:docMk/>
            <pc:sldMk cId="1652244008" sldId="271"/>
            <ac:spMk id="3" creationId="{F527F3AF-5B3F-445C-AB2A-110DB4BC55E7}"/>
          </ac:spMkLst>
        </pc:spChg>
      </pc:sldChg>
      <pc:sldChg chg="addSp delSp add del">
        <pc:chgData name="Karen Dewick" userId="f71da833-ad2b-44ec-9899-8285d588b9e2" providerId="ADAL" clId="{48F9323E-6F07-4771-BB46-D396F5918C80}" dt="2021-11-08T20:45:37.380" v="2267" actId="2696"/>
        <pc:sldMkLst>
          <pc:docMk/>
          <pc:sldMk cId="601640954" sldId="272"/>
        </pc:sldMkLst>
        <pc:spChg chg="add del">
          <ac:chgData name="Karen Dewick" userId="f71da833-ad2b-44ec-9899-8285d588b9e2" providerId="ADAL" clId="{48F9323E-6F07-4771-BB46-D396F5918C80}" dt="2021-11-08T20:45:00.774" v="2266"/>
          <ac:spMkLst>
            <pc:docMk/>
            <pc:sldMk cId="601640954" sldId="272"/>
            <ac:spMk id="2" creationId="{9E6C4988-F0C9-4F61-8AC7-703A85835E81}"/>
          </ac:spMkLst>
        </pc:spChg>
      </pc:sldChg>
      <pc:sldChg chg="addSp delSp modSp add">
        <pc:chgData name="Karen Dewick" userId="f71da833-ad2b-44ec-9899-8285d588b9e2" providerId="ADAL" clId="{48F9323E-6F07-4771-BB46-D396F5918C80}" dt="2021-11-08T22:00:39.110" v="2440"/>
        <pc:sldMkLst>
          <pc:docMk/>
          <pc:sldMk cId="3453144101" sldId="272"/>
        </pc:sldMkLst>
        <pc:spChg chg="del">
          <ac:chgData name="Karen Dewick" userId="f71da833-ad2b-44ec-9899-8285d588b9e2" providerId="ADAL" clId="{48F9323E-6F07-4771-BB46-D396F5918C80}" dt="2021-11-08T21:59:45.075" v="2406"/>
          <ac:spMkLst>
            <pc:docMk/>
            <pc:sldMk cId="3453144101" sldId="272"/>
            <ac:spMk id="2" creationId="{2E0721A9-F8DE-4775-9614-20F6F8EA1E55}"/>
          </ac:spMkLst>
        </pc:spChg>
        <pc:spChg chg="del">
          <ac:chgData name="Karen Dewick" userId="f71da833-ad2b-44ec-9899-8285d588b9e2" providerId="ADAL" clId="{48F9323E-6F07-4771-BB46-D396F5918C80}" dt="2021-11-08T21:59:45.075" v="2406"/>
          <ac:spMkLst>
            <pc:docMk/>
            <pc:sldMk cId="3453144101" sldId="272"/>
            <ac:spMk id="3" creationId="{50A36E71-8908-4E63-8530-8CCB607C2962}"/>
          </ac:spMkLst>
        </pc:spChg>
        <pc:spChg chg="add mod">
          <ac:chgData name="Karen Dewick" userId="f71da833-ad2b-44ec-9899-8285d588b9e2" providerId="ADAL" clId="{48F9323E-6F07-4771-BB46-D396F5918C80}" dt="2021-11-08T21:59:56.249" v="2434" actId="20577"/>
          <ac:spMkLst>
            <pc:docMk/>
            <pc:sldMk cId="3453144101" sldId="272"/>
            <ac:spMk id="4" creationId="{DFE7E417-2130-48B9-B91A-3CF08686C02B}"/>
          </ac:spMkLst>
        </pc:spChg>
        <pc:spChg chg="add del mod">
          <ac:chgData name="Karen Dewick" userId="f71da833-ad2b-44ec-9899-8285d588b9e2" providerId="ADAL" clId="{48F9323E-6F07-4771-BB46-D396F5918C80}" dt="2021-11-08T22:00:11.521" v="2437"/>
          <ac:spMkLst>
            <pc:docMk/>
            <pc:sldMk cId="3453144101" sldId="272"/>
            <ac:spMk id="5" creationId="{ACCCD10A-2B75-4DD9-BB58-520746C91EE8}"/>
          </ac:spMkLst>
        </pc:spChg>
        <pc:spChg chg="add mod">
          <ac:chgData name="Karen Dewick" userId="f71da833-ad2b-44ec-9899-8285d588b9e2" providerId="ADAL" clId="{48F9323E-6F07-4771-BB46-D396F5918C80}" dt="2021-11-08T22:00:39.110" v="2440"/>
          <ac:spMkLst>
            <pc:docMk/>
            <pc:sldMk cId="3453144101" sldId="272"/>
            <ac:spMk id="6" creationId="{331E559E-63CA-4E66-A0C1-6A2E402C42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044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528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760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000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93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4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902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32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423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451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192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71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254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71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391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6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810A5A3-AA3F-4001-A3C2-9CD2344FC23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00896B5-BD74-4F56-B8BD-B02368E33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69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  <p:sldLayoutId id="2147483809" r:id="rId13"/>
    <p:sldLayoutId id="2147483810" r:id="rId14"/>
    <p:sldLayoutId id="2147483811" r:id="rId15"/>
    <p:sldLayoutId id="2147483812" r:id="rId16"/>
    <p:sldLayoutId id="21474838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8DAAE-9E45-4FC7-93F7-7BF5719E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93132"/>
          </a:xfrm>
        </p:spPr>
        <p:txBody>
          <a:bodyPr/>
          <a:lstStyle/>
          <a:p>
            <a:pPr algn="ctr"/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Reflective Practice in Counselling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B7A73F-0869-4BC8-9F74-BFCBD5BF3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ECCS6002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Karen Dewick</a:t>
            </a:r>
          </a:p>
          <a:p>
            <a:pPr algn="ctr"/>
            <a:r>
              <a:rPr lang="en-GB" sz="3600" dirty="0"/>
              <a:t>1922831</a:t>
            </a:r>
          </a:p>
        </p:txBody>
      </p:sp>
    </p:spTree>
    <p:extLst>
      <p:ext uri="{BB962C8B-B14F-4D97-AF65-F5344CB8AC3E}">
        <p14:creationId xmlns:p14="http://schemas.microsoft.com/office/powerpoint/2010/main" val="1752356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43B4C-74A7-42DC-B0E0-346351F98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DE98B-DF97-4919-9230-6E2E7B5B4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What is Reflective Practice?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Why it is important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My Personal Story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 Significant Transition represented by “Love is Patient”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 Critical Discussion of my Journey using Kolb’s Experiential Learning Theory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55024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7E5C2-95E7-46F8-B233-54A6777DE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A9AB8-AAD7-4C4B-A868-DFE429720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Commitment to ongoing reflective practices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Willingness to go deep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Importance of working safely, keeping up-dated and dealing with issues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Continuous self-improvement for the benefit of ourselves and our clients</a:t>
            </a:r>
          </a:p>
        </p:txBody>
      </p:sp>
    </p:spTree>
    <p:extLst>
      <p:ext uri="{BB962C8B-B14F-4D97-AF65-F5344CB8AC3E}">
        <p14:creationId xmlns:p14="http://schemas.microsoft.com/office/powerpoint/2010/main" val="1467736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picture containing indoor, furniture, seat, chair&#10;&#10;Description automatically generated">
            <a:extLst>
              <a:ext uri="{FF2B5EF4-FFF2-40B4-BE49-F238E27FC236}">
                <a16:creationId xmlns:a16="http://schemas.microsoft.com/office/drawing/2014/main" id="{589E63BB-3B30-44CF-B8E0-4FD5BD38C9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0131" y="1284394"/>
            <a:ext cx="4283066" cy="4283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74F4F0-B974-41B0-8159-2DC1F5B688A4}"/>
              </a:ext>
            </a:extLst>
          </p:cNvPr>
          <p:cNvSpPr txBox="1"/>
          <p:nvPr/>
        </p:nvSpPr>
        <p:spPr>
          <a:xfrm>
            <a:off x="1697204" y="2112010"/>
            <a:ext cx="40959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chemeClr val="accent1">
                    <a:lumMod val="50000"/>
                  </a:schemeClr>
                </a:solidFill>
              </a:rPr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2191111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F871B1-6A73-46A9-BC8A-0542A67C84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4" r="26804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0FAC4-0C31-411A-9A9D-D238E05D45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5061" y="1241266"/>
            <a:ext cx="5428551" cy="3153753"/>
          </a:xfrm>
        </p:spPr>
        <p:txBody>
          <a:bodyPr>
            <a:normAutofit/>
          </a:bodyPr>
          <a:lstStyle/>
          <a:p>
            <a:r>
              <a:rPr lang="en-GB" b="1" dirty="0"/>
              <a:t>Schon </a:t>
            </a:r>
            <a:r>
              <a:rPr lang="en-GB" sz="3200" b="1" dirty="0"/>
              <a:t>(1983)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D36F11-31C4-4A88-8086-A3974D839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5061" y="4591665"/>
            <a:ext cx="5428551" cy="162232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Reflection-on-action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Reflection-in-action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0598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CE00B-433F-4F77-8EB1-433F0CFF94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62025"/>
            <a:ext cx="8825658" cy="2466975"/>
          </a:xfrm>
        </p:spPr>
        <p:txBody>
          <a:bodyPr/>
          <a:lstStyle/>
          <a:p>
            <a:pPr algn="ctr"/>
            <a:r>
              <a:rPr lang="en-GB" b="1" i="1" dirty="0"/>
              <a:t>Critically </a:t>
            </a:r>
            <a:r>
              <a:rPr lang="en-GB" b="1" dirty="0"/>
              <a:t>Reflective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05A36A-3972-4717-B159-174E371FC5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 Brookfield (1998)</a:t>
            </a:r>
          </a:p>
        </p:txBody>
      </p:sp>
    </p:spTree>
    <p:extLst>
      <p:ext uri="{BB962C8B-B14F-4D97-AF65-F5344CB8AC3E}">
        <p14:creationId xmlns:p14="http://schemas.microsoft.com/office/powerpoint/2010/main" val="1608779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67BEE7-B62E-49EB-AD4C-A8AB3BBD92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8083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C58A9E-1024-41A3-9AB2-46357DF1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My Story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8684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A540A-8CA8-48C5-A215-4ED5BA365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4825" y="1143000"/>
            <a:ext cx="6268246" cy="3134032"/>
          </a:xfrm>
        </p:spPr>
        <p:txBody>
          <a:bodyPr>
            <a:normAutofit/>
          </a:bodyPr>
          <a:lstStyle/>
          <a:p>
            <a:r>
              <a:rPr lang="en-GB" sz="6600" dirty="0"/>
              <a:t>Imposter Syndrome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351D68-6A30-494E-90FA-66288F2F25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4825" y="4473677"/>
            <a:ext cx="6268246" cy="1268144"/>
          </a:xfrm>
        </p:spPr>
        <p:txBody>
          <a:bodyPr>
            <a:normAutofit/>
          </a:bodyPr>
          <a:lstStyle/>
          <a:p>
            <a:endParaRPr lang="en-GB" sz="2000" dirty="0"/>
          </a:p>
        </p:txBody>
      </p:sp>
      <p:pic>
        <p:nvPicPr>
          <p:cNvPr id="5" name="Picture 4" descr="A picture containing clothing&#10;&#10;Description automatically generated">
            <a:extLst>
              <a:ext uri="{FF2B5EF4-FFF2-40B4-BE49-F238E27FC236}">
                <a16:creationId xmlns:a16="http://schemas.microsoft.com/office/drawing/2014/main" id="{22C3D4C1-43A0-408B-AE2E-A5BFC09EBE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" r="3417" b="1"/>
          <a:stretch/>
        </p:blipFill>
        <p:spPr>
          <a:xfrm>
            <a:off x="1109764" y="1113063"/>
            <a:ext cx="3531062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5013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82744C-E029-41B4-85E4-23BA23A337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0773" y="1788160"/>
            <a:ext cx="3382297" cy="2606859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solidFill>
                  <a:srgbClr val="EBEBEB"/>
                </a:solidFill>
              </a:rPr>
              <a:t>Love is patient</a:t>
            </a:r>
            <a:br>
              <a:rPr lang="en-GB" sz="4900" dirty="0">
                <a:solidFill>
                  <a:srgbClr val="EBEBEB"/>
                </a:solidFill>
              </a:rPr>
            </a:br>
            <a:br>
              <a:rPr lang="en-GB" sz="4900" dirty="0">
                <a:solidFill>
                  <a:srgbClr val="EBEBEB"/>
                </a:solidFill>
              </a:rPr>
            </a:br>
            <a:r>
              <a:rPr lang="en-GB" sz="4900" dirty="0">
                <a:solidFill>
                  <a:srgbClr val="EBEBEB"/>
                </a:solidFill>
              </a:rPr>
              <a:t>Love is kind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84A959E-F784-4DB7-8C17-661514836C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3" y="5245355"/>
            <a:ext cx="3382298" cy="496466"/>
          </a:xfrm>
        </p:spPr>
        <p:txBody>
          <a:bodyPr>
            <a:normAutofit/>
          </a:bodyPr>
          <a:lstStyle/>
          <a:p>
            <a:r>
              <a:rPr lang="en-GB" dirty="0" err="1"/>
              <a:t>Corithians</a:t>
            </a:r>
            <a:r>
              <a:rPr lang="en-GB" dirty="0"/>
              <a:t> 13:4-8A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D5A0BBE-4B51-4921-9475-34063615A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763" y="1609528"/>
            <a:ext cx="6470907" cy="363582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398811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8D1B91D-5FAE-4B9B-9CE2-A813BB53D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590674"/>
            <a:ext cx="3382297" cy="18383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Kolb (1984) 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B117DE5-1982-4346-B1E4-F4A6484F8B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962" y="1113063"/>
            <a:ext cx="5554509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AutoShape 2" descr="Kolb's Learning Styles">
            <a:extLst>
              <a:ext uri="{FF2B5EF4-FFF2-40B4-BE49-F238E27FC236}">
                <a16:creationId xmlns:a16="http://schemas.microsoft.com/office/drawing/2014/main" id="{6C599198-9CA5-4690-85B2-C305116627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181475" y="1962150"/>
            <a:ext cx="382905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5C60D2B-172D-4390-B7F6-669875FE9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 flipV="1">
            <a:off x="-200025" y="6019798"/>
            <a:ext cx="285750" cy="1647825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763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67656-201B-46A3-B976-60FDAA79D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0773" y="1113062"/>
            <a:ext cx="3382297" cy="3281957"/>
          </a:xfrm>
        </p:spPr>
        <p:txBody>
          <a:bodyPr>
            <a:normAutofit/>
          </a:bodyPr>
          <a:lstStyle/>
          <a:p>
            <a:r>
              <a:rPr lang="en-GB" sz="4600" b="1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D47D3-6B2D-44F1-8D39-240CD2B7C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3" y="4591665"/>
            <a:ext cx="3382298" cy="1150156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 descr="A picture containing text, sign, sky, grass&#10;&#10;Description automatically generated">
            <a:extLst>
              <a:ext uri="{FF2B5EF4-FFF2-40B4-BE49-F238E27FC236}">
                <a16:creationId xmlns:a16="http://schemas.microsoft.com/office/drawing/2014/main" id="{54D7C95B-D51A-4F75-982D-C275CB8F0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378" y="1113063"/>
            <a:ext cx="6171677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614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8A3DE-EE47-4938-B66F-0BC9B3EFD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27F3AF-5B3F-445C-AB2A-110DB4BC55E7}"/>
              </a:ext>
            </a:extLst>
          </p:cNvPr>
          <p:cNvSpPr txBox="1"/>
          <p:nvPr/>
        </p:nvSpPr>
        <p:spPr>
          <a:xfrm>
            <a:off x="212323" y="2639675"/>
            <a:ext cx="1340142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Bolton, G. and </a:t>
            </a:r>
            <a:r>
              <a:rPr lang="en-GB" dirty="0" err="1"/>
              <a:t>Delderfield</a:t>
            </a:r>
            <a:r>
              <a:rPr lang="en-GB" dirty="0"/>
              <a:t>, R. (2018) </a:t>
            </a:r>
            <a:r>
              <a:rPr lang="en-GB" i="1" dirty="0"/>
              <a:t>Reflective Practice: Writing and Professional Development. </a:t>
            </a:r>
            <a:r>
              <a:rPr lang="en-GB" dirty="0"/>
              <a:t>London:</a:t>
            </a:r>
          </a:p>
          <a:p>
            <a:r>
              <a:rPr lang="en-GB" dirty="0"/>
              <a:t>			SAGE Publications Ltd</a:t>
            </a:r>
          </a:p>
          <a:p>
            <a:endParaRPr lang="en-GB" dirty="0"/>
          </a:p>
          <a:p>
            <a:r>
              <a:rPr lang="en-GB" dirty="0"/>
              <a:t>Brookfield, S. (1998). ‘Critically reflective practice’.</a:t>
            </a:r>
            <a:r>
              <a:rPr lang="en-GB" i="1" dirty="0"/>
              <a:t> Journal of Continuing Education in the Health </a:t>
            </a:r>
          </a:p>
          <a:p>
            <a:r>
              <a:rPr lang="en-GB" i="1" dirty="0"/>
              <a:t>Professions, 18</a:t>
            </a:r>
            <a:r>
              <a:rPr lang="en-GB" dirty="0"/>
              <a:t>(4), 197-205. Retrieved from</a:t>
            </a:r>
          </a:p>
          <a:p>
            <a:r>
              <a:rPr lang="en-GB" sz="1400" dirty="0"/>
              <a:t>https://www.proquest.com/scholarly-journals/critically-reflective-practice/docview/206785153/se-2?accountid=14680</a:t>
            </a:r>
          </a:p>
          <a:p>
            <a:endParaRPr lang="en-GB" sz="1400" dirty="0"/>
          </a:p>
          <a:p>
            <a:endParaRPr lang="en-GB" dirty="0"/>
          </a:p>
          <a:p>
            <a:r>
              <a:rPr lang="en-GB" dirty="0"/>
              <a:t>1 Corinthians 13:4 </a:t>
            </a:r>
            <a:r>
              <a:rPr lang="en-GB" i="1" dirty="0"/>
              <a:t>Love is Patient. </a:t>
            </a:r>
            <a:r>
              <a:rPr lang="en-GB" dirty="0"/>
              <a:t>New International Version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Kolb, D.A. (1984) </a:t>
            </a:r>
            <a:r>
              <a:rPr lang="en-GB" i="1" dirty="0"/>
              <a:t>Experiential Learning: Experience as a Source of Learning and Development.</a:t>
            </a:r>
            <a:r>
              <a:rPr lang="en-GB" dirty="0"/>
              <a:t> </a:t>
            </a:r>
          </a:p>
          <a:p>
            <a:r>
              <a:rPr lang="en-GB" dirty="0"/>
              <a:t>		    Upper Saddle River, NJ: Prentice Hall	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244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FE7E417-2130-48B9-B91A-3CF08686C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1E559E-63CA-4E66-A0C1-6A2E402C42C7}"/>
              </a:ext>
            </a:extLst>
          </p:cNvPr>
          <p:cNvSpPr txBox="1"/>
          <p:nvPr/>
        </p:nvSpPr>
        <p:spPr>
          <a:xfrm>
            <a:off x="863600" y="3271520"/>
            <a:ext cx="102435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Schon, D.A. (1983) </a:t>
            </a:r>
            <a:r>
              <a:rPr lang="en-GB" i="1" dirty="0"/>
              <a:t>The Reflective Practitioner: How Professionals Think in Action. </a:t>
            </a:r>
            <a:r>
              <a:rPr lang="en-GB" dirty="0"/>
              <a:t>New York: </a:t>
            </a:r>
          </a:p>
          <a:p>
            <a:r>
              <a:rPr lang="en-GB" dirty="0"/>
              <a:t>			Basic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441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A6A3F3D7E3F5342A1684D4AAF5E9B83" ma:contentTypeVersion="14" ma:contentTypeDescription="Create a new document." ma:contentTypeScope="" ma:versionID="589af8141f53a49d353976ec693ce27a">
  <xsd:schema xmlns:xsd="http://www.w3.org/2001/XMLSchema" xmlns:xs="http://www.w3.org/2001/XMLSchema" xmlns:p="http://schemas.microsoft.com/office/2006/metadata/properties" xmlns:ns3="7508b7cc-a0b2-463e-a34d-45d2873cf514" xmlns:ns4="51452d3a-a4ed-4fa6-8c49-185fb7f2a1ca" targetNamespace="http://schemas.microsoft.com/office/2006/metadata/properties" ma:root="true" ma:fieldsID="06fe46182cfb8d1140a790b807207bab" ns3:_="" ns4:_="">
    <xsd:import namespace="7508b7cc-a0b2-463e-a34d-45d2873cf514"/>
    <xsd:import namespace="51452d3a-a4ed-4fa6-8c49-185fb7f2a1c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08b7cc-a0b2-463e-a34d-45d2873cf51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1452d3a-a4ed-4fa6-8c49-185fb7f2a1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F61264E-95CF-478F-AEDE-874420363D24}">
  <ds:schemaRefs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51452d3a-a4ed-4fa6-8c49-185fb7f2a1ca"/>
    <ds:schemaRef ds:uri="7508b7cc-a0b2-463e-a34d-45d2873cf514"/>
  </ds:schemaRefs>
</ds:datastoreItem>
</file>

<file path=customXml/itemProps2.xml><?xml version="1.0" encoding="utf-8"?>
<ds:datastoreItem xmlns:ds="http://schemas.openxmlformats.org/officeDocument/2006/customXml" ds:itemID="{C26585E0-8F5B-4C6E-8961-6126D42F36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C196A6-CE64-4E72-9370-C8708DB1E7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508b7cc-a0b2-463e-a34d-45d2873cf514"/>
    <ds:schemaRef ds:uri="51452d3a-a4ed-4fa6-8c49-185fb7f2a1c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151</Words>
  <Application>Microsoft Office PowerPoint</Application>
  <PresentationFormat>Widescreen</PresentationFormat>
  <Paragraphs>49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 Boardroom</vt:lpstr>
      <vt:lpstr> Reflective Practice in Counselling</vt:lpstr>
      <vt:lpstr>Introduction</vt:lpstr>
      <vt:lpstr>What is Reflective Practice?</vt:lpstr>
      <vt:lpstr>PowerPoint Presentation</vt:lpstr>
      <vt:lpstr>Schon (1983)</vt:lpstr>
      <vt:lpstr>Critically Reflective Practice</vt:lpstr>
      <vt:lpstr>My Story</vt:lpstr>
      <vt:lpstr>Imposter Syndrome</vt:lpstr>
      <vt:lpstr>Love is patient  Love is kind</vt:lpstr>
      <vt:lpstr>Kolb (1984) </vt:lpstr>
      <vt:lpstr>Conclusion</vt:lpstr>
      <vt:lpstr>References</vt:lpstr>
      <vt:lpstr>References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Reflective Practice in Counselling</dc:title>
  <dc:creator>Karen Dewick</dc:creator>
  <cp:lastModifiedBy>Karen Dewick</cp:lastModifiedBy>
  <cp:revision>1</cp:revision>
  <dcterms:created xsi:type="dcterms:W3CDTF">2021-11-08T20:00:20Z</dcterms:created>
  <dcterms:modified xsi:type="dcterms:W3CDTF">2021-11-08T22:20:58Z</dcterms:modified>
</cp:coreProperties>
</file>