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8" r:id="rId3"/>
    <p:sldId id="266" r:id="rId4"/>
    <p:sldId id="260" r:id="rId5"/>
    <p:sldId id="262" r:id="rId6"/>
    <p:sldId id="270" r:id="rId7"/>
    <p:sldId id="264" r:id="rId8"/>
    <p:sldId id="265" r:id="rId9"/>
    <p:sldId id="267" r:id="rId10"/>
    <p:sldId id="269" r:id="rId11"/>
    <p:sldId id="27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F91FD9-9E97-4878-AAAC-1B9E3BD0EAFB}" v="156" dt="2026-09-17T12:25:49.2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umble Family Centre" userId="3abaeb261c75192c" providerId="LiveId" clId="{236CEB9A-2E05-48AA-8119-E59B07B5F9EF}"/>
    <pc:docChg chg="undo custSel addSld delSld modSld">
      <pc:chgData name="Tumble Family Centre" userId="3abaeb261c75192c" providerId="LiveId" clId="{236CEB9A-2E05-48AA-8119-E59B07B5F9EF}" dt="2026-09-17T12:26:21.006" v="2838" actId="1076"/>
      <pc:docMkLst>
        <pc:docMk/>
      </pc:docMkLst>
      <pc:sldChg chg="addSp delSp modSp mod setBg delDesignElem">
        <pc:chgData name="Tumble Family Centre" userId="3abaeb261c75192c" providerId="LiveId" clId="{236CEB9A-2E05-48AA-8119-E59B07B5F9EF}" dt="2026-09-16T14:28:53.023" v="2727" actId="20577"/>
        <pc:sldMkLst>
          <pc:docMk/>
          <pc:sldMk cId="4229646026" sldId="256"/>
        </pc:sldMkLst>
        <pc:spChg chg="mod">
          <ac:chgData name="Tumble Family Centre" userId="3abaeb261c75192c" providerId="LiveId" clId="{236CEB9A-2E05-48AA-8119-E59B07B5F9EF}" dt="2026-09-16T13:54:49.817" v="2226" actId="207"/>
          <ac:spMkLst>
            <pc:docMk/>
            <pc:sldMk cId="4229646026" sldId="256"/>
            <ac:spMk id="2" creationId="{7DADC398-33E8-F85D-442D-904542E4C6E1}"/>
          </ac:spMkLst>
        </pc:spChg>
        <pc:spChg chg="mod">
          <ac:chgData name="Tumble Family Centre" userId="3abaeb261c75192c" providerId="LiveId" clId="{236CEB9A-2E05-48AA-8119-E59B07B5F9EF}" dt="2026-09-16T14:28:23.552" v="2704" actId="20577"/>
          <ac:spMkLst>
            <pc:docMk/>
            <pc:sldMk cId="4229646026" sldId="256"/>
            <ac:spMk id="3" creationId="{CE83C4D6-8846-8E8F-6EE6-A2596B48D730}"/>
          </ac:spMkLst>
        </pc:spChg>
        <pc:spChg chg="add mod ord">
          <ac:chgData name="Tumble Family Centre" userId="3abaeb261c75192c" providerId="LiveId" clId="{236CEB9A-2E05-48AA-8119-E59B07B5F9EF}" dt="2026-09-16T13:45:44.042" v="2163" actId="26606"/>
          <ac:spMkLst>
            <pc:docMk/>
            <pc:sldMk cId="4229646026" sldId="256"/>
            <ac:spMk id="4" creationId="{2E39064B-359D-1EFF-F3A4-573E6B95E24B}"/>
          </ac:spMkLst>
        </pc:spChg>
        <pc:spChg chg="add mod">
          <ac:chgData name="Tumble Family Centre" userId="3abaeb261c75192c" providerId="LiveId" clId="{236CEB9A-2E05-48AA-8119-E59B07B5F9EF}" dt="2026-09-16T14:28:53.023" v="2727" actId="20577"/>
          <ac:spMkLst>
            <pc:docMk/>
            <pc:sldMk cId="4229646026" sldId="256"/>
            <ac:spMk id="6" creationId="{776999C3-7A0F-287C-FF0E-5A91CB55F44E}"/>
          </ac:spMkLst>
        </pc:spChg>
        <pc:spChg chg="add del">
          <ac:chgData name="Tumble Family Centre" userId="3abaeb261c75192c" providerId="LiveId" clId="{236CEB9A-2E05-48AA-8119-E59B07B5F9EF}" dt="2026-09-16T13:45:44.042" v="2163" actId="26606"/>
          <ac:spMkLst>
            <pc:docMk/>
            <pc:sldMk cId="4229646026" sldId="256"/>
            <ac:spMk id="11" creationId="{9F7D788E-2C1B-4EF4-8719-12613771FF98}"/>
          </ac:spMkLst>
        </pc:spChg>
        <pc:spChg chg="add del">
          <ac:chgData name="Tumble Family Centre" userId="3abaeb261c75192c" providerId="LiveId" clId="{236CEB9A-2E05-48AA-8119-E59B07B5F9EF}" dt="2026-09-16T13:45:44.042" v="2163" actId="26606"/>
          <ac:spMkLst>
            <pc:docMk/>
            <pc:sldMk cId="4229646026" sldId="256"/>
            <ac:spMk id="13" creationId="{7C54E824-C0F4-480B-BC88-689F50C45FBD}"/>
          </ac:spMkLst>
        </pc:spChg>
        <pc:spChg chg="add del">
          <ac:chgData name="Tumble Family Centre" userId="3abaeb261c75192c" providerId="LiveId" clId="{236CEB9A-2E05-48AA-8119-E59B07B5F9EF}" dt="2026-09-16T13:45:44.042" v="2163" actId="26606"/>
          <ac:spMkLst>
            <pc:docMk/>
            <pc:sldMk cId="4229646026" sldId="256"/>
            <ac:spMk id="15" creationId="{58DEA6A1-FC5C-4E6E-BBBF-7E472949B394}"/>
          </ac:spMkLst>
        </pc:spChg>
        <pc:spChg chg="add del">
          <ac:chgData name="Tumble Family Centre" userId="3abaeb261c75192c" providerId="LiveId" clId="{236CEB9A-2E05-48AA-8119-E59B07B5F9EF}" dt="2026-09-16T13:45:44.042" v="2163" actId="26606"/>
          <ac:spMkLst>
            <pc:docMk/>
            <pc:sldMk cId="4229646026" sldId="256"/>
            <ac:spMk id="17" creationId="{96AAAC3B-1954-46B7-BBAC-27DFF5B5295F}"/>
          </ac:spMkLst>
        </pc:spChg>
        <pc:spChg chg="add del">
          <ac:chgData name="Tumble Family Centre" userId="3abaeb261c75192c" providerId="LiveId" clId="{236CEB9A-2E05-48AA-8119-E59B07B5F9EF}" dt="2026-09-16T13:45:44.042" v="2163" actId="26606"/>
          <ac:spMkLst>
            <pc:docMk/>
            <pc:sldMk cId="4229646026" sldId="256"/>
            <ac:spMk id="19" creationId="{A5AD6500-BB62-4AAC-9D2F-C10DDC90CBB1}"/>
          </ac:spMkLst>
        </pc:spChg>
        <pc:cxnChg chg="add del">
          <ac:chgData name="Tumble Family Centre" userId="3abaeb261c75192c" providerId="LiveId" clId="{236CEB9A-2E05-48AA-8119-E59B07B5F9EF}" dt="2026-09-16T13:42:51.480" v="2155" actId="21"/>
          <ac:cxnSpMkLst>
            <pc:docMk/>
            <pc:sldMk cId="4229646026" sldId="256"/>
            <ac:cxnSpMk id="8" creationId="{0401DD13-64EA-5719-0641-93BFD88D9520}"/>
          </ac:cxnSpMkLst>
        </pc:cxnChg>
      </pc:sldChg>
      <pc:sldChg chg="addSp delSp modSp del mod setBg modClrScheme delDesignElem chgLayout">
        <pc:chgData name="Tumble Family Centre" userId="3abaeb261c75192c" providerId="LiveId" clId="{236CEB9A-2E05-48AA-8119-E59B07B5F9EF}" dt="2026-09-16T11:06:29.956" v="245" actId="2696"/>
        <pc:sldMkLst>
          <pc:docMk/>
          <pc:sldMk cId="955853446" sldId="257"/>
        </pc:sldMkLst>
        <pc:spChg chg="del mod">
          <ac:chgData name="Tumble Family Centre" userId="3abaeb261c75192c" providerId="LiveId" clId="{236CEB9A-2E05-48AA-8119-E59B07B5F9EF}" dt="2026-09-16T11:05:30.540" v="242" actId="21"/>
          <ac:spMkLst>
            <pc:docMk/>
            <pc:sldMk cId="955853446" sldId="257"/>
            <ac:spMk id="2" creationId="{15BF9F1A-C7BE-84D0-D19E-69E65D62FC81}"/>
          </ac:spMkLst>
        </pc:spChg>
        <pc:spChg chg="add del mod ord">
          <ac:chgData name="Tumble Family Centre" userId="3abaeb261c75192c" providerId="LiveId" clId="{236CEB9A-2E05-48AA-8119-E59B07B5F9EF}" dt="2026-09-16T11:06:20.904" v="244" actId="6264"/>
          <ac:spMkLst>
            <pc:docMk/>
            <pc:sldMk cId="955853446" sldId="257"/>
            <ac:spMk id="4" creationId="{19DBF85C-BBFC-19DE-50EA-2E13514E78E3}"/>
          </ac:spMkLst>
        </pc:spChg>
        <pc:spChg chg="add del mod ord">
          <ac:chgData name="Tumble Family Centre" userId="3abaeb261c75192c" providerId="LiveId" clId="{236CEB9A-2E05-48AA-8119-E59B07B5F9EF}" dt="2026-09-16T11:06:20.904" v="244" actId="6264"/>
          <ac:spMkLst>
            <pc:docMk/>
            <pc:sldMk cId="955853446" sldId="257"/>
            <ac:spMk id="5" creationId="{0311BB1B-F2BB-1641-E7E3-B3A440FCC532}"/>
          </ac:spMkLst>
        </pc:spChg>
        <pc:spChg chg="add mod ord">
          <ac:chgData name="Tumble Family Centre" userId="3abaeb261c75192c" providerId="LiveId" clId="{236CEB9A-2E05-48AA-8119-E59B07B5F9EF}" dt="2026-09-16T11:06:20.904" v="244" actId="6264"/>
          <ac:spMkLst>
            <pc:docMk/>
            <pc:sldMk cId="955853446" sldId="257"/>
            <ac:spMk id="6" creationId="{E625ACBE-9DEE-DD23-21FC-4885848E9A35}"/>
          </ac:spMkLst>
        </pc:spChg>
        <pc:spChg chg="add mod ord">
          <ac:chgData name="Tumble Family Centre" userId="3abaeb261c75192c" providerId="LiveId" clId="{236CEB9A-2E05-48AA-8119-E59B07B5F9EF}" dt="2026-09-16T11:06:20.904" v="244" actId="6264"/>
          <ac:spMkLst>
            <pc:docMk/>
            <pc:sldMk cId="955853446" sldId="257"/>
            <ac:spMk id="7" creationId="{4E9F910C-FF7D-A48F-F3EE-26E8D1478126}"/>
          </ac:spMkLst>
        </pc:spChg>
        <pc:spChg chg="add del">
          <ac:chgData name="Tumble Family Centre" userId="3abaeb261c75192c" providerId="LiveId" clId="{236CEB9A-2E05-48AA-8119-E59B07B5F9EF}" dt="2026-09-16T10:53:42.046" v="12"/>
          <ac:spMkLst>
            <pc:docMk/>
            <pc:sldMk cId="955853446" sldId="257"/>
            <ac:spMk id="8" creationId="{D4771268-CB57-404A-9271-370EB28F6090}"/>
          </ac:spMkLst>
        </pc:spChg>
        <pc:picChg chg="mod">
          <ac:chgData name="Tumble Family Centre" userId="3abaeb261c75192c" providerId="LiveId" clId="{236CEB9A-2E05-48AA-8119-E59B07B5F9EF}" dt="2026-09-16T10:46:24.192" v="0" actId="26606"/>
          <ac:picMkLst>
            <pc:docMk/>
            <pc:sldMk cId="955853446" sldId="257"/>
            <ac:picMk id="3" creationId="{137E8753-B2F0-62C7-FA25-C7CA968EFE12}"/>
          </ac:picMkLst>
        </pc:picChg>
      </pc:sldChg>
      <pc:sldChg chg="addSp delSp modSp new mod setBg modClrScheme chgLayout">
        <pc:chgData name="Tumble Family Centre" userId="3abaeb261c75192c" providerId="LiveId" clId="{236CEB9A-2E05-48AA-8119-E59B07B5F9EF}" dt="2026-09-16T14:10:22.579" v="2337" actId="1076"/>
        <pc:sldMkLst>
          <pc:docMk/>
          <pc:sldMk cId="2159005300" sldId="258"/>
        </pc:sldMkLst>
        <pc:spChg chg="del mod ord">
          <ac:chgData name="Tumble Family Centre" userId="3abaeb261c75192c" providerId="LiveId" clId="{236CEB9A-2E05-48AA-8119-E59B07B5F9EF}" dt="2026-09-16T10:51:22.067" v="3" actId="700"/>
          <ac:spMkLst>
            <pc:docMk/>
            <pc:sldMk cId="2159005300" sldId="258"/>
            <ac:spMk id="2" creationId="{09FB21C2-91FC-810B-AF2B-5E62EE6D654A}"/>
          </ac:spMkLst>
        </pc:spChg>
        <pc:spChg chg="del mod ord">
          <ac:chgData name="Tumble Family Centre" userId="3abaeb261c75192c" providerId="LiveId" clId="{236CEB9A-2E05-48AA-8119-E59B07B5F9EF}" dt="2026-09-16T10:51:22.067" v="3" actId="700"/>
          <ac:spMkLst>
            <pc:docMk/>
            <pc:sldMk cId="2159005300" sldId="258"/>
            <ac:spMk id="3" creationId="{5252F427-0CCF-FC46-DE70-B5A52FE5BDE6}"/>
          </ac:spMkLst>
        </pc:spChg>
        <pc:spChg chg="del">
          <ac:chgData name="Tumble Family Centre" userId="3abaeb261c75192c" providerId="LiveId" clId="{236CEB9A-2E05-48AA-8119-E59B07B5F9EF}" dt="2026-09-16T10:51:22.067" v="3" actId="700"/>
          <ac:spMkLst>
            <pc:docMk/>
            <pc:sldMk cId="2159005300" sldId="258"/>
            <ac:spMk id="4" creationId="{430EF1AF-E025-2F5B-5B57-A78A5868F19C}"/>
          </ac:spMkLst>
        </pc:spChg>
        <pc:spChg chg="add mod ord">
          <ac:chgData name="Tumble Family Centre" userId="3abaeb261c75192c" providerId="LiveId" clId="{236CEB9A-2E05-48AA-8119-E59B07B5F9EF}" dt="2026-09-16T14:10:22.579" v="2337" actId="1076"/>
          <ac:spMkLst>
            <pc:docMk/>
            <pc:sldMk cId="2159005300" sldId="258"/>
            <ac:spMk id="5" creationId="{13C17179-B868-FB96-A8DF-EFF4BA9B3634}"/>
          </ac:spMkLst>
        </pc:spChg>
        <pc:spChg chg="add mod ord">
          <ac:chgData name="Tumble Family Centre" userId="3abaeb261c75192c" providerId="LiveId" clId="{236CEB9A-2E05-48AA-8119-E59B07B5F9EF}" dt="2026-09-16T14:10:04.495" v="2336" actId="27636"/>
          <ac:spMkLst>
            <pc:docMk/>
            <pc:sldMk cId="2159005300" sldId="258"/>
            <ac:spMk id="6" creationId="{F1BD9B9F-2FE0-2069-CAD0-B47F9E50908A}"/>
          </ac:spMkLst>
        </pc:spChg>
        <pc:spChg chg="add">
          <ac:chgData name="Tumble Family Centre" userId="3abaeb261c75192c" providerId="LiveId" clId="{236CEB9A-2E05-48AA-8119-E59B07B5F9EF}" dt="2026-09-16T14:09:45.951" v="2328" actId="26606"/>
          <ac:spMkLst>
            <pc:docMk/>
            <pc:sldMk cId="2159005300" sldId="258"/>
            <ac:spMk id="12" creationId="{9F7D5CDA-D291-4307-BF55-1381FED29634}"/>
          </ac:spMkLst>
        </pc:spChg>
        <pc:picChg chg="add">
          <ac:chgData name="Tumble Family Centre" userId="3abaeb261c75192c" providerId="LiveId" clId="{236CEB9A-2E05-48AA-8119-E59B07B5F9EF}" dt="2026-09-16T14:09:45.951" v="2328" actId="26606"/>
          <ac:picMkLst>
            <pc:docMk/>
            <pc:sldMk cId="2159005300" sldId="258"/>
            <ac:picMk id="8" creationId="{91C49DA9-94B4-F71B-EBA3-DEFF995A84FC}"/>
          </ac:picMkLst>
        </pc:picChg>
      </pc:sldChg>
      <pc:sldChg chg="addSp delSp modSp new del mod modClrScheme chgLayout">
        <pc:chgData name="Tumble Family Centre" userId="3abaeb261c75192c" providerId="LiveId" clId="{236CEB9A-2E05-48AA-8119-E59B07B5F9EF}" dt="2026-09-16T12:20:46.876" v="1176" actId="2696"/>
        <pc:sldMkLst>
          <pc:docMk/>
          <pc:sldMk cId="651487289" sldId="259"/>
        </pc:sldMkLst>
        <pc:spChg chg="del mod ord">
          <ac:chgData name="Tumble Family Centre" userId="3abaeb261c75192c" providerId="LiveId" clId="{236CEB9A-2E05-48AA-8119-E59B07B5F9EF}" dt="2026-09-16T10:51:41.766" v="4" actId="700"/>
          <ac:spMkLst>
            <pc:docMk/>
            <pc:sldMk cId="651487289" sldId="259"/>
            <ac:spMk id="2" creationId="{0B3E92D1-773F-8160-A663-4802398C0E4A}"/>
          </ac:spMkLst>
        </pc:spChg>
        <pc:spChg chg="del mod ord">
          <ac:chgData name="Tumble Family Centre" userId="3abaeb261c75192c" providerId="LiveId" clId="{236CEB9A-2E05-48AA-8119-E59B07B5F9EF}" dt="2026-09-16T10:51:41.766" v="4" actId="700"/>
          <ac:spMkLst>
            <pc:docMk/>
            <pc:sldMk cId="651487289" sldId="259"/>
            <ac:spMk id="3" creationId="{E8C6A6B4-32B4-EB11-4D9A-5B7943CF7C13}"/>
          </ac:spMkLst>
        </pc:spChg>
        <pc:spChg chg="del">
          <ac:chgData name="Tumble Family Centre" userId="3abaeb261c75192c" providerId="LiveId" clId="{236CEB9A-2E05-48AA-8119-E59B07B5F9EF}" dt="2026-09-16T10:51:41.766" v="4" actId="700"/>
          <ac:spMkLst>
            <pc:docMk/>
            <pc:sldMk cId="651487289" sldId="259"/>
            <ac:spMk id="4" creationId="{35A262C2-F18A-C7E1-D334-13ECCB7D08E1}"/>
          </ac:spMkLst>
        </pc:spChg>
        <pc:spChg chg="add mod ord">
          <ac:chgData name="Tumble Family Centre" userId="3abaeb261c75192c" providerId="LiveId" clId="{236CEB9A-2E05-48AA-8119-E59B07B5F9EF}" dt="2026-09-16T12:11:34.928" v="1111"/>
          <ac:spMkLst>
            <pc:docMk/>
            <pc:sldMk cId="651487289" sldId="259"/>
            <ac:spMk id="5" creationId="{9F376EBC-61F4-F407-383A-12BEEE63F7E8}"/>
          </ac:spMkLst>
        </pc:spChg>
        <pc:spChg chg="add mod ord">
          <ac:chgData name="Tumble Family Centre" userId="3abaeb261c75192c" providerId="LiveId" clId="{236CEB9A-2E05-48AA-8119-E59B07B5F9EF}" dt="2026-09-16T12:11:34.928" v="1111"/>
          <ac:spMkLst>
            <pc:docMk/>
            <pc:sldMk cId="651487289" sldId="259"/>
            <ac:spMk id="6" creationId="{ACCE0DAA-250E-CF91-6964-61B442272624}"/>
          </ac:spMkLst>
        </pc:spChg>
      </pc:sldChg>
      <pc:sldChg chg="addSp delSp modSp new mod setBg addAnim delAnim modAnim">
        <pc:chgData name="Tumble Family Centre" userId="3abaeb261c75192c" providerId="LiveId" clId="{236CEB9A-2E05-48AA-8119-E59B07B5F9EF}" dt="2026-09-17T12:25:25.037" v="2826"/>
        <pc:sldMkLst>
          <pc:docMk/>
          <pc:sldMk cId="192879910" sldId="260"/>
        </pc:sldMkLst>
        <pc:spChg chg="mod">
          <ac:chgData name="Tumble Family Centre" userId="3abaeb261c75192c" providerId="LiveId" clId="{236CEB9A-2E05-48AA-8119-E59B07B5F9EF}" dt="2026-09-16T14:11:17.338" v="2339" actId="26606"/>
          <ac:spMkLst>
            <pc:docMk/>
            <pc:sldMk cId="192879910" sldId="260"/>
            <ac:spMk id="2" creationId="{444549CF-2C81-6790-5CE0-042ADC6A4638}"/>
          </ac:spMkLst>
        </pc:spChg>
        <pc:spChg chg="add mod">
          <ac:chgData name="Tumble Family Centre" userId="3abaeb261c75192c" providerId="LiveId" clId="{236CEB9A-2E05-48AA-8119-E59B07B5F9EF}" dt="2026-09-17T12:25:25.037" v="2826"/>
          <ac:spMkLst>
            <pc:docMk/>
            <pc:sldMk cId="192879910" sldId="260"/>
            <ac:spMk id="3" creationId="{70891FF7-C117-0A8C-C21F-5CD9D2C69BE6}"/>
          </ac:spMkLst>
        </pc:spChg>
        <pc:spChg chg="del mod">
          <ac:chgData name="Tumble Family Centre" userId="3abaeb261c75192c" providerId="LiveId" clId="{236CEB9A-2E05-48AA-8119-E59B07B5F9EF}" dt="2026-09-16T11:07:22.783" v="246"/>
          <ac:spMkLst>
            <pc:docMk/>
            <pc:sldMk cId="192879910" sldId="260"/>
            <ac:spMk id="3" creationId="{893EF5A9-50D1-318A-A00F-119B4EB685C2}"/>
          </ac:spMkLst>
        </pc:spChg>
        <pc:spChg chg="add del mod">
          <ac:chgData name="Tumble Family Centre" userId="3abaeb261c75192c" providerId="LiveId" clId="{236CEB9A-2E05-48AA-8119-E59B07B5F9EF}" dt="2026-09-16T12:25:41.413" v="1202" actId="21"/>
          <ac:spMkLst>
            <pc:docMk/>
            <pc:sldMk cId="192879910" sldId="260"/>
            <ac:spMk id="3" creationId="{8CD8A981-DF41-0B56-4674-8A469A867BE4}"/>
          </ac:spMkLst>
        </pc:spChg>
        <pc:spChg chg="add del">
          <ac:chgData name="Tumble Family Centre" userId="3abaeb261c75192c" providerId="LiveId" clId="{236CEB9A-2E05-48AA-8119-E59B07B5F9EF}" dt="2026-09-16T12:25:56.805" v="1204" actId="21"/>
          <ac:spMkLst>
            <pc:docMk/>
            <pc:sldMk cId="192879910" sldId="260"/>
            <ac:spMk id="6" creationId="{098E29E9-9BBB-F575-4834-6E44ABED1C92}"/>
          </ac:spMkLst>
        </pc:spChg>
        <pc:spChg chg="add del mod">
          <ac:chgData name="Tumble Family Centre" userId="3abaeb261c75192c" providerId="LiveId" clId="{236CEB9A-2E05-48AA-8119-E59B07B5F9EF}" dt="2026-09-16T17:50:38.684" v="2730" actId="21"/>
          <ac:spMkLst>
            <pc:docMk/>
            <pc:sldMk cId="192879910" sldId="260"/>
            <ac:spMk id="7" creationId="{82EC6651-86AD-0D30-F92C-E697633F1BBA}"/>
          </ac:spMkLst>
        </pc:spChg>
        <pc:spChg chg="add del">
          <ac:chgData name="Tumble Family Centre" userId="3abaeb261c75192c" providerId="LiveId" clId="{236CEB9A-2E05-48AA-8119-E59B07B5F9EF}" dt="2026-09-16T14:11:17.338" v="2339" actId="26606"/>
          <ac:spMkLst>
            <pc:docMk/>
            <pc:sldMk cId="192879910" sldId="260"/>
            <ac:spMk id="12" creationId="{AF6CB648-9554-488A-B457-99CAAD1DA528}"/>
          </ac:spMkLst>
        </pc:spChg>
        <pc:spChg chg="add del">
          <ac:chgData name="Tumble Family Centre" userId="3abaeb261c75192c" providerId="LiveId" clId="{236CEB9A-2E05-48AA-8119-E59B07B5F9EF}" dt="2026-09-16T14:11:17.338" v="2339" actId="26606"/>
          <ac:spMkLst>
            <pc:docMk/>
            <pc:sldMk cId="192879910" sldId="260"/>
            <ac:spMk id="14" creationId="{E3ADCBE7-9330-1CDA-00EB-CDD12DB722FF}"/>
          </ac:spMkLst>
        </pc:spChg>
        <pc:picChg chg="add mod ord">
          <ac:chgData name="Tumble Family Centre" userId="3abaeb261c75192c" providerId="LiveId" clId="{236CEB9A-2E05-48AA-8119-E59B07B5F9EF}" dt="2026-09-16T14:11:17.338" v="2339" actId="26606"/>
          <ac:picMkLst>
            <pc:docMk/>
            <pc:sldMk cId="192879910" sldId="260"/>
            <ac:picMk id="4" creationId="{83FDEE0C-F42D-2026-0668-0037C4047E65}"/>
          </ac:picMkLst>
        </pc:picChg>
      </pc:sldChg>
      <pc:sldChg chg="modSp new del mod">
        <pc:chgData name="Tumble Family Centre" userId="3abaeb261c75192c" providerId="LiveId" clId="{236CEB9A-2E05-48AA-8119-E59B07B5F9EF}" dt="2026-09-16T13:19:09.094" v="1945" actId="2696"/>
        <pc:sldMkLst>
          <pc:docMk/>
          <pc:sldMk cId="1062385456" sldId="261"/>
        </pc:sldMkLst>
        <pc:spChg chg="mod">
          <ac:chgData name="Tumble Family Centre" userId="3abaeb261c75192c" providerId="LiveId" clId="{236CEB9A-2E05-48AA-8119-E59B07B5F9EF}" dt="2026-09-16T13:12:56.010" v="1902" actId="404"/>
          <ac:spMkLst>
            <pc:docMk/>
            <pc:sldMk cId="1062385456" sldId="261"/>
            <ac:spMk id="2" creationId="{BE4EAF2D-094A-DF5D-8D08-32F9AEEB75FC}"/>
          </ac:spMkLst>
        </pc:spChg>
        <pc:spChg chg="mod">
          <ac:chgData name="Tumble Family Centre" userId="3abaeb261c75192c" providerId="LiveId" clId="{236CEB9A-2E05-48AA-8119-E59B07B5F9EF}" dt="2026-09-16T12:11:34.928" v="1111"/>
          <ac:spMkLst>
            <pc:docMk/>
            <pc:sldMk cId="1062385456" sldId="261"/>
            <ac:spMk id="3" creationId="{4B95D9A3-5949-1906-D3EE-713BCF41D5A5}"/>
          </ac:spMkLst>
        </pc:spChg>
      </pc:sldChg>
      <pc:sldChg chg="addSp delSp modSp new mod setBg">
        <pc:chgData name="Tumble Family Centre" userId="3abaeb261c75192c" providerId="LiveId" clId="{236CEB9A-2E05-48AA-8119-E59B07B5F9EF}" dt="2026-09-17T12:10:41.859" v="2795" actId="207"/>
        <pc:sldMkLst>
          <pc:docMk/>
          <pc:sldMk cId="1431521414" sldId="262"/>
        </pc:sldMkLst>
        <pc:spChg chg="mod">
          <ac:chgData name="Tumble Family Centre" userId="3abaeb261c75192c" providerId="LiveId" clId="{236CEB9A-2E05-48AA-8119-E59B07B5F9EF}" dt="2026-09-16T14:14:41.427" v="2361" actId="404"/>
          <ac:spMkLst>
            <pc:docMk/>
            <pc:sldMk cId="1431521414" sldId="262"/>
            <ac:spMk id="2" creationId="{73A3026C-3BBA-B37C-5CC2-AC0A02898C5D}"/>
          </ac:spMkLst>
        </pc:spChg>
        <pc:spChg chg="add del mod">
          <ac:chgData name="Tumble Family Centre" userId="3abaeb261c75192c" providerId="LiveId" clId="{236CEB9A-2E05-48AA-8119-E59B07B5F9EF}" dt="2026-09-16T14:12:03.466" v="2342" actId="26606"/>
          <ac:spMkLst>
            <pc:docMk/>
            <pc:sldMk cId="1431521414" sldId="262"/>
            <ac:spMk id="3" creationId="{DCAC6079-E753-6CCF-064B-F780911E8DA6}"/>
          </ac:spMkLst>
        </pc:spChg>
        <pc:spChg chg="add del mod">
          <ac:chgData name="Tumble Family Centre" userId="3abaeb261c75192c" providerId="LiveId" clId="{236CEB9A-2E05-48AA-8119-E59B07B5F9EF}" dt="2026-09-16T14:13:00.980" v="2350"/>
          <ac:spMkLst>
            <pc:docMk/>
            <pc:sldMk cId="1431521414" sldId="262"/>
            <ac:spMk id="4" creationId="{9D182EC8-294F-32F4-DA33-844807F9BFC8}"/>
          </ac:spMkLst>
        </pc:spChg>
        <pc:spChg chg="add del">
          <ac:chgData name="Tumble Family Centre" userId="3abaeb261c75192c" providerId="LiveId" clId="{236CEB9A-2E05-48AA-8119-E59B07B5F9EF}" dt="2026-09-16T14:12:47.371" v="2346" actId="26606"/>
          <ac:spMkLst>
            <pc:docMk/>
            <pc:sldMk cId="1431521414" sldId="262"/>
            <ac:spMk id="6" creationId="{2E442304-DDBD-4F7B-8017-36BCC863FB40}"/>
          </ac:spMkLst>
        </pc:spChg>
        <pc:spChg chg="add del">
          <ac:chgData name="Tumble Family Centre" userId="3abaeb261c75192c" providerId="LiveId" clId="{236CEB9A-2E05-48AA-8119-E59B07B5F9EF}" dt="2026-09-16T14:12:47.371" v="2346" actId="26606"/>
          <ac:spMkLst>
            <pc:docMk/>
            <pc:sldMk cId="1431521414" sldId="262"/>
            <ac:spMk id="7" creationId="{5E107275-3853-46FD-A241-DE4355A42675}"/>
          </ac:spMkLst>
        </pc:spChg>
        <pc:spChg chg="add del">
          <ac:chgData name="Tumble Family Centre" userId="3abaeb261c75192c" providerId="LiveId" clId="{236CEB9A-2E05-48AA-8119-E59B07B5F9EF}" dt="2026-09-16T14:11:58.186" v="2341" actId="26606"/>
          <ac:spMkLst>
            <pc:docMk/>
            <pc:sldMk cId="1431521414" sldId="262"/>
            <ac:spMk id="9" creationId="{BACC6370-2D7E-4714-9D71-7542949D7D5D}"/>
          </ac:spMkLst>
        </pc:spChg>
        <pc:spChg chg="add">
          <ac:chgData name="Tumble Family Centre" userId="3abaeb261c75192c" providerId="LiveId" clId="{236CEB9A-2E05-48AA-8119-E59B07B5F9EF}" dt="2026-09-16T14:12:47.371" v="2346" actId="26606"/>
          <ac:spMkLst>
            <pc:docMk/>
            <pc:sldMk cId="1431521414" sldId="262"/>
            <ac:spMk id="10" creationId="{2E442304-DDBD-4F7B-8017-36BCC863FB40}"/>
          </ac:spMkLst>
        </pc:spChg>
        <pc:spChg chg="add del">
          <ac:chgData name="Tumble Family Centre" userId="3abaeb261c75192c" providerId="LiveId" clId="{236CEB9A-2E05-48AA-8119-E59B07B5F9EF}" dt="2026-09-16T14:11:58.186" v="2341" actId="26606"/>
          <ac:spMkLst>
            <pc:docMk/>
            <pc:sldMk cId="1431521414" sldId="262"/>
            <ac:spMk id="11" creationId="{F68B3F68-107C-434F-AA38-110D5EA91B85}"/>
          </ac:spMkLst>
        </pc:spChg>
        <pc:spChg chg="add">
          <ac:chgData name="Tumble Family Centre" userId="3abaeb261c75192c" providerId="LiveId" clId="{236CEB9A-2E05-48AA-8119-E59B07B5F9EF}" dt="2026-09-16T14:12:47.371" v="2346" actId="26606"/>
          <ac:spMkLst>
            <pc:docMk/>
            <pc:sldMk cId="1431521414" sldId="262"/>
            <ac:spMk id="12" creationId="{5E107275-3853-46FD-A241-DE4355A42675}"/>
          </ac:spMkLst>
        </pc:spChg>
        <pc:spChg chg="add del">
          <ac:chgData name="Tumble Family Centre" userId="3abaeb261c75192c" providerId="LiveId" clId="{236CEB9A-2E05-48AA-8119-E59B07B5F9EF}" dt="2026-09-16T14:11:58.186" v="2341" actId="26606"/>
          <ac:spMkLst>
            <pc:docMk/>
            <pc:sldMk cId="1431521414" sldId="262"/>
            <ac:spMk id="13" creationId="{AAD0DBB9-1A4B-4391-81D4-CB19F9AB918A}"/>
          </ac:spMkLst>
        </pc:spChg>
        <pc:spChg chg="add del mod">
          <ac:chgData name="Tumble Family Centre" userId="3abaeb261c75192c" providerId="LiveId" clId="{236CEB9A-2E05-48AA-8119-E59B07B5F9EF}" dt="2026-09-16T14:14:51.995" v="2364"/>
          <ac:spMkLst>
            <pc:docMk/>
            <pc:sldMk cId="1431521414" sldId="262"/>
            <ac:spMk id="14" creationId="{BE0E658F-4E41-F5F4-C3CE-66649DC466EC}"/>
          </ac:spMkLst>
        </pc:spChg>
        <pc:spChg chg="add del">
          <ac:chgData name="Tumble Family Centre" userId="3abaeb261c75192c" providerId="LiveId" clId="{236CEB9A-2E05-48AA-8119-E59B07B5F9EF}" dt="2026-09-16T14:11:58.186" v="2341" actId="26606"/>
          <ac:spMkLst>
            <pc:docMk/>
            <pc:sldMk cId="1431521414" sldId="262"/>
            <ac:spMk id="15" creationId="{063BBA22-50EA-4C4D-BE05-F1CE4E63AA56}"/>
          </ac:spMkLst>
        </pc:spChg>
        <pc:spChg chg="add del mod">
          <ac:chgData name="Tumble Family Centre" userId="3abaeb261c75192c" providerId="LiveId" clId="{236CEB9A-2E05-48AA-8119-E59B07B5F9EF}" dt="2026-09-16T14:14:58.295" v="2367"/>
          <ac:spMkLst>
            <pc:docMk/>
            <pc:sldMk cId="1431521414" sldId="262"/>
            <ac:spMk id="16" creationId="{4B1A7FAB-7C34-042F-1348-EEDDA1AFD46A}"/>
          </ac:spMkLst>
        </pc:spChg>
        <pc:spChg chg="add mod">
          <ac:chgData name="Tumble Family Centre" userId="3abaeb261c75192c" providerId="LiveId" clId="{236CEB9A-2E05-48AA-8119-E59B07B5F9EF}" dt="2026-09-16T14:15:41.781" v="2373" actId="767"/>
          <ac:spMkLst>
            <pc:docMk/>
            <pc:sldMk cId="1431521414" sldId="262"/>
            <ac:spMk id="17" creationId="{EF2ACFE4-2F50-1B8A-3A72-A5DD3E18CF76}"/>
          </ac:spMkLst>
        </pc:spChg>
        <pc:spChg chg="add del mod">
          <ac:chgData name="Tumble Family Centre" userId="3abaeb261c75192c" providerId="LiveId" clId="{236CEB9A-2E05-48AA-8119-E59B07B5F9EF}" dt="2026-09-16T14:16:01.219" v="2376"/>
          <ac:spMkLst>
            <pc:docMk/>
            <pc:sldMk cId="1431521414" sldId="262"/>
            <ac:spMk id="18" creationId="{80A0CA1A-CAE5-32FD-3467-811968D17E90}"/>
          </ac:spMkLst>
        </pc:spChg>
        <pc:spChg chg="add del mod">
          <ac:chgData name="Tumble Family Centre" userId="3abaeb261c75192c" providerId="LiveId" clId="{236CEB9A-2E05-48AA-8119-E59B07B5F9EF}" dt="2026-09-16T14:16:17.673" v="2379"/>
          <ac:spMkLst>
            <pc:docMk/>
            <pc:sldMk cId="1431521414" sldId="262"/>
            <ac:spMk id="19" creationId="{CE5E4B72-1180-6C9B-C664-7207D0724683}"/>
          </ac:spMkLst>
        </pc:spChg>
        <pc:graphicFrameChg chg="add del">
          <ac:chgData name="Tumble Family Centre" userId="3abaeb261c75192c" providerId="LiveId" clId="{236CEB9A-2E05-48AA-8119-E59B07B5F9EF}" dt="2026-09-16T14:11:58.186" v="2341" actId="26606"/>
          <ac:graphicFrameMkLst>
            <pc:docMk/>
            <pc:sldMk cId="1431521414" sldId="262"/>
            <ac:graphicFrameMk id="5" creationId="{34DF401C-E029-C586-7C81-43AAC6AD79A7}"/>
          </ac:graphicFrameMkLst>
        </pc:graphicFrameChg>
        <pc:graphicFrameChg chg="add mod modGraphic">
          <ac:chgData name="Tumble Family Centre" userId="3abaeb261c75192c" providerId="LiveId" clId="{236CEB9A-2E05-48AA-8119-E59B07B5F9EF}" dt="2026-09-17T12:10:41.859" v="2795" actId="207"/>
          <ac:graphicFrameMkLst>
            <pc:docMk/>
            <pc:sldMk cId="1431521414" sldId="262"/>
            <ac:graphicFrameMk id="8" creationId="{53E95775-B677-F7A3-E064-F20AF58F03C4}"/>
          </ac:graphicFrameMkLst>
        </pc:graphicFrameChg>
      </pc:sldChg>
      <pc:sldChg chg="addSp modSp new del mod setBg">
        <pc:chgData name="Tumble Family Centre" userId="3abaeb261c75192c" providerId="LiveId" clId="{236CEB9A-2E05-48AA-8119-E59B07B5F9EF}" dt="2026-09-16T14:24:32.019" v="2674" actId="2696"/>
        <pc:sldMkLst>
          <pc:docMk/>
          <pc:sldMk cId="3471589996" sldId="263"/>
        </pc:sldMkLst>
        <pc:spChg chg="mod">
          <ac:chgData name="Tumble Family Centre" userId="3abaeb261c75192c" providerId="LiveId" clId="{236CEB9A-2E05-48AA-8119-E59B07B5F9EF}" dt="2026-09-16T14:14:12.321" v="2352" actId="26606"/>
          <ac:spMkLst>
            <pc:docMk/>
            <pc:sldMk cId="3471589996" sldId="263"/>
            <ac:spMk id="2" creationId="{8E6918BB-CAFB-5381-9DF8-027EE7C1B2AC}"/>
          </ac:spMkLst>
        </pc:spChg>
        <pc:spChg chg="mod">
          <ac:chgData name="Tumble Family Centre" userId="3abaeb261c75192c" providerId="LiveId" clId="{236CEB9A-2E05-48AA-8119-E59B07B5F9EF}" dt="2026-09-16T14:14:12.321" v="2352" actId="26606"/>
          <ac:spMkLst>
            <pc:docMk/>
            <pc:sldMk cId="3471589996" sldId="263"/>
            <ac:spMk id="3" creationId="{890805D5-BF39-C48D-F5FD-9E244C89EB9E}"/>
          </ac:spMkLst>
        </pc:spChg>
        <pc:spChg chg="add">
          <ac:chgData name="Tumble Family Centre" userId="3abaeb261c75192c" providerId="LiveId" clId="{236CEB9A-2E05-48AA-8119-E59B07B5F9EF}" dt="2026-09-16T14:14:12.321" v="2352" actId="26606"/>
          <ac:spMkLst>
            <pc:docMk/>
            <pc:sldMk cId="3471589996" sldId="263"/>
            <ac:spMk id="8" creationId="{6CC7D015-0DD8-420F-A568-AC4FEDC41251}"/>
          </ac:spMkLst>
        </pc:spChg>
      </pc:sldChg>
      <pc:sldChg chg="modSp new mod modAnim">
        <pc:chgData name="Tumble Family Centre" userId="3abaeb261c75192c" providerId="LiveId" clId="{236CEB9A-2E05-48AA-8119-E59B07B5F9EF}" dt="2026-09-16T13:58:21.314" v="2267" actId="207"/>
        <pc:sldMkLst>
          <pc:docMk/>
          <pc:sldMk cId="963611487" sldId="264"/>
        </pc:sldMkLst>
        <pc:spChg chg="mod">
          <ac:chgData name="Tumble Family Centre" userId="3abaeb261c75192c" providerId="LiveId" clId="{236CEB9A-2E05-48AA-8119-E59B07B5F9EF}" dt="2026-09-16T13:58:21.314" v="2267" actId="207"/>
          <ac:spMkLst>
            <pc:docMk/>
            <pc:sldMk cId="963611487" sldId="264"/>
            <ac:spMk id="2" creationId="{25E9DF36-6E83-5AA7-530B-EFEACC8953E2}"/>
          </ac:spMkLst>
        </pc:spChg>
        <pc:spChg chg="mod">
          <ac:chgData name="Tumble Family Centre" userId="3abaeb261c75192c" providerId="LiveId" clId="{236CEB9A-2E05-48AA-8119-E59B07B5F9EF}" dt="2026-09-16T13:45:43.333" v="2162"/>
          <ac:spMkLst>
            <pc:docMk/>
            <pc:sldMk cId="963611487" sldId="264"/>
            <ac:spMk id="3" creationId="{9FD3FAE4-376E-1EA6-05E6-F7ABF1616021}"/>
          </ac:spMkLst>
        </pc:spChg>
      </pc:sldChg>
      <pc:sldChg chg="modSp new mod modAnim">
        <pc:chgData name="Tumble Family Centre" userId="3abaeb261c75192c" providerId="LiveId" clId="{236CEB9A-2E05-48AA-8119-E59B07B5F9EF}" dt="2026-09-16T13:58:27.265" v="2268" actId="207"/>
        <pc:sldMkLst>
          <pc:docMk/>
          <pc:sldMk cId="4069025512" sldId="265"/>
        </pc:sldMkLst>
        <pc:spChg chg="mod">
          <ac:chgData name="Tumble Family Centre" userId="3abaeb261c75192c" providerId="LiveId" clId="{236CEB9A-2E05-48AA-8119-E59B07B5F9EF}" dt="2026-09-16T13:58:27.265" v="2268" actId="207"/>
          <ac:spMkLst>
            <pc:docMk/>
            <pc:sldMk cId="4069025512" sldId="265"/>
            <ac:spMk id="2" creationId="{CEE3A586-8FF5-608D-B239-7B303EECD2A8}"/>
          </ac:spMkLst>
        </pc:spChg>
        <pc:spChg chg="mod">
          <ac:chgData name="Tumble Family Centre" userId="3abaeb261c75192c" providerId="LiveId" clId="{236CEB9A-2E05-48AA-8119-E59B07B5F9EF}" dt="2026-09-16T13:45:43.333" v="2162"/>
          <ac:spMkLst>
            <pc:docMk/>
            <pc:sldMk cId="4069025512" sldId="265"/>
            <ac:spMk id="3" creationId="{ED6928F4-3A54-6B7D-ED08-56C33F63F6BD}"/>
          </ac:spMkLst>
        </pc:spChg>
      </pc:sldChg>
      <pc:sldChg chg="addSp delSp modSp add del mod">
        <pc:chgData name="Tumble Family Centre" userId="3abaeb261c75192c" providerId="LiveId" clId="{236CEB9A-2E05-48AA-8119-E59B07B5F9EF}" dt="2026-09-16T13:57:42.340" v="2261" actId="207"/>
        <pc:sldMkLst>
          <pc:docMk/>
          <pc:sldMk cId="0" sldId="266"/>
        </pc:sldMkLst>
        <pc:spChg chg="mod">
          <ac:chgData name="Tumble Family Centre" userId="3abaeb261c75192c" providerId="LiveId" clId="{236CEB9A-2E05-48AA-8119-E59B07B5F9EF}" dt="2026-09-16T13:50:30.033" v="2189" actId="1076"/>
          <ac:spMkLst>
            <pc:docMk/>
            <pc:sldMk cId="0" sldId="266"/>
            <ac:spMk id="2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7:42.340" v="2261" actId="207"/>
          <ac:spMkLst>
            <pc:docMk/>
            <pc:sldMk cId="0" sldId="266"/>
            <ac:spMk id="3" creationId="{00000000-0000-0000-0000-000000000000}"/>
          </ac:spMkLst>
        </pc:spChg>
        <pc:spChg chg="del">
          <ac:chgData name="Tumble Family Centre" userId="3abaeb261c75192c" providerId="LiveId" clId="{236CEB9A-2E05-48AA-8119-E59B07B5F9EF}" dt="2026-09-16T12:12:37.359" v="1114" actId="21"/>
          <ac:spMkLst>
            <pc:docMk/>
            <pc:sldMk cId="0" sldId="266"/>
            <ac:spMk id="4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47:58.855" v="2165" actId="14100"/>
          <ac:spMkLst>
            <pc:docMk/>
            <pc:sldMk cId="0" sldId="266"/>
            <ac:spMk id="5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0:25.395" v="2188" actId="1076"/>
          <ac:spMkLst>
            <pc:docMk/>
            <pc:sldMk cId="0" sldId="266"/>
            <ac:spMk id="6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0:35.018" v="2190" actId="1076"/>
          <ac:spMkLst>
            <pc:docMk/>
            <pc:sldMk cId="0" sldId="266"/>
            <ac:spMk id="7" creationId="{00000000-0000-0000-0000-000000000000}"/>
          </ac:spMkLst>
        </pc:spChg>
        <pc:spChg chg="add del mod">
          <ac:chgData name="Tumble Family Centre" userId="3abaeb261c75192c" providerId="LiveId" clId="{236CEB9A-2E05-48AA-8119-E59B07B5F9EF}" dt="2026-09-16T13:49:53.570" v="2185" actId="1076"/>
          <ac:spMkLst>
            <pc:docMk/>
            <pc:sldMk cId="0" sldId="266"/>
            <ac:spMk id="8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0:43.434" v="2191" actId="1076"/>
          <ac:spMkLst>
            <pc:docMk/>
            <pc:sldMk cId="0" sldId="266"/>
            <ac:spMk id="9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0:09.183" v="2187" actId="1076"/>
          <ac:spMkLst>
            <pc:docMk/>
            <pc:sldMk cId="0" sldId="266"/>
            <ac:spMk id="10" creationId="{00000000-0000-0000-0000-000000000000}"/>
          </ac:spMkLst>
        </pc:spChg>
        <pc:spChg chg="add del mod">
          <ac:chgData name="Tumble Family Centre" userId="3abaeb261c75192c" providerId="LiveId" clId="{236CEB9A-2E05-48AA-8119-E59B07B5F9EF}" dt="2026-09-16T13:49:37.740" v="2182" actId="14100"/>
          <ac:spMkLst>
            <pc:docMk/>
            <pc:sldMk cId="0" sldId="266"/>
            <ac:spMk id="11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0:54.016" v="2192" actId="1076"/>
          <ac:spMkLst>
            <pc:docMk/>
            <pc:sldMk cId="0" sldId="266"/>
            <ac:spMk id="12" creationId="{00000000-0000-0000-0000-000000000000}"/>
          </ac:spMkLst>
        </pc:spChg>
        <pc:spChg chg="del mod">
          <ac:chgData name="Tumble Family Centre" userId="3abaeb261c75192c" providerId="LiveId" clId="{236CEB9A-2E05-48AA-8119-E59B07B5F9EF}" dt="2026-09-16T13:03:16.906" v="1888" actId="21"/>
          <ac:spMkLst>
            <pc:docMk/>
            <pc:sldMk cId="0" sldId="266"/>
            <ac:spMk id="13" creationId="{00000000-0000-0000-0000-000000000000}"/>
          </ac:spMkLst>
        </pc:spChg>
        <pc:spChg chg="del mod">
          <ac:chgData name="Tumble Family Centre" userId="3abaeb261c75192c" providerId="LiveId" clId="{236CEB9A-2E05-48AA-8119-E59B07B5F9EF}" dt="2026-09-16T12:19:20.108" v="1165" actId="21"/>
          <ac:spMkLst>
            <pc:docMk/>
            <pc:sldMk cId="0" sldId="266"/>
            <ac:spMk id="14" creationId="{00000000-0000-0000-0000-000000000000}"/>
          </ac:spMkLst>
        </pc:spChg>
        <pc:spChg chg="add del mod">
          <ac:chgData name="Tumble Family Centre" userId="3abaeb261c75192c" providerId="LiveId" clId="{236CEB9A-2E05-48AA-8119-E59B07B5F9EF}" dt="2026-09-16T13:49:02.704" v="2175" actId="22"/>
          <ac:spMkLst>
            <pc:docMk/>
            <pc:sldMk cId="0" sldId="266"/>
            <ac:spMk id="16" creationId="{B28D196E-384B-909B-1FA3-5C1297F353F8}"/>
          </ac:spMkLst>
        </pc:spChg>
      </pc:sldChg>
      <pc:sldChg chg="addSp delSp modSp new mod setBg">
        <pc:chgData name="Tumble Family Centre" userId="3abaeb261c75192c" providerId="LiveId" clId="{236CEB9A-2E05-48AA-8119-E59B07B5F9EF}" dt="2026-09-16T14:08:43.255" v="2327" actId="14100"/>
        <pc:sldMkLst>
          <pc:docMk/>
          <pc:sldMk cId="3749619573" sldId="267"/>
        </pc:sldMkLst>
        <pc:spChg chg="mod">
          <ac:chgData name="Tumble Family Centre" userId="3abaeb261c75192c" providerId="LiveId" clId="{236CEB9A-2E05-48AA-8119-E59B07B5F9EF}" dt="2026-09-16T14:08:05.345" v="2318" actId="207"/>
          <ac:spMkLst>
            <pc:docMk/>
            <pc:sldMk cId="3749619573" sldId="267"/>
            <ac:spMk id="2" creationId="{89182EB4-D871-51A2-9B2D-5884F03292AF}"/>
          </ac:spMkLst>
        </pc:spChg>
        <pc:spChg chg="del">
          <ac:chgData name="Tumble Family Centre" userId="3abaeb261c75192c" providerId="LiveId" clId="{236CEB9A-2E05-48AA-8119-E59B07B5F9EF}" dt="2026-09-16T12:36:21.562" v="1284"/>
          <ac:spMkLst>
            <pc:docMk/>
            <pc:sldMk cId="3749619573" sldId="267"/>
            <ac:spMk id="3" creationId="{25AEF3E0-2893-E821-E53A-227A47DAC753}"/>
          </ac:spMkLst>
        </pc:spChg>
        <pc:spChg chg="add del mod">
          <ac:chgData name="Tumble Family Centre" userId="3abaeb261c75192c" providerId="LiveId" clId="{236CEB9A-2E05-48AA-8119-E59B07B5F9EF}" dt="2026-09-16T12:36:49.840" v="1288"/>
          <ac:spMkLst>
            <pc:docMk/>
            <pc:sldMk cId="3749619573" sldId="267"/>
            <ac:spMk id="5" creationId="{1459DF28-FA54-0F74-7B74-3FA7266E0262}"/>
          </ac:spMkLst>
        </pc:spChg>
        <pc:spChg chg="add del mod">
          <ac:chgData name="Tumble Family Centre" userId="3abaeb261c75192c" providerId="LiveId" clId="{236CEB9A-2E05-48AA-8119-E59B07B5F9EF}" dt="2026-09-16T12:37:51.747" v="1294"/>
          <ac:spMkLst>
            <pc:docMk/>
            <pc:sldMk cId="3749619573" sldId="267"/>
            <ac:spMk id="6" creationId="{9E29F3E9-3BBC-EC27-5FB9-D34A7F7E1E60}"/>
          </ac:spMkLst>
        </pc:spChg>
        <pc:spChg chg="add mod">
          <ac:chgData name="Tumble Family Centre" userId="3abaeb261c75192c" providerId="LiveId" clId="{236CEB9A-2E05-48AA-8119-E59B07B5F9EF}" dt="2026-09-16T14:08:43.255" v="2327" actId="14100"/>
          <ac:spMkLst>
            <pc:docMk/>
            <pc:sldMk cId="3749619573" sldId="267"/>
            <ac:spMk id="7" creationId="{69F38FF9-D7A4-6392-70CC-6B0E3414F579}"/>
          </ac:spMkLst>
        </pc:spChg>
        <pc:spChg chg="add del mod">
          <ac:chgData name="Tumble Family Centre" userId="3abaeb261c75192c" providerId="LiveId" clId="{236CEB9A-2E05-48AA-8119-E59B07B5F9EF}" dt="2026-09-16T13:24:47.262" v="2076"/>
          <ac:spMkLst>
            <pc:docMk/>
            <pc:sldMk cId="3749619573" sldId="267"/>
            <ac:spMk id="8" creationId="{E93A51A9-543A-78A9-1704-930937B9513B}"/>
          </ac:spMkLst>
        </pc:spChg>
        <pc:spChg chg="add del mod">
          <ac:chgData name="Tumble Family Centre" userId="3abaeb261c75192c" providerId="LiveId" clId="{236CEB9A-2E05-48AA-8119-E59B07B5F9EF}" dt="2026-09-16T13:25:32.486" v="2081"/>
          <ac:spMkLst>
            <pc:docMk/>
            <pc:sldMk cId="3749619573" sldId="267"/>
            <ac:spMk id="9" creationId="{52F58570-B642-E7DA-BAC8-EEC252CB0D4D}"/>
          </ac:spMkLst>
        </pc:spChg>
        <pc:spChg chg="add del mod">
          <ac:chgData name="Tumble Family Centre" userId="3abaeb261c75192c" providerId="LiveId" clId="{236CEB9A-2E05-48AA-8119-E59B07B5F9EF}" dt="2026-09-16T14:06:31.553" v="2308" actId="22"/>
          <ac:spMkLst>
            <pc:docMk/>
            <pc:sldMk cId="3749619573" sldId="267"/>
            <ac:spMk id="11" creationId="{E95E5B33-A274-E2E2-5B30-33CF969663AB}"/>
          </ac:spMkLst>
        </pc:spChg>
        <pc:spChg chg="add">
          <ac:chgData name="Tumble Family Centre" userId="3abaeb261c75192c" providerId="LiveId" clId="{236CEB9A-2E05-48AA-8119-E59B07B5F9EF}" dt="2026-09-16T14:07:26.738" v="2310" actId="26606"/>
          <ac:spMkLst>
            <pc:docMk/>
            <pc:sldMk cId="3749619573" sldId="267"/>
            <ac:spMk id="18" creationId="{D009D6D5-DAC2-4A8B-A17A-E206B9012D09}"/>
          </ac:spMkLst>
        </pc:spChg>
        <pc:picChg chg="add del mod">
          <ac:chgData name="Tumble Family Centre" userId="3abaeb261c75192c" providerId="LiveId" clId="{236CEB9A-2E05-48AA-8119-E59B07B5F9EF}" dt="2026-09-16T13:25:54.378" v="2083" actId="21"/>
          <ac:picMkLst>
            <pc:docMk/>
            <pc:sldMk cId="3749619573" sldId="267"/>
            <ac:picMk id="4" creationId="{F85ADB29-2472-99F9-FB34-E18B70023663}"/>
          </ac:picMkLst>
        </pc:picChg>
        <pc:picChg chg="add mod ord">
          <ac:chgData name="Tumble Family Centre" userId="3abaeb261c75192c" providerId="LiveId" clId="{236CEB9A-2E05-48AA-8119-E59B07B5F9EF}" dt="2026-09-16T14:07:26.738" v="2310" actId="26606"/>
          <ac:picMkLst>
            <pc:docMk/>
            <pc:sldMk cId="3749619573" sldId="267"/>
            <ac:picMk id="13" creationId="{DA99B236-E44E-780A-FFF8-C406647A1A52}"/>
          </ac:picMkLst>
        </pc:picChg>
      </pc:sldChg>
      <pc:sldChg chg="delSp modSp add del mod">
        <pc:chgData name="Tumble Family Centre" userId="3abaeb261c75192c" providerId="LiveId" clId="{236CEB9A-2E05-48AA-8119-E59B07B5F9EF}" dt="2026-09-16T17:50:18.656" v="2728" actId="2696"/>
        <pc:sldMkLst>
          <pc:docMk/>
          <pc:sldMk cId="0" sldId="268"/>
        </pc:sldMkLst>
        <pc:spChg chg="del">
          <ac:chgData name="Tumble Family Centre" userId="3abaeb261c75192c" providerId="LiveId" clId="{236CEB9A-2E05-48AA-8119-E59B07B5F9EF}" dt="2026-09-16T13:16:30.248" v="1917" actId="21"/>
          <ac:spMkLst>
            <pc:docMk/>
            <pc:sldMk cId="0" sldId="268"/>
            <ac:spMk id="2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7:54.515" v="2264" actId="20577"/>
          <ac:spMkLst>
            <pc:docMk/>
            <pc:sldMk cId="0" sldId="268"/>
            <ac:spMk id="3" creationId="{00000000-0000-0000-0000-000000000000}"/>
          </ac:spMkLst>
        </pc:spChg>
        <pc:spChg chg="del">
          <ac:chgData name="Tumble Family Centre" userId="3abaeb261c75192c" providerId="LiveId" clId="{236CEB9A-2E05-48AA-8119-E59B07B5F9EF}" dt="2026-09-16T13:15:30.028" v="1904" actId="21"/>
          <ac:spMkLst>
            <pc:docMk/>
            <pc:sldMk cId="0" sldId="268"/>
            <ac:spMk id="4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1:14.108" v="2193" actId="14100"/>
          <ac:spMkLst>
            <pc:docMk/>
            <pc:sldMk cId="0" sldId="268"/>
            <ac:spMk id="5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1:30.254" v="2196" actId="1076"/>
          <ac:spMkLst>
            <pc:docMk/>
            <pc:sldMk cId="0" sldId="268"/>
            <ac:spMk id="6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1:20.551" v="2194" actId="14100"/>
          <ac:spMkLst>
            <pc:docMk/>
            <pc:sldMk cId="0" sldId="268"/>
            <ac:spMk id="7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1:34.700" v="2197" actId="1076"/>
          <ac:spMkLst>
            <pc:docMk/>
            <pc:sldMk cId="0" sldId="268"/>
            <ac:spMk id="8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1:40.378" v="2199" actId="1076"/>
          <ac:spMkLst>
            <pc:docMk/>
            <pc:sldMk cId="0" sldId="268"/>
            <ac:spMk id="9" creationId="{00000000-0000-0000-0000-000000000000}"/>
          </ac:spMkLst>
        </pc:spChg>
        <pc:spChg chg="mod">
          <ac:chgData name="Tumble Family Centre" userId="3abaeb261c75192c" providerId="LiveId" clId="{236CEB9A-2E05-48AA-8119-E59B07B5F9EF}" dt="2026-09-16T13:51:47.785" v="2200" actId="1076"/>
          <ac:spMkLst>
            <pc:docMk/>
            <pc:sldMk cId="0" sldId="268"/>
            <ac:spMk id="10" creationId="{00000000-0000-0000-0000-000000000000}"/>
          </ac:spMkLst>
        </pc:spChg>
        <pc:spChg chg="del mod">
          <ac:chgData name="Tumble Family Centre" userId="3abaeb261c75192c" providerId="LiveId" clId="{236CEB9A-2E05-48AA-8119-E59B07B5F9EF}" dt="2026-09-16T13:16:34.850" v="1918" actId="21"/>
          <ac:spMkLst>
            <pc:docMk/>
            <pc:sldMk cId="0" sldId="268"/>
            <ac:spMk id="11" creationId="{00000000-0000-0000-0000-000000000000}"/>
          </ac:spMkLst>
        </pc:spChg>
        <pc:spChg chg="del">
          <ac:chgData name="Tumble Family Centre" userId="3abaeb261c75192c" providerId="LiveId" clId="{236CEB9A-2E05-48AA-8119-E59B07B5F9EF}" dt="2026-09-16T13:16:43.790" v="1919" actId="21"/>
          <ac:spMkLst>
            <pc:docMk/>
            <pc:sldMk cId="0" sldId="268"/>
            <ac:spMk id="12" creationId="{00000000-0000-0000-0000-000000000000}"/>
          </ac:spMkLst>
        </pc:spChg>
      </pc:sldChg>
      <pc:sldChg chg="addSp delSp modSp new mod">
        <pc:chgData name="Tumble Family Centre" userId="3abaeb261c75192c" providerId="LiveId" clId="{236CEB9A-2E05-48AA-8119-E59B07B5F9EF}" dt="2026-09-17T12:26:21.006" v="2838" actId="1076"/>
        <pc:sldMkLst>
          <pc:docMk/>
          <pc:sldMk cId="3831082090" sldId="269"/>
        </pc:sldMkLst>
        <pc:spChg chg="mod">
          <ac:chgData name="Tumble Family Centre" userId="3abaeb261c75192c" providerId="LiveId" clId="{236CEB9A-2E05-48AA-8119-E59B07B5F9EF}" dt="2026-09-16T13:59:37.834" v="2276" actId="404"/>
          <ac:spMkLst>
            <pc:docMk/>
            <pc:sldMk cId="3831082090" sldId="269"/>
            <ac:spMk id="2" creationId="{BB2F8DA2-5E23-1CC0-1457-71A0D00C9B0B}"/>
          </ac:spMkLst>
        </pc:spChg>
        <pc:spChg chg="add mod">
          <ac:chgData name="Tumble Family Centre" userId="3abaeb261c75192c" providerId="LiveId" clId="{236CEB9A-2E05-48AA-8119-E59B07B5F9EF}" dt="2026-09-17T12:26:21.006" v="2838" actId="1076"/>
          <ac:spMkLst>
            <pc:docMk/>
            <pc:sldMk cId="3831082090" sldId="269"/>
            <ac:spMk id="3" creationId="{E2D5C451-D717-EB15-EE87-BD4BEDD6DB22}"/>
          </ac:spMkLst>
        </pc:spChg>
        <pc:spChg chg="del">
          <ac:chgData name="Tumble Family Centre" userId="3abaeb261c75192c" providerId="LiveId" clId="{236CEB9A-2E05-48AA-8119-E59B07B5F9EF}" dt="2026-09-16T13:25:49.613" v="2082"/>
          <ac:spMkLst>
            <pc:docMk/>
            <pc:sldMk cId="3831082090" sldId="269"/>
            <ac:spMk id="3" creationId="{E453D804-9F10-E359-DBE6-8222C2DB0D3B}"/>
          </ac:spMkLst>
        </pc:spChg>
        <pc:picChg chg="add mod">
          <ac:chgData name="Tumble Family Centre" userId="3abaeb261c75192c" providerId="LiveId" clId="{236CEB9A-2E05-48AA-8119-E59B07B5F9EF}" dt="2026-09-16T13:37:25.979" v="2146" actId="1076"/>
          <ac:picMkLst>
            <pc:docMk/>
            <pc:sldMk cId="3831082090" sldId="269"/>
            <ac:picMk id="4" creationId="{3903E077-4123-D864-3456-73B1A37EB0F9}"/>
          </ac:picMkLst>
        </pc:picChg>
        <pc:picChg chg="add mod">
          <ac:chgData name="Tumble Family Centre" userId="3abaeb261c75192c" providerId="LiveId" clId="{236CEB9A-2E05-48AA-8119-E59B07B5F9EF}" dt="2026-09-16T13:37:35.723" v="2148" actId="14100"/>
          <ac:picMkLst>
            <pc:docMk/>
            <pc:sldMk cId="3831082090" sldId="269"/>
            <ac:picMk id="5" creationId="{F4A455A3-213F-81F6-C845-5CA394099D54}"/>
          </ac:picMkLst>
        </pc:picChg>
      </pc:sldChg>
      <pc:sldChg chg="modSp add mod">
        <pc:chgData name="Tumble Family Centre" userId="3abaeb261c75192c" providerId="LiveId" clId="{236CEB9A-2E05-48AA-8119-E59B07B5F9EF}" dt="2026-09-16T14:27:18.156" v="2689" actId="20577"/>
        <pc:sldMkLst>
          <pc:docMk/>
          <pc:sldMk cId="153429463" sldId="270"/>
        </pc:sldMkLst>
        <pc:spChg chg="mod">
          <ac:chgData name="Tumble Family Centre" userId="3abaeb261c75192c" providerId="LiveId" clId="{236CEB9A-2E05-48AA-8119-E59B07B5F9EF}" dt="2026-09-16T14:27:18.156" v="2689" actId="20577"/>
          <ac:spMkLst>
            <pc:docMk/>
            <pc:sldMk cId="153429463" sldId="270"/>
            <ac:spMk id="2" creationId="{C9A49884-AC41-19CC-00F8-10E4DEA9B926}"/>
          </ac:spMkLst>
        </pc:spChg>
        <pc:graphicFrameChg chg="mod modGraphic">
          <ac:chgData name="Tumble Family Centre" userId="3abaeb261c75192c" providerId="LiveId" clId="{236CEB9A-2E05-48AA-8119-E59B07B5F9EF}" dt="2026-09-16T14:24:23.405" v="2673" actId="403"/>
          <ac:graphicFrameMkLst>
            <pc:docMk/>
            <pc:sldMk cId="153429463" sldId="270"/>
            <ac:graphicFrameMk id="8" creationId="{E872665D-F11D-CE39-736F-F024806821B9}"/>
          </ac:graphicFrameMkLst>
        </pc:graphicFrameChg>
      </pc:sldChg>
      <pc:sldChg chg="addSp delSp modSp new mod">
        <pc:chgData name="Tumble Family Centre" userId="3abaeb261c75192c" providerId="LiveId" clId="{236CEB9A-2E05-48AA-8119-E59B07B5F9EF}" dt="2026-09-17T12:24:58.199" v="2823" actId="404"/>
        <pc:sldMkLst>
          <pc:docMk/>
          <pc:sldMk cId="3432152598" sldId="271"/>
        </pc:sldMkLst>
        <pc:spChg chg="mod">
          <ac:chgData name="Tumble Family Centre" userId="3abaeb261c75192c" providerId="LiveId" clId="{236CEB9A-2E05-48AA-8119-E59B07B5F9EF}" dt="2026-09-17T12:24:58.199" v="2823" actId="404"/>
          <ac:spMkLst>
            <pc:docMk/>
            <pc:sldMk cId="3432152598" sldId="271"/>
            <ac:spMk id="2" creationId="{CEE1856E-8BD1-4C2B-CD9F-528D2A9E85D1}"/>
          </ac:spMkLst>
        </pc:spChg>
        <pc:spChg chg="add del mod">
          <ac:chgData name="Tumble Family Centre" userId="3abaeb261c75192c" providerId="LiveId" clId="{236CEB9A-2E05-48AA-8119-E59B07B5F9EF}" dt="2026-09-17T12:23:04.460" v="2799"/>
          <ac:spMkLst>
            <pc:docMk/>
            <pc:sldMk cId="3432152598" sldId="271"/>
            <ac:spMk id="3" creationId="{E7002EE4-A344-9F23-913D-BDE498AEFD34}"/>
          </ac:spMkLst>
        </pc:spChg>
        <pc:spChg chg="add mod">
          <ac:chgData name="Tumble Family Centre" userId="3abaeb261c75192c" providerId="LiveId" clId="{236CEB9A-2E05-48AA-8119-E59B07B5F9EF}" dt="2026-09-17T12:24:39.010" v="2812" actId="20577"/>
          <ac:spMkLst>
            <pc:docMk/>
            <pc:sldMk cId="3432152598" sldId="271"/>
            <ac:spMk id="5" creationId="{76077D62-54B5-6A98-CEBA-CCEB86C6759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6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6">
        <a:shade val="80000"/>
      </a:schemeClr>
      <a:schemeClr val="accent6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6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6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6">
        <a:tint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6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3">
  <dgm:title val=""/>
  <dgm:desc val=""/>
  <dgm:catLst>
    <dgm:cat type="accent6" pri="11300"/>
  </dgm:catLst>
  <dgm:styleLbl name="node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6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6">
        <a:shade val="80000"/>
      </a:schemeClr>
      <a:schemeClr val="accent6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6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6">
        <a:shade val="80000"/>
      </a:schemeClr>
      <a:schemeClr val="accent6">
        <a:tint val="7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/>
    <dgm:txEffectClrLst/>
  </dgm:styleLbl>
  <dgm:styleLbl name="lnNode1">
    <dgm:fillClrLst>
      <a:schemeClr val="accent6">
        <a:shade val="80000"/>
      </a:schemeClr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6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6">
        <a:tint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6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6">
        <a:shade val="90000"/>
      </a:schemeClr>
      <a:schemeClr val="accent6">
        <a:tint val="70000"/>
      </a:schemeClr>
    </dgm:fillClrLst>
    <dgm:linClrLst>
      <a:schemeClr val="accent6">
        <a:shade val="90000"/>
      </a:schemeClr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9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8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shade val="80000"/>
      </a:schemeClr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2AB4F5-DCB2-4864-BD26-9BAD677EDC7D}" type="doc">
      <dgm:prSet loTypeId="urn:microsoft.com/office/officeart/2008/layout/LinedList" loCatId="list" qsTypeId="urn:microsoft.com/office/officeart/2005/8/quickstyle/simple1#94" qsCatId="simple" csTypeId="urn:microsoft.com/office/officeart/2005/8/colors/accent6_3" csCatId="accent6" phldr="1"/>
      <dgm:spPr/>
      <dgm:t>
        <a:bodyPr/>
        <a:lstStyle/>
        <a:p>
          <a:endParaRPr lang="en-US"/>
        </a:p>
      </dgm:t>
    </dgm:pt>
    <dgm:pt modelId="{A0892ECF-E42C-4FC3-9672-2911000AFC04}">
      <dgm:prSet/>
      <dgm:spPr/>
      <dgm:t>
        <a:bodyPr/>
        <a:lstStyle/>
        <a:p>
          <a:r>
            <a:rPr lang="en-GB" b="1"/>
            <a:t>D</a:t>
          </a:r>
          <a:r>
            <a:rPr lang="en-GB"/>
            <a:t> – Check for danger</a:t>
          </a:r>
          <a:endParaRPr lang="en-US"/>
        </a:p>
      </dgm:t>
    </dgm:pt>
    <dgm:pt modelId="{56DE20DF-B148-4AAB-8FB0-AF0F21C673A0}" type="parTrans" cxnId="{740CEEEC-858D-496B-851A-87854167A0BF}">
      <dgm:prSet/>
      <dgm:spPr/>
      <dgm:t>
        <a:bodyPr/>
        <a:lstStyle/>
        <a:p>
          <a:endParaRPr lang="en-US"/>
        </a:p>
      </dgm:t>
    </dgm:pt>
    <dgm:pt modelId="{29291DC0-5F0F-41B2-B84D-904E4CE182DF}" type="sibTrans" cxnId="{740CEEEC-858D-496B-851A-87854167A0BF}">
      <dgm:prSet/>
      <dgm:spPr/>
      <dgm:t>
        <a:bodyPr/>
        <a:lstStyle/>
        <a:p>
          <a:endParaRPr lang="en-US"/>
        </a:p>
      </dgm:t>
    </dgm:pt>
    <dgm:pt modelId="{5F4B6DAB-A35B-40EF-A87F-4FB0C0F4AF32}">
      <dgm:prSet/>
      <dgm:spPr/>
      <dgm:t>
        <a:bodyPr/>
        <a:lstStyle/>
        <a:p>
          <a:r>
            <a:rPr lang="en-GB" b="1"/>
            <a:t>R</a:t>
          </a:r>
          <a:r>
            <a:rPr lang="en-GB"/>
            <a:t> - Check for response</a:t>
          </a:r>
          <a:endParaRPr lang="en-US"/>
        </a:p>
      </dgm:t>
    </dgm:pt>
    <dgm:pt modelId="{605D4E19-44D7-4D42-98F2-75E3364B9A98}" type="parTrans" cxnId="{8EA374A1-B9B5-4CB6-965C-CAD65A0E52D6}">
      <dgm:prSet/>
      <dgm:spPr/>
      <dgm:t>
        <a:bodyPr/>
        <a:lstStyle/>
        <a:p>
          <a:endParaRPr lang="en-US"/>
        </a:p>
      </dgm:t>
    </dgm:pt>
    <dgm:pt modelId="{4EE85891-80AE-42AC-B6C0-75D83D8A2531}" type="sibTrans" cxnId="{8EA374A1-B9B5-4CB6-965C-CAD65A0E52D6}">
      <dgm:prSet/>
      <dgm:spPr/>
      <dgm:t>
        <a:bodyPr/>
        <a:lstStyle/>
        <a:p>
          <a:endParaRPr lang="en-US"/>
        </a:p>
      </dgm:t>
    </dgm:pt>
    <dgm:pt modelId="{B7798B56-DCC5-4BEC-8CF2-EE1AD3FF213F}">
      <dgm:prSet/>
      <dgm:spPr/>
      <dgm:t>
        <a:bodyPr/>
        <a:lstStyle/>
        <a:p>
          <a:r>
            <a:rPr lang="en-GB" b="1"/>
            <a:t>A</a:t>
          </a:r>
          <a:r>
            <a:rPr lang="en-GB"/>
            <a:t> – Open airway</a:t>
          </a:r>
          <a:endParaRPr lang="en-US"/>
        </a:p>
      </dgm:t>
    </dgm:pt>
    <dgm:pt modelId="{E9DE4420-4E5C-4D71-B3EE-4637C3993918}" type="parTrans" cxnId="{035A971E-1E70-4A81-AD21-FBB89F326CF8}">
      <dgm:prSet/>
      <dgm:spPr/>
      <dgm:t>
        <a:bodyPr/>
        <a:lstStyle/>
        <a:p>
          <a:endParaRPr lang="en-US"/>
        </a:p>
      </dgm:t>
    </dgm:pt>
    <dgm:pt modelId="{6017F364-FED1-40EE-9FB4-DBA00447EA21}" type="sibTrans" cxnId="{035A971E-1E70-4A81-AD21-FBB89F326CF8}">
      <dgm:prSet/>
      <dgm:spPr/>
      <dgm:t>
        <a:bodyPr/>
        <a:lstStyle/>
        <a:p>
          <a:endParaRPr lang="en-US"/>
        </a:p>
      </dgm:t>
    </dgm:pt>
    <dgm:pt modelId="{716A02CA-046E-43EF-AE1D-7D05F5E6D503}">
      <dgm:prSet/>
      <dgm:spPr/>
      <dgm:t>
        <a:bodyPr/>
        <a:lstStyle/>
        <a:p>
          <a:r>
            <a:rPr lang="en-GB" b="1" dirty="0"/>
            <a:t>B</a:t>
          </a:r>
          <a:r>
            <a:rPr lang="en-GB" dirty="0"/>
            <a:t> – Check for normal breathing</a:t>
          </a:r>
          <a:endParaRPr lang="en-US" dirty="0"/>
        </a:p>
      </dgm:t>
    </dgm:pt>
    <dgm:pt modelId="{7E2CB1F5-42C6-487B-A3B8-3D3ACF03DD0F}" type="parTrans" cxnId="{F8860476-4C18-4EC1-912D-9090F67BDCA9}">
      <dgm:prSet/>
      <dgm:spPr/>
      <dgm:t>
        <a:bodyPr/>
        <a:lstStyle/>
        <a:p>
          <a:endParaRPr lang="en-US"/>
        </a:p>
      </dgm:t>
    </dgm:pt>
    <dgm:pt modelId="{F89FF94B-BC39-4EDE-84BA-BA274A33E80F}" type="sibTrans" cxnId="{F8860476-4C18-4EC1-912D-9090F67BDCA9}">
      <dgm:prSet/>
      <dgm:spPr/>
      <dgm:t>
        <a:bodyPr/>
        <a:lstStyle/>
        <a:p>
          <a:endParaRPr lang="en-US"/>
        </a:p>
      </dgm:t>
    </dgm:pt>
    <dgm:pt modelId="{90AFCEBE-3C9F-4FE2-84FA-DE12E2492D0C}">
      <dgm:prSet/>
      <dgm:spPr/>
      <dgm:t>
        <a:bodyPr/>
        <a:lstStyle/>
        <a:p>
          <a:r>
            <a:rPr lang="en-GB" b="1"/>
            <a:t>C</a:t>
          </a:r>
          <a:r>
            <a:rPr lang="en-GB"/>
            <a:t> – Perform CPR</a:t>
          </a:r>
          <a:endParaRPr lang="en-US"/>
        </a:p>
      </dgm:t>
    </dgm:pt>
    <dgm:pt modelId="{EF687EA0-26F7-42EA-A50E-57EE2B050BA5}" type="parTrans" cxnId="{D4C911EE-6D2A-4011-9E0B-8B84AD20C195}">
      <dgm:prSet/>
      <dgm:spPr/>
      <dgm:t>
        <a:bodyPr/>
        <a:lstStyle/>
        <a:p>
          <a:endParaRPr lang="en-US"/>
        </a:p>
      </dgm:t>
    </dgm:pt>
    <dgm:pt modelId="{7D4728FD-0BF0-4A5A-A134-358BFBD36DDB}" type="sibTrans" cxnId="{D4C911EE-6D2A-4011-9E0B-8B84AD20C195}">
      <dgm:prSet/>
      <dgm:spPr/>
      <dgm:t>
        <a:bodyPr/>
        <a:lstStyle/>
        <a:p>
          <a:endParaRPr lang="en-US"/>
        </a:p>
      </dgm:t>
    </dgm:pt>
    <dgm:pt modelId="{C30FB2EE-5377-41EC-88EF-66723B01933B}">
      <dgm:prSet/>
      <dgm:spPr/>
      <dgm:t>
        <a:bodyPr/>
        <a:lstStyle/>
        <a:p>
          <a:pPr algn="ctr"/>
          <a:r>
            <a:rPr lang="en-US" b="1" dirty="0">
              <a:solidFill>
                <a:srgbClr val="FF0000"/>
              </a:solidFill>
            </a:rPr>
            <a:t>Send for help</a:t>
          </a:r>
        </a:p>
      </dgm:t>
    </dgm:pt>
    <dgm:pt modelId="{EEE965F3-1EDA-489B-BEC6-A7DE4F479959}" type="parTrans" cxnId="{5115AA12-CE82-44AC-B201-1633EBFB10C9}">
      <dgm:prSet/>
      <dgm:spPr/>
      <dgm:t>
        <a:bodyPr/>
        <a:lstStyle/>
        <a:p>
          <a:endParaRPr lang="en-GB"/>
        </a:p>
      </dgm:t>
    </dgm:pt>
    <dgm:pt modelId="{001B423F-101B-440D-9522-ACF8ACA1EEA4}" type="sibTrans" cxnId="{5115AA12-CE82-44AC-B201-1633EBFB10C9}">
      <dgm:prSet/>
      <dgm:spPr/>
      <dgm:t>
        <a:bodyPr/>
        <a:lstStyle/>
        <a:p>
          <a:endParaRPr lang="en-GB"/>
        </a:p>
      </dgm:t>
    </dgm:pt>
    <dgm:pt modelId="{9A116A31-E7BB-4E81-9A23-FFAB42EFBC88}" type="pres">
      <dgm:prSet presAssocID="{512AB4F5-DCB2-4864-BD26-9BAD677EDC7D}" presName="vert0" presStyleCnt="0">
        <dgm:presLayoutVars>
          <dgm:dir/>
          <dgm:animOne val="branch"/>
          <dgm:animLvl val="lvl"/>
        </dgm:presLayoutVars>
      </dgm:prSet>
      <dgm:spPr/>
    </dgm:pt>
    <dgm:pt modelId="{65F4EF19-1EA8-4C5F-9093-05D628FAB09E}" type="pres">
      <dgm:prSet presAssocID="{A0892ECF-E42C-4FC3-9672-2911000AFC04}" presName="thickLine" presStyleLbl="alignNode1" presStyleIdx="0" presStyleCnt="6"/>
      <dgm:spPr/>
    </dgm:pt>
    <dgm:pt modelId="{090AC434-D044-436A-9DB3-74AB667AE4F6}" type="pres">
      <dgm:prSet presAssocID="{A0892ECF-E42C-4FC3-9672-2911000AFC04}" presName="horz1" presStyleCnt="0"/>
      <dgm:spPr/>
    </dgm:pt>
    <dgm:pt modelId="{99447923-E98C-466D-B31A-B369D958DFCF}" type="pres">
      <dgm:prSet presAssocID="{A0892ECF-E42C-4FC3-9672-2911000AFC04}" presName="tx1" presStyleLbl="revTx" presStyleIdx="0" presStyleCnt="6"/>
      <dgm:spPr/>
    </dgm:pt>
    <dgm:pt modelId="{7A611B80-14C0-466A-B85E-43C2FBC44908}" type="pres">
      <dgm:prSet presAssocID="{A0892ECF-E42C-4FC3-9672-2911000AFC04}" presName="vert1" presStyleCnt="0"/>
      <dgm:spPr/>
    </dgm:pt>
    <dgm:pt modelId="{0D29E741-C200-444E-8005-53C264534B49}" type="pres">
      <dgm:prSet presAssocID="{5F4B6DAB-A35B-40EF-A87F-4FB0C0F4AF32}" presName="thickLine" presStyleLbl="alignNode1" presStyleIdx="1" presStyleCnt="6"/>
      <dgm:spPr/>
    </dgm:pt>
    <dgm:pt modelId="{8DBB31B2-8AB3-4B78-A75B-4A7A076164F3}" type="pres">
      <dgm:prSet presAssocID="{5F4B6DAB-A35B-40EF-A87F-4FB0C0F4AF32}" presName="horz1" presStyleCnt="0"/>
      <dgm:spPr/>
    </dgm:pt>
    <dgm:pt modelId="{C4788276-EEA0-4EFC-B53A-24D4DA8DDD65}" type="pres">
      <dgm:prSet presAssocID="{5F4B6DAB-A35B-40EF-A87F-4FB0C0F4AF32}" presName="tx1" presStyleLbl="revTx" presStyleIdx="1" presStyleCnt="6"/>
      <dgm:spPr/>
    </dgm:pt>
    <dgm:pt modelId="{ECE97CF8-65CE-4F4B-92BE-DCEFC80030B8}" type="pres">
      <dgm:prSet presAssocID="{5F4B6DAB-A35B-40EF-A87F-4FB0C0F4AF32}" presName="vert1" presStyleCnt="0"/>
      <dgm:spPr/>
    </dgm:pt>
    <dgm:pt modelId="{C161A0D8-F085-4E55-B78C-9E2AAACB342B}" type="pres">
      <dgm:prSet presAssocID="{B7798B56-DCC5-4BEC-8CF2-EE1AD3FF213F}" presName="thickLine" presStyleLbl="alignNode1" presStyleIdx="2" presStyleCnt="6"/>
      <dgm:spPr/>
    </dgm:pt>
    <dgm:pt modelId="{1A4E9C14-0C39-4B5D-ADDC-0F3DF7587074}" type="pres">
      <dgm:prSet presAssocID="{B7798B56-DCC5-4BEC-8CF2-EE1AD3FF213F}" presName="horz1" presStyleCnt="0"/>
      <dgm:spPr/>
    </dgm:pt>
    <dgm:pt modelId="{EE4283BC-35B6-4645-8FB1-7EE85DDB24CF}" type="pres">
      <dgm:prSet presAssocID="{B7798B56-DCC5-4BEC-8CF2-EE1AD3FF213F}" presName="tx1" presStyleLbl="revTx" presStyleIdx="2" presStyleCnt="6"/>
      <dgm:spPr/>
    </dgm:pt>
    <dgm:pt modelId="{F74FF761-1B9F-4298-BC49-F2D9F443B339}" type="pres">
      <dgm:prSet presAssocID="{B7798B56-DCC5-4BEC-8CF2-EE1AD3FF213F}" presName="vert1" presStyleCnt="0"/>
      <dgm:spPr/>
    </dgm:pt>
    <dgm:pt modelId="{AC4D99E6-84E2-44BB-9C20-5CA0BB4323E1}" type="pres">
      <dgm:prSet presAssocID="{716A02CA-046E-43EF-AE1D-7D05F5E6D503}" presName="thickLine" presStyleLbl="alignNode1" presStyleIdx="3" presStyleCnt="6"/>
      <dgm:spPr/>
    </dgm:pt>
    <dgm:pt modelId="{53A74296-2908-476C-9E63-FE425A8160FE}" type="pres">
      <dgm:prSet presAssocID="{716A02CA-046E-43EF-AE1D-7D05F5E6D503}" presName="horz1" presStyleCnt="0"/>
      <dgm:spPr/>
    </dgm:pt>
    <dgm:pt modelId="{91C45DE1-4E01-4D86-983C-CAFAB61C4533}" type="pres">
      <dgm:prSet presAssocID="{716A02CA-046E-43EF-AE1D-7D05F5E6D503}" presName="tx1" presStyleLbl="revTx" presStyleIdx="3" presStyleCnt="6"/>
      <dgm:spPr/>
    </dgm:pt>
    <dgm:pt modelId="{476A3B2A-E1EA-4012-81DB-0E2ECD91660C}" type="pres">
      <dgm:prSet presAssocID="{716A02CA-046E-43EF-AE1D-7D05F5E6D503}" presName="vert1" presStyleCnt="0"/>
      <dgm:spPr/>
    </dgm:pt>
    <dgm:pt modelId="{389DA338-3E07-490D-97B5-64E82AC4C9EF}" type="pres">
      <dgm:prSet presAssocID="{C30FB2EE-5377-41EC-88EF-66723B01933B}" presName="thickLine" presStyleLbl="alignNode1" presStyleIdx="4" presStyleCnt="6"/>
      <dgm:spPr/>
    </dgm:pt>
    <dgm:pt modelId="{AED39E7A-53B5-4FAA-BE19-DFB6791A533B}" type="pres">
      <dgm:prSet presAssocID="{C30FB2EE-5377-41EC-88EF-66723B01933B}" presName="horz1" presStyleCnt="0"/>
      <dgm:spPr/>
    </dgm:pt>
    <dgm:pt modelId="{09E4DC18-A37C-4D85-8A75-D192250B383B}" type="pres">
      <dgm:prSet presAssocID="{C30FB2EE-5377-41EC-88EF-66723B01933B}" presName="tx1" presStyleLbl="revTx" presStyleIdx="4" presStyleCnt="6"/>
      <dgm:spPr/>
    </dgm:pt>
    <dgm:pt modelId="{D9735A8C-EA15-4F4F-8509-7C7CC994733F}" type="pres">
      <dgm:prSet presAssocID="{C30FB2EE-5377-41EC-88EF-66723B01933B}" presName="vert1" presStyleCnt="0"/>
      <dgm:spPr/>
    </dgm:pt>
    <dgm:pt modelId="{0B9B49AC-BF11-484C-AF46-E06D934EBB01}" type="pres">
      <dgm:prSet presAssocID="{90AFCEBE-3C9F-4FE2-84FA-DE12E2492D0C}" presName="thickLine" presStyleLbl="alignNode1" presStyleIdx="5" presStyleCnt="6"/>
      <dgm:spPr/>
    </dgm:pt>
    <dgm:pt modelId="{4ECD8616-A08F-4302-BAF9-3DF9C3AD4548}" type="pres">
      <dgm:prSet presAssocID="{90AFCEBE-3C9F-4FE2-84FA-DE12E2492D0C}" presName="horz1" presStyleCnt="0"/>
      <dgm:spPr/>
    </dgm:pt>
    <dgm:pt modelId="{8F4F290D-D55C-4B93-A2B9-BA60EA01F0B3}" type="pres">
      <dgm:prSet presAssocID="{90AFCEBE-3C9F-4FE2-84FA-DE12E2492D0C}" presName="tx1" presStyleLbl="revTx" presStyleIdx="5" presStyleCnt="6"/>
      <dgm:spPr/>
    </dgm:pt>
    <dgm:pt modelId="{21E80D29-1FEB-4742-A49D-C23D4815D3E4}" type="pres">
      <dgm:prSet presAssocID="{90AFCEBE-3C9F-4FE2-84FA-DE12E2492D0C}" presName="vert1" presStyleCnt="0"/>
      <dgm:spPr/>
    </dgm:pt>
  </dgm:ptLst>
  <dgm:cxnLst>
    <dgm:cxn modelId="{475FCA06-C6C5-4046-B98D-7CC66EF23ADE}" type="presOf" srcId="{5F4B6DAB-A35B-40EF-A87F-4FB0C0F4AF32}" destId="{C4788276-EEA0-4EFC-B53A-24D4DA8DDD65}" srcOrd="0" destOrd="0" presId="urn:microsoft.com/office/officeart/2008/layout/LinedList"/>
    <dgm:cxn modelId="{5115AA12-CE82-44AC-B201-1633EBFB10C9}" srcId="{512AB4F5-DCB2-4864-BD26-9BAD677EDC7D}" destId="{C30FB2EE-5377-41EC-88EF-66723B01933B}" srcOrd="4" destOrd="0" parTransId="{EEE965F3-1EDA-489B-BEC6-A7DE4F479959}" sibTransId="{001B423F-101B-440D-9522-ACF8ACA1EEA4}"/>
    <dgm:cxn modelId="{035A971E-1E70-4A81-AD21-FBB89F326CF8}" srcId="{512AB4F5-DCB2-4864-BD26-9BAD677EDC7D}" destId="{B7798B56-DCC5-4BEC-8CF2-EE1AD3FF213F}" srcOrd="2" destOrd="0" parTransId="{E9DE4420-4E5C-4D71-B3EE-4637C3993918}" sibTransId="{6017F364-FED1-40EE-9FB4-DBA00447EA21}"/>
    <dgm:cxn modelId="{01636F37-6D16-4BD0-AF85-E600DF9CE6F7}" type="presOf" srcId="{716A02CA-046E-43EF-AE1D-7D05F5E6D503}" destId="{91C45DE1-4E01-4D86-983C-CAFAB61C4533}" srcOrd="0" destOrd="0" presId="urn:microsoft.com/office/officeart/2008/layout/LinedList"/>
    <dgm:cxn modelId="{B1A87664-0244-4D5A-9FC1-0AF55032AE36}" type="presOf" srcId="{512AB4F5-DCB2-4864-BD26-9BAD677EDC7D}" destId="{9A116A31-E7BB-4E81-9A23-FFAB42EFBC88}" srcOrd="0" destOrd="0" presId="urn:microsoft.com/office/officeart/2008/layout/LinedList"/>
    <dgm:cxn modelId="{F8860476-4C18-4EC1-912D-9090F67BDCA9}" srcId="{512AB4F5-DCB2-4864-BD26-9BAD677EDC7D}" destId="{716A02CA-046E-43EF-AE1D-7D05F5E6D503}" srcOrd="3" destOrd="0" parTransId="{7E2CB1F5-42C6-487B-A3B8-3D3ACF03DD0F}" sibTransId="{F89FF94B-BC39-4EDE-84BA-BA274A33E80F}"/>
    <dgm:cxn modelId="{B213FE87-04B9-476E-95B5-9A466587E3B7}" type="presOf" srcId="{B7798B56-DCC5-4BEC-8CF2-EE1AD3FF213F}" destId="{EE4283BC-35B6-4645-8FB1-7EE85DDB24CF}" srcOrd="0" destOrd="0" presId="urn:microsoft.com/office/officeart/2008/layout/LinedList"/>
    <dgm:cxn modelId="{8EA374A1-B9B5-4CB6-965C-CAD65A0E52D6}" srcId="{512AB4F5-DCB2-4864-BD26-9BAD677EDC7D}" destId="{5F4B6DAB-A35B-40EF-A87F-4FB0C0F4AF32}" srcOrd="1" destOrd="0" parTransId="{605D4E19-44D7-4D42-98F2-75E3364B9A98}" sibTransId="{4EE85891-80AE-42AC-B6C0-75D83D8A2531}"/>
    <dgm:cxn modelId="{97B5B7A3-BFAD-4AB4-BC89-245031CE70F2}" type="presOf" srcId="{A0892ECF-E42C-4FC3-9672-2911000AFC04}" destId="{99447923-E98C-466D-B31A-B369D958DFCF}" srcOrd="0" destOrd="0" presId="urn:microsoft.com/office/officeart/2008/layout/LinedList"/>
    <dgm:cxn modelId="{B1909CBF-6001-45BA-A25C-792E6274CCAA}" type="presOf" srcId="{90AFCEBE-3C9F-4FE2-84FA-DE12E2492D0C}" destId="{8F4F290D-D55C-4B93-A2B9-BA60EA01F0B3}" srcOrd="0" destOrd="0" presId="urn:microsoft.com/office/officeart/2008/layout/LinedList"/>
    <dgm:cxn modelId="{740CEEEC-858D-496B-851A-87854167A0BF}" srcId="{512AB4F5-DCB2-4864-BD26-9BAD677EDC7D}" destId="{A0892ECF-E42C-4FC3-9672-2911000AFC04}" srcOrd="0" destOrd="0" parTransId="{56DE20DF-B148-4AAB-8FB0-AF0F21C673A0}" sibTransId="{29291DC0-5F0F-41B2-B84D-904E4CE182DF}"/>
    <dgm:cxn modelId="{D4C911EE-6D2A-4011-9E0B-8B84AD20C195}" srcId="{512AB4F5-DCB2-4864-BD26-9BAD677EDC7D}" destId="{90AFCEBE-3C9F-4FE2-84FA-DE12E2492D0C}" srcOrd="5" destOrd="0" parTransId="{EF687EA0-26F7-42EA-A50E-57EE2B050BA5}" sibTransId="{7D4728FD-0BF0-4A5A-A134-358BFBD36DDB}"/>
    <dgm:cxn modelId="{69D2F3F7-E61E-493F-954F-D7BF50097398}" type="presOf" srcId="{C30FB2EE-5377-41EC-88EF-66723B01933B}" destId="{09E4DC18-A37C-4D85-8A75-D192250B383B}" srcOrd="0" destOrd="0" presId="urn:microsoft.com/office/officeart/2008/layout/LinedList"/>
    <dgm:cxn modelId="{8F5358E2-00E1-4B71-AF61-C8F67C8DE861}" type="presParOf" srcId="{9A116A31-E7BB-4E81-9A23-FFAB42EFBC88}" destId="{65F4EF19-1EA8-4C5F-9093-05D628FAB09E}" srcOrd="0" destOrd="0" presId="urn:microsoft.com/office/officeart/2008/layout/LinedList"/>
    <dgm:cxn modelId="{3CCAE2E4-0055-4D73-B36A-26EB1CDDB9DC}" type="presParOf" srcId="{9A116A31-E7BB-4E81-9A23-FFAB42EFBC88}" destId="{090AC434-D044-436A-9DB3-74AB667AE4F6}" srcOrd="1" destOrd="0" presId="urn:microsoft.com/office/officeart/2008/layout/LinedList"/>
    <dgm:cxn modelId="{CEA5D1EE-27AA-460C-80FD-D296064BF39F}" type="presParOf" srcId="{090AC434-D044-436A-9DB3-74AB667AE4F6}" destId="{99447923-E98C-466D-B31A-B369D958DFCF}" srcOrd="0" destOrd="0" presId="urn:microsoft.com/office/officeart/2008/layout/LinedList"/>
    <dgm:cxn modelId="{F5FC41CA-62D0-48C8-9017-F3CAE46E9215}" type="presParOf" srcId="{090AC434-D044-436A-9DB3-74AB667AE4F6}" destId="{7A611B80-14C0-466A-B85E-43C2FBC44908}" srcOrd="1" destOrd="0" presId="urn:microsoft.com/office/officeart/2008/layout/LinedList"/>
    <dgm:cxn modelId="{9CD4CCB1-61A1-4F29-AD18-412F77F11BCD}" type="presParOf" srcId="{9A116A31-E7BB-4E81-9A23-FFAB42EFBC88}" destId="{0D29E741-C200-444E-8005-53C264534B49}" srcOrd="2" destOrd="0" presId="urn:microsoft.com/office/officeart/2008/layout/LinedList"/>
    <dgm:cxn modelId="{4842B5F3-D6F9-4EFC-9DEA-D7899224C8AB}" type="presParOf" srcId="{9A116A31-E7BB-4E81-9A23-FFAB42EFBC88}" destId="{8DBB31B2-8AB3-4B78-A75B-4A7A076164F3}" srcOrd="3" destOrd="0" presId="urn:microsoft.com/office/officeart/2008/layout/LinedList"/>
    <dgm:cxn modelId="{070C30D0-979D-4925-AE3D-3E6070A90859}" type="presParOf" srcId="{8DBB31B2-8AB3-4B78-A75B-4A7A076164F3}" destId="{C4788276-EEA0-4EFC-B53A-24D4DA8DDD65}" srcOrd="0" destOrd="0" presId="urn:microsoft.com/office/officeart/2008/layout/LinedList"/>
    <dgm:cxn modelId="{992CB3F9-230E-4C37-9B5E-3119ED7F2D9C}" type="presParOf" srcId="{8DBB31B2-8AB3-4B78-A75B-4A7A076164F3}" destId="{ECE97CF8-65CE-4F4B-92BE-DCEFC80030B8}" srcOrd="1" destOrd="0" presId="urn:microsoft.com/office/officeart/2008/layout/LinedList"/>
    <dgm:cxn modelId="{52FFE051-1DD9-4EBA-A5F4-401DE137C41A}" type="presParOf" srcId="{9A116A31-E7BB-4E81-9A23-FFAB42EFBC88}" destId="{C161A0D8-F085-4E55-B78C-9E2AAACB342B}" srcOrd="4" destOrd="0" presId="urn:microsoft.com/office/officeart/2008/layout/LinedList"/>
    <dgm:cxn modelId="{F3DBD5E8-C4DC-4991-AB72-1CBFCF1BB24C}" type="presParOf" srcId="{9A116A31-E7BB-4E81-9A23-FFAB42EFBC88}" destId="{1A4E9C14-0C39-4B5D-ADDC-0F3DF7587074}" srcOrd="5" destOrd="0" presId="urn:microsoft.com/office/officeart/2008/layout/LinedList"/>
    <dgm:cxn modelId="{16AA1AB5-73F7-4A07-BA5A-0874438BB0C5}" type="presParOf" srcId="{1A4E9C14-0C39-4B5D-ADDC-0F3DF7587074}" destId="{EE4283BC-35B6-4645-8FB1-7EE85DDB24CF}" srcOrd="0" destOrd="0" presId="urn:microsoft.com/office/officeart/2008/layout/LinedList"/>
    <dgm:cxn modelId="{F2188017-A45E-485D-BD3B-428FC3D0D3B4}" type="presParOf" srcId="{1A4E9C14-0C39-4B5D-ADDC-0F3DF7587074}" destId="{F74FF761-1B9F-4298-BC49-F2D9F443B339}" srcOrd="1" destOrd="0" presId="urn:microsoft.com/office/officeart/2008/layout/LinedList"/>
    <dgm:cxn modelId="{241CBB66-3298-48AF-B55F-0297E801A358}" type="presParOf" srcId="{9A116A31-E7BB-4E81-9A23-FFAB42EFBC88}" destId="{AC4D99E6-84E2-44BB-9C20-5CA0BB4323E1}" srcOrd="6" destOrd="0" presId="urn:microsoft.com/office/officeart/2008/layout/LinedList"/>
    <dgm:cxn modelId="{B7309E35-A3FD-4444-B403-C674627C0253}" type="presParOf" srcId="{9A116A31-E7BB-4E81-9A23-FFAB42EFBC88}" destId="{53A74296-2908-476C-9E63-FE425A8160FE}" srcOrd="7" destOrd="0" presId="urn:microsoft.com/office/officeart/2008/layout/LinedList"/>
    <dgm:cxn modelId="{BFDB8CCE-979C-43E4-B930-F58F98F5BBC2}" type="presParOf" srcId="{53A74296-2908-476C-9E63-FE425A8160FE}" destId="{91C45DE1-4E01-4D86-983C-CAFAB61C4533}" srcOrd="0" destOrd="0" presId="urn:microsoft.com/office/officeart/2008/layout/LinedList"/>
    <dgm:cxn modelId="{419C91DA-A64E-4FE7-A0B9-613C1597EFE0}" type="presParOf" srcId="{53A74296-2908-476C-9E63-FE425A8160FE}" destId="{476A3B2A-E1EA-4012-81DB-0E2ECD91660C}" srcOrd="1" destOrd="0" presId="urn:microsoft.com/office/officeart/2008/layout/LinedList"/>
    <dgm:cxn modelId="{362FC8C8-6B83-47A0-A557-902CE9DCA87E}" type="presParOf" srcId="{9A116A31-E7BB-4E81-9A23-FFAB42EFBC88}" destId="{389DA338-3E07-490D-97B5-64E82AC4C9EF}" srcOrd="8" destOrd="0" presId="urn:microsoft.com/office/officeart/2008/layout/LinedList"/>
    <dgm:cxn modelId="{D670F15B-99AD-46B2-917E-5004E0583FB4}" type="presParOf" srcId="{9A116A31-E7BB-4E81-9A23-FFAB42EFBC88}" destId="{AED39E7A-53B5-4FAA-BE19-DFB6791A533B}" srcOrd="9" destOrd="0" presId="urn:microsoft.com/office/officeart/2008/layout/LinedList"/>
    <dgm:cxn modelId="{26AB1342-2444-4D86-9433-EF3D05E5E246}" type="presParOf" srcId="{AED39E7A-53B5-4FAA-BE19-DFB6791A533B}" destId="{09E4DC18-A37C-4D85-8A75-D192250B383B}" srcOrd="0" destOrd="0" presId="urn:microsoft.com/office/officeart/2008/layout/LinedList"/>
    <dgm:cxn modelId="{5A71D494-7126-4532-AB0D-331141043DEF}" type="presParOf" srcId="{AED39E7A-53B5-4FAA-BE19-DFB6791A533B}" destId="{D9735A8C-EA15-4F4F-8509-7C7CC994733F}" srcOrd="1" destOrd="0" presId="urn:microsoft.com/office/officeart/2008/layout/LinedList"/>
    <dgm:cxn modelId="{430964CA-54A1-4217-9EB8-E04BE9C9166C}" type="presParOf" srcId="{9A116A31-E7BB-4E81-9A23-FFAB42EFBC88}" destId="{0B9B49AC-BF11-484C-AF46-E06D934EBB01}" srcOrd="10" destOrd="0" presId="urn:microsoft.com/office/officeart/2008/layout/LinedList"/>
    <dgm:cxn modelId="{3A878A8B-439E-4B93-B6BA-587ECBCB0895}" type="presParOf" srcId="{9A116A31-E7BB-4E81-9A23-FFAB42EFBC88}" destId="{4ECD8616-A08F-4302-BAF9-3DF9C3AD4548}" srcOrd="11" destOrd="0" presId="urn:microsoft.com/office/officeart/2008/layout/LinedList"/>
    <dgm:cxn modelId="{A848F674-FBD9-49D3-9677-2CE37DA03711}" type="presParOf" srcId="{4ECD8616-A08F-4302-BAF9-3DF9C3AD4548}" destId="{8F4F290D-D55C-4B93-A2B9-BA60EA01F0B3}" srcOrd="0" destOrd="0" presId="urn:microsoft.com/office/officeart/2008/layout/LinedList"/>
    <dgm:cxn modelId="{8764F48D-9DDF-4FC0-97E4-F896812E3C1B}" type="presParOf" srcId="{4ECD8616-A08F-4302-BAF9-3DF9C3AD4548}" destId="{21E80D29-1FEB-4742-A49D-C23D4815D3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2AB4F5-DCB2-4864-BD26-9BAD677EDC7D}" type="doc">
      <dgm:prSet loTypeId="urn:microsoft.com/office/officeart/2008/layout/LinedList" loCatId="list" qsTypeId="urn:microsoft.com/office/officeart/2005/8/quickstyle/simple1#94" qsCatId="simple" csTypeId="urn:microsoft.com/office/officeart/2005/8/colors/accent6_3" csCatId="accent6" phldr="1"/>
      <dgm:spPr/>
      <dgm:t>
        <a:bodyPr/>
        <a:lstStyle/>
        <a:p>
          <a:endParaRPr lang="en-US"/>
        </a:p>
      </dgm:t>
    </dgm:pt>
    <dgm:pt modelId="{A0892ECF-E42C-4FC3-9672-2911000AFC04}">
      <dgm:prSet custT="1"/>
      <dgm:spPr/>
      <dgm:t>
        <a:bodyPr/>
        <a:lstStyle/>
        <a:p>
          <a:r>
            <a:rPr lang="en-GB" sz="2800" b="1" dirty="0"/>
            <a:t>Check for response</a:t>
          </a:r>
        </a:p>
        <a:p>
          <a:r>
            <a:rPr lang="en-US" sz="2400" dirty="0"/>
            <a:t>Shout – shake – pinch</a:t>
          </a:r>
        </a:p>
      </dgm:t>
    </dgm:pt>
    <dgm:pt modelId="{56DE20DF-B148-4AAB-8FB0-AF0F21C673A0}" type="parTrans" cxnId="{740CEEEC-858D-496B-851A-87854167A0BF}">
      <dgm:prSet/>
      <dgm:spPr/>
      <dgm:t>
        <a:bodyPr/>
        <a:lstStyle/>
        <a:p>
          <a:endParaRPr lang="en-US"/>
        </a:p>
      </dgm:t>
    </dgm:pt>
    <dgm:pt modelId="{29291DC0-5F0F-41B2-B84D-904E4CE182DF}" type="sibTrans" cxnId="{740CEEEC-858D-496B-851A-87854167A0BF}">
      <dgm:prSet/>
      <dgm:spPr/>
      <dgm:t>
        <a:bodyPr/>
        <a:lstStyle/>
        <a:p>
          <a:endParaRPr lang="en-US"/>
        </a:p>
      </dgm:t>
    </dgm:pt>
    <dgm:pt modelId="{5F4B6DAB-A35B-40EF-A87F-4FB0C0F4AF32}">
      <dgm:prSet custT="1"/>
      <dgm:spPr/>
      <dgm:t>
        <a:bodyPr/>
        <a:lstStyle/>
        <a:p>
          <a:r>
            <a:rPr lang="en-US" sz="2800" b="1" dirty="0"/>
            <a:t>10 Second breathing check</a:t>
          </a:r>
        </a:p>
        <a:p>
          <a:r>
            <a:rPr lang="en-US" sz="2400" dirty="0"/>
            <a:t>Look – listen - feel</a:t>
          </a:r>
        </a:p>
      </dgm:t>
    </dgm:pt>
    <dgm:pt modelId="{605D4E19-44D7-4D42-98F2-75E3364B9A98}" type="parTrans" cxnId="{8EA374A1-B9B5-4CB6-965C-CAD65A0E52D6}">
      <dgm:prSet/>
      <dgm:spPr/>
      <dgm:t>
        <a:bodyPr/>
        <a:lstStyle/>
        <a:p>
          <a:endParaRPr lang="en-US"/>
        </a:p>
      </dgm:t>
    </dgm:pt>
    <dgm:pt modelId="{4EE85891-80AE-42AC-B6C0-75D83D8A2531}" type="sibTrans" cxnId="{8EA374A1-B9B5-4CB6-965C-CAD65A0E52D6}">
      <dgm:prSet/>
      <dgm:spPr/>
      <dgm:t>
        <a:bodyPr/>
        <a:lstStyle/>
        <a:p>
          <a:endParaRPr lang="en-US"/>
        </a:p>
      </dgm:t>
    </dgm:pt>
    <dgm:pt modelId="{B7798B56-DCC5-4BEC-8CF2-EE1AD3FF213F}">
      <dgm:prSet custT="1"/>
      <dgm:spPr/>
      <dgm:t>
        <a:bodyPr/>
        <a:lstStyle/>
        <a:p>
          <a:r>
            <a:rPr lang="en-GB" sz="2800" b="1" dirty="0"/>
            <a:t>Start CPR</a:t>
          </a:r>
        </a:p>
        <a:p>
          <a:r>
            <a:rPr lang="en-GB" sz="2400" dirty="0"/>
            <a:t>Use heel of hand – depth of 1/3 of chest – rate of 100-120 per minute </a:t>
          </a:r>
          <a:endParaRPr lang="en-US" sz="2400" b="0" dirty="0"/>
        </a:p>
      </dgm:t>
    </dgm:pt>
    <dgm:pt modelId="{E9DE4420-4E5C-4D71-B3EE-4637C3993918}" type="parTrans" cxnId="{035A971E-1E70-4A81-AD21-FBB89F326CF8}">
      <dgm:prSet/>
      <dgm:spPr/>
      <dgm:t>
        <a:bodyPr/>
        <a:lstStyle/>
        <a:p>
          <a:endParaRPr lang="en-US"/>
        </a:p>
      </dgm:t>
    </dgm:pt>
    <dgm:pt modelId="{6017F364-FED1-40EE-9FB4-DBA00447EA21}" type="sibTrans" cxnId="{035A971E-1E70-4A81-AD21-FBB89F326CF8}">
      <dgm:prSet/>
      <dgm:spPr/>
      <dgm:t>
        <a:bodyPr/>
        <a:lstStyle/>
        <a:p>
          <a:endParaRPr lang="en-US"/>
        </a:p>
      </dgm:t>
    </dgm:pt>
    <dgm:pt modelId="{D362CA52-4CEC-4F86-858D-9A056DACE949}">
      <dgm:prSet custT="1"/>
      <dgm:spPr/>
      <dgm:t>
        <a:bodyPr/>
        <a:lstStyle/>
        <a:p>
          <a:r>
            <a:rPr lang="en-US" sz="2800" b="1" dirty="0"/>
            <a:t>Send for help</a:t>
          </a:r>
        </a:p>
        <a:p>
          <a:r>
            <a:rPr lang="en-US" sz="2400" dirty="0"/>
            <a:t>Call 999 – locate AED</a:t>
          </a:r>
        </a:p>
      </dgm:t>
    </dgm:pt>
    <dgm:pt modelId="{7D8C1E97-46E2-40C7-86FB-6C1AF9E66531}" type="parTrans" cxnId="{8B964B25-B293-401D-9CAA-2AF44B1D8381}">
      <dgm:prSet/>
      <dgm:spPr/>
      <dgm:t>
        <a:bodyPr/>
        <a:lstStyle/>
        <a:p>
          <a:endParaRPr lang="en-GB"/>
        </a:p>
      </dgm:t>
    </dgm:pt>
    <dgm:pt modelId="{BABA1E41-F4CA-4F61-B63D-C68A6ADCE43C}" type="sibTrans" cxnId="{8B964B25-B293-401D-9CAA-2AF44B1D8381}">
      <dgm:prSet/>
      <dgm:spPr/>
      <dgm:t>
        <a:bodyPr/>
        <a:lstStyle/>
        <a:p>
          <a:endParaRPr lang="en-GB"/>
        </a:p>
      </dgm:t>
    </dgm:pt>
    <dgm:pt modelId="{E2575F13-ED06-4174-B6FF-657D3096D7DB}">
      <dgm:prSet custT="1"/>
      <dgm:spPr/>
      <dgm:t>
        <a:bodyPr/>
        <a:lstStyle/>
        <a:p>
          <a:r>
            <a:rPr lang="en-US" sz="2800" b="1" dirty="0"/>
            <a:t>Open airway</a:t>
          </a:r>
        </a:p>
        <a:p>
          <a:r>
            <a:rPr lang="en-US" sz="2400" dirty="0"/>
            <a:t>Head tilt – visual check</a:t>
          </a:r>
        </a:p>
      </dgm:t>
    </dgm:pt>
    <dgm:pt modelId="{9A146A37-37FD-4C74-8954-695A03E80608}" type="parTrans" cxnId="{860E736F-7D50-4F71-BC9E-7643B74875CB}">
      <dgm:prSet/>
      <dgm:spPr/>
      <dgm:t>
        <a:bodyPr/>
        <a:lstStyle/>
        <a:p>
          <a:endParaRPr lang="en-GB"/>
        </a:p>
      </dgm:t>
    </dgm:pt>
    <dgm:pt modelId="{DF555C70-BA9E-4DF7-8EEC-9E002C094417}" type="sibTrans" cxnId="{860E736F-7D50-4F71-BC9E-7643B74875CB}">
      <dgm:prSet/>
      <dgm:spPr/>
      <dgm:t>
        <a:bodyPr/>
        <a:lstStyle/>
        <a:p>
          <a:endParaRPr lang="en-GB"/>
        </a:p>
      </dgm:t>
    </dgm:pt>
    <dgm:pt modelId="{9A116A31-E7BB-4E81-9A23-FFAB42EFBC88}" type="pres">
      <dgm:prSet presAssocID="{512AB4F5-DCB2-4864-BD26-9BAD677EDC7D}" presName="vert0" presStyleCnt="0">
        <dgm:presLayoutVars>
          <dgm:dir/>
          <dgm:animOne val="branch"/>
          <dgm:animLvl val="lvl"/>
        </dgm:presLayoutVars>
      </dgm:prSet>
      <dgm:spPr/>
    </dgm:pt>
    <dgm:pt modelId="{65F4EF19-1EA8-4C5F-9093-05D628FAB09E}" type="pres">
      <dgm:prSet presAssocID="{A0892ECF-E42C-4FC3-9672-2911000AFC04}" presName="thickLine" presStyleLbl="alignNode1" presStyleIdx="0" presStyleCnt="5"/>
      <dgm:spPr/>
    </dgm:pt>
    <dgm:pt modelId="{090AC434-D044-436A-9DB3-74AB667AE4F6}" type="pres">
      <dgm:prSet presAssocID="{A0892ECF-E42C-4FC3-9672-2911000AFC04}" presName="horz1" presStyleCnt="0"/>
      <dgm:spPr/>
    </dgm:pt>
    <dgm:pt modelId="{99447923-E98C-466D-B31A-B369D958DFCF}" type="pres">
      <dgm:prSet presAssocID="{A0892ECF-E42C-4FC3-9672-2911000AFC04}" presName="tx1" presStyleLbl="revTx" presStyleIdx="0" presStyleCnt="5"/>
      <dgm:spPr/>
    </dgm:pt>
    <dgm:pt modelId="{7A611B80-14C0-466A-B85E-43C2FBC44908}" type="pres">
      <dgm:prSet presAssocID="{A0892ECF-E42C-4FC3-9672-2911000AFC04}" presName="vert1" presStyleCnt="0"/>
      <dgm:spPr/>
    </dgm:pt>
    <dgm:pt modelId="{95C8671B-D4D7-4E3C-A0B2-78AAFFFAE417}" type="pres">
      <dgm:prSet presAssocID="{E2575F13-ED06-4174-B6FF-657D3096D7DB}" presName="thickLine" presStyleLbl="alignNode1" presStyleIdx="1" presStyleCnt="5"/>
      <dgm:spPr/>
    </dgm:pt>
    <dgm:pt modelId="{7E10B4B4-14A8-4149-A89A-281197F0BEE0}" type="pres">
      <dgm:prSet presAssocID="{E2575F13-ED06-4174-B6FF-657D3096D7DB}" presName="horz1" presStyleCnt="0"/>
      <dgm:spPr/>
    </dgm:pt>
    <dgm:pt modelId="{0DF84A38-DFD0-47CB-A4B8-975B4C735129}" type="pres">
      <dgm:prSet presAssocID="{E2575F13-ED06-4174-B6FF-657D3096D7DB}" presName="tx1" presStyleLbl="revTx" presStyleIdx="1" presStyleCnt="5"/>
      <dgm:spPr/>
    </dgm:pt>
    <dgm:pt modelId="{3A5BB881-145F-4734-9BD8-90A188CD3FB7}" type="pres">
      <dgm:prSet presAssocID="{E2575F13-ED06-4174-B6FF-657D3096D7DB}" presName="vert1" presStyleCnt="0"/>
      <dgm:spPr/>
    </dgm:pt>
    <dgm:pt modelId="{0D29E741-C200-444E-8005-53C264534B49}" type="pres">
      <dgm:prSet presAssocID="{5F4B6DAB-A35B-40EF-A87F-4FB0C0F4AF32}" presName="thickLine" presStyleLbl="alignNode1" presStyleIdx="2" presStyleCnt="5"/>
      <dgm:spPr/>
    </dgm:pt>
    <dgm:pt modelId="{8DBB31B2-8AB3-4B78-A75B-4A7A076164F3}" type="pres">
      <dgm:prSet presAssocID="{5F4B6DAB-A35B-40EF-A87F-4FB0C0F4AF32}" presName="horz1" presStyleCnt="0"/>
      <dgm:spPr/>
    </dgm:pt>
    <dgm:pt modelId="{C4788276-EEA0-4EFC-B53A-24D4DA8DDD65}" type="pres">
      <dgm:prSet presAssocID="{5F4B6DAB-A35B-40EF-A87F-4FB0C0F4AF32}" presName="tx1" presStyleLbl="revTx" presStyleIdx="2" presStyleCnt="5"/>
      <dgm:spPr/>
    </dgm:pt>
    <dgm:pt modelId="{ECE97CF8-65CE-4F4B-92BE-DCEFC80030B8}" type="pres">
      <dgm:prSet presAssocID="{5F4B6DAB-A35B-40EF-A87F-4FB0C0F4AF32}" presName="vert1" presStyleCnt="0"/>
      <dgm:spPr/>
    </dgm:pt>
    <dgm:pt modelId="{C05E0548-58CB-4F29-B3E5-746CF2EFB033}" type="pres">
      <dgm:prSet presAssocID="{D362CA52-4CEC-4F86-858D-9A056DACE949}" presName="thickLine" presStyleLbl="alignNode1" presStyleIdx="3" presStyleCnt="5"/>
      <dgm:spPr/>
    </dgm:pt>
    <dgm:pt modelId="{1359FCB5-CFA7-4455-BA39-C7F3628CFACA}" type="pres">
      <dgm:prSet presAssocID="{D362CA52-4CEC-4F86-858D-9A056DACE949}" presName="horz1" presStyleCnt="0"/>
      <dgm:spPr/>
    </dgm:pt>
    <dgm:pt modelId="{51732200-7CA6-4F58-8895-D1C6942DD126}" type="pres">
      <dgm:prSet presAssocID="{D362CA52-4CEC-4F86-858D-9A056DACE949}" presName="tx1" presStyleLbl="revTx" presStyleIdx="3" presStyleCnt="5"/>
      <dgm:spPr/>
    </dgm:pt>
    <dgm:pt modelId="{651594EC-1C2F-4E33-9079-4CA936A79B5B}" type="pres">
      <dgm:prSet presAssocID="{D362CA52-4CEC-4F86-858D-9A056DACE949}" presName="vert1" presStyleCnt="0"/>
      <dgm:spPr/>
    </dgm:pt>
    <dgm:pt modelId="{C161A0D8-F085-4E55-B78C-9E2AAACB342B}" type="pres">
      <dgm:prSet presAssocID="{B7798B56-DCC5-4BEC-8CF2-EE1AD3FF213F}" presName="thickLine" presStyleLbl="alignNode1" presStyleIdx="4" presStyleCnt="5"/>
      <dgm:spPr/>
    </dgm:pt>
    <dgm:pt modelId="{1A4E9C14-0C39-4B5D-ADDC-0F3DF7587074}" type="pres">
      <dgm:prSet presAssocID="{B7798B56-DCC5-4BEC-8CF2-EE1AD3FF213F}" presName="horz1" presStyleCnt="0"/>
      <dgm:spPr/>
    </dgm:pt>
    <dgm:pt modelId="{EE4283BC-35B6-4645-8FB1-7EE85DDB24CF}" type="pres">
      <dgm:prSet presAssocID="{B7798B56-DCC5-4BEC-8CF2-EE1AD3FF213F}" presName="tx1" presStyleLbl="revTx" presStyleIdx="4" presStyleCnt="5"/>
      <dgm:spPr/>
    </dgm:pt>
    <dgm:pt modelId="{F74FF761-1B9F-4298-BC49-F2D9F443B339}" type="pres">
      <dgm:prSet presAssocID="{B7798B56-DCC5-4BEC-8CF2-EE1AD3FF213F}" presName="vert1" presStyleCnt="0"/>
      <dgm:spPr/>
    </dgm:pt>
  </dgm:ptLst>
  <dgm:cxnLst>
    <dgm:cxn modelId="{475FCA06-C6C5-4046-B98D-7CC66EF23ADE}" type="presOf" srcId="{5F4B6DAB-A35B-40EF-A87F-4FB0C0F4AF32}" destId="{C4788276-EEA0-4EFC-B53A-24D4DA8DDD65}" srcOrd="0" destOrd="0" presId="urn:microsoft.com/office/officeart/2008/layout/LinedList"/>
    <dgm:cxn modelId="{035A971E-1E70-4A81-AD21-FBB89F326CF8}" srcId="{512AB4F5-DCB2-4864-BD26-9BAD677EDC7D}" destId="{B7798B56-DCC5-4BEC-8CF2-EE1AD3FF213F}" srcOrd="4" destOrd="0" parTransId="{E9DE4420-4E5C-4D71-B3EE-4637C3993918}" sibTransId="{6017F364-FED1-40EE-9FB4-DBA00447EA21}"/>
    <dgm:cxn modelId="{8B964B25-B293-401D-9CAA-2AF44B1D8381}" srcId="{512AB4F5-DCB2-4864-BD26-9BAD677EDC7D}" destId="{D362CA52-4CEC-4F86-858D-9A056DACE949}" srcOrd="3" destOrd="0" parTransId="{7D8C1E97-46E2-40C7-86FB-6C1AF9E66531}" sibTransId="{BABA1E41-F4CA-4F61-B63D-C68A6ADCE43C}"/>
    <dgm:cxn modelId="{B1A87664-0244-4D5A-9FC1-0AF55032AE36}" type="presOf" srcId="{512AB4F5-DCB2-4864-BD26-9BAD677EDC7D}" destId="{9A116A31-E7BB-4E81-9A23-FFAB42EFBC88}" srcOrd="0" destOrd="0" presId="urn:microsoft.com/office/officeart/2008/layout/LinedList"/>
    <dgm:cxn modelId="{860E736F-7D50-4F71-BC9E-7643B74875CB}" srcId="{512AB4F5-DCB2-4864-BD26-9BAD677EDC7D}" destId="{E2575F13-ED06-4174-B6FF-657D3096D7DB}" srcOrd="1" destOrd="0" parTransId="{9A146A37-37FD-4C74-8954-695A03E80608}" sibTransId="{DF555C70-BA9E-4DF7-8EEC-9E002C094417}"/>
    <dgm:cxn modelId="{B213FE87-04B9-476E-95B5-9A466587E3B7}" type="presOf" srcId="{B7798B56-DCC5-4BEC-8CF2-EE1AD3FF213F}" destId="{EE4283BC-35B6-4645-8FB1-7EE85DDB24CF}" srcOrd="0" destOrd="0" presId="urn:microsoft.com/office/officeart/2008/layout/LinedList"/>
    <dgm:cxn modelId="{8EA374A1-B9B5-4CB6-965C-CAD65A0E52D6}" srcId="{512AB4F5-DCB2-4864-BD26-9BAD677EDC7D}" destId="{5F4B6DAB-A35B-40EF-A87F-4FB0C0F4AF32}" srcOrd="2" destOrd="0" parTransId="{605D4E19-44D7-4D42-98F2-75E3364B9A98}" sibTransId="{4EE85891-80AE-42AC-B6C0-75D83D8A2531}"/>
    <dgm:cxn modelId="{97B5B7A3-BFAD-4AB4-BC89-245031CE70F2}" type="presOf" srcId="{A0892ECF-E42C-4FC3-9672-2911000AFC04}" destId="{99447923-E98C-466D-B31A-B369D958DFCF}" srcOrd="0" destOrd="0" presId="urn:microsoft.com/office/officeart/2008/layout/LinedList"/>
    <dgm:cxn modelId="{236919A4-7152-4D9A-87D3-83C4AC20FA2A}" type="presOf" srcId="{E2575F13-ED06-4174-B6FF-657D3096D7DB}" destId="{0DF84A38-DFD0-47CB-A4B8-975B4C735129}" srcOrd="0" destOrd="0" presId="urn:microsoft.com/office/officeart/2008/layout/LinedList"/>
    <dgm:cxn modelId="{DF94BAB1-29EA-49AF-92CA-A4AF02DEECC9}" type="presOf" srcId="{D362CA52-4CEC-4F86-858D-9A056DACE949}" destId="{51732200-7CA6-4F58-8895-D1C6942DD126}" srcOrd="0" destOrd="0" presId="urn:microsoft.com/office/officeart/2008/layout/LinedList"/>
    <dgm:cxn modelId="{740CEEEC-858D-496B-851A-87854167A0BF}" srcId="{512AB4F5-DCB2-4864-BD26-9BAD677EDC7D}" destId="{A0892ECF-E42C-4FC3-9672-2911000AFC04}" srcOrd="0" destOrd="0" parTransId="{56DE20DF-B148-4AAB-8FB0-AF0F21C673A0}" sibTransId="{29291DC0-5F0F-41B2-B84D-904E4CE182DF}"/>
    <dgm:cxn modelId="{8F5358E2-00E1-4B71-AF61-C8F67C8DE861}" type="presParOf" srcId="{9A116A31-E7BB-4E81-9A23-FFAB42EFBC88}" destId="{65F4EF19-1EA8-4C5F-9093-05D628FAB09E}" srcOrd="0" destOrd="0" presId="urn:microsoft.com/office/officeart/2008/layout/LinedList"/>
    <dgm:cxn modelId="{3CCAE2E4-0055-4D73-B36A-26EB1CDDB9DC}" type="presParOf" srcId="{9A116A31-E7BB-4E81-9A23-FFAB42EFBC88}" destId="{090AC434-D044-436A-9DB3-74AB667AE4F6}" srcOrd="1" destOrd="0" presId="urn:microsoft.com/office/officeart/2008/layout/LinedList"/>
    <dgm:cxn modelId="{CEA5D1EE-27AA-460C-80FD-D296064BF39F}" type="presParOf" srcId="{090AC434-D044-436A-9DB3-74AB667AE4F6}" destId="{99447923-E98C-466D-B31A-B369D958DFCF}" srcOrd="0" destOrd="0" presId="urn:microsoft.com/office/officeart/2008/layout/LinedList"/>
    <dgm:cxn modelId="{F5FC41CA-62D0-48C8-9017-F3CAE46E9215}" type="presParOf" srcId="{090AC434-D044-436A-9DB3-74AB667AE4F6}" destId="{7A611B80-14C0-466A-B85E-43C2FBC44908}" srcOrd="1" destOrd="0" presId="urn:microsoft.com/office/officeart/2008/layout/LinedList"/>
    <dgm:cxn modelId="{3983CB56-54AF-4695-8F19-F639C1A0A2CB}" type="presParOf" srcId="{9A116A31-E7BB-4E81-9A23-FFAB42EFBC88}" destId="{95C8671B-D4D7-4E3C-A0B2-78AAFFFAE417}" srcOrd="2" destOrd="0" presId="urn:microsoft.com/office/officeart/2008/layout/LinedList"/>
    <dgm:cxn modelId="{68D6E590-397F-4D51-9FA3-B2F5603458B8}" type="presParOf" srcId="{9A116A31-E7BB-4E81-9A23-FFAB42EFBC88}" destId="{7E10B4B4-14A8-4149-A89A-281197F0BEE0}" srcOrd="3" destOrd="0" presId="urn:microsoft.com/office/officeart/2008/layout/LinedList"/>
    <dgm:cxn modelId="{BA0EC4F4-0693-4E4E-A787-83DAC4C60C5E}" type="presParOf" srcId="{7E10B4B4-14A8-4149-A89A-281197F0BEE0}" destId="{0DF84A38-DFD0-47CB-A4B8-975B4C735129}" srcOrd="0" destOrd="0" presId="urn:microsoft.com/office/officeart/2008/layout/LinedList"/>
    <dgm:cxn modelId="{CA9272FC-D2E1-401A-9FF3-29E3ED4E6007}" type="presParOf" srcId="{7E10B4B4-14A8-4149-A89A-281197F0BEE0}" destId="{3A5BB881-145F-4734-9BD8-90A188CD3FB7}" srcOrd="1" destOrd="0" presId="urn:microsoft.com/office/officeart/2008/layout/LinedList"/>
    <dgm:cxn modelId="{9CD4CCB1-61A1-4F29-AD18-412F77F11BCD}" type="presParOf" srcId="{9A116A31-E7BB-4E81-9A23-FFAB42EFBC88}" destId="{0D29E741-C200-444E-8005-53C264534B49}" srcOrd="4" destOrd="0" presId="urn:microsoft.com/office/officeart/2008/layout/LinedList"/>
    <dgm:cxn modelId="{4842B5F3-D6F9-4EFC-9DEA-D7899224C8AB}" type="presParOf" srcId="{9A116A31-E7BB-4E81-9A23-FFAB42EFBC88}" destId="{8DBB31B2-8AB3-4B78-A75B-4A7A076164F3}" srcOrd="5" destOrd="0" presId="urn:microsoft.com/office/officeart/2008/layout/LinedList"/>
    <dgm:cxn modelId="{070C30D0-979D-4925-AE3D-3E6070A90859}" type="presParOf" srcId="{8DBB31B2-8AB3-4B78-A75B-4A7A076164F3}" destId="{C4788276-EEA0-4EFC-B53A-24D4DA8DDD65}" srcOrd="0" destOrd="0" presId="urn:microsoft.com/office/officeart/2008/layout/LinedList"/>
    <dgm:cxn modelId="{992CB3F9-230E-4C37-9B5E-3119ED7F2D9C}" type="presParOf" srcId="{8DBB31B2-8AB3-4B78-A75B-4A7A076164F3}" destId="{ECE97CF8-65CE-4F4B-92BE-DCEFC80030B8}" srcOrd="1" destOrd="0" presId="urn:microsoft.com/office/officeart/2008/layout/LinedList"/>
    <dgm:cxn modelId="{FCF866D0-8E2D-4C75-B2EC-97884DD7BA26}" type="presParOf" srcId="{9A116A31-E7BB-4E81-9A23-FFAB42EFBC88}" destId="{C05E0548-58CB-4F29-B3E5-746CF2EFB033}" srcOrd="6" destOrd="0" presId="urn:microsoft.com/office/officeart/2008/layout/LinedList"/>
    <dgm:cxn modelId="{78BB05E2-A35E-4AA4-8693-31E9735CB09C}" type="presParOf" srcId="{9A116A31-E7BB-4E81-9A23-FFAB42EFBC88}" destId="{1359FCB5-CFA7-4455-BA39-C7F3628CFACA}" srcOrd="7" destOrd="0" presId="urn:microsoft.com/office/officeart/2008/layout/LinedList"/>
    <dgm:cxn modelId="{35082825-DA1F-4714-A7F5-87358AB47266}" type="presParOf" srcId="{1359FCB5-CFA7-4455-BA39-C7F3628CFACA}" destId="{51732200-7CA6-4F58-8895-D1C6942DD126}" srcOrd="0" destOrd="0" presId="urn:microsoft.com/office/officeart/2008/layout/LinedList"/>
    <dgm:cxn modelId="{3EE75342-2402-46A8-BA12-35E8798048CA}" type="presParOf" srcId="{1359FCB5-CFA7-4455-BA39-C7F3628CFACA}" destId="{651594EC-1C2F-4E33-9079-4CA936A79B5B}" srcOrd="1" destOrd="0" presId="urn:microsoft.com/office/officeart/2008/layout/LinedList"/>
    <dgm:cxn modelId="{52FFE051-1DD9-4EBA-A5F4-401DE137C41A}" type="presParOf" srcId="{9A116A31-E7BB-4E81-9A23-FFAB42EFBC88}" destId="{C161A0D8-F085-4E55-B78C-9E2AAACB342B}" srcOrd="8" destOrd="0" presId="urn:microsoft.com/office/officeart/2008/layout/LinedList"/>
    <dgm:cxn modelId="{F3DBD5E8-C4DC-4991-AB72-1CBFCF1BB24C}" type="presParOf" srcId="{9A116A31-E7BB-4E81-9A23-FFAB42EFBC88}" destId="{1A4E9C14-0C39-4B5D-ADDC-0F3DF7587074}" srcOrd="9" destOrd="0" presId="urn:microsoft.com/office/officeart/2008/layout/LinedList"/>
    <dgm:cxn modelId="{16AA1AB5-73F7-4A07-BA5A-0874438BB0C5}" type="presParOf" srcId="{1A4E9C14-0C39-4B5D-ADDC-0F3DF7587074}" destId="{EE4283BC-35B6-4645-8FB1-7EE85DDB24CF}" srcOrd="0" destOrd="0" presId="urn:microsoft.com/office/officeart/2008/layout/LinedList"/>
    <dgm:cxn modelId="{F2188017-A45E-485D-BD3B-428FC3D0D3B4}" type="presParOf" srcId="{1A4E9C14-0C39-4B5D-ADDC-0F3DF7587074}" destId="{F74FF761-1B9F-4298-BC49-F2D9F443B33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F4EF19-1EA8-4C5F-9093-05D628FAB09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6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47923-E98C-466D-B31A-B369D958DFCF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/>
            <a:t>D</a:t>
          </a:r>
          <a:r>
            <a:rPr lang="en-GB" sz="3400" kern="1200"/>
            <a:t> – Check for danger</a:t>
          </a:r>
          <a:endParaRPr lang="en-US" sz="3400" kern="1200"/>
        </a:p>
      </dsp:txBody>
      <dsp:txXfrm>
        <a:off x="0" y="2703"/>
        <a:ext cx="6900512" cy="921789"/>
      </dsp:txXfrm>
    </dsp:sp>
    <dsp:sp modelId="{0D29E741-C200-444E-8005-53C264534B49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6">
            <a:shade val="80000"/>
            <a:hueOff val="76453"/>
            <a:satOff val="-5713"/>
            <a:lumOff val="6291"/>
            <a:alphaOff val="0"/>
          </a:schemeClr>
        </a:solidFill>
        <a:ln w="19050" cap="flat" cmpd="sng" algn="ctr">
          <a:solidFill>
            <a:schemeClr val="accent6">
              <a:shade val="80000"/>
              <a:hueOff val="76453"/>
              <a:satOff val="-5713"/>
              <a:lumOff val="62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788276-EEA0-4EFC-B53A-24D4DA8DDD65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/>
            <a:t>R</a:t>
          </a:r>
          <a:r>
            <a:rPr lang="en-GB" sz="3400" kern="1200"/>
            <a:t> - Check for response</a:t>
          </a:r>
          <a:endParaRPr lang="en-US" sz="3400" kern="1200"/>
        </a:p>
      </dsp:txBody>
      <dsp:txXfrm>
        <a:off x="0" y="924492"/>
        <a:ext cx="6900512" cy="921789"/>
      </dsp:txXfrm>
    </dsp:sp>
    <dsp:sp modelId="{C161A0D8-F085-4E55-B78C-9E2AAACB342B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6">
            <a:shade val="80000"/>
            <a:hueOff val="152906"/>
            <a:satOff val="-11426"/>
            <a:lumOff val="12582"/>
            <a:alphaOff val="0"/>
          </a:schemeClr>
        </a:solidFill>
        <a:ln w="19050" cap="flat" cmpd="sng" algn="ctr">
          <a:solidFill>
            <a:schemeClr val="accent6">
              <a:shade val="80000"/>
              <a:hueOff val="152906"/>
              <a:satOff val="-11426"/>
              <a:lumOff val="125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283BC-35B6-4645-8FB1-7EE85DDB24CF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/>
            <a:t>A</a:t>
          </a:r>
          <a:r>
            <a:rPr lang="en-GB" sz="3400" kern="1200"/>
            <a:t> – Open airway</a:t>
          </a:r>
          <a:endParaRPr lang="en-US" sz="3400" kern="1200"/>
        </a:p>
      </dsp:txBody>
      <dsp:txXfrm>
        <a:off x="0" y="1846281"/>
        <a:ext cx="6900512" cy="921789"/>
      </dsp:txXfrm>
    </dsp:sp>
    <dsp:sp modelId="{AC4D99E6-84E2-44BB-9C20-5CA0BB4323E1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6">
            <a:shade val="80000"/>
            <a:hueOff val="229360"/>
            <a:satOff val="-17139"/>
            <a:lumOff val="18874"/>
            <a:alphaOff val="0"/>
          </a:schemeClr>
        </a:solidFill>
        <a:ln w="19050" cap="flat" cmpd="sng" algn="ctr">
          <a:solidFill>
            <a:schemeClr val="accent6">
              <a:shade val="80000"/>
              <a:hueOff val="229360"/>
              <a:satOff val="-17139"/>
              <a:lumOff val="188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45DE1-4E01-4D86-983C-CAFAB61C4533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 dirty="0"/>
            <a:t>B</a:t>
          </a:r>
          <a:r>
            <a:rPr lang="en-GB" sz="3400" kern="1200" dirty="0"/>
            <a:t> – Check for normal breathing</a:t>
          </a:r>
          <a:endParaRPr lang="en-US" sz="3400" kern="1200" dirty="0"/>
        </a:p>
      </dsp:txBody>
      <dsp:txXfrm>
        <a:off x="0" y="2768070"/>
        <a:ext cx="6900512" cy="921789"/>
      </dsp:txXfrm>
    </dsp:sp>
    <dsp:sp modelId="{389DA338-3E07-490D-97B5-64E82AC4C9EF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shade val="80000"/>
            <a:hueOff val="305813"/>
            <a:satOff val="-22852"/>
            <a:lumOff val="25165"/>
            <a:alphaOff val="0"/>
          </a:schemeClr>
        </a:solidFill>
        <a:ln w="19050" cap="flat" cmpd="sng" algn="ctr">
          <a:solidFill>
            <a:schemeClr val="accent6">
              <a:shade val="80000"/>
              <a:hueOff val="305813"/>
              <a:satOff val="-22852"/>
              <a:lumOff val="251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E4DC18-A37C-4D85-8A75-D192250B383B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 dirty="0">
              <a:solidFill>
                <a:srgbClr val="FF0000"/>
              </a:solidFill>
            </a:rPr>
            <a:t>Send for help</a:t>
          </a:r>
        </a:p>
      </dsp:txBody>
      <dsp:txXfrm>
        <a:off x="0" y="3689859"/>
        <a:ext cx="6900512" cy="921789"/>
      </dsp:txXfrm>
    </dsp:sp>
    <dsp:sp modelId="{0B9B49AC-BF11-484C-AF46-E06D934EBB01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6">
            <a:shade val="80000"/>
            <a:hueOff val="382266"/>
            <a:satOff val="-28565"/>
            <a:lumOff val="31456"/>
            <a:alphaOff val="0"/>
          </a:schemeClr>
        </a:solidFill>
        <a:ln w="19050" cap="flat" cmpd="sng" algn="ctr">
          <a:solidFill>
            <a:schemeClr val="accent6">
              <a:shade val="80000"/>
              <a:hueOff val="382266"/>
              <a:satOff val="-28565"/>
              <a:lumOff val="314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F290D-D55C-4B93-A2B9-BA60EA01F0B3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/>
            <a:t>C</a:t>
          </a:r>
          <a:r>
            <a:rPr lang="en-GB" sz="3400" kern="1200"/>
            <a:t> – Perform CPR</a:t>
          </a:r>
          <a:endParaRPr lang="en-US" sz="3400" kern="1200"/>
        </a:p>
      </dsp:txBody>
      <dsp:txXfrm>
        <a:off x="0" y="4611648"/>
        <a:ext cx="6900512" cy="921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F4EF19-1EA8-4C5F-9093-05D628FAB09E}">
      <dsp:nvSpPr>
        <dsp:cNvPr id="0" name=""/>
        <dsp:cNvSpPr/>
      </dsp:nvSpPr>
      <dsp:spPr>
        <a:xfrm>
          <a:off x="0" y="775"/>
          <a:ext cx="6900512" cy="0"/>
        </a:xfrm>
        <a:prstGeom prst="line">
          <a:avLst/>
        </a:prstGeom>
        <a:solidFill>
          <a:schemeClr val="accent6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47923-E98C-466D-B31A-B369D958DFCF}">
      <dsp:nvSpPr>
        <dsp:cNvPr id="0" name=""/>
        <dsp:cNvSpPr/>
      </dsp:nvSpPr>
      <dsp:spPr>
        <a:xfrm>
          <a:off x="0" y="775"/>
          <a:ext cx="6900512" cy="126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Check for response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Shout – shake – pinch</a:t>
          </a:r>
        </a:p>
      </dsp:txBody>
      <dsp:txXfrm>
        <a:off x="0" y="775"/>
        <a:ext cx="6900512" cy="1269689"/>
      </dsp:txXfrm>
    </dsp:sp>
    <dsp:sp modelId="{95C8671B-D4D7-4E3C-A0B2-78AAFFFAE417}">
      <dsp:nvSpPr>
        <dsp:cNvPr id="0" name=""/>
        <dsp:cNvSpPr/>
      </dsp:nvSpPr>
      <dsp:spPr>
        <a:xfrm>
          <a:off x="0" y="1270465"/>
          <a:ext cx="6900512" cy="0"/>
        </a:xfrm>
        <a:prstGeom prst="line">
          <a:avLst/>
        </a:prstGeom>
        <a:solidFill>
          <a:schemeClr val="accent6">
            <a:shade val="80000"/>
            <a:hueOff val="95567"/>
            <a:satOff val="-7141"/>
            <a:lumOff val="7864"/>
            <a:alphaOff val="0"/>
          </a:schemeClr>
        </a:solidFill>
        <a:ln w="19050" cap="flat" cmpd="sng" algn="ctr">
          <a:solidFill>
            <a:schemeClr val="accent6">
              <a:shade val="80000"/>
              <a:hueOff val="95567"/>
              <a:satOff val="-7141"/>
              <a:lumOff val="78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F84A38-DFD0-47CB-A4B8-975B4C735129}">
      <dsp:nvSpPr>
        <dsp:cNvPr id="0" name=""/>
        <dsp:cNvSpPr/>
      </dsp:nvSpPr>
      <dsp:spPr>
        <a:xfrm>
          <a:off x="0" y="1270465"/>
          <a:ext cx="6900512" cy="126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Open airway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Head tilt – visual check</a:t>
          </a:r>
        </a:p>
      </dsp:txBody>
      <dsp:txXfrm>
        <a:off x="0" y="1270465"/>
        <a:ext cx="6900512" cy="1269689"/>
      </dsp:txXfrm>
    </dsp:sp>
    <dsp:sp modelId="{0D29E741-C200-444E-8005-53C264534B49}">
      <dsp:nvSpPr>
        <dsp:cNvPr id="0" name=""/>
        <dsp:cNvSpPr/>
      </dsp:nvSpPr>
      <dsp:spPr>
        <a:xfrm>
          <a:off x="0" y="2540155"/>
          <a:ext cx="6900512" cy="0"/>
        </a:xfrm>
        <a:prstGeom prst="line">
          <a:avLst/>
        </a:prstGeom>
        <a:solidFill>
          <a:schemeClr val="accent6">
            <a:shade val="80000"/>
            <a:hueOff val="191133"/>
            <a:satOff val="-14282"/>
            <a:lumOff val="15728"/>
            <a:alphaOff val="0"/>
          </a:schemeClr>
        </a:solidFill>
        <a:ln w="19050" cap="flat" cmpd="sng" algn="ctr">
          <a:solidFill>
            <a:schemeClr val="accent6">
              <a:shade val="80000"/>
              <a:hueOff val="191133"/>
              <a:satOff val="-14282"/>
              <a:lumOff val="157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788276-EEA0-4EFC-B53A-24D4DA8DDD65}">
      <dsp:nvSpPr>
        <dsp:cNvPr id="0" name=""/>
        <dsp:cNvSpPr/>
      </dsp:nvSpPr>
      <dsp:spPr>
        <a:xfrm>
          <a:off x="0" y="2540155"/>
          <a:ext cx="6900512" cy="126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10 Second breathing check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Look – listen - feel</a:t>
          </a:r>
        </a:p>
      </dsp:txBody>
      <dsp:txXfrm>
        <a:off x="0" y="2540155"/>
        <a:ext cx="6900512" cy="1269689"/>
      </dsp:txXfrm>
    </dsp:sp>
    <dsp:sp modelId="{C05E0548-58CB-4F29-B3E5-746CF2EFB033}">
      <dsp:nvSpPr>
        <dsp:cNvPr id="0" name=""/>
        <dsp:cNvSpPr/>
      </dsp:nvSpPr>
      <dsp:spPr>
        <a:xfrm>
          <a:off x="0" y="3809844"/>
          <a:ext cx="6900512" cy="0"/>
        </a:xfrm>
        <a:prstGeom prst="line">
          <a:avLst/>
        </a:prstGeom>
        <a:solidFill>
          <a:schemeClr val="accent6">
            <a:shade val="80000"/>
            <a:hueOff val="286700"/>
            <a:satOff val="-21424"/>
            <a:lumOff val="23592"/>
            <a:alphaOff val="0"/>
          </a:schemeClr>
        </a:solidFill>
        <a:ln w="19050" cap="flat" cmpd="sng" algn="ctr">
          <a:solidFill>
            <a:schemeClr val="accent6">
              <a:shade val="80000"/>
              <a:hueOff val="286700"/>
              <a:satOff val="-21424"/>
              <a:lumOff val="235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732200-7CA6-4F58-8895-D1C6942DD126}">
      <dsp:nvSpPr>
        <dsp:cNvPr id="0" name=""/>
        <dsp:cNvSpPr/>
      </dsp:nvSpPr>
      <dsp:spPr>
        <a:xfrm>
          <a:off x="0" y="3809844"/>
          <a:ext cx="6900512" cy="126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Send for help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Call 999 – locate AED</a:t>
          </a:r>
        </a:p>
      </dsp:txBody>
      <dsp:txXfrm>
        <a:off x="0" y="3809844"/>
        <a:ext cx="6900512" cy="1269689"/>
      </dsp:txXfrm>
    </dsp:sp>
    <dsp:sp modelId="{C161A0D8-F085-4E55-B78C-9E2AAACB342B}">
      <dsp:nvSpPr>
        <dsp:cNvPr id="0" name=""/>
        <dsp:cNvSpPr/>
      </dsp:nvSpPr>
      <dsp:spPr>
        <a:xfrm>
          <a:off x="0" y="5079534"/>
          <a:ext cx="6900512" cy="0"/>
        </a:xfrm>
        <a:prstGeom prst="line">
          <a:avLst/>
        </a:prstGeom>
        <a:solidFill>
          <a:schemeClr val="accent6">
            <a:shade val="80000"/>
            <a:hueOff val="382266"/>
            <a:satOff val="-28565"/>
            <a:lumOff val="31456"/>
            <a:alphaOff val="0"/>
          </a:schemeClr>
        </a:solidFill>
        <a:ln w="19050" cap="flat" cmpd="sng" algn="ctr">
          <a:solidFill>
            <a:schemeClr val="accent6">
              <a:shade val="80000"/>
              <a:hueOff val="382266"/>
              <a:satOff val="-28565"/>
              <a:lumOff val="314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283BC-35B6-4645-8FB1-7EE85DDB24CF}">
      <dsp:nvSpPr>
        <dsp:cNvPr id="0" name=""/>
        <dsp:cNvSpPr/>
      </dsp:nvSpPr>
      <dsp:spPr>
        <a:xfrm>
          <a:off x="0" y="5079534"/>
          <a:ext cx="6900512" cy="126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Start CPR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Use heel of hand – depth of 1/3 of chest – rate of 100-120 per minute </a:t>
          </a:r>
          <a:endParaRPr lang="en-US" sz="2400" b="0" kern="1200" dirty="0"/>
        </a:p>
      </dsp:txBody>
      <dsp:txXfrm>
        <a:off x="0" y="5079534"/>
        <a:ext cx="6900512" cy="12696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9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9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72EE0-AAAD-7020-839D-2525865703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2BB066-3062-D275-7A16-C4371CC8AE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15435-7715-2615-DD47-84F948FFD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5A085-449F-4C68-9D1F-474F1010403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12DC7B-6B62-A86C-468E-3268D0212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40FEE7-15F6-F683-6D28-047BF5F4F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3E51B-6DA0-4794-BF04-F96745D93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189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DAF29-B6D5-B8F0-4BAD-2A03EE85C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97813-07F0-2237-ECCC-B66B2C470B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FE723D-CCC2-BF60-90FC-7A14E8DE9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5A085-449F-4C68-9D1F-474F1010403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0DCB6-8070-E465-4F93-150469913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B763-5E0A-9D0D-A389-0233543F6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3E51B-6DA0-4794-BF04-F96745D93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828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D81E6-6CE6-6F87-9F49-4EC529CFC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5B7AEC-BFE1-3D6A-DCE0-1B5CCD190E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6A56D2-F492-68F2-A56C-D7682C3A3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5A085-449F-4C68-9D1F-474F1010403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1D1E5-6534-6E76-989A-935026986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3365B-0D4A-555A-179E-232232A31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3E51B-6DA0-4794-BF04-F96745D93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574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1DAC3-3722-11A9-F9C0-FA20476EB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57A22-1CF9-4173-956E-F86036EB3A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DA4720-5216-2734-1C12-CB1C5BD6CC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5CE254-5109-3C64-BB00-79B66DC45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5A085-449F-4C68-9D1F-474F1010403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DFF465-B7DE-F29A-4B43-601A09613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20EF9C-0C9E-369F-9088-64DBB508A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3E51B-6DA0-4794-BF04-F96745D93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287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FBF2B-2E45-F0B5-E79A-5F35AC73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F642FE-75D0-D740-D223-4CF62C1AD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E7821E-A9B0-9090-F439-4611AF3C31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9914E1-FCA3-242A-195E-4BA0C79BE3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8AD6F4-48EF-8677-21A4-26C9DBD3C9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4B4DC7-84BE-B1BA-D213-BC44D6A6E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5A085-449F-4C68-9D1F-474F1010403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EB05FC-4076-EAAA-293F-B0E2D25D4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88E46C-4E4D-5689-095A-B9F49C829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3E51B-6DA0-4794-BF04-F96745D93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061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4764C-5C75-0992-797F-FC93248D6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A69D7-4040-0722-2535-872FA3A33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5A085-449F-4C68-9D1F-474F1010403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F63AE9-8619-042E-0842-21544DBD2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470EDB-673B-984A-7BA0-CE7CEB8C5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3E51B-6DA0-4794-BF04-F96745D93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835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82BD6C-A1BA-10A7-A7A5-D210EFC5D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5A085-449F-4C68-9D1F-474F1010403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2DE26-7FF7-78CA-E589-E237A2CA3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FE4E1F-BBD7-130B-198A-C27039C48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3E51B-6DA0-4794-BF04-F96745D93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981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198C6-A960-3551-0B8E-F496198E5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7B9D2-3C88-95CA-D47D-A99BFB095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B2EECB-7CDA-7E52-5A16-5EE3E89F61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42E997-01F8-BB00-7DDB-BB1EEDD81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5A085-449F-4C68-9D1F-474F1010403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FC88D6-DBC3-0F55-E6FA-5EEAA6BB0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FAEB54-9389-638D-58B5-5C613FE56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3E51B-6DA0-4794-BF04-F96745D93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459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90A3C-D4C3-4C9F-941F-5F24EEB5A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574C1C-553A-FA38-49F3-746B096C43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D17D2C-93D2-ED6F-8954-16231E7F81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FB1BD4-2B1F-C6B7-1529-EC31ECC74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5A085-449F-4C68-9D1F-474F1010403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82E6D1-9367-F360-AA0C-ACB324967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9EA98C-93CD-AF1D-8851-79E792FD9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3E51B-6DA0-4794-BF04-F96745D93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318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A2DDA-E039-D7B6-9C09-8F01C7A5F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DE42D3-7594-DD4A-13AE-795D27923B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37C7DA-18AD-7788-7C04-CDDC60723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5A085-449F-4C68-9D1F-474F1010403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9934C-881B-64F8-9ADB-2518D13FA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19D7F4-7B0F-4316-5BD5-17F6B64B6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3E51B-6DA0-4794-BF04-F96745D93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662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613BC0-15C5-C6A2-5143-B6BB4AE3B7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83C42F-1561-266B-0D1D-50832F1046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B32655-6173-5AC1-05F1-3D95558A4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5A085-449F-4C68-9D1F-474F1010403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D1C2F8-16EB-E507-1D9A-EC511484F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E6E69C-0FA1-5364-07A8-2E51B2148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3E51B-6DA0-4794-BF04-F96745D93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645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7CD0FB-41B2-66DE-B7E3-60ED2FEB0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E21656-EE60-2B82-1EDE-367E404EBE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53045E-F0EE-A208-76BF-9F40518E82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05A085-449F-4C68-9D1F-474F1010403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377617-EBD8-DEC3-BC2D-810B7FE860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519EE-DB8F-AF32-B3E5-66CF8BFAB2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E3E51B-6DA0-4794-BF04-F96745D93E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52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x0fWq3-oDY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DC398-33E8-F85D-442D-904542E4C6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421" y="1122363"/>
            <a:ext cx="11823032" cy="2387600"/>
          </a:xfrm>
        </p:spPr>
        <p:txBody>
          <a:bodyPr>
            <a:normAutofit/>
          </a:bodyPr>
          <a:lstStyle/>
          <a:p>
            <a:r>
              <a:rPr lang="en-GB" sz="5300" dirty="0"/>
              <a:t>Hands only CPR</a:t>
            </a:r>
            <a:r>
              <a:rPr lang="en-GB" sz="5400" dirty="0">
                <a:solidFill>
                  <a:srgbClr val="C00000"/>
                </a:solidFill>
              </a:rPr>
              <a:t>|</a:t>
            </a:r>
            <a:r>
              <a:rPr lang="en-GB" sz="5300" dirty="0"/>
              <a:t>CPR </a:t>
            </a:r>
            <a:r>
              <a:rPr lang="en-GB" sz="5300" dirty="0" err="1"/>
              <a:t>Dwylo’n</a:t>
            </a:r>
            <a:r>
              <a:rPr lang="en-GB" sz="5300" dirty="0"/>
              <a:t> </a:t>
            </a:r>
            <a:r>
              <a:rPr lang="en-GB" sz="5300" dirty="0" err="1"/>
              <a:t>unig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83C4D6-8846-8E8F-6EE6-A2596B48D7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8548" y="4275411"/>
            <a:ext cx="4013200" cy="2108338"/>
          </a:xfrm>
        </p:spPr>
        <p:txBody>
          <a:bodyPr>
            <a:normAutofit fontScale="92500" lnSpcReduction="20000"/>
          </a:bodyPr>
          <a:lstStyle/>
          <a:p>
            <a:pPr algn="l">
              <a:spcAft>
                <a:spcPts val="1000"/>
              </a:spcAft>
              <a:defRPr sz="1700" b="1">
                <a:solidFill>
                  <a:srgbClr val="1F2937"/>
                </a:solidFill>
              </a:defRPr>
            </a:pPr>
            <a:r>
              <a:rPr lang="en-GB" sz="3000" dirty="0">
                <a:solidFill>
                  <a:srgbClr val="C00000"/>
                </a:solidFill>
              </a:rPr>
              <a:t>Content warning</a:t>
            </a:r>
          </a:p>
          <a:p>
            <a:pPr algn="l">
              <a:spcAft>
                <a:spcPts val="1000"/>
              </a:spcAft>
              <a:defRPr sz="1700">
                <a:solidFill>
                  <a:srgbClr val="1F2937"/>
                </a:solidFill>
              </a:defRPr>
            </a:pPr>
            <a:r>
              <a:rPr lang="en-GB" sz="2600" dirty="0"/>
              <a:t>This session discusses cardiac arrest and includes a short video of abnormal (agonal) breathing.</a:t>
            </a:r>
          </a:p>
          <a:p>
            <a:endParaRPr lang="en-GB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2E39064B-359D-1EFF-F3A4-573E6B95E24B}"/>
              </a:ext>
            </a:extLst>
          </p:cNvPr>
          <p:cNvSpPr txBox="1">
            <a:spLocks/>
          </p:cNvSpPr>
          <p:nvPr/>
        </p:nvSpPr>
        <p:spPr>
          <a:xfrm>
            <a:off x="6809873" y="3602038"/>
            <a:ext cx="3256547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6999C3-7A0F-287C-FF0E-5A91CB55F44E}"/>
              </a:ext>
            </a:extLst>
          </p:cNvPr>
          <p:cNvSpPr txBox="1"/>
          <p:nvPr/>
        </p:nvSpPr>
        <p:spPr>
          <a:xfrm>
            <a:off x="7045693" y="4131850"/>
            <a:ext cx="4937759" cy="22518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1000"/>
              </a:spcAft>
              <a:defRPr sz="1700" b="1">
                <a:solidFill>
                  <a:srgbClr val="1F2937"/>
                </a:solidFill>
              </a:defRPr>
            </a:pPr>
            <a:r>
              <a:rPr lang="en-GB" sz="2800" dirty="0" err="1">
                <a:solidFill>
                  <a:srgbClr val="C00000"/>
                </a:solidFill>
              </a:rPr>
              <a:t>Rhybudd</a:t>
            </a:r>
            <a:r>
              <a:rPr lang="en-GB" sz="2800" dirty="0">
                <a:solidFill>
                  <a:srgbClr val="C00000"/>
                </a:solidFill>
              </a:rPr>
              <a:t> </a:t>
            </a:r>
            <a:r>
              <a:rPr lang="en-GB" sz="2800" dirty="0" err="1">
                <a:solidFill>
                  <a:srgbClr val="C00000"/>
                </a:solidFill>
              </a:rPr>
              <a:t>cynnwys</a:t>
            </a:r>
            <a:endParaRPr lang="en-GB" sz="2800" dirty="0">
              <a:solidFill>
                <a:srgbClr val="C00000"/>
              </a:solidFill>
            </a:endParaRPr>
          </a:p>
          <a:p>
            <a:pPr algn="l">
              <a:spcAft>
                <a:spcPts val="1000"/>
              </a:spcAft>
              <a:defRPr sz="1700">
                <a:solidFill>
                  <a:srgbClr val="1F2937"/>
                </a:solidFill>
              </a:defRPr>
            </a:pPr>
            <a:r>
              <a:rPr lang="en-GB" sz="2600" dirty="0" err="1"/>
              <a:t>Mae’r</a:t>
            </a:r>
            <a:r>
              <a:rPr lang="en-GB" sz="2600" dirty="0"/>
              <a:t> </a:t>
            </a:r>
            <a:r>
              <a:rPr lang="en-GB" sz="2600" dirty="0" err="1"/>
              <a:t>sesiwn</a:t>
            </a:r>
            <a:r>
              <a:rPr lang="en-GB" sz="2600" dirty="0"/>
              <a:t> hon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trafod</a:t>
            </a:r>
            <a:r>
              <a:rPr lang="en-GB" sz="2600" dirty="0"/>
              <a:t> </a:t>
            </a:r>
            <a:r>
              <a:rPr lang="en-GB" sz="2600" dirty="0" err="1"/>
              <a:t>ataliad</a:t>
            </a:r>
            <a:r>
              <a:rPr lang="en-GB" sz="2600" dirty="0"/>
              <a:t> y </a:t>
            </a:r>
            <a:r>
              <a:rPr lang="en-GB" sz="2600" dirty="0" err="1"/>
              <a:t>galon</a:t>
            </a:r>
            <a:r>
              <a:rPr lang="en-GB" sz="2600" dirty="0"/>
              <a:t> ac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cynnwys</a:t>
            </a:r>
            <a:r>
              <a:rPr lang="en-GB" sz="2600" dirty="0"/>
              <a:t> </a:t>
            </a:r>
            <a:r>
              <a:rPr lang="en-GB" sz="2600" dirty="0" err="1"/>
              <a:t>fideo</a:t>
            </a:r>
            <a:r>
              <a:rPr lang="en-GB" sz="2600" dirty="0"/>
              <a:t> </a:t>
            </a:r>
            <a:r>
              <a:rPr lang="en-GB" sz="2600" dirty="0" err="1"/>
              <a:t>byr</a:t>
            </a:r>
            <a:r>
              <a:rPr lang="en-GB" sz="2600" dirty="0"/>
              <a:t> o </a:t>
            </a:r>
            <a:r>
              <a:rPr lang="en-GB" sz="2600" dirty="0" err="1"/>
              <a:t>anadlu</a:t>
            </a:r>
            <a:r>
              <a:rPr lang="en-GB" sz="2600" dirty="0"/>
              <a:t> </a:t>
            </a:r>
            <a:r>
              <a:rPr lang="en-GB" sz="2600" dirty="0" err="1"/>
              <a:t>annormal</a:t>
            </a:r>
            <a:r>
              <a:rPr lang="en-GB" sz="2600" dirty="0"/>
              <a:t> (agonal).</a:t>
            </a:r>
          </a:p>
        </p:txBody>
      </p:sp>
    </p:spTree>
    <p:extLst>
      <p:ext uri="{BB962C8B-B14F-4D97-AF65-F5344CB8AC3E}">
        <p14:creationId xmlns:p14="http://schemas.microsoft.com/office/powerpoint/2010/main" val="4229646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3C17179-B868-FB96-A8DF-EFF4BA9B3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799" y="26416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700" dirty="0"/>
              <a:t>Learning outcomes </a:t>
            </a:r>
            <a:r>
              <a:rPr lang="en-GB" sz="4000" dirty="0">
                <a:solidFill>
                  <a:srgbClr val="C00000"/>
                </a:solidFill>
              </a:rPr>
              <a:t>|</a:t>
            </a:r>
            <a:r>
              <a:rPr lang="en-GB" sz="3700" dirty="0"/>
              <a:t> </a:t>
            </a:r>
            <a:r>
              <a:rPr lang="en-GB" sz="3700" dirty="0" err="1"/>
              <a:t>Canlyniadau</a:t>
            </a:r>
            <a:r>
              <a:rPr lang="en-GB" sz="3700" dirty="0"/>
              <a:t> </a:t>
            </a:r>
            <a:r>
              <a:rPr lang="en-GB" sz="3700" dirty="0" err="1"/>
              <a:t>dysgu</a:t>
            </a:r>
            <a:r>
              <a:rPr lang="en-GB" sz="3700" dirty="0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BD9B9F-2FE0-2069-CAD0-B47F9E5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 fontScale="85000" lnSpcReduction="20000"/>
          </a:bodyPr>
          <a:lstStyle/>
          <a:p>
            <a:pPr lvl="0"/>
            <a:r>
              <a:rPr lang="en-US" sz="3000" dirty="0"/>
              <a:t>Identify when a casualty requires CPR and when it is safe to approach</a:t>
            </a:r>
          </a:p>
          <a:p>
            <a:pPr marL="0" lvl="0" indent="0">
              <a:buNone/>
            </a:pPr>
            <a:endParaRPr lang="en-GB" sz="3000" dirty="0"/>
          </a:p>
          <a:p>
            <a:pPr lvl="0"/>
            <a:r>
              <a:rPr lang="en-US" sz="3000" dirty="0"/>
              <a:t>Demonstrate effective chest compressions using correct hand position, depth, and compression rate</a:t>
            </a:r>
          </a:p>
          <a:p>
            <a:pPr marL="0" lvl="0" indent="0">
              <a:buNone/>
            </a:pPr>
            <a:endParaRPr lang="en-GB" sz="3000" dirty="0"/>
          </a:p>
          <a:p>
            <a:pPr lvl="0"/>
            <a:r>
              <a:rPr lang="en-US" sz="3000" dirty="0"/>
              <a:t>Recall the core actions of hands only CPR</a:t>
            </a:r>
            <a:endParaRPr lang="en-GB" sz="3000" dirty="0"/>
          </a:p>
          <a:p>
            <a:endParaRPr lang="en-GB" sz="2000" dirty="0"/>
          </a:p>
        </p:txBody>
      </p:sp>
      <p:pic>
        <p:nvPicPr>
          <p:cNvPr id="8" name="Picture 7" descr="Hands holding each other's wrists and interlinked to form a circle">
            <a:extLst>
              <a:ext uri="{FF2B5EF4-FFF2-40B4-BE49-F238E27FC236}">
                <a16:creationId xmlns:a16="http://schemas.microsoft.com/office/drawing/2014/main" id="{91C49DA9-94B4-F71B-EBA3-DEFF995A84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99" r="22264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59005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-165522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12295" y="320040"/>
            <a:ext cx="1398127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4000" dirty="0">
                <a:solidFill>
                  <a:srgbClr val="1F2937"/>
                </a:solidFill>
              </a:rPr>
              <a:t>When is CPR needed</a:t>
            </a:r>
            <a:r>
              <a:rPr lang="en-GB" sz="4000" dirty="0">
                <a:solidFill>
                  <a:srgbClr val="1F2937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 </a:t>
            </a:r>
            <a:r>
              <a:rPr sz="4000" dirty="0">
                <a:solidFill>
                  <a:srgbClr val="C00000"/>
                </a:solidFill>
              </a:rPr>
              <a:t>|</a:t>
            </a:r>
            <a:r>
              <a:rPr lang="en-GB" sz="4000" dirty="0">
                <a:solidFill>
                  <a:srgbClr val="1F2937"/>
                </a:solidFill>
              </a:rPr>
              <a:t> </a:t>
            </a:r>
            <a:r>
              <a:rPr sz="4000" dirty="0" err="1">
                <a:solidFill>
                  <a:srgbClr val="1F2937"/>
                </a:solidFill>
              </a:rPr>
              <a:t>Pryd</a:t>
            </a:r>
            <a:r>
              <a:rPr sz="4000" dirty="0">
                <a:solidFill>
                  <a:srgbClr val="1F2937"/>
                </a:solidFill>
              </a:rPr>
              <a:t> </a:t>
            </a:r>
            <a:r>
              <a:rPr sz="4000" dirty="0" err="1">
                <a:solidFill>
                  <a:srgbClr val="1F2937"/>
                </a:solidFill>
              </a:rPr>
              <a:t>mae</a:t>
            </a:r>
            <a:r>
              <a:rPr sz="4000" dirty="0">
                <a:solidFill>
                  <a:srgbClr val="1F2937"/>
                </a:solidFill>
              </a:rPr>
              <a:t> </a:t>
            </a:r>
            <a:r>
              <a:rPr sz="4000" dirty="0" err="1">
                <a:solidFill>
                  <a:srgbClr val="1F2937"/>
                </a:solidFill>
              </a:rPr>
              <a:t>angen</a:t>
            </a:r>
            <a:r>
              <a:rPr sz="4000" dirty="0">
                <a:solidFill>
                  <a:srgbClr val="1F2937"/>
                </a:solidFill>
              </a:rPr>
              <a:t> CPR</a:t>
            </a:r>
            <a:r>
              <a:rPr sz="4000" dirty="0">
                <a:solidFill>
                  <a:srgbClr val="1F2937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374158" y="2082801"/>
            <a:ext cx="3593068" cy="2797422"/>
          </a:xfrm>
          <a:prstGeom prst="roundRect">
            <a:avLst/>
          </a:prstGeom>
          <a:solidFill>
            <a:srgbClr val="F5F6F8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90984" y="3263478"/>
            <a:ext cx="3169920" cy="5232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sz="2800" b="1" dirty="0">
                <a:solidFill>
                  <a:srgbClr val="B91C1C"/>
                </a:solidFill>
              </a:rPr>
              <a:t>UNRESPONSIVE</a:t>
            </a:r>
            <a:endParaRPr sz="2400" b="1" dirty="0">
              <a:solidFill>
                <a:srgbClr val="B91C1C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59124" y="3233349"/>
            <a:ext cx="4572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000"/>
              </a:spcAft>
              <a:defRPr sz="3100">
                <a:solidFill>
                  <a:srgbClr val="1F2937"/>
                </a:solidFill>
              </a:defRPr>
            </a:pPr>
            <a:r>
              <a:rPr dirty="0"/>
              <a:t>+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408223" y="2082801"/>
            <a:ext cx="3601205" cy="2797421"/>
          </a:xfrm>
          <a:prstGeom prst="roundRect">
            <a:avLst/>
          </a:prstGeom>
          <a:solidFill>
            <a:srgbClr val="F5F6F8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664835" y="2984895"/>
            <a:ext cx="3036409" cy="954107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/>
          <a:p>
            <a:pPr algn="ctr"/>
            <a:r>
              <a:rPr sz="2800" b="1" dirty="0">
                <a:solidFill>
                  <a:srgbClr val="B91C1C"/>
                </a:solidFill>
              </a:rPr>
              <a:t>NOT BREATHING </a:t>
            </a:r>
            <a:endParaRPr lang="en-GB" sz="2800" b="1" dirty="0">
              <a:solidFill>
                <a:srgbClr val="B91C1C"/>
              </a:solidFill>
            </a:endParaRPr>
          </a:p>
          <a:p>
            <a:pPr algn="ctr"/>
            <a:r>
              <a:rPr sz="2800" b="1" dirty="0">
                <a:solidFill>
                  <a:srgbClr val="B91C1C"/>
                </a:solidFill>
              </a:rPr>
              <a:t>NORMALLY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009428" y="3200400"/>
            <a:ext cx="4572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000"/>
              </a:spcAft>
              <a:defRPr sz="3100">
                <a:solidFill>
                  <a:srgbClr val="1F2937"/>
                </a:solidFill>
              </a:defRPr>
            </a:pPr>
            <a:r>
              <a:rPr dirty="0"/>
              <a:t>=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450426" y="2082801"/>
            <a:ext cx="3446934" cy="2797421"/>
          </a:xfrm>
          <a:prstGeom prst="roundRect">
            <a:avLst/>
          </a:prstGeom>
          <a:solidFill>
            <a:srgbClr val="F5F6F8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031221" y="3200400"/>
            <a:ext cx="2190023" cy="584775"/>
          </a:xfrm>
          <a:prstGeom prst="rect">
            <a:avLst/>
          </a:prstGeom>
          <a:noFill/>
        </p:spPr>
        <p:txBody>
          <a:bodyPr wrap="none" anchor="ctr">
            <a:spAutoFit/>
          </a:bodyPr>
          <a:lstStyle/>
          <a:p>
            <a:pPr algn="ctr"/>
            <a:r>
              <a:rPr sz="3200" b="1" dirty="0">
                <a:solidFill>
                  <a:srgbClr val="166534"/>
                </a:solidFill>
              </a:rPr>
              <a:t>START CPR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549CF-2C81-6790-5CE0-042ADC6A4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558" y="333040"/>
            <a:ext cx="11598442" cy="1325563"/>
          </a:xfrm>
        </p:spPr>
        <p:txBody>
          <a:bodyPr>
            <a:normAutofit/>
          </a:bodyPr>
          <a:lstStyle/>
          <a:p>
            <a:r>
              <a:rPr lang="en-GB" sz="4000"/>
              <a:t>Abnormal breathing</a:t>
            </a:r>
            <a:r>
              <a:rPr lang="en-GB" sz="4000">
                <a:solidFill>
                  <a:srgbClr val="1F2937"/>
                </a:solidFill>
              </a:rPr>
              <a:t> </a:t>
            </a:r>
            <a:r>
              <a:rPr lang="en-GB" sz="4000">
                <a:solidFill>
                  <a:srgbClr val="C00000"/>
                </a:solidFill>
              </a:rPr>
              <a:t>|</a:t>
            </a:r>
            <a:r>
              <a:rPr lang="en-GB" sz="4000"/>
              <a:t> </a:t>
            </a:r>
            <a:r>
              <a:rPr lang="en-GB" sz="4000" dirty="0" err="1"/>
              <a:t>Anadlu</a:t>
            </a:r>
            <a:r>
              <a:rPr lang="en-GB" sz="4000" dirty="0"/>
              <a:t> </a:t>
            </a:r>
            <a:r>
              <a:rPr lang="en-GB" sz="4000" dirty="0" err="1"/>
              <a:t>anghyffredin</a:t>
            </a:r>
            <a:endParaRPr lang="en-GB" sz="4000" dirty="0"/>
          </a:p>
        </p:txBody>
      </p:sp>
      <p:pic>
        <p:nvPicPr>
          <p:cNvPr id="4" name="Online Media 3" title="Actual Agonal Breathing">
            <a:hlinkClick r:id="" action="ppaction://media"/>
            <a:extLst>
              <a:ext uri="{FF2B5EF4-FFF2-40B4-BE49-F238E27FC236}">
                <a16:creationId xmlns:a16="http://schemas.microsoft.com/office/drawing/2014/main" id="{83FDEE0C-F42D-2026-0668-0037C4047E6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368800" y="1754188"/>
            <a:ext cx="7313613" cy="41290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EC6651-86AD-0D30-F92C-E697633F1BBA}"/>
              </a:ext>
            </a:extLst>
          </p:cNvPr>
          <p:cNvSpPr txBox="1"/>
          <p:nvPr/>
        </p:nvSpPr>
        <p:spPr>
          <a:xfrm>
            <a:off x="365760" y="1753870"/>
            <a:ext cx="3627120" cy="3990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000"/>
              </a:spcAft>
              <a:buFont typeface="Arial" panose="020B0604020202020204" pitchFamily="34" charset="0"/>
              <a:buChar char="•"/>
              <a:defRPr sz="2200">
                <a:solidFill>
                  <a:srgbClr val="1F2937"/>
                </a:solidFill>
              </a:defRPr>
            </a:pPr>
            <a:r>
              <a:rPr lang="en-GB" dirty="0"/>
              <a:t>Gasping is NOT normal breathing</a:t>
            </a:r>
          </a:p>
          <a:p>
            <a:pPr>
              <a:spcAft>
                <a:spcPts val="1000"/>
              </a:spcAft>
              <a:defRPr sz="2200">
                <a:solidFill>
                  <a:srgbClr val="1F2937"/>
                </a:solidFill>
              </a:defRPr>
            </a:pPr>
            <a:endParaRPr lang="en-GB" dirty="0"/>
          </a:p>
          <a:p>
            <a:pPr marL="342900" indent="-342900">
              <a:spcAft>
                <a:spcPts val="1000"/>
              </a:spcAft>
              <a:buFont typeface="Arial" panose="020B0604020202020204" pitchFamily="34" charset="0"/>
              <a:buChar char="•"/>
              <a:defRPr sz="2200">
                <a:solidFill>
                  <a:srgbClr val="1F2937"/>
                </a:solidFill>
              </a:defRPr>
            </a:pPr>
            <a:r>
              <a:rPr lang="en-GB" dirty="0"/>
              <a:t>It may be irregular, noisy or infrequent</a:t>
            </a:r>
          </a:p>
          <a:p>
            <a:pPr>
              <a:spcAft>
                <a:spcPts val="1000"/>
              </a:spcAft>
              <a:defRPr sz="2200">
                <a:solidFill>
                  <a:srgbClr val="1F2937"/>
                </a:solidFill>
              </a:defRPr>
            </a:pPr>
            <a:endParaRPr lang="en-GB" dirty="0"/>
          </a:p>
          <a:p>
            <a:pPr marL="342900" indent="-342900">
              <a:spcAft>
                <a:spcPts val="1000"/>
              </a:spcAft>
              <a:buFont typeface="Arial" panose="020B0604020202020204" pitchFamily="34" charset="0"/>
              <a:buChar char="•"/>
              <a:defRPr sz="2200">
                <a:solidFill>
                  <a:srgbClr val="1F2937"/>
                </a:solidFill>
              </a:defRPr>
            </a:pPr>
            <a:r>
              <a:rPr lang="en-GB" dirty="0"/>
              <a:t>If the person is unresponsive and not breathing normally → START CPR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891FF7-C117-0A8C-C21F-5CD9D2C69BE6}"/>
              </a:ext>
            </a:extLst>
          </p:cNvPr>
          <p:cNvSpPr txBox="1"/>
          <p:nvPr/>
        </p:nvSpPr>
        <p:spPr>
          <a:xfrm>
            <a:off x="8239432" y="6302477"/>
            <a:ext cx="334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Source: YouTube (n.d.)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7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A3026C-3BBA-B37C-5CC2-AC0A02898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Effective CPR </a:t>
            </a:r>
            <a:r>
              <a:rPr lang="en-GB" sz="4000" dirty="0">
                <a:solidFill>
                  <a:srgbClr val="C00000"/>
                </a:solidFill>
              </a:rPr>
              <a:t>|</a:t>
            </a:r>
            <a:r>
              <a:rPr lang="en-GB" sz="4000" dirty="0"/>
              <a:t> CPR </a:t>
            </a:r>
            <a:r>
              <a:rPr lang="en-GB" sz="4000" dirty="0" err="1"/>
              <a:t>Effeithiol</a:t>
            </a:r>
            <a:endParaRPr lang="en-GB" sz="4000" dirty="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53E95775-B677-F7A3-E064-F20AF58F03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158798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1521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9B7D14-5042-6C8E-675F-BD75AC555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937CB8-D420-7BD1-A61A-058EA0637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A49884-AC41-19CC-00F8-10E4DEA9B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Remember</a:t>
            </a:r>
            <a:r>
              <a:rPr lang="en-GB" sz="4000" dirty="0">
                <a:solidFill>
                  <a:srgbClr val="C00000"/>
                </a:solidFill>
              </a:rPr>
              <a:t>|</a:t>
            </a:r>
            <a:r>
              <a:rPr lang="en-GB" sz="4000" dirty="0"/>
              <a:t> </a:t>
            </a:r>
            <a:r>
              <a:rPr lang="en-GB" sz="4000" dirty="0" err="1"/>
              <a:t>Cofiwch</a:t>
            </a:r>
            <a:endParaRPr lang="en-GB" sz="4000" dirty="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14D237F-A0DD-FAB2-A925-8EE68F811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872665D-F11D-CE39-736F-F024806821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4552597"/>
              </p:ext>
            </p:extLst>
          </p:nvPr>
        </p:nvGraphicFramePr>
        <p:xfrm>
          <a:off x="4648018" y="254000"/>
          <a:ext cx="6900512" cy="635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429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9DF36-6E83-5AA7-530B-EFEACC895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True or false</a:t>
            </a:r>
            <a:r>
              <a:rPr lang="en-GB" sz="4000" dirty="0">
                <a:solidFill>
                  <a:srgbClr val="1F2937"/>
                </a:solidFill>
              </a:rPr>
              <a:t> </a:t>
            </a:r>
            <a:r>
              <a:rPr lang="en-GB" sz="4000" dirty="0">
                <a:solidFill>
                  <a:srgbClr val="C00000"/>
                </a:solidFill>
              </a:rPr>
              <a:t>|</a:t>
            </a:r>
            <a:r>
              <a:rPr lang="en-GB" sz="4000" dirty="0">
                <a:solidFill>
                  <a:srgbClr val="1F2937"/>
                </a:solidFill>
              </a:rPr>
              <a:t>Wir neu </a:t>
            </a:r>
            <a:r>
              <a:rPr lang="en-GB" sz="4000" dirty="0" err="1">
                <a:solidFill>
                  <a:srgbClr val="1F2937"/>
                </a:solidFill>
              </a:rPr>
              <a:t>anghywir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3FAE4-376E-1EA6-05E6-F7ABF16160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The first step when you see someone collapse is call 999</a:t>
            </a:r>
          </a:p>
          <a:p>
            <a:pPr marL="0" indent="0" algn="ctr">
              <a:buNone/>
            </a:pPr>
            <a:r>
              <a:rPr lang="en-GB" sz="3200" b="1" dirty="0">
                <a:solidFill>
                  <a:srgbClr val="FF0000"/>
                </a:solidFill>
              </a:rPr>
              <a:t>FALSE</a:t>
            </a:r>
          </a:p>
          <a:p>
            <a:pPr marL="0" indent="0">
              <a:buNone/>
            </a:pPr>
            <a:r>
              <a:rPr lang="en-GB" dirty="0"/>
              <a:t>2. CPR should be started if a person is unresponsive and breathing </a:t>
            </a:r>
            <a:r>
              <a:rPr lang="en-GB" dirty="0" err="1"/>
              <a:t>agonally</a:t>
            </a:r>
            <a:endParaRPr lang="en-GB" dirty="0"/>
          </a:p>
          <a:p>
            <a:pPr marL="0" indent="0" algn="ctr">
              <a:buNone/>
            </a:pPr>
            <a:r>
              <a:rPr lang="en-GB" sz="3200" b="1" dirty="0">
                <a:solidFill>
                  <a:schemeClr val="accent6">
                    <a:lumMod val="75000"/>
                  </a:schemeClr>
                </a:solidFill>
              </a:rPr>
              <a:t>TRUE</a:t>
            </a:r>
          </a:p>
          <a:p>
            <a:pPr marL="0" indent="0">
              <a:buNone/>
            </a:pPr>
            <a:r>
              <a:rPr lang="en-GB" dirty="0"/>
              <a:t>3. When opening an airway you should pull on the bottom jaw and the nose</a:t>
            </a:r>
          </a:p>
          <a:p>
            <a:pPr marL="0" indent="0" algn="ctr">
              <a:buNone/>
            </a:pPr>
            <a:r>
              <a:rPr lang="en-GB" sz="3200" b="1" dirty="0">
                <a:solidFill>
                  <a:srgbClr val="FF0000"/>
                </a:solidFill>
              </a:rPr>
              <a:t>FALSE</a:t>
            </a:r>
          </a:p>
        </p:txBody>
      </p:sp>
    </p:spTree>
    <p:extLst>
      <p:ext uri="{BB962C8B-B14F-4D97-AF65-F5344CB8AC3E}">
        <p14:creationId xmlns:p14="http://schemas.microsoft.com/office/powerpoint/2010/main" val="96361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3A586-8FF5-608D-B239-7B303EECD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True or false</a:t>
            </a:r>
            <a:r>
              <a:rPr lang="en-GB" sz="4000" dirty="0">
                <a:solidFill>
                  <a:srgbClr val="1F2937"/>
                </a:solidFill>
              </a:rPr>
              <a:t> </a:t>
            </a:r>
            <a:r>
              <a:rPr lang="en-GB" sz="4000" dirty="0">
                <a:solidFill>
                  <a:srgbClr val="C00000"/>
                </a:solidFill>
              </a:rPr>
              <a:t>|</a:t>
            </a:r>
            <a:r>
              <a:rPr lang="en-GB" sz="4000" dirty="0">
                <a:solidFill>
                  <a:srgbClr val="1F2937"/>
                </a:solidFill>
              </a:rPr>
              <a:t>Wir neu </a:t>
            </a:r>
            <a:r>
              <a:rPr lang="en-GB" sz="4000" dirty="0" err="1">
                <a:solidFill>
                  <a:srgbClr val="1F2937"/>
                </a:solidFill>
              </a:rPr>
              <a:t>anghywir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928F4-3A54-6B7D-ED08-56C33F63F6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4. You should check if a person is breathing for 20 seconds</a:t>
            </a:r>
          </a:p>
          <a:p>
            <a:pPr marL="0" indent="0" algn="ctr">
              <a:buNone/>
            </a:pPr>
            <a:r>
              <a:rPr lang="en-GB" sz="3200" b="1" dirty="0">
                <a:solidFill>
                  <a:srgbClr val="FF0000"/>
                </a:solidFill>
              </a:rPr>
              <a:t>FALSE</a:t>
            </a:r>
          </a:p>
          <a:p>
            <a:pPr marL="0" indent="0">
              <a:buNone/>
            </a:pPr>
            <a:r>
              <a:rPr lang="en-GB" dirty="0"/>
              <a:t>5. You should use the heel of your hand when performing CPR</a:t>
            </a:r>
          </a:p>
          <a:p>
            <a:pPr marL="0" indent="0" algn="ctr">
              <a:buNone/>
            </a:pPr>
            <a:r>
              <a:rPr lang="en-GB" sz="3200" b="1" dirty="0">
                <a:solidFill>
                  <a:schemeClr val="accent6">
                    <a:lumMod val="75000"/>
                  </a:schemeClr>
                </a:solidFill>
              </a:rPr>
              <a:t>TRUE</a:t>
            </a:r>
          </a:p>
          <a:p>
            <a:pPr marL="0" indent="0">
              <a:buNone/>
            </a:pPr>
            <a:r>
              <a:rPr lang="en-GB" dirty="0"/>
              <a:t>6. The recommended rate of compressions is between 100-120 per minute</a:t>
            </a:r>
          </a:p>
          <a:p>
            <a:pPr marL="0" indent="0" algn="ctr">
              <a:buNone/>
            </a:pPr>
            <a:r>
              <a:rPr lang="en-GB" sz="3200" b="1" dirty="0">
                <a:solidFill>
                  <a:schemeClr val="accent6">
                    <a:lumMod val="75000"/>
                  </a:schemeClr>
                </a:solidFill>
              </a:rPr>
              <a:t>TRUE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025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182EB4-D871-51A2-9B2D-5884F0329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732" y="365125"/>
            <a:ext cx="7422148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Key </a:t>
            </a:r>
            <a:r>
              <a:rPr lang="en-US" sz="4000" dirty="0" err="1"/>
              <a:t>message</a:t>
            </a:r>
            <a:r>
              <a:rPr lang="en-US" sz="4000" dirty="0" err="1">
                <a:solidFill>
                  <a:srgbClr val="C00000"/>
                </a:solidFill>
              </a:rPr>
              <a:t>|</a:t>
            </a:r>
            <a:r>
              <a:rPr lang="en-US" sz="4000" dirty="0" err="1"/>
              <a:t>Neges</a:t>
            </a:r>
            <a:r>
              <a:rPr lang="en-US" sz="4000" dirty="0"/>
              <a:t> </a:t>
            </a:r>
            <a:r>
              <a:rPr lang="en-US" sz="4000" dirty="0" err="1"/>
              <a:t>allweddol</a:t>
            </a:r>
            <a:endParaRPr lang="en-US" sz="4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F38FF9-D7A4-6392-70CC-6B0E3414F579}"/>
              </a:ext>
            </a:extLst>
          </p:cNvPr>
          <p:cNvSpPr txBox="1"/>
          <p:nvPr/>
        </p:nvSpPr>
        <p:spPr>
          <a:xfrm>
            <a:off x="838200" y="2333297"/>
            <a:ext cx="5387967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00050" indent="-3429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r>
              <a:rPr lang="en-US" sz="2800" dirty="0"/>
              <a:t>Safety first </a:t>
            </a:r>
          </a:p>
          <a:p>
            <a:pPr indent="-2286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endParaRPr lang="en-US" sz="2800" dirty="0"/>
          </a:p>
          <a:p>
            <a:pPr marL="342900" indent="-3429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r>
              <a:rPr lang="en-US" sz="2800" dirty="0"/>
              <a:t> Call 999 / get help </a:t>
            </a:r>
          </a:p>
          <a:p>
            <a:pPr indent="-2286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endParaRPr lang="en-US" sz="2800" dirty="0"/>
          </a:p>
          <a:p>
            <a:pPr indent="-2286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r>
              <a:rPr lang="en-US" sz="2800" dirty="0"/>
              <a:t> Send for an AED if available</a:t>
            </a:r>
          </a:p>
          <a:p>
            <a:pPr indent="-228600">
              <a:lnSpc>
                <a:spcPct val="90000"/>
              </a:lnSpc>
              <a:spcAft>
                <a:spcPts val="10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endParaRPr lang="en-US" sz="2000" dirty="0"/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DA99B236-E44E-780A-FFF8-C406647A1A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531" r="22601" b="-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49619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F8DA2-5E23-1CC0-1457-71A0D00C9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365125"/>
            <a:ext cx="1200912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Additional resources</a:t>
            </a:r>
            <a:r>
              <a:rPr lang="en-GB" sz="4000" dirty="0">
                <a:solidFill>
                  <a:srgbClr val="C00000"/>
                </a:solidFill>
              </a:rPr>
              <a:t> |</a:t>
            </a:r>
            <a:r>
              <a:rPr lang="en-GB" sz="4000" dirty="0"/>
              <a:t> </a:t>
            </a:r>
            <a:r>
              <a:rPr lang="en-GB" sz="4000" dirty="0" err="1"/>
              <a:t>Adnoddau</a:t>
            </a:r>
            <a:r>
              <a:rPr lang="en-GB" sz="4000" dirty="0"/>
              <a:t> </a:t>
            </a:r>
            <a:r>
              <a:rPr lang="en-GB" sz="4000" dirty="0" err="1"/>
              <a:t>ychwanegol</a:t>
            </a:r>
            <a:r>
              <a:rPr lang="en-GB" sz="4000" dirty="0"/>
              <a:t>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03E077-4123-D864-3456-73B1A37EB0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60800" y="1488440"/>
            <a:ext cx="3881120" cy="3881120"/>
          </a:xfrm>
          <a:prstGeom prst="rect">
            <a:avLst/>
          </a:prstGeom>
        </p:spPr>
      </p:pic>
      <p:pic>
        <p:nvPicPr>
          <p:cNvPr id="5" name="Graphic 4" descr="BHF logo">
            <a:extLst>
              <a:ext uri="{FF2B5EF4-FFF2-40B4-BE49-F238E27FC236}">
                <a16:creationId xmlns:a16="http://schemas.microsoft.com/office/drawing/2014/main" id="{F4A455A3-213F-81F6-C845-5CA394099D5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16400" y="5610225"/>
            <a:ext cx="3291840" cy="9291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2D5C451-D717-EB15-EE87-BD4BEDD6DB22}"/>
              </a:ext>
            </a:extLst>
          </p:cNvPr>
          <p:cNvSpPr txBox="1"/>
          <p:nvPr/>
        </p:nvSpPr>
        <p:spPr>
          <a:xfrm>
            <a:off x="7741920" y="6354708"/>
            <a:ext cx="445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British Heart Foundation (n.d.)</a:t>
            </a:r>
          </a:p>
        </p:txBody>
      </p:sp>
    </p:spTree>
    <p:extLst>
      <p:ext uri="{BB962C8B-B14F-4D97-AF65-F5344CB8AC3E}">
        <p14:creationId xmlns:p14="http://schemas.microsoft.com/office/powerpoint/2010/main" val="3831082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1856E-8BD1-4C2B-CD9F-528D2A9E8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077D62-54B5-6A98-CEBA-CCEB86C67592}"/>
              </a:ext>
            </a:extLst>
          </p:cNvPr>
          <p:cNvSpPr txBox="1"/>
          <p:nvPr/>
        </p:nvSpPr>
        <p:spPr>
          <a:xfrm>
            <a:off x="747250" y="2025896"/>
            <a:ext cx="1060654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British Heart Foundation (n.d.)</a:t>
            </a:r>
            <a:r>
              <a:rPr lang="en-GB" dirty="0"/>
              <a:t> </a:t>
            </a:r>
            <a:r>
              <a:rPr lang="en-GB" i="1" dirty="0"/>
              <a:t>Learn CPR in 15 minutes for free with </a:t>
            </a:r>
            <a:r>
              <a:rPr lang="en-GB" i="1" dirty="0" err="1"/>
              <a:t>RevivR</a:t>
            </a:r>
            <a:r>
              <a:rPr lang="en-GB" dirty="0"/>
              <a:t>. Available at: British Heart Foundation – </a:t>
            </a:r>
            <a:r>
              <a:rPr lang="en-GB" dirty="0" err="1"/>
              <a:t>RevivR</a:t>
            </a:r>
            <a:r>
              <a:rPr lang="en-GB" dirty="0"/>
              <a:t> (Accessed: 16 September 2026).</a:t>
            </a:r>
          </a:p>
          <a:p>
            <a:endParaRPr lang="en-GB" dirty="0"/>
          </a:p>
          <a:p>
            <a:r>
              <a:rPr lang="en-GB" b="1" dirty="0"/>
              <a:t>YouTube (n.d.)</a:t>
            </a:r>
            <a:r>
              <a:rPr lang="en-GB" dirty="0"/>
              <a:t> </a:t>
            </a:r>
            <a:r>
              <a:rPr lang="en-GB" i="1" dirty="0"/>
              <a:t>Actual Agonal Breathing</a:t>
            </a:r>
            <a:r>
              <a:rPr lang="en-GB" dirty="0"/>
              <a:t> [Video]. Available at: Actual Agonal Breathing (Accessed: 15 September 2026).</a:t>
            </a:r>
          </a:p>
        </p:txBody>
      </p:sp>
    </p:spTree>
    <p:extLst>
      <p:ext uri="{BB962C8B-B14F-4D97-AF65-F5344CB8AC3E}">
        <p14:creationId xmlns:p14="http://schemas.microsoft.com/office/powerpoint/2010/main" val="34321525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215E99"/>
      </a:accent1>
      <a:accent2>
        <a:srgbClr val="C00000"/>
      </a:accent2>
      <a:accent3>
        <a:srgbClr val="00B050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423</Words>
  <Application>Microsoft Office PowerPoint</Application>
  <PresentationFormat>Widescreen</PresentationFormat>
  <Paragraphs>69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Century Gothic</vt:lpstr>
      <vt:lpstr>Office Theme</vt:lpstr>
      <vt:lpstr>Hands only CPR|CPR Dwylo’n unig </vt:lpstr>
      <vt:lpstr>Learning outcomes | Canlyniadau dysgu </vt:lpstr>
      <vt:lpstr>PowerPoint Presentation</vt:lpstr>
      <vt:lpstr>Abnormal breathing | Anadlu anghyffredin</vt:lpstr>
      <vt:lpstr>Effective CPR | CPR Effeithiol</vt:lpstr>
      <vt:lpstr>Remember| Cofiwch</vt:lpstr>
      <vt:lpstr>True or false |Wir neu anghywir</vt:lpstr>
      <vt:lpstr>True or false |Wir neu anghywir</vt:lpstr>
      <vt:lpstr>Key message|Neges allweddol</vt:lpstr>
      <vt:lpstr>Additional resources | Adnoddau ychwanegol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Tumble Family Centre</dc:creator>
  <cp:lastModifiedBy>Tumble Family Centre</cp:lastModifiedBy>
  <cp:revision>1</cp:revision>
  <dcterms:created xsi:type="dcterms:W3CDTF">2026-09-16T08:44:11Z</dcterms:created>
  <dcterms:modified xsi:type="dcterms:W3CDTF">2026-09-17T12:26:30Z</dcterms:modified>
</cp:coreProperties>
</file>