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08E92D-72C9-42BB-BBE1-C18284E3A5B2}" v="9" dt="2025-09-09T10:09:11.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9" d="100"/>
          <a:sy n="69" d="100"/>
        </p:scale>
        <p:origin x="57"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E08E92D-72C9-42BB-BBE1-C18284E3A5B2}"/>
    <pc:docChg chg="custSel modSld">
      <pc:chgData name="Cerys Davies" userId="61e71dc1-9594-4277-b52b-4420989f68ee" providerId="ADAL" clId="{7E08E92D-72C9-42BB-BBE1-C18284E3A5B2}" dt="2025-09-09T10:09:11.451" v="240"/>
      <pc:docMkLst>
        <pc:docMk/>
      </pc:docMkLst>
      <pc:sldChg chg="addSp modSp">
        <pc:chgData name="Cerys Davies" userId="61e71dc1-9594-4277-b52b-4420989f68ee" providerId="ADAL" clId="{7E08E92D-72C9-42BB-BBE1-C18284E3A5B2}" dt="2025-09-09T10:01:16.396" v="0"/>
        <pc:sldMkLst>
          <pc:docMk/>
          <pc:sldMk cId="2178476640" sldId="256"/>
        </pc:sldMkLst>
        <pc:picChg chg="add mod">
          <ac:chgData name="Cerys Davies" userId="61e71dc1-9594-4277-b52b-4420989f68ee" providerId="ADAL" clId="{7E08E92D-72C9-42BB-BBE1-C18284E3A5B2}" dt="2025-09-09T10:01:16.396" v="0"/>
          <ac:picMkLst>
            <pc:docMk/>
            <pc:sldMk cId="2178476640" sldId="256"/>
            <ac:picMk id="6" creationId="{2026B8D3-D781-75A7-348C-922648B7386F}"/>
          </ac:picMkLst>
        </pc:picChg>
      </pc:sldChg>
      <pc:sldChg chg="addSp delSp modSp mod modTransition modAnim">
        <pc:chgData name="Cerys Davies" userId="61e71dc1-9594-4277-b52b-4420989f68ee" providerId="ADAL" clId="{7E08E92D-72C9-42BB-BBE1-C18284E3A5B2}" dt="2025-09-09T10:07:09.637" v="239"/>
        <pc:sldMkLst>
          <pc:docMk/>
          <pc:sldMk cId="3036450281" sldId="257"/>
        </pc:sldMkLst>
        <pc:picChg chg="add del mod">
          <ac:chgData name="Cerys Davies" userId="61e71dc1-9594-4277-b52b-4420989f68ee" providerId="ADAL" clId="{7E08E92D-72C9-42BB-BBE1-C18284E3A5B2}" dt="2025-09-09T10:06:08.750" v="238"/>
          <ac:picMkLst>
            <pc:docMk/>
            <pc:sldMk cId="3036450281" sldId="257"/>
            <ac:picMk id="8" creationId="{EB5F45C2-DB14-3788-0416-AEDAF21850B5}"/>
          </ac:picMkLst>
        </pc:picChg>
        <pc:picChg chg="add del mod ord">
          <ac:chgData name="Cerys Davies" userId="61e71dc1-9594-4277-b52b-4420989f68ee" providerId="ADAL" clId="{7E08E92D-72C9-42BB-BBE1-C18284E3A5B2}" dt="2025-09-09T10:07:09.637" v="239"/>
          <ac:picMkLst>
            <pc:docMk/>
            <pc:sldMk cId="3036450281" sldId="257"/>
            <ac:picMk id="10" creationId="{42317795-D083-B8CA-F0E7-7AF19BE64E02}"/>
          </ac:picMkLst>
        </pc:picChg>
        <pc:picChg chg="add mod">
          <ac:chgData name="Cerys Davies" userId="61e71dc1-9594-4277-b52b-4420989f68ee" providerId="ADAL" clId="{7E08E92D-72C9-42BB-BBE1-C18284E3A5B2}" dt="2025-09-09T10:07:09.637" v="239"/>
          <ac:picMkLst>
            <pc:docMk/>
            <pc:sldMk cId="3036450281" sldId="257"/>
            <ac:picMk id="11" creationId="{AE5BCD3B-58E3-2387-7D22-9B5D6AA009AD}"/>
          </ac:picMkLst>
        </pc:picChg>
      </pc:sldChg>
      <pc:sldChg chg="addSp modSp modAnim modNotesTx">
        <pc:chgData name="Cerys Davies" userId="61e71dc1-9594-4277-b52b-4420989f68ee" providerId="ADAL" clId="{7E08E92D-72C9-42BB-BBE1-C18284E3A5B2}" dt="2025-09-09T10:09:11.451" v="240"/>
        <pc:sldMkLst>
          <pc:docMk/>
          <pc:sldMk cId="2914612272" sldId="258"/>
        </pc:sldMkLst>
        <pc:picChg chg="add mod">
          <ac:chgData name="Cerys Davies" userId="61e71dc1-9594-4277-b52b-4420989f68ee" providerId="ADAL" clId="{7E08E92D-72C9-42BB-BBE1-C18284E3A5B2}" dt="2025-09-09T10:09:11.451" v="240"/>
          <ac:picMkLst>
            <pc:docMk/>
            <pc:sldMk cId="2914612272" sldId="258"/>
            <ac:picMk id="8" creationId="{84CA575E-E94D-7C98-7EFE-69C808FC18A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96D50E-4503-4338-B4A6-DE35CBBBAD75}" type="datetimeFigureOut">
              <a:rPr lang="en-GB" smtClean="0"/>
              <a:t>09/09/2025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19F4A5-ADC7-42AC-9563-4433B7EDE522}" type="slidenum">
              <a:rPr lang="en-GB" smtClean="0"/>
              <a:t>‹#›</a:t>
            </a:fld>
            <a:endParaRPr lang="en-GB"/>
          </a:p>
        </p:txBody>
      </p:sp>
    </p:spTree>
    <p:extLst>
      <p:ext uri="{BB962C8B-B14F-4D97-AF65-F5344CB8AC3E}">
        <p14:creationId xmlns:p14="http://schemas.microsoft.com/office/powerpoint/2010/main" val="3726273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added notes to this slide so that you can see how those appear in the teleprompter and to see if these then show in the version that would be uploaded to Turnitin. Or whether it would just be the slides and the audio itself.</a:t>
            </a:r>
          </a:p>
        </p:txBody>
      </p:sp>
      <p:sp>
        <p:nvSpPr>
          <p:cNvPr id="4" name="Slide Number Placeholder 3"/>
          <p:cNvSpPr>
            <a:spLocks noGrp="1"/>
          </p:cNvSpPr>
          <p:nvPr>
            <p:ph type="sldNum" sz="quarter" idx="5"/>
          </p:nvPr>
        </p:nvSpPr>
        <p:spPr/>
        <p:txBody>
          <a:bodyPr/>
          <a:lstStyle/>
          <a:p>
            <a:fld id="{6819F4A5-ADC7-42AC-9563-4433B7EDE522}" type="slidenum">
              <a:rPr lang="en-GB" smtClean="0"/>
              <a:t>3</a:t>
            </a:fld>
            <a:endParaRPr lang="en-GB"/>
          </a:p>
        </p:txBody>
      </p:sp>
    </p:spTree>
    <p:extLst>
      <p:ext uri="{BB962C8B-B14F-4D97-AF65-F5344CB8AC3E}">
        <p14:creationId xmlns:p14="http://schemas.microsoft.com/office/powerpoint/2010/main" val="2210298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A0F3-D7A7-012A-ECA2-98029E8A59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D068AD-23C8-F943-3919-07BA1CA91E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04075E-14FD-5325-4C9D-02CDE68FF3DC}"/>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CA3CF5E3-D084-C8FD-F6A8-C15431B55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2F809-E725-E0EB-8786-1A525FFD3690}"/>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1760238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FC943-2E6B-D8F8-5547-D43F130D7A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1F0174-1BE9-5FED-B9AF-DB872F9A0A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665337-AB8A-7A62-6ED0-C4B932196930}"/>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7B7F255E-080D-5257-3F6D-7FB8E90DA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DCF31-9CC0-449D-8560-02015B950A94}"/>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1758685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88AB1-E6FE-2092-58F2-4F4FA17E88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4BE4A-0D2B-1088-D734-CABBD7C60C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0852C9-09F7-14E1-0AC1-130AF03F6EBD}"/>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F5C8FA4F-161F-FA3E-5F70-995AA2BAB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151E7E-1D44-8821-DB46-B0D1ACCBEB19}"/>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111845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00EF3-AD51-DF9C-16F9-EBEC70A3AD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DC1DC4-31B6-1A55-85A8-688B5A34C7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2CE28F-A892-9A66-DD5E-C011D9C200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B1F2B3-ED34-1C4B-53ED-C4AAB9EF82DE}"/>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6" name="Footer Placeholder 5">
            <a:extLst>
              <a:ext uri="{FF2B5EF4-FFF2-40B4-BE49-F238E27FC236}">
                <a16:creationId xmlns:a16="http://schemas.microsoft.com/office/drawing/2014/main" id="{18F9553A-1A8F-E86D-264F-AD58B259A7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E99901-7D49-A5E8-B668-3184BD6380F8}"/>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2405223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56EAD-EA03-8C9E-B1A9-36BC7187C0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38F967-55A9-75C5-FE36-0C764816CC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E8B820-305F-1C13-B1F6-E3680F69D6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662265-8E41-067A-51A6-0AA7C6E59E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D24A46-1409-FB12-03C5-7E1E2F9202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F48B49-CC13-0C8D-527A-F31B015BE02A}"/>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8" name="Footer Placeholder 7">
            <a:extLst>
              <a:ext uri="{FF2B5EF4-FFF2-40B4-BE49-F238E27FC236}">
                <a16:creationId xmlns:a16="http://schemas.microsoft.com/office/drawing/2014/main" id="{E3C66CB3-B5E7-4604-E998-61628C1F1D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F48587-3A3B-D51E-A247-5F021FB39380}"/>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3084645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754A-2CF8-8DAF-3479-AE5912F896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712083-5436-3CC5-7A9A-1CFFAE1C03DF}"/>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4" name="Footer Placeholder 3">
            <a:extLst>
              <a:ext uri="{FF2B5EF4-FFF2-40B4-BE49-F238E27FC236}">
                <a16:creationId xmlns:a16="http://schemas.microsoft.com/office/drawing/2014/main" id="{A34AB9B1-E9D6-4FAB-0692-789AA09B6E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71879E-C623-5EC8-5408-78B5BB5A948B}"/>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222037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00170-A4A3-6F9E-499D-6851AB889074}"/>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3" name="Footer Placeholder 2">
            <a:extLst>
              <a:ext uri="{FF2B5EF4-FFF2-40B4-BE49-F238E27FC236}">
                <a16:creationId xmlns:a16="http://schemas.microsoft.com/office/drawing/2014/main" id="{7ADDEC9B-7027-5CC2-F4EF-8A2CFD2A40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AA45B0-CA32-7979-BB90-25C588E9FCEE}"/>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240816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F2C8-4549-E425-142A-6266B01FED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E39B13-07AF-2046-0D08-F98E90D6FD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C53033-8E86-22ED-6B52-73968FB2FC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A3C4E1-61C3-4931-0BBA-3D349B5EFF11}"/>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6" name="Footer Placeholder 5">
            <a:extLst>
              <a:ext uri="{FF2B5EF4-FFF2-40B4-BE49-F238E27FC236}">
                <a16:creationId xmlns:a16="http://schemas.microsoft.com/office/drawing/2014/main" id="{82A86179-9123-FD68-5CA9-05FE5BF28D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B1C51-F372-B10D-98E4-A96067218B09}"/>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4226608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12D3-B083-4A89-BF09-F7BA33C123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84CAFB-79E0-0928-2C9F-CCB730D1B8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2C9937-7446-9B0F-86FE-40375DCE2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1C0DF9-282A-E4D4-09DB-E7A5027B24B7}"/>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6" name="Footer Placeholder 5">
            <a:extLst>
              <a:ext uri="{FF2B5EF4-FFF2-40B4-BE49-F238E27FC236}">
                <a16:creationId xmlns:a16="http://schemas.microsoft.com/office/drawing/2014/main" id="{6D1C2FA6-06D3-5921-01DF-3F3CC70F8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95DA3D-54B9-4DB4-19B8-9E749FC87BA9}"/>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371139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F928-0310-7563-7988-5B7F781310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99FEC8-C1E5-ADE9-B6F0-3F7A8D3C19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55EC0-4EC8-211F-D173-37412AC31DE1}"/>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066B7653-CCA2-0DEB-1A07-1C0C5E0D5C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7BBF08-2E0A-48FD-A240-46781D3B05D7}"/>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326147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D83615-0EF7-E5D2-03B0-9EEB1087FF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26206-FC71-88AE-DD5B-90D98A8EA1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040CB4-9051-17AE-8CBF-1D290011352C}"/>
              </a:ext>
            </a:extLst>
          </p:cNvPr>
          <p:cNvSpPr>
            <a:spLocks noGrp="1"/>
          </p:cNvSpPr>
          <p:nvPr>
            <p:ph type="dt" sz="half" idx="10"/>
          </p:nvPr>
        </p:nvSpPr>
        <p:spPr/>
        <p:txBody>
          <a:body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41D4EFFB-D5AE-344B-90BC-417278FE0D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732056-639C-D8BC-7F76-F822743098F2}"/>
              </a:ext>
            </a:extLst>
          </p:cNvPr>
          <p:cNvSpPr>
            <a:spLocks noGrp="1"/>
          </p:cNvSpPr>
          <p:nvPr>
            <p:ph type="sldNum" sz="quarter" idx="12"/>
          </p:nvPr>
        </p:nvSpPr>
        <p:spPr/>
        <p:txBody>
          <a:bodyPr/>
          <a:lstStyle/>
          <a:p>
            <a:fld id="{E7020FB6-DF33-4818-91F6-EB853C1207DC}" type="slidenum">
              <a:rPr lang="en-GB" smtClean="0"/>
              <a:t>‹#›</a:t>
            </a:fld>
            <a:endParaRPr lang="en-GB"/>
          </a:p>
        </p:txBody>
      </p:sp>
    </p:spTree>
    <p:extLst>
      <p:ext uri="{BB962C8B-B14F-4D97-AF65-F5344CB8AC3E}">
        <p14:creationId xmlns:p14="http://schemas.microsoft.com/office/powerpoint/2010/main" val="3990914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EADE54-09D2-1D75-DE20-EDEA967EF0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3A53CA-62D7-5749-E558-2AAA319E6D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9AAA25-D15F-CBBC-C7AF-1E03823979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FAD376-1586-4A91-8CFA-71431C4AE187}" type="datetimeFigureOut">
              <a:rPr lang="en-GB" smtClean="0"/>
              <a:t>09/09/2025</a:t>
            </a:fld>
            <a:endParaRPr lang="en-GB"/>
          </a:p>
        </p:txBody>
      </p:sp>
      <p:sp>
        <p:nvSpPr>
          <p:cNvPr id="5" name="Footer Placeholder 4">
            <a:extLst>
              <a:ext uri="{FF2B5EF4-FFF2-40B4-BE49-F238E27FC236}">
                <a16:creationId xmlns:a16="http://schemas.microsoft.com/office/drawing/2014/main" id="{3188CA7B-1FE5-8B2A-3DFA-2CA12123E3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5FFB41-6D36-86D3-53FF-21A4DD595B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020FB6-DF33-4818-91F6-EB853C1207DC}" type="slidenum">
              <a:rPr lang="en-GB" smtClean="0"/>
              <a:t>‹#›</a:t>
            </a:fld>
            <a:endParaRPr lang="en-GB"/>
          </a:p>
        </p:txBody>
      </p:sp>
    </p:spTree>
    <p:extLst>
      <p:ext uri="{BB962C8B-B14F-4D97-AF65-F5344CB8AC3E}">
        <p14:creationId xmlns:p14="http://schemas.microsoft.com/office/powerpoint/2010/main" val="2639187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01EB-D6DB-2347-285B-939AB45A375A}"/>
              </a:ext>
            </a:extLst>
          </p:cNvPr>
          <p:cNvSpPr>
            <a:spLocks noGrp="1"/>
          </p:cNvSpPr>
          <p:nvPr>
            <p:ph type="ctrTitle"/>
          </p:nvPr>
        </p:nvSpPr>
        <p:spPr/>
        <p:txBody>
          <a:bodyPr/>
          <a:lstStyle/>
          <a:p>
            <a:r>
              <a:rPr lang="en-GB" dirty="0"/>
              <a:t>Test recording </a:t>
            </a:r>
          </a:p>
        </p:txBody>
      </p:sp>
      <p:sp>
        <p:nvSpPr>
          <p:cNvPr id="3" name="Subtitle 2">
            <a:extLst>
              <a:ext uri="{FF2B5EF4-FFF2-40B4-BE49-F238E27FC236}">
                <a16:creationId xmlns:a16="http://schemas.microsoft.com/office/drawing/2014/main" id="{08133EFE-185E-ADC3-F716-123225ECE0DF}"/>
              </a:ext>
            </a:extLst>
          </p:cNvPr>
          <p:cNvSpPr>
            <a:spLocks noGrp="1"/>
          </p:cNvSpPr>
          <p:nvPr>
            <p:ph type="subTitle" idx="1"/>
          </p:nvPr>
        </p:nvSpPr>
        <p:spPr/>
        <p:txBody>
          <a:bodyPr/>
          <a:lstStyle/>
          <a:p>
            <a:r>
              <a:rPr lang="en-GB" dirty="0"/>
              <a:t>Checking that this works on Turnitin</a:t>
            </a:r>
          </a:p>
        </p:txBody>
      </p:sp>
      <p:pic>
        <p:nvPicPr>
          <p:cNvPr id="6" name="Video 5">
            <a:hlinkClick r:id="" action="ppaction://media"/>
            <a:extLst>
              <a:ext uri="{FF2B5EF4-FFF2-40B4-BE49-F238E27FC236}">
                <a16:creationId xmlns:a16="http://schemas.microsoft.com/office/drawing/2014/main" id="{2026B8D3-D781-75A7-348C-922648B738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8476640"/>
      </p:ext>
    </p:extLst>
  </p:cSld>
  <p:clrMapOvr>
    <a:masterClrMapping/>
  </p:clrMapOvr>
  <mc:AlternateContent xmlns:mc="http://schemas.openxmlformats.org/markup-compatibility/2006">
    <mc:Choice xmlns:p14="http://schemas.microsoft.com/office/powerpoint/2010/main" Requires="p14">
      <p:transition spd="slow" p14:dur="2000" advTm="55277"/>
    </mc:Choice>
    <mc:Fallback>
      <p:transition spd="slow" advTm="55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B6D3-08FD-A9D1-8313-9EAC6D3BE3E8}"/>
              </a:ext>
            </a:extLst>
          </p:cNvPr>
          <p:cNvSpPr>
            <a:spLocks noGrp="1"/>
          </p:cNvSpPr>
          <p:nvPr>
            <p:ph type="title"/>
          </p:nvPr>
        </p:nvSpPr>
        <p:spPr/>
        <p:txBody>
          <a:bodyPr/>
          <a:lstStyle/>
          <a:p>
            <a:r>
              <a:rPr lang="en-GB" dirty="0"/>
              <a:t>Checking visual /picture slides</a:t>
            </a:r>
          </a:p>
        </p:txBody>
      </p:sp>
      <p:pic>
        <p:nvPicPr>
          <p:cNvPr id="5" name="Content Placeholder 4" descr="Group of people having fun at music concert">
            <a:extLst>
              <a:ext uri="{FF2B5EF4-FFF2-40B4-BE49-F238E27FC236}">
                <a16:creationId xmlns:a16="http://schemas.microsoft.com/office/drawing/2014/main" id="{B9D311CB-9077-6E19-2787-6AFF3DE4915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826910" y="1825625"/>
            <a:ext cx="6538180" cy="4351338"/>
          </a:xfrm>
        </p:spPr>
      </p:pic>
      <p:pic>
        <p:nvPicPr>
          <p:cNvPr id="11" name="Video 10">
            <a:hlinkClick r:id="" action="ppaction://media"/>
            <a:extLst>
              <a:ext uri="{FF2B5EF4-FFF2-40B4-BE49-F238E27FC236}">
                <a16:creationId xmlns:a16="http://schemas.microsoft.com/office/drawing/2014/main" id="{AE5BCD3B-58E3-2387-7D22-9B5D6AA009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6450281"/>
      </p:ext>
    </p:extLst>
  </p:cSld>
  <p:clrMapOvr>
    <a:masterClrMapping/>
  </p:clrMapOvr>
  <mc:AlternateContent xmlns:mc="http://schemas.openxmlformats.org/markup-compatibility/2006">
    <mc:Choice xmlns:p14="http://schemas.microsoft.com/office/powerpoint/2010/main" Requires="p14">
      <p:transition spd="slow" p14:dur="2000" advTm="56156"/>
    </mc:Choice>
    <mc:Fallback>
      <p:transition spd="slow" advTm="56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BFE4-28BC-EEFE-6BA8-71E1D8FEA4E2}"/>
              </a:ext>
            </a:extLst>
          </p:cNvPr>
          <p:cNvSpPr>
            <a:spLocks noGrp="1"/>
          </p:cNvSpPr>
          <p:nvPr>
            <p:ph type="title"/>
          </p:nvPr>
        </p:nvSpPr>
        <p:spPr/>
        <p:txBody>
          <a:bodyPr/>
          <a:lstStyle/>
          <a:p>
            <a:r>
              <a:rPr lang="en-GB" dirty="0"/>
              <a:t>Checking text slides</a:t>
            </a:r>
          </a:p>
        </p:txBody>
      </p:sp>
      <p:sp>
        <p:nvSpPr>
          <p:cNvPr id="3" name="Content Placeholder 2">
            <a:extLst>
              <a:ext uri="{FF2B5EF4-FFF2-40B4-BE49-F238E27FC236}">
                <a16:creationId xmlns:a16="http://schemas.microsoft.com/office/drawing/2014/main" id="{5DDEBFC7-EED0-465A-E5AE-C6A84F73302E}"/>
              </a:ext>
            </a:extLst>
          </p:cNvPr>
          <p:cNvSpPr>
            <a:spLocks noGrp="1"/>
          </p:cNvSpPr>
          <p:nvPr>
            <p:ph idx="1"/>
          </p:nvPr>
        </p:nvSpPr>
        <p:spPr/>
        <p:txBody>
          <a:bodyPr/>
          <a:lstStyle/>
          <a:p>
            <a:r>
              <a:rPr lang="en-GB" dirty="0"/>
              <a:t>To check whether recorded text works and reads well on a Turnitin submission</a:t>
            </a:r>
          </a:p>
          <a:p>
            <a:r>
              <a:rPr lang="en-GB" dirty="0"/>
              <a:t>To check whether </a:t>
            </a:r>
            <a:r>
              <a:rPr lang="en-GB" dirty="0" err="1"/>
              <a:t>animinations</a:t>
            </a:r>
            <a:r>
              <a:rPr lang="en-GB" dirty="0"/>
              <a:t> can work with the recorded slide</a:t>
            </a:r>
          </a:p>
          <a:p>
            <a:r>
              <a:rPr lang="en-GB" dirty="0"/>
              <a:t>To check volume and how to ensure the level is correct</a:t>
            </a:r>
          </a:p>
        </p:txBody>
      </p:sp>
      <p:pic>
        <p:nvPicPr>
          <p:cNvPr id="8" name="Video 7">
            <a:hlinkClick r:id="" action="ppaction://media"/>
            <a:extLst>
              <a:ext uri="{FF2B5EF4-FFF2-40B4-BE49-F238E27FC236}">
                <a16:creationId xmlns:a16="http://schemas.microsoft.com/office/drawing/2014/main" id="{84CA575E-E94D-7C98-7EFE-69C808FC18A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14612272"/>
      </p:ext>
    </p:extLst>
  </p:cSld>
  <p:clrMapOvr>
    <a:masterClrMapping/>
  </p:clrMapOvr>
  <mc:AlternateContent xmlns:mc="http://schemas.openxmlformats.org/markup-compatibility/2006">
    <mc:Choice xmlns:p14="http://schemas.microsoft.com/office/powerpoint/2010/main" Requires="p14">
      <p:transition spd="slow" p14:dur="2000" advTm="103865"/>
    </mc:Choice>
    <mc:Fallback>
      <p:transition spd="slow" advTm="103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8"/>
                </p:tgtEl>
              </p:cMediaNode>
            </p:video>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6.1|14.9|1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99</Words>
  <Application>Microsoft Office PowerPoint</Application>
  <PresentationFormat>Widescreen</PresentationFormat>
  <Paragraphs>9</Paragraphs>
  <Slides>3</Slides>
  <Notes>1</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Test recording </vt:lpstr>
      <vt:lpstr>Checking visual /picture slides</vt:lpstr>
      <vt:lpstr>Checking text slides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1</cp:revision>
  <dcterms:created xsi:type="dcterms:W3CDTF">2025-09-09T09:55:53Z</dcterms:created>
  <dcterms:modified xsi:type="dcterms:W3CDTF">2025-09-09T10:09:20Z</dcterms:modified>
</cp:coreProperties>
</file>