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76" r:id="rId2"/>
    <p:sldId id="257" r:id="rId3"/>
    <p:sldId id="258" r:id="rId4"/>
    <p:sldId id="259" r:id="rId5"/>
    <p:sldId id="260" r:id="rId6"/>
    <p:sldId id="261" r:id="rId7"/>
    <p:sldId id="273" r:id="rId8"/>
    <p:sldId id="263" r:id="rId9"/>
    <p:sldId id="264" r:id="rId10"/>
    <p:sldId id="265" r:id="rId11"/>
    <p:sldId id="275" r:id="rId12"/>
    <p:sldId id="277" r:id="rId13"/>
    <p:sldId id="266" r:id="rId14"/>
    <p:sldId id="267" r:id="rId15"/>
    <p:sldId id="274" r:id="rId16"/>
    <p:sldId id="268" r:id="rId17"/>
    <p:sldId id="269" r:id="rId18"/>
    <p:sldId id="270" r:id="rId19"/>
    <p:sldId id="271" r:id="rId20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38B37A2D-DE11-080D-C7FE-40C4AF149176}" v="59" dt="2026-03-02T22:09:43.440"/>
    <p1510:client id="{57295168-D1BE-0F4C-0CC4-337CACEA5DD9}" v="308" dt="2026-03-01T23:14:32.660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microsoft.com/office/2015/10/relationships/revisionInfo" Target="revisionInfo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Sydney Meshesha Batunde Williams (2321171)" userId="S::2321171@student.uwtsd.ac.uk::12b957c5-e880-4692-abbc-9c1fb2b7c29a" providerId="AD" clId="Web-{3F2EED2E-0FCB-A9F1-DDDE-6B8ABE5D9F66}"/>
    <pc:docChg chg="addSld delSld modSld">
      <pc:chgData name="Sydney Meshesha Batunde Williams (2321171)" userId="S::2321171@student.uwtsd.ac.uk::12b957c5-e880-4692-abbc-9c1fb2b7c29a" providerId="AD" clId="Web-{3F2EED2E-0FCB-A9F1-DDDE-6B8ABE5D9F66}" dt="2026-02-19T14:12:02.430" v="370" actId="20577"/>
      <pc:docMkLst>
        <pc:docMk/>
      </pc:docMkLst>
      <pc:sldChg chg="modSp new">
        <pc:chgData name="Sydney Meshesha Batunde Williams (2321171)" userId="S::2321171@student.uwtsd.ac.uk::12b957c5-e880-4692-abbc-9c1fb2b7c29a" providerId="AD" clId="Web-{3F2EED2E-0FCB-A9F1-DDDE-6B8ABE5D9F66}" dt="2026-02-19T13:42:04.624" v="15" actId="20577"/>
        <pc:sldMkLst>
          <pc:docMk/>
          <pc:sldMk cId="2782196470" sldId="257"/>
        </pc:sldMkLst>
        <pc:spChg chg="mod">
          <ac:chgData name="Sydney Meshesha Batunde Williams (2321171)" userId="S::2321171@student.uwtsd.ac.uk::12b957c5-e880-4692-abbc-9c1fb2b7c29a" providerId="AD" clId="Web-{3F2EED2E-0FCB-A9F1-DDDE-6B8ABE5D9F66}" dt="2026-02-19T13:41:58.765" v="8" actId="20577"/>
          <ac:spMkLst>
            <pc:docMk/>
            <pc:sldMk cId="2782196470" sldId="257"/>
            <ac:spMk id="2" creationId="{540A1EF6-14DD-8A02-08E0-623819116322}"/>
          </ac:spMkLst>
        </pc:spChg>
      </pc:sldChg>
      <pc:sldChg chg="modSp new">
        <pc:chgData name="Sydney Meshesha Batunde Williams (2321171)" userId="S::2321171@student.uwtsd.ac.uk::12b957c5-e880-4692-abbc-9c1fb2b7c29a" providerId="AD" clId="Web-{3F2EED2E-0FCB-A9F1-DDDE-6B8ABE5D9F66}" dt="2026-02-19T13:42:52.610" v="29" actId="20577"/>
        <pc:sldMkLst>
          <pc:docMk/>
          <pc:sldMk cId="692488246" sldId="258"/>
        </pc:sldMkLst>
        <pc:spChg chg="mod">
          <ac:chgData name="Sydney Meshesha Batunde Williams (2321171)" userId="S::2321171@student.uwtsd.ac.uk::12b957c5-e880-4692-abbc-9c1fb2b7c29a" providerId="AD" clId="Web-{3F2EED2E-0FCB-A9F1-DDDE-6B8ABE5D9F66}" dt="2026-02-19T13:42:52.610" v="29" actId="20577"/>
          <ac:spMkLst>
            <pc:docMk/>
            <pc:sldMk cId="692488246" sldId="258"/>
            <ac:spMk id="2" creationId="{5808C766-E217-2E48-3CEE-1CEF6AD1AF50}"/>
          </ac:spMkLst>
        </pc:spChg>
      </pc:sldChg>
      <pc:sldChg chg="modSp new">
        <pc:chgData name="Sydney Meshesha Batunde Williams (2321171)" userId="S::2321171@student.uwtsd.ac.uk::12b957c5-e880-4692-abbc-9c1fb2b7c29a" providerId="AD" clId="Web-{3F2EED2E-0FCB-A9F1-DDDE-6B8ABE5D9F66}" dt="2026-02-19T13:44:19.143" v="53" actId="20577"/>
        <pc:sldMkLst>
          <pc:docMk/>
          <pc:sldMk cId="2676653088" sldId="259"/>
        </pc:sldMkLst>
        <pc:spChg chg="mod">
          <ac:chgData name="Sydney Meshesha Batunde Williams (2321171)" userId="S::2321171@student.uwtsd.ac.uk::12b957c5-e880-4692-abbc-9c1fb2b7c29a" providerId="AD" clId="Web-{3F2EED2E-0FCB-A9F1-DDDE-6B8ABE5D9F66}" dt="2026-02-19T13:44:13.174" v="44" actId="20577"/>
          <ac:spMkLst>
            <pc:docMk/>
            <pc:sldMk cId="2676653088" sldId="259"/>
            <ac:spMk id="2" creationId="{221AA936-12D0-ACB5-5EFD-62FECBABE5BE}"/>
          </ac:spMkLst>
        </pc:spChg>
      </pc:sldChg>
      <pc:sldChg chg="addSp modSp new">
        <pc:chgData name="Sydney Meshesha Batunde Williams (2321171)" userId="S::2321171@student.uwtsd.ac.uk::12b957c5-e880-4692-abbc-9c1fb2b7c29a" providerId="AD" clId="Web-{3F2EED2E-0FCB-A9F1-DDDE-6B8ABE5D9F66}" dt="2026-02-19T13:47:28.536" v="77" actId="14100"/>
        <pc:sldMkLst>
          <pc:docMk/>
          <pc:sldMk cId="4062584509" sldId="260"/>
        </pc:sldMkLst>
        <pc:spChg chg="mod">
          <ac:chgData name="Sydney Meshesha Batunde Williams (2321171)" userId="S::2321171@student.uwtsd.ac.uk::12b957c5-e880-4692-abbc-9c1fb2b7c29a" providerId="AD" clId="Web-{3F2EED2E-0FCB-A9F1-DDDE-6B8ABE5D9F66}" dt="2026-02-19T13:45:08.644" v="56" actId="20577"/>
          <ac:spMkLst>
            <pc:docMk/>
            <pc:sldMk cId="4062584509" sldId="260"/>
            <ac:spMk id="3" creationId="{3F50F2FF-778E-8E21-4D96-C62B6B5960BF}"/>
          </ac:spMkLst>
        </pc:spChg>
        <pc:spChg chg="add mod">
          <ac:chgData name="Sydney Meshesha Batunde Williams (2321171)" userId="S::2321171@student.uwtsd.ac.uk::12b957c5-e880-4692-abbc-9c1fb2b7c29a" providerId="AD" clId="Web-{3F2EED2E-0FCB-A9F1-DDDE-6B8ABE5D9F66}" dt="2026-02-19T13:47:28.536" v="77" actId="14100"/>
          <ac:spMkLst>
            <pc:docMk/>
            <pc:sldMk cId="4062584509" sldId="260"/>
            <ac:spMk id="5" creationId="{3D3E23A0-AD22-D95F-0E62-1BA8D4F03B5F}"/>
          </ac:spMkLst>
        </pc:spChg>
        <pc:picChg chg="add mod">
          <ac:chgData name="Sydney Meshesha Batunde Williams (2321171)" userId="S::2321171@student.uwtsd.ac.uk::12b957c5-e880-4692-abbc-9c1fb2b7c29a" providerId="AD" clId="Web-{3F2EED2E-0FCB-A9F1-DDDE-6B8ABE5D9F66}" dt="2026-02-19T13:46:11.270" v="65" actId="14100"/>
          <ac:picMkLst>
            <pc:docMk/>
            <pc:sldMk cId="4062584509" sldId="260"/>
            <ac:picMk id="4" creationId="{5389B007-69F4-44DA-2C2F-857F74CB1357}"/>
          </ac:picMkLst>
        </pc:picChg>
      </pc:sldChg>
      <pc:sldChg chg="modSp new">
        <pc:chgData name="Sydney Meshesha Batunde Williams (2321171)" userId="S::2321171@student.uwtsd.ac.uk::12b957c5-e880-4692-abbc-9c1fb2b7c29a" providerId="AD" clId="Web-{3F2EED2E-0FCB-A9F1-DDDE-6B8ABE5D9F66}" dt="2026-02-19T13:48:43.147" v="100" actId="20577"/>
        <pc:sldMkLst>
          <pc:docMk/>
          <pc:sldMk cId="359914901" sldId="261"/>
        </pc:sldMkLst>
        <pc:spChg chg="mod">
          <ac:chgData name="Sydney Meshesha Batunde Williams (2321171)" userId="S::2321171@student.uwtsd.ac.uk::12b957c5-e880-4692-abbc-9c1fb2b7c29a" providerId="AD" clId="Web-{3F2EED2E-0FCB-A9F1-DDDE-6B8ABE5D9F66}" dt="2026-02-19T13:48:43.147" v="100" actId="20577"/>
          <ac:spMkLst>
            <pc:docMk/>
            <pc:sldMk cId="359914901" sldId="261"/>
            <ac:spMk id="2" creationId="{59DD3981-0E26-EBF7-B488-293C05D016ED}"/>
          </ac:spMkLst>
        </pc:spChg>
      </pc:sldChg>
      <pc:sldChg chg="modSp new">
        <pc:chgData name="Sydney Meshesha Batunde Williams (2321171)" userId="S::2321171@student.uwtsd.ac.uk::12b957c5-e880-4692-abbc-9c1fb2b7c29a" providerId="AD" clId="Web-{3F2EED2E-0FCB-A9F1-DDDE-6B8ABE5D9F66}" dt="2026-02-19T14:05:26.077" v="336" actId="20577"/>
        <pc:sldMkLst>
          <pc:docMk/>
          <pc:sldMk cId="1311441230" sldId="263"/>
        </pc:sldMkLst>
        <pc:spChg chg="mod">
          <ac:chgData name="Sydney Meshesha Batunde Williams (2321171)" userId="S::2321171@student.uwtsd.ac.uk::12b957c5-e880-4692-abbc-9c1fb2b7c29a" providerId="AD" clId="Web-{3F2EED2E-0FCB-A9F1-DDDE-6B8ABE5D9F66}" dt="2026-02-19T13:50:21.932" v="134" actId="20577"/>
          <ac:spMkLst>
            <pc:docMk/>
            <pc:sldMk cId="1311441230" sldId="263"/>
            <ac:spMk id="2" creationId="{0B34DDDD-78BE-5CD7-91E3-5D828F256EEE}"/>
          </ac:spMkLst>
        </pc:spChg>
      </pc:sldChg>
      <pc:sldChg chg="modSp new">
        <pc:chgData name="Sydney Meshesha Batunde Williams (2321171)" userId="S::2321171@student.uwtsd.ac.uk::12b957c5-e880-4692-abbc-9c1fb2b7c29a" providerId="AD" clId="Web-{3F2EED2E-0FCB-A9F1-DDDE-6B8ABE5D9F66}" dt="2026-02-19T14:09:31.905" v="354" actId="20577"/>
        <pc:sldMkLst>
          <pc:docMk/>
          <pc:sldMk cId="1205809629" sldId="264"/>
        </pc:sldMkLst>
        <pc:spChg chg="mod">
          <ac:chgData name="Sydney Meshesha Batunde Williams (2321171)" userId="S::2321171@student.uwtsd.ac.uk::12b957c5-e880-4692-abbc-9c1fb2b7c29a" providerId="AD" clId="Web-{3F2EED2E-0FCB-A9F1-DDDE-6B8ABE5D9F66}" dt="2026-02-19T13:51:03.843" v="150" actId="20577"/>
          <ac:spMkLst>
            <pc:docMk/>
            <pc:sldMk cId="1205809629" sldId="264"/>
            <ac:spMk id="2" creationId="{A4DEB69B-4067-300F-51E9-D0D48242F15B}"/>
          </ac:spMkLst>
        </pc:spChg>
      </pc:sldChg>
      <pc:sldChg chg="modSp new">
        <pc:chgData name="Sydney Meshesha Batunde Williams (2321171)" userId="S::2321171@student.uwtsd.ac.uk::12b957c5-e880-4692-abbc-9c1fb2b7c29a" providerId="AD" clId="Web-{3F2EED2E-0FCB-A9F1-DDDE-6B8ABE5D9F66}" dt="2026-02-19T14:12:02.430" v="370" actId="20577"/>
        <pc:sldMkLst>
          <pc:docMk/>
          <pc:sldMk cId="271630130" sldId="265"/>
        </pc:sldMkLst>
        <pc:spChg chg="mod">
          <ac:chgData name="Sydney Meshesha Batunde Williams (2321171)" userId="S::2321171@student.uwtsd.ac.uk::12b957c5-e880-4692-abbc-9c1fb2b7c29a" providerId="AD" clId="Web-{3F2EED2E-0FCB-A9F1-DDDE-6B8ABE5D9F66}" dt="2026-02-19T13:52:02.707" v="167" actId="20577"/>
          <ac:spMkLst>
            <pc:docMk/>
            <pc:sldMk cId="271630130" sldId="265"/>
            <ac:spMk id="2" creationId="{390E2765-3955-0C6B-F35F-1140CDCC20DC}"/>
          </ac:spMkLst>
        </pc:spChg>
      </pc:sldChg>
      <pc:sldChg chg="modSp new">
        <pc:chgData name="Sydney Meshesha Batunde Williams (2321171)" userId="S::2321171@student.uwtsd.ac.uk::12b957c5-e880-4692-abbc-9c1fb2b7c29a" providerId="AD" clId="Web-{3F2EED2E-0FCB-A9F1-DDDE-6B8ABE5D9F66}" dt="2026-02-19T14:06:50.234" v="340" actId="20577"/>
        <pc:sldMkLst>
          <pc:docMk/>
          <pc:sldMk cId="1217953970" sldId="266"/>
        </pc:sldMkLst>
        <pc:spChg chg="mod">
          <ac:chgData name="Sydney Meshesha Batunde Williams (2321171)" userId="S::2321171@student.uwtsd.ac.uk::12b957c5-e880-4692-abbc-9c1fb2b7c29a" providerId="AD" clId="Web-{3F2EED2E-0FCB-A9F1-DDDE-6B8ABE5D9F66}" dt="2026-02-19T13:53:12.213" v="192" actId="20577"/>
          <ac:spMkLst>
            <pc:docMk/>
            <pc:sldMk cId="1217953970" sldId="266"/>
            <ac:spMk id="2" creationId="{63E51129-FB0E-9BF7-E946-2E1ADE87304D}"/>
          </ac:spMkLst>
        </pc:spChg>
        <pc:spChg chg="mod">
          <ac:chgData name="Sydney Meshesha Batunde Williams (2321171)" userId="S::2321171@student.uwtsd.ac.uk::12b957c5-e880-4692-abbc-9c1fb2b7c29a" providerId="AD" clId="Web-{3F2EED2E-0FCB-A9F1-DDDE-6B8ABE5D9F66}" dt="2026-02-19T14:06:50.234" v="340" actId="20577"/>
          <ac:spMkLst>
            <pc:docMk/>
            <pc:sldMk cId="1217953970" sldId="266"/>
            <ac:spMk id="3" creationId="{BFB2B85E-A7F4-9B13-7532-ED5A4900D021}"/>
          </ac:spMkLst>
        </pc:spChg>
      </pc:sldChg>
      <pc:sldChg chg="modSp new">
        <pc:chgData name="Sydney Meshesha Batunde Williams (2321171)" userId="S::2321171@student.uwtsd.ac.uk::12b957c5-e880-4692-abbc-9c1fb2b7c29a" providerId="AD" clId="Web-{3F2EED2E-0FCB-A9F1-DDDE-6B8ABE5D9F66}" dt="2026-02-19T13:54:16.013" v="231" actId="20577"/>
        <pc:sldMkLst>
          <pc:docMk/>
          <pc:sldMk cId="2564288058" sldId="267"/>
        </pc:sldMkLst>
        <pc:spChg chg="mod">
          <ac:chgData name="Sydney Meshesha Batunde Williams (2321171)" userId="S::2321171@student.uwtsd.ac.uk::12b957c5-e880-4692-abbc-9c1fb2b7c29a" providerId="AD" clId="Web-{3F2EED2E-0FCB-A9F1-DDDE-6B8ABE5D9F66}" dt="2026-02-19T13:54:08.966" v="224" actId="20577"/>
          <ac:spMkLst>
            <pc:docMk/>
            <pc:sldMk cId="2564288058" sldId="267"/>
            <ac:spMk id="2" creationId="{B86F0F6F-C682-E46A-7BDE-85536251D7D0}"/>
          </ac:spMkLst>
        </pc:spChg>
      </pc:sldChg>
      <pc:sldChg chg="modSp new">
        <pc:chgData name="Sydney Meshesha Batunde Williams (2321171)" userId="S::2321171@student.uwtsd.ac.uk::12b957c5-e880-4692-abbc-9c1fb2b7c29a" providerId="AD" clId="Web-{3F2EED2E-0FCB-A9F1-DDDE-6B8ABE5D9F66}" dt="2026-02-19T13:54:57" v="243" actId="20577"/>
        <pc:sldMkLst>
          <pc:docMk/>
          <pc:sldMk cId="2523943479" sldId="268"/>
        </pc:sldMkLst>
        <pc:spChg chg="mod">
          <ac:chgData name="Sydney Meshesha Batunde Williams (2321171)" userId="S::2321171@student.uwtsd.ac.uk::12b957c5-e880-4692-abbc-9c1fb2b7c29a" providerId="AD" clId="Web-{3F2EED2E-0FCB-A9F1-DDDE-6B8ABE5D9F66}" dt="2026-02-19T13:54:52.140" v="240" actId="20577"/>
          <ac:spMkLst>
            <pc:docMk/>
            <pc:sldMk cId="2523943479" sldId="268"/>
            <ac:spMk id="2" creationId="{2CA7FA1A-DC99-F84C-CAFD-100CA644B086}"/>
          </ac:spMkLst>
        </pc:spChg>
        <pc:spChg chg="mod">
          <ac:chgData name="Sydney Meshesha Batunde Williams (2321171)" userId="S::2321171@student.uwtsd.ac.uk::12b957c5-e880-4692-abbc-9c1fb2b7c29a" providerId="AD" clId="Web-{3F2EED2E-0FCB-A9F1-DDDE-6B8ABE5D9F66}" dt="2026-02-19T13:54:57" v="243" actId="20577"/>
          <ac:spMkLst>
            <pc:docMk/>
            <pc:sldMk cId="2523943479" sldId="268"/>
            <ac:spMk id="3" creationId="{AB7958DB-BB5A-2E04-34BB-C30158E1DD2E}"/>
          </ac:spMkLst>
        </pc:spChg>
      </pc:sldChg>
      <pc:sldChg chg="modSp new">
        <pc:chgData name="Sydney Meshesha Batunde Williams (2321171)" userId="S::2321171@student.uwtsd.ac.uk::12b957c5-e880-4692-abbc-9c1fb2b7c29a" providerId="AD" clId="Web-{3F2EED2E-0FCB-A9F1-DDDE-6B8ABE5D9F66}" dt="2026-02-19T13:57:57.725" v="278" actId="20577"/>
        <pc:sldMkLst>
          <pc:docMk/>
          <pc:sldMk cId="970010086" sldId="269"/>
        </pc:sldMkLst>
        <pc:spChg chg="mod">
          <ac:chgData name="Sydney Meshesha Batunde Williams (2321171)" userId="S::2321171@student.uwtsd.ac.uk::12b957c5-e880-4692-abbc-9c1fb2b7c29a" providerId="AD" clId="Web-{3F2EED2E-0FCB-A9F1-DDDE-6B8ABE5D9F66}" dt="2026-02-19T13:55:54.596" v="250" actId="20577"/>
          <ac:spMkLst>
            <pc:docMk/>
            <pc:sldMk cId="970010086" sldId="269"/>
            <ac:spMk id="2" creationId="{FDBD225A-DAB5-0D8D-A74A-19B47B48A5E1}"/>
          </ac:spMkLst>
        </pc:spChg>
        <pc:spChg chg="mod">
          <ac:chgData name="Sydney Meshesha Batunde Williams (2321171)" userId="S::2321171@student.uwtsd.ac.uk::12b957c5-e880-4692-abbc-9c1fb2b7c29a" providerId="AD" clId="Web-{3F2EED2E-0FCB-A9F1-DDDE-6B8ABE5D9F66}" dt="2026-02-19T13:57:57.725" v="278" actId="20577"/>
          <ac:spMkLst>
            <pc:docMk/>
            <pc:sldMk cId="970010086" sldId="269"/>
            <ac:spMk id="3" creationId="{2DC0889E-76A5-D683-8A6E-AC5A4737A23D}"/>
          </ac:spMkLst>
        </pc:spChg>
      </pc:sldChg>
      <pc:sldChg chg="addSp delSp modSp new mod modClrScheme chgLayout">
        <pc:chgData name="Sydney Meshesha Batunde Williams (2321171)" userId="S::2321171@student.uwtsd.ac.uk::12b957c5-e880-4692-abbc-9c1fb2b7c29a" providerId="AD" clId="Web-{3F2EED2E-0FCB-A9F1-DDDE-6B8ABE5D9F66}" dt="2026-02-19T14:08:25.681" v="346" actId="20577"/>
        <pc:sldMkLst>
          <pc:docMk/>
          <pc:sldMk cId="791510390" sldId="270"/>
        </pc:sldMkLst>
        <pc:spChg chg="add mod">
          <ac:chgData name="Sydney Meshesha Batunde Williams (2321171)" userId="S::2321171@student.uwtsd.ac.uk::12b957c5-e880-4692-abbc-9c1fb2b7c29a" providerId="AD" clId="Web-{3F2EED2E-0FCB-A9F1-DDDE-6B8ABE5D9F66}" dt="2026-02-19T14:08:25.681" v="346" actId="20577"/>
          <ac:spMkLst>
            <pc:docMk/>
            <pc:sldMk cId="791510390" sldId="270"/>
            <ac:spMk id="4" creationId="{EF0428A6-E66C-5C60-1896-3BC8826FDC5A}"/>
          </ac:spMkLst>
        </pc:spChg>
      </pc:sldChg>
    </pc:docChg>
  </pc:docChgLst>
  <pc:docChgLst>
    <pc:chgData name="Sydney Meshesha Batunde Williams (2321171)" userId="S::2321171@student.uwtsd.ac.uk::12b957c5-e880-4692-abbc-9c1fb2b7c29a" providerId="AD" clId="Web-{13F63861-C5A5-086C-6A97-387DEF38AAC3}"/>
    <pc:docChg chg="modSld">
      <pc:chgData name="Sydney Meshesha Batunde Williams (2321171)" userId="S::2321171@student.uwtsd.ac.uk::12b957c5-e880-4692-abbc-9c1fb2b7c29a" providerId="AD" clId="Web-{13F63861-C5A5-086C-6A97-387DEF38AAC3}" dt="2026-02-24T00:31:18.553" v="43" actId="20577"/>
      <pc:docMkLst>
        <pc:docMk/>
      </pc:docMkLst>
      <pc:sldChg chg="addSp delSp modSp mod setBg setClrOvrMap">
        <pc:chgData name="Sydney Meshesha Batunde Williams (2321171)" userId="S::2321171@student.uwtsd.ac.uk::12b957c5-e880-4692-abbc-9c1fb2b7c29a" providerId="AD" clId="Web-{13F63861-C5A5-086C-6A97-387DEF38AAC3}" dt="2026-02-24T00:12:49.552" v="37"/>
        <pc:sldMkLst>
          <pc:docMk/>
          <pc:sldMk cId="2782196470" sldId="257"/>
        </pc:sldMkLst>
        <pc:spChg chg="mod">
          <ac:chgData name="Sydney Meshesha Batunde Williams (2321171)" userId="S::2321171@student.uwtsd.ac.uk::12b957c5-e880-4692-abbc-9c1fb2b7c29a" providerId="AD" clId="Web-{13F63861-C5A5-086C-6A97-387DEF38AAC3}" dt="2026-02-24T00:12:49.505" v="36"/>
          <ac:spMkLst>
            <pc:docMk/>
            <pc:sldMk cId="2782196470" sldId="257"/>
            <ac:spMk id="2" creationId="{540A1EF6-14DD-8A02-08E0-623819116322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4T00:12:49.552" v="37"/>
          <ac:spMkLst>
            <pc:docMk/>
            <pc:sldMk cId="2782196470" sldId="257"/>
            <ac:spMk id="22" creationId="{B50AB553-2A96-4A92-96F2-93548E096954}"/>
          </ac:spMkLst>
        </pc:spChg>
        <pc:graphicFrameChg chg="add mod modGraphic">
          <ac:chgData name="Sydney Meshesha Batunde Williams (2321171)" userId="S::2321171@student.uwtsd.ac.uk::12b957c5-e880-4692-abbc-9c1fb2b7c29a" providerId="AD" clId="Web-{13F63861-C5A5-086C-6A97-387DEF38AAC3}" dt="2026-02-24T00:12:49.552" v="37"/>
          <ac:graphicFrameMkLst>
            <pc:docMk/>
            <pc:sldMk cId="2782196470" sldId="257"/>
            <ac:graphicFrameMk id="5" creationId="{0A67C204-A443-535E-3EFA-D04C8B3CEAEB}"/>
          </ac:graphicFrameMkLst>
        </pc:graphicFrameChg>
        <pc:picChg chg="add mod ord">
          <ac:chgData name="Sydney Meshesha Batunde Williams (2321171)" userId="S::2321171@student.uwtsd.ac.uk::12b957c5-e880-4692-abbc-9c1fb2b7c29a" providerId="AD" clId="Web-{13F63861-C5A5-086C-6A97-387DEF38AAC3}" dt="2026-02-24T00:12:49.505" v="36"/>
          <ac:picMkLst>
            <pc:docMk/>
            <pc:sldMk cId="2782196470" sldId="257"/>
            <ac:picMk id="6" creationId="{F5D68E01-DF09-4B84-73FB-4EC9DBC44F48}"/>
          </ac:picMkLst>
        </pc:picChg>
      </pc:sldChg>
      <pc:sldChg chg="addSp delSp modSp mod setBg">
        <pc:chgData name="Sydney Meshesha Batunde Williams (2321171)" userId="S::2321171@student.uwtsd.ac.uk::12b957c5-e880-4692-abbc-9c1fb2b7c29a" providerId="AD" clId="Web-{13F63861-C5A5-086C-6A97-387DEF38AAC3}" dt="2026-02-23T12:27:41.716" v="2"/>
        <pc:sldMkLst>
          <pc:docMk/>
          <pc:sldMk cId="692488246" sldId="258"/>
        </pc:sldMkLst>
        <pc:spChg chg="mod">
          <ac:chgData name="Sydney Meshesha Batunde Williams (2321171)" userId="S::2321171@student.uwtsd.ac.uk::12b957c5-e880-4692-abbc-9c1fb2b7c29a" providerId="AD" clId="Web-{13F63861-C5A5-086C-6A97-387DEF38AAC3}" dt="2026-02-23T12:27:41.716" v="2"/>
          <ac:spMkLst>
            <pc:docMk/>
            <pc:sldMk cId="692488246" sldId="258"/>
            <ac:spMk id="2" creationId="{5808C766-E217-2E48-3CEE-1CEF6AD1AF50}"/>
          </ac:spMkLst>
        </pc:spChg>
        <pc:graphicFrameChg chg="add">
          <ac:chgData name="Sydney Meshesha Batunde Williams (2321171)" userId="S::2321171@student.uwtsd.ac.uk::12b957c5-e880-4692-abbc-9c1fb2b7c29a" providerId="AD" clId="Web-{13F63861-C5A5-086C-6A97-387DEF38AAC3}" dt="2026-02-23T12:27:41.716" v="2"/>
          <ac:graphicFrameMkLst>
            <pc:docMk/>
            <pc:sldMk cId="692488246" sldId="258"/>
            <ac:graphicFrameMk id="5" creationId="{25F0DDAF-E233-A875-43B1-A0BA4BDC3931}"/>
          </ac:graphicFrameMkLst>
        </pc:graphicFrameChg>
        <pc:picChg chg="add">
          <ac:chgData name="Sydney Meshesha Batunde Williams (2321171)" userId="S::2321171@student.uwtsd.ac.uk::12b957c5-e880-4692-abbc-9c1fb2b7c29a" providerId="AD" clId="Web-{13F63861-C5A5-086C-6A97-387DEF38AAC3}" dt="2026-02-23T12:27:41.716" v="2"/>
          <ac:picMkLst>
            <pc:docMk/>
            <pc:sldMk cId="692488246" sldId="258"/>
            <ac:picMk id="6" creationId="{9C9A29D5-3479-5EF1-A726-A1DB48BFB845}"/>
          </ac:picMkLst>
        </pc:picChg>
      </pc:sldChg>
      <pc:sldChg chg="addSp delSp modSp mod setBg">
        <pc:chgData name="Sydney Meshesha Batunde Williams (2321171)" userId="S::2321171@student.uwtsd.ac.uk::12b957c5-e880-4692-abbc-9c1fb2b7c29a" providerId="AD" clId="Web-{13F63861-C5A5-086C-6A97-387DEF38AAC3}" dt="2026-02-23T12:28:02.031" v="3"/>
        <pc:sldMkLst>
          <pc:docMk/>
          <pc:sldMk cId="2676653088" sldId="259"/>
        </pc:sldMkLst>
        <pc:spChg chg="mod">
          <ac:chgData name="Sydney Meshesha Batunde Williams (2321171)" userId="S::2321171@student.uwtsd.ac.uk::12b957c5-e880-4692-abbc-9c1fb2b7c29a" providerId="AD" clId="Web-{13F63861-C5A5-086C-6A97-387DEF38AAC3}" dt="2026-02-23T12:28:02.031" v="3"/>
          <ac:spMkLst>
            <pc:docMk/>
            <pc:sldMk cId="2676653088" sldId="259"/>
            <ac:spMk id="2" creationId="{221AA936-12D0-ACB5-5EFD-62FECBABE5BE}"/>
          </ac:spMkLst>
        </pc:spChg>
        <pc:graphicFrameChg chg="add">
          <ac:chgData name="Sydney Meshesha Batunde Williams (2321171)" userId="S::2321171@student.uwtsd.ac.uk::12b957c5-e880-4692-abbc-9c1fb2b7c29a" providerId="AD" clId="Web-{13F63861-C5A5-086C-6A97-387DEF38AAC3}" dt="2026-02-23T12:28:02.031" v="3"/>
          <ac:graphicFrameMkLst>
            <pc:docMk/>
            <pc:sldMk cId="2676653088" sldId="259"/>
            <ac:graphicFrameMk id="5" creationId="{5447FAC9-9D36-2919-E22B-763E9FD08DC3}"/>
          </ac:graphicFrameMkLst>
        </pc:graphicFrameChg>
        <pc:picChg chg="add">
          <ac:chgData name="Sydney Meshesha Batunde Williams (2321171)" userId="S::2321171@student.uwtsd.ac.uk::12b957c5-e880-4692-abbc-9c1fb2b7c29a" providerId="AD" clId="Web-{13F63861-C5A5-086C-6A97-387DEF38AAC3}" dt="2026-02-23T12:28:02.031" v="3"/>
          <ac:picMkLst>
            <pc:docMk/>
            <pc:sldMk cId="2676653088" sldId="259"/>
            <ac:picMk id="6" creationId="{1935AD3D-DB7D-610A-F30B-5FD5C4E08CED}"/>
          </ac:picMkLst>
        </pc:picChg>
      </pc:sldChg>
      <pc:sldChg chg="addSp delSp modSp mod setBg">
        <pc:chgData name="Sydney Meshesha Batunde Williams (2321171)" userId="S::2321171@student.uwtsd.ac.uk::12b957c5-e880-4692-abbc-9c1fb2b7c29a" providerId="AD" clId="Web-{13F63861-C5A5-086C-6A97-387DEF38AAC3}" dt="2026-02-23T12:28:39.958" v="4"/>
        <pc:sldMkLst>
          <pc:docMk/>
          <pc:sldMk cId="359914901" sldId="261"/>
        </pc:sldMkLst>
        <pc:spChg chg="mod">
          <ac:chgData name="Sydney Meshesha Batunde Williams (2321171)" userId="S::2321171@student.uwtsd.ac.uk::12b957c5-e880-4692-abbc-9c1fb2b7c29a" providerId="AD" clId="Web-{13F63861-C5A5-086C-6A97-387DEF38AAC3}" dt="2026-02-23T12:28:39.958" v="4"/>
          <ac:spMkLst>
            <pc:docMk/>
            <pc:sldMk cId="359914901" sldId="261"/>
            <ac:spMk id="2" creationId="{59DD3981-0E26-EBF7-B488-293C05D016ED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28:39.958" v="4"/>
          <ac:spMkLst>
            <pc:docMk/>
            <pc:sldMk cId="359914901" sldId="261"/>
            <ac:spMk id="9" creationId="{BACC6370-2D7E-4714-9D71-7542949D7D5D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28:39.958" v="4"/>
          <ac:spMkLst>
            <pc:docMk/>
            <pc:sldMk cId="359914901" sldId="261"/>
            <ac:spMk id="11" creationId="{256B2C21-A230-48C0-8DF1-C46611373C44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28:39.958" v="4"/>
          <ac:spMkLst>
            <pc:docMk/>
            <pc:sldMk cId="359914901" sldId="261"/>
            <ac:spMk id="13" creationId="{3847E18C-932D-4C95-AABA-FEC7C9499AD7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28:39.958" v="4"/>
          <ac:spMkLst>
            <pc:docMk/>
            <pc:sldMk cId="359914901" sldId="261"/>
            <ac:spMk id="15" creationId="{3150CB11-0C61-439E-910F-5787759E72A0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28:39.958" v="4"/>
          <ac:spMkLst>
            <pc:docMk/>
            <pc:sldMk cId="359914901" sldId="261"/>
            <ac:spMk id="17" creationId="{43F8A58B-5155-44CE-A5FF-7647B47D0A7A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28:39.958" v="4"/>
          <ac:spMkLst>
            <pc:docMk/>
            <pc:sldMk cId="359914901" sldId="261"/>
            <ac:spMk id="19" creationId="{443F2ACA-E6D6-4028-82DD-F03C262D5DE6}"/>
          </ac:spMkLst>
        </pc:spChg>
        <pc:graphicFrameChg chg="add">
          <ac:chgData name="Sydney Meshesha Batunde Williams (2321171)" userId="S::2321171@student.uwtsd.ac.uk::12b957c5-e880-4692-abbc-9c1fb2b7c29a" providerId="AD" clId="Web-{13F63861-C5A5-086C-6A97-387DEF38AAC3}" dt="2026-02-23T12:28:39.958" v="4"/>
          <ac:graphicFrameMkLst>
            <pc:docMk/>
            <pc:sldMk cId="359914901" sldId="261"/>
            <ac:graphicFrameMk id="5" creationId="{F7450235-E81F-29B1-3A63-3C8F27DFDBFF}"/>
          </ac:graphicFrameMkLst>
        </pc:graphicFrameChg>
      </pc:sldChg>
      <pc:sldChg chg="addSp modSp mod setBg">
        <pc:chgData name="Sydney Meshesha Batunde Williams (2321171)" userId="S::2321171@student.uwtsd.ac.uk::12b957c5-e880-4692-abbc-9c1fb2b7c29a" providerId="AD" clId="Web-{13F63861-C5A5-086C-6A97-387DEF38AAC3}" dt="2026-02-23T12:29:34.527" v="6"/>
        <pc:sldMkLst>
          <pc:docMk/>
          <pc:sldMk cId="1311441230" sldId="263"/>
        </pc:sldMkLst>
        <pc:spChg chg="mod">
          <ac:chgData name="Sydney Meshesha Batunde Williams (2321171)" userId="S::2321171@student.uwtsd.ac.uk::12b957c5-e880-4692-abbc-9c1fb2b7c29a" providerId="AD" clId="Web-{13F63861-C5A5-086C-6A97-387DEF38AAC3}" dt="2026-02-23T12:29:34.527" v="6"/>
          <ac:spMkLst>
            <pc:docMk/>
            <pc:sldMk cId="1311441230" sldId="263"/>
            <ac:spMk id="2" creationId="{0B34DDDD-78BE-5CD7-91E3-5D828F256EEE}"/>
          </ac:spMkLst>
        </pc:spChg>
      </pc:sldChg>
      <pc:sldChg chg="addSp delSp modSp mod setBg">
        <pc:chgData name="Sydney Meshesha Batunde Williams (2321171)" userId="S::2321171@student.uwtsd.ac.uk::12b957c5-e880-4692-abbc-9c1fb2b7c29a" providerId="AD" clId="Web-{13F63861-C5A5-086C-6A97-387DEF38AAC3}" dt="2026-02-23T12:29:50.841" v="7"/>
        <pc:sldMkLst>
          <pc:docMk/>
          <pc:sldMk cId="1205809629" sldId="264"/>
        </pc:sldMkLst>
        <pc:spChg chg="mod">
          <ac:chgData name="Sydney Meshesha Batunde Williams (2321171)" userId="S::2321171@student.uwtsd.ac.uk::12b957c5-e880-4692-abbc-9c1fb2b7c29a" providerId="AD" clId="Web-{13F63861-C5A5-086C-6A97-387DEF38AAC3}" dt="2026-02-23T12:29:50.841" v="7"/>
          <ac:spMkLst>
            <pc:docMk/>
            <pc:sldMk cId="1205809629" sldId="264"/>
            <ac:spMk id="2" creationId="{A4DEB69B-4067-300F-51E9-D0D48242F15B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29:50.841" v="7"/>
          <ac:spMkLst>
            <pc:docMk/>
            <pc:sldMk cId="1205809629" sldId="264"/>
            <ac:spMk id="9" creationId="{0C541B88-1AE9-40C3-AFD5-967787C1979F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29:50.841" v="7"/>
          <ac:spMkLst>
            <pc:docMk/>
            <pc:sldMk cId="1205809629" sldId="264"/>
            <ac:spMk id="11" creationId="{E5F17139-31EE-46AC-B04F-DBBD852DD6CB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29:50.841" v="7"/>
          <ac:spMkLst>
            <pc:docMk/>
            <pc:sldMk cId="1205809629" sldId="264"/>
            <ac:spMk id="17" creationId="{89D16701-DA76-4F72-BB63-E2C3FFBDFE0F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29:50.841" v="7"/>
          <ac:spMkLst>
            <pc:docMk/>
            <pc:sldMk cId="1205809629" sldId="264"/>
            <ac:spMk id="19" creationId="{1CC28BE1-9DC6-43FE-9582-39F091098D77}"/>
          </ac:spMkLst>
        </pc:spChg>
        <pc:grpChg chg="add">
          <ac:chgData name="Sydney Meshesha Batunde Williams (2321171)" userId="S::2321171@student.uwtsd.ac.uk::12b957c5-e880-4692-abbc-9c1fb2b7c29a" providerId="AD" clId="Web-{13F63861-C5A5-086C-6A97-387DEF38AAC3}" dt="2026-02-23T12:29:50.841" v="7"/>
          <ac:grpSpMkLst>
            <pc:docMk/>
            <pc:sldMk cId="1205809629" sldId="264"/>
            <ac:grpSpMk id="13" creationId="{7CF625D3-71A3-4F30-A096-8EF334E959D0}"/>
          </ac:grpSpMkLst>
        </pc:grpChg>
        <pc:grpChg chg="add">
          <ac:chgData name="Sydney Meshesha Batunde Williams (2321171)" userId="S::2321171@student.uwtsd.ac.uk::12b957c5-e880-4692-abbc-9c1fb2b7c29a" providerId="AD" clId="Web-{13F63861-C5A5-086C-6A97-387DEF38AAC3}" dt="2026-02-23T12:29:50.841" v="7"/>
          <ac:grpSpMkLst>
            <pc:docMk/>
            <pc:sldMk cId="1205809629" sldId="264"/>
            <ac:grpSpMk id="21" creationId="{AF9AF3F3-CE0C-4125-BDD7-346487FA0B40}"/>
          </ac:grpSpMkLst>
        </pc:grpChg>
        <pc:graphicFrameChg chg="add">
          <ac:chgData name="Sydney Meshesha Batunde Williams (2321171)" userId="S::2321171@student.uwtsd.ac.uk::12b957c5-e880-4692-abbc-9c1fb2b7c29a" providerId="AD" clId="Web-{13F63861-C5A5-086C-6A97-387DEF38AAC3}" dt="2026-02-23T12:29:50.841" v="7"/>
          <ac:graphicFrameMkLst>
            <pc:docMk/>
            <pc:sldMk cId="1205809629" sldId="264"/>
            <ac:graphicFrameMk id="5" creationId="{AE887D2A-CFD2-BC15-07DF-6B4248DAAA3E}"/>
          </ac:graphicFrameMkLst>
        </pc:graphicFrameChg>
      </pc:sldChg>
      <pc:sldChg chg="addSp delSp modSp mod setBg">
        <pc:chgData name="Sydney Meshesha Batunde Williams (2321171)" userId="S::2321171@student.uwtsd.ac.uk::12b957c5-e880-4692-abbc-9c1fb2b7c29a" providerId="AD" clId="Web-{13F63861-C5A5-086C-6A97-387DEF38AAC3}" dt="2026-02-23T12:30:22.406" v="8"/>
        <pc:sldMkLst>
          <pc:docMk/>
          <pc:sldMk cId="271630130" sldId="265"/>
        </pc:sldMkLst>
        <pc:spChg chg="mod">
          <ac:chgData name="Sydney Meshesha Batunde Williams (2321171)" userId="S::2321171@student.uwtsd.ac.uk::12b957c5-e880-4692-abbc-9c1fb2b7c29a" providerId="AD" clId="Web-{13F63861-C5A5-086C-6A97-387DEF38AAC3}" dt="2026-02-23T12:30:22.406" v="8"/>
          <ac:spMkLst>
            <pc:docMk/>
            <pc:sldMk cId="271630130" sldId="265"/>
            <ac:spMk id="2" creationId="{390E2765-3955-0C6B-F35F-1140CDCC20DC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30:22.406" v="8"/>
          <ac:spMkLst>
            <pc:docMk/>
            <pc:sldMk cId="271630130" sldId="265"/>
            <ac:spMk id="9" creationId="{BACC6370-2D7E-4714-9D71-7542949D7D5D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30:22.406" v="8"/>
          <ac:spMkLst>
            <pc:docMk/>
            <pc:sldMk cId="271630130" sldId="265"/>
            <ac:spMk id="11" creationId="{256B2C21-A230-48C0-8DF1-C46611373C44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30:22.406" v="8"/>
          <ac:spMkLst>
            <pc:docMk/>
            <pc:sldMk cId="271630130" sldId="265"/>
            <ac:spMk id="13" creationId="{3847E18C-932D-4C95-AABA-FEC7C9499AD7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30:22.406" v="8"/>
          <ac:spMkLst>
            <pc:docMk/>
            <pc:sldMk cId="271630130" sldId="265"/>
            <ac:spMk id="15" creationId="{3150CB11-0C61-439E-910F-5787759E72A0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30:22.406" v="8"/>
          <ac:spMkLst>
            <pc:docMk/>
            <pc:sldMk cId="271630130" sldId="265"/>
            <ac:spMk id="17" creationId="{43F8A58B-5155-44CE-A5FF-7647B47D0A7A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30:22.406" v="8"/>
          <ac:spMkLst>
            <pc:docMk/>
            <pc:sldMk cId="271630130" sldId="265"/>
            <ac:spMk id="19" creationId="{443F2ACA-E6D6-4028-82DD-F03C262D5DE6}"/>
          </ac:spMkLst>
        </pc:spChg>
        <pc:graphicFrameChg chg="add">
          <ac:chgData name="Sydney Meshesha Batunde Williams (2321171)" userId="S::2321171@student.uwtsd.ac.uk::12b957c5-e880-4692-abbc-9c1fb2b7c29a" providerId="AD" clId="Web-{13F63861-C5A5-086C-6A97-387DEF38AAC3}" dt="2026-02-23T12:30:22.406" v="8"/>
          <ac:graphicFrameMkLst>
            <pc:docMk/>
            <pc:sldMk cId="271630130" sldId="265"/>
            <ac:graphicFrameMk id="5" creationId="{D6263834-581B-00C2-928A-C39727A49853}"/>
          </ac:graphicFrameMkLst>
        </pc:graphicFrameChg>
      </pc:sldChg>
      <pc:sldChg chg="addSp delSp modSp mod setBg">
        <pc:chgData name="Sydney Meshesha Batunde Williams (2321171)" userId="S::2321171@student.uwtsd.ac.uk::12b957c5-e880-4692-abbc-9c1fb2b7c29a" providerId="AD" clId="Web-{13F63861-C5A5-086C-6A97-387DEF38AAC3}" dt="2026-02-23T12:30:57.191" v="11"/>
        <pc:sldMkLst>
          <pc:docMk/>
          <pc:sldMk cId="1217953970" sldId="266"/>
        </pc:sldMkLst>
        <pc:spChg chg="mod">
          <ac:chgData name="Sydney Meshesha Batunde Williams (2321171)" userId="S::2321171@student.uwtsd.ac.uk::12b957c5-e880-4692-abbc-9c1fb2b7c29a" providerId="AD" clId="Web-{13F63861-C5A5-086C-6A97-387DEF38AAC3}" dt="2026-02-23T12:30:57.191" v="11"/>
          <ac:spMkLst>
            <pc:docMk/>
            <pc:sldMk cId="1217953970" sldId="266"/>
            <ac:spMk id="2" creationId="{63E51129-FB0E-9BF7-E946-2E1ADE87304D}"/>
          </ac:spMkLst>
        </pc:spChg>
        <pc:spChg chg="mod">
          <ac:chgData name="Sydney Meshesha Batunde Williams (2321171)" userId="S::2321171@student.uwtsd.ac.uk::12b957c5-e880-4692-abbc-9c1fb2b7c29a" providerId="AD" clId="Web-{13F63861-C5A5-086C-6A97-387DEF38AAC3}" dt="2026-02-23T12:30:57.191" v="11"/>
          <ac:spMkLst>
            <pc:docMk/>
            <pc:sldMk cId="1217953970" sldId="266"/>
            <ac:spMk id="3" creationId="{BFB2B85E-A7F4-9B13-7532-ED5A4900D021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30:57.191" v="11"/>
          <ac:spMkLst>
            <pc:docMk/>
            <pc:sldMk cId="1217953970" sldId="266"/>
            <ac:spMk id="8" creationId="{907EF6B7-1338-4443-8C46-6A318D952DFD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30:57.191" v="11"/>
          <ac:spMkLst>
            <pc:docMk/>
            <pc:sldMk cId="1217953970" sldId="266"/>
            <ac:spMk id="10" creationId="{DAAE4CDD-124C-4DCF-9584-B6033B545DD5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3T12:30:57.191" v="11"/>
          <ac:spMkLst>
            <pc:docMk/>
            <pc:sldMk cId="1217953970" sldId="266"/>
            <ac:spMk id="12" creationId="{081E4A58-353D-44AE-B2FC-2A74E2E400F7}"/>
          </ac:spMkLst>
        </pc:spChg>
      </pc:sldChg>
      <pc:sldChg chg="addSp delSp modSp mod setBg">
        <pc:chgData name="Sydney Meshesha Batunde Williams (2321171)" userId="S::2321171@student.uwtsd.ac.uk::12b957c5-e880-4692-abbc-9c1fb2b7c29a" providerId="AD" clId="Web-{13F63861-C5A5-086C-6A97-387DEF38AAC3}" dt="2026-02-23T12:31:25.146" v="12"/>
        <pc:sldMkLst>
          <pc:docMk/>
          <pc:sldMk cId="2564288058" sldId="267"/>
        </pc:sldMkLst>
        <pc:spChg chg="mod">
          <ac:chgData name="Sydney Meshesha Batunde Williams (2321171)" userId="S::2321171@student.uwtsd.ac.uk::12b957c5-e880-4692-abbc-9c1fb2b7c29a" providerId="AD" clId="Web-{13F63861-C5A5-086C-6A97-387DEF38AAC3}" dt="2026-02-23T12:31:25.146" v="12"/>
          <ac:spMkLst>
            <pc:docMk/>
            <pc:sldMk cId="2564288058" sldId="267"/>
            <ac:spMk id="2" creationId="{B86F0F6F-C682-E46A-7BDE-85536251D7D0}"/>
          </ac:spMkLst>
        </pc:spChg>
        <pc:graphicFrameChg chg="add">
          <ac:chgData name="Sydney Meshesha Batunde Williams (2321171)" userId="S::2321171@student.uwtsd.ac.uk::12b957c5-e880-4692-abbc-9c1fb2b7c29a" providerId="AD" clId="Web-{13F63861-C5A5-086C-6A97-387DEF38AAC3}" dt="2026-02-23T12:31:25.146" v="12"/>
          <ac:graphicFrameMkLst>
            <pc:docMk/>
            <pc:sldMk cId="2564288058" sldId="267"/>
            <ac:graphicFrameMk id="5" creationId="{8DD600B9-6044-B9BA-8B56-35101100DADE}"/>
          </ac:graphicFrameMkLst>
        </pc:graphicFrameChg>
        <pc:picChg chg="add">
          <ac:chgData name="Sydney Meshesha Batunde Williams (2321171)" userId="S::2321171@student.uwtsd.ac.uk::12b957c5-e880-4692-abbc-9c1fb2b7c29a" providerId="AD" clId="Web-{13F63861-C5A5-086C-6A97-387DEF38AAC3}" dt="2026-02-23T12:31:25.146" v="12"/>
          <ac:picMkLst>
            <pc:docMk/>
            <pc:sldMk cId="2564288058" sldId="267"/>
            <ac:picMk id="6" creationId="{9CF39009-A424-21FA-74EB-3254BE4943E1}"/>
          </ac:picMkLst>
        </pc:picChg>
      </pc:sldChg>
      <pc:sldChg chg="addSp delSp modSp mod setBg">
        <pc:chgData name="Sydney Meshesha Batunde Williams (2321171)" userId="S::2321171@student.uwtsd.ac.uk::12b957c5-e880-4692-abbc-9c1fb2b7c29a" providerId="AD" clId="Web-{13F63861-C5A5-086C-6A97-387DEF38AAC3}" dt="2026-02-24T00:31:18.553" v="43" actId="20577"/>
        <pc:sldMkLst>
          <pc:docMk/>
          <pc:sldMk cId="2523943479" sldId="268"/>
        </pc:sldMkLst>
        <pc:spChg chg="mod">
          <ac:chgData name="Sydney Meshesha Batunde Williams (2321171)" userId="S::2321171@student.uwtsd.ac.uk::12b957c5-e880-4692-abbc-9c1fb2b7c29a" providerId="AD" clId="Web-{13F63861-C5A5-086C-6A97-387DEF38AAC3}" dt="2026-02-24T00:28:33.093" v="38"/>
          <ac:spMkLst>
            <pc:docMk/>
            <pc:sldMk cId="2523943479" sldId="268"/>
            <ac:spMk id="2" creationId="{2CA7FA1A-DC99-F84C-CAFD-100CA644B086}"/>
          </ac:spMkLst>
        </pc:spChg>
        <pc:spChg chg="mod">
          <ac:chgData name="Sydney Meshesha Batunde Williams (2321171)" userId="S::2321171@student.uwtsd.ac.uk::12b957c5-e880-4692-abbc-9c1fb2b7c29a" providerId="AD" clId="Web-{13F63861-C5A5-086C-6A97-387DEF38AAC3}" dt="2026-02-24T00:31:18.553" v="43" actId="20577"/>
          <ac:spMkLst>
            <pc:docMk/>
            <pc:sldMk cId="2523943479" sldId="268"/>
            <ac:spMk id="3" creationId="{AB7958DB-BB5A-2E04-34BB-C30158E1DD2E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4T00:28:33.093" v="38"/>
          <ac:spMkLst>
            <pc:docMk/>
            <pc:sldMk cId="2523943479" sldId="268"/>
            <ac:spMk id="21" creationId="{907EF6B7-1338-4443-8C46-6A318D952DFD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4T00:28:33.093" v="38"/>
          <ac:spMkLst>
            <pc:docMk/>
            <pc:sldMk cId="2523943479" sldId="268"/>
            <ac:spMk id="23" creationId="{DAAE4CDD-124C-4DCF-9584-B6033B545DD5}"/>
          </ac:spMkLst>
        </pc:spChg>
        <pc:spChg chg="add">
          <ac:chgData name="Sydney Meshesha Batunde Williams (2321171)" userId="S::2321171@student.uwtsd.ac.uk::12b957c5-e880-4692-abbc-9c1fb2b7c29a" providerId="AD" clId="Web-{13F63861-C5A5-086C-6A97-387DEF38AAC3}" dt="2026-02-24T00:28:33.093" v="38"/>
          <ac:spMkLst>
            <pc:docMk/>
            <pc:sldMk cId="2523943479" sldId="268"/>
            <ac:spMk id="25" creationId="{081E4A58-353D-44AE-B2FC-2A74E2E400F7}"/>
          </ac:spMkLst>
        </pc:spChg>
      </pc:sldChg>
    </pc:docChg>
  </pc:docChgLst>
  <pc:docChgLst>
    <pc:chgData name="Sydney Meshesha Batunde Williams (2321171)" userId="S::2321171@student.uwtsd.ac.uk::12b957c5-e880-4692-abbc-9c1fb2b7c29a" providerId="AD" clId="Web-{E470CEF7-0900-5E68-4EF7-EC6D6FDDA26F}"/>
    <pc:docChg chg="modSld">
      <pc:chgData name="Sydney Meshesha Batunde Williams (2321171)" userId="S::2321171@student.uwtsd.ac.uk::12b957c5-e880-4692-abbc-9c1fb2b7c29a" providerId="AD" clId="Web-{E470CEF7-0900-5E68-4EF7-EC6D6FDDA26F}" dt="2026-02-19T14:19:31.419" v="13" actId="14100"/>
      <pc:docMkLst>
        <pc:docMk/>
      </pc:docMkLst>
      <pc:sldChg chg="modSp">
        <pc:chgData name="Sydney Meshesha Batunde Williams (2321171)" userId="S::2321171@student.uwtsd.ac.uk::12b957c5-e880-4692-abbc-9c1fb2b7c29a" providerId="AD" clId="Web-{E470CEF7-0900-5E68-4EF7-EC6D6FDDA26F}" dt="2026-02-19T14:17:18.524" v="12" actId="20577"/>
        <pc:sldMkLst>
          <pc:docMk/>
          <pc:sldMk cId="692488246" sldId="258"/>
        </pc:sldMkLst>
      </pc:sldChg>
      <pc:sldChg chg="modSp">
        <pc:chgData name="Sydney Meshesha Batunde Williams (2321171)" userId="S::2321171@student.uwtsd.ac.uk::12b957c5-e880-4692-abbc-9c1fb2b7c29a" providerId="AD" clId="Web-{E470CEF7-0900-5E68-4EF7-EC6D6FDDA26F}" dt="2026-02-19T14:19:31.419" v="13" actId="14100"/>
        <pc:sldMkLst>
          <pc:docMk/>
          <pc:sldMk cId="4062584509" sldId="260"/>
        </pc:sldMkLst>
        <pc:picChg chg="mod">
          <ac:chgData name="Sydney Meshesha Batunde Williams (2321171)" userId="S::2321171@student.uwtsd.ac.uk::12b957c5-e880-4692-abbc-9c1fb2b7c29a" providerId="AD" clId="Web-{E470CEF7-0900-5E68-4EF7-EC6D6FDDA26F}" dt="2026-02-19T14:19:31.419" v="13" actId="14100"/>
          <ac:picMkLst>
            <pc:docMk/>
            <pc:sldMk cId="4062584509" sldId="260"/>
            <ac:picMk id="4" creationId="{5389B007-69F4-44DA-2C2F-857F74CB1357}"/>
          </ac:picMkLst>
        </pc:picChg>
      </pc:sldChg>
      <pc:sldChg chg="modSp">
        <pc:chgData name="Sydney Meshesha Batunde Williams (2321171)" userId="S::2321171@student.uwtsd.ac.uk::12b957c5-e880-4692-abbc-9c1fb2b7c29a" providerId="AD" clId="Web-{E470CEF7-0900-5E68-4EF7-EC6D6FDDA26F}" dt="2026-02-19T14:13:44.223" v="3" actId="20577"/>
        <pc:sldMkLst>
          <pc:docMk/>
          <pc:sldMk cId="2564288058" sldId="267"/>
        </pc:sldMkLst>
      </pc:sldChg>
    </pc:docChg>
  </pc:docChgLst>
  <pc:docChgLst>
    <pc:chgData name="Sydney Meshesha Batunde Williams (2321171)" userId="S::2321171@student.uwtsd.ac.uk::12b957c5-e880-4692-abbc-9c1fb2b7c29a" providerId="AD" clId="Web-{38B37A2D-DE11-080D-C7FE-40C4AF149176}"/>
    <pc:docChg chg="addSld delSld modSld">
      <pc:chgData name="Sydney Meshesha Batunde Williams (2321171)" userId="S::2321171@student.uwtsd.ac.uk::12b957c5-e880-4692-abbc-9c1fb2b7c29a" providerId="AD" clId="Web-{38B37A2D-DE11-080D-C7FE-40C4AF149176}" dt="2026-03-02T22:09:43.440" v="127" actId="1076"/>
      <pc:docMkLst>
        <pc:docMk/>
      </pc:docMkLst>
      <pc:sldChg chg="modSp">
        <pc:chgData name="Sydney Meshesha Batunde Williams (2321171)" userId="S::2321171@student.uwtsd.ac.uk::12b957c5-e880-4692-abbc-9c1fb2b7c29a" providerId="AD" clId="Web-{38B37A2D-DE11-080D-C7FE-40C4AF149176}" dt="2026-03-02T22:08:25.060" v="124" actId="1076"/>
        <pc:sldMkLst>
          <pc:docMk/>
          <pc:sldMk cId="2782196470" sldId="257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2:38:43.027" v="15" actId="20577"/>
          <ac:spMkLst>
            <pc:docMk/>
            <pc:sldMk cId="2782196470" sldId="257"/>
            <ac:spMk id="2" creationId="{540A1EF6-14DD-8A02-08E0-623819116322}"/>
          </ac:spMkLst>
        </pc:spChg>
        <pc:graphicFrameChg chg="mod modGraphic">
          <ac:chgData name="Sydney Meshesha Batunde Williams (2321171)" userId="S::2321171@student.uwtsd.ac.uk::12b957c5-e880-4692-abbc-9c1fb2b7c29a" providerId="AD" clId="Web-{38B37A2D-DE11-080D-C7FE-40C4AF149176}" dt="2026-03-02T22:08:25.060" v="124" actId="1076"/>
          <ac:graphicFrameMkLst>
            <pc:docMk/>
            <pc:sldMk cId="2782196470" sldId="257"/>
            <ac:graphicFrameMk id="5" creationId="{0A67C204-A443-535E-3EFA-D04C8B3CEAEB}"/>
          </ac:graphicFrameMkLst>
        </pc:graphicFrameChg>
      </pc:sldChg>
      <pc:sldChg chg="addSp delSp modSp">
        <pc:chgData name="Sydney Meshesha Batunde Williams (2321171)" userId="S::2321171@student.uwtsd.ac.uk::12b957c5-e880-4692-abbc-9c1fb2b7c29a" providerId="AD" clId="Web-{38B37A2D-DE11-080D-C7FE-40C4AF149176}" dt="2026-03-02T19:52:10.985" v="104" actId="20577"/>
        <pc:sldMkLst>
          <pc:docMk/>
          <pc:sldMk cId="692488246" sldId="258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9:12:08.267" v="68"/>
          <ac:spMkLst>
            <pc:docMk/>
            <pc:sldMk cId="692488246" sldId="258"/>
            <ac:spMk id="2" creationId="{5808C766-E217-2E48-3CEE-1CEF6AD1AF50}"/>
          </ac:spMkLst>
        </pc:spChg>
        <pc:spChg chg="del">
          <ac:chgData name="Sydney Meshesha Batunde Williams (2321171)" userId="S::2321171@student.uwtsd.ac.uk::12b957c5-e880-4692-abbc-9c1fb2b7c29a" providerId="AD" clId="Web-{38B37A2D-DE11-080D-C7FE-40C4AF149176}" dt="2026-03-02T19:12:08.267" v="68"/>
          <ac:spMkLst>
            <pc:docMk/>
            <pc:sldMk cId="692488246" sldId="258"/>
            <ac:spMk id="10" creationId="{B50AB553-2A96-4A92-96F2-93548E096954}"/>
          </ac:spMkLst>
        </pc:spChg>
        <pc:spChg chg="add">
          <ac:chgData name="Sydney Meshesha Batunde Williams (2321171)" userId="S::2321171@student.uwtsd.ac.uk::12b957c5-e880-4692-abbc-9c1fb2b7c29a" providerId="AD" clId="Web-{38B37A2D-DE11-080D-C7FE-40C4AF149176}" dt="2026-03-02T19:12:08.267" v="68"/>
          <ac:spMkLst>
            <pc:docMk/>
            <pc:sldMk cId="692488246" sldId="258"/>
            <ac:spMk id="15" creationId="{1A9F7B4E-B03D-4F64-BE33-00D074458D45}"/>
          </ac:spMkLst>
        </pc:spChg>
        <pc:spChg chg="add">
          <ac:chgData name="Sydney Meshesha Batunde Williams (2321171)" userId="S::2321171@student.uwtsd.ac.uk::12b957c5-e880-4692-abbc-9c1fb2b7c29a" providerId="AD" clId="Web-{38B37A2D-DE11-080D-C7FE-40C4AF149176}" dt="2026-03-02T19:12:08.267" v="68"/>
          <ac:spMkLst>
            <pc:docMk/>
            <pc:sldMk cId="692488246" sldId="258"/>
            <ac:spMk id="17" creationId="{7E2BE7F7-CA89-4002-ACCE-A478AEA24F5E}"/>
          </ac:spMkLst>
        </pc:spChg>
        <pc:graphicFrameChg chg="mod modGraphic">
          <ac:chgData name="Sydney Meshesha Batunde Williams (2321171)" userId="S::2321171@student.uwtsd.ac.uk::12b957c5-e880-4692-abbc-9c1fb2b7c29a" providerId="AD" clId="Web-{38B37A2D-DE11-080D-C7FE-40C4AF149176}" dt="2026-03-02T19:52:10.985" v="104" actId="20577"/>
          <ac:graphicFrameMkLst>
            <pc:docMk/>
            <pc:sldMk cId="692488246" sldId="258"/>
            <ac:graphicFrameMk id="5" creationId="{25F0DDAF-E233-A875-43B1-A0BA4BDC3931}"/>
          </ac:graphicFrameMkLst>
        </pc:graphicFrameChg>
        <pc:picChg chg="mod">
          <ac:chgData name="Sydney Meshesha Batunde Williams (2321171)" userId="S::2321171@student.uwtsd.ac.uk::12b957c5-e880-4692-abbc-9c1fb2b7c29a" providerId="AD" clId="Web-{38B37A2D-DE11-080D-C7FE-40C4AF149176}" dt="2026-03-02T19:12:08.267" v="68"/>
          <ac:picMkLst>
            <pc:docMk/>
            <pc:sldMk cId="692488246" sldId="258"/>
            <ac:picMk id="6" creationId="{9C9A29D5-3479-5EF1-A726-A1DB48BFB845}"/>
          </ac:picMkLst>
        </pc:picChg>
      </pc:sldChg>
      <pc:sldChg chg="modSp">
        <pc:chgData name="Sydney Meshesha Batunde Williams (2321171)" userId="S::2321171@student.uwtsd.ac.uk::12b957c5-e880-4692-abbc-9c1fb2b7c29a" providerId="AD" clId="Web-{38B37A2D-DE11-080D-C7FE-40C4AF149176}" dt="2026-03-02T12:41:17.798" v="30" actId="1076"/>
        <pc:sldMkLst>
          <pc:docMk/>
          <pc:sldMk cId="2676653088" sldId="259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2:39:35.873" v="17" actId="20577"/>
          <ac:spMkLst>
            <pc:docMk/>
            <pc:sldMk cId="2676653088" sldId="259"/>
            <ac:spMk id="2" creationId="{221AA936-12D0-ACB5-5EFD-62FECBABE5BE}"/>
          </ac:spMkLst>
        </pc:spChg>
        <pc:graphicFrameChg chg="mod modGraphic">
          <ac:chgData name="Sydney Meshesha Batunde Williams (2321171)" userId="S::2321171@student.uwtsd.ac.uk::12b957c5-e880-4692-abbc-9c1fb2b7c29a" providerId="AD" clId="Web-{38B37A2D-DE11-080D-C7FE-40C4AF149176}" dt="2026-03-02T12:41:17.798" v="30" actId="1076"/>
          <ac:graphicFrameMkLst>
            <pc:docMk/>
            <pc:sldMk cId="2676653088" sldId="259"/>
            <ac:graphicFrameMk id="5" creationId="{5447FAC9-9D36-2919-E22B-763E9FD08DC3}"/>
          </ac:graphicFrameMkLst>
        </pc:graphicFrameChg>
      </pc:sldChg>
      <pc:sldChg chg="modSp">
        <pc:chgData name="Sydney Meshesha Batunde Williams (2321171)" userId="S::2321171@student.uwtsd.ac.uk::12b957c5-e880-4692-abbc-9c1fb2b7c29a" providerId="AD" clId="Web-{38B37A2D-DE11-080D-C7FE-40C4AF149176}" dt="2026-03-02T12:42:24.504" v="34"/>
        <pc:sldMkLst>
          <pc:docMk/>
          <pc:sldMk cId="4062584509" sldId="260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2:41:49.596" v="33" actId="20577"/>
          <ac:spMkLst>
            <pc:docMk/>
            <pc:sldMk cId="4062584509" sldId="260"/>
            <ac:spMk id="2" creationId="{EAA201D2-DEB9-D6F6-3F2E-5E185738A0DB}"/>
          </ac:spMkLst>
        </pc:spChg>
        <pc:picChg chg="mod">
          <ac:chgData name="Sydney Meshesha Batunde Williams (2321171)" userId="S::2321171@student.uwtsd.ac.uk::12b957c5-e880-4692-abbc-9c1fb2b7c29a" providerId="AD" clId="Web-{38B37A2D-DE11-080D-C7FE-40C4AF149176}" dt="2026-03-02T12:42:24.504" v="34"/>
          <ac:picMkLst>
            <pc:docMk/>
            <pc:sldMk cId="4062584509" sldId="260"/>
            <ac:picMk id="4" creationId="{5389B007-69F4-44DA-2C2F-857F74CB1357}"/>
          </ac:picMkLst>
        </pc:picChg>
      </pc:sldChg>
      <pc:sldChg chg="modSp">
        <pc:chgData name="Sydney Meshesha Batunde Williams (2321171)" userId="S::2321171@student.uwtsd.ac.uk::12b957c5-e880-4692-abbc-9c1fb2b7c29a" providerId="AD" clId="Web-{38B37A2D-DE11-080D-C7FE-40C4AF149176}" dt="2026-03-02T19:53:52.214" v="111" actId="20577"/>
        <pc:sldMkLst>
          <pc:docMk/>
          <pc:sldMk cId="271630130" sldId="265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2:45:06.977" v="40" actId="20577"/>
          <ac:spMkLst>
            <pc:docMk/>
            <pc:sldMk cId="271630130" sldId="265"/>
            <ac:spMk id="2" creationId="{390E2765-3955-0C6B-F35F-1140CDCC20DC}"/>
          </ac:spMkLst>
        </pc:spChg>
        <pc:graphicFrameChg chg="modGraphic">
          <ac:chgData name="Sydney Meshesha Batunde Williams (2321171)" userId="S::2321171@student.uwtsd.ac.uk::12b957c5-e880-4692-abbc-9c1fb2b7c29a" providerId="AD" clId="Web-{38B37A2D-DE11-080D-C7FE-40C4AF149176}" dt="2026-03-02T19:53:52.214" v="111" actId="20577"/>
          <ac:graphicFrameMkLst>
            <pc:docMk/>
            <pc:sldMk cId="271630130" sldId="265"/>
            <ac:graphicFrameMk id="5" creationId="{D6263834-581B-00C2-928A-C39727A49853}"/>
          </ac:graphicFrameMkLst>
        </pc:graphicFrameChg>
      </pc:sldChg>
      <pc:sldChg chg="modSp">
        <pc:chgData name="Sydney Meshesha Batunde Williams (2321171)" userId="S::2321171@student.uwtsd.ac.uk::12b957c5-e880-4692-abbc-9c1fb2b7c29a" providerId="AD" clId="Web-{38B37A2D-DE11-080D-C7FE-40C4AF149176}" dt="2026-03-02T19:54:25.373" v="114" actId="20577"/>
        <pc:sldMkLst>
          <pc:docMk/>
          <pc:sldMk cId="1217953970" sldId="266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9:54:25.373" v="114" actId="20577"/>
          <ac:spMkLst>
            <pc:docMk/>
            <pc:sldMk cId="1217953970" sldId="266"/>
            <ac:spMk id="3" creationId="{BFB2B85E-A7F4-9B13-7532-ED5A4900D021}"/>
          </ac:spMkLst>
        </pc:spChg>
      </pc:sldChg>
      <pc:sldChg chg="modSp">
        <pc:chgData name="Sydney Meshesha Batunde Williams (2321171)" userId="S::2321171@student.uwtsd.ac.uk::12b957c5-e880-4692-abbc-9c1fb2b7c29a" providerId="AD" clId="Web-{38B37A2D-DE11-080D-C7FE-40C4AF149176}" dt="2026-03-02T19:54:54.641" v="118" actId="1076"/>
        <pc:sldMkLst>
          <pc:docMk/>
          <pc:sldMk cId="2564288058" sldId="267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9:54:46.718" v="116" actId="20577"/>
          <ac:spMkLst>
            <pc:docMk/>
            <pc:sldMk cId="2564288058" sldId="267"/>
            <ac:spMk id="2" creationId="{B86F0F6F-C682-E46A-7BDE-85536251D7D0}"/>
          </ac:spMkLst>
        </pc:spChg>
        <pc:picChg chg="mod">
          <ac:chgData name="Sydney Meshesha Batunde Williams (2321171)" userId="S::2321171@student.uwtsd.ac.uk::12b957c5-e880-4692-abbc-9c1fb2b7c29a" providerId="AD" clId="Web-{38B37A2D-DE11-080D-C7FE-40C4AF149176}" dt="2026-03-02T19:54:54.641" v="118" actId="1076"/>
          <ac:picMkLst>
            <pc:docMk/>
            <pc:sldMk cId="2564288058" sldId="267"/>
            <ac:picMk id="6" creationId="{9CF39009-A424-21FA-74EB-3254BE4943E1}"/>
          </ac:picMkLst>
        </pc:picChg>
      </pc:sldChg>
      <pc:sldChg chg="modSp">
        <pc:chgData name="Sydney Meshesha Batunde Williams (2321171)" userId="S::2321171@student.uwtsd.ac.uk::12b957c5-e880-4692-abbc-9c1fb2b7c29a" providerId="AD" clId="Web-{38B37A2D-DE11-080D-C7FE-40C4AF149176}" dt="2026-03-02T11:44:44.733" v="0" actId="20577"/>
        <pc:sldMkLst>
          <pc:docMk/>
          <pc:sldMk cId="970010086" sldId="269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1:44:44.733" v="0" actId="20577"/>
          <ac:spMkLst>
            <pc:docMk/>
            <pc:sldMk cId="970010086" sldId="269"/>
            <ac:spMk id="3" creationId="{2DC0889E-76A5-D683-8A6E-AC5A4737A23D}"/>
          </ac:spMkLst>
        </pc:spChg>
      </pc:sldChg>
      <pc:sldChg chg="modSp">
        <pc:chgData name="Sydney Meshesha Batunde Williams (2321171)" userId="S::2321171@student.uwtsd.ac.uk::12b957c5-e880-4692-abbc-9c1fb2b7c29a" providerId="AD" clId="Web-{38B37A2D-DE11-080D-C7FE-40C4AF149176}" dt="2026-03-02T11:45:07.436" v="2" actId="20577"/>
        <pc:sldMkLst>
          <pc:docMk/>
          <pc:sldMk cId="791510390" sldId="270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1:45:07.436" v="2" actId="20577"/>
          <ac:spMkLst>
            <pc:docMk/>
            <pc:sldMk cId="791510390" sldId="270"/>
            <ac:spMk id="4" creationId="{EF0428A6-E66C-5C60-1896-3BC8826FDC5A}"/>
          </ac:spMkLst>
        </pc:spChg>
      </pc:sldChg>
      <pc:sldChg chg="modSp">
        <pc:chgData name="Sydney Meshesha Batunde Williams (2321171)" userId="S::2321171@student.uwtsd.ac.uk::12b957c5-e880-4692-abbc-9c1fb2b7c29a" providerId="AD" clId="Web-{38B37A2D-DE11-080D-C7FE-40C4AF149176}" dt="2026-03-02T11:45:22.530" v="4" actId="20577"/>
        <pc:sldMkLst>
          <pc:docMk/>
          <pc:sldMk cId="1477630156" sldId="271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1:45:22.530" v="4" actId="20577"/>
          <ac:spMkLst>
            <pc:docMk/>
            <pc:sldMk cId="1477630156" sldId="271"/>
            <ac:spMk id="5" creationId="{B2ACDE3B-1AE8-D3E4-0BFD-3ADD71A658E6}"/>
          </ac:spMkLst>
        </pc:spChg>
      </pc:sldChg>
      <pc:sldChg chg="modSp del">
        <pc:chgData name="Sydney Meshesha Batunde Williams (2321171)" userId="S::2321171@student.uwtsd.ac.uk::12b957c5-e880-4692-abbc-9c1fb2b7c29a" providerId="AD" clId="Web-{38B37A2D-DE11-080D-C7FE-40C4AF149176}" dt="2026-03-02T19:19:14.344" v="94"/>
        <pc:sldMkLst>
          <pc:docMk/>
          <pc:sldMk cId="3946094430" sldId="272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9:15:50.572" v="78" actId="20577"/>
          <ac:spMkLst>
            <pc:docMk/>
            <pc:sldMk cId="3946094430" sldId="272"/>
            <ac:spMk id="2" creationId="{C8CCE9FF-6628-ECB1-5D10-9E9B5D35E753}"/>
          </ac:spMkLst>
        </pc:spChg>
        <pc:spChg chg="mod">
          <ac:chgData name="Sydney Meshesha Batunde Williams (2321171)" userId="S::2321171@student.uwtsd.ac.uk::12b957c5-e880-4692-abbc-9c1fb2b7c29a" providerId="AD" clId="Web-{38B37A2D-DE11-080D-C7FE-40C4AF149176}" dt="2026-03-02T12:33:04.679" v="14" actId="20577"/>
          <ac:spMkLst>
            <pc:docMk/>
            <pc:sldMk cId="3946094430" sldId="272"/>
            <ac:spMk id="3" creationId="{23F93935-58B2-6C5B-0296-F8EBBA22E74C}"/>
          </ac:spMkLst>
        </pc:spChg>
      </pc:sldChg>
      <pc:sldChg chg="modSp">
        <pc:chgData name="Sydney Meshesha Batunde Williams (2321171)" userId="S::2321171@student.uwtsd.ac.uk::12b957c5-e880-4692-abbc-9c1fb2b7c29a" providerId="AD" clId="Web-{38B37A2D-DE11-080D-C7FE-40C4AF149176}" dt="2026-03-02T19:53:13.147" v="108" actId="20577"/>
        <pc:sldMkLst>
          <pc:docMk/>
          <pc:sldMk cId="3368559849" sldId="273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9:16:02.291" v="79" actId="20577"/>
          <ac:spMkLst>
            <pc:docMk/>
            <pc:sldMk cId="3368559849" sldId="273"/>
            <ac:spMk id="2" creationId="{BD67F1FE-F7B1-35A3-EC52-F8B478501E04}"/>
          </ac:spMkLst>
        </pc:spChg>
        <pc:spChg chg="mod">
          <ac:chgData name="Sydney Meshesha Batunde Williams (2321171)" userId="S::2321171@student.uwtsd.ac.uk::12b957c5-e880-4692-abbc-9c1fb2b7c29a" providerId="AD" clId="Web-{38B37A2D-DE11-080D-C7FE-40C4AF149176}" dt="2026-03-02T19:53:13.147" v="108" actId="20577"/>
          <ac:spMkLst>
            <pc:docMk/>
            <pc:sldMk cId="3368559849" sldId="273"/>
            <ac:spMk id="3" creationId="{44349D2A-2319-E037-5A4D-C92CFAB803E3}"/>
          </ac:spMkLst>
        </pc:spChg>
      </pc:sldChg>
      <pc:sldChg chg="modSp">
        <pc:chgData name="Sydney Meshesha Batunde Williams (2321171)" userId="S::2321171@student.uwtsd.ac.uk::12b957c5-e880-4692-abbc-9c1fb2b7c29a" providerId="AD" clId="Web-{38B37A2D-DE11-080D-C7FE-40C4AF149176}" dt="2026-03-02T19:55:35.127" v="121" actId="20577"/>
        <pc:sldMkLst>
          <pc:docMk/>
          <pc:sldMk cId="5682966" sldId="274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9:55:35.127" v="121" actId="20577"/>
          <ac:spMkLst>
            <pc:docMk/>
            <pc:sldMk cId="5682966" sldId="274"/>
            <ac:spMk id="3" creationId="{BF621436-1445-424F-6557-CEA855437480}"/>
          </ac:spMkLst>
        </pc:spChg>
      </pc:sldChg>
      <pc:sldChg chg="modSp">
        <pc:chgData name="Sydney Meshesha Batunde Williams (2321171)" userId="S::2321171@student.uwtsd.ac.uk::12b957c5-e880-4692-abbc-9c1fb2b7c29a" providerId="AD" clId="Web-{38B37A2D-DE11-080D-C7FE-40C4AF149176}" dt="2026-03-02T19:50:23.731" v="99" actId="20577"/>
        <pc:sldMkLst>
          <pc:docMk/>
          <pc:sldMk cId="2170452822" sldId="275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9:50:23.731" v="99" actId="20577"/>
          <ac:spMkLst>
            <pc:docMk/>
            <pc:sldMk cId="2170452822" sldId="275"/>
            <ac:spMk id="3" creationId="{339D0FE1-D4C8-B4F4-AA5C-978BB68BC80B}"/>
          </ac:spMkLst>
        </pc:spChg>
      </pc:sldChg>
      <pc:sldChg chg="modSp">
        <pc:chgData name="Sydney Meshesha Batunde Williams (2321171)" userId="S::2321171@student.uwtsd.ac.uk::12b957c5-e880-4692-abbc-9c1fb2b7c29a" providerId="AD" clId="Web-{38B37A2D-DE11-080D-C7FE-40C4AF149176}" dt="2026-03-02T22:09:43.440" v="127" actId="1076"/>
        <pc:sldMkLst>
          <pc:docMk/>
          <pc:sldMk cId="1660881023" sldId="276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22:09:43.440" v="127" actId="1076"/>
          <ac:spMkLst>
            <pc:docMk/>
            <pc:sldMk cId="1660881023" sldId="276"/>
            <ac:spMk id="2" creationId="{7ECEBFC5-41E6-6376-35AC-5B2BBB5E7BCB}"/>
          </ac:spMkLst>
        </pc:spChg>
      </pc:sldChg>
      <pc:sldChg chg="addSp modSp new mod setBg">
        <pc:chgData name="Sydney Meshesha Batunde Williams (2321171)" userId="S::2321171@student.uwtsd.ac.uk::12b957c5-e880-4692-abbc-9c1fb2b7c29a" providerId="AD" clId="Web-{38B37A2D-DE11-080D-C7FE-40C4AF149176}" dt="2026-03-02T19:54:11.091" v="113" actId="20577"/>
        <pc:sldMkLst>
          <pc:docMk/>
          <pc:sldMk cId="379184551" sldId="277"/>
        </pc:sldMkLst>
        <pc:spChg chg="mod">
          <ac:chgData name="Sydney Meshesha Batunde Williams (2321171)" userId="S::2321171@student.uwtsd.ac.uk::12b957c5-e880-4692-abbc-9c1fb2b7c29a" providerId="AD" clId="Web-{38B37A2D-DE11-080D-C7FE-40C4AF149176}" dt="2026-03-02T19:19:50.111" v="95"/>
          <ac:spMkLst>
            <pc:docMk/>
            <pc:sldMk cId="379184551" sldId="277"/>
            <ac:spMk id="2" creationId="{15916EEF-D019-1534-BB92-771C4288B440}"/>
          </ac:spMkLst>
        </pc:spChg>
        <pc:spChg chg="mod">
          <ac:chgData name="Sydney Meshesha Batunde Williams (2321171)" userId="S::2321171@student.uwtsd.ac.uk::12b957c5-e880-4692-abbc-9c1fb2b7c29a" providerId="AD" clId="Web-{38B37A2D-DE11-080D-C7FE-40C4AF149176}" dt="2026-03-02T19:54:11.091" v="113" actId="20577"/>
          <ac:spMkLst>
            <pc:docMk/>
            <pc:sldMk cId="379184551" sldId="277"/>
            <ac:spMk id="3" creationId="{16EDFB75-9A1D-D8AC-4641-AA428A8F145C}"/>
          </ac:spMkLst>
        </pc:spChg>
        <pc:spChg chg="add">
          <ac:chgData name="Sydney Meshesha Batunde Williams (2321171)" userId="S::2321171@student.uwtsd.ac.uk::12b957c5-e880-4692-abbc-9c1fb2b7c29a" providerId="AD" clId="Web-{38B37A2D-DE11-080D-C7FE-40C4AF149176}" dt="2026-03-02T19:19:50.111" v="95"/>
          <ac:spMkLst>
            <pc:docMk/>
            <pc:sldMk cId="379184551" sldId="277"/>
            <ac:spMk id="8" creationId="{09588DA8-065E-4F6F-8EFD-43104AB2E0CF}"/>
          </ac:spMkLst>
        </pc:spChg>
        <pc:spChg chg="add">
          <ac:chgData name="Sydney Meshesha Batunde Williams (2321171)" userId="S::2321171@student.uwtsd.ac.uk::12b957c5-e880-4692-abbc-9c1fb2b7c29a" providerId="AD" clId="Web-{38B37A2D-DE11-080D-C7FE-40C4AF149176}" dt="2026-03-02T19:19:50.111" v="95"/>
          <ac:spMkLst>
            <pc:docMk/>
            <pc:sldMk cId="379184551" sldId="277"/>
            <ac:spMk id="10" creationId="{C4285719-470E-454C-AF62-8323075F1F5B}"/>
          </ac:spMkLst>
        </pc:spChg>
        <pc:spChg chg="add">
          <ac:chgData name="Sydney Meshesha Batunde Williams (2321171)" userId="S::2321171@student.uwtsd.ac.uk::12b957c5-e880-4692-abbc-9c1fb2b7c29a" providerId="AD" clId="Web-{38B37A2D-DE11-080D-C7FE-40C4AF149176}" dt="2026-03-02T19:19:50.111" v="95"/>
          <ac:spMkLst>
            <pc:docMk/>
            <pc:sldMk cId="379184551" sldId="277"/>
            <ac:spMk id="12" creationId="{CD9FE4EF-C4D8-49A0-B2FF-81D8DB7D8A24}"/>
          </ac:spMkLst>
        </pc:spChg>
        <pc:spChg chg="add">
          <ac:chgData name="Sydney Meshesha Batunde Williams (2321171)" userId="S::2321171@student.uwtsd.ac.uk::12b957c5-e880-4692-abbc-9c1fb2b7c29a" providerId="AD" clId="Web-{38B37A2D-DE11-080D-C7FE-40C4AF149176}" dt="2026-03-02T19:19:50.111" v="95"/>
          <ac:spMkLst>
            <pc:docMk/>
            <pc:sldMk cId="379184551" sldId="277"/>
            <ac:spMk id="14" creationId="{4300840D-0A0B-4512-BACA-B439D5B9C57C}"/>
          </ac:spMkLst>
        </pc:spChg>
        <pc:spChg chg="add">
          <ac:chgData name="Sydney Meshesha Batunde Williams (2321171)" userId="S::2321171@student.uwtsd.ac.uk::12b957c5-e880-4692-abbc-9c1fb2b7c29a" providerId="AD" clId="Web-{38B37A2D-DE11-080D-C7FE-40C4AF149176}" dt="2026-03-02T19:19:50.111" v="95"/>
          <ac:spMkLst>
            <pc:docMk/>
            <pc:sldMk cId="379184551" sldId="277"/>
            <ac:spMk id="16" creationId="{D2B78728-A580-49A7-84F9-6EF6F583ADE0}"/>
          </ac:spMkLst>
        </pc:spChg>
        <pc:spChg chg="add">
          <ac:chgData name="Sydney Meshesha Batunde Williams (2321171)" userId="S::2321171@student.uwtsd.ac.uk::12b957c5-e880-4692-abbc-9c1fb2b7c29a" providerId="AD" clId="Web-{38B37A2D-DE11-080D-C7FE-40C4AF149176}" dt="2026-03-02T19:19:50.111" v="95"/>
          <ac:spMkLst>
            <pc:docMk/>
            <pc:sldMk cId="379184551" sldId="277"/>
            <ac:spMk id="18" creationId="{38FAA1A1-D861-433F-88FA-1E9D6FD31D11}"/>
          </ac:spMkLst>
        </pc:spChg>
        <pc:spChg chg="add">
          <ac:chgData name="Sydney Meshesha Batunde Williams (2321171)" userId="S::2321171@student.uwtsd.ac.uk::12b957c5-e880-4692-abbc-9c1fb2b7c29a" providerId="AD" clId="Web-{38B37A2D-DE11-080D-C7FE-40C4AF149176}" dt="2026-03-02T19:19:50.111" v="95"/>
          <ac:spMkLst>
            <pc:docMk/>
            <pc:sldMk cId="379184551" sldId="277"/>
            <ac:spMk id="20" creationId="{8D71EDA1-87BF-4D5D-AB79-F346FD19278A}"/>
          </ac:spMkLst>
        </pc:spChg>
      </pc:sldChg>
    </pc:docChg>
  </pc:docChgLst>
  <pc:docChgLst>
    <pc:chgData name="Sydney Meshesha Batunde Williams (2321171)" userId="S::2321171@student.uwtsd.ac.uk::12b957c5-e880-4692-abbc-9c1fb2b7c29a" providerId="AD" clId="Web-{A50C19B7-3066-6851-132B-E9DE26424141}"/>
    <pc:docChg chg="addSld modSld">
      <pc:chgData name="Sydney Meshesha Batunde Williams (2321171)" userId="S::2321171@student.uwtsd.ac.uk::12b957c5-e880-4692-abbc-9c1fb2b7c29a" providerId="AD" clId="Web-{A50C19B7-3066-6851-132B-E9DE26424141}" dt="2026-02-27T14:38:52.153" v="439" actId="14100"/>
      <pc:docMkLst>
        <pc:docMk/>
      </pc:docMkLst>
      <pc:sldChg chg="modSp">
        <pc:chgData name="Sydney Meshesha Batunde Williams (2321171)" userId="S::2321171@student.uwtsd.ac.uk::12b957c5-e880-4692-abbc-9c1fb2b7c29a" providerId="AD" clId="Web-{A50C19B7-3066-6851-132B-E9DE26424141}" dt="2026-02-27T14:06:00.782" v="423" actId="20577"/>
        <pc:sldMkLst>
          <pc:docMk/>
          <pc:sldMk cId="2782196470" sldId="257"/>
        </pc:sldMkLst>
        <pc:graphicFrameChg chg="modGraphic">
          <ac:chgData name="Sydney Meshesha Batunde Williams (2321171)" userId="S::2321171@student.uwtsd.ac.uk::12b957c5-e880-4692-abbc-9c1fb2b7c29a" providerId="AD" clId="Web-{A50C19B7-3066-6851-132B-E9DE26424141}" dt="2026-02-27T14:06:00.782" v="423" actId="20577"/>
          <ac:graphicFrameMkLst>
            <pc:docMk/>
            <pc:sldMk cId="2782196470" sldId="257"/>
            <ac:graphicFrameMk id="5" creationId="{0A67C204-A443-535E-3EFA-D04C8B3CEAEB}"/>
          </ac:graphicFrameMkLst>
        </pc:graphicFrameChg>
      </pc:sldChg>
      <pc:sldChg chg="modSp">
        <pc:chgData name="Sydney Meshesha Batunde Williams (2321171)" userId="S::2321171@student.uwtsd.ac.uk::12b957c5-e880-4692-abbc-9c1fb2b7c29a" providerId="AD" clId="Web-{A50C19B7-3066-6851-132B-E9DE26424141}" dt="2026-02-27T13:19:43.509" v="275" actId="20577"/>
        <pc:sldMkLst>
          <pc:docMk/>
          <pc:sldMk cId="692488246" sldId="258"/>
        </pc:sldMkLst>
        <pc:graphicFrameChg chg="mod modGraphic">
          <ac:chgData name="Sydney Meshesha Batunde Williams (2321171)" userId="S::2321171@student.uwtsd.ac.uk::12b957c5-e880-4692-abbc-9c1fb2b7c29a" providerId="AD" clId="Web-{A50C19B7-3066-6851-132B-E9DE26424141}" dt="2026-02-27T13:19:43.509" v="275" actId="20577"/>
          <ac:graphicFrameMkLst>
            <pc:docMk/>
            <pc:sldMk cId="692488246" sldId="258"/>
            <ac:graphicFrameMk id="5" creationId="{25F0DDAF-E233-A875-43B1-A0BA4BDC3931}"/>
          </ac:graphicFrameMkLst>
        </pc:graphicFrameChg>
      </pc:sldChg>
      <pc:sldChg chg="addSp delSp modSp">
        <pc:chgData name="Sydney Meshesha Batunde Williams (2321171)" userId="S::2321171@student.uwtsd.ac.uk::12b957c5-e880-4692-abbc-9c1fb2b7c29a" providerId="AD" clId="Web-{A50C19B7-3066-6851-132B-E9DE26424141}" dt="2026-02-27T14:03:05.546" v="412" actId="20577"/>
        <pc:sldMkLst>
          <pc:docMk/>
          <pc:sldMk cId="2676653088" sldId="259"/>
        </pc:sldMkLst>
        <pc:spChg chg="mod ord">
          <ac:chgData name="Sydney Meshesha Batunde Williams (2321171)" userId="S::2321171@student.uwtsd.ac.uk::12b957c5-e880-4692-abbc-9c1fb2b7c29a" providerId="AD" clId="Web-{A50C19B7-3066-6851-132B-E9DE26424141}" dt="2026-02-27T13:01:01.727" v="85"/>
          <ac:spMkLst>
            <pc:docMk/>
            <pc:sldMk cId="2676653088" sldId="259"/>
            <ac:spMk id="2" creationId="{221AA936-12D0-ACB5-5EFD-62FECBABE5BE}"/>
          </ac:spMkLst>
        </pc:spChg>
        <pc:spChg chg="add">
          <ac:chgData name="Sydney Meshesha Batunde Williams (2321171)" userId="S::2321171@student.uwtsd.ac.uk::12b957c5-e880-4692-abbc-9c1fb2b7c29a" providerId="AD" clId="Web-{A50C19B7-3066-6851-132B-E9DE26424141}" dt="2026-02-27T13:01:01.727" v="85"/>
          <ac:spMkLst>
            <pc:docMk/>
            <pc:sldMk cId="2676653088" sldId="259"/>
            <ac:spMk id="19" creationId="{B50AB553-2A96-4A92-96F2-93548E096954}"/>
          </ac:spMkLst>
        </pc:spChg>
        <pc:graphicFrameChg chg="mod modGraphic">
          <ac:chgData name="Sydney Meshesha Batunde Williams (2321171)" userId="S::2321171@student.uwtsd.ac.uk::12b957c5-e880-4692-abbc-9c1fb2b7c29a" providerId="AD" clId="Web-{A50C19B7-3066-6851-132B-E9DE26424141}" dt="2026-02-27T14:03:05.546" v="412" actId="20577"/>
          <ac:graphicFrameMkLst>
            <pc:docMk/>
            <pc:sldMk cId="2676653088" sldId="259"/>
            <ac:graphicFrameMk id="5" creationId="{5447FAC9-9D36-2919-E22B-763E9FD08DC3}"/>
          </ac:graphicFrameMkLst>
        </pc:graphicFrameChg>
        <pc:picChg chg="mod">
          <ac:chgData name="Sydney Meshesha Batunde Williams (2321171)" userId="S::2321171@student.uwtsd.ac.uk::12b957c5-e880-4692-abbc-9c1fb2b7c29a" providerId="AD" clId="Web-{A50C19B7-3066-6851-132B-E9DE26424141}" dt="2026-02-27T13:01:01.727" v="85"/>
          <ac:picMkLst>
            <pc:docMk/>
            <pc:sldMk cId="2676653088" sldId="259"/>
            <ac:picMk id="6" creationId="{1935AD3D-DB7D-610A-F30B-5FD5C4E08CED}"/>
          </ac:picMkLst>
        </pc:picChg>
      </pc:sldChg>
      <pc:sldChg chg="modSp">
        <pc:chgData name="Sydney Meshesha Batunde Williams (2321171)" userId="S::2321171@student.uwtsd.ac.uk::12b957c5-e880-4692-abbc-9c1fb2b7c29a" providerId="AD" clId="Web-{A50C19B7-3066-6851-132B-E9DE26424141}" dt="2026-02-27T14:38:52.153" v="439" actId="14100"/>
        <pc:sldMkLst>
          <pc:docMk/>
          <pc:sldMk cId="4062584509" sldId="260"/>
        </pc:sldMkLst>
        <pc:spChg chg="mod">
          <ac:chgData name="Sydney Meshesha Batunde Williams (2321171)" userId="S::2321171@student.uwtsd.ac.uk::12b957c5-e880-4692-abbc-9c1fb2b7c29a" providerId="AD" clId="Web-{A50C19B7-3066-6851-132B-E9DE26424141}" dt="2026-02-27T14:38:52.153" v="439" actId="14100"/>
          <ac:spMkLst>
            <pc:docMk/>
            <pc:sldMk cId="4062584509" sldId="260"/>
            <ac:spMk id="2" creationId="{EAA201D2-DEB9-D6F6-3F2E-5E185738A0DB}"/>
          </ac:spMkLst>
        </pc:spChg>
        <pc:spChg chg="mod">
          <ac:chgData name="Sydney Meshesha Batunde Williams (2321171)" userId="S::2321171@student.uwtsd.ac.uk::12b957c5-e880-4692-abbc-9c1fb2b7c29a" providerId="AD" clId="Web-{A50C19B7-3066-6851-132B-E9DE26424141}" dt="2026-02-27T14:37:51.542" v="430" actId="20577"/>
          <ac:spMkLst>
            <pc:docMk/>
            <pc:sldMk cId="4062584509" sldId="260"/>
            <ac:spMk id="5" creationId="{3D3E23A0-AD22-D95F-0E62-1BA8D4F03B5F}"/>
          </ac:spMkLst>
        </pc:spChg>
        <pc:picChg chg="mod">
          <ac:chgData name="Sydney Meshesha Batunde Williams (2321171)" userId="S::2321171@student.uwtsd.ac.uk::12b957c5-e880-4692-abbc-9c1fb2b7c29a" providerId="AD" clId="Web-{A50C19B7-3066-6851-132B-E9DE26424141}" dt="2026-02-27T14:38:38.965" v="438" actId="1076"/>
          <ac:picMkLst>
            <pc:docMk/>
            <pc:sldMk cId="4062584509" sldId="260"/>
            <ac:picMk id="4" creationId="{5389B007-69F4-44DA-2C2F-857F74CB1357}"/>
          </ac:picMkLst>
        </pc:picChg>
      </pc:sldChg>
      <pc:sldChg chg="modSp">
        <pc:chgData name="Sydney Meshesha Batunde Williams (2321171)" userId="S::2321171@student.uwtsd.ac.uk::12b957c5-e880-4692-abbc-9c1fb2b7c29a" providerId="AD" clId="Web-{A50C19B7-3066-6851-132B-E9DE26424141}" dt="2026-02-27T13:58:48.151" v="399" actId="20577"/>
        <pc:sldMkLst>
          <pc:docMk/>
          <pc:sldMk cId="359914901" sldId="261"/>
        </pc:sldMkLst>
        <pc:graphicFrameChg chg="mod modGraphic">
          <ac:chgData name="Sydney Meshesha Batunde Williams (2321171)" userId="S::2321171@student.uwtsd.ac.uk::12b957c5-e880-4692-abbc-9c1fb2b7c29a" providerId="AD" clId="Web-{A50C19B7-3066-6851-132B-E9DE26424141}" dt="2026-02-27T13:58:48.151" v="399" actId="20577"/>
          <ac:graphicFrameMkLst>
            <pc:docMk/>
            <pc:sldMk cId="359914901" sldId="261"/>
            <ac:graphicFrameMk id="5" creationId="{F7450235-E81F-29B1-3A63-3C8F27DFDBFF}"/>
          </ac:graphicFrameMkLst>
        </pc:graphicFrameChg>
      </pc:sldChg>
      <pc:sldChg chg="modSp">
        <pc:chgData name="Sydney Meshesha Batunde Williams (2321171)" userId="S::2321171@student.uwtsd.ac.uk::12b957c5-e880-4692-abbc-9c1fb2b7c29a" providerId="AD" clId="Web-{A50C19B7-3066-6851-132B-E9DE26424141}" dt="2026-02-27T14:28:04.173" v="425" actId="20577"/>
        <pc:sldMkLst>
          <pc:docMk/>
          <pc:sldMk cId="1311441230" sldId="263"/>
        </pc:sldMkLst>
      </pc:sldChg>
      <pc:sldChg chg="modSp">
        <pc:chgData name="Sydney Meshesha Batunde Williams (2321171)" userId="S::2321171@student.uwtsd.ac.uk::12b957c5-e880-4692-abbc-9c1fb2b7c29a" providerId="AD" clId="Web-{A50C19B7-3066-6851-132B-E9DE26424141}" dt="2026-02-27T13:49:09.802" v="354" actId="20577"/>
        <pc:sldMkLst>
          <pc:docMk/>
          <pc:sldMk cId="1205809629" sldId="264"/>
        </pc:sldMkLst>
        <pc:graphicFrameChg chg="mod modGraphic">
          <ac:chgData name="Sydney Meshesha Batunde Williams (2321171)" userId="S::2321171@student.uwtsd.ac.uk::12b957c5-e880-4692-abbc-9c1fb2b7c29a" providerId="AD" clId="Web-{A50C19B7-3066-6851-132B-E9DE26424141}" dt="2026-02-27T13:49:09.802" v="354" actId="20577"/>
          <ac:graphicFrameMkLst>
            <pc:docMk/>
            <pc:sldMk cId="1205809629" sldId="264"/>
            <ac:graphicFrameMk id="5" creationId="{AE887D2A-CFD2-BC15-07DF-6B4248DAAA3E}"/>
          </ac:graphicFrameMkLst>
        </pc:graphicFrameChg>
      </pc:sldChg>
      <pc:sldChg chg="modSp">
        <pc:chgData name="Sydney Meshesha Batunde Williams (2321171)" userId="S::2321171@student.uwtsd.ac.uk::12b957c5-e880-4692-abbc-9c1fb2b7c29a" providerId="AD" clId="Web-{A50C19B7-3066-6851-132B-E9DE26424141}" dt="2026-02-27T13:45:49.612" v="343" actId="20577"/>
        <pc:sldMkLst>
          <pc:docMk/>
          <pc:sldMk cId="271630130" sldId="265"/>
        </pc:sldMkLst>
        <pc:graphicFrameChg chg="modGraphic">
          <ac:chgData name="Sydney Meshesha Batunde Williams (2321171)" userId="S::2321171@student.uwtsd.ac.uk::12b957c5-e880-4692-abbc-9c1fb2b7c29a" providerId="AD" clId="Web-{A50C19B7-3066-6851-132B-E9DE26424141}" dt="2026-02-27T13:45:49.612" v="343" actId="20577"/>
          <ac:graphicFrameMkLst>
            <pc:docMk/>
            <pc:sldMk cId="271630130" sldId="265"/>
            <ac:graphicFrameMk id="5" creationId="{D6263834-581B-00C2-928A-C39727A49853}"/>
          </ac:graphicFrameMkLst>
        </pc:graphicFrameChg>
      </pc:sldChg>
      <pc:sldChg chg="modSp">
        <pc:chgData name="Sydney Meshesha Batunde Williams (2321171)" userId="S::2321171@student.uwtsd.ac.uk::12b957c5-e880-4692-abbc-9c1fb2b7c29a" providerId="AD" clId="Web-{A50C19B7-3066-6851-132B-E9DE26424141}" dt="2026-02-27T13:41:46.671" v="330" actId="20577"/>
        <pc:sldMkLst>
          <pc:docMk/>
          <pc:sldMk cId="1217953970" sldId="266"/>
        </pc:sldMkLst>
        <pc:spChg chg="mod">
          <ac:chgData name="Sydney Meshesha Batunde Williams (2321171)" userId="S::2321171@student.uwtsd.ac.uk::12b957c5-e880-4692-abbc-9c1fb2b7c29a" providerId="AD" clId="Web-{A50C19B7-3066-6851-132B-E9DE26424141}" dt="2026-02-27T13:41:46.671" v="330" actId="20577"/>
          <ac:spMkLst>
            <pc:docMk/>
            <pc:sldMk cId="1217953970" sldId="266"/>
            <ac:spMk id="3" creationId="{BFB2B85E-A7F4-9B13-7532-ED5A4900D021}"/>
          </ac:spMkLst>
        </pc:spChg>
      </pc:sldChg>
      <pc:sldChg chg="addSp delSp modSp">
        <pc:chgData name="Sydney Meshesha Batunde Williams (2321171)" userId="S::2321171@student.uwtsd.ac.uk::12b957c5-e880-4692-abbc-9c1fb2b7c29a" providerId="AD" clId="Web-{A50C19B7-3066-6851-132B-E9DE26424141}" dt="2026-02-27T13:36:53.021" v="319" actId="20577"/>
        <pc:sldMkLst>
          <pc:docMk/>
          <pc:sldMk cId="2564288058" sldId="267"/>
        </pc:sldMkLst>
        <pc:spChg chg="add">
          <ac:chgData name="Sydney Meshesha Batunde Williams (2321171)" userId="S::2321171@student.uwtsd.ac.uk::12b957c5-e880-4692-abbc-9c1fb2b7c29a" providerId="AD" clId="Web-{A50C19B7-3066-6851-132B-E9DE26424141}" dt="2026-02-27T13:07:29.117" v="228"/>
          <ac:spMkLst>
            <pc:docMk/>
            <pc:sldMk cId="2564288058" sldId="267"/>
            <ac:spMk id="15" creationId="{B50AB553-2A96-4A92-96F2-93548E096954}"/>
          </ac:spMkLst>
        </pc:spChg>
        <pc:graphicFrameChg chg="add del mod modGraphic">
          <ac:chgData name="Sydney Meshesha Batunde Williams (2321171)" userId="S::2321171@student.uwtsd.ac.uk::12b957c5-e880-4692-abbc-9c1fb2b7c29a" providerId="AD" clId="Web-{A50C19B7-3066-6851-132B-E9DE26424141}" dt="2026-02-27T13:36:53.021" v="319" actId="20577"/>
          <ac:graphicFrameMkLst>
            <pc:docMk/>
            <pc:sldMk cId="2564288058" sldId="267"/>
            <ac:graphicFrameMk id="5" creationId="{8DD600B9-6044-B9BA-8B56-35101100DADE}"/>
          </ac:graphicFrameMkLst>
        </pc:graphicFrameChg>
        <pc:picChg chg="mod">
          <ac:chgData name="Sydney Meshesha Batunde Williams (2321171)" userId="S::2321171@student.uwtsd.ac.uk::12b957c5-e880-4692-abbc-9c1fb2b7c29a" providerId="AD" clId="Web-{A50C19B7-3066-6851-132B-E9DE26424141}" dt="2026-02-27T13:07:29.117" v="228"/>
          <ac:picMkLst>
            <pc:docMk/>
            <pc:sldMk cId="2564288058" sldId="267"/>
            <ac:picMk id="6" creationId="{9CF39009-A424-21FA-74EB-3254BE4943E1}"/>
          </ac:picMkLst>
        </pc:picChg>
      </pc:sldChg>
      <pc:sldChg chg="modSp">
        <pc:chgData name="Sydney Meshesha Batunde Williams (2321171)" userId="S::2321171@student.uwtsd.ac.uk::12b957c5-e880-4692-abbc-9c1fb2b7c29a" providerId="AD" clId="Web-{A50C19B7-3066-6851-132B-E9DE26424141}" dt="2026-02-27T13:29:14.524" v="312" actId="20577"/>
        <pc:sldMkLst>
          <pc:docMk/>
          <pc:sldMk cId="2523943479" sldId="268"/>
        </pc:sldMkLst>
        <pc:spChg chg="mod">
          <ac:chgData name="Sydney Meshesha Batunde Williams (2321171)" userId="S::2321171@student.uwtsd.ac.uk::12b957c5-e880-4692-abbc-9c1fb2b7c29a" providerId="AD" clId="Web-{A50C19B7-3066-6851-132B-E9DE26424141}" dt="2026-02-27T13:29:14.524" v="312" actId="20577"/>
          <ac:spMkLst>
            <pc:docMk/>
            <pc:sldMk cId="2523943479" sldId="268"/>
            <ac:spMk id="3" creationId="{AB7958DB-BB5A-2E04-34BB-C30158E1DD2E}"/>
          </ac:spMkLst>
        </pc:spChg>
      </pc:sldChg>
      <pc:sldChg chg="modSp">
        <pc:chgData name="Sydney Meshesha Batunde Williams (2321171)" userId="S::2321171@student.uwtsd.ac.uk::12b957c5-e880-4692-abbc-9c1fb2b7c29a" providerId="AD" clId="Web-{A50C19B7-3066-6851-132B-E9DE26424141}" dt="2026-02-27T13:09:54.995" v="243" actId="20577"/>
        <pc:sldMkLst>
          <pc:docMk/>
          <pc:sldMk cId="970010086" sldId="269"/>
        </pc:sldMkLst>
        <pc:spChg chg="mod">
          <ac:chgData name="Sydney Meshesha Batunde Williams (2321171)" userId="S::2321171@student.uwtsd.ac.uk::12b957c5-e880-4692-abbc-9c1fb2b7c29a" providerId="AD" clId="Web-{A50C19B7-3066-6851-132B-E9DE26424141}" dt="2026-02-27T13:09:54.995" v="243" actId="20577"/>
          <ac:spMkLst>
            <pc:docMk/>
            <pc:sldMk cId="970010086" sldId="269"/>
            <ac:spMk id="3" creationId="{2DC0889E-76A5-D683-8A6E-AC5A4737A23D}"/>
          </ac:spMkLst>
        </pc:spChg>
      </pc:sldChg>
      <pc:sldChg chg="modSp">
        <pc:chgData name="Sydney Meshesha Batunde Williams (2321171)" userId="S::2321171@student.uwtsd.ac.uk::12b957c5-e880-4692-abbc-9c1fb2b7c29a" providerId="AD" clId="Web-{A50C19B7-3066-6851-132B-E9DE26424141}" dt="2026-02-27T13:10:12.135" v="245" actId="20577"/>
        <pc:sldMkLst>
          <pc:docMk/>
          <pc:sldMk cId="791510390" sldId="270"/>
        </pc:sldMkLst>
        <pc:spChg chg="mod">
          <ac:chgData name="Sydney Meshesha Batunde Williams (2321171)" userId="S::2321171@student.uwtsd.ac.uk::12b957c5-e880-4692-abbc-9c1fb2b7c29a" providerId="AD" clId="Web-{A50C19B7-3066-6851-132B-E9DE26424141}" dt="2026-02-27T13:10:12.135" v="245" actId="20577"/>
          <ac:spMkLst>
            <pc:docMk/>
            <pc:sldMk cId="791510390" sldId="270"/>
            <ac:spMk id="4" creationId="{EF0428A6-E66C-5C60-1896-3BC8826FDC5A}"/>
          </ac:spMkLst>
        </pc:spChg>
      </pc:sldChg>
      <pc:sldChg chg="addSp modSp new">
        <pc:chgData name="Sydney Meshesha Batunde Williams (2321171)" userId="S::2321171@student.uwtsd.ac.uk::12b957c5-e880-4692-abbc-9c1fb2b7c29a" providerId="AD" clId="Web-{A50C19B7-3066-6851-132B-E9DE26424141}" dt="2026-02-27T13:24:57.817" v="301" actId="20577"/>
        <pc:sldMkLst>
          <pc:docMk/>
          <pc:sldMk cId="1477630156" sldId="271"/>
        </pc:sldMkLst>
      </pc:sldChg>
    </pc:docChg>
  </pc:docChgLst>
  <pc:docChgLst>
    <pc:chgData name="Sydney Meshesha Batunde Williams (2321171)" userId="S::2321171@student.uwtsd.ac.uk::12b957c5-e880-4692-abbc-9c1fb2b7c29a" providerId="AD" clId="Web-{0CAB129F-331A-2A62-0E11-C7620B75E430}"/>
    <pc:docChg chg="delSld modSld">
      <pc:chgData name="Sydney Meshesha Batunde Williams (2321171)" userId="S::2321171@student.uwtsd.ac.uk::12b957c5-e880-4692-abbc-9c1fb2b7c29a" providerId="AD" clId="Web-{0CAB129F-331A-2A62-0E11-C7620B75E430}" dt="2026-02-26T07:49:16.567" v="44" actId="14100"/>
      <pc:docMkLst>
        <pc:docMk/>
      </pc:docMkLst>
      <pc:sldChg chg="modSp">
        <pc:chgData name="Sydney Meshesha Batunde Williams (2321171)" userId="S::2321171@student.uwtsd.ac.uk::12b957c5-e880-4692-abbc-9c1fb2b7c29a" providerId="AD" clId="Web-{0CAB129F-331A-2A62-0E11-C7620B75E430}" dt="2026-02-26T07:39:33.577" v="2" actId="20577"/>
        <pc:sldMkLst>
          <pc:docMk/>
          <pc:sldMk cId="1311441230" sldId="263"/>
        </pc:sldMkLst>
      </pc:sldChg>
      <pc:sldChg chg="modSp">
        <pc:chgData name="Sydney Meshesha Batunde Williams (2321171)" userId="S::2321171@student.uwtsd.ac.uk::12b957c5-e880-4692-abbc-9c1fb2b7c29a" providerId="AD" clId="Web-{0CAB129F-331A-2A62-0E11-C7620B75E430}" dt="2026-02-26T07:48:08.988" v="35" actId="20577"/>
        <pc:sldMkLst>
          <pc:docMk/>
          <pc:sldMk cId="970010086" sldId="269"/>
        </pc:sldMkLst>
        <pc:spChg chg="mod">
          <ac:chgData name="Sydney Meshesha Batunde Williams (2321171)" userId="S::2321171@student.uwtsd.ac.uk::12b957c5-e880-4692-abbc-9c1fb2b7c29a" providerId="AD" clId="Web-{0CAB129F-331A-2A62-0E11-C7620B75E430}" dt="2026-02-26T07:48:08.988" v="35" actId="20577"/>
          <ac:spMkLst>
            <pc:docMk/>
            <pc:sldMk cId="970010086" sldId="269"/>
            <ac:spMk id="3" creationId="{2DC0889E-76A5-D683-8A6E-AC5A4737A23D}"/>
          </ac:spMkLst>
        </pc:spChg>
      </pc:sldChg>
      <pc:sldChg chg="modSp">
        <pc:chgData name="Sydney Meshesha Batunde Williams (2321171)" userId="S::2321171@student.uwtsd.ac.uk::12b957c5-e880-4692-abbc-9c1fb2b7c29a" providerId="AD" clId="Web-{0CAB129F-331A-2A62-0E11-C7620B75E430}" dt="2026-02-26T07:49:16.567" v="44" actId="14100"/>
        <pc:sldMkLst>
          <pc:docMk/>
          <pc:sldMk cId="791510390" sldId="270"/>
        </pc:sldMkLst>
        <pc:spChg chg="mod">
          <ac:chgData name="Sydney Meshesha Batunde Williams (2321171)" userId="S::2321171@student.uwtsd.ac.uk::12b957c5-e880-4692-abbc-9c1fb2b7c29a" providerId="AD" clId="Web-{0CAB129F-331A-2A62-0E11-C7620B75E430}" dt="2026-02-26T07:49:16.567" v="44" actId="14100"/>
          <ac:spMkLst>
            <pc:docMk/>
            <pc:sldMk cId="791510390" sldId="270"/>
            <ac:spMk id="4" creationId="{EF0428A6-E66C-5C60-1896-3BC8826FDC5A}"/>
          </ac:spMkLst>
        </pc:spChg>
      </pc:sldChg>
    </pc:docChg>
  </pc:docChgLst>
  <pc:docChgLst>
    <pc:chgData name="Sydney Meshesha Batunde Williams (2321171)" userId="S::2321171@student.uwtsd.ac.uk::12b957c5-e880-4692-abbc-9c1fb2b7c29a" providerId="AD" clId="Web-{57295168-D1BE-0F4C-0CC4-337CACEA5DD9}"/>
    <pc:docChg chg="addSld delSld modSld">
      <pc:chgData name="Sydney Meshesha Batunde Williams (2321171)" userId="S::2321171@student.uwtsd.ac.uk::12b957c5-e880-4692-abbc-9c1fb2b7c29a" providerId="AD" clId="Web-{57295168-D1BE-0F4C-0CC4-337CACEA5DD9}" dt="2026-03-01T23:21:50.199" v="301" actId="1076"/>
      <pc:docMkLst>
        <pc:docMk/>
      </pc:docMkLst>
      <pc:sldChg chg="del">
        <pc:chgData name="Sydney Meshesha Batunde Williams (2321171)" userId="S::2321171@student.uwtsd.ac.uk::12b957c5-e880-4692-abbc-9c1fb2b7c29a" providerId="AD" clId="Web-{57295168-D1BE-0F4C-0CC4-337CACEA5DD9}" dt="2026-03-01T23:05:18.061" v="241"/>
        <pc:sldMkLst>
          <pc:docMk/>
          <pc:sldMk cId="109857222" sldId="256"/>
        </pc:sldMkLst>
      </pc:sldChg>
      <pc:sldChg chg="modSp">
        <pc:chgData name="Sydney Meshesha Batunde Williams (2321171)" userId="S::2321171@student.uwtsd.ac.uk::12b957c5-e880-4692-abbc-9c1fb2b7c29a" providerId="AD" clId="Web-{57295168-D1BE-0F4C-0CC4-337CACEA5DD9}" dt="2026-03-01T23:21:50.199" v="301" actId="1076"/>
        <pc:sldMkLst>
          <pc:docMk/>
          <pc:sldMk cId="2782196470" sldId="257"/>
        </pc:sldMkLst>
        <pc:graphicFrameChg chg="mod">
          <ac:chgData name="Sydney Meshesha Batunde Williams (2321171)" userId="S::2321171@student.uwtsd.ac.uk::12b957c5-e880-4692-abbc-9c1fb2b7c29a" providerId="AD" clId="Web-{57295168-D1BE-0F4C-0CC4-337CACEA5DD9}" dt="2026-03-01T23:21:50.199" v="301" actId="1076"/>
          <ac:graphicFrameMkLst>
            <pc:docMk/>
            <pc:sldMk cId="2782196470" sldId="257"/>
            <ac:graphicFrameMk id="5" creationId="{0A67C204-A443-535E-3EFA-D04C8B3CEAEB}"/>
          </ac:graphicFrameMkLst>
        </pc:graphicFrameChg>
      </pc:sldChg>
      <pc:sldChg chg="modSp">
        <pc:chgData name="Sydney Meshesha Batunde Williams (2321171)" userId="S::2321171@student.uwtsd.ac.uk::12b957c5-e880-4692-abbc-9c1fb2b7c29a" providerId="AD" clId="Web-{57295168-D1BE-0F4C-0CC4-337CACEA5DD9}" dt="2026-03-01T21:27:18.074" v="21" actId="20577"/>
        <pc:sldMkLst>
          <pc:docMk/>
          <pc:sldMk cId="359914901" sldId="261"/>
        </pc:sldMkLst>
        <pc:graphicFrameChg chg="modGraphic">
          <ac:chgData name="Sydney Meshesha Batunde Williams (2321171)" userId="S::2321171@student.uwtsd.ac.uk::12b957c5-e880-4692-abbc-9c1fb2b7c29a" providerId="AD" clId="Web-{57295168-D1BE-0F4C-0CC4-337CACEA5DD9}" dt="2026-03-01T21:27:18.074" v="21" actId="20577"/>
          <ac:graphicFrameMkLst>
            <pc:docMk/>
            <pc:sldMk cId="359914901" sldId="261"/>
            <ac:graphicFrameMk id="5" creationId="{F7450235-E81F-29B1-3A63-3C8F27DFDBFF}"/>
          </ac:graphicFrameMkLst>
        </pc:graphicFrameChg>
      </pc:sldChg>
      <pc:sldChg chg="addSp delSp modSp add del">
        <pc:chgData name="Sydney Meshesha Batunde Williams (2321171)" userId="S::2321171@student.uwtsd.ac.uk::12b957c5-e880-4692-abbc-9c1fb2b7c29a" providerId="AD" clId="Web-{57295168-D1BE-0F4C-0CC4-337CACEA5DD9}" dt="2026-03-01T21:39:06.709" v="99"/>
        <pc:sldMkLst>
          <pc:docMk/>
          <pc:sldMk cId="1311441230" sldId="263"/>
        </pc:sldMkLst>
        <pc:spChg chg="mod">
          <ac:chgData name="Sydney Meshesha Batunde Williams (2321171)" userId="S::2321171@student.uwtsd.ac.uk::12b957c5-e880-4692-abbc-9c1fb2b7c29a" providerId="AD" clId="Web-{57295168-D1BE-0F4C-0CC4-337CACEA5DD9}" dt="2026-03-01T21:39:06.709" v="99"/>
          <ac:spMkLst>
            <pc:docMk/>
            <pc:sldMk cId="1311441230" sldId="263"/>
            <ac:spMk id="2" creationId="{0B34DDDD-78BE-5CD7-91E3-5D828F256EEE}"/>
          </ac:spMkLst>
        </pc:spChg>
        <pc:spChg chg="del">
          <ac:chgData name="Sydney Meshesha Batunde Williams (2321171)" userId="S::2321171@student.uwtsd.ac.uk::12b957c5-e880-4692-abbc-9c1fb2b7c29a" providerId="AD" clId="Web-{57295168-D1BE-0F4C-0CC4-337CACEA5DD9}" dt="2026-03-01T21:39:06.709" v="99"/>
          <ac:spMkLst>
            <pc:docMk/>
            <pc:sldMk cId="1311441230" sldId="263"/>
            <ac:spMk id="3" creationId="{EF4B5B86-C201-B1E2-6038-DD722778D20E}"/>
          </ac:spMkLst>
        </pc:spChg>
        <pc:spChg chg="del">
          <ac:chgData name="Sydney Meshesha Batunde Williams (2321171)" userId="S::2321171@student.uwtsd.ac.uk::12b957c5-e880-4692-abbc-9c1fb2b7c29a" providerId="AD" clId="Web-{57295168-D1BE-0F4C-0CC4-337CACEA5DD9}" dt="2026-03-01T21:39:06.709" v="99"/>
          <ac:spMkLst>
            <pc:docMk/>
            <pc:sldMk cId="1311441230" sldId="263"/>
            <ac:spMk id="8" creationId="{907EF6B7-1338-4443-8C46-6A318D952DFD}"/>
          </ac:spMkLst>
        </pc:spChg>
        <pc:spChg chg="del">
          <ac:chgData name="Sydney Meshesha Batunde Williams (2321171)" userId="S::2321171@student.uwtsd.ac.uk::12b957c5-e880-4692-abbc-9c1fb2b7c29a" providerId="AD" clId="Web-{57295168-D1BE-0F4C-0CC4-337CACEA5DD9}" dt="2026-03-01T21:39:06.709" v="99"/>
          <ac:spMkLst>
            <pc:docMk/>
            <pc:sldMk cId="1311441230" sldId="263"/>
            <ac:spMk id="10" creationId="{DAAE4CDD-124C-4DCF-9584-B6033B545DD5}"/>
          </ac:spMkLst>
        </pc:spChg>
        <pc:spChg chg="del">
          <ac:chgData name="Sydney Meshesha Batunde Williams (2321171)" userId="S::2321171@student.uwtsd.ac.uk::12b957c5-e880-4692-abbc-9c1fb2b7c29a" providerId="AD" clId="Web-{57295168-D1BE-0F4C-0CC4-337CACEA5DD9}" dt="2026-03-01T21:39:06.709" v="99"/>
          <ac:spMkLst>
            <pc:docMk/>
            <pc:sldMk cId="1311441230" sldId="263"/>
            <ac:spMk id="12" creationId="{081E4A58-353D-44AE-B2FC-2A74E2E400F7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39:06.709" v="99"/>
          <ac:spMkLst>
            <pc:docMk/>
            <pc:sldMk cId="1311441230" sldId="263"/>
            <ac:spMk id="18" creationId="{0C541B88-1AE9-40C3-AFD5-967787C1979F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39:06.709" v="99"/>
          <ac:spMkLst>
            <pc:docMk/>
            <pc:sldMk cId="1311441230" sldId="263"/>
            <ac:spMk id="20" creationId="{E5F17139-31EE-46AC-B04F-DBBD852DD6CB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39:06.709" v="99"/>
          <ac:spMkLst>
            <pc:docMk/>
            <pc:sldMk cId="1311441230" sldId="263"/>
            <ac:spMk id="26" creationId="{89D16701-DA76-4F72-BB63-E2C3FFBDFE0F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39:06.709" v="99"/>
          <ac:spMkLst>
            <pc:docMk/>
            <pc:sldMk cId="1311441230" sldId="263"/>
            <ac:spMk id="28" creationId="{1CC28BE1-9DC6-43FE-9582-39F091098D77}"/>
          </ac:spMkLst>
        </pc:spChg>
        <pc:graphicFrameChg chg="add">
          <ac:chgData name="Sydney Meshesha Batunde Williams (2321171)" userId="S::2321171@student.uwtsd.ac.uk::12b957c5-e880-4692-abbc-9c1fb2b7c29a" providerId="AD" clId="Web-{57295168-D1BE-0F4C-0CC4-337CACEA5DD9}" dt="2026-03-01T21:39:06.709" v="99"/>
          <ac:graphicFrameMkLst>
            <pc:docMk/>
            <pc:sldMk cId="1311441230" sldId="263"/>
            <ac:graphicFrameMk id="14" creationId="{EF052189-0523-7729-5F14-97C5BD03DA97}"/>
          </ac:graphicFrameMkLst>
        </pc:graphicFrameChg>
      </pc:sldChg>
      <pc:sldChg chg="modSp">
        <pc:chgData name="Sydney Meshesha Batunde Williams (2321171)" userId="S::2321171@student.uwtsd.ac.uk::12b957c5-e880-4692-abbc-9c1fb2b7c29a" providerId="AD" clId="Web-{57295168-D1BE-0F4C-0CC4-337CACEA5DD9}" dt="2026-03-01T22:22:02.583" v="149" actId="1076"/>
        <pc:sldMkLst>
          <pc:docMk/>
          <pc:sldMk cId="1205809629" sldId="264"/>
        </pc:sldMkLst>
        <pc:graphicFrameChg chg="mod">
          <ac:chgData name="Sydney Meshesha Batunde Williams (2321171)" userId="S::2321171@student.uwtsd.ac.uk::12b957c5-e880-4692-abbc-9c1fb2b7c29a" providerId="AD" clId="Web-{57295168-D1BE-0F4C-0CC4-337CACEA5DD9}" dt="2026-03-01T22:22:02.583" v="149" actId="1076"/>
          <ac:graphicFrameMkLst>
            <pc:docMk/>
            <pc:sldMk cId="1205809629" sldId="264"/>
            <ac:graphicFrameMk id="5" creationId="{AE887D2A-CFD2-BC15-07DF-6B4248DAAA3E}"/>
          </ac:graphicFrameMkLst>
        </pc:graphicFrameChg>
      </pc:sldChg>
      <pc:sldChg chg="modSp">
        <pc:chgData name="Sydney Meshesha Batunde Williams (2321171)" userId="S::2321171@student.uwtsd.ac.uk::12b957c5-e880-4692-abbc-9c1fb2b7c29a" providerId="AD" clId="Web-{57295168-D1BE-0F4C-0CC4-337CACEA5DD9}" dt="2026-03-01T21:40:33.290" v="102" actId="20577"/>
        <pc:sldMkLst>
          <pc:docMk/>
          <pc:sldMk cId="2564288058" sldId="267"/>
        </pc:sldMkLst>
        <pc:graphicFrameChg chg="modGraphic">
          <ac:chgData name="Sydney Meshesha Batunde Williams (2321171)" userId="S::2321171@student.uwtsd.ac.uk::12b957c5-e880-4692-abbc-9c1fb2b7c29a" providerId="AD" clId="Web-{57295168-D1BE-0F4C-0CC4-337CACEA5DD9}" dt="2026-03-01T21:40:33.290" v="102" actId="20577"/>
          <ac:graphicFrameMkLst>
            <pc:docMk/>
            <pc:sldMk cId="2564288058" sldId="267"/>
            <ac:graphicFrameMk id="5" creationId="{8DD600B9-6044-B9BA-8B56-35101100DADE}"/>
          </ac:graphicFrameMkLst>
        </pc:graphicFrameChg>
      </pc:sldChg>
      <pc:sldChg chg="addSp modSp mod setBg">
        <pc:chgData name="Sydney Meshesha Batunde Williams (2321171)" userId="S::2321171@student.uwtsd.ac.uk::12b957c5-e880-4692-abbc-9c1fb2b7c29a" providerId="AD" clId="Web-{57295168-D1BE-0F4C-0CC4-337CACEA5DD9}" dt="2026-03-01T23:01:08.417" v="235"/>
        <pc:sldMkLst>
          <pc:docMk/>
          <pc:sldMk cId="970010086" sldId="269"/>
        </pc:sldMkLst>
        <pc:spChg chg="mod">
          <ac:chgData name="Sydney Meshesha Batunde Williams (2321171)" userId="S::2321171@student.uwtsd.ac.uk::12b957c5-e880-4692-abbc-9c1fb2b7c29a" providerId="AD" clId="Web-{57295168-D1BE-0F4C-0CC4-337CACEA5DD9}" dt="2026-03-01T23:01:08.417" v="235"/>
          <ac:spMkLst>
            <pc:docMk/>
            <pc:sldMk cId="970010086" sldId="269"/>
            <ac:spMk id="2" creationId="{FDBD225A-DAB5-0D8D-A74A-19B47B48A5E1}"/>
          </ac:spMkLst>
        </pc:spChg>
        <pc:spChg chg="mod">
          <ac:chgData name="Sydney Meshesha Batunde Williams (2321171)" userId="S::2321171@student.uwtsd.ac.uk::12b957c5-e880-4692-abbc-9c1fb2b7c29a" providerId="AD" clId="Web-{57295168-D1BE-0F4C-0CC4-337CACEA5DD9}" dt="2026-03-01T23:01:08.417" v="235"/>
          <ac:spMkLst>
            <pc:docMk/>
            <pc:sldMk cId="970010086" sldId="269"/>
            <ac:spMk id="3" creationId="{2DC0889E-76A5-D683-8A6E-AC5A4737A23D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3:01:08.417" v="235"/>
          <ac:spMkLst>
            <pc:docMk/>
            <pc:sldMk cId="970010086" sldId="269"/>
            <ac:spMk id="8" creationId="{70DFC902-7D23-471A-B557-B6B6917D7A0D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3:01:08.417" v="235"/>
          <ac:spMkLst>
            <pc:docMk/>
            <pc:sldMk cId="970010086" sldId="269"/>
            <ac:spMk id="10" creationId="{A55D5633-D557-4DCA-982C-FF36EB7A1C00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3:01:08.417" v="235"/>
          <ac:spMkLst>
            <pc:docMk/>
            <pc:sldMk cId="970010086" sldId="269"/>
            <ac:spMk id="12" creationId="{450D3AD2-FA80-415F-A9CE-54D884561CD7}"/>
          </ac:spMkLst>
        </pc:spChg>
      </pc:sldChg>
      <pc:sldChg chg="addSp delSp modSp mod setBg">
        <pc:chgData name="Sydney Meshesha Batunde Williams (2321171)" userId="S::2321171@student.uwtsd.ac.uk::12b957c5-e880-4692-abbc-9c1fb2b7c29a" providerId="AD" clId="Web-{57295168-D1BE-0F4C-0CC4-337CACEA5DD9}" dt="2026-03-01T23:03:59.529" v="239"/>
        <pc:sldMkLst>
          <pc:docMk/>
          <pc:sldMk cId="791510390" sldId="270"/>
        </pc:sldMkLst>
        <pc:spChg chg="add del">
          <ac:chgData name="Sydney Meshesha Batunde Williams (2321171)" userId="S::2321171@student.uwtsd.ac.uk::12b957c5-e880-4692-abbc-9c1fb2b7c29a" providerId="AD" clId="Web-{57295168-D1BE-0F4C-0CC4-337CACEA5DD9}" dt="2026-03-01T23:03:59.529" v="239"/>
          <ac:spMkLst>
            <pc:docMk/>
            <pc:sldMk cId="791510390" sldId="270"/>
            <ac:spMk id="2" creationId="{B0661339-5DBC-6A18-E8F5-16F6D1637047}"/>
          </ac:spMkLst>
        </pc:spChg>
        <pc:spChg chg="mod">
          <ac:chgData name="Sydney Meshesha Batunde Williams (2321171)" userId="S::2321171@student.uwtsd.ac.uk::12b957c5-e880-4692-abbc-9c1fb2b7c29a" providerId="AD" clId="Web-{57295168-D1BE-0F4C-0CC4-337CACEA5DD9}" dt="2026-03-01T23:02:33.746" v="237"/>
          <ac:spMkLst>
            <pc:docMk/>
            <pc:sldMk cId="791510390" sldId="270"/>
            <ac:spMk id="4" creationId="{EF0428A6-E66C-5C60-1896-3BC8826FDC5A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3:02:33.746" v="237"/>
          <ac:spMkLst>
            <pc:docMk/>
            <pc:sldMk cId="791510390" sldId="270"/>
            <ac:spMk id="9" creationId="{70DFC902-7D23-471A-B557-B6B6917D7A0D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3:02:33.746" v="237"/>
          <ac:spMkLst>
            <pc:docMk/>
            <pc:sldMk cId="791510390" sldId="270"/>
            <ac:spMk id="11" creationId="{A55D5633-D557-4DCA-982C-FF36EB7A1C00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3:02:33.746" v="237"/>
          <ac:spMkLst>
            <pc:docMk/>
            <pc:sldMk cId="791510390" sldId="270"/>
            <ac:spMk id="13" creationId="{450D3AD2-FA80-415F-A9CE-54D884561CD7}"/>
          </ac:spMkLst>
        </pc:spChg>
      </pc:sldChg>
      <pc:sldChg chg="addSp delSp modSp mod setBg">
        <pc:chgData name="Sydney Meshesha Batunde Williams (2321171)" userId="S::2321171@student.uwtsd.ac.uk::12b957c5-e880-4692-abbc-9c1fb2b7c29a" providerId="AD" clId="Web-{57295168-D1BE-0F4C-0CC4-337CACEA5DD9}" dt="2026-03-01T23:02:24.262" v="236"/>
        <pc:sldMkLst>
          <pc:docMk/>
          <pc:sldMk cId="1477630156" sldId="271"/>
        </pc:sldMkLst>
        <pc:spChg chg="del mod">
          <ac:chgData name="Sydney Meshesha Batunde Williams (2321171)" userId="S::2321171@student.uwtsd.ac.uk::12b957c5-e880-4692-abbc-9c1fb2b7c29a" providerId="AD" clId="Web-{57295168-D1BE-0F4C-0CC4-337CACEA5DD9}" dt="2026-03-01T22:57:23.693" v="191"/>
          <ac:spMkLst>
            <pc:docMk/>
            <pc:sldMk cId="1477630156" sldId="271"/>
            <ac:spMk id="2" creationId="{7B09D809-829C-4D4B-161A-CA64D5E0AD01}"/>
          </ac:spMkLst>
        </pc:spChg>
        <pc:spChg chg="del mod">
          <ac:chgData name="Sydney Meshesha Batunde Williams (2321171)" userId="S::2321171@student.uwtsd.ac.uk::12b957c5-e880-4692-abbc-9c1fb2b7c29a" providerId="AD" clId="Web-{57295168-D1BE-0F4C-0CC4-337CACEA5DD9}" dt="2026-03-01T22:57:33.271" v="213"/>
          <ac:spMkLst>
            <pc:docMk/>
            <pc:sldMk cId="1477630156" sldId="271"/>
            <ac:spMk id="3" creationId="{0075FE4C-3390-D794-7D45-96502B9E6DA3}"/>
          </ac:spMkLst>
        </pc:spChg>
        <pc:spChg chg="del mod">
          <ac:chgData name="Sydney Meshesha Batunde Williams (2321171)" userId="S::2321171@student.uwtsd.ac.uk::12b957c5-e880-4692-abbc-9c1fb2b7c29a" providerId="AD" clId="Web-{57295168-D1BE-0F4C-0CC4-337CACEA5DD9}" dt="2026-03-01T22:57:49.334" v="216"/>
          <ac:spMkLst>
            <pc:docMk/>
            <pc:sldMk cId="1477630156" sldId="271"/>
            <ac:spMk id="4" creationId="{324B610E-05B4-FD96-F964-86501A27DF22}"/>
          </ac:spMkLst>
        </pc:spChg>
        <pc:spChg chg="add mod">
          <ac:chgData name="Sydney Meshesha Batunde Williams (2321171)" userId="S::2321171@student.uwtsd.ac.uk::12b957c5-e880-4692-abbc-9c1fb2b7c29a" providerId="AD" clId="Web-{57295168-D1BE-0F4C-0CC4-337CACEA5DD9}" dt="2026-03-01T23:02:24.262" v="236"/>
          <ac:spMkLst>
            <pc:docMk/>
            <pc:sldMk cId="1477630156" sldId="271"/>
            <ac:spMk id="5" creationId="{B2ACDE3B-1AE8-D3E4-0BFD-3ADD71A658E6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3:02:24.262" v="236"/>
          <ac:spMkLst>
            <pc:docMk/>
            <pc:sldMk cId="1477630156" sldId="271"/>
            <ac:spMk id="10" creationId="{70DFC902-7D23-471A-B557-B6B6917D7A0D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3:02:24.262" v="236"/>
          <ac:spMkLst>
            <pc:docMk/>
            <pc:sldMk cId="1477630156" sldId="271"/>
            <ac:spMk id="12" creationId="{A55D5633-D557-4DCA-982C-FF36EB7A1C00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3:02:24.262" v="236"/>
          <ac:spMkLst>
            <pc:docMk/>
            <pc:sldMk cId="1477630156" sldId="271"/>
            <ac:spMk id="14" creationId="{450D3AD2-FA80-415F-A9CE-54D884561CD7}"/>
          </ac:spMkLst>
        </pc:spChg>
      </pc:sldChg>
      <pc:sldChg chg="addSp modSp new del mod setBg">
        <pc:chgData name="Sydney Meshesha Batunde Williams (2321171)" userId="S::2321171@student.uwtsd.ac.uk::12b957c5-e880-4692-abbc-9c1fb2b7c29a" providerId="AD" clId="Web-{57295168-D1BE-0F4C-0CC4-337CACEA5DD9}" dt="2026-03-01T21:30:34.019" v="39"/>
        <pc:sldMkLst>
          <pc:docMk/>
          <pc:sldMk cId="3368559849" sldId="272"/>
        </pc:sldMkLst>
        <pc:spChg chg="mod">
          <ac:chgData name="Sydney Meshesha Batunde Williams (2321171)" userId="S::2321171@student.uwtsd.ac.uk::12b957c5-e880-4692-abbc-9c1fb2b7c29a" providerId="AD" clId="Web-{57295168-D1BE-0F4C-0CC4-337CACEA5DD9}" dt="2026-03-01T21:28:43.750" v="28"/>
          <ac:spMkLst>
            <pc:docMk/>
            <pc:sldMk cId="3368559849" sldId="272"/>
            <ac:spMk id="2" creationId="{BD67F1FE-F7B1-35A3-EC52-F8B478501E04}"/>
          </ac:spMkLst>
        </pc:spChg>
        <pc:spChg chg="mod">
          <ac:chgData name="Sydney Meshesha Batunde Williams (2321171)" userId="S::2321171@student.uwtsd.ac.uk::12b957c5-e880-4692-abbc-9c1fb2b7c29a" providerId="AD" clId="Web-{57295168-D1BE-0F4C-0CC4-337CACEA5DD9}" dt="2026-03-01T21:29:44.549" v="36" actId="20577"/>
          <ac:spMkLst>
            <pc:docMk/>
            <pc:sldMk cId="3368559849" sldId="272"/>
            <ac:spMk id="3" creationId="{44349D2A-2319-E037-5A4D-C92CFAB803E3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8:43.750" v="28"/>
          <ac:spMkLst>
            <pc:docMk/>
            <pc:sldMk cId="3368559849" sldId="272"/>
            <ac:spMk id="8" creationId="{09588DA8-065E-4F6F-8EFD-43104AB2E0CF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8:43.750" v="28"/>
          <ac:spMkLst>
            <pc:docMk/>
            <pc:sldMk cId="3368559849" sldId="272"/>
            <ac:spMk id="10" creationId="{C4285719-470E-454C-AF62-8323075F1F5B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8:43.750" v="28"/>
          <ac:spMkLst>
            <pc:docMk/>
            <pc:sldMk cId="3368559849" sldId="272"/>
            <ac:spMk id="12" creationId="{CD9FE4EF-C4D8-49A0-B2FF-81D8DB7D8A24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8:43.750" v="28"/>
          <ac:spMkLst>
            <pc:docMk/>
            <pc:sldMk cId="3368559849" sldId="272"/>
            <ac:spMk id="14" creationId="{4300840D-0A0B-4512-BACA-B439D5B9C57C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8:43.750" v="28"/>
          <ac:spMkLst>
            <pc:docMk/>
            <pc:sldMk cId="3368559849" sldId="272"/>
            <ac:spMk id="16" creationId="{D2B78728-A580-49A7-84F9-6EF6F583ADE0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8:43.750" v="28"/>
          <ac:spMkLst>
            <pc:docMk/>
            <pc:sldMk cId="3368559849" sldId="272"/>
            <ac:spMk id="18" creationId="{38FAA1A1-D861-433F-88FA-1E9D6FD31D11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8:43.750" v="28"/>
          <ac:spMkLst>
            <pc:docMk/>
            <pc:sldMk cId="3368559849" sldId="272"/>
            <ac:spMk id="20" creationId="{8D71EDA1-87BF-4D5D-AB79-F346FD19278A}"/>
          </ac:spMkLst>
        </pc:spChg>
      </pc:sldChg>
      <pc:sldChg chg="addSp modSp new mod setBg">
        <pc:chgData name="Sydney Meshesha Batunde Williams (2321171)" userId="S::2321171@student.uwtsd.ac.uk::12b957c5-e880-4692-abbc-9c1fb2b7c29a" providerId="AD" clId="Web-{57295168-D1BE-0F4C-0CC4-337CACEA5DD9}" dt="2026-03-01T21:38:29.911" v="98" actId="20577"/>
        <pc:sldMkLst>
          <pc:docMk/>
          <pc:sldMk cId="3946094430" sldId="272"/>
        </pc:sldMkLst>
        <pc:spChg chg="mod">
          <ac:chgData name="Sydney Meshesha Batunde Williams (2321171)" userId="S::2321171@student.uwtsd.ac.uk::12b957c5-e880-4692-abbc-9c1fb2b7c29a" providerId="AD" clId="Web-{57295168-D1BE-0F4C-0CC4-337CACEA5DD9}" dt="2026-03-01T21:33:53.476" v="66" actId="20577"/>
          <ac:spMkLst>
            <pc:docMk/>
            <pc:sldMk cId="3946094430" sldId="272"/>
            <ac:spMk id="2" creationId="{C8CCE9FF-6628-ECB1-5D10-9E9B5D35E753}"/>
          </ac:spMkLst>
        </pc:spChg>
        <pc:spChg chg="mod">
          <ac:chgData name="Sydney Meshesha Batunde Williams (2321171)" userId="S::2321171@student.uwtsd.ac.uk::12b957c5-e880-4692-abbc-9c1fb2b7c29a" providerId="AD" clId="Web-{57295168-D1BE-0F4C-0CC4-337CACEA5DD9}" dt="2026-03-01T21:38:29.911" v="98" actId="20577"/>
          <ac:spMkLst>
            <pc:docMk/>
            <pc:sldMk cId="3946094430" sldId="272"/>
            <ac:spMk id="3" creationId="{23F93935-58B2-6C5B-0296-F8EBBA22E74C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31:56.193" v="45"/>
          <ac:spMkLst>
            <pc:docMk/>
            <pc:sldMk cId="3946094430" sldId="272"/>
            <ac:spMk id="8" creationId="{907EF6B7-1338-4443-8C46-6A318D952DFD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31:56.193" v="45"/>
          <ac:spMkLst>
            <pc:docMk/>
            <pc:sldMk cId="3946094430" sldId="272"/>
            <ac:spMk id="10" creationId="{DAAE4CDD-124C-4DCF-9584-B6033B545DD5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31:56.193" v="45"/>
          <ac:spMkLst>
            <pc:docMk/>
            <pc:sldMk cId="3946094430" sldId="272"/>
            <ac:spMk id="12" creationId="{081E4A58-353D-44AE-B2FC-2A74E2E400F7}"/>
          </ac:spMkLst>
        </pc:spChg>
      </pc:sldChg>
      <pc:sldChg chg="addSp delSp modSp new del mod setBg">
        <pc:chgData name="Sydney Meshesha Batunde Williams (2321171)" userId="S::2321171@student.uwtsd.ac.uk::12b957c5-e880-4692-abbc-9c1fb2b7c29a" providerId="AD" clId="Web-{57295168-D1BE-0F4C-0CC4-337CACEA5DD9}" dt="2026-03-01T21:26:52.010" v="19"/>
        <pc:sldMkLst>
          <pc:docMk/>
          <pc:sldMk cId="4241316349" sldId="272"/>
        </pc:sldMkLst>
        <pc:spChg chg="mod">
          <ac:chgData name="Sydney Meshesha Batunde Williams (2321171)" userId="S::2321171@student.uwtsd.ac.uk::12b957c5-e880-4692-abbc-9c1fb2b7c29a" providerId="AD" clId="Web-{57295168-D1BE-0F4C-0CC4-337CACEA5DD9}" dt="2026-03-01T21:24:14.522" v="7"/>
          <ac:spMkLst>
            <pc:docMk/>
            <pc:sldMk cId="4241316349" sldId="272"/>
            <ac:spMk id="2" creationId="{3755106C-6F40-A632-8E55-8256DFAE42F8}"/>
          </ac:spMkLst>
        </pc:spChg>
        <pc:spChg chg="del mod">
          <ac:chgData name="Sydney Meshesha Batunde Williams (2321171)" userId="S::2321171@student.uwtsd.ac.uk::12b957c5-e880-4692-abbc-9c1fb2b7c29a" providerId="AD" clId="Web-{57295168-D1BE-0F4C-0CC4-337CACEA5DD9}" dt="2026-03-01T21:25:13.898" v="16"/>
          <ac:spMkLst>
            <pc:docMk/>
            <pc:sldMk cId="4241316349" sldId="272"/>
            <ac:spMk id="3" creationId="{7F501335-FE7A-E13A-8602-099DA9451314}"/>
          </ac:spMkLst>
        </pc:spChg>
        <pc:spChg chg="add mod">
          <ac:chgData name="Sydney Meshesha Batunde Williams (2321171)" userId="S::2321171@student.uwtsd.ac.uk::12b957c5-e880-4692-abbc-9c1fb2b7c29a" providerId="AD" clId="Web-{57295168-D1BE-0F4C-0CC4-337CACEA5DD9}" dt="2026-03-01T21:25:52.976" v="18" actId="1076"/>
          <ac:spMkLst>
            <pc:docMk/>
            <pc:sldMk cId="4241316349" sldId="272"/>
            <ac:spMk id="4" creationId="{BBD1E44C-D136-AF36-CBE7-D5FB5A909CF1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4:14.522" v="7"/>
          <ac:spMkLst>
            <pc:docMk/>
            <pc:sldMk cId="4241316349" sldId="272"/>
            <ac:spMk id="8" creationId="{09588DA8-065E-4F6F-8EFD-43104AB2E0CF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4:14.522" v="7"/>
          <ac:spMkLst>
            <pc:docMk/>
            <pc:sldMk cId="4241316349" sldId="272"/>
            <ac:spMk id="10" creationId="{C4285719-470E-454C-AF62-8323075F1F5B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4:14.522" v="7"/>
          <ac:spMkLst>
            <pc:docMk/>
            <pc:sldMk cId="4241316349" sldId="272"/>
            <ac:spMk id="12" creationId="{CD9FE4EF-C4D8-49A0-B2FF-81D8DB7D8A24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4:14.522" v="7"/>
          <ac:spMkLst>
            <pc:docMk/>
            <pc:sldMk cId="4241316349" sldId="272"/>
            <ac:spMk id="14" creationId="{4300840D-0A0B-4512-BACA-B439D5B9C57C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4:14.522" v="7"/>
          <ac:spMkLst>
            <pc:docMk/>
            <pc:sldMk cId="4241316349" sldId="272"/>
            <ac:spMk id="16" creationId="{D2B78728-A580-49A7-84F9-6EF6F583ADE0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4:14.522" v="7"/>
          <ac:spMkLst>
            <pc:docMk/>
            <pc:sldMk cId="4241316349" sldId="272"/>
            <ac:spMk id="18" creationId="{38FAA1A1-D861-433F-88FA-1E9D6FD31D11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24:14.522" v="7"/>
          <ac:spMkLst>
            <pc:docMk/>
            <pc:sldMk cId="4241316349" sldId="272"/>
            <ac:spMk id="20" creationId="{8D71EDA1-87BF-4D5D-AB79-F346FD19278A}"/>
          </ac:spMkLst>
        </pc:spChg>
        <pc:graphicFrameChg chg="add">
          <ac:chgData name="Sydney Meshesha Batunde Williams (2321171)" userId="S::2321171@student.uwtsd.ac.uk::12b957c5-e880-4692-abbc-9c1fb2b7c29a" providerId="AD" clId="Web-{57295168-D1BE-0F4C-0CC4-337CACEA5DD9}" dt="2026-03-01T21:25:13.898" v="16"/>
          <ac:graphicFrameMkLst>
            <pc:docMk/>
            <pc:sldMk cId="4241316349" sldId="272"/>
            <ac:graphicFrameMk id="22" creationId="{84BC813A-70EB-39CA-BC9E-4B7C2F59A98E}"/>
          </ac:graphicFrameMkLst>
        </pc:graphicFrameChg>
      </pc:sldChg>
      <pc:sldChg chg="addSp modSp add">
        <pc:chgData name="Sydney Meshesha Batunde Williams (2321171)" userId="S::2321171@student.uwtsd.ac.uk::12b957c5-e880-4692-abbc-9c1fb2b7c29a" providerId="AD" clId="Web-{57295168-D1BE-0F4C-0CC4-337CACEA5DD9}" dt="2026-03-01T21:37:54.753" v="96" actId="20577"/>
        <pc:sldMkLst>
          <pc:docMk/>
          <pc:sldMk cId="3368559849" sldId="273"/>
        </pc:sldMkLst>
        <pc:spChg chg="mod">
          <ac:chgData name="Sydney Meshesha Batunde Williams (2321171)" userId="S::2321171@student.uwtsd.ac.uk::12b957c5-e880-4692-abbc-9c1fb2b7c29a" providerId="AD" clId="Web-{57295168-D1BE-0F4C-0CC4-337CACEA5DD9}" dt="2026-03-01T21:34:12.008" v="69" actId="20577"/>
          <ac:spMkLst>
            <pc:docMk/>
            <pc:sldMk cId="3368559849" sldId="273"/>
            <ac:spMk id="2" creationId="{BD67F1FE-F7B1-35A3-EC52-F8B478501E04}"/>
          </ac:spMkLst>
        </pc:spChg>
        <pc:spChg chg="mod">
          <ac:chgData name="Sydney Meshesha Batunde Williams (2321171)" userId="S::2321171@student.uwtsd.ac.uk::12b957c5-e880-4692-abbc-9c1fb2b7c29a" providerId="AD" clId="Web-{57295168-D1BE-0F4C-0CC4-337CACEA5DD9}" dt="2026-03-01T21:37:54.753" v="96" actId="20577"/>
          <ac:spMkLst>
            <pc:docMk/>
            <pc:sldMk cId="3368559849" sldId="273"/>
            <ac:spMk id="3" creationId="{44349D2A-2319-E037-5A4D-C92CFAB803E3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31:11.348" v="42"/>
          <ac:spMkLst>
            <pc:docMk/>
            <pc:sldMk cId="3368559849" sldId="273"/>
            <ac:spMk id="8" creationId="{907EF6B7-1338-4443-8C46-6A318D952DFD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31:11.348" v="42"/>
          <ac:spMkLst>
            <pc:docMk/>
            <pc:sldMk cId="3368559849" sldId="273"/>
            <ac:spMk id="10" creationId="{DAAE4CDD-124C-4DCF-9584-B6033B545DD5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31:11.348" v="42"/>
          <ac:spMkLst>
            <pc:docMk/>
            <pc:sldMk cId="3368559849" sldId="273"/>
            <ac:spMk id="12" creationId="{081E4A58-353D-44AE-B2FC-2A74E2E400F7}"/>
          </ac:spMkLst>
        </pc:spChg>
      </pc:sldChg>
      <pc:sldChg chg="addSp modSp new mod setBg">
        <pc:chgData name="Sydney Meshesha Batunde Williams (2321171)" userId="S::2321171@student.uwtsd.ac.uk::12b957c5-e880-4692-abbc-9c1fb2b7c29a" providerId="AD" clId="Web-{57295168-D1BE-0F4C-0CC4-337CACEA5DD9}" dt="2026-03-01T21:56:45.864" v="145" actId="20577"/>
        <pc:sldMkLst>
          <pc:docMk/>
          <pc:sldMk cId="5682966" sldId="274"/>
        </pc:sldMkLst>
        <pc:spChg chg="mod">
          <ac:chgData name="Sydney Meshesha Batunde Williams (2321171)" userId="S::2321171@student.uwtsd.ac.uk::12b957c5-e880-4692-abbc-9c1fb2b7c29a" providerId="AD" clId="Web-{57295168-D1BE-0F4C-0CC4-337CACEA5DD9}" dt="2026-03-01T21:54:55.129" v="121"/>
          <ac:spMkLst>
            <pc:docMk/>
            <pc:sldMk cId="5682966" sldId="274"/>
            <ac:spMk id="2" creationId="{73398789-5459-D64D-F4EB-F9B5F8F21183}"/>
          </ac:spMkLst>
        </pc:spChg>
        <pc:spChg chg="mod">
          <ac:chgData name="Sydney Meshesha Batunde Williams (2321171)" userId="S::2321171@student.uwtsd.ac.uk::12b957c5-e880-4692-abbc-9c1fb2b7c29a" providerId="AD" clId="Web-{57295168-D1BE-0F4C-0CC4-337CACEA5DD9}" dt="2026-03-01T21:56:45.864" v="145" actId="20577"/>
          <ac:spMkLst>
            <pc:docMk/>
            <pc:sldMk cId="5682966" sldId="274"/>
            <ac:spMk id="3" creationId="{BF621436-1445-424F-6557-CEA855437480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54:55.129" v="121"/>
          <ac:spMkLst>
            <pc:docMk/>
            <pc:sldMk cId="5682966" sldId="274"/>
            <ac:spMk id="8" creationId="{DEE2AD96-B495-4E06-9291-B71706F728CB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54:55.129" v="121"/>
          <ac:spMkLst>
            <pc:docMk/>
            <pc:sldMk cId="5682966" sldId="274"/>
            <ac:spMk id="10" creationId="{53CF6D67-C5A8-4ADD-9E8E-1E38CA1D3166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54:55.129" v="121"/>
          <ac:spMkLst>
            <pc:docMk/>
            <pc:sldMk cId="5682966" sldId="274"/>
            <ac:spMk id="12" creationId="{86909FA0-B515-4681-B7A8-FA281D133B94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54:55.129" v="121"/>
          <ac:spMkLst>
            <pc:docMk/>
            <pc:sldMk cId="5682966" sldId="274"/>
            <ac:spMk id="14" creationId="{21C9FE86-FCC3-4A31-AA1C-C882262B7FE7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54:55.129" v="121"/>
          <ac:spMkLst>
            <pc:docMk/>
            <pc:sldMk cId="5682966" sldId="274"/>
            <ac:spMk id="16" creationId="{7D96243B-ECED-4B71-8E06-AE9A285EAD20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1:54:55.129" v="121"/>
          <ac:spMkLst>
            <pc:docMk/>
            <pc:sldMk cId="5682966" sldId="274"/>
            <ac:spMk id="18" creationId="{A09989E4-EFDC-4A90-A633-E0525FB4139E}"/>
          </ac:spMkLst>
        </pc:spChg>
      </pc:sldChg>
      <pc:sldChg chg="addSp modSp new mod setBg">
        <pc:chgData name="Sydney Meshesha Batunde Williams (2321171)" userId="S::2321171@student.uwtsd.ac.uk::12b957c5-e880-4692-abbc-9c1fb2b7c29a" providerId="AD" clId="Web-{57295168-D1BE-0F4C-0CC4-337CACEA5DD9}" dt="2026-03-01T22:36:06.806" v="166" actId="20577"/>
        <pc:sldMkLst>
          <pc:docMk/>
          <pc:sldMk cId="2170452822" sldId="275"/>
        </pc:sldMkLst>
        <pc:spChg chg="mod">
          <ac:chgData name="Sydney Meshesha Batunde Williams (2321171)" userId="S::2321171@student.uwtsd.ac.uk::12b957c5-e880-4692-abbc-9c1fb2b7c29a" providerId="AD" clId="Web-{57295168-D1BE-0F4C-0CC4-337CACEA5DD9}" dt="2026-03-01T22:35:44.429" v="164"/>
          <ac:spMkLst>
            <pc:docMk/>
            <pc:sldMk cId="2170452822" sldId="275"/>
            <ac:spMk id="2" creationId="{E874CB89-1E96-E163-82BC-C1B35082811A}"/>
          </ac:spMkLst>
        </pc:spChg>
        <pc:spChg chg="mod">
          <ac:chgData name="Sydney Meshesha Batunde Williams (2321171)" userId="S::2321171@student.uwtsd.ac.uk::12b957c5-e880-4692-abbc-9c1fb2b7c29a" providerId="AD" clId="Web-{57295168-D1BE-0F4C-0CC4-337CACEA5DD9}" dt="2026-03-01T22:36:06.806" v="166" actId="20577"/>
          <ac:spMkLst>
            <pc:docMk/>
            <pc:sldMk cId="2170452822" sldId="275"/>
            <ac:spMk id="3" creationId="{339D0FE1-D4C8-B4F4-AA5C-978BB68BC80B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2:35:44.429" v="164"/>
          <ac:spMkLst>
            <pc:docMk/>
            <pc:sldMk cId="2170452822" sldId="275"/>
            <ac:spMk id="8" creationId="{DEE2AD96-B495-4E06-9291-B71706F728CB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2:35:44.429" v="164"/>
          <ac:spMkLst>
            <pc:docMk/>
            <pc:sldMk cId="2170452822" sldId="275"/>
            <ac:spMk id="10" creationId="{53CF6D67-C5A8-4ADD-9E8E-1E38CA1D3166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2:35:44.429" v="164"/>
          <ac:spMkLst>
            <pc:docMk/>
            <pc:sldMk cId="2170452822" sldId="275"/>
            <ac:spMk id="12" creationId="{86909FA0-B515-4681-B7A8-FA281D133B94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2:35:44.429" v="164"/>
          <ac:spMkLst>
            <pc:docMk/>
            <pc:sldMk cId="2170452822" sldId="275"/>
            <ac:spMk id="14" creationId="{21C9FE86-FCC3-4A31-AA1C-C882262B7FE7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2:35:44.429" v="164"/>
          <ac:spMkLst>
            <pc:docMk/>
            <pc:sldMk cId="2170452822" sldId="275"/>
            <ac:spMk id="16" creationId="{7D96243B-ECED-4B71-8E06-AE9A285EAD20}"/>
          </ac:spMkLst>
        </pc:spChg>
        <pc:spChg chg="add">
          <ac:chgData name="Sydney Meshesha Batunde Williams (2321171)" userId="S::2321171@student.uwtsd.ac.uk::12b957c5-e880-4692-abbc-9c1fb2b7c29a" providerId="AD" clId="Web-{57295168-D1BE-0F4C-0CC4-337CACEA5DD9}" dt="2026-03-01T22:35:44.429" v="164"/>
          <ac:spMkLst>
            <pc:docMk/>
            <pc:sldMk cId="2170452822" sldId="275"/>
            <ac:spMk id="18" creationId="{A09989E4-EFDC-4A90-A633-E0525FB4139E}"/>
          </ac:spMkLst>
        </pc:spChg>
      </pc:sldChg>
      <pc:sldChg chg="addSp modSp new">
        <pc:chgData name="Sydney Meshesha Batunde Williams (2321171)" userId="S::2321171@student.uwtsd.ac.uk::12b957c5-e880-4692-abbc-9c1fb2b7c29a" providerId="AD" clId="Web-{57295168-D1BE-0F4C-0CC4-337CACEA5DD9}" dt="2026-03-01T23:14:32.660" v="300" actId="20577"/>
        <pc:sldMkLst>
          <pc:docMk/>
          <pc:sldMk cId="1660881023" sldId="276"/>
        </pc:sldMkLst>
        <pc:spChg chg="add mod">
          <ac:chgData name="Sydney Meshesha Batunde Williams (2321171)" userId="S::2321171@student.uwtsd.ac.uk::12b957c5-e880-4692-abbc-9c1fb2b7c29a" providerId="AD" clId="Web-{57295168-D1BE-0F4C-0CC4-337CACEA5DD9}" dt="2026-03-01T23:14:32.660" v="300" actId="20577"/>
          <ac:spMkLst>
            <pc:docMk/>
            <pc:sldMk cId="1660881023" sldId="276"/>
            <ac:spMk id="2" creationId="{7ECEBFC5-41E6-6376-35AC-5B2BBB5E7BCB}"/>
          </ac:spMkLst>
        </pc:spChg>
      </pc:sldChg>
    </pc:docChg>
  </pc:docChgLst>
</pc:chgInfo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ata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12.svg"/><Relationship Id="rId3" Type="http://schemas.openxmlformats.org/officeDocument/2006/relationships/image" Target="../media/image7.png"/><Relationship Id="rId7" Type="http://schemas.openxmlformats.org/officeDocument/2006/relationships/image" Target="../media/image11.png"/><Relationship Id="rId12" Type="http://schemas.openxmlformats.org/officeDocument/2006/relationships/image" Target="../media/image16.svg"/><Relationship Id="rId2" Type="http://schemas.openxmlformats.org/officeDocument/2006/relationships/image" Target="../media/image6.svg"/><Relationship Id="rId1" Type="http://schemas.openxmlformats.org/officeDocument/2006/relationships/image" Target="../media/image5.png"/><Relationship Id="rId6" Type="http://schemas.openxmlformats.org/officeDocument/2006/relationships/image" Target="../media/image10.svg"/><Relationship Id="rId11" Type="http://schemas.openxmlformats.org/officeDocument/2006/relationships/image" Target="../media/image15.png"/><Relationship Id="rId5" Type="http://schemas.openxmlformats.org/officeDocument/2006/relationships/image" Target="../media/image9.png"/><Relationship Id="rId10" Type="http://schemas.openxmlformats.org/officeDocument/2006/relationships/image" Target="../media/image14.svg"/><Relationship Id="rId4" Type="http://schemas.openxmlformats.org/officeDocument/2006/relationships/image" Target="../media/image8.svg"/><Relationship Id="rId9" Type="http://schemas.openxmlformats.org/officeDocument/2006/relationships/image" Target="../media/image13.png"/></Relationships>
</file>

<file path=ppt/diagrams/_rels/drawing6.xml.rels><?xml version="1.0" encoding="UTF-8" standalone="yes"?>
<Relationships xmlns="http://schemas.openxmlformats.org/package/2006/relationships"><Relationship Id="rId8" Type="http://schemas.openxmlformats.org/officeDocument/2006/relationships/image" Target="../media/image24.svg"/><Relationship Id="rId3" Type="http://schemas.openxmlformats.org/officeDocument/2006/relationships/image" Target="../media/image19.png"/><Relationship Id="rId7" Type="http://schemas.openxmlformats.org/officeDocument/2006/relationships/image" Target="../media/image23.png"/><Relationship Id="rId12" Type="http://schemas.openxmlformats.org/officeDocument/2006/relationships/image" Target="../media/image28.svg"/><Relationship Id="rId2" Type="http://schemas.openxmlformats.org/officeDocument/2006/relationships/image" Target="../media/image18.svg"/><Relationship Id="rId1" Type="http://schemas.openxmlformats.org/officeDocument/2006/relationships/image" Target="../media/image17.png"/><Relationship Id="rId6" Type="http://schemas.openxmlformats.org/officeDocument/2006/relationships/image" Target="../media/image22.svg"/><Relationship Id="rId11" Type="http://schemas.openxmlformats.org/officeDocument/2006/relationships/image" Target="../media/image27.png"/><Relationship Id="rId5" Type="http://schemas.openxmlformats.org/officeDocument/2006/relationships/image" Target="../media/image21.png"/><Relationship Id="rId10" Type="http://schemas.openxmlformats.org/officeDocument/2006/relationships/image" Target="../media/image26.svg"/><Relationship Id="rId4" Type="http://schemas.openxmlformats.org/officeDocument/2006/relationships/image" Target="../media/image20.svg"/><Relationship Id="rId9" Type="http://schemas.openxmlformats.org/officeDocument/2006/relationships/image" Target="../media/image25.pn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6_2">
  <dgm:title val=""/>
  <dgm:desc val=""/>
  <dgm:catLst>
    <dgm:cat type="accent6" pri="11200"/>
  </dgm:catLst>
  <dgm:styleLbl name="node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6"/>
    </dgm:fillClrLst>
    <dgm:linClrLst meth="repeat">
      <a:schemeClr val="accent6"/>
    </dgm:linClrLst>
    <dgm:effectClrLst/>
    <dgm:txLinClrLst/>
    <dgm:txFillClrLst/>
    <dgm:txEffectClrLst/>
  </dgm:styleLbl>
  <dgm:styleLbl name="lnNode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6"/>
    </dgm:fillClrLst>
    <dgm:linClrLst meth="repeat">
      <a:schemeClr val="accent6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6">
        <a:tint val="60000"/>
      </a:schemeClr>
    </dgm:fillClrLst>
    <dgm:linClrLst meth="repeat">
      <a:schemeClr val="accent6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6"/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/>
    </dgm:fillClrLst>
    <dgm:linClrLst meth="repeat">
      <a:schemeClr val="accent6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/>
    </dgm:fillClrLst>
    <dgm:linClrLst meth="repeat">
      <a:schemeClr val="accent6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6">
        <a:alpha val="90000"/>
        <a:tint val="40000"/>
      </a:schemeClr>
    </dgm:fillClrLst>
    <dgm:linClrLst meth="repeat">
      <a:schemeClr val="accent6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6">
        <a:tint val="40000"/>
      </a:schemeClr>
    </dgm:fillClrLst>
    <dgm:linClrLst meth="repeat">
      <a:schemeClr val="accent6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6">
        <a:shade val="8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6">
        <a:tint val="50000"/>
        <a:alpha val="40000"/>
      </a:schemeClr>
    </dgm:fillClrLst>
    <dgm:linClrLst meth="repeat">
      <a:schemeClr val="accent6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6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colorful5">
  <dgm:title val=""/>
  <dgm:desc val=""/>
  <dgm:catLst>
    <dgm:cat type="colorful" pri="10500"/>
  </dgm:catLst>
  <dgm:styleLbl name="node0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5"/>
      <a:schemeClr val="accent6"/>
    </dgm:fillClrLst>
    <dgm:linClrLst>
      <a:schemeClr val="accent5"/>
      <a:schemeClr val="accent6"/>
    </dgm:linClrLst>
    <dgm:effectClrLst/>
    <dgm:txLinClrLst/>
    <dgm:txFillClrLst/>
    <dgm:txEffectClrLst/>
  </dgm:styleLbl>
  <dgm:styleLbl name="lnNode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5">
        <a:tint val="50000"/>
      </a:schemeClr>
      <a:schemeClr val="accent6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5"/>
      <a:schemeClr val="accent6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6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1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6">
        <a:tint val="9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6">
        <a:tint val="70000"/>
      </a:schemeClr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5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5">
        <a:tint val="40000"/>
        <a:alpha val="90000"/>
      </a:schemeClr>
      <a:schemeClr val="accent6">
        <a:tint val="40000"/>
        <a:alpha val="90000"/>
      </a:schemeClr>
    </dgm:fillClrLst>
    <dgm:linClrLst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96897BC-38E2-4F1C-B1C3-28CA3692F17D}" type="doc">
      <dgm:prSet loTypeId="urn:microsoft.com/office/officeart/2005/8/layout/vList5" loCatId="list" qsTypeId="urn:microsoft.com/office/officeart/2005/8/quickstyle/simple4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3EC0693B-C2C0-412E-A32B-F12A876ADFE3}">
      <dgm:prSet/>
      <dgm:spPr/>
      <dgm:t>
        <a:bodyPr/>
        <a:lstStyle/>
        <a:p>
          <a:r>
            <a:rPr lang="en-GB" b="1"/>
            <a:t>Why Genomic Medicine Matters</a:t>
          </a:r>
          <a:endParaRPr lang="en-US"/>
        </a:p>
      </dgm:t>
    </dgm:pt>
    <dgm:pt modelId="{4BF4DAA7-69FC-482F-A9B7-096F71930F83}" type="parTrans" cxnId="{03F1C0D9-CCA1-4E2D-AAAB-A1340637C566}">
      <dgm:prSet/>
      <dgm:spPr/>
      <dgm:t>
        <a:bodyPr/>
        <a:lstStyle/>
        <a:p>
          <a:endParaRPr lang="en-US"/>
        </a:p>
      </dgm:t>
    </dgm:pt>
    <dgm:pt modelId="{16AD0E33-D3A5-4169-BF92-41C8934EE310}" type="sibTrans" cxnId="{03F1C0D9-CCA1-4E2D-AAAB-A1340637C566}">
      <dgm:prSet/>
      <dgm:spPr/>
      <dgm:t>
        <a:bodyPr/>
        <a:lstStyle/>
        <a:p>
          <a:endParaRPr lang="en-US"/>
        </a:p>
      </dgm:t>
    </dgm:pt>
    <dgm:pt modelId="{6C18A688-63A9-4320-9624-A5F36192A1CC}">
      <dgm:prSet/>
      <dgm:spPr/>
      <dgm:t>
        <a:bodyPr/>
        <a:lstStyle/>
        <a:p>
          <a:pPr rtl="0"/>
          <a:r>
            <a:rPr lang="en-GB"/>
            <a:t>Rising demand for personalised care.(NHS England, 2019; Stark et al., 2019).</a:t>
          </a:r>
          <a:endParaRPr lang="en-US"/>
        </a:p>
      </dgm:t>
    </dgm:pt>
    <dgm:pt modelId="{F31DD312-87BC-474B-A119-D2D18386C11F}" type="parTrans" cxnId="{31A808ED-4496-43CA-B042-A802594B32C3}">
      <dgm:prSet/>
      <dgm:spPr/>
      <dgm:t>
        <a:bodyPr/>
        <a:lstStyle/>
        <a:p>
          <a:endParaRPr lang="en-US"/>
        </a:p>
      </dgm:t>
    </dgm:pt>
    <dgm:pt modelId="{026CCA92-EB49-485C-A816-ECBB0F54BB9E}" type="sibTrans" cxnId="{31A808ED-4496-43CA-B042-A802594B32C3}">
      <dgm:prSet/>
      <dgm:spPr/>
      <dgm:t>
        <a:bodyPr/>
        <a:lstStyle/>
        <a:p>
          <a:endParaRPr lang="en-US"/>
        </a:p>
      </dgm:t>
    </dgm:pt>
    <dgm:pt modelId="{659E1EC6-B3B5-47D7-99BA-6085608BD2BB}">
      <dgm:prSet/>
      <dgm:spPr/>
      <dgm:t>
        <a:bodyPr/>
        <a:lstStyle/>
        <a:p>
          <a:pPr rtl="0"/>
          <a:r>
            <a:rPr lang="en-GB" dirty="0"/>
            <a:t>Diagnostic delays in rare diseases.(Nguengang Wakap et al., 2020; Stark et al., 2019).</a:t>
          </a:r>
          <a:endParaRPr lang="en-US" dirty="0"/>
        </a:p>
      </dgm:t>
    </dgm:pt>
    <dgm:pt modelId="{2F1AA93A-DDC7-4F88-AD6D-BB1F047D3BF9}" type="parTrans" cxnId="{ABDB6BA2-ED5A-45B6-8825-08FDC338E735}">
      <dgm:prSet/>
      <dgm:spPr/>
      <dgm:t>
        <a:bodyPr/>
        <a:lstStyle/>
        <a:p>
          <a:endParaRPr lang="en-US"/>
        </a:p>
      </dgm:t>
    </dgm:pt>
    <dgm:pt modelId="{F2729376-CD24-49C1-9149-BC4A5A033006}" type="sibTrans" cxnId="{ABDB6BA2-ED5A-45B6-8825-08FDC338E735}">
      <dgm:prSet/>
      <dgm:spPr/>
      <dgm:t>
        <a:bodyPr/>
        <a:lstStyle/>
        <a:p>
          <a:endParaRPr lang="en-US"/>
        </a:p>
      </dgm:t>
    </dgm:pt>
    <dgm:pt modelId="{79CDED04-61AB-40B1-AA71-0F2370FF734E}">
      <dgm:prSet/>
      <dgm:spPr/>
      <dgm:t>
        <a:bodyPr/>
        <a:lstStyle/>
        <a:p>
          <a:pPr rtl="0"/>
          <a:r>
            <a:rPr lang="en-GB"/>
            <a:t>Variability in cancer outcomes.(Roden et al., 2019; Stark et al., 2019).</a:t>
          </a:r>
          <a:endParaRPr lang="en-US"/>
        </a:p>
      </dgm:t>
    </dgm:pt>
    <dgm:pt modelId="{E404DDCB-2EB5-46E0-875C-3DE7F6EB02C8}" type="parTrans" cxnId="{4C734117-D382-4B83-9BCF-475AA66BC5BC}">
      <dgm:prSet/>
      <dgm:spPr/>
      <dgm:t>
        <a:bodyPr/>
        <a:lstStyle/>
        <a:p>
          <a:endParaRPr lang="en-US"/>
        </a:p>
      </dgm:t>
    </dgm:pt>
    <dgm:pt modelId="{00787E5C-1AAC-48FA-9D35-8A7CF7B6AD77}" type="sibTrans" cxnId="{4C734117-D382-4B83-9BCF-475AA66BC5BC}">
      <dgm:prSet/>
      <dgm:spPr/>
      <dgm:t>
        <a:bodyPr/>
        <a:lstStyle/>
        <a:p>
          <a:endParaRPr lang="en-US"/>
        </a:p>
      </dgm:t>
    </dgm:pt>
    <dgm:pt modelId="{B4081BE1-91BE-420A-99E2-C58376F1E3D5}">
      <dgm:prSet/>
      <dgm:spPr/>
      <dgm:t>
        <a:bodyPr/>
        <a:lstStyle/>
        <a:p>
          <a:pPr rtl="0"/>
          <a:r>
            <a:rPr lang="en-GB" dirty="0"/>
            <a:t>NHS digital transformation </a:t>
          </a:r>
          <a:r>
            <a:rPr lang="en-GB" dirty="0" err="1">
              <a:latin typeface="Aptos Display" panose="020F0302020204030204"/>
            </a:rPr>
            <a:t>commitmen</a:t>
          </a:r>
          <a:r>
            <a:rPr lang="en-GB" dirty="0">
              <a:latin typeface="Aptos Display" panose="020F0302020204030204"/>
            </a:rPr>
            <a:t>t</a:t>
          </a:r>
          <a:r>
            <a:rPr lang="en-GB" dirty="0"/>
            <a:t>.(NHS England, 2019; NHS England, 2022).</a:t>
          </a:r>
          <a:endParaRPr lang="en-US" dirty="0" err="1"/>
        </a:p>
      </dgm:t>
    </dgm:pt>
    <dgm:pt modelId="{32884B26-D34A-4BFB-99F8-EBA9B4DD7968}" type="parTrans" cxnId="{415A8E44-8D8C-430A-83F2-4F3E020272F1}">
      <dgm:prSet/>
      <dgm:spPr/>
      <dgm:t>
        <a:bodyPr/>
        <a:lstStyle/>
        <a:p>
          <a:endParaRPr lang="en-US"/>
        </a:p>
      </dgm:t>
    </dgm:pt>
    <dgm:pt modelId="{8AE4248E-8F9E-46F9-9691-1FEF1B1FC592}" type="sibTrans" cxnId="{415A8E44-8D8C-430A-83F2-4F3E020272F1}">
      <dgm:prSet/>
      <dgm:spPr/>
      <dgm:t>
        <a:bodyPr/>
        <a:lstStyle/>
        <a:p>
          <a:endParaRPr lang="en-US"/>
        </a:p>
      </dgm:t>
    </dgm:pt>
    <dgm:pt modelId="{583F67CD-8DD4-4AB0-AE3C-E513D33F4D97}">
      <dgm:prSet phldr="0"/>
      <dgm:spPr/>
      <dgm:t>
        <a:bodyPr/>
        <a:lstStyle/>
        <a:p>
          <a:pPr rtl="0"/>
          <a:r>
            <a:rPr lang="en-GB" b="1" dirty="0">
              <a:latin typeface="Aptos Display" panose="020F0302020204030204"/>
            </a:rPr>
            <a:t>NHS GENOMIC MEDICINE SERVICE</a:t>
          </a:r>
        </a:p>
      </dgm:t>
    </dgm:pt>
    <dgm:pt modelId="{33FD7929-769A-4E7E-BC54-5BD59E22343A}" type="parTrans" cxnId="{F7F4B4EB-4C97-4B18-A0A4-054BFCE1FC6C}">
      <dgm:prSet/>
      <dgm:spPr/>
    </dgm:pt>
    <dgm:pt modelId="{F7216392-EE35-4501-AC7C-0FAF5289A593}" type="sibTrans" cxnId="{F7F4B4EB-4C97-4B18-A0A4-054BFCE1FC6C}">
      <dgm:prSet/>
      <dgm:spPr/>
    </dgm:pt>
    <dgm:pt modelId="{CFCF6A9C-A205-472F-B017-07D5FDFD798D}" type="pres">
      <dgm:prSet presAssocID="{396897BC-38E2-4F1C-B1C3-28CA3692F17D}" presName="Name0" presStyleCnt="0">
        <dgm:presLayoutVars>
          <dgm:dir/>
          <dgm:animLvl val="lvl"/>
          <dgm:resizeHandles val="exact"/>
        </dgm:presLayoutVars>
      </dgm:prSet>
      <dgm:spPr/>
    </dgm:pt>
    <dgm:pt modelId="{D09AF591-F553-4C11-9C86-4BB6ABDABEC3}" type="pres">
      <dgm:prSet presAssocID="{583F67CD-8DD4-4AB0-AE3C-E513D33F4D97}" presName="linNode" presStyleCnt="0"/>
      <dgm:spPr/>
    </dgm:pt>
    <dgm:pt modelId="{81A97784-03F5-4E03-9260-482AECE6C604}" type="pres">
      <dgm:prSet presAssocID="{583F67CD-8DD4-4AB0-AE3C-E513D33F4D97}" presName="parentText" presStyleLbl="node1" presStyleIdx="0" presStyleCnt="6">
        <dgm:presLayoutVars>
          <dgm:chMax val="1"/>
          <dgm:bulletEnabled val="1"/>
        </dgm:presLayoutVars>
      </dgm:prSet>
      <dgm:spPr/>
    </dgm:pt>
    <dgm:pt modelId="{D17D7008-3F0A-4130-8A19-3E3968F46C75}" type="pres">
      <dgm:prSet presAssocID="{F7216392-EE35-4501-AC7C-0FAF5289A593}" presName="sp" presStyleCnt="0"/>
      <dgm:spPr/>
    </dgm:pt>
    <dgm:pt modelId="{55515C3E-35E0-488A-A600-A31C3811A976}" type="pres">
      <dgm:prSet presAssocID="{3EC0693B-C2C0-412E-A32B-F12A876ADFE3}" presName="linNode" presStyleCnt="0"/>
      <dgm:spPr/>
    </dgm:pt>
    <dgm:pt modelId="{F7B39C46-1313-42F2-AFB1-C08C8C3A4ECC}" type="pres">
      <dgm:prSet presAssocID="{3EC0693B-C2C0-412E-A32B-F12A876ADFE3}" presName="parentText" presStyleLbl="node1" presStyleIdx="1" presStyleCnt="6">
        <dgm:presLayoutVars>
          <dgm:chMax val="1"/>
          <dgm:bulletEnabled val="1"/>
        </dgm:presLayoutVars>
      </dgm:prSet>
      <dgm:spPr/>
    </dgm:pt>
    <dgm:pt modelId="{B3840BF4-FCEA-4319-8BBE-741E0E4EF272}" type="pres">
      <dgm:prSet presAssocID="{16AD0E33-D3A5-4169-BF92-41C8934EE310}" presName="sp" presStyleCnt="0"/>
      <dgm:spPr/>
    </dgm:pt>
    <dgm:pt modelId="{ADAEA09F-6340-472E-862B-2C9FA2932659}" type="pres">
      <dgm:prSet presAssocID="{6C18A688-63A9-4320-9624-A5F36192A1CC}" presName="linNode" presStyleCnt="0"/>
      <dgm:spPr/>
    </dgm:pt>
    <dgm:pt modelId="{7B38A4EF-F86E-45E0-B244-FD1E237F638F}" type="pres">
      <dgm:prSet presAssocID="{6C18A688-63A9-4320-9624-A5F36192A1CC}" presName="parentText" presStyleLbl="node1" presStyleIdx="2" presStyleCnt="6">
        <dgm:presLayoutVars>
          <dgm:chMax val="1"/>
          <dgm:bulletEnabled val="1"/>
        </dgm:presLayoutVars>
      </dgm:prSet>
      <dgm:spPr/>
    </dgm:pt>
    <dgm:pt modelId="{72DF78CA-721B-46E3-BDE6-092BBDB56D55}" type="pres">
      <dgm:prSet presAssocID="{026CCA92-EB49-485C-A816-ECBB0F54BB9E}" presName="sp" presStyleCnt="0"/>
      <dgm:spPr/>
    </dgm:pt>
    <dgm:pt modelId="{F6936D51-3C06-4C01-A7D2-FB0B05E82886}" type="pres">
      <dgm:prSet presAssocID="{659E1EC6-B3B5-47D7-99BA-6085608BD2BB}" presName="linNode" presStyleCnt="0"/>
      <dgm:spPr/>
    </dgm:pt>
    <dgm:pt modelId="{C50C2CEE-1905-4456-88EB-BDBDA188D940}" type="pres">
      <dgm:prSet presAssocID="{659E1EC6-B3B5-47D7-99BA-6085608BD2BB}" presName="parentText" presStyleLbl="node1" presStyleIdx="3" presStyleCnt="6">
        <dgm:presLayoutVars>
          <dgm:chMax val="1"/>
          <dgm:bulletEnabled val="1"/>
        </dgm:presLayoutVars>
      </dgm:prSet>
      <dgm:spPr/>
    </dgm:pt>
    <dgm:pt modelId="{4DB46D99-A710-47E0-B36B-EBACB07C14E9}" type="pres">
      <dgm:prSet presAssocID="{F2729376-CD24-49C1-9149-BC4A5A033006}" presName="sp" presStyleCnt="0"/>
      <dgm:spPr/>
    </dgm:pt>
    <dgm:pt modelId="{A06F34A9-C7F3-4EAF-8ED2-AECA6BBA41A3}" type="pres">
      <dgm:prSet presAssocID="{79CDED04-61AB-40B1-AA71-0F2370FF734E}" presName="linNode" presStyleCnt="0"/>
      <dgm:spPr/>
    </dgm:pt>
    <dgm:pt modelId="{776935F9-D914-4D5F-98DC-CEDF035280ED}" type="pres">
      <dgm:prSet presAssocID="{79CDED04-61AB-40B1-AA71-0F2370FF734E}" presName="parentText" presStyleLbl="node1" presStyleIdx="4" presStyleCnt="6">
        <dgm:presLayoutVars>
          <dgm:chMax val="1"/>
          <dgm:bulletEnabled val="1"/>
        </dgm:presLayoutVars>
      </dgm:prSet>
      <dgm:spPr/>
    </dgm:pt>
    <dgm:pt modelId="{29A769E8-0DD3-4D99-8497-E2F2A21C6871}" type="pres">
      <dgm:prSet presAssocID="{00787E5C-1AAC-48FA-9D35-8A7CF7B6AD77}" presName="sp" presStyleCnt="0"/>
      <dgm:spPr/>
    </dgm:pt>
    <dgm:pt modelId="{D31C691F-6591-4D6C-9B79-82015DBCA5CE}" type="pres">
      <dgm:prSet presAssocID="{B4081BE1-91BE-420A-99E2-C58376F1E3D5}" presName="linNode" presStyleCnt="0"/>
      <dgm:spPr/>
    </dgm:pt>
    <dgm:pt modelId="{2DC87FE7-649A-4944-8932-CFBE82172FBB}" type="pres">
      <dgm:prSet presAssocID="{B4081BE1-91BE-420A-99E2-C58376F1E3D5}" presName="parentText" presStyleLbl="node1" presStyleIdx="5" presStyleCnt="6">
        <dgm:presLayoutVars>
          <dgm:chMax val="1"/>
          <dgm:bulletEnabled val="1"/>
        </dgm:presLayoutVars>
      </dgm:prSet>
      <dgm:spPr/>
    </dgm:pt>
  </dgm:ptLst>
  <dgm:cxnLst>
    <dgm:cxn modelId="{4CFDC502-3F75-44B2-9D99-8062879CFAA9}" type="presOf" srcId="{659E1EC6-B3B5-47D7-99BA-6085608BD2BB}" destId="{C50C2CEE-1905-4456-88EB-BDBDA188D940}" srcOrd="0" destOrd="0" presId="urn:microsoft.com/office/officeart/2005/8/layout/vList5"/>
    <dgm:cxn modelId="{4C734117-D382-4B83-9BCF-475AA66BC5BC}" srcId="{396897BC-38E2-4F1C-B1C3-28CA3692F17D}" destId="{79CDED04-61AB-40B1-AA71-0F2370FF734E}" srcOrd="4" destOrd="0" parTransId="{E404DDCB-2EB5-46E0-875C-3DE7F6EB02C8}" sibTransId="{00787E5C-1AAC-48FA-9D35-8A7CF7B6AD77}"/>
    <dgm:cxn modelId="{B94F2D3B-C758-4E3E-B0CD-1733EC31CB22}" type="presOf" srcId="{3EC0693B-C2C0-412E-A32B-F12A876ADFE3}" destId="{F7B39C46-1313-42F2-AFB1-C08C8C3A4ECC}" srcOrd="0" destOrd="0" presId="urn:microsoft.com/office/officeart/2005/8/layout/vList5"/>
    <dgm:cxn modelId="{415A8E44-8D8C-430A-83F2-4F3E020272F1}" srcId="{396897BC-38E2-4F1C-B1C3-28CA3692F17D}" destId="{B4081BE1-91BE-420A-99E2-C58376F1E3D5}" srcOrd="5" destOrd="0" parTransId="{32884B26-D34A-4BFB-99F8-EBA9B4DD7968}" sibTransId="{8AE4248E-8F9E-46F9-9691-1FEF1B1FC592}"/>
    <dgm:cxn modelId="{48349F64-79D4-4D57-8FB0-7FE74C75702A}" type="presOf" srcId="{B4081BE1-91BE-420A-99E2-C58376F1E3D5}" destId="{2DC87FE7-649A-4944-8932-CFBE82172FBB}" srcOrd="0" destOrd="0" presId="urn:microsoft.com/office/officeart/2005/8/layout/vList5"/>
    <dgm:cxn modelId="{9494F54A-6D5A-4858-AE7F-75C021FF95D2}" type="presOf" srcId="{79CDED04-61AB-40B1-AA71-0F2370FF734E}" destId="{776935F9-D914-4D5F-98DC-CEDF035280ED}" srcOrd="0" destOrd="0" presId="urn:microsoft.com/office/officeart/2005/8/layout/vList5"/>
    <dgm:cxn modelId="{33BE929F-A5D6-4BF8-9DA5-047662D2F8C3}" type="presOf" srcId="{583F67CD-8DD4-4AB0-AE3C-E513D33F4D97}" destId="{81A97784-03F5-4E03-9260-482AECE6C604}" srcOrd="0" destOrd="0" presId="urn:microsoft.com/office/officeart/2005/8/layout/vList5"/>
    <dgm:cxn modelId="{ABDB6BA2-ED5A-45B6-8825-08FDC338E735}" srcId="{396897BC-38E2-4F1C-B1C3-28CA3692F17D}" destId="{659E1EC6-B3B5-47D7-99BA-6085608BD2BB}" srcOrd="3" destOrd="0" parTransId="{2F1AA93A-DDC7-4F88-AD6D-BB1F047D3BF9}" sibTransId="{F2729376-CD24-49C1-9149-BC4A5A033006}"/>
    <dgm:cxn modelId="{D07799B2-F934-4B5B-BCEF-98B8FCD827DE}" type="presOf" srcId="{396897BC-38E2-4F1C-B1C3-28CA3692F17D}" destId="{CFCF6A9C-A205-472F-B017-07D5FDFD798D}" srcOrd="0" destOrd="0" presId="urn:microsoft.com/office/officeart/2005/8/layout/vList5"/>
    <dgm:cxn modelId="{03F1C0D9-CCA1-4E2D-AAAB-A1340637C566}" srcId="{396897BC-38E2-4F1C-B1C3-28CA3692F17D}" destId="{3EC0693B-C2C0-412E-A32B-F12A876ADFE3}" srcOrd="1" destOrd="0" parTransId="{4BF4DAA7-69FC-482F-A9B7-096F71930F83}" sibTransId="{16AD0E33-D3A5-4169-BF92-41C8934EE310}"/>
    <dgm:cxn modelId="{F7F4B4EB-4C97-4B18-A0A4-054BFCE1FC6C}" srcId="{396897BC-38E2-4F1C-B1C3-28CA3692F17D}" destId="{583F67CD-8DD4-4AB0-AE3C-E513D33F4D97}" srcOrd="0" destOrd="0" parTransId="{33FD7929-769A-4E7E-BC54-5BD59E22343A}" sibTransId="{F7216392-EE35-4501-AC7C-0FAF5289A593}"/>
    <dgm:cxn modelId="{31A808ED-4496-43CA-B042-A802594B32C3}" srcId="{396897BC-38E2-4F1C-B1C3-28CA3692F17D}" destId="{6C18A688-63A9-4320-9624-A5F36192A1CC}" srcOrd="2" destOrd="0" parTransId="{F31DD312-87BC-474B-A119-D2D18386C11F}" sibTransId="{026CCA92-EB49-485C-A816-ECBB0F54BB9E}"/>
    <dgm:cxn modelId="{5A092DFA-44A6-4BCE-96A1-42BD67F1DAF8}" type="presOf" srcId="{6C18A688-63A9-4320-9624-A5F36192A1CC}" destId="{7B38A4EF-F86E-45E0-B244-FD1E237F638F}" srcOrd="0" destOrd="0" presId="urn:microsoft.com/office/officeart/2005/8/layout/vList5"/>
    <dgm:cxn modelId="{08D35ED9-7AC6-49DE-80AA-AD552BF0B73D}" type="presParOf" srcId="{CFCF6A9C-A205-472F-B017-07D5FDFD798D}" destId="{D09AF591-F553-4C11-9C86-4BB6ABDABEC3}" srcOrd="0" destOrd="0" presId="urn:microsoft.com/office/officeart/2005/8/layout/vList5"/>
    <dgm:cxn modelId="{BE5B842B-4051-4674-9CF8-0550901F3E9C}" type="presParOf" srcId="{D09AF591-F553-4C11-9C86-4BB6ABDABEC3}" destId="{81A97784-03F5-4E03-9260-482AECE6C604}" srcOrd="0" destOrd="0" presId="urn:microsoft.com/office/officeart/2005/8/layout/vList5"/>
    <dgm:cxn modelId="{143889CD-4B8B-4574-9FD5-7FC28F91529B}" type="presParOf" srcId="{CFCF6A9C-A205-472F-B017-07D5FDFD798D}" destId="{D17D7008-3F0A-4130-8A19-3E3968F46C75}" srcOrd="1" destOrd="0" presId="urn:microsoft.com/office/officeart/2005/8/layout/vList5"/>
    <dgm:cxn modelId="{D4F29E92-271F-42D0-8D4E-84F60BA670EF}" type="presParOf" srcId="{CFCF6A9C-A205-472F-B017-07D5FDFD798D}" destId="{55515C3E-35E0-488A-A600-A31C3811A976}" srcOrd="2" destOrd="0" presId="urn:microsoft.com/office/officeart/2005/8/layout/vList5"/>
    <dgm:cxn modelId="{BA795A32-DE10-4F18-80F7-17AD7B622BAE}" type="presParOf" srcId="{55515C3E-35E0-488A-A600-A31C3811A976}" destId="{F7B39C46-1313-42F2-AFB1-C08C8C3A4ECC}" srcOrd="0" destOrd="0" presId="urn:microsoft.com/office/officeart/2005/8/layout/vList5"/>
    <dgm:cxn modelId="{17A07803-0D95-4DED-A03E-817896C8EC56}" type="presParOf" srcId="{CFCF6A9C-A205-472F-B017-07D5FDFD798D}" destId="{B3840BF4-FCEA-4319-8BBE-741E0E4EF272}" srcOrd="3" destOrd="0" presId="urn:microsoft.com/office/officeart/2005/8/layout/vList5"/>
    <dgm:cxn modelId="{75D47F04-A291-470B-A23F-54353255A0CC}" type="presParOf" srcId="{CFCF6A9C-A205-472F-B017-07D5FDFD798D}" destId="{ADAEA09F-6340-472E-862B-2C9FA2932659}" srcOrd="4" destOrd="0" presId="urn:microsoft.com/office/officeart/2005/8/layout/vList5"/>
    <dgm:cxn modelId="{833C63F7-2AFA-4AA9-81B7-DB6532716B0B}" type="presParOf" srcId="{ADAEA09F-6340-472E-862B-2C9FA2932659}" destId="{7B38A4EF-F86E-45E0-B244-FD1E237F638F}" srcOrd="0" destOrd="0" presId="urn:microsoft.com/office/officeart/2005/8/layout/vList5"/>
    <dgm:cxn modelId="{2B9A3946-53DB-4439-9F08-013918E53C0B}" type="presParOf" srcId="{CFCF6A9C-A205-472F-B017-07D5FDFD798D}" destId="{72DF78CA-721B-46E3-BDE6-092BBDB56D55}" srcOrd="5" destOrd="0" presId="urn:microsoft.com/office/officeart/2005/8/layout/vList5"/>
    <dgm:cxn modelId="{3A8063B1-286E-43B8-8185-4A439E4431CE}" type="presParOf" srcId="{CFCF6A9C-A205-472F-B017-07D5FDFD798D}" destId="{F6936D51-3C06-4C01-A7D2-FB0B05E82886}" srcOrd="6" destOrd="0" presId="urn:microsoft.com/office/officeart/2005/8/layout/vList5"/>
    <dgm:cxn modelId="{E4E1A594-BB1D-4A2C-B463-962577A0685F}" type="presParOf" srcId="{F6936D51-3C06-4C01-A7D2-FB0B05E82886}" destId="{C50C2CEE-1905-4456-88EB-BDBDA188D940}" srcOrd="0" destOrd="0" presId="urn:microsoft.com/office/officeart/2005/8/layout/vList5"/>
    <dgm:cxn modelId="{6D5D7A9B-F97D-472C-A54B-FB79A65C5CAD}" type="presParOf" srcId="{CFCF6A9C-A205-472F-B017-07D5FDFD798D}" destId="{4DB46D99-A710-47E0-B36B-EBACB07C14E9}" srcOrd="7" destOrd="0" presId="urn:microsoft.com/office/officeart/2005/8/layout/vList5"/>
    <dgm:cxn modelId="{7DD39046-E211-4407-A3AF-5AA247ECC73B}" type="presParOf" srcId="{CFCF6A9C-A205-472F-B017-07D5FDFD798D}" destId="{A06F34A9-C7F3-4EAF-8ED2-AECA6BBA41A3}" srcOrd="8" destOrd="0" presId="urn:microsoft.com/office/officeart/2005/8/layout/vList5"/>
    <dgm:cxn modelId="{CA64952D-92D8-4E09-9AD3-DE733F56B7A7}" type="presParOf" srcId="{A06F34A9-C7F3-4EAF-8ED2-AECA6BBA41A3}" destId="{776935F9-D914-4D5F-98DC-CEDF035280ED}" srcOrd="0" destOrd="0" presId="urn:microsoft.com/office/officeart/2005/8/layout/vList5"/>
    <dgm:cxn modelId="{FC4880C9-B67F-4F43-A1FF-DA4A8049F3A3}" type="presParOf" srcId="{CFCF6A9C-A205-472F-B017-07D5FDFD798D}" destId="{29A769E8-0DD3-4D99-8497-E2F2A21C6871}" srcOrd="9" destOrd="0" presId="urn:microsoft.com/office/officeart/2005/8/layout/vList5"/>
    <dgm:cxn modelId="{7FD791D1-9E7F-46F4-B554-DEBC51031F1B}" type="presParOf" srcId="{CFCF6A9C-A205-472F-B017-07D5FDFD798D}" destId="{D31C691F-6591-4D6C-9B79-82015DBCA5CE}" srcOrd="10" destOrd="0" presId="urn:microsoft.com/office/officeart/2005/8/layout/vList5"/>
    <dgm:cxn modelId="{523776FB-5414-487A-94ED-10E68E5E7D68}" type="presParOf" srcId="{D31C691F-6591-4D6C-9B79-82015DBCA5CE}" destId="{2DC87FE7-649A-4944-8932-CFBE82172FBB}" srcOrd="0" destOrd="0" presId="urn:microsoft.com/office/officeart/2005/8/layout/vList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0DCF8BE2-B471-4B6A-9932-895A14707B41}" type="doc">
      <dgm:prSet loTypeId="urn:microsoft.com/office/officeart/2005/8/layout/vList2" loCatId="list" qsTypeId="urn:microsoft.com/office/officeart/2005/8/quickstyle/simple1" qsCatId="simple" csTypeId="urn:microsoft.com/office/officeart/2005/8/colors/accent6_2" csCatId="accent6"/>
      <dgm:spPr/>
      <dgm:t>
        <a:bodyPr/>
        <a:lstStyle/>
        <a:p>
          <a:endParaRPr lang="en-US"/>
        </a:p>
      </dgm:t>
    </dgm:pt>
    <dgm:pt modelId="{38AA96C5-CE67-4913-8AC3-564C1889C43F}">
      <dgm:prSet custT="1"/>
      <dgm:spPr/>
      <dgm:t>
        <a:bodyPr/>
        <a:lstStyle/>
        <a:p>
          <a:r>
            <a:rPr lang="en-GB" sz="2800" b="1"/>
            <a:t>Diagnostic &amp; Treatment Gaps</a:t>
          </a:r>
          <a:endParaRPr lang="en-US" sz="2800"/>
        </a:p>
      </dgm:t>
    </dgm:pt>
    <dgm:pt modelId="{0CD05B49-2CE7-4C03-BEE2-4A7B70DB2B3F}" type="parTrans" cxnId="{812870E7-3D26-4172-970C-DC74F5BA4F55}">
      <dgm:prSet/>
      <dgm:spPr/>
      <dgm:t>
        <a:bodyPr/>
        <a:lstStyle/>
        <a:p>
          <a:endParaRPr lang="en-US"/>
        </a:p>
      </dgm:t>
    </dgm:pt>
    <dgm:pt modelId="{3150D029-11CB-4449-909D-5837FD7525D7}" type="sibTrans" cxnId="{812870E7-3D26-4172-970C-DC74F5BA4F55}">
      <dgm:prSet/>
      <dgm:spPr/>
      <dgm:t>
        <a:bodyPr/>
        <a:lstStyle/>
        <a:p>
          <a:endParaRPr lang="en-US"/>
        </a:p>
      </dgm:t>
    </dgm:pt>
    <dgm:pt modelId="{36061B36-1E77-455F-88FE-ECDE830681BE}">
      <dgm:prSet/>
      <dgm:spPr/>
      <dgm:t>
        <a:bodyPr/>
        <a:lstStyle/>
        <a:p>
          <a:pPr rtl="0"/>
          <a:r>
            <a:rPr lang="en-GB" dirty="0"/>
            <a:t>1 in 17 people affected by rare </a:t>
          </a:r>
          <a:r>
            <a:rPr lang="en-GB">
              <a:latin typeface="Aptos Display" panose="020F0302020204030204"/>
            </a:rPr>
            <a:t>disease </a:t>
          </a:r>
          <a:r>
            <a:rPr lang="en-GB"/>
            <a:t>(Genomics England, 2023).</a:t>
          </a:r>
          <a:endParaRPr lang="en-US"/>
        </a:p>
      </dgm:t>
    </dgm:pt>
    <dgm:pt modelId="{A3464D4E-6DB1-4D16-9EA9-159DD65343EF}" type="parTrans" cxnId="{3A4E093C-3A18-4DF7-9B5F-56332E165F78}">
      <dgm:prSet/>
      <dgm:spPr/>
      <dgm:t>
        <a:bodyPr/>
        <a:lstStyle/>
        <a:p>
          <a:endParaRPr lang="en-US"/>
        </a:p>
      </dgm:t>
    </dgm:pt>
    <dgm:pt modelId="{7B3C5719-3613-4829-9106-F16C45920C2C}" type="sibTrans" cxnId="{3A4E093C-3A18-4DF7-9B5F-56332E165F78}">
      <dgm:prSet/>
      <dgm:spPr/>
      <dgm:t>
        <a:bodyPr/>
        <a:lstStyle/>
        <a:p>
          <a:endParaRPr lang="en-US"/>
        </a:p>
      </dgm:t>
    </dgm:pt>
    <dgm:pt modelId="{75A74915-4471-40EC-8D31-7924DF28A7A4}">
      <dgm:prSet/>
      <dgm:spPr/>
      <dgm:t>
        <a:bodyPr/>
        <a:lstStyle/>
        <a:p>
          <a:pPr rtl="0"/>
          <a:r>
            <a:rPr lang="en-GB" dirty="0"/>
            <a:t>4–5 year average diagnostic delay</a:t>
          </a:r>
          <a:r>
            <a:rPr lang="en-GB" dirty="0">
              <a:latin typeface="Aptos Display" panose="020F0302020204030204"/>
            </a:rPr>
            <a:t> </a:t>
          </a:r>
          <a:r>
            <a:rPr lang="en-GB" dirty="0"/>
            <a:t>.(</a:t>
          </a:r>
          <a:r>
            <a:rPr lang="en-GB" dirty="0" err="1"/>
            <a:t>Nguengang</a:t>
          </a:r>
          <a:r>
            <a:rPr lang="en-GB" dirty="0"/>
            <a:t> Wakap et al., 2020).</a:t>
          </a:r>
          <a:endParaRPr lang="en-US" dirty="0"/>
        </a:p>
      </dgm:t>
    </dgm:pt>
    <dgm:pt modelId="{1E4EEE4F-CDAB-4A31-8DF5-0817BA092AC3}" type="parTrans" cxnId="{E8882427-8675-45E0-A70C-F809E4B06204}">
      <dgm:prSet/>
      <dgm:spPr/>
      <dgm:t>
        <a:bodyPr/>
        <a:lstStyle/>
        <a:p>
          <a:endParaRPr lang="en-US"/>
        </a:p>
      </dgm:t>
    </dgm:pt>
    <dgm:pt modelId="{406A7921-523B-4E2C-8BBD-6EA87C32D274}" type="sibTrans" cxnId="{E8882427-8675-45E0-A70C-F809E4B06204}">
      <dgm:prSet/>
      <dgm:spPr/>
      <dgm:t>
        <a:bodyPr/>
        <a:lstStyle/>
        <a:p>
          <a:endParaRPr lang="en-US"/>
        </a:p>
      </dgm:t>
    </dgm:pt>
    <dgm:pt modelId="{A866EF91-BF6C-4C11-B0B0-BCBFF0199210}">
      <dgm:prSet/>
      <dgm:spPr/>
      <dgm:t>
        <a:bodyPr/>
        <a:lstStyle/>
        <a:p>
          <a:pPr rtl="0"/>
          <a:r>
            <a:rPr lang="en-GB"/>
            <a:t>Trial-and-error prescribing</a:t>
          </a:r>
          <a:r>
            <a:rPr lang="en-GB">
              <a:latin typeface="Aptos Display" panose="020F0302020204030204"/>
            </a:rPr>
            <a:t> </a:t>
          </a:r>
          <a:r>
            <a:rPr lang="en-GB"/>
            <a:t>(Roden et al., 2019).</a:t>
          </a:r>
          <a:endParaRPr lang="en-US"/>
        </a:p>
      </dgm:t>
    </dgm:pt>
    <dgm:pt modelId="{CF7FAEBE-6522-43FE-812E-97FD787F2923}" type="parTrans" cxnId="{FCA386F4-B2F5-4CE2-96AB-2FF4355801E2}">
      <dgm:prSet/>
      <dgm:spPr/>
      <dgm:t>
        <a:bodyPr/>
        <a:lstStyle/>
        <a:p>
          <a:endParaRPr lang="en-US"/>
        </a:p>
      </dgm:t>
    </dgm:pt>
    <dgm:pt modelId="{E6A649BB-5377-4F7E-9077-CEFE85DD73CD}" type="sibTrans" cxnId="{FCA386F4-B2F5-4CE2-96AB-2FF4355801E2}">
      <dgm:prSet/>
      <dgm:spPr/>
      <dgm:t>
        <a:bodyPr/>
        <a:lstStyle/>
        <a:p>
          <a:endParaRPr lang="en-US"/>
        </a:p>
      </dgm:t>
    </dgm:pt>
    <dgm:pt modelId="{39EAB889-FDC3-47A8-9041-A8DDA2E1977D}">
      <dgm:prSet/>
      <dgm:spPr/>
      <dgm:t>
        <a:bodyPr/>
        <a:lstStyle/>
        <a:p>
          <a:pPr rtl="0"/>
          <a:r>
            <a:rPr lang="en-GB" dirty="0"/>
            <a:t>Pre-2018 regional testing </a:t>
          </a:r>
          <a:r>
            <a:rPr lang="en-GB" dirty="0">
              <a:latin typeface="Aptos Display" panose="020F0302020204030204"/>
            </a:rPr>
            <a:t>inequalities .</a:t>
          </a:r>
          <a:r>
            <a:rPr lang="en-GB" dirty="0"/>
            <a:t>Wachter (2016) </a:t>
          </a:r>
          <a:endParaRPr lang="en-US" dirty="0" err="1"/>
        </a:p>
      </dgm:t>
    </dgm:pt>
    <dgm:pt modelId="{AC52A459-4D9E-4109-9917-0598AE334C8F}" type="parTrans" cxnId="{A3E385AF-B4C9-479C-B38B-24276153F178}">
      <dgm:prSet/>
      <dgm:spPr/>
      <dgm:t>
        <a:bodyPr/>
        <a:lstStyle/>
        <a:p>
          <a:endParaRPr lang="en-US"/>
        </a:p>
      </dgm:t>
    </dgm:pt>
    <dgm:pt modelId="{9D644C83-5B91-4AAE-9A64-43B25101CE77}" type="sibTrans" cxnId="{A3E385AF-B4C9-479C-B38B-24276153F178}">
      <dgm:prSet/>
      <dgm:spPr/>
      <dgm:t>
        <a:bodyPr/>
        <a:lstStyle/>
        <a:p>
          <a:endParaRPr lang="en-US"/>
        </a:p>
      </dgm:t>
    </dgm:pt>
    <dgm:pt modelId="{EC2C3D24-B0DA-4505-A244-DB0E8D834A7A}" type="pres">
      <dgm:prSet presAssocID="{0DCF8BE2-B471-4B6A-9932-895A14707B41}" presName="linear" presStyleCnt="0">
        <dgm:presLayoutVars>
          <dgm:animLvl val="lvl"/>
          <dgm:resizeHandles val="exact"/>
        </dgm:presLayoutVars>
      </dgm:prSet>
      <dgm:spPr/>
    </dgm:pt>
    <dgm:pt modelId="{505B79AA-1072-4704-A471-12BADCC69A9D}" type="pres">
      <dgm:prSet presAssocID="{38AA96C5-CE67-4913-8AC3-564C1889C43F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11EA9F08-C6D4-4584-83E1-208D3B8B2E9C}" type="pres">
      <dgm:prSet presAssocID="{3150D029-11CB-4449-909D-5837FD7525D7}" presName="spacer" presStyleCnt="0"/>
      <dgm:spPr/>
    </dgm:pt>
    <dgm:pt modelId="{407FA3A3-09A0-430E-90D6-6810462B353F}" type="pres">
      <dgm:prSet presAssocID="{36061B36-1E77-455F-88FE-ECDE830681BE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C628D894-B7F2-40EA-B92F-1908A7513EC9}" type="pres">
      <dgm:prSet presAssocID="{7B3C5719-3613-4829-9106-F16C45920C2C}" presName="spacer" presStyleCnt="0"/>
      <dgm:spPr/>
    </dgm:pt>
    <dgm:pt modelId="{B2385C2C-F704-4BB8-A7E1-EAE357EEFD02}" type="pres">
      <dgm:prSet presAssocID="{75A74915-4471-40EC-8D31-7924DF28A7A4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EBAB992B-B7E9-4006-B539-2D345F7BD3EA}" type="pres">
      <dgm:prSet presAssocID="{406A7921-523B-4E2C-8BBD-6EA87C32D274}" presName="spacer" presStyleCnt="0"/>
      <dgm:spPr/>
    </dgm:pt>
    <dgm:pt modelId="{E4C3BE65-2B16-45D7-9427-BA54CCA8986A}" type="pres">
      <dgm:prSet presAssocID="{A866EF91-BF6C-4C11-B0B0-BCBFF0199210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19905F98-5DC6-43ED-9395-745BD3F00D48}" type="pres">
      <dgm:prSet presAssocID="{E6A649BB-5377-4F7E-9077-CEFE85DD73CD}" presName="spacer" presStyleCnt="0"/>
      <dgm:spPr/>
    </dgm:pt>
    <dgm:pt modelId="{64834B62-1525-43C1-A6BE-17101370B89F}" type="pres">
      <dgm:prSet presAssocID="{39EAB889-FDC3-47A8-9041-A8DDA2E1977D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E8882427-8675-45E0-A70C-F809E4B06204}" srcId="{0DCF8BE2-B471-4B6A-9932-895A14707B41}" destId="{75A74915-4471-40EC-8D31-7924DF28A7A4}" srcOrd="2" destOrd="0" parTransId="{1E4EEE4F-CDAB-4A31-8DF5-0817BA092AC3}" sibTransId="{406A7921-523B-4E2C-8BBD-6EA87C32D274}"/>
    <dgm:cxn modelId="{6100AA37-876F-4186-B3DB-D610208E15E8}" type="presOf" srcId="{0DCF8BE2-B471-4B6A-9932-895A14707B41}" destId="{EC2C3D24-B0DA-4505-A244-DB0E8D834A7A}" srcOrd="0" destOrd="0" presId="urn:microsoft.com/office/officeart/2005/8/layout/vList2"/>
    <dgm:cxn modelId="{3A4E093C-3A18-4DF7-9B5F-56332E165F78}" srcId="{0DCF8BE2-B471-4B6A-9932-895A14707B41}" destId="{36061B36-1E77-455F-88FE-ECDE830681BE}" srcOrd="1" destOrd="0" parTransId="{A3464D4E-6DB1-4D16-9EA9-159DD65343EF}" sibTransId="{7B3C5719-3613-4829-9106-F16C45920C2C}"/>
    <dgm:cxn modelId="{64B18069-173C-4DDF-BDB7-433C507F9E51}" type="presOf" srcId="{38AA96C5-CE67-4913-8AC3-564C1889C43F}" destId="{505B79AA-1072-4704-A471-12BADCC69A9D}" srcOrd="0" destOrd="0" presId="urn:microsoft.com/office/officeart/2005/8/layout/vList2"/>
    <dgm:cxn modelId="{350F5278-C2E9-4FB2-A2D8-1585826ABECC}" type="presOf" srcId="{39EAB889-FDC3-47A8-9041-A8DDA2E1977D}" destId="{64834B62-1525-43C1-A6BE-17101370B89F}" srcOrd="0" destOrd="0" presId="urn:microsoft.com/office/officeart/2005/8/layout/vList2"/>
    <dgm:cxn modelId="{A3E385AF-B4C9-479C-B38B-24276153F178}" srcId="{0DCF8BE2-B471-4B6A-9932-895A14707B41}" destId="{39EAB889-FDC3-47A8-9041-A8DDA2E1977D}" srcOrd="4" destOrd="0" parTransId="{AC52A459-4D9E-4109-9917-0598AE334C8F}" sibTransId="{9D644C83-5B91-4AAE-9A64-43B25101CE77}"/>
    <dgm:cxn modelId="{758FE8C1-484E-449F-9CD9-18E7D5CF7107}" type="presOf" srcId="{75A74915-4471-40EC-8D31-7924DF28A7A4}" destId="{B2385C2C-F704-4BB8-A7E1-EAE357EEFD02}" srcOrd="0" destOrd="0" presId="urn:microsoft.com/office/officeart/2005/8/layout/vList2"/>
    <dgm:cxn modelId="{812870E7-3D26-4172-970C-DC74F5BA4F55}" srcId="{0DCF8BE2-B471-4B6A-9932-895A14707B41}" destId="{38AA96C5-CE67-4913-8AC3-564C1889C43F}" srcOrd="0" destOrd="0" parTransId="{0CD05B49-2CE7-4C03-BEE2-4A7B70DB2B3F}" sibTransId="{3150D029-11CB-4449-909D-5837FD7525D7}"/>
    <dgm:cxn modelId="{FCA386F4-B2F5-4CE2-96AB-2FF4355801E2}" srcId="{0DCF8BE2-B471-4B6A-9932-895A14707B41}" destId="{A866EF91-BF6C-4C11-B0B0-BCBFF0199210}" srcOrd="3" destOrd="0" parTransId="{CF7FAEBE-6522-43FE-812E-97FD787F2923}" sibTransId="{E6A649BB-5377-4F7E-9077-CEFE85DD73CD}"/>
    <dgm:cxn modelId="{22B8A4F8-9B48-4B2C-9F07-AE87C307D3D7}" type="presOf" srcId="{A866EF91-BF6C-4C11-B0B0-BCBFF0199210}" destId="{E4C3BE65-2B16-45D7-9427-BA54CCA8986A}" srcOrd="0" destOrd="0" presId="urn:microsoft.com/office/officeart/2005/8/layout/vList2"/>
    <dgm:cxn modelId="{F0B3ABF8-3FE0-4ED4-816D-F745D7BBB207}" type="presOf" srcId="{36061B36-1E77-455F-88FE-ECDE830681BE}" destId="{407FA3A3-09A0-430E-90D6-6810462B353F}" srcOrd="0" destOrd="0" presId="urn:microsoft.com/office/officeart/2005/8/layout/vList2"/>
    <dgm:cxn modelId="{E5D25339-94B2-4564-928C-5434BD4E607D}" type="presParOf" srcId="{EC2C3D24-B0DA-4505-A244-DB0E8D834A7A}" destId="{505B79AA-1072-4704-A471-12BADCC69A9D}" srcOrd="0" destOrd="0" presId="urn:microsoft.com/office/officeart/2005/8/layout/vList2"/>
    <dgm:cxn modelId="{627DD6E3-CBE2-48B0-BF51-9D06EB5F568D}" type="presParOf" srcId="{EC2C3D24-B0DA-4505-A244-DB0E8D834A7A}" destId="{11EA9F08-C6D4-4584-83E1-208D3B8B2E9C}" srcOrd="1" destOrd="0" presId="urn:microsoft.com/office/officeart/2005/8/layout/vList2"/>
    <dgm:cxn modelId="{C46F6D57-B59E-4D35-BFEB-EE695B729855}" type="presParOf" srcId="{EC2C3D24-B0DA-4505-A244-DB0E8D834A7A}" destId="{407FA3A3-09A0-430E-90D6-6810462B353F}" srcOrd="2" destOrd="0" presId="urn:microsoft.com/office/officeart/2005/8/layout/vList2"/>
    <dgm:cxn modelId="{18710B6F-12F0-41E6-8179-CD4B1F81F3D4}" type="presParOf" srcId="{EC2C3D24-B0DA-4505-A244-DB0E8D834A7A}" destId="{C628D894-B7F2-40EA-B92F-1908A7513EC9}" srcOrd="3" destOrd="0" presId="urn:microsoft.com/office/officeart/2005/8/layout/vList2"/>
    <dgm:cxn modelId="{719B2609-9866-4F39-95AC-EBF868BB880E}" type="presParOf" srcId="{EC2C3D24-B0DA-4505-A244-DB0E8D834A7A}" destId="{B2385C2C-F704-4BB8-A7E1-EAE357EEFD02}" srcOrd="4" destOrd="0" presId="urn:microsoft.com/office/officeart/2005/8/layout/vList2"/>
    <dgm:cxn modelId="{9AA1E300-D69B-4E61-9976-0502D6D0F0D9}" type="presParOf" srcId="{EC2C3D24-B0DA-4505-A244-DB0E8D834A7A}" destId="{EBAB992B-B7E9-4006-B539-2D345F7BD3EA}" srcOrd="5" destOrd="0" presId="urn:microsoft.com/office/officeart/2005/8/layout/vList2"/>
    <dgm:cxn modelId="{A67EEFA3-FB63-486D-8048-6F0C650A9702}" type="presParOf" srcId="{EC2C3D24-B0DA-4505-A244-DB0E8D834A7A}" destId="{E4C3BE65-2B16-45D7-9427-BA54CCA8986A}" srcOrd="6" destOrd="0" presId="urn:microsoft.com/office/officeart/2005/8/layout/vList2"/>
    <dgm:cxn modelId="{12724BF3-7F5E-461D-BF4B-D30F6E458E3D}" type="presParOf" srcId="{EC2C3D24-B0DA-4505-A244-DB0E8D834A7A}" destId="{19905F98-5DC6-43ED-9395-745BD3F00D48}" srcOrd="7" destOrd="0" presId="urn:microsoft.com/office/officeart/2005/8/layout/vList2"/>
    <dgm:cxn modelId="{19607AAF-A194-4B9B-8EC8-0565E8001900}" type="presParOf" srcId="{EC2C3D24-B0DA-4505-A244-DB0E8D834A7A}" destId="{64834B62-1525-43C1-A6BE-17101370B89F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57B5A122-263D-457C-997F-5DA0874763DB}" type="doc">
      <dgm:prSet loTypeId="urn:microsoft.com/office/officeart/2005/8/layout/vList2" loCatId="list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83BED102-49F0-4322-AF4D-940D554F2C75}">
      <dgm:prSet custT="1"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3200" b="1">
              <a:solidFill>
                <a:srgbClr val="FFFFFF"/>
              </a:solidFill>
              <a:latin typeface="Aptos"/>
              <a:ea typeface="+mn-ea"/>
              <a:cs typeface="+mn-cs"/>
            </a:rPr>
            <a:t>Why Reform Is Necessary</a:t>
          </a:r>
          <a:endParaRPr lang="en-US" sz="3200" b="1">
            <a:solidFill>
              <a:srgbClr val="FFFFFF"/>
            </a:solidFill>
            <a:latin typeface="Aptos"/>
            <a:ea typeface="+mn-ea"/>
            <a:cs typeface="+mn-cs"/>
          </a:endParaRPr>
        </a:p>
      </dgm:t>
    </dgm:pt>
    <dgm:pt modelId="{A1EE8AD4-4E70-481A-AEC7-3077F13D0AAA}" type="parTrans" cxnId="{E129A538-AF54-4EF3-93F5-2DA0F05D7B04}">
      <dgm:prSet/>
      <dgm:spPr/>
      <dgm:t>
        <a:bodyPr/>
        <a:lstStyle/>
        <a:p>
          <a:endParaRPr lang="en-US"/>
        </a:p>
      </dgm:t>
    </dgm:pt>
    <dgm:pt modelId="{2F265EFF-F9D1-448F-8129-950D8EE66412}" type="sibTrans" cxnId="{E129A538-AF54-4EF3-93F5-2DA0F05D7B04}">
      <dgm:prSet/>
      <dgm:spPr/>
      <dgm:t>
        <a:bodyPr/>
        <a:lstStyle/>
        <a:p>
          <a:endParaRPr lang="en-US"/>
        </a:p>
      </dgm:t>
    </dgm:pt>
    <dgm:pt modelId="{09A416BF-4E72-4A05-97E8-5344133BAF6A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8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Workforce shortages .NHS England, 2019; Topol, 2019).</a:t>
          </a:r>
          <a:endParaRPr lang="en-US" sz="28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A4CDADA7-97BF-4F45-B31D-2237FE6F15C5}" type="parTrans" cxnId="{FC3ECA56-1B34-4E20-BB9A-476E0A6AEE25}">
      <dgm:prSet/>
      <dgm:spPr/>
      <dgm:t>
        <a:bodyPr/>
        <a:lstStyle/>
        <a:p>
          <a:endParaRPr lang="en-US"/>
        </a:p>
      </dgm:t>
    </dgm:pt>
    <dgm:pt modelId="{62FF26B7-B934-42EE-825C-71121489EDC9}" type="sibTrans" cxnId="{FC3ECA56-1B34-4E20-BB9A-476E0A6AEE25}">
      <dgm:prSet/>
      <dgm:spPr/>
      <dgm:t>
        <a:bodyPr/>
        <a:lstStyle/>
        <a:p>
          <a:endParaRPr lang="en-US"/>
        </a:p>
      </dgm:t>
    </dgm:pt>
    <dgm:pt modelId="{F311C47A-E924-44BE-91C7-7F7AA3D9933C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8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Rising costs .NHS England, 2019; Schwarze et al., 2018).</a:t>
          </a:r>
          <a:endParaRPr lang="en-US" sz="2800" dirty="0">
            <a:solidFill>
              <a:srgbClr val="FFFFFF"/>
            </a:solidFill>
            <a:latin typeface="Aptos"/>
            <a:ea typeface="+mn-ea"/>
            <a:cs typeface="+mn-cs"/>
          </a:endParaRPr>
        </a:p>
      </dgm:t>
    </dgm:pt>
    <dgm:pt modelId="{2B6AA73C-2470-4BF6-97F0-B1A2206E1A44}" type="parTrans" cxnId="{9D37B9AA-43F1-43D1-90BF-A36C6F657468}">
      <dgm:prSet/>
      <dgm:spPr/>
      <dgm:t>
        <a:bodyPr/>
        <a:lstStyle/>
        <a:p>
          <a:endParaRPr lang="en-US"/>
        </a:p>
      </dgm:t>
    </dgm:pt>
    <dgm:pt modelId="{44A0B1F3-7618-4407-A2DB-4A2B419F661A}" type="sibTrans" cxnId="{9D37B9AA-43F1-43D1-90BF-A36C6F657468}">
      <dgm:prSet/>
      <dgm:spPr/>
      <dgm:t>
        <a:bodyPr/>
        <a:lstStyle/>
        <a:p>
          <a:endParaRPr lang="en-US"/>
        </a:p>
      </dgm:t>
    </dgm:pt>
    <dgm:pt modelId="{E47F1A95-7F4E-4EAD-AEF9-1449AAB06281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8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Need for precision medicine.(Stark et al., 2019; Roden et al., 2019).</a:t>
          </a:r>
          <a:endParaRPr lang="en-US" sz="28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A531B994-4B64-450E-969D-C7CDFF087307}" type="parTrans" cxnId="{724C48B3-30F3-421A-B143-E3D11F2B0D62}">
      <dgm:prSet/>
      <dgm:spPr/>
      <dgm:t>
        <a:bodyPr/>
        <a:lstStyle/>
        <a:p>
          <a:endParaRPr lang="en-US"/>
        </a:p>
      </dgm:t>
    </dgm:pt>
    <dgm:pt modelId="{CE56C62B-07C2-4357-B807-BC0836F4EF82}" type="sibTrans" cxnId="{724C48B3-30F3-421A-B143-E3D11F2B0D62}">
      <dgm:prSet/>
      <dgm:spPr/>
      <dgm:t>
        <a:bodyPr/>
        <a:lstStyle/>
        <a:p>
          <a:endParaRPr lang="en-US"/>
        </a:p>
      </dgm:t>
    </dgm:pt>
    <dgm:pt modelId="{51014B7D-A35C-4878-840F-A7AA55F39C98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8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Digital maturity variation.(Wachter, 2016; NHS England, 2021).</a:t>
          </a:r>
          <a:endParaRPr lang="en-US" sz="28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4648EC35-AE59-4AB3-B8D7-5E1E5EB96562}" type="parTrans" cxnId="{8C08FCC9-FB7B-4F59-A106-1A4519822847}">
      <dgm:prSet/>
      <dgm:spPr/>
      <dgm:t>
        <a:bodyPr/>
        <a:lstStyle/>
        <a:p>
          <a:endParaRPr lang="en-US"/>
        </a:p>
      </dgm:t>
    </dgm:pt>
    <dgm:pt modelId="{02C29314-0282-4580-90C3-350AC5B0CE25}" type="sibTrans" cxnId="{8C08FCC9-FB7B-4F59-A106-1A4519822847}">
      <dgm:prSet/>
      <dgm:spPr/>
      <dgm:t>
        <a:bodyPr/>
        <a:lstStyle/>
        <a:p>
          <a:endParaRPr lang="en-US"/>
        </a:p>
      </dgm:t>
    </dgm:pt>
    <dgm:pt modelId="{377FCC12-09A7-4E83-89DB-DE842706456C}" type="pres">
      <dgm:prSet presAssocID="{57B5A122-263D-457C-997F-5DA0874763DB}" presName="linear" presStyleCnt="0">
        <dgm:presLayoutVars>
          <dgm:animLvl val="lvl"/>
          <dgm:resizeHandles val="exact"/>
        </dgm:presLayoutVars>
      </dgm:prSet>
      <dgm:spPr/>
    </dgm:pt>
    <dgm:pt modelId="{3B996222-C4A2-4CC0-97B0-B9A41B312D24}" type="pres">
      <dgm:prSet presAssocID="{83BED102-49F0-4322-AF4D-940D554F2C75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C715F519-20FC-4DA7-9777-43932C0CA115}" type="pres">
      <dgm:prSet presAssocID="{2F265EFF-F9D1-448F-8129-950D8EE66412}" presName="spacer" presStyleCnt="0"/>
      <dgm:spPr/>
    </dgm:pt>
    <dgm:pt modelId="{4AE666E0-4588-499E-AE56-3ED995654F75}" type="pres">
      <dgm:prSet presAssocID="{09A416BF-4E72-4A05-97E8-5344133BAF6A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66768EA6-5EA5-4854-A1D8-BAE73D3A934E}" type="pres">
      <dgm:prSet presAssocID="{62FF26B7-B934-42EE-825C-71121489EDC9}" presName="spacer" presStyleCnt="0"/>
      <dgm:spPr/>
    </dgm:pt>
    <dgm:pt modelId="{7A91C816-6905-4254-B82A-E88787FBE785}" type="pres">
      <dgm:prSet presAssocID="{F311C47A-E924-44BE-91C7-7F7AA3D9933C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0729937A-8CE3-4A2E-920E-710CD288E85C}" type="pres">
      <dgm:prSet presAssocID="{44A0B1F3-7618-4407-A2DB-4A2B419F661A}" presName="spacer" presStyleCnt="0"/>
      <dgm:spPr/>
    </dgm:pt>
    <dgm:pt modelId="{BC1400C7-55C3-4F77-A335-9056B49EE872}" type="pres">
      <dgm:prSet presAssocID="{E47F1A95-7F4E-4EAD-AEF9-1449AAB06281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D564BD49-4ACB-4A13-A140-2A0F32B00354}" type="pres">
      <dgm:prSet presAssocID="{CE56C62B-07C2-4357-B807-BC0836F4EF82}" presName="spacer" presStyleCnt="0"/>
      <dgm:spPr/>
    </dgm:pt>
    <dgm:pt modelId="{CAF04D34-8DB6-4AAC-A529-167C4EE33E01}" type="pres">
      <dgm:prSet presAssocID="{51014B7D-A35C-4878-840F-A7AA55F39C98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3AFF5B18-4B69-4A05-8523-6BDBC55D5078}" type="presOf" srcId="{F311C47A-E924-44BE-91C7-7F7AA3D9933C}" destId="{7A91C816-6905-4254-B82A-E88787FBE785}" srcOrd="0" destOrd="0" presId="urn:microsoft.com/office/officeart/2005/8/layout/vList2"/>
    <dgm:cxn modelId="{E129A538-AF54-4EF3-93F5-2DA0F05D7B04}" srcId="{57B5A122-263D-457C-997F-5DA0874763DB}" destId="{83BED102-49F0-4322-AF4D-940D554F2C75}" srcOrd="0" destOrd="0" parTransId="{A1EE8AD4-4E70-481A-AEC7-3077F13D0AAA}" sibTransId="{2F265EFF-F9D1-448F-8129-950D8EE66412}"/>
    <dgm:cxn modelId="{FC3ECA56-1B34-4E20-BB9A-476E0A6AEE25}" srcId="{57B5A122-263D-457C-997F-5DA0874763DB}" destId="{09A416BF-4E72-4A05-97E8-5344133BAF6A}" srcOrd="1" destOrd="0" parTransId="{A4CDADA7-97BF-4F45-B31D-2237FE6F15C5}" sibTransId="{62FF26B7-B934-42EE-825C-71121489EDC9}"/>
    <dgm:cxn modelId="{3555E258-9B46-41A6-AFCA-1BEFE9907032}" type="presOf" srcId="{57B5A122-263D-457C-997F-5DA0874763DB}" destId="{377FCC12-09A7-4E83-89DB-DE842706456C}" srcOrd="0" destOrd="0" presId="urn:microsoft.com/office/officeart/2005/8/layout/vList2"/>
    <dgm:cxn modelId="{CC341859-A2F6-4F43-BD1B-BF2704571E08}" type="presOf" srcId="{09A416BF-4E72-4A05-97E8-5344133BAF6A}" destId="{4AE666E0-4588-499E-AE56-3ED995654F75}" srcOrd="0" destOrd="0" presId="urn:microsoft.com/office/officeart/2005/8/layout/vList2"/>
    <dgm:cxn modelId="{186B9195-3829-4302-86FD-D30B4AB026C8}" type="presOf" srcId="{51014B7D-A35C-4878-840F-A7AA55F39C98}" destId="{CAF04D34-8DB6-4AAC-A529-167C4EE33E01}" srcOrd="0" destOrd="0" presId="urn:microsoft.com/office/officeart/2005/8/layout/vList2"/>
    <dgm:cxn modelId="{ACECB797-9878-498C-AA62-F8328F043E44}" type="presOf" srcId="{E47F1A95-7F4E-4EAD-AEF9-1449AAB06281}" destId="{BC1400C7-55C3-4F77-A335-9056B49EE872}" srcOrd="0" destOrd="0" presId="urn:microsoft.com/office/officeart/2005/8/layout/vList2"/>
    <dgm:cxn modelId="{9D37B9AA-43F1-43D1-90BF-A36C6F657468}" srcId="{57B5A122-263D-457C-997F-5DA0874763DB}" destId="{F311C47A-E924-44BE-91C7-7F7AA3D9933C}" srcOrd="2" destOrd="0" parTransId="{2B6AA73C-2470-4BF6-97F0-B1A2206E1A44}" sibTransId="{44A0B1F3-7618-4407-A2DB-4A2B419F661A}"/>
    <dgm:cxn modelId="{724C48B3-30F3-421A-B143-E3D11F2B0D62}" srcId="{57B5A122-263D-457C-997F-5DA0874763DB}" destId="{E47F1A95-7F4E-4EAD-AEF9-1449AAB06281}" srcOrd="3" destOrd="0" parTransId="{A531B994-4B64-450E-969D-C7CDFF087307}" sibTransId="{CE56C62B-07C2-4357-B807-BC0836F4EF82}"/>
    <dgm:cxn modelId="{8C08FCC9-FB7B-4F59-A106-1A4519822847}" srcId="{57B5A122-263D-457C-997F-5DA0874763DB}" destId="{51014B7D-A35C-4878-840F-A7AA55F39C98}" srcOrd="4" destOrd="0" parTransId="{4648EC35-AE59-4AB3-B8D7-5E1E5EB96562}" sibTransId="{02C29314-0282-4580-90C3-350AC5B0CE25}"/>
    <dgm:cxn modelId="{56876EF0-BCF4-4C66-93F7-324E6C9DFB78}" type="presOf" srcId="{83BED102-49F0-4322-AF4D-940D554F2C75}" destId="{3B996222-C4A2-4CC0-97B0-B9A41B312D24}" srcOrd="0" destOrd="0" presId="urn:microsoft.com/office/officeart/2005/8/layout/vList2"/>
    <dgm:cxn modelId="{8673C360-FF6D-4063-A79B-7A6C593FC5F4}" type="presParOf" srcId="{377FCC12-09A7-4E83-89DB-DE842706456C}" destId="{3B996222-C4A2-4CC0-97B0-B9A41B312D24}" srcOrd="0" destOrd="0" presId="urn:microsoft.com/office/officeart/2005/8/layout/vList2"/>
    <dgm:cxn modelId="{EE91EF84-9187-45E2-AC78-78BD21A68833}" type="presParOf" srcId="{377FCC12-09A7-4E83-89DB-DE842706456C}" destId="{C715F519-20FC-4DA7-9777-43932C0CA115}" srcOrd="1" destOrd="0" presId="urn:microsoft.com/office/officeart/2005/8/layout/vList2"/>
    <dgm:cxn modelId="{D299DE86-DA09-4723-B2FA-35FD90AA4EF7}" type="presParOf" srcId="{377FCC12-09A7-4E83-89DB-DE842706456C}" destId="{4AE666E0-4588-499E-AE56-3ED995654F75}" srcOrd="2" destOrd="0" presId="urn:microsoft.com/office/officeart/2005/8/layout/vList2"/>
    <dgm:cxn modelId="{E194E7BE-E198-43A4-A016-A445D1FD8B01}" type="presParOf" srcId="{377FCC12-09A7-4E83-89DB-DE842706456C}" destId="{66768EA6-5EA5-4854-A1D8-BAE73D3A934E}" srcOrd="3" destOrd="0" presId="urn:microsoft.com/office/officeart/2005/8/layout/vList2"/>
    <dgm:cxn modelId="{AEC01461-E6A7-4AF9-98D3-A20401F8B372}" type="presParOf" srcId="{377FCC12-09A7-4E83-89DB-DE842706456C}" destId="{7A91C816-6905-4254-B82A-E88787FBE785}" srcOrd="4" destOrd="0" presId="urn:microsoft.com/office/officeart/2005/8/layout/vList2"/>
    <dgm:cxn modelId="{757C4CFE-7A23-40C4-A3C2-DE19FEA2734E}" type="presParOf" srcId="{377FCC12-09A7-4E83-89DB-DE842706456C}" destId="{0729937A-8CE3-4A2E-920E-710CD288E85C}" srcOrd="5" destOrd="0" presId="urn:microsoft.com/office/officeart/2005/8/layout/vList2"/>
    <dgm:cxn modelId="{961A478C-020D-48B7-88D8-BEC0F11EF499}" type="presParOf" srcId="{377FCC12-09A7-4E83-89DB-DE842706456C}" destId="{BC1400C7-55C3-4F77-A335-9056B49EE872}" srcOrd="6" destOrd="0" presId="urn:microsoft.com/office/officeart/2005/8/layout/vList2"/>
    <dgm:cxn modelId="{280F93F0-1A5E-460F-9D1D-C1DCB01074A0}" type="presParOf" srcId="{377FCC12-09A7-4E83-89DB-DE842706456C}" destId="{D564BD49-4ACB-4A13-A140-2A0F32B00354}" srcOrd="7" destOrd="0" presId="urn:microsoft.com/office/officeart/2005/8/layout/vList2"/>
    <dgm:cxn modelId="{411D0E6B-FE36-4D36-A2E9-1936084A87CC}" type="presParOf" srcId="{377FCC12-09A7-4E83-89DB-DE842706456C}" destId="{CAF04D34-8DB6-4AAC-A529-167C4EE33E01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D11C7983-909B-42F5-A9F2-4C93933C3271}" type="doc">
      <dgm:prSet loTypeId="urn:microsoft.com/office/officeart/2005/8/layout/vList2" loCatId="list" qsTypeId="urn:microsoft.com/office/officeart/2005/8/quickstyle/simple4" qsCatId="simple" csTypeId="urn:microsoft.com/office/officeart/2005/8/colors/colorful2" csCatId="colorful"/>
      <dgm:spPr/>
      <dgm:t>
        <a:bodyPr/>
        <a:lstStyle/>
        <a:p>
          <a:endParaRPr lang="en-US"/>
        </a:p>
      </dgm:t>
    </dgm:pt>
    <dgm:pt modelId="{0A43D30D-C4AC-46C4-A74E-C9F47E79B21D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2500" b="1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Transformation of Roles</a:t>
          </a:r>
          <a:endParaRPr lang="en-US" sz="25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25879407-A70A-486C-829A-D946CF56DB0D}" type="parTrans" cxnId="{496F6F48-848D-4AF5-BE40-E5B91F516E1B}">
      <dgm:prSet/>
      <dgm:spPr/>
      <dgm:t>
        <a:bodyPr/>
        <a:lstStyle/>
        <a:p>
          <a:endParaRPr lang="en-US"/>
        </a:p>
      </dgm:t>
    </dgm:pt>
    <dgm:pt modelId="{886A4505-4048-49A1-8797-90BEF9121C94}" type="sibTrans" cxnId="{496F6F48-848D-4AF5-BE40-E5B91F516E1B}">
      <dgm:prSet/>
      <dgm:spPr/>
      <dgm:t>
        <a:bodyPr/>
        <a:lstStyle/>
        <a:p>
          <a:endParaRPr lang="en-US"/>
        </a:p>
      </dgm:t>
    </dgm:pt>
    <dgm:pt modelId="{CECD4AF6-D14A-4FE5-A672-9404AEFDF828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5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Genomic counsellor expansion.(Topol, 2019; Burton et al., 2021).</a:t>
          </a:r>
          <a:endParaRPr lang="en-US" sz="25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CA4D5137-763F-402A-8117-B33E66958C82}" type="parTrans" cxnId="{70E3FB58-E4C1-4906-81E9-51B8660F2068}">
      <dgm:prSet/>
      <dgm:spPr/>
      <dgm:t>
        <a:bodyPr/>
        <a:lstStyle/>
        <a:p>
          <a:endParaRPr lang="en-US"/>
        </a:p>
      </dgm:t>
    </dgm:pt>
    <dgm:pt modelId="{C6DF5DCF-E3D2-4DC6-854B-249933D2F2E6}" type="sibTrans" cxnId="{70E3FB58-E4C1-4906-81E9-51B8660F2068}">
      <dgm:prSet/>
      <dgm:spPr/>
      <dgm:t>
        <a:bodyPr/>
        <a:lstStyle/>
        <a:p>
          <a:endParaRPr lang="en-US"/>
        </a:p>
      </dgm:t>
    </dgm:pt>
    <dgm:pt modelId="{103E78F6-0D54-401E-8EC0-191C1FAD256F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5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Multidisciplinary team working.(Stark et al., 2019).</a:t>
          </a:r>
          <a:endParaRPr lang="en-US" sz="25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CB8998CD-91D4-43D6-8C9B-6DCC4E172441}" type="parTrans" cxnId="{9B0BEEE7-8FD0-42EF-AC8E-76D7B708392A}">
      <dgm:prSet/>
      <dgm:spPr/>
      <dgm:t>
        <a:bodyPr/>
        <a:lstStyle/>
        <a:p>
          <a:endParaRPr lang="en-US"/>
        </a:p>
      </dgm:t>
    </dgm:pt>
    <dgm:pt modelId="{EDA65B01-8B6A-47E5-9541-33E92641257D}" type="sibTrans" cxnId="{9B0BEEE7-8FD0-42EF-AC8E-76D7B708392A}">
      <dgm:prSet/>
      <dgm:spPr/>
      <dgm:t>
        <a:bodyPr/>
        <a:lstStyle/>
        <a:p>
          <a:endParaRPr lang="en-US"/>
        </a:p>
      </dgm:t>
    </dgm:pt>
    <dgm:pt modelId="{72E065BF-3C78-468F-A6A5-5DF1BA242776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5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Increased genomics literacy(Topol, 2019).(Burton et al., 2021)</a:t>
          </a:r>
          <a:endParaRPr lang="en-US" sz="25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E36EAC3B-6AA3-4CFE-8AAB-E7D600DA9BA1}" type="parTrans" cxnId="{6D65EAAF-942B-43C5-B564-1D1BB26CA32C}">
      <dgm:prSet/>
      <dgm:spPr/>
      <dgm:t>
        <a:bodyPr/>
        <a:lstStyle/>
        <a:p>
          <a:endParaRPr lang="en-US"/>
        </a:p>
      </dgm:t>
    </dgm:pt>
    <dgm:pt modelId="{7E67C12B-F3EC-439E-BE97-09E1F091EC9C}" type="sibTrans" cxnId="{6D65EAAF-942B-43C5-B564-1D1BB26CA32C}">
      <dgm:prSet/>
      <dgm:spPr/>
      <dgm:t>
        <a:bodyPr/>
        <a:lstStyle/>
        <a:p>
          <a:endParaRPr lang="en-US"/>
        </a:p>
      </dgm:t>
    </dgm:pt>
    <dgm:pt modelId="{47F7D6BC-BC58-4EF0-8F9D-8E4E6AAA16D3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25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Growth in bioinformatics role.(Topol, 2019; Stark et al., 2019).</a:t>
          </a:r>
          <a:endParaRPr lang="en-US" sz="25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2839B68B-0BFC-44F3-8DB6-AB4CADC5C496}" type="parTrans" cxnId="{18E4ADF4-7AC8-41F0-9FB7-C9ED7DEB897B}">
      <dgm:prSet/>
      <dgm:spPr/>
      <dgm:t>
        <a:bodyPr/>
        <a:lstStyle/>
        <a:p>
          <a:endParaRPr lang="en-US"/>
        </a:p>
      </dgm:t>
    </dgm:pt>
    <dgm:pt modelId="{3F0410D6-4128-40BC-AE41-B8A460948F3D}" type="sibTrans" cxnId="{18E4ADF4-7AC8-41F0-9FB7-C9ED7DEB897B}">
      <dgm:prSet/>
      <dgm:spPr/>
      <dgm:t>
        <a:bodyPr/>
        <a:lstStyle/>
        <a:p>
          <a:endParaRPr lang="en-US"/>
        </a:p>
      </dgm:t>
    </dgm:pt>
    <dgm:pt modelId="{57485AB9-DD75-4BBB-BBE2-A0800B32F925}" type="pres">
      <dgm:prSet presAssocID="{D11C7983-909B-42F5-A9F2-4C93933C3271}" presName="linear" presStyleCnt="0">
        <dgm:presLayoutVars>
          <dgm:animLvl val="lvl"/>
          <dgm:resizeHandles val="exact"/>
        </dgm:presLayoutVars>
      </dgm:prSet>
      <dgm:spPr/>
    </dgm:pt>
    <dgm:pt modelId="{66C4234D-A62B-47D1-B83A-921555045825}" type="pres">
      <dgm:prSet presAssocID="{0A43D30D-C4AC-46C4-A74E-C9F47E79B21D}" presName="parentText" presStyleLbl="node1" presStyleIdx="0" presStyleCnt="5">
        <dgm:presLayoutVars>
          <dgm:chMax val="0"/>
          <dgm:bulletEnabled val="1"/>
        </dgm:presLayoutVars>
      </dgm:prSet>
      <dgm:spPr/>
    </dgm:pt>
    <dgm:pt modelId="{67D552BD-383F-493E-AF10-0FEDAB9C2C38}" type="pres">
      <dgm:prSet presAssocID="{886A4505-4048-49A1-8797-90BEF9121C94}" presName="spacer" presStyleCnt="0"/>
      <dgm:spPr/>
    </dgm:pt>
    <dgm:pt modelId="{2417CE87-5F88-48C6-B572-92331E2B8D41}" type="pres">
      <dgm:prSet presAssocID="{CECD4AF6-D14A-4FE5-A672-9404AEFDF828}" presName="parentText" presStyleLbl="node1" presStyleIdx="1" presStyleCnt="5">
        <dgm:presLayoutVars>
          <dgm:chMax val="0"/>
          <dgm:bulletEnabled val="1"/>
        </dgm:presLayoutVars>
      </dgm:prSet>
      <dgm:spPr/>
    </dgm:pt>
    <dgm:pt modelId="{ACDF2779-668F-4832-A67D-B7A262F26FA0}" type="pres">
      <dgm:prSet presAssocID="{C6DF5DCF-E3D2-4DC6-854B-249933D2F2E6}" presName="spacer" presStyleCnt="0"/>
      <dgm:spPr/>
    </dgm:pt>
    <dgm:pt modelId="{D92B1DED-EC06-4402-8EE0-0347B2FB3607}" type="pres">
      <dgm:prSet presAssocID="{103E78F6-0D54-401E-8EC0-191C1FAD256F}" presName="parentText" presStyleLbl="node1" presStyleIdx="2" presStyleCnt="5">
        <dgm:presLayoutVars>
          <dgm:chMax val="0"/>
          <dgm:bulletEnabled val="1"/>
        </dgm:presLayoutVars>
      </dgm:prSet>
      <dgm:spPr/>
    </dgm:pt>
    <dgm:pt modelId="{61FCA732-9F4E-4A74-99DB-A0B4D6C942D3}" type="pres">
      <dgm:prSet presAssocID="{EDA65B01-8B6A-47E5-9541-33E92641257D}" presName="spacer" presStyleCnt="0"/>
      <dgm:spPr/>
    </dgm:pt>
    <dgm:pt modelId="{1A18A5F1-7DEA-4A19-8CE3-BDA8C9FE6ADD}" type="pres">
      <dgm:prSet presAssocID="{72E065BF-3C78-468F-A6A5-5DF1BA242776}" presName="parentText" presStyleLbl="node1" presStyleIdx="3" presStyleCnt="5">
        <dgm:presLayoutVars>
          <dgm:chMax val="0"/>
          <dgm:bulletEnabled val="1"/>
        </dgm:presLayoutVars>
      </dgm:prSet>
      <dgm:spPr/>
    </dgm:pt>
    <dgm:pt modelId="{62F5D3A2-05B8-4211-BE14-8BCA7A9479EE}" type="pres">
      <dgm:prSet presAssocID="{7E67C12B-F3EC-439E-BE97-09E1F091EC9C}" presName="spacer" presStyleCnt="0"/>
      <dgm:spPr/>
    </dgm:pt>
    <dgm:pt modelId="{0A8600DA-4FD9-469A-8F9F-5EA20A9AC66E}" type="pres">
      <dgm:prSet presAssocID="{47F7D6BC-BC58-4EF0-8F9D-8E4E6AAA16D3}" presName="parentText" presStyleLbl="node1" presStyleIdx="4" presStyleCnt="5">
        <dgm:presLayoutVars>
          <dgm:chMax val="0"/>
          <dgm:bulletEnabled val="1"/>
        </dgm:presLayoutVars>
      </dgm:prSet>
      <dgm:spPr/>
    </dgm:pt>
  </dgm:ptLst>
  <dgm:cxnLst>
    <dgm:cxn modelId="{581BCC47-7AD5-4573-B8CE-3DC10CB9C7A1}" type="presOf" srcId="{D11C7983-909B-42F5-A9F2-4C93933C3271}" destId="{57485AB9-DD75-4BBB-BBE2-A0800B32F925}" srcOrd="0" destOrd="0" presId="urn:microsoft.com/office/officeart/2005/8/layout/vList2"/>
    <dgm:cxn modelId="{213F2448-760F-4F31-A37C-7A965611016A}" type="presOf" srcId="{103E78F6-0D54-401E-8EC0-191C1FAD256F}" destId="{D92B1DED-EC06-4402-8EE0-0347B2FB3607}" srcOrd="0" destOrd="0" presId="urn:microsoft.com/office/officeart/2005/8/layout/vList2"/>
    <dgm:cxn modelId="{496F6F48-848D-4AF5-BE40-E5B91F516E1B}" srcId="{D11C7983-909B-42F5-A9F2-4C93933C3271}" destId="{0A43D30D-C4AC-46C4-A74E-C9F47E79B21D}" srcOrd="0" destOrd="0" parTransId="{25879407-A70A-486C-829A-D946CF56DB0D}" sibTransId="{886A4505-4048-49A1-8797-90BEF9121C94}"/>
    <dgm:cxn modelId="{461D2170-D80B-4A18-838E-E936FFA332EE}" type="presOf" srcId="{47F7D6BC-BC58-4EF0-8F9D-8E4E6AAA16D3}" destId="{0A8600DA-4FD9-469A-8F9F-5EA20A9AC66E}" srcOrd="0" destOrd="0" presId="urn:microsoft.com/office/officeart/2005/8/layout/vList2"/>
    <dgm:cxn modelId="{6DB5E972-F0FA-41B1-A58D-97773AAC9295}" type="presOf" srcId="{CECD4AF6-D14A-4FE5-A672-9404AEFDF828}" destId="{2417CE87-5F88-48C6-B572-92331E2B8D41}" srcOrd="0" destOrd="0" presId="urn:microsoft.com/office/officeart/2005/8/layout/vList2"/>
    <dgm:cxn modelId="{79630456-B676-47AA-B838-D1E2298546BF}" type="presOf" srcId="{72E065BF-3C78-468F-A6A5-5DF1BA242776}" destId="{1A18A5F1-7DEA-4A19-8CE3-BDA8C9FE6ADD}" srcOrd="0" destOrd="0" presId="urn:microsoft.com/office/officeart/2005/8/layout/vList2"/>
    <dgm:cxn modelId="{70E3FB58-E4C1-4906-81E9-51B8660F2068}" srcId="{D11C7983-909B-42F5-A9F2-4C93933C3271}" destId="{CECD4AF6-D14A-4FE5-A672-9404AEFDF828}" srcOrd="1" destOrd="0" parTransId="{CA4D5137-763F-402A-8117-B33E66958C82}" sibTransId="{C6DF5DCF-E3D2-4DC6-854B-249933D2F2E6}"/>
    <dgm:cxn modelId="{6D65EAAF-942B-43C5-B564-1D1BB26CA32C}" srcId="{D11C7983-909B-42F5-A9F2-4C93933C3271}" destId="{72E065BF-3C78-468F-A6A5-5DF1BA242776}" srcOrd="3" destOrd="0" parTransId="{E36EAC3B-6AA3-4CFE-8AAB-E7D600DA9BA1}" sibTransId="{7E67C12B-F3EC-439E-BE97-09E1F091EC9C}"/>
    <dgm:cxn modelId="{62B46EE7-CC50-4584-92CE-AEAB6B7BEB76}" type="presOf" srcId="{0A43D30D-C4AC-46C4-A74E-C9F47E79B21D}" destId="{66C4234D-A62B-47D1-B83A-921555045825}" srcOrd="0" destOrd="0" presId="urn:microsoft.com/office/officeart/2005/8/layout/vList2"/>
    <dgm:cxn modelId="{9B0BEEE7-8FD0-42EF-AC8E-76D7B708392A}" srcId="{D11C7983-909B-42F5-A9F2-4C93933C3271}" destId="{103E78F6-0D54-401E-8EC0-191C1FAD256F}" srcOrd="2" destOrd="0" parTransId="{CB8998CD-91D4-43D6-8C9B-6DCC4E172441}" sibTransId="{EDA65B01-8B6A-47E5-9541-33E92641257D}"/>
    <dgm:cxn modelId="{18E4ADF4-7AC8-41F0-9FB7-C9ED7DEB897B}" srcId="{D11C7983-909B-42F5-A9F2-4C93933C3271}" destId="{47F7D6BC-BC58-4EF0-8F9D-8E4E6AAA16D3}" srcOrd="4" destOrd="0" parTransId="{2839B68B-0BFC-44F3-8DB6-AB4CADC5C496}" sibTransId="{3F0410D6-4128-40BC-AE41-B8A460948F3D}"/>
    <dgm:cxn modelId="{1CEC1166-BDE2-4FFA-BB67-B9CDC58B8DD9}" type="presParOf" srcId="{57485AB9-DD75-4BBB-BBE2-A0800B32F925}" destId="{66C4234D-A62B-47D1-B83A-921555045825}" srcOrd="0" destOrd="0" presId="urn:microsoft.com/office/officeart/2005/8/layout/vList2"/>
    <dgm:cxn modelId="{B2DEB70D-C7A3-4654-A718-D27746CD3586}" type="presParOf" srcId="{57485AB9-DD75-4BBB-BBE2-A0800B32F925}" destId="{67D552BD-383F-493E-AF10-0FEDAB9C2C38}" srcOrd="1" destOrd="0" presId="urn:microsoft.com/office/officeart/2005/8/layout/vList2"/>
    <dgm:cxn modelId="{7703D7D0-DDE3-4D9B-88B0-BB8E4360FD80}" type="presParOf" srcId="{57485AB9-DD75-4BBB-BBE2-A0800B32F925}" destId="{2417CE87-5F88-48C6-B572-92331E2B8D41}" srcOrd="2" destOrd="0" presId="urn:microsoft.com/office/officeart/2005/8/layout/vList2"/>
    <dgm:cxn modelId="{ECE6E4C0-A249-4FB4-817E-F1040F141217}" type="presParOf" srcId="{57485AB9-DD75-4BBB-BBE2-A0800B32F925}" destId="{ACDF2779-668F-4832-A67D-B7A262F26FA0}" srcOrd="3" destOrd="0" presId="urn:microsoft.com/office/officeart/2005/8/layout/vList2"/>
    <dgm:cxn modelId="{B0927621-5472-48F3-A8E8-292889608AE5}" type="presParOf" srcId="{57485AB9-DD75-4BBB-BBE2-A0800B32F925}" destId="{D92B1DED-EC06-4402-8EE0-0347B2FB3607}" srcOrd="4" destOrd="0" presId="urn:microsoft.com/office/officeart/2005/8/layout/vList2"/>
    <dgm:cxn modelId="{AA81A7AA-0085-4714-ADA5-6E537E3DCD12}" type="presParOf" srcId="{57485AB9-DD75-4BBB-BBE2-A0800B32F925}" destId="{61FCA732-9F4E-4A74-99DB-A0B4D6C942D3}" srcOrd="5" destOrd="0" presId="urn:microsoft.com/office/officeart/2005/8/layout/vList2"/>
    <dgm:cxn modelId="{31DE1F24-7DD9-40A7-8B0A-45778559B142}" type="presParOf" srcId="{57485AB9-DD75-4BBB-BBE2-A0800B32F925}" destId="{1A18A5F1-7DEA-4A19-8CE3-BDA8C9FE6ADD}" srcOrd="6" destOrd="0" presId="urn:microsoft.com/office/officeart/2005/8/layout/vList2"/>
    <dgm:cxn modelId="{A8F73118-F7C3-41EC-A780-5D54B5744803}" type="presParOf" srcId="{57485AB9-DD75-4BBB-BBE2-A0800B32F925}" destId="{62F5D3A2-05B8-4211-BE14-8BCA7A9479EE}" srcOrd="7" destOrd="0" presId="urn:microsoft.com/office/officeart/2005/8/layout/vList2"/>
    <dgm:cxn modelId="{271C9BA7-8626-4466-AF35-61510DEB6F6A}" type="presParOf" srcId="{57485AB9-DD75-4BBB-BBE2-A0800B32F925}" destId="{0A8600DA-4FD9-469A-8F9F-5EA20A9AC66E}" srcOrd="8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AFD53E41-21A8-4957-8B82-1D4AA093A3E1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bg_colorful1" csCatId="colorful" phldr="1"/>
      <dgm:spPr/>
      <dgm:t>
        <a:bodyPr/>
        <a:lstStyle/>
        <a:p>
          <a:endParaRPr lang="en-US"/>
        </a:p>
      </dgm:t>
    </dgm:pt>
    <dgm:pt modelId="{08183B26-6430-4064-B15A-6B8A8FB1FC5C}">
      <dgm:prSet/>
      <dgm:spPr/>
      <dgm:t>
        <a:bodyPr/>
        <a:lstStyle/>
        <a:p>
          <a:r>
            <a:rPr lang="en-GB" b="1" u="sng"/>
            <a:t>Improving Efficiency &amp; Precision</a:t>
          </a:r>
          <a:endParaRPr lang="en-US"/>
        </a:p>
      </dgm:t>
    </dgm:pt>
    <dgm:pt modelId="{A7757D39-D1B1-47F7-B2DF-8802454219F6}" type="parTrans" cxnId="{2BBDE132-69DD-4B1C-8DCC-9EE1060C810A}">
      <dgm:prSet/>
      <dgm:spPr/>
      <dgm:t>
        <a:bodyPr/>
        <a:lstStyle/>
        <a:p>
          <a:endParaRPr lang="en-US"/>
        </a:p>
      </dgm:t>
    </dgm:pt>
    <dgm:pt modelId="{CD687455-C51C-4DED-B2C6-F04EF362D9BF}" type="sibTrans" cxnId="{2BBDE132-69DD-4B1C-8DCC-9EE1060C810A}">
      <dgm:prSet/>
      <dgm:spPr/>
      <dgm:t>
        <a:bodyPr/>
        <a:lstStyle/>
        <a:p>
          <a:endParaRPr lang="en-US"/>
        </a:p>
      </dgm:t>
    </dgm:pt>
    <dgm:pt modelId="{69E98BD8-6C05-44B7-8EF0-372F30952C60}">
      <dgm:prSet/>
      <dgm:spPr/>
      <dgm:t>
        <a:bodyPr/>
        <a:lstStyle/>
        <a:p>
          <a:r>
            <a:rPr lang="en-GB"/>
            <a:t>Faster rare disease diagnosis. (Stark et al., 2019; Schwarze et al., 2018).</a:t>
          </a:r>
          <a:endParaRPr lang="en-US"/>
        </a:p>
      </dgm:t>
    </dgm:pt>
    <dgm:pt modelId="{FE919364-538C-4F18-8785-6D6B410050DA}" type="parTrans" cxnId="{4CCA4715-0372-41A6-8FFA-D7CAB2ADA6B0}">
      <dgm:prSet/>
      <dgm:spPr/>
      <dgm:t>
        <a:bodyPr/>
        <a:lstStyle/>
        <a:p>
          <a:endParaRPr lang="en-US"/>
        </a:p>
      </dgm:t>
    </dgm:pt>
    <dgm:pt modelId="{92D5FE13-3732-462D-88A7-C4D70B71D728}" type="sibTrans" cxnId="{4CCA4715-0372-41A6-8FFA-D7CAB2ADA6B0}">
      <dgm:prSet/>
      <dgm:spPr/>
      <dgm:t>
        <a:bodyPr/>
        <a:lstStyle/>
        <a:p>
          <a:endParaRPr lang="en-US"/>
        </a:p>
      </dgm:t>
    </dgm:pt>
    <dgm:pt modelId="{E205B8CB-A20F-4947-AAF1-806FCDBB2CC1}">
      <dgm:prSet/>
      <dgm:spPr/>
      <dgm:t>
        <a:bodyPr/>
        <a:lstStyle/>
        <a:p>
          <a:r>
            <a:rPr lang="en-GB"/>
            <a:t>Targeted oncology therapies.(Stark et al., 2019; Roden et al., 2019).</a:t>
          </a:r>
          <a:endParaRPr lang="en-US"/>
        </a:p>
      </dgm:t>
    </dgm:pt>
    <dgm:pt modelId="{D7A93798-4A4F-4EA9-AC7F-602311CF9F82}" type="parTrans" cxnId="{16D02405-DC39-4751-A3E3-E5DC401FEC03}">
      <dgm:prSet/>
      <dgm:spPr/>
      <dgm:t>
        <a:bodyPr/>
        <a:lstStyle/>
        <a:p>
          <a:endParaRPr lang="en-US"/>
        </a:p>
      </dgm:t>
    </dgm:pt>
    <dgm:pt modelId="{4978372D-A1EB-48E3-90CC-20D09040D4D0}" type="sibTrans" cxnId="{16D02405-DC39-4751-A3E3-E5DC401FEC03}">
      <dgm:prSet/>
      <dgm:spPr/>
      <dgm:t>
        <a:bodyPr/>
        <a:lstStyle/>
        <a:p>
          <a:endParaRPr lang="en-US"/>
        </a:p>
      </dgm:t>
    </dgm:pt>
    <dgm:pt modelId="{F28CDD17-A82C-4BBE-A295-9FB3E41D475B}">
      <dgm:prSet/>
      <dgm:spPr/>
      <dgm:t>
        <a:bodyPr/>
        <a:lstStyle/>
        <a:p>
          <a:r>
            <a:rPr lang="en-GB"/>
            <a:t>Standardised national access.(NHS England, 2018; NHS England, 2019).</a:t>
          </a:r>
          <a:endParaRPr lang="en-US"/>
        </a:p>
      </dgm:t>
    </dgm:pt>
    <dgm:pt modelId="{6D8A6977-792A-4A43-B524-4A4BFAEF8BEE}" type="parTrans" cxnId="{11E2624B-A9E9-47A5-9FA1-D00D7F8DF7B8}">
      <dgm:prSet/>
      <dgm:spPr/>
      <dgm:t>
        <a:bodyPr/>
        <a:lstStyle/>
        <a:p>
          <a:endParaRPr lang="en-US"/>
        </a:p>
      </dgm:t>
    </dgm:pt>
    <dgm:pt modelId="{79A6717D-DE64-487E-8406-74944F6970C6}" type="sibTrans" cxnId="{11E2624B-A9E9-47A5-9FA1-D00D7F8DF7B8}">
      <dgm:prSet/>
      <dgm:spPr/>
      <dgm:t>
        <a:bodyPr/>
        <a:lstStyle/>
        <a:p>
          <a:endParaRPr lang="en-US"/>
        </a:p>
      </dgm:t>
    </dgm:pt>
    <dgm:pt modelId="{41582806-53A5-4ACC-A564-63C652ED3EE1}">
      <dgm:prSet/>
      <dgm:spPr/>
      <dgm:t>
        <a:bodyPr/>
        <a:lstStyle/>
        <a:p>
          <a:r>
            <a:rPr lang="en-GB"/>
            <a:t>Reduced ineffective treatments.(Roden et al., 2019; Stark et al., 2019).</a:t>
          </a:r>
          <a:endParaRPr lang="en-US"/>
        </a:p>
      </dgm:t>
    </dgm:pt>
    <dgm:pt modelId="{AE7883CC-5015-473A-AE68-6DD4BF9A8C60}" type="parTrans" cxnId="{2A611D2A-2621-47E5-BBE4-F92FB4D75C8D}">
      <dgm:prSet/>
      <dgm:spPr/>
      <dgm:t>
        <a:bodyPr/>
        <a:lstStyle/>
        <a:p>
          <a:endParaRPr lang="en-US"/>
        </a:p>
      </dgm:t>
    </dgm:pt>
    <dgm:pt modelId="{56AE71A5-F2EB-4C98-8720-20FF35E19474}" type="sibTrans" cxnId="{2A611D2A-2621-47E5-BBE4-F92FB4D75C8D}">
      <dgm:prSet/>
      <dgm:spPr/>
      <dgm:t>
        <a:bodyPr/>
        <a:lstStyle/>
        <a:p>
          <a:endParaRPr lang="en-US"/>
        </a:p>
      </dgm:t>
    </dgm:pt>
    <dgm:pt modelId="{ACEF1E37-19C2-4359-8BB7-4C463653A844}">
      <dgm:prSet/>
      <dgm:spPr/>
      <dgm:t>
        <a:bodyPr/>
        <a:lstStyle/>
        <a:p>
          <a:r>
            <a:rPr lang="en-GB"/>
            <a:t>Stark et al. (2019) found that whole genome sequencing significantly increases diagnostic yield compared to standard testing pathways, particularly in rare diseases.</a:t>
          </a:r>
          <a:endParaRPr lang="en-US"/>
        </a:p>
      </dgm:t>
    </dgm:pt>
    <dgm:pt modelId="{0F260140-5AA6-4085-B25A-EE43E71E079E}" type="parTrans" cxnId="{D0309B8A-E57B-49A1-BFD3-01F9024797F5}">
      <dgm:prSet/>
      <dgm:spPr/>
      <dgm:t>
        <a:bodyPr/>
        <a:lstStyle/>
        <a:p>
          <a:endParaRPr lang="en-US"/>
        </a:p>
      </dgm:t>
    </dgm:pt>
    <dgm:pt modelId="{7DB9412E-ED54-4E05-8DFA-9E7BB122EB17}" type="sibTrans" cxnId="{D0309B8A-E57B-49A1-BFD3-01F9024797F5}">
      <dgm:prSet/>
      <dgm:spPr/>
      <dgm:t>
        <a:bodyPr/>
        <a:lstStyle/>
        <a:p>
          <a:endParaRPr lang="en-US"/>
        </a:p>
      </dgm:t>
    </dgm:pt>
    <dgm:pt modelId="{3ED47174-0D46-4369-93CF-35ECDF980561}" type="pres">
      <dgm:prSet presAssocID="{AFD53E41-21A8-4957-8B82-1D4AA093A3E1}" presName="root" presStyleCnt="0">
        <dgm:presLayoutVars>
          <dgm:dir/>
          <dgm:resizeHandles val="exact"/>
        </dgm:presLayoutVars>
      </dgm:prSet>
      <dgm:spPr/>
    </dgm:pt>
    <dgm:pt modelId="{A369404D-D84E-4532-A0E8-6687EB444B4C}" type="pres">
      <dgm:prSet presAssocID="{08183B26-6430-4064-B15A-6B8A8FB1FC5C}" presName="compNode" presStyleCnt="0"/>
      <dgm:spPr/>
    </dgm:pt>
    <dgm:pt modelId="{DB9F99FC-0606-4786-8340-58D548A9EA2E}" type="pres">
      <dgm:prSet presAssocID="{08183B26-6430-4064-B15A-6B8A8FB1FC5C}" presName="bgRect" presStyleLbl="bgShp" presStyleIdx="0" presStyleCnt="6"/>
      <dgm:spPr/>
    </dgm:pt>
    <dgm:pt modelId="{6ED3F494-655C-4A55-AEA4-396E8777043B}" type="pres">
      <dgm:prSet presAssocID="{08183B26-6430-4064-B15A-6B8A8FB1FC5C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ullseye"/>
        </a:ext>
      </dgm:extLst>
    </dgm:pt>
    <dgm:pt modelId="{D36A8153-B9E7-4B9B-BD42-A8615B62410F}" type="pres">
      <dgm:prSet presAssocID="{08183B26-6430-4064-B15A-6B8A8FB1FC5C}" presName="spaceRect" presStyleCnt="0"/>
      <dgm:spPr/>
    </dgm:pt>
    <dgm:pt modelId="{090F7BDE-B798-4265-A0AE-6DA7CA8C79DF}" type="pres">
      <dgm:prSet presAssocID="{08183B26-6430-4064-B15A-6B8A8FB1FC5C}" presName="parTx" presStyleLbl="revTx" presStyleIdx="0" presStyleCnt="6">
        <dgm:presLayoutVars>
          <dgm:chMax val="0"/>
          <dgm:chPref val="0"/>
        </dgm:presLayoutVars>
      </dgm:prSet>
      <dgm:spPr/>
    </dgm:pt>
    <dgm:pt modelId="{C8E8FB77-67E2-4CF3-AD87-1A3FC85DEDBF}" type="pres">
      <dgm:prSet presAssocID="{CD687455-C51C-4DED-B2C6-F04EF362D9BF}" presName="sibTrans" presStyleCnt="0"/>
      <dgm:spPr/>
    </dgm:pt>
    <dgm:pt modelId="{1B0DF84E-E9D5-44B1-ACF8-EBB6E54B6694}" type="pres">
      <dgm:prSet presAssocID="{69E98BD8-6C05-44B7-8EF0-372F30952C60}" presName="compNode" presStyleCnt="0"/>
      <dgm:spPr/>
    </dgm:pt>
    <dgm:pt modelId="{F24EA948-FDF3-4C70-A518-FDB4AB6744E2}" type="pres">
      <dgm:prSet presAssocID="{69E98BD8-6C05-44B7-8EF0-372F30952C60}" presName="bgRect" presStyleLbl="bgShp" presStyleIdx="1" presStyleCnt="6"/>
      <dgm:spPr/>
    </dgm:pt>
    <dgm:pt modelId="{C894F312-8926-402D-9BD9-7CFD110A998A}" type="pres">
      <dgm:prSet presAssocID="{69E98BD8-6C05-44B7-8EF0-372F30952C60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A849F8D6-8219-412F-BC31-FAC48AB4261F}" type="pres">
      <dgm:prSet presAssocID="{69E98BD8-6C05-44B7-8EF0-372F30952C60}" presName="spaceRect" presStyleCnt="0"/>
      <dgm:spPr/>
    </dgm:pt>
    <dgm:pt modelId="{FAD854F5-3E09-4FF2-8786-65D46B883DD0}" type="pres">
      <dgm:prSet presAssocID="{69E98BD8-6C05-44B7-8EF0-372F30952C60}" presName="parTx" presStyleLbl="revTx" presStyleIdx="1" presStyleCnt="6">
        <dgm:presLayoutVars>
          <dgm:chMax val="0"/>
          <dgm:chPref val="0"/>
        </dgm:presLayoutVars>
      </dgm:prSet>
      <dgm:spPr/>
    </dgm:pt>
    <dgm:pt modelId="{4884400A-54E1-4F07-BC06-8E5970994A12}" type="pres">
      <dgm:prSet presAssocID="{92D5FE13-3732-462D-88A7-C4D70B71D728}" presName="sibTrans" presStyleCnt="0"/>
      <dgm:spPr/>
    </dgm:pt>
    <dgm:pt modelId="{DEAD6A8C-94A9-4035-BF4C-A568D8078934}" type="pres">
      <dgm:prSet presAssocID="{E205B8CB-A20F-4947-AAF1-806FCDBB2CC1}" presName="compNode" presStyleCnt="0"/>
      <dgm:spPr/>
    </dgm:pt>
    <dgm:pt modelId="{75415761-1202-4AA4-8E05-499A345EA924}" type="pres">
      <dgm:prSet presAssocID="{E205B8CB-A20F-4947-AAF1-806FCDBB2CC1}" presName="bgRect" presStyleLbl="bgShp" presStyleIdx="2" presStyleCnt="6"/>
      <dgm:spPr/>
    </dgm:pt>
    <dgm:pt modelId="{7B20F0B8-702C-4ABF-9104-EC74A337C6B7}" type="pres">
      <dgm:prSet presAssocID="{E205B8CB-A20F-4947-AAF1-806FCDBB2CC1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IV"/>
        </a:ext>
      </dgm:extLst>
    </dgm:pt>
    <dgm:pt modelId="{F7DC3BAD-689A-48E5-A047-533F4ECCF68E}" type="pres">
      <dgm:prSet presAssocID="{E205B8CB-A20F-4947-AAF1-806FCDBB2CC1}" presName="spaceRect" presStyleCnt="0"/>
      <dgm:spPr/>
    </dgm:pt>
    <dgm:pt modelId="{D9FA6615-4458-4885-A73F-7DADBD7A56A0}" type="pres">
      <dgm:prSet presAssocID="{E205B8CB-A20F-4947-AAF1-806FCDBB2CC1}" presName="parTx" presStyleLbl="revTx" presStyleIdx="2" presStyleCnt="6">
        <dgm:presLayoutVars>
          <dgm:chMax val="0"/>
          <dgm:chPref val="0"/>
        </dgm:presLayoutVars>
      </dgm:prSet>
      <dgm:spPr/>
    </dgm:pt>
    <dgm:pt modelId="{DC2A17BB-AAB6-438F-B06A-BB29EADF1251}" type="pres">
      <dgm:prSet presAssocID="{4978372D-A1EB-48E3-90CC-20D09040D4D0}" presName="sibTrans" presStyleCnt="0"/>
      <dgm:spPr/>
    </dgm:pt>
    <dgm:pt modelId="{C6AAC8C1-7540-4812-89FE-D27C1358B554}" type="pres">
      <dgm:prSet presAssocID="{F28CDD17-A82C-4BBE-A295-9FB3E41D475B}" presName="compNode" presStyleCnt="0"/>
      <dgm:spPr/>
    </dgm:pt>
    <dgm:pt modelId="{1170ED8D-2B61-4CE2-973E-4566F450452C}" type="pres">
      <dgm:prSet presAssocID="{F28CDD17-A82C-4BBE-A295-9FB3E41D475B}" presName="bgRect" presStyleLbl="bgShp" presStyleIdx="3" presStyleCnt="6"/>
      <dgm:spPr/>
    </dgm:pt>
    <dgm:pt modelId="{7A1E0167-5C89-43B2-A396-FFC4696DD352}" type="pres">
      <dgm:prSet presAssocID="{F28CDD17-A82C-4BBE-A295-9FB3E41D475B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astle scene"/>
        </a:ext>
      </dgm:extLst>
    </dgm:pt>
    <dgm:pt modelId="{F086E3B0-FF48-4A60-8DC5-16ABCC10ECA3}" type="pres">
      <dgm:prSet presAssocID="{F28CDD17-A82C-4BBE-A295-9FB3E41D475B}" presName="spaceRect" presStyleCnt="0"/>
      <dgm:spPr/>
    </dgm:pt>
    <dgm:pt modelId="{47211A60-F014-40AC-9792-4AB28030B642}" type="pres">
      <dgm:prSet presAssocID="{F28CDD17-A82C-4BBE-A295-9FB3E41D475B}" presName="parTx" presStyleLbl="revTx" presStyleIdx="3" presStyleCnt="6">
        <dgm:presLayoutVars>
          <dgm:chMax val="0"/>
          <dgm:chPref val="0"/>
        </dgm:presLayoutVars>
      </dgm:prSet>
      <dgm:spPr/>
    </dgm:pt>
    <dgm:pt modelId="{429971F4-3DE3-431B-A7D5-9FC337C0AD72}" type="pres">
      <dgm:prSet presAssocID="{79A6717D-DE64-487E-8406-74944F6970C6}" presName="sibTrans" presStyleCnt="0"/>
      <dgm:spPr/>
    </dgm:pt>
    <dgm:pt modelId="{7B544797-8660-406C-9765-A022EC0A1371}" type="pres">
      <dgm:prSet presAssocID="{41582806-53A5-4ACC-A564-63C652ED3EE1}" presName="compNode" presStyleCnt="0"/>
      <dgm:spPr/>
    </dgm:pt>
    <dgm:pt modelId="{ACD54387-9AF2-40D0-98D8-F2E6F0A4DE13}" type="pres">
      <dgm:prSet presAssocID="{41582806-53A5-4ACC-A564-63C652ED3EE1}" presName="bgRect" presStyleLbl="bgShp" presStyleIdx="4" presStyleCnt="6"/>
      <dgm:spPr/>
    </dgm:pt>
    <dgm:pt modelId="{EAE24AC1-BA5F-4B71-A558-CEF39487EE43}" type="pres">
      <dgm:prSet presAssocID="{41582806-53A5-4ACC-A564-63C652ED3EE1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2F4F9198-500F-4EE9-A0A3-ED7439B3F2E9}" type="pres">
      <dgm:prSet presAssocID="{41582806-53A5-4ACC-A564-63C652ED3EE1}" presName="spaceRect" presStyleCnt="0"/>
      <dgm:spPr/>
    </dgm:pt>
    <dgm:pt modelId="{1B23D7CD-21EF-4D0B-99D8-0C68ABF3ADD0}" type="pres">
      <dgm:prSet presAssocID="{41582806-53A5-4ACC-A564-63C652ED3EE1}" presName="parTx" presStyleLbl="revTx" presStyleIdx="4" presStyleCnt="6">
        <dgm:presLayoutVars>
          <dgm:chMax val="0"/>
          <dgm:chPref val="0"/>
        </dgm:presLayoutVars>
      </dgm:prSet>
      <dgm:spPr/>
    </dgm:pt>
    <dgm:pt modelId="{50E4CC9C-BB25-4C24-A08F-EBAEA1196C04}" type="pres">
      <dgm:prSet presAssocID="{56AE71A5-F2EB-4C98-8720-20FF35E19474}" presName="sibTrans" presStyleCnt="0"/>
      <dgm:spPr/>
    </dgm:pt>
    <dgm:pt modelId="{389E7F9F-E43F-4AD4-83AB-707F14E61DF7}" type="pres">
      <dgm:prSet presAssocID="{ACEF1E37-19C2-4359-8BB7-4C463653A844}" presName="compNode" presStyleCnt="0"/>
      <dgm:spPr/>
    </dgm:pt>
    <dgm:pt modelId="{C6E49F75-79DA-41F1-9A79-FAF9EE61F307}" type="pres">
      <dgm:prSet presAssocID="{ACEF1E37-19C2-4359-8BB7-4C463653A844}" presName="bgRect" presStyleLbl="bgShp" presStyleIdx="5" presStyleCnt="6"/>
      <dgm:spPr/>
    </dgm:pt>
    <dgm:pt modelId="{FDECFC8E-BB9E-4237-BF15-90B4E0008493}" type="pres">
      <dgm:prSet presAssocID="{ACEF1E37-19C2-4359-8BB7-4C463653A844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7030BDA4-B97B-42A4-B649-F24CBBCB2D38}" type="pres">
      <dgm:prSet presAssocID="{ACEF1E37-19C2-4359-8BB7-4C463653A844}" presName="spaceRect" presStyleCnt="0"/>
      <dgm:spPr/>
    </dgm:pt>
    <dgm:pt modelId="{EE332B51-8455-48D0-8835-B07D334ADE42}" type="pres">
      <dgm:prSet presAssocID="{ACEF1E37-19C2-4359-8BB7-4C463653A844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6D02405-DC39-4751-A3E3-E5DC401FEC03}" srcId="{AFD53E41-21A8-4957-8B82-1D4AA093A3E1}" destId="{E205B8CB-A20F-4947-AAF1-806FCDBB2CC1}" srcOrd="2" destOrd="0" parTransId="{D7A93798-4A4F-4EA9-AC7F-602311CF9F82}" sibTransId="{4978372D-A1EB-48E3-90CC-20D09040D4D0}"/>
    <dgm:cxn modelId="{4CCA4715-0372-41A6-8FFA-D7CAB2ADA6B0}" srcId="{AFD53E41-21A8-4957-8B82-1D4AA093A3E1}" destId="{69E98BD8-6C05-44B7-8EF0-372F30952C60}" srcOrd="1" destOrd="0" parTransId="{FE919364-538C-4F18-8785-6D6B410050DA}" sibTransId="{92D5FE13-3732-462D-88A7-C4D70B71D728}"/>
    <dgm:cxn modelId="{2A611D2A-2621-47E5-BBE4-F92FB4D75C8D}" srcId="{AFD53E41-21A8-4957-8B82-1D4AA093A3E1}" destId="{41582806-53A5-4ACC-A564-63C652ED3EE1}" srcOrd="4" destOrd="0" parTransId="{AE7883CC-5015-473A-AE68-6DD4BF9A8C60}" sibTransId="{56AE71A5-F2EB-4C98-8720-20FF35E19474}"/>
    <dgm:cxn modelId="{C696842E-F6E0-4E0F-B40F-6323CC90E164}" type="presOf" srcId="{AFD53E41-21A8-4957-8B82-1D4AA093A3E1}" destId="{3ED47174-0D46-4369-93CF-35ECDF980561}" srcOrd="0" destOrd="0" presId="urn:microsoft.com/office/officeart/2018/2/layout/IconVerticalSolidList"/>
    <dgm:cxn modelId="{2BBDE132-69DD-4B1C-8DCC-9EE1060C810A}" srcId="{AFD53E41-21A8-4957-8B82-1D4AA093A3E1}" destId="{08183B26-6430-4064-B15A-6B8A8FB1FC5C}" srcOrd="0" destOrd="0" parTransId="{A7757D39-D1B1-47F7-B2DF-8802454219F6}" sibTransId="{CD687455-C51C-4DED-B2C6-F04EF362D9BF}"/>
    <dgm:cxn modelId="{4367BE41-80E7-4A1D-84F6-5C676A2FB72F}" type="presOf" srcId="{ACEF1E37-19C2-4359-8BB7-4C463653A844}" destId="{EE332B51-8455-48D0-8835-B07D334ADE42}" srcOrd="0" destOrd="0" presId="urn:microsoft.com/office/officeart/2018/2/layout/IconVerticalSolidList"/>
    <dgm:cxn modelId="{A0AACB63-1CCF-4AAA-A103-7F165CFC7822}" type="presOf" srcId="{69E98BD8-6C05-44B7-8EF0-372F30952C60}" destId="{FAD854F5-3E09-4FF2-8786-65D46B883DD0}" srcOrd="0" destOrd="0" presId="urn:microsoft.com/office/officeart/2018/2/layout/IconVerticalSolidList"/>
    <dgm:cxn modelId="{11E2624B-A9E9-47A5-9FA1-D00D7F8DF7B8}" srcId="{AFD53E41-21A8-4957-8B82-1D4AA093A3E1}" destId="{F28CDD17-A82C-4BBE-A295-9FB3E41D475B}" srcOrd="3" destOrd="0" parTransId="{6D8A6977-792A-4A43-B524-4A4BFAEF8BEE}" sibTransId="{79A6717D-DE64-487E-8406-74944F6970C6}"/>
    <dgm:cxn modelId="{B0A1264C-6FA0-4EB6-BE99-896BB430A854}" type="presOf" srcId="{08183B26-6430-4064-B15A-6B8A8FB1FC5C}" destId="{090F7BDE-B798-4265-A0AE-6DA7CA8C79DF}" srcOrd="0" destOrd="0" presId="urn:microsoft.com/office/officeart/2018/2/layout/IconVerticalSolidList"/>
    <dgm:cxn modelId="{B3245D7D-43B2-4090-AAD9-17D5063BE105}" type="presOf" srcId="{F28CDD17-A82C-4BBE-A295-9FB3E41D475B}" destId="{47211A60-F014-40AC-9792-4AB28030B642}" srcOrd="0" destOrd="0" presId="urn:microsoft.com/office/officeart/2018/2/layout/IconVerticalSolidList"/>
    <dgm:cxn modelId="{D0309B8A-E57B-49A1-BFD3-01F9024797F5}" srcId="{AFD53E41-21A8-4957-8B82-1D4AA093A3E1}" destId="{ACEF1E37-19C2-4359-8BB7-4C463653A844}" srcOrd="5" destOrd="0" parTransId="{0F260140-5AA6-4085-B25A-EE43E71E079E}" sibTransId="{7DB9412E-ED54-4E05-8DFA-9E7BB122EB17}"/>
    <dgm:cxn modelId="{3D1067CC-2B08-41E5-A35B-2343BB78857A}" type="presOf" srcId="{E205B8CB-A20F-4947-AAF1-806FCDBB2CC1}" destId="{D9FA6615-4458-4885-A73F-7DADBD7A56A0}" srcOrd="0" destOrd="0" presId="urn:microsoft.com/office/officeart/2018/2/layout/IconVerticalSolidList"/>
    <dgm:cxn modelId="{33C80AD4-AA89-490F-9FCD-8EC3D0C10CDE}" type="presOf" srcId="{41582806-53A5-4ACC-A564-63C652ED3EE1}" destId="{1B23D7CD-21EF-4D0B-99D8-0C68ABF3ADD0}" srcOrd="0" destOrd="0" presId="urn:microsoft.com/office/officeart/2018/2/layout/IconVerticalSolidList"/>
    <dgm:cxn modelId="{6561EC71-3134-4293-AE22-45F237282BDD}" type="presParOf" srcId="{3ED47174-0D46-4369-93CF-35ECDF980561}" destId="{A369404D-D84E-4532-A0E8-6687EB444B4C}" srcOrd="0" destOrd="0" presId="urn:microsoft.com/office/officeart/2018/2/layout/IconVerticalSolidList"/>
    <dgm:cxn modelId="{E3D9119E-4963-4342-9310-12864FECF375}" type="presParOf" srcId="{A369404D-D84E-4532-A0E8-6687EB444B4C}" destId="{DB9F99FC-0606-4786-8340-58D548A9EA2E}" srcOrd="0" destOrd="0" presId="urn:microsoft.com/office/officeart/2018/2/layout/IconVerticalSolidList"/>
    <dgm:cxn modelId="{6D558A88-EFFC-4B6F-8E0F-BFBCFDCD1319}" type="presParOf" srcId="{A369404D-D84E-4532-A0E8-6687EB444B4C}" destId="{6ED3F494-655C-4A55-AEA4-396E8777043B}" srcOrd="1" destOrd="0" presId="urn:microsoft.com/office/officeart/2018/2/layout/IconVerticalSolidList"/>
    <dgm:cxn modelId="{E80F428D-C2E4-4299-93D1-F17E98B2E79E}" type="presParOf" srcId="{A369404D-D84E-4532-A0E8-6687EB444B4C}" destId="{D36A8153-B9E7-4B9B-BD42-A8615B62410F}" srcOrd="2" destOrd="0" presId="urn:microsoft.com/office/officeart/2018/2/layout/IconVerticalSolidList"/>
    <dgm:cxn modelId="{D28DB756-4A92-4925-B740-45ED387B8A71}" type="presParOf" srcId="{A369404D-D84E-4532-A0E8-6687EB444B4C}" destId="{090F7BDE-B798-4265-A0AE-6DA7CA8C79DF}" srcOrd="3" destOrd="0" presId="urn:microsoft.com/office/officeart/2018/2/layout/IconVerticalSolidList"/>
    <dgm:cxn modelId="{1A738096-EA4F-4417-9D13-AB6C8BFC4F9B}" type="presParOf" srcId="{3ED47174-0D46-4369-93CF-35ECDF980561}" destId="{C8E8FB77-67E2-4CF3-AD87-1A3FC85DEDBF}" srcOrd="1" destOrd="0" presId="urn:microsoft.com/office/officeart/2018/2/layout/IconVerticalSolidList"/>
    <dgm:cxn modelId="{0B496CA7-4BEC-44FB-8833-0685721C364D}" type="presParOf" srcId="{3ED47174-0D46-4369-93CF-35ECDF980561}" destId="{1B0DF84E-E9D5-44B1-ACF8-EBB6E54B6694}" srcOrd="2" destOrd="0" presId="urn:microsoft.com/office/officeart/2018/2/layout/IconVerticalSolidList"/>
    <dgm:cxn modelId="{CB9B237C-225A-4578-BBE5-C3F261743B4C}" type="presParOf" srcId="{1B0DF84E-E9D5-44B1-ACF8-EBB6E54B6694}" destId="{F24EA948-FDF3-4C70-A518-FDB4AB6744E2}" srcOrd="0" destOrd="0" presId="urn:microsoft.com/office/officeart/2018/2/layout/IconVerticalSolidList"/>
    <dgm:cxn modelId="{84DA7837-A348-4118-8785-7BB096053A9C}" type="presParOf" srcId="{1B0DF84E-E9D5-44B1-ACF8-EBB6E54B6694}" destId="{C894F312-8926-402D-9BD9-7CFD110A998A}" srcOrd="1" destOrd="0" presId="urn:microsoft.com/office/officeart/2018/2/layout/IconVerticalSolidList"/>
    <dgm:cxn modelId="{5ED575EA-DC39-4914-9801-0122E5426985}" type="presParOf" srcId="{1B0DF84E-E9D5-44B1-ACF8-EBB6E54B6694}" destId="{A849F8D6-8219-412F-BC31-FAC48AB4261F}" srcOrd="2" destOrd="0" presId="urn:microsoft.com/office/officeart/2018/2/layout/IconVerticalSolidList"/>
    <dgm:cxn modelId="{1CBF2A18-93B9-4EEB-94C7-57EAFB6809E7}" type="presParOf" srcId="{1B0DF84E-E9D5-44B1-ACF8-EBB6E54B6694}" destId="{FAD854F5-3E09-4FF2-8786-65D46B883DD0}" srcOrd="3" destOrd="0" presId="urn:microsoft.com/office/officeart/2018/2/layout/IconVerticalSolidList"/>
    <dgm:cxn modelId="{D93BFFD7-23B6-4DD7-BE65-B6B08920CD30}" type="presParOf" srcId="{3ED47174-0D46-4369-93CF-35ECDF980561}" destId="{4884400A-54E1-4F07-BC06-8E5970994A12}" srcOrd="3" destOrd="0" presId="urn:microsoft.com/office/officeart/2018/2/layout/IconVerticalSolidList"/>
    <dgm:cxn modelId="{E8AD1DCE-78C3-4E42-A031-0E4F82874F8D}" type="presParOf" srcId="{3ED47174-0D46-4369-93CF-35ECDF980561}" destId="{DEAD6A8C-94A9-4035-BF4C-A568D8078934}" srcOrd="4" destOrd="0" presId="urn:microsoft.com/office/officeart/2018/2/layout/IconVerticalSolidList"/>
    <dgm:cxn modelId="{0F7697AF-63E2-496C-9B63-AD054C60589C}" type="presParOf" srcId="{DEAD6A8C-94A9-4035-BF4C-A568D8078934}" destId="{75415761-1202-4AA4-8E05-499A345EA924}" srcOrd="0" destOrd="0" presId="urn:microsoft.com/office/officeart/2018/2/layout/IconVerticalSolidList"/>
    <dgm:cxn modelId="{6FD6688A-99E9-40CD-B7A2-2D37E3377B25}" type="presParOf" srcId="{DEAD6A8C-94A9-4035-BF4C-A568D8078934}" destId="{7B20F0B8-702C-4ABF-9104-EC74A337C6B7}" srcOrd="1" destOrd="0" presId="urn:microsoft.com/office/officeart/2018/2/layout/IconVerticalSolidList"/>
    <dgm:cxn modelId="{365ED42B-20A8-4F95-A63C-DA8E18B791E9}" type="presParOf" srcId="{DEAD6A8C-94A9-4035-BF4C-A568D8078934}" destId="{F7DC3BAD-689A-48E5-A047-533F4ECCF68E}" srcOrd="2" destOrd="0" presId="urn:microsoft.com/office/officeart/2018/2/layout/IconVerticalSolidList"/>
    <dgm:cxn modelId="{F46250EA-A2C6-400C-890E-56BC29C3D9EF}" type="presParOf" srcId="{DEAD6A8C-94A9-4035-BF4C-A568D8078934}" destId="{D9FA6615-4458-4885-A73F-7DADBD7A56A0}" srcOrd="3" destOrd="0" presId="urn:microsoft.com/office/officeart/2018/2/layout/IconVerticalSolidList"/>
    <dgm:cxn modelId="{8721C036-3CFA-4B86-8B16-E0D9607E9427}" type="presParOf" srcId="{3ED47174-0D46-4369-93CF-35ECDF980561}" destId="{DC2A17BB-AAB6-438F-B06A-BB29EADF1251}" srcOrd="5" destOrd="0" presId="urn:microsoft.com/office/officeart/2018/2/layout/IconVerticalSolidList"/>
    <dgm:cxn modelId="{6A0C7B0C-4773-4AB9-BDD3-E56B22672497}" type="presParOf" srcId="{3ED47174-0D46-4369-93CF-35ECDF980561}" destId="{C6AAC8C1-7540-4812-89FE-D27C1358B554}" srcOrd="6" destOrd="0" presId="urn:microsoft.com/office/officeart/2018/2/layout/IconVerticalSolidList"/>
    <dgm:cxn modelId="{C2C36762-ED2E-4C2E-A1B2-49791D673DFC}" type="presParOf" srcId="{C6AAC8C1-7540-4812-89FE-D27C1358B554}" destId="{1170ED8D-2B61-4CE2-973E-4566F450452C}" srcOrd="0" destOrd="0" presId="urn:microsoft.com/office/officeart/2018/2/layout/IconVerticalSolidList"/>
    <dgm:cxn modelId="{15FB8EFD-DFA4-4817-BFC8-D99CB33919D3}" type="presParOf" srcId="{C6AAC8C1-7540-4812-89FE-D27C1358B554}" destId="{7A1E0167-5C89-43B2-A396-FFC4696DD352}" srcOrd="1" destOrd="0" presId="urn:microsoft.com/office/officeart/2018/2/layout/IconVerticalSolidList"/>
    <dgm:cxn modelId="{C78767B6-B764-421B-8B2C-ECDAF0AB853E}" type="presParOf" srcId="{C6AAC8C1-7540-4812-89FE-D27C1358B554}" destId="{F086E3B0-FF48-4A60-8DC5-16ABCC10ECA3}" srcOrd="2" destOrd="0" presId="urn:microsoft.com/office/officeart/2018/2/layout/IconVerticalSolidList"/>
    <dgm:cxn modelId="{C047B95C-2A7E-4DEE-85AC-25F649CB1C17}" type="presParOf" srcId="{C6AAC8C1-7540-4812-89FE-D27C1358B554}" destId="{47211A60-F014-40AC-9792-4AB28030B642}" srcOrd="3" destOrd="0" presId="urn:microsoft.com/office/officeart/2018/2/layout/IconVerticalSolidList"/>
    <dgm:cxn modelId="{9FA3D0BF-687A-4D6F-B2C0-5C9E13EBAB8A}" type="presParOf" srcId="{3ED47174-0D46-4369-93CF-35ECDF980561}" destId="{429971F4-3DE3-431B-A7D5-9FC337C0AD72}" srcOrd="7" destOrd="0" presId="urn:microsoft.com/office/officeart/2018/2/layout/IconVerticalSolidList"/>
    <dgm:cxn modelId="{A8F51F67-D644-4F88-9DE9-75F1372A6696}" type="presParOf" srcId="{3ED47174-0D46-4369-93CF-35ECDF980561}" destId="{7B544797-8660-406C-9765-A022EC0A1371}" srcOrd="8" destOrd="0" presId="urn:microsoft.com/office/officeart/2018/2/layout/IconVerticalSolidList"/>
    <dgm:cxn modelId="{B3E15C5E-CB97-44CF-A1B6-0A01602D3E48}" type="presParOf" srcId="{7B544797-8660-406C-9765-A022EC0A1371}" destId="{ACD54387-9AF2-40D0-98D8-F2E6F0A4DE13}" srcOrd="0" destOrd="0" presId="urn:microsoft.com/office/officeart/2018/2/layout/IconVerticalSolidList"/>
    <dgm:cxn modelId="{AA5303E3-660E-42E1-A05F-DECD733E87B6}" type="presParOf" srcId="{7B544797-8660-406C-9765-A022EC0A1371}" destId="{EAE24AC1-BA5F-4B71-A558-CEF39487EE43}" srcOrd="1" destOrd="0" presId="urn:microsoft.com/office/officeart/2018/2/layout/IconVerticalSolidList"/>
    <dgm:cxn modelId="{47D7CC6D-B189-4971-A382-81087151A8D1}" type="presParOf" srcId="{7B544797-8660-406C-9765-A022EC0A1371}" destId="{2F4F9198-500F-4EE9-A0A3-ED7439B3F2E9}" srcOrd="2" destOrd="0" presId="urn:microsoft.com/office/officeart/2018/2/layout/IconVerticalSolidList"/>
    <dgm:cxn modelId="{AE4302CA-740C-4475-ADAF-EA3B1FB6725D}" type="presParOf" srcId="{7B544797-8660-406C-9765-A022EC0A1371}" destId="{1B23D7CD-21EF-4D0B-99D8-0C68ABF3ADD0}" srcOrd="3" destOrd="0" presId="urn:microsoft.com/office/officeart/2018/2/layout/IconVerticalSolidList"/>
    <dgm:cxn modelId="{189B3ABC-F5FA-4B5A-9DCD-A0DB4FB26390}" type="presParOf" srcId="{3ED47174-0D46-4369-93CF-35ECDF980561}" destId="{50E4CC9C-BB25-4C24-A08F-EBAEA1196C04}" srcOrd="9" destOrd="0" presId="urn:microsoft.com/office/officeart/2018/2/layout/IconVerticalSolidList"/>
    <dgm:cxn modelId="{24289F6D-1C9A-42B5-A130-C6E5F5B954C1}" type="presParOf" srcId="{3ED47174-0D46-4369-93CF-35ECDF980561}" destId="{389E7F9F-E43F-4AD4-83AB-707F14E61DF7}" srcOrd="10" destOrd="0" presId="urn:microsoft.com/office/officeart/2018/2/layout/IconVerticalSolidList"/>
    <dgm:cxn modelId="{86FDB800-8F98-4957-AED5-BCCA21E60B02}" type="presParOf" srcId="{389E7F9F-E43F-4AD4-83AB-707F14E61DF7}" destId="{C6E49F75-79DA-41F1-9A79-FAF9EE61F307}" srcOrd="0" destOrd="0" presId="urn:microsoft.com/office/officeart/2018/2/layout/IconVerticalSolidList"/>
    <dgm:cxn modelId="{00A904AB-477E-4CCF-BB4C-C1B930D5F232}" type="presParOf" srcId="{389E7F9F-E43F-4AD4-83AB-707F14E61DF7}" destId="{FDECFC8E-BB9E-4237-BF15-90B4E0008493}" srcOrd="1" destOrd="0" presId="urn:microsoft.com/office/officeart/2018/2/layout/IconVerticalSolidList"/>
    <dgm:cxn modelId="{E422AEFB-2373-4B5D-BD0F-446A6D3EE945}" type="presParOf" srcId="{389E7F9F-E43F-4AD4-83AB-707F14E61DF7}" destId="{7030BDA4-B97B-42A4-B649-F24CBBCB2D38}" srcOrd="2" destOrd="0" presId="urn:microsoft.com/office/officeart/2018/2/layout/IconVerticalSolidList"/>
    <dgm:cxn modelId="{4B791D94-DDB6-4EB6-81B0-5C965EB035B6}" type="presParOf" srcId="{389E7F9F-E43F-4AD4-83AB-707F14E61DF7}" destId="{EE332B51-8455-48D0-8835-B07D334ADE42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A598637A-43FF-4000-8F91-285650F6749F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94005232-FA2D-4AA2-94A8-EAE5ADC55908}">
      <dgm:prSet/>
      <dgm:spPr/>
      <dgm:t>
        <a:bodyPr/>
        <a:lstStyle/>
        <a:p>
          <a:pPr>
            <a:lnSpc>
              <a:spcPct val="100000"/>
            </a:lnSpc>
          </a:pPr>
          <a:r>
            <a:rPr lang="en-GB" b="1"/>
            <a:t>Operational Barriers</a:t>
          </a:r>
          <a:endParaRPr lang="en-US"/>
        </a:p>
      </dgm:t>
    </dgm:pt>
    <dgm:pt modelId="{459ED679-7D19-4BFD-996B-6C0A8B20CD61}" type="parTrans" cxnId="{A9F2A02A-275A-4AD2-BCEA-71B7EED6DB3C}">
      <dgm:prSet/>
      <dgm:spPr/>
      <dgm:t>
        <a:bodyPr/>
        <a:lstStyle/>
        <a:p>
          <a:endParaRPr lang="en-US"/>
        </a:p>
      </dgm:t>
    </dgm:pt>
    <dgm:pt modelId="{4E046E2E-DE3C-43B8-A154-A005E603FB24}" type="sibTrans" cxnId="{A9F2A02A-275A-4AD2-BCEA-71B7EED6DB3C}">
      <dgm:prSet/>
      <dgm:spPr/>
      <dgm:t>
        <a:bodyPr/>
        <a:lstStyle/>
        <a:p>
          <a:endParaRPr lang="en-US"/>
        </a:p>
      </dgm:t>
    </dgm:pt>
    <dgm:pt modelId="{666B87C8-922B-49C4-B8F5-30173DBD475D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Infrastructure costs</a:t>
          </a:r>
          <a:r>
            <a:rPr lang="en-GB">
              <a:latin typeface="Aptos Display" panose="020F0302020204030204"/>
            </a:rPr>
            <a:t> </a:t>
          </a:r>
          <a:r>
            <a:rPr lang="en-GB"/>
            <a:t>(Schwarze et al., 2018; NHS England, 2019)</a:t>
          </a:r>
          <a:endParaRPr lang="en-US"/>
        </a:p>
      </dgm:t>
    </dgm:pt>
    <dgm:pt modelId="{D37F5166-BC15-40E6-BF7E-A99394EB4E7F}" type="parTrans" cxnId="{7B7AE91B-F5B5-4C33-9CF4-1515404B9C3D}">
      <dgm:prSet/>
      <dgm:spPr/>
      <dgm:t>
        <a:bodyPr/>
        <a:lstStyle/>
        <a:p>
          <a:endParaRPr lang="en-US"/>
        </a:p>
      </dgm:t>
    </dgm:pt>
    <dgm:pt modelId="{CC0C6C11-B3D2-4984-A58A-29BBFFDFECBF}" type="sibTrans" cxnId="{7B7AE91B-F5B5-4C33-9CF4-1515404B9C3D}">
      <dgm:prSet/>
      <dgm:spPr/>
      <dgm:t>
        <a:bodyPr/>
        <a:lstStyle/>
        <a:p>
          <a:endParaRPr lang="en-US"/>
        </a:p>
      </dgm:t>
    </dgm:pt>
    <dgm:pt modelId="{A106B5E5-5EFA-4A2A-863D-B06B998EFC32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Interoperability with EPR systems.(Wachter, 2016; NHS England, 2021).</a:t>
          </a:r>
          <a:endParaRPr lang="en-US"/>
        </a:p>
      </dgm:t>
    </dgm:pt>
    <dgm:pt modelId="{1B0FA6E5-E892-4F13-8562-A66DE5BBC27A}" type="parTrans" cxnId="{01D0B09E-CAA2-4AF4-9488-EE142D31BEAC}">
      <dgm:prSet/>
      <dgm:spPr/>
      <dgm:t>
        <a:bodyPr/>
        <a:lstStyle/>
        <a:p>
          <a:endParaRPr lang="en-US"/>
        </a:p>
      </dgm:t>
    </dgm:pt>
    <dgm:pt modelId="{E04F102C-20BD-4ACA-9D08-0CFC65A715E8}" type="sibTrans" cxnId="{01D0B09E-CAA2-4AF4-9488-EE142D31BEAC}">
      <dgm:prSet/>
      <dgm:spPr/>
      <dgm:t>
        <a:bodyPr/>
        <a:lstStyle/>
        <a:p>
          <a:endParaRPr lang="en-US"/>
        </a:p>
      </dgm:t>
    </dgm:pt>
    <dgm:pt modelId="{8CB82365-5570-491F-AF90-7773508B766E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Data storage demands.(Schwarze et al., 2018; Stark et al., 2019).</a:t>
          </a:r>
          <a:endParaRPr lang="en-US"/>
        </a:p>
      </dgm:t>
    </dgm:pt>
    <dgm:pt modelId="{19E02F2E-AA0D-4127-ADD2-A5BA3CF1E622}" type="parTrans" cxnId="{0B8D31F8-02AA-4796-B5F1-AD21F8731357}">
      <dgm:prSet/>
      <dgm:spPr/>
      <dgm:t>
        <a:bodyPr/>
        <a:lstStyle/>
        <a:p>
          <a:endParaRPr lang="en-US"/>
        </a:p>
      </dgm:t>
    </dgm:pt>
    <dgm:pt modelId="{F4005E72-16A5-41AA-9805-89D51C58D4CE}" type="sibTrans" cxnId="{0B8D31F8-02AA-4796-B5F1-AD21F8731357}">
      <dgm:prSet/>
      <dgm:spPr/>
      <dgm:t>
        <a:bodyPr/>
        <a:lstStyle/>
        <a:p>
          <a:endParaRPr lang="en-US"/>
        </a:p>
      </dgm:t>
    </dgm:pt>
    <dgm:pt modelId="{7DFB4A2B-9C93-4B9D-84C6-3825C8DC0A3F}">
      <dgm:prSet/>
      <dgm:spPr/>
      <dgm:t>
        <a:bodyPr/>
        <a:lstStyle/>
        <a:p>
          <a:pPr rtl="0">
            <a:lnSpc>
              <a:spcPct val="100000"/>
            </a:lnSpc>
          </a:pPr>
          <a:r>
            <a:rPr lang="en-GB"/>
            <a:t>Variation in digital maturity.(NHS England, 2021; Wachter, 2016).</a:t>
          </a:r>
          <a:endParaRPr lang="en-US"/>
        </a:p>
      </dgm:t>
    </dgm:pt>
    <dgm:pt modelId="{1BB95230-C90A-466A-9723-ECDA6E1FBC19}" type="parTrans" cxnId="{B7D9265C-2939-4BA5-996F-BC571214884E}">
      <dgm:prSet/>
      <dgm:spPr/>
      <dgm:t>
        <a:bodyPr/>
        <a:lstStyle/>
        <a:p>
          <a:endParaRPr lang="en-US"/>
        </a:p>
      </dgm:t>
    </dgm:pt>
    <dgm:pt modelId="{B06B2D2B-6CFE-4FED-9946-649DBF2FF735}" type="sibTrans" cxnId="{B7D9265C-2939-4BA5-996F-BC571214884E}">
      <dgm:prSet/>
      <dgm:spPr/>
      <dgm:t>
        <a:bodyPr/>
        <a:lstStyle/>
        <a:p>
          <a:endParaRPr lang="en-US"/>
        </a:p>
      </dgm:t>
    </dgm:pt>
    <dgm:pt modelId="{67AEB273-77C9-4190-8D6B-7C6A4000A882}">
      <dgm:prSet/>
      <dgm:spPr/>
      <dgm:t>
        <a:bodyPr/>
        <a:lstStyle/>
        <a:p>
          <a:pPr>
            <a:lnSpc>
              <a:spcPct val="100000"/>
            </a:lnSpc>
          </a:pPr>
          <a:r>
            <a:rPr lang="en-GB"/>
            <a:t>Schwarze et al. (2018) note that while genomic sequencing has high upfront costs, long-term economic modelling suggests cost savings through reduced diagnostic investigations.</a:t>
          </a:r>
          <a:endParaRPr lang="en-US"/>
        </a:p>
      </dgm:t>
    </dgm:pt>
    <dgm:pt modelId="{9ED6EE8C-DE7E-4114-9F94-ABA97D3D862F}" type="parTrans" cxnId="{7548097F-81E5-485A-BD49-BA46B3D0A203}">
      <dgm:prSet/>
      <dgm:spPr/>
      <dgm:t>
        <a:bodyPr/>
        <a:lstStyle/>
        <a:p>
          <a:endParaRPr lang="en-US"/>
        </a:p>
      </dgm:t>
    </dgm:pt>
    <dgm:pt modelId="{6A95A5F1-FBD5-42B8-BE56-E88599BE69F6}" type="sibTrans" cxnId="{7548097F-81E5-485A-BD49-BA46B3D0A203}">
      <dgm:prSet/>
      <dgm:spPr/>
      <dgm:t>
        <a:bodyPr/>
        <a:lstStyle/>
        <a:p>
          <a:endParaRPr lang="en-US"/>
        </a:p>
      </dgm:t>
    </dgm:pt>
    <dgm:pt modelId="{7E56C7AE-02DF-40B3-82E7-C0F743C98C3D}" type="pres">
      <dgm:prSet presAssocID="{A598637A-43FF-4000-8F91-285650F6749F}" presName="root" presStyleCnt="0">
        <dgm:presLayoutVars>
          <dgm:dir/>
          <dgm:resizeHandles val="exact"/>
        </dgm:presLayoutVars>
      </dgm:prSet>
      <dgm:spPr/>
    </dgm:pt>
    <dgm:pt modelId="{61B7192A-FA9F-445B-8461-A5AB1AC7F782}" type="pres">
      <dgm:prSet presAssocID="{94005232-FA2D-4AA2-94A8-EAE5ADC55908}" presName="compNode" presStyleCnt="0"/>
      <dgm:spPr/>
    </dgm:pt>
    <dgm:pt modelId="{47B01836-E55F-4797-840A-4BA07BDF5E6C}" type="pres">
      <dgm:prSet presAssocID="{94005232-FA2D-4AA2-94A8-EAE5ADC55908}" presName="bgRect" presStyleLbl="bgShp" presStyleIdx="0" presStyleCnt="6"/>
      <dgm:spPr/>
    </dgm:pt>
    <dgm:pt modelId="{33102062-D05B-4758-9FB1-400A22865207}" type="pres">
      <dgm:prSet presAssocID="{94005232-FA2D-4AA2-94A8-EAE5ADC55908}" presName="iconRect" presStyleLbl="node1" presStyleIdx="0" presStyleCnt="6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Tick"/>
        </a:ext>
      </dgm:extLst>
    </dgm:pt>
    <dgm:pt modelId="{B6BEE42B-E853-435B-A9C0-6BA7397F6134}" type="pres">
      <dgm:prSet presAssocID="{94005232-FA2D-4AA2-94A8-EAE5ADC55908}" presName="spaceRect" presStyleCnt="0"/>
      <dgm:spPr/>
    </dgm:pt>
    <dgm:pt modelId="{16435FDB-8CE4-42CE-9A40-5AE91122890E}" type="pres">
      <dgm:prSet presAssocID="{94005232-FA2D-4AA2-94A8-EAE5ADC55908}" presName="parTx" presStyleLbl="revTx" presStyleIdx="0" presStyleCnt="6">
        <dgm:presLayoutVars>
          <dgm:chMax val="0"/>
          <dgm:chPref val="0"/>
        </dgm:presLayoutVars>
      </dgm:prSet>
      <dgm:spPr/>
    </dgm:pt>
    <dgm:pt modelId="{A63B3920-B791-4E94-8F85-4531E51C719C}" type="pres">
      <dgm:prSet presAssocID="{4E046E2E-DE3C-43B8-A154-A005E603FB24}" presName="sibTrans" presStyleCnt="0"/>
      <dgm:spPr/>
    </dgm:pt>
    <dgm:pt modelId="{4FDEEB0F-2412-41D6-B7F3-025918D0A636}" type="pres">
      <dgm:prSet presAssocID="{666B87C8-922B-49C4-B8F5-30173DBD475D}" presName="compNode" presStyleCnt="0"/>
      <dgm:spPr/>
    </dgm:pt>
    <dgm:pt modelId="{11157F92-C9AA-4277-B207-2292312A58B1}" type="pres">
      <dgm:prSet presAssocID="{666B87C8-922B-49C4-B8F5-30173DBD475D}" presName="bgRect" presStyleLbl="bgShp" presStyleIdx="1" presStyleCnt="6"/>
      <dgm:spPr/>
    </dgm:pt>
    <dgm:pt modelId="{9A97C08B-E48A-46E4-89A3-1CB4461517CA}" type="pres">
      <dgm:prSet presAssocID="{666B87C8-922B-49C4-B8F5-30173DBD475D}" presName="iconRect" presStyleLbl="node1" presStyleIdx="1" presStyleCnt="6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1DB0E17B-206D-453A-9CFB-01A8539E42D4}" type="pres">
      <dgm:prSet presAssocID="{666B87C8-922B-49C4-B8F5-30173DBD475D}" presName="spaceRect" presStyleCnt="0"/>
      <dgm:spPr/>
    </dgm:pt>
    <dgm:pt modelId="{493F002B-4B03-47EA-A794-AD2553E9CCFD}" type="pres">
      <dgm:prSet presAssocID="{666B87C8-922B-49C4-B8F5-30173DBD475D}" presName="parTx" presStyleLbl="revTx" presStyleIdx="1" presStyleCnt="6">
        <dgm:presLayoutVars>
          <dgm:chMax val="0"/>
          <dgm:chPref val="0"/>
        </dgm:presLayoutVars>
      </dgm:prSet>
      <dgm:spPr/>
    </dgm:pt>
    <dgm:pt modelId="{36409029-EB47-4BCE-B22F-B2C6013B9F4F}" type="pres">
      <dgm:prSet presAssocID="{CC0C6C11-B3D2-4984-A58A-29BBFFDFECBF}" presName="sibTrans" presStyleCnt="0"/>
      <dgm:spPr/>
    </dgm:pt>
    <dgm:pt modelId="{6882A641-1313-4DCA-B53D-DD1935A8E41B}" type="pres">
      <dgm:prSet presAssocID="{A106B5E5-5EFA-4A2A-863D-B06B998EFC32}" presName="compNode" presStyleCnt="0"/>
      <dgm:spPr/>
    </dgm:pt>
    <dgm:pt modelId="{734EEC48-C5B8-4F76-9573-880F89A57F40}" type="pres">
      <dgm:prSet presAssocID="{A106B5E5-5EFA-4A2A-863D-B06B998EFC32}" presName="bgRect" presStyleLbl="bgShp" presStyleIdx="2" presStyleCnt="6"/>
      <dgm:spPr/>
    </dgm:pt>
    <dgm:pt modelId="{FC967305-77F7-4DBF-BD13-F5502CDE975B}" type="pres">
      <dgm:prSet presAssocID="{A106B5E5-5EFA-4A2A-863D-B06B998EFC32}" presName="iconRect" presStyleLbl="node1" presStyleIdx="2" presStyleCnt="6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mputer"/>
        </a:ext>
      </dgm:extLst>
    </dgm:pt>
    <dgm:pt modelId="{9F3ACFFE-51D0-44C0-9855-19D81C9E05B1}" type="pres">
      <dgm:prSet presAssocID="{A106B5E5-5EFA-4A2A-863D-B06B998EFC32}" presName="spaceRect" presStyleCnt="0"/>
      <dgm:spPr/>
    </dgm:pt>
    <dgm:pt modelId="{D987F192-6687-4E0A-A1FE-6A81D556845F}" type="pres">
      <dgm:prSet presAssocID="{A106B5E5-5EFA-4A2A-863D-B06B998EFC32}" presName="parTx" presStyleLbl="revTx" presStyleIdx="2" presStyleCnt="6">
        <dgm:presLayoutVars>
          <dgm:chMax val="0"/>
          <dgm:chPref val="0"/>
        </dgm:presLayoutVars>
      </dgm:prSet>
      <dgm:spPr/>
    </dgm:pt>
    <dgm:pt modelId="{4708042D-E7E0-495F-A136-FB4ECDB7AC91}" type="pres">
      <dgm:prSet presAssocID="{E04F102C-20BD-4ACA-9D08-0CFC65A715E8}" presName="sibTrans" presStyleCnt="0"/>
      <dgm:spPr/>
    </dgm:pt>
    <dgm:pt modelId="{68848D9A-0A70-41E9-A482-0859B0693B07}" type="pres">
      <dgm:prSet presAssocID="{8CB82365-5570-491F-AF90-7773508B766E}" presName="compNode" presStyleCnt="0"/>
      <dgm:spPr/>
    </dgm:pt>
    <dgm:pt modelId="{37A0C68D-345C-4441-8039-B36BBFC4F11A}" type="pres">
      <dgm:prSet presAssocID="{8CB82365-5570-491F-AF90-7773508B766E}" presName="bgRect" presStyleLbl="bgShp" presStyleIdx="3" presStyleCnt="6"/>
      <dgm:spPr/>
    </dgm:pt>
    <dgm:pt modelId="{C6F0D24A-3E00-49BF-B601-82C67940BC9E}" type="pres">
      <dgm:prSet presAssocID="{8CB82365-5570-491F-AF90-7773508B766E}" presName="iconRect" presStyleLbl="node1" presStyleIdx="3" presStyleCnt="6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atabase"/>
        </a:ext>
      </dgm:extLst>
    </dgm:pt>
    <dgm:pt modelId="{C020F363-4EA0-4AA9-A1E6-CCAE84F5FE4D}" type="pres">
      <dgm:prSet presAssocID="{8CB82365-5570-491F-AF90-7773508B766E}" presName="spaceRect" presStyleCnt="0"/>
      <dgm:spPr/>
    </dgm:pt>
    <dgm:pt modelId="{68A601B7-033E-4825-A750-4002DA012503}" type="pres">
      <dgm:prSet presAssocID="{8CB82365-5570-491F-AF90-7773508B766E}" presName="parTx" presStyleLbl="revTx" presStyleIdx="3" presStyleCnt="6">
        <dgm:presLayoutVars>
          <dgm:chMax val="0"/>
          <dgm:chPref val="0"/>
        </dgm:presLayoutVars>
      </dgm:prSet>
      <dgm:spPr/>
    </dgm:pt>
    <dgm:pt modelId="{8AD935AC-CB10-493C-AC7F-9CE4B2752254}" type="pres">
      <dgm:prSet presAssocID="{F4005E72-16A5-41AA-9805-89D51C58D4CE}" presName="sibTrans" presStyleCnt="0"/>
      <dgm:spPr/>
    </dgm:pt>
    <dgm:pt modelId="{8C18BBF1-04B5-4036-9CDD-6C51B3094FD5}" type="pres">
      <dgm:prSet presAssocID="{7DFB4A2B-9C93-4B9D-84C6-3825C8DC0A3F}" presName="compNode" presStyleCnt="0"/>
      <dgm:spPr/>
    </dgm:pt>
    <dgm:pt modelId="{1BA1E6EE-F943-4DE5-A5B0-CA70034985F4}" type="pres">
      <dgm:prSet presAssocID="{7DFB4A2B-9C93-4B9D-84C6-3825C8DC0A3F}" presName="bgRect" presStyleLbl="bgShp" presStyleIdx="4" presStyleCnt="6"/>
      <dgm:spPr/>
    </dgm:pt>
    <dgm:pt modelId="{7D7EC9EE-F84F-4B69-AB5F-555EC1FE6327}" type="pres">
      <dgm:prSet presAssocID="{7DFB4A2B-9C93-4B9D-84C6-3825C8DC0A3F}" presName="iconRect" presStyleLbl="node1" presStyleIdx="4" presStyleCnt="6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A5C7425D-F9E0-4F6F-AF8D-FF744BEF268A}" type="pres">
      <dgm:prSet presAssocID="{7DFB4A2B-9C93-4B9D-84C6-3825C8DC0A3F}" presName="spaceRect" presStyleCnt="0"/>
      <dgm:spPr/>
    </dgm:pt>
    <dgm:pt modelId="{AD1B4A1D-3040-4D29-A0CE-5BAC080022BD}" type="pres">
      <dgm:prSet presAssocID="{7DFB4A2B-9C93-4B9D-84C6-3825C8DC0A3F}" presName="parTx" presStyleLbl="revTx" presStyleIdx="4" presStyleCnt="6">
        <dgm:presLayoutVars>
          <dgm:chMax val="0"/>
          <dgm:chPref val="0"/>
        </dgm:presLayoutVars>
      </dgm:prSet>
      <dgm:spPr/>
    </dgm:pt>
    <dgm:pt modelId="{F7657B3F-A89A-43CA-AD38-C2C7CEB7F41D}" type="pres">
      <dgm:prSet presAssocID="{B06B2D2B-6CFE-4FED-9946-649DBF2FF735}" presName="sibTrans" presStyleCnt="0"/>
      <dgm:spPr/>
    </dgm:pt>
    <dgm:pt modelId="{8242772F-D29A-419C-ABCE-14C70C08E1AD}" type="pres">
      <dgm:prSet presAssocID="{67AEB273-77C9-4190-8D6B-7C6A4000A882}" presName="compNode" presStyleCnt="0"/>
      <dgm:spPr/>
    </dgm:pt>
    <dgm:pt modelId="{BE5A6A4F-23DA-4E36-A69D-2929E210FBC2}" type="pres">
      <dgm:prSet presAssocID="{67AEB273-77C9-4190-8D6B-7C6A4000A882}" presName="bgRect" presStyleLbl="bgShp" presStyleIdx="5" presStyleCnt="6"/>
      <dgm:spPr/>
    </dgm:pt>
    <dgm:pt modelId="{CFB5606C-1A8C-40A7-BBA2-1F1017754D5F}" type="pres">
      <dgm:prSet presAssocID="{67AEB273-77C9-4190-8D6B-7C6A4000A882}" presName="iconRect" presStyleLbl="node1" presStyleIdx="5" presStyleCnt="6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NA"/>
        </a:ext>
      </dgm:extLst>
    </dgm:pt>
    <dgm:pt modelId="{012F3409-A8C1-4B6C-851C-BFC5C1E97A9B}" type="pres">
      <dgm:prSet presAssocID="{67AEB273-77C9-4190-8D6B-7C6A4000A882}" presName="spaceRect" presStyleCnt="0"/>
      <dgm:spPr/>
    </dgm:pt>
    <dgm:pt modelId="{29DE71BF-E748-44DC-BF6C-83F90F724858}" type="pres">
      <dgm:prSet presAssocID="{67AEB273-77C9-4190-8D6B-7C6A4000A882}" presName="parTx" presStyleLbl="revTx" presStyleIdx="5" presStyleCnt="6">
        <dgm:presLayoutVars>
          <dgm:chMax val="0"/>
          <dgm:chPref val="0"/>
        </dgm:presLayoutVars>
      </dgm:prSet>
      <dgm:spPr/>
    </dgm:pt>
  </dgm:ptLst>
  <dgm:cxnLst>
    <dgm:cxn modelId="{13761B02-3261-4194-94F1-542DA9658FB7}" type="presOf" srcId="{A598637A-43FF-4000-8F91-285650F6749F}" destId="{7E56C7AE-02DF-40B3-82E7-C0F743C98C3D}" srcOrd="0" destOrd="0" presId="urn:microsoft.com/office/officeart/2018/2/layout/IconVerticalSolidList"/>
    <dgm:cxn modelId="{7B7AE91B-F5B5-4C33-9CF4-1515404B9C3D}" srcId="{A598637A-43FF-4000-8F91-285650F6749F}" destId="{666B87C8-922B-49C4-B8F5-30173DBD475D}" srcOrd="1" destOrd="0" parTransId="{D37F5166-BC15-40E6-BF7E-A99394EB4E7F}" sibTransId="{CC0C6C11-B3D2-4984-A58A-29BBFFDFECBF}"/>
    <dgm:cxn modelId="{A9F2A02A-275A-4AD2-BCEA-71B7EED6DB3C}" srcId="{A598637A-43FF-4000-8F91-285650F6749F}" destId="{94005232-FA2D-4AA2-94A8-EAE5ADC55908}" srcOrd="0" destOrd="0" parTransId="{459ED679-7D19-4BFD-996B-6C0A8B20CD61}" sibTransId="{4E046E2E-DE3C-43B8-A154-A005E603FB24}"/>
    <dgm:cxn modelId="{B7D9265C-2939-4BA5-996F-BC571214884E}" srcId="{A598637A-43FF-4000-8F91-285650F6749F}" destId="{7DFB4A2B-9C93-4B9D-84C6-3825C8DC0A3F}" srcOrd="4" destOrd="0" parTransId="{1BB95230-C90A-466A-9723-ECDA6E1FBC19}" sibTransId="{B06B2D2B-6CFE-4FED-9946-649DBF2FF735}"/>
    <dgm:cxn modelId="{0927C94C-2C9F-411C-B18D-AE59FA7AE3C5}" type="presOf" srcId="{94005232-FA2D-4AA2-94A8-EAE5ADC55908}" destId="{16435FDB-8CE4-42CE-9A40-5AE91122890E}" srcOrd="0" destOrd="0" presId="urn:microsoft.com/office/officeart/2018/2/layout/IconVerticalSolidList"/>
    <dgm:cxn modelId="{5037F74F-8047-4C3D-B584-60EF66C46E69}" type="presOf" srcId="{67AEB273-77C9-4190-8D6B-7C6A4000A882}" destId="{29DE71BF-E748-44DC-BF6C-83F90F724858}" srcOrd="0" destOrd="0" presId="urn:microsoft.com/office/officeart/2018/2/layout/IconVerticalSolidList"/>
    <dgm:cxn modelId="{84331572-76CC-4477-9496-13FDA170295F}" type="presOf" srcId="{8CB82365-5570-491F-AF90-7773508B766E}" destId="{68A601B7-033E-4825-A750-4002DA012503}" srcOrd="0" destOrd="0" presId="urn:microsoft.com/office/officeart/2018/2/layout/IconVerticalSolidList"/>
    <dgm:cxn modelId="{7548097F-81E5-485A-BD49-BA46B3D0A203}" srcId="{A598637A-43FF-4000-8F91-285650F6749F}" destId="{67AEB273-77C9-4190-8D6B-7C6A4000A882}" srcOrd="5" destOrd="0" parTransId="{9ED6EE8C-DE7E-4114-9F94-ABA97D3D862F}" sibTransId="{6A95A5F1-FBD5-42B8-BE56-E88599BE69F6}"/>
    <dgm:cxn modelId="{01D0B09E-CAA2-4AF4-9488-EE142D31BEAC}" srcId="{A598637A-43FF-4000-8F91-285650F6749F}" destId="{A106B5E5-5EFA-4A2A-863D-B06B998EFC32}" srcOrd="2" destOrd="0" parTransId="{1B0FA6E5-E892-4F13-8562-A66DE5BBC27A}" sibTransId="{E04F102C-20BD-4ACA-9D08-0CFC65A715E8}"/>
    <dgm:cxn modelId="{D9DE24A3-2287-4625-AE34-7CF94D0DFD2B}" type="presOf" srcId="{666B87C8-922B-49C4-B8F5-30173DBD475D}" destId="{493F002B-4B03-47EA-A794-AD2553E9CCFD}" srcOrd="0" destOrd="0" presId="urn:microsoft.com/office/officeart/2018/2/layout/IconVerticalSolidList"/>
    <dgm:cxn modelId="{BB4639B2-A851-432E-B7D3-B293ABD2123F}" type="presOf" srcId="{A106B5E5-5EFA-4A2A-863D-B06B998EFC32}" destId="{D987F192-6687-4E0A-A1FE-6A81D556845F}" srcOrd="0" destOrd="0" presId="urn:microsoft.com/office/officeart/2018/2/layout/IconVerticalSolidList"/>
    <dgm:cxn modelId="{31DD97D0-DFF3-4177-BCEF-8CDE58D2746A}" type="presOf" srcId="{7DFB4A2B-9C93-4B9D-84C6-3825C8DC0A3F}" destId="{AD1B4A1D-3040-4D29-A0CE-5BAC080022BD}" srcOrd="0" destOrd="0" presId="urn:microsoft.com/office/officeart/2018/2/layout/IconVerticalSolidList"/>
    <dgm:cxn modelId="{0B8D31F8-02AA-4796-B5F1-AD21F8731357}" srcId="{A598637A-43FF-4000-8F91-285650F6749F}" destId="{8CB82365-5570-491F-AF90-7773508B766E}" srcOrd="3" destOrd="0" parTransId="{19E02F2E-AA0D-4127-ADD2-A5BA3CF1E622}" sibTransId="{F4005E72-16A5-41AA-9805-89D51C58D4CE}"/>
    <dgm:cxn modelId="{EAE7188C-D93E-4D3E-B451-BB22FBE0816C}" type="presParOf" srcId="{7E56C7AE-02DF-40B3-82E7-C0F743C98C3D}" destId="{61B7192A-FA9F-445B-8461-A5AB1AC7F782}" srcOrd="0" destOrd="0" presId="urn:microsoft.com/office/officeart/2018/2/layout/IconVerticalSolidList"/>
    <dgm:cxn modelId="{2C3FB007-95E1-4D37-A820-3F0790007E0B}" type="presParOf" srcId="{61B7192A-FA9F-445B-8461-A5AB1AC7F782}" destId="{47B01836-E55F-4797-840A-4BA07BDF5E6C}" srcOrd="0" destOrd="0" presId="urn:microsoft.com/office/officeart/2018/2/layout/IconVerticalSolidList"/>
    <dgm:cxn modelId="{25F9D946-CB51-4A60-9461-842729895656}" type="presParOf" srcId="{61B7192A-FA9F-445B-8461-A5AB1AC7F782}" destId="{33102062-D05B-4758-9FB1-400A22865207}" srcOrd="1" destOrd="0" presId="urn:microsoft.com/office/officeart/2018/2/layout/IconVerticalSolidList"/>
    <dgm:cxn modelId="{B50A52FA-54F8-4B2A-A2DB-C0F94ACA3725}" type="presParOf" srcId="{61B7192A-FA9F-445B-8461-A5AB1AC7F782}" destId="{B6BEE42B-E853-435B-A9C0-6BA7397F6134}" srcOrd="2" destOrd="0" presId="urn:microsoft.com/office/officeart/2018/2/layout/IconVerticalSolidList"/>
    <dgm:cxn modelId="{9CF346D4-14AC-4AFA-A188-173A9FD6EA8B}" type="presParOf" srcId="{61B7192A-FA9F-445B-8461-A5AB1AC7F782}" destId="{16435FDB-8CE4-42CE-9A40-5AE91122890E}" srcOrd="3" destOrd="0" presId="urn:microsoft.com/office/officeart/2018/2/layout/IconVerticalSolidList"/>
    <dgm:cxn modelId="{605ADA15-6899-485F-B7A6-F3D3C7F563AB}" type="presParOf" srcId="{7E56C7AE-02DF-40B3-82E7-C0F743C98C3D}" destId="{A63B3920-B791-4E94-8F85-4531E51C719C}" srcOrd="1" destOrd="0" presId="urn:microsoft.com/office/officeart/2018/2/layout/IconVerticalSolidList"/>
    <dgm:cxn modelId="{A79724AD-F06B-43C9-B0EA-FD053EBE430A}" type="presParOf" srcId="{7E56C7AE-02DF-40B3-82E7-C0F743C98C3D}" destId="{4FDEEB0F-2412-41D6-B7F3-025918D0A636}" srcOrd="2" destOrd="0" presId="urn:microsoft.com/office/officeart/2018/2/layout/IconVerticalSolidList"/>
    <dgm:cxn modelId="{877B54B9-F77F-47BA-9A87-3A04776FCA58}" type="presParOf" srcId="{4FDEEB0F-2412-41D6-B7F3-025918D0A636}" destId="{11157F92-C9AA-4277-B207-2292312A58B1}" srcOrd="0" destOrd="0" presId="urn:microsoft.com/office/officeart/2018/2/layout/IconVerticalSolidList"/>
    <dgm:cxn modelId="{C34395ED-3833-40A8-9484-B014965FA606}" type="presParOf" srcId="{4FDEEB0F-2412-41D6-B7F3-025918D0A636}" destId="{9A97C08B-E48A-46E4-89A3-1CB4461517CA}" srcOrd="1" destOrd="0" presId="urn:microsoft.com/office/officeart/2018/2/layout/IconVerticalSolidList"/>
    <dgm:cxn modelId="{F8D39E26-8CCC-4E33-BD7C-55411AE7FFB2}" type="presParOf" srcId="{4FDEEB0F-2412-41D6-B7F3-025918D0A636}" destId="{1DB0E17B-206D-453A-9CFB-01A8539E42D4}" srcOrd="2" destOrd="0" presId="urn:microsoft.com/office/officeart/2018/2/layout/IconVerticalSolidList"/>
    <dgm:cxn modelId="{EDB125B9-1C94-46A1-9955-0F0A1283332A}" type="presParOf" srcId="{4FDEEB0F-2412-41D6-B7F3-025918D0A636}" destId="{493F002B-4B03-47EA-A794-AD2553E9CCFD}" srcOrd="3" destOrd="0" presId="urn:microsoft.com/office/officeart/2018/2/layout/IconVerticalSolidList"/>
    <dgm:cxn modelId="{DCECE379-0FA0-48EF-8586-7808003F472E}" type="presParOf" srcId="{7E56C7AE-02DF-40B3-82E7-C0F743C98C3D}" destId="{36409029-EB47-4BCE-B22F-B2C6013B9F4F}" srcOrd="3" destOrd="0" presId="urn:microsoft.com/office/officeart/2018/2/layout/IconVerticalSolidList"/>
    <dgm:cxn modelId="{7C61740A-2C4B-4984-8757-848B53F3C594}" type="presParOf" srcId="{7E56C7AE-02DF-40B3-82E7-C0F743C98C3D}" destId="{6882A641-1313-4DCA-B53D-DD1935A8E41B}" srcOrd="4" destOrd="0" presId="urn:microsoft.com/office/officeart/2018/2/layout/IconVerticalSolidList"/>
    <dgm:cxn modelId="{8B79AEEA-443B-4CA2-94E5-2B6FD5373E95}" type="presParOf" srcId="{6882A641-1313-4DCA-B53D-DD1935A8E41B}" destId="{734EEC48-C5B8-4F76-9573-880F89A57F40}" srcOrd="0" destOrd="0" presId="urn:microsoft.com/office/officeart/2018/2/layout/IconVerticalSolidList"/>
    <dgm:cxn modelId="{B585FC09-9E28-4436-83F4-D4E46FB9AA6A}" type="presParOf" srcId="{6882A641-1313-4DCA-B53D-DD1935A8E41B}" destId="{FC967305-77F7-4DBF-BD13-F5502CDE975B}" srcOrd="1" destOrd="0" presId="urn:microsoft.com/office/officeart/2018/2/layout/IconVerticalSolidList"/>
    <dgm:cxn modelId="{5BDF3296-B62B-4BCA-A55B-CF2846A4AF6C}" type="presParOf" srcId="{6882A641-1313-4DCA-B53D-DD1935A8E41B}" destId="{9F3ACFFE-51D0-44C0-9855-19D81C9E05B1}" srcOrd="2" destOrd="0" presId="urn:microsoft.com/office/officeart/2018/2/layout/IconVerticalSolidList"/>
    <dgm:cxn modelId="{7CCDC2AA-88E9-4A33-AD46-F181A5A89D16}" type="presParOf" srcId="{6882A641-1313-4DCA-B53D-DD1935A8E41B}" destId="{D987F192-6687-4E0A-A1FE-6A81D556845F}" srcOrd="3" destOrd="0" presId="urn:microsoft.com/office/officeart/2018/2/layout/IconVerticalSolidList"/>
    <dgm:cxn modelId="{1D87F286-3622-435A-AA2D-28474D8ED0FA}" type="presParOf" srcId="{7E56C7AE-02DF-40B3-82E7-C0F743C98C3D}" destId="{4708042D-E7E0-495F-A136-FB4ECDB7AC91}" srcOrd="5" destOrd="0" presId="urn:microsoft.com/office/officeart/2018/2/layout/IconVerticalSolidList"/>
    <dgm:cxn modelId="{35892615-E4C9-4C65-96D2-D527DF6E6D4A}" type="presParOf" srcId="{7E56C7AE-02DF-40B3-82E7-C0F743C98C3D}" destId="{68848D9A-0A70-41E9-A482-0859B0693B07}" srcOrd="6" destOrd="0" presId="urn:microsoft.com/office/officeart/2018/2/layout/IconVerticalSolidList"/>
    <dgm:cxn modelId="{DF9B14DF-E201-47BB-B608-9D3B9EF50917}" type="presParOf" srcId="{68848D9A-0A70-41E9-A482-0859B0693B07}" destId="{37A0C68D-345C-4441-8039-B36BBFC4F11A}" srcOrd="0" destOrd="0" presId="urn:microsoft.com/office/officeart/2018/2/layout/IconVerticalSolidList"/>
    <dgm:cxn modelId="{04BAD438-6110-46B9-A8CC-D276D6A358A1}" type="presParOf" srcId="{68848D9A-0A70-41E9-A482-0859B0693B07}" destId="{C6F0D24A-3E00-49BF-B601-82C67940BC9E}" srcOrd="1" destOrd="0" presId="urn:microsoft.com/office/officeart/2018/2/layout/IconVerticalSolidList"/>
    <dgm:cxn modelId="{7DDFBA9B-E15A-439A-A362-16822AE3C97E}" type="presParOf" srcId="{68848D9A-0A70-41E9-A482-0859B0693B07}" destId="{C020F363-4EA0-4AA9-A1E6-CCAE84F5FE4D}" srcOrd="2" destOrd="0" presId="urn:microsoft.com/office/officeart/2018/2/layout/IconVerticalSolidList"/>
    <dgm:cxn modelId="{3FAD9CA1-F573-4062-8A76-82AEEBBEAADC}" type="presParOf" srcId="{68848D9A-0A70-41E9-A482-0859B0693B07}" destId="{68A601B7-033E-4825-A750-4002DA012503}" srcOrd="3" destOrd="0" presId="urn:microsoft.com/office/officeart/2018/2/layout/IconVerticalSolidList"/>
    <dgm:cxn modelId="{F221DBE9-5A9B-4961-A118-B35D2C1FCA35}" type="presParOf" srcId="{7E56C7AE-02DF-40B3-82E7-C0F743C98C3D}" destId="{8AD935AC-CB10-493C-AC7F-9CE4B2752254}" srcOrd="7" destOrd="0" presId="urn:microsoft.com/office/officeart/2018/2/layout/IconVerticalSolidList"/>
    <dgm:cxn modelId="{798F50FB-1B16-472D-A745-42CB0A1E44C8}" type="presParOf" srcId="{7E56C7AE-02DF-40B3-82E7-C0F743C98C3D}" destId="{8C18BBF1-04B5-4036-9CDD-6C51B3094FD5}" srcOrd="8" destOrd="0" presId="urn:microsoft.com/office/officeart/2018/2/layout/IconVerticalSolidList"/>
    <dgm:cxn modelId="{56778E80-46BC-4B16-8ACB-249DD0EE0FF3}" type="presParOf" srcId="{8C18BBF1-04B5-4036-9CDD-6C51B3094FD5}" destId="{1BA1E6EE-F943-4DE5-A5B0-CA70034985F4}" srcOrd="0" destOrd="0" presId="urn:microsoft.com/office/officeart/2018/2/layout/IconVerticalSolidList"/>
    <dgm:cxn modelId="{2CC08F27-69FE-43C4-9108-FC5B30EE0840}" type="presParOf" srcId="{8C18BBF1-04B5-4036-9CDD-6C51B3094FD5}" destId="{7D7EC9EE-F84F-4B69-AB5F-555EC1FE6327}" srcOrd="1" destOrd="0" presId="urn:microsoft.com/office/officeart/2018/2/layout/IconVerticalSolidList"/>
    <dgm:cxn modelId="{AE8E7AE4-18C5-47C9-870B-F1F3AA18F134}" type="presParOf" srcId="{8C18BBF1-04B5-4036-9CDD-6C51B3094FD5}" destId="{A5C7425D-F9E0-4F6F-AF8D-FF744BEF268A}" srcOrd="2" destOrd="0" presId="urn:microsoft.com/office/officeart/2018/2/layout/IconVerticalSolidList"/>
    <dgm:cxn modelId="{51B3265D-ABEE-426F-9FF1-716D31AE6DD1}" type="presParOf" srcId="{8C18BBF1-04B5-4036-9CDD-6C51B3094FD5}" destId="{AD1B4A1D-3040-4D29-A0CE-5BAC080022BD}" srcOrd="3" destOrd="0" presId="urn:microsoft.com/office/officeart/2018/2/layout/IconVerticalSolidList"/>
    <dgm:cxn modelId="{71313C89-A0E7-49A1-B9C2-C4EECB2584F6}" type="presParOf" srcId="{7E56C7AE-02DF-40B3-82E7-C0F743C98C3D}" destId="{F7657B3F-A89A-43CA-AD38-C2C7CEB7F41D}" srcOrd="9" destOrd="0" presId="urn:microsoft.com/office/officeart/2018/2/layout/IconVerticalSolidList"/>
    <dgm:cxn modelId="{DF2BAAD5-E018-41AE-BA5C-13822D7E3851}" type="presParOf" srcId="{7E56C7AE-02DF-40B3-82E7-C0F743C98C3D}" destId="{8242772F-D29A-419C-ABCE-14C70C08E1AD}" srcOrd="10" destOrd="0" presId="urn:microsoft.com/office/officeart/2018/2/layout/IconVerticalSolidList"/>
    <dgm:cxn modelId="{6EC83E8F-03B7-4BA8-A405-BF9988BCA154}" type="presParOf" srcId="{8242772F-D29A-419C-ABCE-14C70C08E1AD}" destId="{BE5A6A4F-23DA-4E36-A69D-2929E210FBC2}" srcOrd="0" destOrd="0" presId="urn:microsoft.com/office/officeart/2018/2/layout/IconVerticalSolidList"/>
    <dgm:cxn modelId="{8294EA16-CFEC-4532-A051-1A631A7FFBB0}" type="presParOf" srcId="{8242772F-D29A-419C-ABCE-14C70C08E1AD}" destId="{CFB5606C-1A8C-40A7-BBA2-1F1017754D5F}" srcOrd="1" destOrd="0" presId="urn:microsoft.com/office/officeart/2018/2/layout/IconVerticalSolidList"/>
    <dgm:cxn modelId="{C44128DF-9D94-4B7A-B1C1-8214CE76FDFA}" type="presParOf" srcId="{8242772F-D29A-419C-ABCE-14C70C08E1AD}" destId="{012F3409-A8C1-4B6C-851C-BFC5C1E97A9B}" srcOrd="2" destOrd="0" presId="urn:microsoft.com/office/officeart/2018/2/layout/IconVerticalSolidList"/>
    <dgm:cxn modelId="{B83830C5-3B7C-4FC3-96EB-95F0EE1F4ED5}" type="presParOf" srcId="{8242772F-D29A-419C-ABCE-14C70C08E1AD}" destId="{29DE71BF-E748-44DC-BF6C-83F90F724858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513E4171-2452-4797-82F3-A9EA181AF57D}" type="doc">
      <dgm:prSet loTypeId="urn:microsoft.com/office/officeart/2005/8/layout/vList2" loCatId="list" qsTypeId="urn:microsoft.com/office/officeart/2005/8/quickstyle/simple4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9DA9B9AF-DAD5-4FA9-BAC2-C0B1D551BBB8}">
      <dgm:prSet custT="1"/>
      <dgm:spPr/>
      <dgm:t>
        <a:bodyPr/>
        <a:lstStyle/>
        <a:p>
          <a:pPr algn="l">
            <a:lnSpc>
              <a:spcPct val="90000"/>
            </a:lnSpc>
          </a:pPr>
          <a:r>
            <a:rPr lang="en-GB" sz="2400" b="1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Benefits for Patients &amp; Families</a:t>
          </a:r>
          <a:endParaRPr lang="en-US" sz="24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1ABA56DD-97BD-4F92-862F-C4451765D917}" type="parTrans" cxnId="{9CAFCE81-6F8E-4319-AF8B-6D3C1CB1275C}">
      <dgm:prSet/>
      <dgm:spPr/>
      <dgm:t>
        <a:bodyPr/>
        <a:lstStyle/>
        <a:p>
          <a:endParaRPr lang="en-US"/>
        </a:p>
      </dgm:t>
    </dgm:pt>
    <dgm:pt modelId="{96720BEE-5DF1-4701-923B-E423E2677701}" type="sibTrans" cxnId="{9CAFCE81-6F8E-4319-AF8B-6D3C1CB1275C}">
      <dgm:prSet/>
      <dgm:spPr/>
      <dgm:t>
        <a:bodyPr/>
        <a:lstStyle/>
        <a:p>
          <a:endParaRPr lang="en-US"/>
        </a:p>
      </dgm:t>
    </dgm:pt>
    <dgm:pt modelId="{77D57ED0-0FA3-4568-8A82-25D7226A2238}">
      <dgm:prSet/>
      <dgm:spPr/>
      <dgm:t>
        <a:bodyPr/>
        <a:lstStyle/>
        <a:p>
          <a:pPr algn="l">
            <a:lnSpc>
              <a:spcPct val="90000"/>
            </a:lnSpc>
          </a:pPr>
          <a:r>
            <a:rPr lang="en-GB" sz="1600" dirty="0" err="1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Tuffrey-Wijne</a:t>
          </a:r>
          <a:r>
            <a:rPr lang="en-GB" sz="16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 et al. (2020) found that receiving a genomic diagnosis improved psychological closure and informed family planning decisions</a:t>
          </a:r>
          <a:endParaRPr lang="en-US" sz="16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DA24F230-716A-401C-91D0-96A1515412A8}" type="parTrans" cxnId="{843959D9-F248-4D46-AF82-5C3DFF19AF6B}">
      <dgm:prSet/>
      <dgm:spPr/>
      <dgm:t>
        <a:bodyPr/>
        <a:lstStyle/>
        <a:p>
          <a:endParaRPr lang="en-US"/>
        </a:p>
      </dgm:t>
    </dgm:pt>
    <dgm:pt modelId="{C7156BC7-32BF-440C-8BE8-FC8381BA288D}" type="sibTrans" cxnId="{843959D9-F248-4D46-AF82-5C3DFF19AF6B}">
      <dgm:prSet/>
      <dgm:spPr/>
      <dgm:t>
        <a:bodyPr/>
        <a:lstStyle/>
        <a:p>
          <a:endParaRPr lang="en-US"/>
        </a:p>
      </dgm:t>
    </dgm:pt>
    <dgm:pt modelId="{B7BFE916-E7DF-4FC6-A954-6F535119D383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6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Earlier diagnosis .(Stark et al., 2019; Schwarze et al., 2018).</a:t>
          </a:r>
          <a:endParaRPr lang="en-US" sz="16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60DE1730-7F60-4D09-BBA8-D6C2D594800C}" type="parTrans" cxnId="{F748625D-A913-413A-A9ED-2084077B2C27}">
      <dgm:prSet/>
      <dgm:spPr/>
      <dgm:t>
        <a:bodyPr/>
        <a:lstStyle/>
        <a:p>
          <a:endParaRPr lang="en-US"/>
        </a:p>
      </dgm:t>
    </dgm:pt>
    <dgm:pt modelId="{726FE056-4132-4F14-A254-2FB656C3EADF}" type="sibTrans" cxnId="{F748625D-A913-413A-A9ED-2084077B2C27}">
      <dgm:prSet/>
      <dgm:spPr/>
      <dgm:t>
        <a:bodyPr/>
        <a:lstStyle/>
        <a:p>
          <a:endParaRPr lang="en-US"/>
        </a:p>
      </dgm:t>
    </dgm:pt>
    <dgm:pt modelId="{201B7C76-5D47-4132-8606-9602D7AF5134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6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Personalised treatment pathways.(Roden et al., 2019; Stark et al., 2019).</a:t>
          </a:r>
          <a:endParaRPr lang="en-US" sz="16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6722C0D6-49AD-42E1-A62B-EC96B6725013}" type="parTrans" cxnId="{869B8AB2-C00B-482B-B821-F68226D150B6}">
      <dgm:prSet/>
      <dgm:spPr/>
      <dgm:t>
        <a:bodyPr/>
        <a:lstStyle/>
        <a:p>
          <a:endParaRPr lang="en-US"/>
        </a:p>
      </dgm:t>
    </dgm:pt>
    <dgm:pt modelId="{2DC30E79-7628-425C-96DA-A2F485E389CF}" type="sibTrans" cxnId="{869B8AB2-C00B-482B-B821-F68226D150B6}">
      <dgm:prSet/>
      <dgm:spPr/>
      <dgm:t>
        <a:bodyPr/>
        <a:lstStyle/>
        <a:p>
          <a:endParaRPr lang="en-US"/>
        </a:p>
      </dgm:t>
    </dgm:pt>
    <dgm:pt modelId="{D399A86A-9FC5-450E-837E-2E35BD79BB3A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6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Familial risk identification.(Stark et al., 2019).(</a:t>
          </a:r>
          <a:r>
            <a:rPr lang="en-GB" sz="1600" dirty="0" err="1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Tuffrey-Wijne</a:t>
          </a:r>
          <a:r>
            <a:rPr lang="en-GB" sz="16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 et al., 2020)</a:t>
          </a:r>
          <a:endParaRPr lang="en-US" sz="16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gm:t>
    </dgm:pt>
    <dgm:pt modelId="{251B90A8-1F52-4C06-947E-A5396238AD56}" type="parTrans" cxnId="{34A22258-6560-4C77-9191-0545483B7AFE}">
      <dgm:prSet/>
      <dgm:spPr/>
      <dgm:t>
        <a:bodyPr/>
        <a:lstStyle/>
        <a:p>
          <a:endParaRPr lang="en-US"/>
        </a:p>
      </dgm:t>
    </dgm:pt>
    <dgm:pt modelId="{61045C49-72F4-45E5-B4B9-D0A0638FFF23}" type="sibTrans" cxnId="{34A22258-6560-4C77-9191-0545483B7AFE}">
      <dgm:prSet/>
      <dgm:spPr/>
      <dgm:t>
        <a:bodyPr/>
        <a:lstStyle/>
        <a:p>
          <a:endParaRPr lang="en-US"/>
        </a:p>
      </dgm:t>
    </dgm:pt>
    <dgm:pt modelId="{8A32F66A-8800-417F-98A2-5AF0B3884873}">
      <dgm:prSet/>
      <dgm:spPr/>
      <dgm:t>
        <a:bodyPr/>
        <a:lstStyle/>
        <a:p>
          <a:pPr algn="l" rtl="0">
            <a:lnSpc>
              <a:spcPct val="90000"/>
            </a:lnSpc>
          </a:pPr>
          <a:r>
            <a:rPr lang="en-GB" sz="16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Increased patient empowerment</a:t>
          </a:r>
          <a:r>
            <a:rPr lang="en-GB" sz="1600" dirty="0">
              <a:latin typeface="Aptos"/>
              <a:ea typeface="+mn-ea"/>
              <a:cs typeface="+mn-cs"/>
            </a:rPr>
            <a:t>.(</a:t>
          </a:r>
          <a:r>
            <a:rPr lang="en-GB" sz="1600" dirty="0" err="1">
              <a:latin typeface="Aptos"/>
              <a:ea typeface="+mn-ea"/>
              <a:cs typeface="+mn-cs"/>
            </a:rPr>
            <a:t>Tuffrey-Wijne</a:t>
          </a:r>
          <a:r>
            <a:rPr lang="en-GB" sz="1600" dirty="0">
              <a:latin typeface="Aptos"/>
              <a:ea typeface="+mn-ea"/>
              <a:cs typeface="+mn-cs"/>
            </a:rPr>
            <a:t> et al., 2020).</a:t>
          </a:r>
          <a:endParaRPr lang="en-US" sz="1600" dirty="0">
            <a:latin typeface="Aptos" panose="020B0004020202020204"/>
            <a:ea typeface="+mn-ea"/>
            <a:cs typeface="+mn-cs"/>
          </a:endParaRPr>
        </a:p>
      </dgm:t>
    </dgm:pt>
    <dgm:pt modelId="{C864ED06-DC49-47A8-976C-B56CBF02C59B}" type="parTrans" cxnId="{04B1271B-0127-4047-809F-356435DC5D8E}">
      <dgm:prSet/>
      <dgm:spPr/>
      <dgm:t>
        <a:bodyPr/>
        <a:lstStyle/>
        <a:p>
          <a:endParaRPr lang="en-US"/>
        </a:p>
      </dgm:t>
    </dgm:pt>
    <dgm:pt modelId="{13897A39-FC55-4D6A-A23A-6C963184F730}" type="sibTrans" cxnId="{04B1271B-0127-4047-809F-356435DC5D8E}">
      <dgm:prSet/>
      <dgm:spPr/>
      <dgm:t>
        <a:bodyPr/>
        <a:lstStyle/>
        <a:p>
          <a:endParaRPr lang="en-US"/>
        </a:p>
      </dgm:t>
    </dgm:pt>
    <dgm:pt modelId="{E0208E48-B349-4620-B1EE-AC45E58259CC}" type="pres">
      <dgm:prSet presAssocID="{513E4171-2452-4797-82F3-A9EA181AF57D}" presName="linear" presStyleCnt="0">
        <dgm:presLayoutVars>
          <dgm:animLvl val="lvl"/>
          <dgm:resizeHandles val="exact"/>
        </dgm:presLayoutVars>
      </dgm:prSet>
      <dgm:spPr/>
    </dgm:pt>
    <dgm:pt modelId="{6152A2D8-2477-4EEC-8CEA-FDE240A70997}" type="pres">
      <dgm:prSet presAssocID="{9DA9B9AF-DAD5-4FA9-BAC2-C0B1D551BBB8}" presName="parentText" presStyleLbl="node1" presStyleIdx="0" presStyleCnt="6">
        <dgm:presLayoutVars>
          <dgm:chMax val="0"/>
          <dgm:bulletEnabled val="1"/>
        </dgm:presLayoutVars>
      </dgm:prSet>
      <dgm:spPr/>
    </dgm:pt>
    <dgm:pt modelId="{54BFB518-A9F5-4662-9FD7-07E6962BC110}" type="pres">
      <dgm:prSet presAssocID="{96720BEE-5DF1-4701-923B-E423E2677701}" presName="spacer" presStyleCnt="0"/>
      <dgm:spPr/>
    </dgm:pt>
    <dgm:pt modelId="{56E21592-7D9A-4A0E-A85A-25FFF0860EB7}" type="pres">
      <dgm:prSet presAssocID="{77D57ED0-0FA3-4568-8A82-25D7226A2238}" presName="parentText" presStyleLbl="node1" presStyleIdx="1" presStyleCnt="6">
        <dgm:presLayoutVars>
          <dgm:chMax val="0"/>
          <dgm:bulletEnabled val="1"/>
        </dgm:presLayoutVars>
      </dgm:prSet>
      <dgm:spPr/>
    </dgm:pt>
    <dgm:pt modelId="{4A55D967-C864-4DA0-8D18-D8D1CAF3585C}" type="pres">
      <dgm:prSet presAssocID="{C7156BC7-32BF-440C-8BE8-FC8381BA288D}" presName="spacer" presStyleCnt="0"/>
      <dgm:spPr/>
    </dgm:pt>
    <dgm:pt modelId="{6809C49E-E0FF-44B6-B529-D197DEE9971D}" type="pres">
      <dgm:prSet presAssocID="{B7BFE916-E7DF-4FC6-A954-6F535119D383}" presName="parentText" presStyleLbl="node1" presStyleIdx="2" presStyleCnt="6">
        <dgm:presLayoutVars>
          <dgm:chMax val="0"/>
          <dgm:bulletEnabled val="1"/>
        </dgm:presLayoutVars>
      </dgm:prSet>
      <dgm:spPr/>
    </dgm:pt>
    <dgm:pt modelId="{80F78864-1EDE-464F-AC75-3A125BB81538}" type="pres">
      <dgm:prSet presAssocID="{726FE056-4132-4F14-A254-2FB656C3EADF}" presName="spacer" presStyleCnt="0"/>
      <dgm:spPr/>
    </dgm:pt>
    <dgm:pt modelId="{E84B558C-6E11-4E33-8D59-A742B3AA6BA0}" type="pres">
      <dgm:prSet presAssocID="{201B7C76-5D47-4132-8606-9602D7AF5134}" presName="parentText" presStyleLbl="node1" presStyleIdx="3" presStyleCnt="6">
        <dgm:presLayoutVars>
          <dgm:chMax val="0"/>
          <dgm:bulletEnabled val="1"/>
        </dgm:presLayoutVars>
      </dgm:prSet>
      <dgm:spPr/>
    </dgm:pt>
    <dgm:pt modelId="{057A1770-E90C-4F49-93D1-F6DC7FC7AB07}" type="pres">
      <dgm:prSet presAssocID="{2DC30E79-7628-425C-96DA-A2F485E389CF}" presName="spacer" presStyleCnt="0"/>
      <dgm:spPr/>
    </dgm:pt>
    <dgm:pt modelId="{7F61E790-1215-460C-B9AE-F3961DF7A965}" type="pres">
      <dgm:prSet presAssocID="{D399A86A-9FC5-450E-837E-2E35BD79BB3A}" presName="parentText" presStyleLbl="node1" presStyleIdx="4" presStyleCnt="6">
        <dgm:presLayoutVars>
          <dgm:chMax val="0"/>
          <dgm:bulletEnabled val="1"/>
        </dgm:presLayoutVars>
      </dgm:prSet>
      <dgm:spPr/>
    </dgm:pt>
    <dgm:pt modelId="{92A78721-4F10-4AA1-820F-30617844E990}" type="pres">
      <dgm:prSet presAssocID="{61045C49-72F4-45E5-B4B9-D0A0638FFF23}" presName="spacer" presStyleCnt="0"/>
      <dgm:spPr/>
    </dgm:pt>
    <dgm:pt modelId="{E90F2A60-DC68-44CF-A386-BBE6B8E92D54}" type="pres">
      <dgm:prSet presAssocID="{8A32F66A-8800-417F-98A2-5AF0B3884873}" presName="parentText" presStyleLbl="node1" presStyleIdx="5" presStyleCnt="6">
        <dgm:presLayoutVars>
          <dgm:chMax val="0"/>
          <dgm:bulletEnabled val="1"/>
        </dgm:presLayoutVars>
      </dgm:prSet>
      <dgm:spPr/>
    </dgm:pt>
  </dgm:ptLst>
  <dgm:cxnLst>
    <dgm:cxn modelId="{C6A5910B-CEB2-4CAA-B625-8EFC972740F9}" type="presOf" srcId="{8A32F66A-8800-417F-98A2-5AF0B3884873}" destId="{E90F2A60-DC68-44CF-A386-BBE6B8E92D54}" srcOrd="0" destOrd="0" presId="urn:microsoft.com/office/officeart/2005/8/layout/vList2"/>
    <dgm:cxn modelId="{04B1271B-0127-4047-809F-356435DC5D8E}" srcId="{513E4171-2452-4797-82F3-A9EA181AF57D}" destId="{8A32F66A-8800-417F-98A2-5AF0B3884873}" srcOrd="5" destOrd="0" parTransId="{C864ED06-DC49-47A8-976C-B56CBF02C59B}" sibTransId="{13897A39-FC55-4D6A-A23A-6C963184F730}"/>
    <dgm:cxn modelId="{AC839035-C84E-4A69-B5F5-DD9793E194D4}" type="presOf" srcId="{513E4171-2452-4797-82F3-A9EA181AF57D}" destId="{E0208E48-B349-4620-B1EE-AC45E58259CC}" srcOrd="0" destOrd="0" presId="urn:microsoft.com/office/officeart/2005/8/layout/vList2"/>
    <dgm:cxn modelId="{F748625D-A913-413A-A9ED-2084077B2C27}" srcId="{513E4171-2452-4797-82F3-A9EA181AF57D}" destId="{B7BFE916-E7DF-4FC6-A954-6F535119D383}" srcOrd="2" destOrd="0" parTransId="{60DE1730-7F60-4D09-BBA8-D6C2D594800C}" sibTransId="{726FE056-4132-4F14-A254-2FB656C3EADF}"/>
    <dgm:cxn modelId="{34A22258-6560-4C77-9191-0545483B7AFE}" srcId="{513E4171-2452-4797-82F3-A9EA181AF57D}" destId="{D399A86A-9FC5-450E-837E-2E35BD79BB3A}" srcOrd="4" destOrd="0" parTransId="{251B90A8-1F52-4C06-947E-A5396238AD56}" sibTransId="{61045C49-72F4-45E5-B4B9-D0A0638FFF23}"/>
    <dgm:cxn modelId="{B6917E7F-1F22-4610-ABDB-08E905050B2A}" type="presOf" srcId="{77D57ED0-0FA3-4568-8A82-25D7226A2238}" destId="{56E21592-7D9A-4A0E-A85A-25FFF0860EB7}" srcOrd="0" destOrd="0" presId="urn:microsoft.com/office/officeart/2005/8/layout/vList2"/>
    <dgm:cxn modelId="{9CAFCE81-6F8E-4319-AF8B-6D3C1CB1275C}" srcId="{513E4171-2452-4797-82F3-A9EA181AF57D}" destId="{9DA9B9AF-DAD5-4FA9-BAC2-C0B1D551BBB8}" srcOrd="0" destOrd="0" parTransId="{1ABA56DD-97BD-4F92-862F-C4451765D917}" sibTransId="{96720BEE-5DF1-4701-923B-E423E2677701}"/>
    <dgm:cxn modelId="{3175D681-FF56-4ADB-8348-9A26F216FE74}" type="presOf" srcId="{B7BFE916-E7DF-4FC6-A954-6F535119D383}" destId="{6809C49E-E0FF-44B6-B529-D197DEE9971D}" srcOrd="0" destOrd="0" presId="urn:microsoft.com/office/officeart/2005/8/layout/vList2"/>
    <dgm:cxn modelId="{00BE1398-5620-457B-8B82-B66D2E9DF354}" type="presOf" srcId="{201B7C76-5D47-4132-8606-9602D7AF5134}" destId="{E84B558C-6E11-4E33-8D59-A742B3AA6BA0}" srcOrd="0" destOrd="0" presId="urn:microsoft.com/office/officeart/2005/8/layout/vList2"/>
    <dgm:cxn modelId="{869B8AB2-C00B-482B-B821-F68226D150B6}" srcId="{513E4171-2452-4797-82F3-A9EA181AF57D}" destId="{201B7C76-5D47-4132-8606-9602D7AF5134}" srcOrd="3" destOrd="0" parTransId="{6722C0D6-49AD-42E1-A62B-EC96B6725013}" sibTransId="{2DC30E79-7628-425C-96DA-A2F485E389CF}"/>
    <dgm:cxn modelId="{955127C0-0895-42C1-915A-1818F05980A8}" type="presOf" srcId="{D399A86A-9FC5-450E-837E-2E35BD79BB3A}" destId="{7F61E790-1215-460C-B9AE-F3961DF7A965}" srcOrd="0" destOrd="0" presId="urn:microsoft.com/office/officeart/2005/8/layout/vList2"/>
    <dgm:cxn modelId="{E5A054D6-4196-4D58-9A29-917B871B463F}" type="presOf" srcId="{9DA9B9AF-DAD5-4FA9-BAC2-C0B1D551BBB8}" destId="{6152A2D8-2477-4EEC-8CEA-FDE240A70997}" srcOrd="0" destOrd="0" presId="urn:microsoft.com/office/officeart/2005/8/layout/vList2"/>
    <dgm:cxn modelId="{843959D9-F248-4D46-AF82-5C3DFF19AF6B}" srcId="{513E4171-2452-4797-82F3-A9EA181AF57D}" destId="{77D57ED0-0FA3-4568-8A82-25D7226A2238}" srcOrd="1" destOrd="0" parTransId="{DA24F230-716A-401C-91D0-96A1515412A8}" sibTransId="{C7156BC7-32BF-440C-8BE8-FC8381BA288D}"/>
    <dgm:cxn modelId="{5C4E031C-2F80-42BB-9B43-5550D8BEAAEF}" type="presParOf" srcId="{E0208E48-B349-4620-B1EE-AC45E58259CC}" destId="{6152A2D8-2477-4EEC-8CEA-FDE240A70997}" srcOrd="0" destOrd="0" presId="urn:microsoft.com/office/officeart/2005/8/layout/vList2"/>
    <dgm:cxn modelId="{15922EDB-3F1F-46E3-94FA-4F6ADD93714D}" type="presParOf" srcId="{E0208E48-B349-4620-B1EE-AC45E58259CC}" destId="{54BFB518-A9F5-4662-9FD7-07E6962BC110}" srcOrd="1" destOrd="0" presId="urn:microsoft.com/office/officeart/2005/8/layout/vList2"/>
    <dgm:cxn modelId="{FE73C0A4-1CCE-44DF-9D78-4FD51B68F6E8}" type="presParOf" srcId="{E0208E48-B349-4620-B1EE-AC45E58259CC}" destId="{56E21592-7D9A-4A0E-A85A-25FFF0860EB7}" srcOrd="2" destOrd="0" presId="urn:microsoft.com/office/officeart/2005/8/layout/vList2"/>
    <dgm:cxn modelId="{83C899D3-7338-4D96-ABFD-7D599C49B5FF}" type="presParOf" srcId="{E0208E48-B349-4620-B1EE-AC45E58259CC}" destId="{4A55D967-C864-4DA0-8D18-D8D1CAF3585C}" srcOrd="3" destOrd="0" presId="urn:microsoft.com/office/officeart/2005/8/layout/vList2"/>
    <dgm:cxn modelId="{172E962C-DCE2-4205-99FF-F579481E39DA}" type="presParOf" srcId="{E0208E48-B349-4620-B1EE-AC45E58259CC}" destId="{6809C49E-E0FF-44B6-B529-D197DEE9971D}" srcOrd="4" destOrd="0" presId="urn:microsoft.com/office/officeart/2005/8/layout/vList2"/>
    <dgm:cxn modelId="{EC2381FB-75AD-4FE8-BE3D-C900675521C1}" type="presParOf" srcId="{E0208E48-B349-4620-B1EE-AC45E58259CC}" destId="{80F78864-1EDE-464F-AC75-3A125BB81538}" srcOrd="5" destOrd="0" presId="urn:microsoft.com/office/officeart/2005/8/layout/vList2"/>
    <dgm:cxn modelId="{D13A81A7-6E2D-43AA-9181-737637855A2B}" type="presParOf" srcId="{E0208E48-B349-4620-B1EE-AC45E58259CC}" destId="{E84B558C-6E11-4E33-8D59-A742B3AA6BA0}" srcOrd="6" destOrd="0" presId="urn:microsoft.com/office/officeart/2005/8/layout/vList2"/>
    <dgm:cxn modelId="{6D5A3576-06AC-49DF-A2E9-1686E854C9A5}" type="presParOf" srcId="{E0208E48-B349-4620-B1EE-AC45E58259CC}" destId="{057A1770-E90C-4F49-93D1-F6DC7FC7AB07}" srcOrd="7" destOrd="0" presId="urn:microsoft.com/office/officeart/2005/8/layout/vList2"/>
    <dgm:cxn modelId="{46807AB2-8B8D-49A1-AABE-B49E2C5DCC42}" type="presParOf" srcId="{E0208E48-B349-4620-B1EE-AC45E58259CC}" destId="{7F61E790-1215-460C-B9AE-F3961DF7A965}" srcOrd="8" destOrd="0" presId="urn:microsoft.com/office/officeart/2005/8/layout/vList2"/>
    <dgm:cxn modelId="{4C9AB0FA-FA2A-4473-AC46-A13287CC3D62}" type="presParOf" srcId="{E0208E48-B349-4620-B1EE-AC45E58259CC}" destId="{92A78721-4F10-4AA1-820F-30617844E990}" srcOrd="9" destOrd="0" presId="urn:microsoft.com/office/officeart/2005/8/layout/vList2"/>
    <dgm:cxn modelId="{3F07E129-CC64-451C-9605-43F493ADB2B2}" type="presParOf" srcId="{E0208E48-B349-4620-B1EE-AC45E58259CC}" destId="{E90F2A60-DC68-44CF-A386-BBE6B8E92D54}" srcOrd="10" destOrd="0" presId="urn:microsoft.com/office/officeart/2005/8/layout/vList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581BDFD0-94B8-4459-BD10-8FCDCDB4A50A}" type="doc">
      <dgm:prSet loTypeId="urn:microsoft.com/office/officeart/2005/8/layout/vProcess5" loCatId="process" qsTypeId="urn:microsoft.com/office/officeart/2005/8/quickstyle/simple5" qsCatId="simple" csTypeId="urn:microsoft.com/office/officeart/2005/8/colors/colorful5" csCatId="colorful"/>
      <dgm:spPr/>
      <dgm:t>
        <a:bodyPr/>
        <a:lstStyle/>
        <a:p>
          <a:endParaRPr lang="en-US"/>
        </a:p>
      </dgm:t>
    </dgm:pt>
    <dgm:pt modelId="{A6390449-791D-4CF3-B5C6-9CFD0476A0A7}">
      <dgm:prSet/>
      <dgm:spPr/>
      <dgm:t>
        <a:bodyPr/>
        <a:lstStyle/>
        <a:p>
          <a:r>
            <a:rPr lang="en-GB"/>
            <a:t>Williams et al. (2022) highlight that successful genomic integration requires alignment between digital infrastructure, workforce education, and governance frameworks</a:t>
          </a:r>
          <a:endParaRPr lang="en-US"/>
        </a:p>
      </dgm:t>
    </dgm:pt>
    <dgm:pt modelId="{3DA7535B-7D19-4998-8578-18080A8B4168}" type="parTrans" cxnId="{2EB61957-EC03-4954-A0AC-943326AF798E}">
      <dgm:prSet/>
      <dgm:spPr/>
      <dgm:t>
        <a:bodyPr/>
        <a:lstStyle/>
        <a:p>
          <a:endParaRPr lang="en-US"/>
        </a:p>
      </dgm:t>
    </dgm:pt>
    <dgm:pt modelId="{7CA50B45-E35D-4CFB-94BD-B9D58AB076EA}" type="sibTrans" cxnId="{2EB61957-EC03-4954-A0AC-943326AF798E}">
      <dgm:prSet/>
      <dgm:spPr/>
      <dgm:t>
        <a:bodyPr/>
        <a:lstStyle/>
        <a:p>
          <a:endParaRPr lang="en-US"/>
        </a:p>
      </dgm:t>
    </dgm:pt>
    <dgm:pt modelId="{904555B3-411A-4176-A621-A042324C6C06}">
      <dgm:prSet/>
      <dgm:spPr/>
      <dgm:t>
        <a:bodyPr/>
        <a:lstStyle/>
        <a:p>
          <a:pPr rtl="0"/>
          <a:r>
            <a:rPr lang="en-GB"/>
            <a:t>Skills gap → National genomics education expansion(Topol, 2019; Burton et al., 2021).</a:t>
          </a:r>
          <a:endParaRPr lang="en-US"/>
        </a:p>
      </dgm:t>
    </dgm:pt>
    <dgm:pt modelId="{4EC6F1CA-9B36-409C-9D17-A44039C4129F}" type="parTrans" cxnId="{D1960CC0-56F0-4E0F-A0AA-04A5B1F9428C}">
      <dgm:prSet/>
      <dgm:spPr/>
      <dgm:t>
        <a:bodyPr/>
        <a:lstStyle/>
        <a:p>
          <a:endParaRPr lang="en-US"/>
        </a:p>
      </dgm:t>
    </dgm:pt>
    <dgm:pt modelId="{1E0F0AD8-C0F7-40D0-8835-971982AA322C}" type="sibTrans" cxnId="{D1960CC0-56F0-4E0F-A0AA-04A5B1F9428C}">
      <dgm:prSet/>
      <dgm:spPr/>
      <dgm:t>
        <a:bodyPr/>
        <a:lstStyle/>
        <a:p>
          <a:endParaRPr lang="en-US"/>
        </a:p>
      </dgm:t>
    </dgm:pt>
    <dgm:pt modelId="{36423C9B-FB90-4B45-86E1-F94B23109B71}">
      <dgm:prSet/>
      <dgm:spPr/>
      <dgm:t>
        <a:bodyPr/>
        <a:lstStyle/>
        <a:p>
          <a:pPr rtl="0"/>
          <a:r>
            <a:rPr lang="en-GB"/>
            <a:t>Dataset inequality → Inclusive recruitment strategies</a:t>
          </a:r>
          <a:r>
            <a:rPr lang="en-GB">
              <a:latin typeface="Aptos Display" panose="020F0302020204030204"/>
            </a:rPr>
            <a:t> </a:t>
          </a:r>
          <a:r>
            <a:rPr lang="en-GB"/>
            <a:t>.(Martin et al., 2019; NHS England, 2022).</a:t>
          </a:r>
          <a:endParaRPr lang="en-US"/>
        </a:p>
      </dgm:t>
    </dgm:pt>
    <dgm:pt modelId="{54FA627F-FC26-4347-A5D6-5B71D086F3BA}" type="parTrans" cxnId="{0F9B9DAD-7B5D-46FC-8676-ECE22A7C778C}">
      <dgm:prSet/>
      <dgm:spPr/>
      <dgm:t>
        <a:bodyPr/>
        <a:lstStyle/>
        <a:p>
          <a:endParaRPr lang="en-US"/>
        </a:p>
      </dgm:t>
    </dgm:pt>
    <dgm:pt modelId="{6BEFB50E-8117-4380-A505-9B28801B57BE}" type="sibTrans" cxnId="{0F9B9DAD-7B5D-46FC-8676-ECE22A7C778C}">
      <dgm:prSet/>
      <dgm:spPr/>
      <dgm:t>
        <a:bodyPr/>
        <a:lstStyle/>
        <a:p>
          <a:endParaRPr lang="en-US"/>
        </a:p>
      </dgm:t>
    </dgm:pt>
    <dgm:pt modelId="{39437CC5-FF6F-4A8C-B126-5F80331ACCAF}">
      <dgm:prSet/>
      <dgm:spPr/>
      <dgm:t>
        <a:bodyPr/>
        <a:lstStyle/>
        <a:p>
          <a:pPr rtl="0"/>
          <a:r>
            <a:rPr lang="en-GB"/>
            <a:t>Data security risks → Strengthened governance &amp; cyber investment.(UK Government, 2018; NHS England, 2022</a:t>
          </a:r>
          <a:r>
            <a:rPr lang="en-GB">
              <a:latin typeface="Aptos Display" panose="020F0302020204030204"/>
            </a:rPr>
            <a:t>)</a:t>
          </a:r>
          <a:endParaRPr lang="en-US"/>
        </a:p>
      </dgm:t>
    </dgm:pt>
    <dgm:pt modelId="{3DDCB671-BAA1-4949-94EC-C269C8C29ECE}" type="parTrans" cxnId="{055E1419-583F-4942-AAF4-B6FBE280798B}">
      <dgm:prSet/>
      <dgm:spPr/>
      <dgm:t>
        <a:bodyPr/>
        <a:lstStyle/>
        <a:p>
          <a:endParaRPr lang="en-US"/>
        </a:p>
      </dgm:t>
    </dgm:pt>
    <dgm:pt modelId="{5D478729-AA35-4A9B-BE36-467C4FFB1B30}" type="sibTrans" cxnId="{055E1419-583F-4942-AAF4-B6FBE280798B}">
      <dgm:prSet/>
      <dgm:spPr/>
      <dgm:t>
        <a:bodyPr/>
        <a:lstStyle/>
        <a:p>
          <a:endParaRPr lang="en-US"/>
        </a:p>
      </dgm:t>
    </dgm:pt>
    <dgm:pt modelId="{36CAF411-1211-4940-9072-81881C94C6EA}" type="pres">
      <dgm:prSet presAssocID="{581BDFD0-94B8-4459-BD10-8FCDCDB4A50A}" presName="outerComposite" presStyleCnt="0">
        <dgm:presLayoutVars>
          <dgm:chMax val="5"/>
          <dgm:dir/>
          <dgm:resizeHandles val="exact"/>
        </dgm:presLayoutVars>
      </dgm:prSet>
      <dgm:spPr/>
    </dgm:pt>
    <dgm:pt modelId="{471A377C-DEC6-4446-8AE5-AC800DD4D660}" type="pres">
      <dgm:prSet presAssocID="{581BDFD0-94B8-4459-BD10-8FCDCDB4A50A}" presName="dummyMaxCanvas" presStyleCnt="0">
        <dgm:presLayoutVars/>
      </dgm:prSet>
      <dgm:spPr/>
    </dgm:pt>
    <dgm:pt modelId="{B333B5D7-0275-4EC5-A9CD-E18126F3C7E2}" type="pres">
      <dgm:prSet presAssocID="{581BDFD0-94B8-4459-BD10-8FCDCDB4A50A}" presName="FourNodes_1" presStyleLbl="node1" presStyleIdx="0" presStyleCnt="4">
        <dgm:presLayoutVars>
          <dgm:bulletEnabled val="1"/>
        </dgm:presLayoutVars>
      </dgm:prSet>
      <dgm:spPr/>
    </dgm:pt>
    <dgm:pt modelId="{3BEAA649-27BB-45C5-BF8F-D3EBA0FB529E}" type="pres">
      <dgm:prSet presAssocID="{581BDFD0-94B8-4459-BD10-8FCDCDB4A50A}" presName="FourNodes_2" presStyleLbl="node1" presStyleIdx="1" presStyleCnt="4">
        <dgm:presLayoutVars>
          <dgm:bulletEnabled val="1"/>
        </dgm:presLayoutVars>
      </dgm:prSet>
      <dgm:spPr/>
    </dgm:pt>
    <dgm:pt modelId="{EB1B5A4E-A08A-4D2D-9561-4ABFAD219159}" type="pres">
      <dgm:prSet presAssocID="{581BDFD0-94B8-4459-BD10-8FCDCDB4A50A}" presName="FourNodes_3" presStyleLbl="node1" presStyleIdx="2" presStyleCnt="4">
        <dgm:presLayoutVars>
          <dgm:bulletEnabled val="1"/>
        </dgm:presLayoutVars>
      </dgm:prSet>
      <dgm:spPr/>
    </dgm:pt>
    <dgm:pt modelId="{70167FFE-0A1D-4209-9378-A80094AFA3DF}" type="pres">
      <dgm:prSet presAssocID="{581BDFD0-94B8-4459-BD10-8FCDCDB4A50A}" presName="FourNodes_4" presStyleLbl="node1" presStyleIdx="3" presStyleCnt="4">
        <dgm:presLayoutVars>
          <dgm:bulletEnabled val="1"/>
        </dgm:presLayoutVars>
      </dgm:prSet>
      <dgm:spPr/>
    </dgm:pt>
    <dgm:pt modelId="{FB9521EB-36A2-4478-8DD3-B9A548392D45}" type="pres">
      <dgm:prSet presAssocID="{581BDFD0-94B8-4459-BD10-8FCDCDB4A50A}" presName="FourConn_1-2" presStyleLbl="fgAccFollowNode1" presStyleIdx="0" presStyleCnt="3">
        <dgm:presLayoutVars>
          <dgm:bulletEnabled val="1"/>
        </dgm:presLayoutVars>
      </dgm:prSet>
      <dgm:spPr/>
    </dgm:pt>
    <dgm:pt modelId="{143EAF9D-819A-463F-AEEC-C7B53825BB78}" type="pres">
      <dgm:prSet presAssocID="{581BDFD0-94B8-4459-BD10-8FCDCDB4A50A}" presName="FourConn_2-3" presStyleLbl="fgAccFollowNode1" presStyleIdx="1" presStyleCnt="3">
        <dgm:presLayoutVars>
          <dgm:bulletEnabled val="1"/>
        </dgm:presLayoutVars>
      </dgm:prSet>
      <dgm:spPr/>
    </dgm:pt>
    <dgm:pt modelId="{A891BE1D-0999-4AC8-9796-EFB9578D6329}" type="pres">
      <dgm:prSet presAssocID="{581BDFD0-94B8-4459-BD10-8FCDCDB4A50A}" presName="FourConn_3-4" presStyleLbl="fgAccFollowNode1" presStyleIdx="2" presStyleCnt="3">
        <dgm:presLayoutVars>
          <dgm:bulletEnabled val="1"/>
        </dgm:presLayoutVars>
      </dgm:prSet>
      <dgm:spPr/>
    </dgm:pt>
    <dgm:pt modelId="{E24D634F-00D0-4636-AB80-EFBD9A5D1EF0}" type="pres">
      <dgm:prSet presAssocID="{581BDFD0-94B8-4459-BD10-8FCDCDB4A50A}" presName="FourNodes_1_text" presStyleLbl="node1" presStyleIdx="3" presStyleCnt="4">
        <dgm:presLayoutVars>
          <dgm:bulletEnabled val="1"/>
        </dgm:presLayoutVars>
      </dgm:prSet>
      <dgm:spPr/>
    </dgm:pt>
    <dgm:pt modelId="{8E998A71-C429-44ED-80B2-D714087BF4E3}" type="pres">
      <dgm:prSet presAssocID="{581BDFD0-94B8-4459-BD10-8FCDCDB4A50A}" presName="FourNodes_2_text" presStyleLbl="node1" presStyleIdx="3" presStyleCnt="4">
        <dgm:presLayoutVars>
          <dgm:bulletEnabled val="1"/>
        </dgm:presLayoutVars>
      </dgm:prSet>
      <dgm:spPr/>
    </dgm:pt>
    <dgm:pt modelId="{C5D81757-4CE7-4767-BF75-150F01BE2174}" type="pres">
      <dgm:prSet presAssocID="{581BDFD0-94B8-4459-BD10-8FCDCDB4A50A}" presName="FourNodes_3_text" presStyleLbl="node1" presStyleIdx="3" presStyleCnt="4">
        <dgm:presLayoutVars>
          <dgm:bulletEnabled val="1"/>
        </dgm:presLayoutVars>
      </dgm:prSet>
      <dgm:spPr/>
    </dgm:pt>
    <dgm:pt modelId="{CC22B972-6274-4392-A434-CC3C99A100EC}" type="pres">
      <dgm:prSet presAssocID="{581BDFD0-94B8-4459-BD10-8FCDCDB4A50A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7B36BE01-C724-4896-9C36-B9C5AA3BD7A5}" type="presOf" srcId="{6BEFB50E-8117-4380-A505-9B28801B57BE}" destId="{A891BE1D-0999-4AC8-9796-EFB9578D6329}" srcOrd="0" destOrd="0" presId="urn:microsoft.com/office/officeart/2005/8/layout/vProcess5"/>
    <dgm:cxn modelId="{F7A26D18-2171-4989-AD48-88F1E3E4E153}" type="presOf" srcId="{7CA50B45-E35D-4CFB-94BD-B9D58AB076EA}" destId="{FB9521EB-36A2-4478-8DD3-B9A548392D45}" srcOrd="0" destOrd="0" presId="urn:microsoft.com/office/officeart/2005/8/layout/vProcess5"/>
    <dgm:cxn modelId="{055E1419-583F-4942-AAF4-B6FBE280798B}" srcId="{581BDFD0-94B8-4459-BD10-8FCDCDB4A50A}" destId="{39437CC5-FF6F-4A8C-B126-5F80331ACCAF}" srcOrd="3" destOrd="0" parTransId="{3DDCB671-BAA1-4949-94EC-C269C8C29ECE}" sibTransId="{5D478729-AA35-4A9B-BE36-467C4FFB1B30}"/>
    <dgm:cxn modelId="{7BA2A821-CCA0-42BD-AF6D-8C069AE96987}" type="presOf" srcId="{904555B3-411A-4176-A621-A042324C6C06}" destId="{3BEAA649-27BB-45C5-BF8F-D3EBA0FB529E}" srcOrd="0" destOrd="0" presId="urn:microsoft.com/office/officeart/2005/8/layout/vProcess5"/>
    <dgm:cxn modelId="{F3E7C644-D311-4F7F-B3F2-AC443126F38D}" type="presOf" srcId="{39437CC5-FF6F-4A8C-B126-5F80331ACCAF}" destId="{CC22B972-6274-4392-A434-CC3C99A100EC}" srcOrd="1" destOrd="0" presId="urn:microsoft.com/office/officeart/2005/8/layout/vProcess5"/>
    <dgm:cxn modelId="{A7398F71-3A1E-46AE-A910-ABC5FB1A135D}" type="presOf" srcId="{581BDFD0-94B8-4459-BD10-8FCDCDB4A50A}" destId="{36CAF411-1211-4940-9072-81881C94C6EA}" srcOrd="0" destOrd="0" presId="urn:microsoft.com/office/officeart/2005/8/layout/vProcess5"/>
    <dgm:cxn modelId="{2EB61957-EC03-4954-A0AC-943326AF798E}" srcId="{581BDFD0-94B8-4459-BD10-8FCDCDB4A50A}" destId="{A6390449-791D-4CF3-B5C6-9CFD0476A0A7}" srcOrd="0" destOrd="0" parTransId="{3DA7535B-7D19-4998-8578-18080A8B4168}" sibTransId="{7CA50B45-E35D-4CFB-94BD-B9D58AB076EA}"/>
    <dgm:cxn modelId="{30672F96-959E-4D60-A6A1-3246F68CEE73}" type="presOf" srcId="{36423C9B-FB90-4B45-86E1-F94B23109B71}" destId="{EB1B5A4E-A08A-4D2D-9561-4ABFAD219159}" srcOrd="0" destOrd="0" presId="urn:microsoft.com/office/officeart/2005/8/layout/vProcess5"/>
    <dgm:cxn modelId="{E90604AA-7B2F-48B8-A85C-3ED8899B628E}" type="presOf" srcId="{1E0F0AD8-C0F7-40D0-8835-971982AA322C}" destId="{143EAF9D-819A-463F-AEEC-C7B53825BB78}" srcOrd="0" destOrd="0" presId="urn:microsoft.com/office/officeart/2005/8/layout/vProcess5"/>
    <dgm:cxn modelId="{0F9B9DAD-7B5D-46FC-8676-ECE22A7C778C}" srcId="{581BDFD0-94B8-4459-BD10-8FCDCDB4A50A}" destId="{36423C9B-FB90-4B45-86E1-F94B23109B71}" srcOrd="2" destOrd="0" parTransId="{54FA627F-FC26-4347-A5D6-5B71D086F3BA}" sibTransId="{6BEFB50E-8117-4380-A505-9B28801B57BE}"/>
    <dgm:cxn modelId="{BCBE9CB1-5A3C-4C8E-B0CB-CBFBF2839F2E}" type="presOf" srcId="{A6390449-791D-4CF3-B5C6-9CFD0476A0A7}" destId="{E24D634F-00D0-4636-AB80-EFBD9A5D1EF0}" srcOrd="1" destOrd="0" presId="urn:microsoft.com/office/officeart/2005/8/layout/vProcess5"/>
    <dgm:cxn modelId="{D1960CC0-56F0-4E0F-A0AA-04A5B1F9428C}" srcId="{581BDFD0-94B8-4459-BD10-8FCDCDB4A50A}" destId="{904555B3-411A-4176-A621-A042324C6C06}" srcOrd="1" destOrd="0" parTransId="{4EC6F1CA-9B36-409C-9D17-A44039C4129F}" sibTransId="{1E0F0AD8-C0F7-40D0-8835-971982AA322C}"/>
    <dgm:cxn modelId="{E3207CE9-D4BD-4F35-97EF-D9B2595C2229}" type="presOf" srcId="{904555B3-411A-4176-A621-A042324C6C06}" destId="{8E998A71-C429-44ED-80B2-D714087BF4E3}" srcOrd="1" destOrd="0" presId="urn:microsoft.com/office/officeart/2005/8/layout/vProcess5"/>
    <dgm:cxn modelId="{A6BB7EF4-5831-4FF7-AA41-987238C1E4FE}" type="presOf" srcId="{A6390449-791D-4CF3-B5C6-9CFD0476A0A7}" destId="{B333B5D7-0275-4EC5-A9CD-E18126F3C7E2}" srcOrd="0" destOrd="0" presId="urn:microsoft.com/office/officeart/2005/8/layout/vProcess5"/>
    <dgm:cxn modelId="{4D0564F5-73A1-4D96-8C10-56F0A8DE9273}" type="presOf" srcId="{36423C9B-FB90-4B45-86E1-F94B23109B71}" destId="{C5D81757-4CE7-4767-BF75-150F01BE2174}" srcOrd="1" destOrd="0" presId="urn:microsoft.com/office/officeart/2005/8/layout/vProcess5"/>
    <dgm:cxn modelId="{69E89BF9-4223-4CDF-861C-0B3D363B7B5E}" type="presOf" srcId="{39437CC5-FF6F-4A8C-B126-5F80331ACCAF}" destId="{70167FFE-0A1D-4209-9378-A80094AFA3DF}" srcOrd="0" destOrd="0" presId="urn:microsoft.com/office/officeart/2005/8/layout/vProcess5"/>
    <dgm:cxn modelId="{A1C58BFB-FF6F-4875-807B-65C2B8B78799}" type="presParOf" srcId="{36CAF411-1211-4940-9072-81881C94C6EA}" destId="{471A377C-DEC6-4446-8AE5-AC800DD4D660}" srcOrd="0" destOrd="0" presId="urn:microsoft.com/office/officeart/2005/8/layout/vProcess5"/>
    <dgm:cxn modelId="{EA0E5C7E-C9D8-4BEC-BE71-C9D9BAC94C98}" type="presParOf" srcId="{36CAF411-1211-4940-9072-81881C94C6EA}" destId="{B333B5D7-0275-4EC5-A9CD-E18126F3C7E2}" srcOrd="1" destOrd="0" presId="urn:microsoft.com/office/officeart/2005/8/layout/vProcess5"/>
    <dgm:cxn modelId="{66FCB03C-FF89-4EE8-BBFD-DB9B4BCB52A8}" type="presParOf" srcId="{36CAF411-1211-4940-9072-81881C94C6EA}" destId="{3BEAA649-27BB-45C5-BF8F-D3EBA0FB529E}" srcOrd="2" destOrd="0" presId="urn:microsoft.com/office/officeart/2005/8/layout/vProcess5"/>
    <dgm:cxn modelId="{41A78CB0-514E-476D-B14B-3961F048DCCE}" type="presParOf" srcId="{36CAF411-1211-4940-9072-81881C94C6EA}" destId="{EB1B5A4E-A08A-4D2D-9561-4ABFAD219159}" srcOrd="3" destOrd="0" presId="urn:microsoft.com/office/officeart/2005/8/layout/vProcess5"/>
    <dgm:cxn modelId="{FBDC6A67-FEF3-4323-9CCF-014ED35EAC09}" type="presParOf" srcId="{36CAF411-1211-4940-9072-81881C94C6EA}" destId="{70167FFE-0A1D-4209-9378-A80094AFA3DF}" srcOrd="4" destOrd="0" presId="urn:microsoft.com/office/officeart/2005/8/layout/vProcess5"/>
    <dgm:cxn modelId="{9B9B4DFB-2809-48BD-ADF7-779281C14684}" type="presParOf" srcId="{36CAF411-1211-4940-9072-81881C94C6EA}" destId="{FB9521EB-36A2-4478-8DD3-B9A548392D45}" srcOrd="5" destOrd="0" presId="urn:microsoft.com/office/officeart/2005/8/layout/vProcess5"/>
    <dgm:cxn modelId="{37DF8153-C683-4DE4-9B88-1BCAA7839E98}" type="presParOf" srcId="{36CAF411-1211-4940-9072-81881C94C6EA}" destId="{143EAF9D-819A-463F-AEEC-C7B53825BB78}" srcOrd="6" destOrd="0" presId="urn:microsoft.com/office/officeart/2005/8/layout/vProcess5"/>
    <dgm:cxn modelId="{ED242E50-B81B-4CF8-9041-722EFFF1B837}" type="presParOf" srcId="{36CAF411-1211-4940-9072-81881C94C6EA}" destId="{A891BE1D-0999-4AC8-9796-EFB9578D6329}" srcOrd="7" destOrd="0" presId="urn:microsoft.com/office/officeart/2005/8/layout/vProcess5"/>
    <dgm:cxn modelId="{758C15E2-5E4C-4F5D-95A2-C605D00F504C}" type="presParOf" srcId="{36CAF411-1211-4940-9072-81881C94C6EA}" destId="{E24D634F-00D0-4636-AB80-EFBD9A5D1EF0}" srcOrd="8" destOrd="0" presId="urn:microsoft.com/office/officeart/2005/8/layout/vProcess5"/>
    <dgm:cxn modelId="{2B5FF60A-AEC6-40A9-8AE1-7C37F112B3B3}" type="presParOf" srcId="{36CAF411-1211-4940-9072-81881C94C6EA}" destId="{8E998A71-C429-44ED-80B2-D714087BF4E3}" srcOrd="9" destOrd="0" presId="urn:microsoft.com/office/officeart/2005/8/layout/vProcess5"/>
    <dgm:cxn modelId="{C8D03495-FF82-48AC-9A35-3DE332284BCB}" type="presParOf" srcId="{36CAF411-1211-4940-9072-81881C94C6EA}" destId="{C5D81757-4CE7-4767-BF75-150F01BE2174}" srcOrd="10" destOrd="0" presId="urn:microsoft.com/office/officeart/2005/8/layout/vProcess5"/>
    <dgm:cxn modelId="{C610A70C-07B8-48EE-820E-2B58BB7FC0B1}" type="presParOf" srcId="{36CAF411-1211-4940-9072-81881C94C6EA}" destId="{CC22B972-6274-4392-A434-CC3C99A100EC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1A97784-03F5-4E03-9260-482AECE6C604}">
      <dsp:nvSpPr>
        <dsp:cNvPr id="0" name=""/>
        <dsp:cNvSpPr/>
      </dsp:nvSpPr>
      <dsp:spPr>
        <a:xfrm>
          <a:off x="6044293" y="1394"/>
          <a:ext cx="6799830" cy="8118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 dirty="0">
              <a:latin typeface="Aptos Display" panose="020F0302020204030204"/>
            </a:rPr>
            <a:t>NHS GENOMIC MEDICINE SERVICE</a:t>
          </a:r>
        </a:p>
      </dsp:txBody>
      <dsp:txXfrm>
        <a:off x="6083922" y="41023"/>
        <a:ext cx="6720572" cy="732554"/>
      </dsp:txXfrm>
    </dsp:sp>
    <dsp:sp modelId="{F7B39C46-1313-42F2-AFB1-C08C8C3A4ECC}">
      <dsp:nvSpPr>
        <dsp:cNvPr id="0" name=""/>
        <dsp:cNvSpPr/>
      </dsp:nvSpPr>
      <dsp:spPr>
        <a:xfrm>
          <a:off x="6044293" y="853797"/>
          <a:ext cx="6799830" cy="811812"/>
        </a:xfrm>
        <a:prstGeom prst="roundRect">
          <a:avLst/>
        </a:prstGeom>
        <a:gradFill rotWithShape="0">
          <a:gsLst>
            <a:gs pos="0">
              <a:schemeClr val="accent3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3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3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b="1" kern="1200"/>
            <a:t>Why Genomic Medicine Matters</a:t>
          </a:r>
          <a:endParaRPr lang="en-US" sz="2300" kern="1200"/>
        </a:p>
      </dsp:txBody>
      <dsp:txXfrm>
        <a:off x="6083922" y="893426"/>
        <a:ext cx="6720572" cy="732554"/>
      </dsp:txXfrm>
    </dsp:sp>
    <dsp:sp modelId="{7B38A4EF-F86E-45E0-B244-FD1E237F638F}">
      <dsp:nvSpPr>
        <dsp:cNvPr id="0" name=""/>
        <dsp:cNvSpPr/>
      </dsp:nvSpPr>
      <dsp:spPr>
        <a:xfrm>
          <a:off x="6044293" y="1706199"/>
          <a:ext cx="6799830" cy="811812"/>
        </a:xfrm>
        <a:prstGeom prst="roundRect">
          <a:avLst/>
        </a:prstGeom>
        <a:gradFill rotWithShape="0">
          <a:gsLst>
            <a:gs pos="0">
              <a:schemeClr val="accent4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4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4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Rising demand for personalised care.(NHS England, 2019; Stark et al., 2019).</a:t>
          </a:r>
          <a:endParaRPr lang="en-US" sz="2300" kern="1200"/>
        </a:p>
      </dsp:txBody>
      <dsp:txXfrm>
        <a:off x="6083922" y="1745828"/>
        <a:ext cx="6720572" cy="732554"/>
      </dsp:txXfrm>
    </dsp:sp>
    <dsp:sp modelId="{C50C2CEE-1905-4456-88EB-BDBDA188D940}">
      <dsp:nvSpPr>
        <dsp:cNvPr id="0" name=""/>
        <dsp:cNvSpPr/>
      </dsp:nvSpPr>
      <dsp:spPr>
        <a:xfrm>
          <a:off x="6044293" y="2558602"/>
          <a:ext cx="6799830" cy="811812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Diagnostic delays in rare diseases.(Nguengang Wakap et al., 2020; Stark et al., 2019).</a:t>
          </a:r>
          <a:endParaRPr lang="en-US" sz="2300" kern="1200" dirty="0"/>
        </a:p>
      </dsp:txBody>
      <dsp:txXfrm>
        <a:off x="6083922" y="2598231"/>
        <a:ext cx="6720572" cy="732554"/>
      </dsp:txXfrm>
    </dsp:sp>
    <dsp:sp modelId="{776935F9-D914-4D5F-98DC-CEDF035280ED}">
      <dsp:nvSpPr>
        <dsp:cNvPr id="0" name=""/>
        <dsp:cNvSpPr/>
      </dsp:nvSpPr>
      <dsp:spPr>
        <a:xfrm>
          <a:off x="6044293" y="3411005"/>
          <a:ext cx="6799830" cy="811812"/>
        </a:xfrm>
        <a:prstGeom prst="roundRect">
          <a:avLst/>
        </a:prstGeom>
        <a:gradFill rotWithShape="0">
          <a:gsLst>
            <a:gs pos="0">
              <a:schemeClr val="accent6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6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6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/>
            <a:t>Variability in cancer outcomes.(Roden et al., 2019; Stark et al., 2019).</a:t>
          </a:r>
          <a:endParaRPr lang="en-US" sz="2300" kern="1200"/>
        </a:p>
      </dsp:txBody>
      <dsp:txXfrm>
        <a:off x="6083922" y="3450634"/>
        <a:ext cx="6720572" cy="732554"/>
      </dsp:txXfrm>
    </dsp:sp>
    <dsp:sp modelId="{2DC87FE7-649A-4944-8932-CFBE82172FBB}">
      <dsp:nvSpPr>
        <dsp:cNvPr id="0" name=""/>
        <dsp:cNvSpPr/>
      </dsp:nvSpPr>
      <dsp:spPr>
        <a:xfrm>
          <a:off x="6044293" y="4263408"/>
          <a:ext cx="6799830" cy="811812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87630" tIns="43815" rIns="87630" bIns="43815" numCol="1" spcCol="1270" anchor="ctr" anchorCtr="0">
          <a:noAutofit/>
        </a:bodyPr>
        <a:lstStyle/>
        <a:p>
          <a:pPr marL="0" lvl="0" indent="0" algn="ctr" defTabSz="10223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300" kern="1200" dirty="0"/>
            <a:t>NHS digital transformation </a:t>
          </a:r>
          <a:r>
            <a:rPr lang="en-GB" sz="2300" kern="1200" dirty="0" err="1">
              <a:latin typeface="Aptos Display" panose="020F0302020204030204"/>
            </a:rPr>
            <a:t>commitmen</a:t>
          </a:r>
          <a:r>
            <a:rPr lang="en-GB" sz="2300" kern="1200" dirty="0">
              <a:latin typeface="Aptos Display" panose="020F0302020204030204"/>
            </a:rPr>
            <a:t>t</a:t>
          </a:r>
          <a:r>
            <a:rPr lang="en-GB" sz="2300" kern="1200" dirty="0"/>
            <a:t>.(NHS England, 2019; NHS England, 2022).</a:t>
          </a:r>
          <a:endParaRPr lang="en-US" sz="2300" kern="1200" dirty="0" err="1"/>
        </a:p>
      </dsp:txBody>
      <dsp:txXfrm>
        <a:off x="6083922" y="4303037"/>
        <a:ext cx="6720572" cy="732554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505B79AA-1072-4704-A471-12BADCC69A9D}">
      <dsp:nvSpPr>
        <dsp:cNvPr id="0" name=""/>
        <dsp:cNvSpPr/>
      </dsp:nvSpPr>
      <dsp:spPr>
        <a:xfrm>
          <a:off x="0" y="207268"/>
          <a:ext cx="10515600" cy="687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b="1" kern="1200"/>
            <a:t>Diagnostic &amp; Treatment Gaps</a:t>
          </a:r>
          <a:endParaRPr lang="en-US" sz="2800" kern="1200"/>
        </a:p>
      </dsp:txBody>
      <dsp:txXfrm>
        <a:off x="33583" y="240851"/>
        <a:ext cx="10448434" cy="620794"/>
      </dsp:txXfrm>
    </dsp:sp>
    <dsp:sp modelId="{407FA3A3-09A0-430E-90D6-6810462B353F}">
      <dsp:nvSpPr>
        <dsp:cNvPr id="0" name=""/>
        <dsp:cNvSpPr/>
      </dsp:nvSpPr>
      <dsp:spPr>
        <a:xfrm>
          <a:off x="0" y="975868"/>
          <a:ext cx="10515600" cy="687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1 in 17 people affected by rare </a:t>
          </a:r>
          <a:r>
            <a:rPr lang="en-GB" sz="2800" kern="1200">
              <a:latin typeface="Aptos Display" panose="020F0302020204030204"/>
            </a:rPr>
            <a:t>disease </a:t>
          </a:r>
          <a:r>
            <a:rPr lang="en-GB" sz="2800" kern="1200"/>
            <a:t>(Genomics England, 2023).</a:t>
          </a:r>
          <a:endParaRPr lang="en-US" sz="2800" kern="1200"/>
        </a:p>
      </dsp:txBody>
      <dsp:txXfrm>
        <a:off x="33583" y="1009451"/>
        <a:ext cx="10448434" cy="620794"/>
      </dsp:txXfrm>
    </dsp:sp>
    <dsp:sp modelId="{B2385C2C-F704-4BB8-A7E1-EAE357EEFD02}">
      <dsp:nvSpPr>
        <dsp:cNvPr id="0" name=""/>
        <dsp:cNvSpPr/>
      </dsp:nvSpPr>
      <dsp:spPr>
        <a:xfrm>
          <a:off x="0" y="1744468"/>
          <a:ext cx="10515600" cy="687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4–5 year average diagnostic delay</a:t>
          </a:r>
          <a:r>
            <a:rPr lang="en-GB" sz="2800" kern="1200" dirty="0">
              <a:latin typeface="Aptos Display" panose="020F0302020204030204"/>
            </a:rPr>
            <a:t> </a:t>
          </a:r>
          <a:r>
            <a:rPr lang="en-GB" sz="2800" kern="1200" dirty="0"/>
            <a:t>.(</a:t>
          </a:r>
          <a:r>
            <a:rPr lang="en-GB" sz="2800" kern="1200" dirty="0" err="1"/>
            <a:t>Nguengang</a:t>
          </a:r>
          <a:r>
            <a:rPr lang="en-GB" sz="2800" kern="1200" dirty="0"/>
            <a:t> Wakap et al., 2020).</a:t>
          </a:r>
          <a:endParaRPr lang="en-US" sz="2800" kern="1200" dirty="0"/>
        </a:p>
      </dsp:txBody>
      <dsp:txXfrm>
        <a:off x="33583" y="1778051"/>
        <a:ext cx="10448434" cy="620794"/>
      </dsp:txXfrm>
    </dsp:sp>
    <dsp:sp modelId="{E4C3BE65-2B16-45D7-9427-BA54CCA8986A}">
      <dsp:nvSpPr>
        <dsp:cNvPr id="0" name=""/>
        <dsp:cNvSpPr/>
      </dsp:nvSpPr>
      <dsp:spPr>
        <a:xfrm>
          <a:off x="0" y="2513068"/>
          <a:ext cx="10515600" cy="687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/>
            <a:t>Trial-and-error prescribing</a:t>
          </a:r>
          <a:r>
            <a:rPr lang="en-GB" sz="2800" kern="1200">
              <a:latin typeface="Aptos Display" panose="020F0302020204030204"/>
            </a:rPr>
            <a:t> </a:t>
          </a:r>
          <a:r>
            <a:rPr lang="en-GB" sz="2800" kern="1200"/>
            <a:t>(Roden et al., 2019).</a:t>
          </a:r>
          <a:endParaRPr lang="en-US" sz="2800" kern="1200"/>
        </a:p>
      </dsp:txBody>
      <dsp:txXfrm>
        <a:off x="33583" y="2546651"/>
        <a:ext cx="10448434" cy="620794"/>
      </dsp:txXfrm>
    </dsp:sp>
    <dsp:sp modelId="{64834B62-1525-43C1-A6BE-17101370B89F}">
      <dsp:nvSpPr>
        <dsp:cNvPr id="0" name=""/>
        <dsp:cNvSpPr/>
      </dsp:nvSpPr>
      <dsp:spPr>
        <a:xfrm>
          <a:off x="0" y="3281668"/>
          <a:ext cx="10515600" cy="687960"/>
        </a:xfrm>
        <a:prstGeom prst="round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905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/>
            <a:t>Pre-2018 regional testing </a:t>
          </a:r>
          <a:r>
            <a:rPr lang="en-GB" sz="2800" kern="1200" dirty="0">
              <a:latin typeface="Aptos Display" panose="020F0302020204030204"/>
            </a:rPr>
            <a:t>inequalities .</a:t>
          </a:r>
          <a:r>
            <a:rPr lang="en-GB" sz="2800" kern="1200" dirty="0"/>
            <a:t>Wachter (2016) </a:t>
          </a:r>
          <a:endParaRPr lang="en-US" sz="2800" kern="1200" dirty="0" err="1"/>
        </a:p>
      </dsp:txBody>
      <dsp:txXfrm>
        <a:off x="33583" y="3315251"/>
        <a:ext cx="10448434" cy="62079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B996222-C4A2-4CC0-97B0-B9A41B312D24}">
      <dsp:nvSpPr>
        <dsp:cNvPr id="0" name=""/>
        <dsp:cNvSpPr/>
      </dsp:nvSpPr>
      <dsp:spPr>
        <a:xfrm>
          <a:off x="0" y="89739"/>
          <a:ext cx="10515600" cy="769859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21920" tIns="121920" rIns="121920" bIns="121920" numCol="1" spcCol="1270" anchor="ctr" anchorCtr="0">
          <a:noAutofit/>
        </a:bodyPr>
        <a:lstStyle/>
        <a:p>
          <a:pPr marL="0" lvl="0" indent="0" algn="l" defTabSz="14224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3200" b="1" kern="1200">
              <a:solidFill>
                <a:srgbClr val="FFFFFF"/>
              </a:solidFill>
              <a:latin typeface="Aptos"/>
              <a:ea typeface="+mn-ea"/>
              <a:cs typeface="+mn-cs"/>
            </a:rPr>
            <a:t>Why Reform Is Necessary</a:t>
          </a:r>
          <a:endParaRPr lang="en-US" sz="3200" b="1" kern="1200">
            <a:solidFill>
              <a:srgbClr val="FFFFFF"/>
            </a:solidFill>
            <a:latin typeface="Aptos"/>
            <a:ea typeface="+mn-ea"/>
            <a:cs typeface="+mn-cs"/>
          </a:endParaRPr>
        </a:p>
      </dsp:txBody>
      <dsp:txXfrm>
        <a:off x="37581" y="127320"/>
        <a:ext cx="10440438" cy="694697"/>
      </dsp:txXfrm>
    </dsp:sp>
    <dsp:sp modelId="{4AE666E0-4588-499E-AE56-3ED995654F75}">
      <dsp:nvSpPr>
        <dsp:cNvPr id="0" name=""/>
        <dsp:cNvSpPr/>
      </dsp:nvSpPr>
      <dsp:spPr>
        <a:xfrm>
          <a:off x="0" y="940239"/>
          <a:ext cx="10515600" cy="769859"/>
        </a:xfrm>
        <a:prstGeom prst="roundRect">
          <a:avLst/>
        </a:prstGeom>
        <a:gradFill rotWithShape="0">
          <a:gsLst>
            <a:gs pos="0">
              <a:schemeClr val="accent5">
                <a:hueOff val="-3038037"/>
                <a:satOff val="-207"/>
                <a:lumOff val="49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3038037"/>
                <a:satOff val="-207"/>
                <a:lumOff val="49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3038037"/>
                <a:satOff val="-207"/>
                <a:lumOff val="49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Workforce shortages .NHS England, 2019; Topol, 2019).</a:t>
          </a:r>
          <a:endParaRPr lang="en-US" sz="28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7581" y="977820"/>
        <a:ext cx="10440438" cy="694697"/>
      </dsp:txXfrm>
    </dsp:sp>
    <dsp:sp modelId="{7A91C816-6905-4254-B82A-E88787FBE785}">
      <dsp:nvSpPr>
        <dsp:cNvPr id="0" name=""/>
        <dsp:cNvSpPr/>
      </dsp:nvSpPr>
      <dsp:spPr>
        <a:xfrm>
          <a:off x="0" y="1790739"/>
          <a:ext cx="10515600" cy="769859"/>
        </a:xfrm>
        <a:prstGeom prst="roundRect">
          <a:avLst/>
        </a:prstGeom>
        <a:gradFill rotWithShape="0">
          <a:gsLst>
            <a:gs pos="0">
              <a:schemeClr val="accent5">
                <a:hueOff val="-6076075"/>
                <a:satOff val="-413"/>
                <a:lumOff val="98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6076075"/>
                <a:satOff val="-413"/>
                <a:lumOff val="98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6076075"/>
                <a:satOff val="-413"/>
                <a:lumOff val="98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Rising costs .NHS England, 2019; Schwarze et al., 2018).</a:t>
          </a:r>
          <a:endParaRPr lang="en-US" sz="2800" kern="1200" dirty="0">
            <a:solidFill>
              <a:srgbClr val="FFFFFF"/>
            </a:solidFill>
            <a:latin typeface="Aptos"/>
            <a:ea typeface="+mn-ea"/>
            <a:cs typeface="+mn-cs"/>
          </a:endParaRPr>
        </a:p>
      </dsp:txBody>
      <dsp:txXfrm>
        <a:off x="37581" y="1828320"/>
        <a:ext cx="10440438" cy="694697"/>
      </dsp:txXfrm>
    </dsp:sp>
    <dsp:sp modelId="{BC1400C7-55C3-4F77-A335-9056B49EE872}">
      <dsp:nvSpPr>
        <dsp:cNvPr id="0" name=""/>
        <dsp:cNvSpPr/>
      </dsp:nvSpPr>
      <dsp:spPr>
        <a:xfrm>
          <a:off x="0" y="2641239"/>
          <a:ext cx="10515600" cy="769859"/>
        </a:xfrm>
        <a:prstGeom prst="roundRect">
          <a:avLst/>
        </a:prstGeom>
        <a:gradFill rotWithShape="0">
          <a:gsLst>
            <a:gs pos="0">
              <a:schemeClr val="accent5">
                <a:hueOff val="-9114112"/>
                <a:satOff val="-620"/>
                <a:lumOff val="147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114112"/>
                <a:satOff val="-620"/>
                <a:lumOff val="147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114112"/>
                <a:satOff val="-620"/>
                <a:lumOff val="147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Need for precision medicine.(Stark et al., 2019; Roden et al., 2019).</a:t>
          </a:r>
          <a:endParaRPr lang="en-US" sz="28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7581" y="2678820"/>
        <a:ext cx="10440438" cy="694697"/>
      </dsp:txXfrm>
    </dsp:sp>
    <dsp:sp modelId="{CAF04D34-8DB6-4AAC-A529-167C4EE33E01}">
      <dsp:nvSpPr>
        <dsp:cNvPr id="0" name=""/>
        <dsp:cNvSpPr/>
      </dsp:nvSpPr>
      <dsp:spPr>
        <a:xfrm>
          <a:off x="0" y="3491739"/>
          <a:ext cx="10515600" cy="769859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106680" tIns="106680" rIns="106680" bIns="106680" numCol="1" spcCol="1270" anchor="ctr" anchorCtr="0">
          <a:noAutofit/>
        </a:bodyPr>
        <a:lstStyle/>
        <a:p>
          <a:pPr marL="0" lvl="0" indent="0" algn="l" defTabSz="12446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8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Digital maturity variation.(Wachter, 2016; NHS England, 2021).</a:t>
          </a:r>
          <a:endParaRPr lang="en-US" sz="28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7581" y="3529320"/>
        <a:ext cx="10440438" cy="694697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C4234D-A62B-47D1-B83A-921555045825}">
      <dsp:nvSpPr>
        <dsp:cNvPr id="0" name=""/>
        <dsp:cNvSpPr/>
      </dsp:nvSpPr>
      <dsp:spPr>
        <a:xfrm>
          <a:off x="0" y="87569"/>
          <a:ext cx="6666833" cy="998156"/>
        </a:xfrm>
        <a:prstGeom prst="roundRect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b="1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Transformation of Roles</a:t>
          </a:r>
          <a:endParaRPr lang="en-US" sz="25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48726" y="136295"/>
        <a:ext cx="6569381" cy="900704"/>
      </dsp:txXfrm>
    </dsp:sp>
    <dsp:sp modelId="{2417CE87-5F88-48C6-B572-92331E2B8D41}">
      <dsp:nvSpPr>
        <dsp:cNvPr id="0" name=""/>
        <dsp:cNvSpPr/>
      </dsp:nvSpPr>
      <dsp:spPr>
        <a:xfrm>
          <a:off x="0" y="1157725"/>
          <a:ext cx="6666833" cy="998156"/>
        </a:xfrm>
        <a:prstGeom prst="roundRect">
          <a:avLst/>
        </a:prstGeom>
        <a:gradFill rotWithShape="0">
          <a:gsLst>
            <a:gs pos="0">
              <a:schemeClr val="accent2">
                <a:hueOff val="1610903"/>
                <a:satOff val="-4623"/>
                <a:lumOff val="-740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1610903"/>
                <a:satOff val="-4623"/>
                <a:lumOff val="-740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1610903"/>
                <a:satOff val="-4623"/>
                <a:lumOff val="-740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Genomic counsellor expansion.(Topol, 2019; Burton et al., 2021).</a:t>
          </a:r>
          <a:endParaRPr lang="en-US" sz="25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48726" y="1206451"/>
        <a:ext cx="6569381" cy="900704"/>
      </dsp:txXfrm>
    </dsp:sp>
    <dsp:sp modelId="{D92B1DED-EC06-4402-8EE0-0347B2FB3607}">
      <dsp:nvSpPr>
        <dsp:cNvPr id="0" name=""/>
        <dsp:cNvSpPr/>
      </dsp:nvSpPr>
      <dsp:spPr>
        <a:xfrm>
          <a:off x="0" y="2227881"/>
          <a:ext cx="6666833" cy="998156"/>
        </a:xfrm>
        <a:prstGeom prst="roundRect">
          <a:avLst/>
        </a:prstGeom>
        <a:gradFill rotWithShape="0">
          <a:gsLst>
            <a:gs pos="0">
              <a:schemeClr val="accent2">
                <a:hueOff val="3221807"/>
                <a:satOff val="-9246"/>
                <a:lumOff val="-14805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3221807"/>
                <a:satOff val="-9246"/>
                <a:lumOff val="-14805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3221807"/>
                <a:satOff val="-9246"/>
                <a:lumOff val="-14805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Multidisciplinary team working.(Stark et al., 2019).</a:t>
          </a:r>
          <a:endParaRPr lang="en-US" sz="25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48726" y="2276607"/>
        <a:ext cx="6569381" cy="900704"/>
      </dsp:txXfrm>
    </dsp:sp>
    <dsp:sp modelId="{1A18A5F1-7DEA-4A19-8CE3-BDA8C9FE6ADD}">
      <dsp:nvSpPr>
        <dsp:cNvPr id="0" name=""/>
        <dsp:cNvSpPr/>
      </dsp:nvSpPr>
      <dsp:spPr>
        <a:xfrm>
          <a:off x="0" y="3298038"/>
          <a:ext cx="6666833" cy="998156"/>
        </a:xfrm>
        <a:prstGeom prst="roundRect">
          <a:avLst/>
        </a:prstGeom>
        <a:gradFill rotWithShape="0">
          <a:gsLst>
            <a:gs pos="0">
              <a:schemeClr val="accent2">
                <a:hueOff val="4832710"/>
                <a:satOff val="-13870"/>
                <a:lumOff val="-222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4832710"/>
                <a:satOff val="-13870"/>
                <a:lumOff val="-222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4832710"/>
                <a:satOff val="-13870"/>
                <a:lumOff val="-222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Increased genomics literacy(Topol, 2019).(Burton et al., 2021)</a:t>
          </a:r>
          <a:endParaRPr lang="en-US" sz="25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48726" y="3346764"/>
        <a:ext cx="6569381" cy="900704"/>
      </dsp:txXfrm>
    </dsp:sp>
    <dsp:sp modelId="{0A8600DA-4FD9-469A-8F9F-5EA20A9AC66E}">
      <dsp:nvSpPr>
        <dsp:cNvPr id="0" name=""/>
        <dsp:cNvSpPr/>
      </dsp:nvSpPr>
      <dsp:spPr>
        <a:xfrm>
          <a:off x="0" y="4368194"/>
          <a:ext cx="6666833" cy="998156"/>
        </a:xfrm>
        <a:prstGeom prst="roundRect">
          <a:avLst/>
        </a:prstGeom>
        <a:gradFill rotWithShape="0">
          <a:gsLst>
            <a:gs pos="0">
              <a:schemeClr val="accent2">
                <a:hueOff val="6443614"/>
                <a:satOff val="-18493"/>
                <a:lumOff val="-2960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2">
                <a:hueOff val="6443614"/>
                <a:satOff val="-18493"/>
                <a:lumOff val="-2960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2">
                <a:hueOff val="6443614"/>
                <a:satOff val="-18493"/>
                <a:lumOff val="-2960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5250" tIns="95250" rIns="95250" bIns="95250" numCol="1" spcCol="1270" anchor="ctr" anchorCtr="0">
          <a:noAutofit/>
        </a:bodyPr>
        <a:lstStyle/>
        <a:p>
          <a:pPr marL="0" lvl="0" indent="0" algn="l" defTabSz="111125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5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Growth in bioinformatics role.(Topol, 2019; Stark et al., 2019).</a:t>
          </a:r>
          <a:endParaRPr lang="en-US" sz="25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48726" y="4416920"/>
        <a:ext cx="6569381" cy="90070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B9F99FC-0606-4786-8340-58D548A9EA2E}">
      <dsp:nvSpPr>
        <dsp:cNvPr id="0" name=""/>
        <dsp:cNvSpPr/>
      </dsp:nvSpPr>
      <dsp:spPr>
        <a:xfrm>
          <a:off x="0" y="1901"/>
          <a:ext cx="63016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ED3F494-655C-4A55-AEA4-396E8777043B}">
      <dsp:nvSpPr>
        <dsp:cNvPr id="0" name=""/>
        <dsp:cNvSpPr/>
      </dsp:nvSpPr>
      <dsp:spPr>
        <a:xfrm>
          <a:off x="245129" y="184229"/>
          <a:ext cx="445690" cy="445690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0F7BDE-B798-4265-A0AE-6DA7CA8C79DF}">
      <dsp:nvSpPr>
        <dsp:cNvPr id="0" name=""/>
        <dsp:cNvSpPr/>
      </dsp:nvSpPr>
      <dsp:spPr>
        <a:xfrm>
          <a:off x="935949" y="1901"/>
          <a:ext cx="53656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b="1" u="sng" kern="1200"/>
            <a:t>Improving Efficiency &amp; Precision</a:t>
          </a:r>
          <a:endParaRPr lang="en-US" sz="1500" kern="1200"/>
        </a:p>
      </dsp:txBody>
      <dsp:txXfrm>
        <a:off x="935949" y="1901"/>
        <a:ext cx="5365651" cy="810345"/>
      </dsp:txXfrm>
    </dsp:sp>
    <dsp:sp modelId="{F24EA948-FDF3-4C70-A518-FDB4AB6744E2}">
      <dsp:nvSpPr>
        <dsp:cNvPr id="0" name=""/>
        <dsp:cNvSpPr/>
      </dsp:nvSpPr>
      <dsp:spPr>
        <a:xfrm>
          <a:off x="0" y="1014833"/>
          <a:ext cx="63016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894F312-8926-402D-9BD9-7CFD110A998A}">
      <dsp:nvSpPr>
        <dsp:cNvPr id="0" name=""/>
        <dsp:cNvSpPr/>
      </dsp:nvSpPr>
      <dsp:spPr>
        <a:xfrm>
          <a:off x="245129" y="1197161"/>
          <a:ext cx="445690" cy="445690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AD854F5-3E09-4FF2-8786-65D46B883DD0}">
      <dsp:nvSpPr>
        <dsp:cNvPr id="0" name=""/>
        <dsp:cNvSpPr/>
      </dsp:nvSpPr>
      <dsp:spPr>
        <a:xfrm>
          <a:off x="935949" y="1014833"/>
          <a:ext cx="53656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Faster rare disease diagnosis. (Stark et al., 2019; Schwarze et al., 2018).</a:t>
          </a:r>
          <a:endParaRPr lang="en-US" sz="1500" kern="1200"/>
        </a:p>
      </dsp:txBody>
      <dsp:txXfrm>
        <a:off x="935949" y="1014833"/>
        <a:ext cx="5365651" cy="810345"/>
      </dsp:txXfrm>
    </dsp:sp>
    <dsp:sp modelId="{75415761-1202-4AA4-8E05-499A345EA924}">
      <dsp:nvSpPr>
        <dsp:cNvPr id="0" name=""/>
        <dsp:cNvSpPr/>
      </dsp:nvSpPr>
      <dsp:spPr>
        <a:xfrm>
          <a:off x="0" y="2027765"/>
          <a:ext cx="63016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B20F0B8-702C-4ABF-9104-EC74A337C6B7}">
      <dsp:nvSpPr>
        <dsp:cNvPr id="0" name=""/>
        <dsp:cNvSpPr/>
      </dsp:nvSpPr>
      <dsp:spPr>
        <a:xfrm>
          <a:off x="245129" y="2210093"/>
          <a:ext cx="445690" cy="445690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FA6615-4458-4885-A73F-7DADBD7A56A0}">
      <dsp:nvSpPr>
        <dsp:cNvPr id="0" name=""/>
        <dsp:cNvSpPr/>
      </dsp:nvSpPr>
      <dsp:spPr>
        <a:xfrm>
          <a:off x="935949" y="2027765"/>
          <a:ext cx="53656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Targeted oncology therapies.(Stark et al., 2019; Roden et al., 2019).</a:t>
          </a:r>
          <a:endParaRPr lang="en-US" sz="1500" kern="1200"/>
        </a:p>
      </dsp:txBody>
      <dsp:txXfrm>
        <a:off x="935949" y="2027765"/>
        <a:ext cx="5365651" cy="810345"/>
      </dsp:txXfrm>
    </dsp:sp>
    <dsp:sp modelId="{1170ED8D-2B61-4CE2-973E-4566F450452C}">
      <dsp:nvSpPr>
        <dsp:cNvPr id="0" name=""/>
        <dsp:cNvSpPr/>
      </dsp:nvSpPr>
      <dsp:spPr>
        <a:xfrm>
          <a:off x="0" y="3040697"/>
          <a:ext cx="63016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A1E0167-5C89-43B2-A396-FFC4696DD352}">
      <dsp:nvSpPr>
        <dsp:cNvPr id="0" name=""/>
        <dsp:cNvSpPr/>
      </dsp:nvSpPr>
      <dsp:spPr>
        <a:xfrm>
          <a:off x="245129" y="3223025"/>
          <a:ext cx="445690" cy="445690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7211A60-F014-40AC-9792-4AB28030B642}">
      <dsp:nvSpPr>
        <dsp:cNvPr id="0" name=""/>
        <dsp:cNvSpPr/>
      </dsp:nvSpPr>
      <dsp:spPr>
        <a:xfrm>
          <a:off x="935949" y="3040697"/>
          <a:ext cx="53656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Standardised national access.(NHS England, 2018; NHS England, 2019).</a:t>
          </a:r>
          <a:endParaRPr lang="en-US" sz="1500" kern="1200"/>
        </a:p>
      </dsp:txBody>
      <dsp:txXfrm>
        <a:off x="935949" y="3040697"/>
        <a:ext cx="5365651" cy="810345"/>
      </dsp:txXfrm>
    </dsp:sp>
    <dsp:sp modelId="{ACD54387-9AF2-40D0-98D8-F2E6F0A4DE13}">
      <dsp:nvSpPr>
        <dsp:cNvPr id="0" name=""/>
        <dsp:cNvSpPr/>
      </dsp:nvSpPr>
      <dsp:spPr>
        <a:xfrm>
          <a:off x="0" y="4053629"/>
          <a:ext cx="63016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EAE24AC1-BA5F-4B71-A558-CEF39487EE43}">
      <dsp:nvSpPr>
        <dsp:cNvPr id="0" name=""/>
        <dsp:cNvSpPr/>
      </dsp:nvSpPr>
      <dsp:spPr>
        <a:xfrm>
          <a:off x="245129" y="4235957"/>
          <a:ext cx="445690" cy="445690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23D7CD-21EF-4D0B-99D8-0C68ABF3ADD0}">
      <dsp:nvSpPr>
        <dsp:cNvPr id="0" name=""/>
        <dsp:cNvSpPr/>
      </dsp:nvSpPr>
      <dsp:spPr>
        <a:xfrm>
          <a:off x="935949" y="4053629"/>
          <a:ext cx="53656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Reduced ineffective treatments.(Roden et al., 2019; Stark et al., 2019).</a:t>
          </a:r>
          <a:endParaRPr lang="en-US" sz="1500" kern="1200"/>
        </a:p>
      </dsp:txBody>
      <dsp:txXfrm>
        <a:off x="935949" y="4053629"/>
        <a:ext cx="5365651" cy="810345"/>
      </dsp:txXfrm>
    </dsp:sp>
    <dsp:sp modelId="{C6E49F75-79DA-41F1-9A79-FAF9EE61F307}">
      <dsp:nvSpPr>
        <dsp:cNvPr id="0" name=""/>
        <dsp:cNvSpPr/>
      </dsp:nvSpPr>
      <dsp:spPr>
        <a:xfrm>
          <a:off x="0" y="5066561"/>
          <a:ext cx="6301601" cy="810345"/>
        </a:xfrm>
        <a:prstGeom prst="roundRect">
          <a:avLst>
            <a:gd name="adj" fmla="val 1000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DECFC8E-BB9E-4237-BF15-90B4E0008493}">
      <dsp:nvSpPr>
        <dsp:cNvPr id="0" name=""/>
        <dsp:cNvSpPr/>
      </dsp:nvSpPr>
      <dsp:spPr>
        <a:xfrm>
          <a:off x="245129" y="5248889"/>
          <a:ext cx="445690" cy="445690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E332B51-8455-48D0-8835-B07D334ADE42}">
      <dsp:nvSpPr>
        <dsp:cNvPr id="0" name=""/>
        <dsp:cNvSpPr/>
      </dsp:nvSpPr>
      <dsp:spPr>
        <a:xfrm>
          <a:off x="935949" y="5066561"/>
          <a:ext cx="5365651" cy="81034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762" tIns="85762" rIns="85762" bIns="85762" numCol="1" spcCol="1270" anchor="ctr" anchorCtr="0">
          <a:noAutofit/>
        </a:bodyPr>
        <a:lstStyle/>
        <a:p>
          <a:pPr marL="0" lvl="0" indent="0" algn="l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Stark et al. (2019) found that whole genome sequencing significantly increases diagnostic yield compared to standard testing pathways, particularly in rare diseases.</a:t>
          </a:r>
          <a:endParaRPr lang="en-US" sz="1500" kern="1200"/>
        </a:p>
      </dsp:txBody>
      <dsp:txXfrm>
        <a:off x="935949" y="5066561"/>
        <a:ext cx="5365651" cy="810345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7B01836-E55F-4797-840A-4BA07BDF5E6C}">
      <dsp:nvSpPr>
        <dsp:cNvPr id="0" name=""/>
        <dsp:cNvSpPr/>
      </dsp:nvSpPr>
      <dsp:spPr>
        <a:xfrm>
          <a:off x="0" y="4770"/>
          <a:ext cx="6301601" cy="78502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3102062-D05B-4758-9FB1-400A22865207}">
      <dsp:nvSpPr>
        <dsp:cNvPr id="0" name=""/>
        <dsp:cNvSpPr/>
      </dsp:nvSpPr>
      <dsp:spPr>
        <a:xfrm>
          <a:off x="237469" y="181400"/>
          <a:ext cx="432184" cy="43176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6435FDB-8CE4-42CE-9A40-5AE91122890E}">
      <dsp:nvSpPr>
        <dsp:cNvPr id="0" name=""/>
        <dsp:cNvSpPr/>
      </dsp:nvSpPr>
      <dsp:spPr>
        <a:xfrm>
          <a:off x="907122" y="4770"/>
          <a:ext cx="5380508" cy="80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678" tIns="85678" rIns="85678" bIns="8567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b="1" kern="1200"/>
            <a:t>Operational Barriers</a:t>
          </a:r>
          <a:endParaRPr lang="en-US" sz="1400" kern="1200"/>
        </a:p>
      </dsp:txBody>
      <dsp:txXfrm>
        <a:off x="907122" y="4770"/>
        <a:ext cx="5380508" cy="809554"/>
      </dsp:txXfrm>
    </dsp:sp>
    <dsp:sp modelId="{11157F92-C9AA-4277-B207-2292312A58B1}">
      <dsp:nvSpPr>
        <dsp:cNvPr id="0" name=""/>
        <dsp:cNvSpPr/>
      </dsp:nvSpPr>
      <dsp:spPr>
        <a:xfrm>
          <a:off x="0" y="1016713"/>
          <a:ext cx="6301601" cy="78502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9A97C08B-E48A-46E4-89A3-1CB4461517CA}">
      <dsp:nvSpPr>
        <dsp:cNvPr id="0" name=""/>
        <dsp:cNvSpPr/>
      </dsp:nvSpPr>
      <dsp:spPr>
        <a:xfrm>
          <a:off x="237469" y="1193343"/>
          <a:ext cx="432184" cy="43176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93F002B-4B03-47EA-A794-AD2553E9CCFD}">
      <dsp:nvSpPr>
        <dsp:cNvPr id="0" name=""/>
        <dsp:cNvSpPr/>
      </dsp:nvSpPr>
      <dsp:spPr>
        <a:xfrm>
          <a:off x="907122" y="1016713"/>
          <a:ext cx="5380508" cy="80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678" tIns="85678" rIns="85678" bIns="85678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Infrastructure costs</a:t>
          </a:r>
          <a:r>
            <a:rPr lang="en-GB" sz="1400" kern="1200">
              <a:latin typeface="Aptos Display" panose="020F0302020204030204"/>
            </a:rPr>
            <a:t> </a:t>
          </a:r>
          <a:r>
            <a:rPr lang="en-GB" sz="1400" kern="1200"/>
            <a:t>(Schwarze et al., 2018; NHS England, 2019)</a:t>
          </a:r>
          <a:endParaRPr lang="en-US" sz="1400" kern="1200"/>
        </a:p>
      </dsp:txBody>
      <dsp:txXfrm>
        <a:off x="907122" y="1016713"/>
        <a:ext cx="5380508" cy="809554"/>
      </dsp:txXfrm>
    </dsp:sp>
    <dsp:sp modelId="{734EEC48-C5B8-4F76-9573-880F89A57F40}">
      <dsp:nvSpPr>
        <dsp:cNvPr id="0" name=""/>
        <dsp:cNvSpPr/>
      </dsp:nvSpPr>
      <dsp:spPr>
        <a:xfrm>
          <a:off x="0" y="2028655"/>
          <a:ext cx="6301601" cy="78502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C967305-77F7-4DBF-BD13-F5502CDE975B}">
      <dsp:nvSpPr>
        <dsp:cNvPr id="0" name=""/>
        <dsp:cNvSpPr/>
      </dsp:nvSpPr>
      <dsp:spPr>
        <a:xfrm>
          <a:off x="237469" y="2205285"/>
          <a:ext cx="432184" cy="43176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987F192-6687-4E0A-A1FE-6A81D556845F}">
      <dsp:nvSpPr>
        <dsp:cNvPr id="0" name=""/>
        <dsp:cNvSpPr/>
      </dsp:nvSpPr>
      <dsp:spPr>
        <a:xfrm>
          <a:off x="907122" y="2028655"/>
          <a:ext cx="5380508" cy="80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678" tIns="85678" rIns="85678" bIns="85678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Interoperability with EPR systems.(Wachter, 2016; NHS England, 2021).</a:t>
          </a:r>
          <a:endParaRPr lang="en-US" sz="1400" kern="1200"/>
        </a:p>
      </dsp:txBody>
      <dsp:txXfrm>
        <a:off x="907122" y="2028655"/>
        <a:ext cx="5380508" cy="809554"/>
      </dsp:txXfrm>
    </dsp:sp>
    <dsp:sp modelId="{37A0C68D-345C-4441-8039-B36BBFC4F11A}">
      <dsp:nvSpPr>
        <dsp:cNvPr id="0" name=""/>
        <dsp:cNvSpPr/>
      </dsp:nvSpPr>
      <dsp:spPr>
        <a:xfrm>
          <a:off x="0" y="3040598"/>
          <a:ext cx="6301601" cy="78502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F0D24A-3E00-49BF-B601-82C67940BC9E}">
      <dsp:nvSpPr>
        <dsp:cNvPr id="0" name=""/>
        <dsp:cNvSpPr/>
      </dsp:nvSpPr>
      <dsp:spPr>
        <a:xfrm>
          <a:off x="237469" y="3217228"/>
          <a:ext cx="432184" cy="431762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8A601B7-033E-4825-A750-4002DA012503}">
      <dsp:nvSpPr>
        <dsp:cNvPr id="0" name=""/>
        <dsp:cNvSpPr/>
      </dsp:nvSpPr>
      <dsp:spPr>
        <a:xfrm>
          <a:off x="907122" y="3040598"/>
          <a:ext cx="5380508" cy="80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678" tIns="85678" rIns="85678" bIns="85678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Data storage demands.(Schwarze et al., 2018; Stark et al., 2019).</a:t>
          </a:r>
          <a:endParaRPr lang="en-US" sz="1400" kern="1200"/>
        </a:p>
      </dsp:txBody>
      <dsp:txXfrm>
        <a:off x="907122" y="3040598"/>
        <a:ext cx="5380508" cy="809554"/>
      </dsp:txXfrm>
    </dsp:sp>
    <dsp:sp modelId="{1BA1E6EE-F943-4DE5-A5B0-CA70034985F4}">
      <dsp:nvSpPr>
        <dsp:cNvPr id="0" name=""/>
        <dsp:cNvSpPr/>
      </dsp:nvSpPr>
      <dsp:spPr>
        <a:xfrm>
          <a:off x="0" y="4052541"/>
          <a:ext cx="6301601" cy="78502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D7EC9EE-F84F-4B69-AB5F-555EC1FE6327}">
      <dsp:nvSpPr>
        <dsp:cNvPr id="0" name=""/>
        <dsp:cNvSpPr/>
      </dsp:nvSpPr>
      <dsp:spPr>
        <a:xfrm>
          <a:off x="237469" y="4229171"/>
          <a:ext cx="432184" cy="431762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1B4A1D-3040-4D29-A0CE-5BAC080022BD}">
      <dsp:nvSpPr>
        <dsp:cNvPr id="0" name=""/>
        <dsp:cNvSpPr/>
      </dsp:nvSpPr>
      <dsp:spPr>
        <a:xfrm>
          <a:off x="907122" y="4052541"/>
          <a:ext cx="5380508" cy="80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678" tIns="85678" rIns="85678" bIns="85678" numCol="1" spcCol="1270" anchor="ctr" anchorCtr="0">
          <a:noAutofit/>
        </a:bodyPr>
        <a:lstStyle/>
        <a:p>
          <a:pPr marL="0" lvl="0" indent="0" algn="l" defTabSz="622300" rtl="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Variation in digital maturity.(NHS England, 2021; Wachter, 2016).</a:t>
          </a:r>
          <a:endParaRPr lang="en-US" sz="1400" kern="1200"/>
        </a:p>
      </dsp:txBody>
      <dsp:txXfrm>
        <a:off x="907122" y="4052541"/>
        <a:ext cx="5380508" cy="809554"/>
      </dsp:txXfrm>
    </dsp:sp>
    <dsp:sp modelId="{BE5A6A4F-23DA-4E36-A69D-2929E210FBC2}">
      <dsp:nvSpPr>
        <dsp:cNvPr id="0" name=""/>
        <dsp:cNvSpPr/>
      </dsp:nvSpPr>
      <dsp:spPr>
        <a:xfrm>
          <a:off x="0" y="5064484"/>
          <a:ext cx="6301601" cy="78502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FB5606C-1A8C-40A7-BBA2-1F1017754D5F}">
      <dsp:nvSpPr>
        <dsp:cNvPr id="0" name=""/>
        <dsp:cNvSpPr/>
      </dsp:nvSpPr>
      <dsp:spPr>
        <a:xfrm>
          <a:off x="237701" y="5241114"/>
          <a:ext cx="432184" cy="431762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flat" cmpd="sng" algn="ctr">
          <a:noFill/>
          <a:prstDash val="solid"/>
          <a:miter lim="800000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9DE71BF-E748-44DC-BF6C-83F90F724858}">
      <dsp:nvSpPr>
        <dsp:cNvPr id="0" name=""/>
        <dsp:cNvSpPr/>
      </dsp:nvSpPr>
      <dsp:spPr>
        <a:xfrm>
          <a:off x="907587" y="5064484"/>
          <a:ext cx="5365651" cy="80955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5678" tIns="85678" rIns="85678" bIns="85678" numCol="1" spcCol="1270" anchor="ctr" anchorCtr="0">
          <a:noAutofit/>
        </a:bodyPr>
        <a:lstStyle/>
        <a:p>
          <a:pPr marL="0" lvl="0" indent="0" algn="l" defTabSz="62230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400" kern="1200"/>
            <a:t>Schwarze et al. (2018) note that while genomic sequencing has high upfront costs, long-term economic modelling suggests cost savings through reduced diagnostic investigations.</a:t>
          </a:r>
          <a:endParaRPr lang="en-US" sz="1400" kern="1200"/>
        </a:p>
      </dsp:txBody>
      <dsp:txXfrm>
        <a:off x="907587" y="5064484"/>
        <a:ext cx="5365651" cy="809554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52A2D8-2477-4EEC-8CEA-FDE240A70997}">
      <dsp:nvSpPr>
        <dsp:cNvPr id="0" name=""/>
        <dsp:cNvSpPr/>
      </dsp:nvSpPr>
      <dsp:spPr>
        <a:xfrm>
          <a:off x="0" y="707585"/>
          <a:ext cx="6666833" cy="634724"/>
        </a:xfrm>
        <a:prstGeom prst="roundRect">
          <a:avLst/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2400" b="1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Benefits for Patients &amp; Families</a:t>
          </a:r>
          <a:endParaRPr lang="en-US" sz="24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0985" y="738570"/>
        <a:ext cx="6604863" cy="572754"/>
      </dsp:txXfrm>
    </dsp:sp>
    <dsp:sp modelId="{56E21592-7D9A-4A0E-A85A-25FFF0860EB7}">
      <dsp:nvSpPr>
        <dsp:cNvPr id="0" name=""/>
        <dsp:cNvSpPr/>
      </dsp:nvSpPr>
      <dsp:spPr>
        <a:xfrm>
          <a:off x="0" y="1388390"/>
          <a:ext cx="6666833" cy="634724"/>
        </a:xfrm>
        <a:prstGeom prst="roundRect">
          <a:avLst/>
        </a:prstGeom>
        <a:gradFill rotWithShape="0">
          <a:gsLst>
            <a:gs pos="0">
              <a:schemeClr val="accent5">
                <a:hueOff val="-2430430"/>
                <a:satOff val="-165"/>
                <a:lumOff val="392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2430430"/>
                <a:satOff val="-165"/>
                <a:lumOff val="392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2430430"/>
                <a:satOff val="-165"/>
                <a:lumOff val="392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 err="1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Tuffrey-Wijne</a:t>
          </a:r>
          <a:r>
            <a:rPr lang="en-GB" sz="16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 et al. (2020) found that receiving a genomic diagnosis improved psychological closure and informed family planning decisions</a:t>
          </a:r>
          <a:endParaRPr lang="en-US" sz="16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0985" y="1419375"/>
        <a:ext cx="6604863" cy="572754"/>
      </dsp:txXfrm>
    </dsp:sp>
    <dsp:sp modelId="{6809C49E-E0FF-44B6-B529-D197DEE9971D}">
      <dsp:nvSpPr>
        <dsp:cNvPr id="0" name=""/>
        <dsp:cNvSpPr/>
      </dsp:nvSpPr>
      <dsp:spPr>
        <a:xfrm>
          <a:off x="0" y="2069195"/>
          <a:ext cx="6666833" cy="634724"/>
        </a:xfrm>
        <a:prstGeom prst="roundRect">
          <a:avLst/>
        </a:prstGeom>
        <a:gradFill rotWithShape="0">
          <a:gsLst>
            <a:gs pos="0">
              <a:schemeClr val="accent5">
                <a:hueOff val="-4860860"/>
                <a:satOff val="-330"/>
                <a:lumOff val="78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860860"/>
                <a:satOff val="-330"/>
                <a:lumOff val="78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860860"/>
                <a:satOff val="-330"/>
                <a:lumOff val="78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Earlier diagnosis .(Stark et al., 2019; Schwarze et al., 2018).</a:t>
          </a:r>
          <a:endParaRPr lang="en-US" sz="16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0985" y="2100180"/>
        <a:ext cx="6604863" cy="572754"/>
      </dsp:txXfrm>
    </dsp:sp>
    <dsp:sp modelId="{E84B558C-6E11-4E33-8D59-A742B3AA6BA0}">
      <dsp:nvSpPr>
        <dsp:cNvPr id="0" name=""/>
        <dsp:cNvSpPr/>
      </dsp:nvSpPr>
      <dsp:spPr>
        <a:xfrm>
          <a:off x="0" y="2750000"/>
          <a:ext cx="6666833" cy="634724"/>
        </a:xfrm>
        <a:prstGeom prst="roundRect">
          <a:avLst/>
        </a:prstGeom>
        <a:gradFill rotWithShape="0">
          <a:gsLst>
            <a:gs pos="0">
              <a:schemeClr val="accent5">
                <a:hueOff val="-7291290"/>
                <a:satOff val="-496"/>
                <a:lumOff val="117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7291290"/>
                <a:satOff val="-496"/>
                <a:lumOff val="117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7291290"/>
                <a:satOff val="-496"/>
                <a:lumOff val="117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Personalised treatment pathways.(Roden et al., 2019; Stark et al., 2019).</a:t>
          </a:r>
          <a:endParaRPr lang="en-US" sz="1600" kern="120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0985" y="2780985"/>
        <a:ext cx="6604863" cy="572754"/>
      </dsp:txXfrm>
    </dsp:sp>
    <dsp:sp modelId="{7F61E790-1215-460C-B9AE-F3961DF7A965}">
      <dsp:nvSpPr>
        <dsp:cNvPr id="0" name=""/>
        <dsp:cNvSpPr/>
      </dsp:nvSpPr>
      <dsp:spPr>
        <a:xfrm>
          <a:off x="0" y="3430805"/>
          <a:ext cx="6666833" cy="634724"/>
        </a:xfrm>
        <a:prstGeom prst="roundRect">
          <a:avLst/>
        </a:prstGeom>
        <a:gradFill rotWithShape="0">
          <a:gsLst>
            <a:gs pos="0">
              <a:schemeClr val="accent5">
                <a:hueOff val="-9721720"/>
                <a:satOff val="-661"/>
                <a:lumOff val="1569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9721720"/>
                <a:satOff val="-661"/>
                <a:lumOff val="1569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9721720"/>
                <a:satOff val="-661"/>
                <a:lumOff val="1569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Familial risk identification.(Stark et al., 2019).(</a:t>
          </a:r>
          <a:r>
            <a:rPr lang="en-GB" sz="1600" kern="1200" dirty="0" err="1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Tuffrey-Wijne</a:t>
          </a:r>
          <a:r>
            <a:rPr lang="en-GB" sz="16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 et al., 2020)</a:t>
          </a:r>
          <a:endParaRPr lang="en-US" sz="1600" kern="1200" dirty="0">
            <a:solidFill>
              <a:srgbClr val="FFFFFF"/>
            </a:solidFill>
            <a:latin typeface="Aptos" panose="020B0004020202020204"/>
            <a:ea typeface="+mn-ea"/>
            <a:cs typeface="+mn-cs"/>
          </a:endParaRPr>
        </a:p>
      </dsp:txBody>
      <dsp:txXfrm>
        <a:off x="30985" y="3461790"/>
        <a:ext cx="6604863" cy="572754"/>
      </dsp:txXfrm>
    </dsp:sp>
    <dsp:sp modelId="{E90F2A60-DC68-44CF-A386-BBE6B8E92D54}">
      <dsp:nvSpPr>
        <dsp:cNvPr id="0" name=""/>
        <dsp:cNvSpPr/>
      </dsp:nvSpPr>
      <dsp:spPr>
        <a:xfrm>
          <a:off x="0" y="4111609"/>
          <a:ext cx="6666833" cy="634724"/>
        </a:xfrm>
        <a:prstGeom prst="roundRect">
          <a:avLst/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/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l" defTabSz="7112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600" kern="1200" dirty="0">
              <a:solidFill>
                <a:srgbClr val="FFFFFF"/>
              </a:solidFill>
              <a:latin typeface="Aptos" panose="020B0004020202020204"/>
              <a:ea typeface="+mn-ea"/>
              <a:cs typeface="+mn-cs"/>
            </a:rPr>
            <a:t>Increased patient empowerment</a:t>
          </a:r>
          <a:r>
            <a:rPr lang="en-GB" sz="1600" kern="1200" dirty="0">
              <a:latin typeface="Aptos"/>
              <a:ea typeface="+mn-ea"/>
              <a:cs typeface="+mn-cs"/>
            </a:rPr>
            <a:t>.(</a:t>
          </a:r>
          <a:r>
            <a:rPr lang="en-GB" sz="1600" kern="1200" dirty="0" err="1">
              <a:latin typeface="Aptos"/>
              <a:ea typeface="+mn-ea"/>
              <a:cs typeface="+mn-cs"/>
            </a:rPr>
            <a:t>Tuffrey-Wijne</a:t>
          </a:r>
          <a:r>
            <a:rPr lang="en-GB" sz="1600" kern="1200" dirty="0">
              <a:latin typeface="Aptos"/>
              <a:ea typeface="+mn-ea"/>
              <a:cs typeface="+mn-cs"/>
            </a:rPr>
            <a:t> et al., 2020).</a:t>
          </a:r>
          <a:endParaRPr lang="en-US" sz="1600" kern="1200" dirty="0">
            <a:latin typeface="Aptos" panose="020B0004020202020204"/>
            <a:ea typeface="+mn-ea"/>
            <a:cs typeface="+mn-cs"/>
          </a:endParaRPr>
        </a:p>
      </dsp:txBody>
      <dsp:txXfrm>
        <a:off x="30985" y="4142594"/>
        <a:ext cx="6604863" cy="572754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33B5D7-0275-4EC5-A9CD-E18126F3C7E2}">
      <dsp:nvSpPr>
        <dsp:cNvPr id="0" name=""/>
        <dsp:cNvSpPr/>
      </dsp:nvSpPr>
      <dsp:spPr>
        <a:xfrm>
          <a:off x="0" y="0"/>
          <a:ext cx="8412480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0"/>
                <a:satOff val="0"/>
                <a:lumOff val="0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0"/>
                <a:satOff val="0"/>
                <a:lumOff val="0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0"/>
                <a:satOff val="0"/>
                <a:lumOff val="0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Williams et al. (2022) highlight that successful genomic integration requires alignment between digital infrastructure, workforce education, and governance frameworks</a:t>
          </a:r>
          <a:endParaRPr lang="en-US" sz="1800" kern="1200"/>
        </a:p>
      </dsp:txBody>
      <dsp:txXfrm>
        <a:off x="28038" y="28038"/>
        <a:ext cx="7298593" cy="901218"/>
      </dsp:txXfrm>
    </dsp:sp>
    <dsp:sp modelId="{3BEAA649-27BB-45C5-BF8F-D3EBA0FB529E}">
      <dsp:nvSpPr>
        <dsp:cNvPr id="0" name=""/>
        <dsp:cNvSpPr/>
      </dsp:nvSpPr>
      <dsp:spPr>
        <a:xfrm>
          <a:off x="704545" y="1131347"/>
          <a:ext cx="8412480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4050717"/>
                <a:satOff val="-275"/>
                <a:lumOff val="654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4050717"/>
                <a:satOff val="-275"/>
                <a:lumOff val="654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4050717"/>
                <a:satOff val="-275"/>
                <a:lumOff val="654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Skills gap → National genomics education expansion(Topol, 2019; Burton et al., 2021).</a:t>
          </a:r>
          <a:endParaRPr lang="en-US" sz="1800" kern="1200"/>
        </a:p>
      </dsp:txBody>
      <dsp:txXfrm>
        <a:off x="732583" y="1159385"/>
        <a:ext cx="7029617" cy="901218"/>
      </dsp:txXfrm>
    </dsp:sp>
    <dsp:sp modelId="{EB1B5A4E-A08A-4D2D-9561-4ABFAD219159}">
      <dsp:nvSpPr>
        <dsp:cNvPr id="0" name=""/>
        <dsp:cNvSpPr/>
      </dsp:nvSpPr>
      <dsp:spPr>
        <a:xfrm>
          <a:off x="1398574" y="2262695"/>
          <a:ext cx="8412480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8101434"/>
                <a:satOff val="-551"/>
                <a:lumOff val="1307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8101434"/>
                <a:satOff val="-551"/>
                <a:lumOff val="1307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8101434"/>
                <a:satOff val="-551"/>
                <a:lumOff val="1307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Dataset inequality → Inclusive recruitment strategies</a:t>
          </a:r>
          <a:r>
            <a:rPr lang="en-GB" sz="1800" kern="1200">
              <a:latin typeface="Aptos Display" panose="020F0302020204030204"/>
            </a:rPr>
            <a:t> </a:t>
          </a:r>
          <a:r>
            <a:rPr lang="en-GB" sz="1800" kern="1200"/>
            <a:t>.(Martin et al., 2019; NHS England, 2022).</a:t>
          </a:r>
          <a:endParaRPr lang="en-US" sz="1800" kern="1200"/>
        </a:p>
      </dsp:txBody>
      <dsp:txXfrm>
        <a:off x="1426612" y="2290733"/>
        <a:ext cx="7040133" cy="901218"/>
      </dsp:txXfrm>
    </dsp:sp>
    <dsp:sp modelId="{70167FFE-0A1D-4209-9378-A80094AFA3DF}">
      <dsp:nvSpPr>
        <dsp:cNvPr id="0" name=""/>
        <dsp:cNvSpPr/>
      </dsp:nvSpPr>
      <dsp:spPr>
        <a:xfrm>
          <a:off x="2103119" y="3394043"/>
          <a:ext cx="8412480" cy="957294"/>
        </a:xfrm>
        <a:prstGeom prst="roundRect">
          <a:avLst>
            <a:gd name="adj" fmla="val 10000"/>
          </a:avLst>
        </a:prstGeom>
        <a:gradFill rotWithShape="0">
          <a:gsLst>
            <a:gs pos="0">
              <a:schemeClr val="accent5">
                <a:hueOff val="-12152150"/>
                <a:satOff val="-826"/>
                <a:lumOff val="1961"/>
                <a:alphaOff val="0"/>
                <a:satMod val="103000"/>
                <a:lumMod val="102000"/>
                <a:tint val="94000"/>
              </a:schemeClr>
            </a:gs>
            <a:gs pos="50000">
              <a:schemeClr val="accent5">
                <a:hueOff val="-12152150"/>
                <a:satOff val="-826"/>
                <a:lumOff val="1961"/>
                <a:alphaOff val="0"/>
                <a:satMod val="110000"/>
                <a:lumMod val="100000"/>
                <a:shade val="100000"/>
              </a:schemeClr>
            </a:gs>
            <a:gs pos="100000">
              <a:schemeClr val="accent5">
                <a:hueOff val="-12152150"/>
                <a:satOff val="-826"/>
                <a:lumOff val="1961"/>
                <a:alphaOff val="0"/>
                <a:lumMod val="99000"/>
                <a:satMod val="120000"/>
                <a:shade val="78000"/>
              </a:schemeClr>
            </a:gs>
          </a:gsLst>
          <a:lin ang="5400000" scaled="0"/>
        </a:gradFill>
        <a:ln>
          <a:noFill/>
        </a:ln>
        <a:effectLst>
          <a:outerShdw blurRad="57150" dist="19050" dir="5400000" algn="ctr" rotWithShape="0">
            <a:srgbClr val="000000">
              <a:alpha val="63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  <dsp:txBody>
        <a:bodyPr spcFirstLastPara="0" vert="horz" wrap="square" lIns="68580" tIns="68580" rIns="68580" bIns="68580" numCol="1" spcCol="1270" anchor="ctr" anchorCtr="0">
          <a:noAutofit/>
        </a:bodyPr>
        <a:lstStyle/>
        <a:p>
          <a:pPr marL="0" lvl="0" indent="0" algn="l" defTabSz="800100" rtl="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800" kern="1200"/>
            <a:t>Data security risks → Strengthened governance &amp; cyber investment.(UK Government, 2018; NHS England, 2022</a:t>
          </a:r>
          <a:r>
            <a:rPr lang="en-GB" sz="1800" kern="1200">
              <a:latin typeface="Aptos Display" panose="020F0302020204030204"/>
            </a:rPr>
            <a:t>)</a:t>
          </a:r>
          <a:endParaRPr lang="en-US" sz="1800" kern="1200"/>
        </a:p>
      </dsp:txBody>
      <dsp:txXfrm>
        <a:off x="2131157" y="3422081"/>
        <a:ext cx="7029617" cy="901218"/>
      </dsp:txXfrm>
    </dsp:sp>
    <dsp:sp modelId="{FB9521EB-36A2-4478-8DD3-B9A548392D45}">
      <dsp:nvSpPr>
        <dsp:cNvPr id="0" name=""/>
        <dsp:cNvSpPr/>
      </dsp:nvSpPr>
      <dsp:spPr>
        <a:xfrm>
          <a:off x="7790238" y="733200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7930242" y="733200"/>
        <a:ext cx="342233" cy="468236"/>
      </dsp:txXfrm>
    </dsp:sp>
    <dsp:sp modelId="{143EAF9D-819A-463F-AEEC-C7B53825BB78}">
      <dsp:nvSpPr>
        <dsp:cNvPr id="0" name=""/>
        <dsp:cNvSpPr/>
      </dsp:nvSpPr>
      <dsp:spPr>
        <a:xfrm>
          <a:off x="8494783" y="1864548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5972333"/>
            <a:satOff val="1333"/>
            <a:lumOff val="200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8634787" y="1864548"/>
        <a:ext cx="342233" cy="468236"/>
      </dsp:txXfrm>
    </dsp:sp>
    <dsp:sp modelId="{A891BE1D-0999-4AC8-9796-EFB9578D6329}">
      <dsp:nvSpPr>
        <dsp:cNvPr id="0" name=""/>
        <dsp:cNvSpPr/>
      </dsp:nvSpPr>
      <dsp:spPr>
        <a:xfrm>
          <a:off x="9188813" y="2995896"/>
          <a:ext cx="622241" cy="622241"/>
        </a:xfrm>
        <a:prstGeom prst="downArrow">
          <a:avLst>
            <a:gd name="adj1" fmla="val 55000"/>
            <a:gd name="adj2" fmla="val 45000"/>
          </a:avLst>
        </a:prstGeom>
        <a:solidFill>
          <a:schemeClr val="accent5">
            <a:tint val="40000"/>
            <a:alpha val="90000"/>
            <a:hueOff val="-11944666"/>
            <a:satOff val="2667"/>
            <a:lumOff val="401"/>
            <a:alphaOff val="0"/>
          </a:schemeClr>
        </a:solidFill>
        <a:ln w="12700" cap="flat" cmpd="sng" algn="ctr">
          <a:solidFill>
            <a:schemeClr val="accent5">
              <a:tint val="40000"/>
              <a:alpha val="90000"/>
              <a:hueOff val="0"/>
              <a:satOff val="0"/>
              <a:lumOff val="0"/>
              <a:alphaOff val="0"/>
            </a:schemeClr>
          </a:solidFill>
          <a:prstDash val="solid"/>
          <a:miter lim="800000"/>
        </a:ln>
        <a:effectLst/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35560" tIns="35560" rIns="35560" bIns="35560" numCol="1" spcCol="1270" anchor="ctr" anchorCtr="0">
          <a:noAutofit/>
        </a:bodyPr>
        <a:lstStyle/>
        <a:p>
          <a:pPr marL="0" lvl="0" indent="0" algn="ctr" defTabSz="1244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2800" kern="1200"/>
        </a:p>
      </dsp:txBody>
      <dsp:txXfrm>
        <a:off x="9328817" y="2995896"/>
        <a:ext cx="342233" cy="468236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vList5">
  <dgm:title val=""/>
  <dgm:desc val=""/>
  <dgm:catLst>
    <dgm:cat type="list" pri="15000"/>
    <dgm:cat type="convert" pri="2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13" srcId="1" destId="11" srcOrd="0" destOrd="0"/>
        <dgm:cxn modelId="14" srcId="1" destId="12" srcOrd="1" destOrd="0"/>
        <dgm:cxn modelId="23" srcId="2" destId="21" srcOrd="0" destOrd="0"/>
        <dgm:cxn modelId="24" srcId="2" destId="22" srcOrd="1" destOrd="0"/>
        <dgm:cxn modelId="33" srcId="3" destId="31" srcOrd="0" destOrd="0"/>
        <dgm:cxn modelId="34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2"/>
        <dgm:pt modelId="21"/>
      </dgm:ptLst>
      <dgm:cxnLst>
        <dgm:cxn modelId="4" srcId="0" destId="1" srcOrd="0" destOrd="0"/>
        <dgm:cxn modelId="5" srcId="0" destId="2" srcOrd="1" destOrd="0"/>
        <dgm:cxn modelId="13" srcId="1" destId="11" srcOrd="0" destOrd="0"/>
        <dgm:cxn modelId="23" srcId="2" destId="21" srcOrd="0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2"/>
        <dgm:pt modelId="21"/>
        <dgm:pt modelId="3"/>
        <dgm:pt modelId="31"/>
        <dgm:pt modelId="4"/>
        <dgm:pt modelId="41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  <dgm:cxn modelId="13" srcId="1" destId="11" srcOrd="0" destOrd="0"/>
        <dgm:cxn modelId="23" srcId="2" destId="21" srcOrd="0" destOrd="0"/>
        <dgm:cxn modelId="33" srcId="3" destId="31" srcOrd="0" destOrd="0"/>
        <dgm:cxn modelId="43" srcId="4" destId="41" srcOrd="0" destOrd="0"/>
      </dgm:cxnLst>
      <dgm:bg/>
      <dgm:whole/>
    </dgm:dataModel>
  </dgm:clrData>
  <dgm:layoutNode name="Name0">
    <dgm:varLst>
      <dgm:dir/>
      <dgm:animLvl val="lvl"/>
      <dgm:resizeHandles val="exact"/>
    </dgm:varLst>
    <dgm:choose name="Name1">
      <dgm:if name="Name2" func="var" arg="dir" op="equ" val="norm">
        <dgm:alg type="lin">
          <dgm:param type="linDir" val="fromT"/>
          <dgm:param type="nodeHorzAlign" val="l"/>
        </dgm:alg>
      </dgm:if>
      <dgm:else name="Name3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h" for="ch" forName="linNode" refType="h"/>
      <dgm:constr type="w" for="ch" forName="linNode" refType="w"/>
      <dgm:constr type="h" for="ch" forName="sp" refType="h" fact="0.05"/>
      <dgm:constr type="primFontSz" for="des" forName="parentText" op="equ" val="65"/>
      <dgm:constr type="secFontSz" for="des" forName="descendantText" op="equ"/>
    </dgm:constrLst>
    <dgm:ruleLst/>
    <dgm:forEach name="Name4" axis="ch" ptType="node">
      <dgm:layoutNode name="linNode">
        <dgm:choose name="Name5">
          <dgm:if name="Name6" func="var" arg="dir" op="equ" val="norm">
            <dgm:alg type="lin">
              <dgm:param type="linDir" val="fromL"/>
            </dgm:alg>
          </dgm:if>
          <dgm:else name="Name7">
            <dgm:alg type="lin">
              <dgm:param type="linDir" val="fromR"/>
            </dgm:alg>
          </dgm:else>
        </dgm:choose>
        <dgm:shape xmlns:r="http://schemas.openxmlformats.org/officeDocument/2006/relationships" r:blip="">
          <dgm:adjLst/>
        </dgm:shape>
        <dgm:presOf/>
        <dgm:constrLst>
          <dgm:constr type="w" for="ch" forName="parentText" refType="w" fact="0.36"/>
          <dgm:constr type="w" for="ch" forName="descendantText" refType="w" fact="0.64"/>
          <dgm:constr type="h" for="ch" forName="parentText" refType="h"/>
          <dgm:constr type="h" for="ch" forName="descendantText" refType="h" refFor="ch" refForName="parentText" fact="0.8"/>
        </dgm:constrLst>
        <dgm:ruleLst/>
        <dgm:layoutNode name="parentText">
          <dgm:varLst>
            <dgm:chMax val="1"/>
            <dgm:bulletEnabled val="1"/>
          </dgm:varLst>
          <dgm:alg type="tx"/>
          <dgm:shape xmlns:r="http://schemas.openxmlformats.org/officeDocument/2006/relationships" type="roundRect" r:blip="" zOrderOff="3">
            <dgm:adjLst/>
          </dgm:shape>
          <dgm:presOf axis="self" ptType="node"/>
          <dgm:constrLst>
            <dgm:constr type="tMarg" refType="primFontSz" fact="0.15"/>
            <dgm:constr type="bMarg" refType="primFontSz" fact="0.15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choose name="Name8">
          <dgm:if name="Name9" axis="ch" ptType="node" func="cnt" op="gte" val="1">
            <dgm:layoutNode name="descendantText" styleLbl="alignAccFollowNode1">
              <dgm:varLst>
                <dgm:bulletEnabled val="1"/>
              </dgm:varLst>
              <dgm:alg type="tx">
                <dgm:param type="stBulletLvl" val="1"/>
                <dgm:param type="txAnchorVertCh" val="mid"/>
              </dgm:alg>
              <dgm:choose name="Name10">
                <dgm:if name="Name11" func="var" arg="dir" op="equ" val="norm">
                  <dgm:shape xmlns:r="http://schemas.openxmlformats.org/officeDocument/2006/relationships" rot="90" type="round2SameRect" r:blip="">
                    <dgm:adjLst/>
                  </dgm:shape>
                </dgm:if>
                <dgm:else name="Name12">
                  <dgm:shape xmlns:r="http://schemas.openxmlformats.org/officeDocument/2006/relationships" rot="-90" type="round2SameRect" r:blip="">
                    <dgm:adjLst/>
                  </dgm:shape>
                </dgm:else>
              </dgm:choose>
              <dgm:presOf axis="des" ptType="node"/>
              <dgm:constrLst>
                <dgm:constr type="secFontSz" val="65"/>
                <dgm:constr type="primFontSz" refType="secFontSz"/>
                <dgm:constr type="lMarg" refType="secFontSz" fact="0.3"/>
                <dgm:constr type="rMarg" refType="secFontSz" fact="0.3"/>
                <dgm:constr type="tMarg" refType="secFontSz" fact="0.15"/>
                <dgm:constr type="bMarg" refType="secFontSz" fact="0.15"/>
              </dgm:constrLst>
              <dgm:ruleLst>
                <dgm:rule type="secFontSz" val="5" fact="NaN" max="NaN"/>
              </dgm:ruleLst>
            </dgm:layoutNode>
          </dgm:if>
          <dgm:else name="Name13"/>
        </dgm:choose>
      </dgm:layoutNode>
      <dgm:forEach name="Name14" axis="followSib" ptType="sibTrans" cnt="1">
        <dgm:layoutNode name="sp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5/8/layout/vList2">
  <dgm:title val=""/>
  <dgm:desc val=""/>
  <dgm:catLst>
    <dgm:cat type="list" pri="3000"/>
    <dgm:cat type="convert" pri="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2">
          <dgm:prSet phldr="1"/>
        </dgm:pt>
        <dgm:pt modelId="21">
          <dgm:prSet phldr="1"/>
        </dgm:pt>
      </dgm:ptLst>
      <dgm:cxnLst>
        <dgm:cxn modelId="4" srcId="0" destId="1" srcOrd="0" destOrd="0"/>
        <dgm:cxn modelId="5" srcId="0" destId="2" srcOrd="1" destOrd="0"/>
        <dgm:cxn modelId="12" srcId="1" destId="11" srcOrd="0" destOrd="0"/>
        <dgm:cxn modelId="23" srcId="2" destId="21" srcOrd="0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linear">
    <dgm:varLst>
      <dgm:animLvl val="lvl"/>
      <dgm:resizeHandles val="exact"/>
    </dgm:varLst>
    <dgm:alg type="lin">
      <dgm:param type="linDir" val="fromT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parentText" refType="w"/>
      <dgm:constr type="h" for="ch" forName="parentText" refType="primFontSz" refFor="ch" refForName="parentText" fact="0.52"/>
      <dgm:constr type="w" for="ch" forName="childText" refType="w"/>
      <dgm:constr type="h" for="ch" forName="childText" refType="primFontSz" refFor="ch" refForName="parentText" fact="0.46"/>
      <dgm:constr type="h" for="ch" forName="parentText" op="equ"/>
      <dgm:constr type="primFontSz" for="ch" forName="parentText" op="equ" val="65"/>
      <dgm:constr type="primFontSz" for="ch" forName="childText" refType="primFontSz" refFor="ch" refForName="parentText" op="equ"/>
      <dgm:constr type="h" for="ch" forName="spacer" refType="primFontSz" refFor="ch" refForName="parentText" fact="0.08"/>
    </dgm:constrLst>
    <dgm:ruleLst>
      <dgm:rule type="primFontSz" for="ch" forName="parentText" val="5" fact="NaN" max="NaN"/>
    </dgm:ruleLst>
    <dgm:forEach name="Name0" axis="ch" ptType="node">
      <dgm:layoutNode name="parentText" styleLbl="node1">
        <dgm:varLst>
          <dgm:chMax val="0"/>
          <dgm:bulletEnabled val="1"/>
        </dgm:varLst>
        <dgm:alg type="tx">
          <dgm:param type="parTxLTRAlign" val="l"/>
          <dgm:param type="parTxRTLAlign" val="r"/>
        </dgm:alg>
        <dgm:shape xmlns:r="http://schemas.openxmlformats.org/officeDocument/2006/relationships" type="roundRect" r:blip="">
          <dgm:adjLst/>
        </dgm:shape>
        <dgm:presOf axis="self"/>
        <dgm:constrLst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h" val="INF" fact="NaN" max="NaN"/>
        </dgm:ruleLst>
      </dgm:layoutNode>
      <dgm:choose name="Name1">
        <dgm:if name="Name2" axis="ch" ptType="node" func="cnt" op="gte" val="1">
          <dgm:layoutNode name="childText" styleLbl="revTx">
            <dgm:varLst>
              <dgm:bulletEnabled val="1"/>
            </dgm:varLst>
            <dgm:alg type="tx">
              <dgm:param type="stBulletLvl" val="1"/>
              <dgm:param type="lnSpAfChP" val="20"/>
            </dgm:alg>
            <dgm:shape xmlns:r="http://schemas.openxmlformats.org/officeDocument/2006/relationships" type="rect" r:blip="">
              <dgm:adjLst/>
            </dgm:shape>
            <dgm:presOf axis="des" ptType="node"/>
            <dgm:constrLst>
              <dgm:constr type="tMarg" refType="primFontSz" fact="0.1"/>
              <dgm:constr type="bMarg" refType="primFontSz" fact="0.1"/>
              <dgm:constr type="lMarg" refType="w" fact="0.09"/>
            </dgm:constrLst>
            <dgm:ruleLst>
              <dgm:rule type="h" val="INF" fact="NaN" max="NaN"/>
            </dgm:ruleLst>
          </dgm:layoutNode>
        </dgm:if>
        <dgm:else name="Name3">
          <dgm:choose name="Name4">
            <dgm:if name="Name5" axis="par ch" ptType="doc node" func="cnt" op="gte" val="2">
              <dgm:forEach name="Name6" axis="followSib" ptType="sibTrans" cnt="1">
                <dgm:layoutNode name="spacer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/>
                  <dgm:ruleLst/>
                </dgm:layoutNode>
              </dgm:forEach>
            </dgm:if>
            <dgm:else name="Name7"/>
          </dgm:choose>
        </dgm:else>
      </dgm:choos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02/03/2026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3.xml"/><Relationship Id="rId7" Type="http://schemas.microsoft.com/office/2007/relationships/diagramDrawing" Target="../diagrams/drawing3.xml"/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3.xml"/><Relationship Id="rId5" Type="http://schemas.openxmlformats.org/officeDocument/2006/relationships/diagramQuickStyle" Target="../diagrams/quickStyle3.xml"/><Relationship Id="rId4" Type="http://schemas.openxmlformats.org/officeDocument/2006/relationships/diagramLayout" Target="../diagrams/layout3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6.xml"/><Relationship Id="rId2" Type="http://schemas.openxmlformats.org/officeDocument/2006/relationships/diagramData" Target="../diagrams/data6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6.xml"/><Relationship Id="rId5" Type="http://schemas.openxmlformats.org/officeDocument/2006/relationships/diagramColors" Target="../diagrams/colors6.xml"/><Relationship Id="rId4" Type="http://schemas.openxmlformats.org/officeDocument/2006/relationships/diagramQuickStyle" Target="../diagrams/quickStyle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7.xml"/><Relationship Id="rId2" Type="http://schemas.openxmlformats.org/officeDocument/2006/relationships/diagramData" Target="../diagrams/data7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7.xml"/><Relationship Id="rId5" Type="http://schemas.openxmlformats.org/officeDocument/2006/relationships/diagramColors" Target="../diagrams/colors7.xml"/><Relationship Id="rId4" Type="http://schemas.openxmlformats.org/officeDocument/2006/relationships/diagramQuickStyle" Target="../diagrams/quickStyle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8.xml"/><Relationship Id="rId7" Type="http://schemas.microsoft.com/office/2007/relationships/diagramDrawing" Target="../diagrams/drawing8.xml"/><Relationship Id="rId2" Type="http://schemas.openxmlformats.org/officeDocument/2006/relationships/image" Target="../media/image29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8.xml"/><Relationship Id="rId5" Type="http://schemas.openxmlformats.org/officeDocument/2006/relationships/diagramQuickStyle" Target="../diagrams/quickStyle8.xml"/><Relationship Id="rId4" Type="http://schemas.openxmlformats.org/officeDocument/2006/relationships/diagramLayout" Target="../diagrams/layout8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genomicsengland.co.uk/about-us/annual-reports" TargetMode="External"/><Relationship Id="rId2" Type="http://schemas.openxmlformats.org/officeDocument/2006/relationships/hyperlink" Target="https://www.gov.uk/government/publications/data-saves-lives" TargetMode="External"/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ongtermplan.nhs.uk/" TargetMode="External"/><Relationship Id="rId2" Type="http://schemas.openxmlformats.org/officeDocument/2006/relationships/hyperlink" Target="https://www.england.nhs.uk/digitaltechnology/what-good-looks-like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england.nhs.uk/publication/a-plan-for-digital-health-and-social-care" TargetMode="Externa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legislation.gov.uk/ukpga/2018/12/contents" TargetMode="External"/><Relationship Id="rId2" Type="http://schemas.openxmlformats.org/officeDocument/2006/relationships/hyperlink" Target="https://www.hee.nhs.uk/topol-review" TargetMode="External"/><Relationship Id="rId1" Type="http://schemas.openxmlformats.org/officeDocument/2006/relationships/slideLayout" Target="../slideLayouts/slideLayout7.xml"/><Relationship Id="rId4" Type="http://schemas.openxmlformats.org/officeDocument/2006/relationships/hyperlink" Target="https://www.gov.uk/government/publications/using-information-technology-to-improve-the-nhs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1">
            <a:extLst>
              <a:ext uri="{FF2B5EF4-FFF2-40B4-BE49-F238E27FC236}">
                <a16:creationId xmlns:a16="http://schemas.microsoft.com/office/drawing/2014/main" id="{7ECEBFC5-41E6-6376-35AC-5B2BBB5E7BCB}"/>
              </a:ext>
            </a:extLst>
          </p:cNvPr>
          <p:cNvSpPr/>
          <p:nvPr/>
        </p:nvSpPr>
        <p:spPr>
          <a:xfrm>
            <a:off x="149550" y="801985"/>
            <a:ext cx="11885361" cy="4751941"/>
          </a:xfrm>
          <a:prstGeom prst="rect">
            <a:avLst/>
          </a:prstGeom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lnSpc>
                <a:spcPct val="150000"/>
              </a:lnSpc>
            </a:pPr>
            <a:r>
              <a:rPr lang="en-GB" sz="3200"/>
              <a:t>Name :Sydney Williams </a:t>
            </a:r>
            <a:endParaRPr lang="en-US" sz="3200"/>
          </a:p>
          <a:p>
            <a:pPr>
              <a:lnSpc>
                <a:spcPct val="150000"/>
              </a:lnSpc>
            </a:pPr>
            <a:r>
              <a:rPr lang="en-GB" sz="3200"/>
              <a:t>Student Number:2321171</a:t>
            </a:r>
          </a:p>
          <a:p>
            <a:pPr>
              <a:lnSpc>
                <a:spcPct val="150000"/>
              </a:lnSpc>
            </a:pPr>
            <a:r>
              <a:rPr lang="en-GB" sz="3200"/>
              <a:t>Module Code :</a:t>
            </a:r>
            <a:r>
              <a:rPr lang="en-GB" sz="3200" b="1"/>
              <a:t>(BMHP6026_BIRM)</a:t>
            </a:r>
          </a:p>
          <a:p>
            <a:pPr>
              <a:lnSpc>
                <a:spcPct val="150000"/>
              </a:lnSpc>
            </a:pPr>
            <a:r>
              <a:rPr lang="en-GB" sz="3200"/>
              <a:t>Lecturer Name :Joanne Davis</a:t>
            </a:r>
            <a:endParaRPr lang="en-GB" sz="3200" dirty="0"/>
          </a:p>
          <a:p>
            <a:pPr algn="ctr"/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66088102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F5D68E01-DF09-4B84-73FB-4EC9DBC44F48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14593" r="9085" b="8679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40A1EF6-14DD-8A02-08E0-62381911632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INTRODUCTION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0A67C204-A443-535E-3EFA-D04C8B3CEAEB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494660640"/>
              </p:ext>
            </p:extLst>
          </p:nvPr>
        </p:nvGraphicFramePr>
        <p:xfrm>
          <a:off x="-2843268" y="1476757"/>
          <a:ext cx="18888418" cy="507661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78219647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ectangle 14">
            <a:extLst>
              <a:ext uri="{FF2B5EF4-FFF2-40B4-BE49-F238E27FC236}">
                <a16:creationId xmlns:a16="http://schemas.microsoft.com/office/drawing/2014/main" id="{1A9F7B4E-B03D-4F64-BE33-00D074458D4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C9A29D5-3479-5EF1-A726-A1DB48BFB845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t="5050" b="10681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5808C766-E217-2E48-3CEE-1CEF6AD1AF5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sz="5400" b="1">
                <a:solidFill>
                  <a:schemeClr val="bg1"/>
                </a:solidFill>
              </a:rPr>
              <a:t>THE HEALTHCARE PROBLEM</a:t>
            </a:r>
          </a:p>
        </p:txBody>
      </p:sp>
      <p:sp>
        <p:nvSpPr>
          <p:cNvPr id="17" name="sketchy line">
            <a:extLst>
              <a:ext uri="{FF2B5EF4-FFF2-40B4-BE49-F238E27FC236}">
                <a16:creationId xmlns:a16="http://schemas.microsoft.com/office/drawing/2014/main" id="{7E2BE7F7-CA89-4002-ACCE-A478AEA24F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914399" y="1681544"/>
            <a:ext cx="9692640" cy="18288"/>
          </a:xfrm>
          <a:custGeom>
            <a:avLst/>
            <a:gdLst>
              <a:gd name="csX0" fmla="*/ 0 w 9692640"/>
              <a:gd name="csY0" fmla="*/ 0 h 18288"/>
              <a:gd name="csX1" fmla="*/ 401552 w 9692640"/>
              <a:gd name="csY1" fmla="*/ 0 h 18288"/>
              <a:gd name="csX2" fmla="*/ 996957 w 9692640"/>
              <a:gd name="csY2" fmla="*/ 0 h 18288"/>
              <a:gd name="csX3" fmla="*/ 1398509 w 9692640"/>
              <a:gd name="csY3" fmla="*/ 0 h 18288"/>
              <a:gd name="csX4" fmla="*/ 2090841 w 9692640"/>
              <a:gd name="csY4" fmla="*/ 0 h 18288"/>
              <a:gd name="csX5" fmla="*/ 2686246 w 9692640"/>
              <a:gd name="csY5" fmla="*/ 0 h 18288"/>
              <a:gd name="csX6" fmla="*/ 3475504 w 9692640"/>
              <a:gd name="csY6" fmla="*/ 0 h 18288"/>
              <a:gd name="csX7" fmla="*/ 4361688 w 9692640"/>
              <a:gd name="csY7" fmla="*/ 0 h 18288"/>
              <a:gd name="csX8" fmla="*/ 5054019 w 9692640"/>
              <a:gd name="csY8" fmla="*/ 0 h 18288"/>
              <a:gd name="csX9" fmla="*/ 5940204 w 9692640"/>
              <a:gd name="csY9" fmla="*/ 0 h 18288"/>
              <a:gd name="csX10" fmla="*/ 6632535 w 9692640"/>
              <a:gd name="csY10" fmla="*/ 0 h 18288"/>
              <a:gd name="csX11" fmla="*/ 7034087 w 9692640"/>
              <a:gd name="csY11" fmla="*/ 0 h 18288"/>
              <a:gd name="csX12" fmla="*/ 7532566 w 9692640"/>
              <a:gd name="csY12" fmla="*/ 0 h 18288"/>
              <a:gd name="csX13" fmla="*/ 8418750 w 9692640"/>
              <a:gd name="csY13" fmla="*/ 0 h 18288"/>
              <a:gd name="csX14" fmla="*/ 9692640 w 9692640"/>
              <a:gd name="csY14" fmla="*/ 0 h 18288"/>
              <a:gd name="csX15" fmla="*/ 9692640 w 9692640"/>
              <a:gd name="csY15" fmla="*/ 18288 h 18288"/>
              <a:gd name="csX16" fmla="*/ 9000309 w 9692640"/>
              <a:gd name="csY16" fmla="*/ 18288 h 18288"/>
              <a:gd name="csX17" fmla="*/ 8307977 w 9692640"/>
              <a:gd name="csY17" fmla="*/ 18288 h 18288"/>
              <a:gd name="csX18" fmla="*/ 7712572 w 9692640"/>
              <a:gd name="csY18" fmla="*/ 18288 h 18288"/>
              <a:gd name="csX19" fmla="*/ 7214093 w 9692640"/>
              <a:gd name="csY19" fmla="*/ 18288 h 18288"/>
              <a:gd name="csX20" fmla="*/ 6327909 w 9692640"/>
              <a:gd name="csY20" fmla="*/ 18288 h 18288"/>
              <a:gd name="csX21" fmla="*/ 5635578 w 9692640"/>
              <a:gd name="csY21" fmla="*/ 18288 h 18288"/>
              <a:gd name="csX22" fmla="*/ 4846320 w 9692640"/>
              <a:gd name="csY22" fmla="*/ 18288 h 18288"/>
              <a:gd name="csX23" fmla="*/ 4444768 w 9692640"/>
              <a:gd name="csY23" fmla="*/ 18288 h 18288"/>
              <a:gd name="csX24" fmla="*/ 3946289 w 9692640"/>
              <a:gd name="csY24" fmla="*/ 18288 h 18288"/>
              <a:gd name="csX25" fmla="*/ 3253958 w 9692640"/>
              <a:gd name="csY25" fmla="*/ 18288 h 18288"/>
              <a:gd name="csX26" fmla="*/ 2464700 w 9692640"/>
              <a:gd name="csY26" fmla="*/ 18288 h 18288"/>
              <a:gd name="csX27" fmla="*/ 2063148 w 9692640"/>
              <a:gd name="csY27" fmla="*/ 18288 h 18288"/>
              <a:gd name="csX28" fmla="*/ 1661595 w 9692640"/>
              <a:gd name="csY28" fmla="*/ 18288 h 18288"/>
              <a:gd name="csX29" fmla="*/ 969264 w 9692640"/>
              <a:gd name="csY29" fmla="*/ 18288 h 18288"/>
              <a:gd name="csX30" fmla="*/ 0 w 9692640"/>
              <a:gd name="csY30" fmla="*/ 18288 h 18288"/>
              <a:gd name="csX31" fmla="*/ 0 w 9692640"/>
              <a:gd name="csY31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  <a:cxn ang="0">
                <a:pos x="csX7" y="csY7"/>
              </a:cxn>
              <a:cxn ang="0">
                <a:pos x="csX8" y="csY8"/>
              </a:cxn>
              <a:cxn ang="0">
                <a:pos x="csX9" y="csY9"/>
              </a:cxn>
              <a:cxn ang="0">
                <a:pos x="csX10" y="csY10"/>
              </a:cxn>
              <a:cxn ang="0">
                <a:pos x="csX11" y="csY11"/>
              </a:cxn>
              <a:cxn ang="0">
                <a:pos x="csX12" y="csY12"/>
              </a:cxn>
              <a:cxn ang="0">
                <a:pos x="csX13" y="csY13"/>
              </a:cxn>
              <a:cxn ang="0">
                <a:pos x="csX14" y="csY14"/>
              </a:cxn>
              <a:cxn ang="0">
                <a:pos x="csX15" y="csY15"/>
              </a:cxn>
              <a:cxn ang="0">
                <a:pos x="csX16" y="csY16"/>
              </a:cxn>
              <a:cxn ang="0">
                <a:pos x="csX17" y="csY17"/>
              </a:cxn>
              <a:cxn ang="0">
                <a:pos x="csX18" y="csY18"/>
              </a:cxn>
              <a:cxn ang="0">
                <a:pos x="csX19" y="csY19"/>
              </a:cxn>
              <a:cxn ang="0">
                <a:pos x="csX20" y="csY20"/>
              </a:cxn>
              <a:cxn ang="0">
                <a:pos x="csX21" y="csY21"/>
              </a:cxn>
              <a:cxn ang="0">
                <a:pos x="csX22" y="csY22"/>
              </a:cxn>
              <a:cxn ang="0">
                <a:pos x="csX23" y="csY23"/>
              </a:cxn>
              <a:cxn ang="0">
                <a:pos x="csX24" y="csY24"/>
              </a:cxn>
              <a:cxn ang="0">
                <a:pos x="csX25" y="csY25"/>
              </a:cxn>
              <a:cxn ang="0">
                <a:pos x="csX26" y="csY26"/>
              </a:cxn>
              <a:cxn ang="0">
                <a:pos x="csX27" y="csY27"/>
              </a:cxn>
              <a:cxn ang="0">
                <a:pos x="csX28" y="csY28"/>
              </a:cxn>
              <a:cxn ang="0">
                <a:pos x="csX29" y="csY29"/>
              </a:cxn>
              <a:cxn ang="0">
                <a:pos x="csX30" y="csY30"/>
              </a:cxn>
              <a:cxn ang="0">
                <a:pos x="csX31" y="csY31"/>
              </a:cxn>
            </a:cxnLst>
            <a:rect l="l" t="t" r="r" b="b"/>
            <a:pathLst>
              <a:path w="9692640" h="18288" fill="none" extrusionOk="0">
                <a:moveTo>
                  <a:pt x="0" y="0"/>
                </a:moveTo>
                <a:cubicBezTo>
                  <a:pt x="142992" y="4732"/>
                  <a:pt x="265909" y="-3365"/>
                  <a:pt x="401552" y="0"/>
                </a:cubicBezTo>
                <a:cubicBezTo>
                  <a:pt x="537195" y="3365"/>
                  <a:pt x="738153" y="6482"/>
                  <a:pt x="996957" y="0"/>
                </a:cubicBezTo>
                <a:cubicBezTo>
                  <a:pt x="1255762" y="-6482"/>
                  <a:pt x="1280511" y="12509"/>
                  <a:pt x="1398509" y="0"/>
                </a:cubicBezTo>
                <a:cubicBezTo>
                  <a:pt x="1516507" y="-12509"/>
                  <a:pt x="1782573" y="-31523"/>
                  <a:pt x="2090841" y="0"/>
                </a:cubicBezTo>
                <a:cubicBezTo>
                  <a:pt x="2399109" y="31523"/>
                  <a:pt x="2488380" y="26286"/>
                  <a:pt x="2686246" y="0"/>
                </a:cubicBezTo>
                <a:cubicBezTo>
                  <a:pt x="2884112" y="-26286"/>
                  <a:pt x="3186024" y="-14734"/>
                  <a:pt x="3475504" y="0"/>
                </a:cubicBezTo>
                <a:cubicBezTo>
                  <a:pt x="3764984" y="14734"/>
                  <a:pt x="4053017" y="43292"/>
                  <a:pt x="4361688" y="0"/>
                </a:cubicBezTo>
                <a:cubicBezTo>
                  <a:pt x="4670359" y="-43292"/>
                  <a:pt x="4736164" y="-729"/>
                  <a:pt x="5054019" y="0"/>
                </a:cubicBezTo>
                <a:cubicBezTo>
                  <a:pt x="5371874" y="729"/>
                  <a:pt x="5543528" y="-22963"/>
                  <a:pt x="5940204" y="0"/>
                </a:cubicBezTo>
                <a:cubicBezTo>
                  <a:pt x="6336881" y="22963"/>
                  <a:pt x="6423838" y="6469"/>
                  <a:pt x="6632535" y="0"/>
                </a:cubicBezTo>
                <a:cubicBezTo>
                  <a:pt x="6841232" y="-6469"/>
                  <a:pt x="6852819" y="17036"/>
                  <a:pt x="7034087" y="0"/>
                </a:cubicBezTo>
                <a:cubicBezTo>
                  <a:pt x="7215355" y="-17036"/>
                  <a:pt x="7313136" y="11151"/>
                  <a:pt x="7532566" y="0"/>
                </a:cubicBezTo>
                <a:cubicBezTo>
                  <a:pt x="7751996" y="-11151"/>
                  <a:pt x="8015001" y="25614"/>
                  <a:pt x="8418750" y="0"/>
                </a:cubicBezTo>
                <a:cubicBezTo>
                  <a:pt x="8822499" y="-25614"/>
                  <a:pt x="9163239" y="48603"/>
                  <a:pt x="9692640" y="0"/>
                </a:cubicBezTo>
                <a:cubicBezTo>
                  <a:pt x="9691955" y="4437"/>
                  <a:pt x="9693170" y="10717"/>
                  <a:pt x="9692640" y="18288"/>
                </a:cubicBezTo>
                <a:cubicBezTo>
                  <a:pt x="9545125" y="42172"/>
                  <a:pt x="9164259" y="6706"/>
                  <a:pt x="9000309" y="18288"/>
                </a:cubicBezTo>
                <a:cubicBezTo>
                  <a:pt x="8836359" y="29870"/>
                  <a:pt x="8521035" y="-14108"/>
                  <a:pt x="8307977" y="18288"/>
                </a:cubicBezTo>
                <a:cubicBezTo>
                  <a:pt x="8094919" y="50684"/>
                  <a:pt x="7881757" y="11235"/>
                  <a:pt x="7712572" y="18288"/>
                </a:cubicBezTo>
                <a:cubicBezTo>
                  <a:pt x="7543387" y="25341"/>
                  <a:pt x="7358861" y="20625"/>
                  <a:pt x="7214093" y="18288"/>
                </a:cubicBezTo>
                <a:cubicBezTo>
                  <a:pt x="7069325" y="15951"/>
                  <a:pt x="6523705" y="52160"/>
                  <a:pt x="6327909" y="18288"/>
                </a:cubicBezTo>
                <a:cubicBezTo>
                  <a:pt x="6132113" y="-15584"/>
                  <a:pt x="5923847" y="21204"/>
                  <a:pt x="5635578" y="18288"/>
                </a:cubicBezTo>
                <a:cubicBezTo>
                  <a:pt x="5347309" y="15372"/>
                  <a:pt x="5114749" y="50642"/>
                  <a:pt x="4846320" y="18288"/>
                </a:cubicBezTo>
                <a:cubicBezTo>
                  <a:pt x="4577891" y="-14066"/>
                  <a:pt x="4576701" y="1487"/>
                  <a:pt x="4444768" y="18288"/>
                </a:cubicBezTo>
                <a:cubicBezTo>
                  <a:pt x="4312835" y="35089"/>
                  <a:pt x="4112575" y="15158"/>
                  <a:pt x="3946289" y="18288"/>
                </a:cubicBezTo>
                <a:cubicBezTo>
                  <a:pt x="3780003" y="21418"/>
                  <a:pt x="3396009" y="18797"/>
                  <a:pt x="3253958" y="18288"/>
                </a:cubicBezTo>
                <a:cubicBezTo>
                  <a:pt x="3111907" y="17779"/>
                  <a:pt x="2760272" y="57223"/>
                  <a:pt x="2464700" y="18288"/>
                </a:cubicBezTo>
                <a:cubicBezTo>
                  <a:pt x="2169128" y="-20647"/>
                  <a:pt x="2232262" y="7960"/>
                  <a:pt x="2063148" y="18288"/>
                </a:cubicBezTo>
                <a:cubicBezTo>
                  <a:pt x="1894034" y="28616"/>
                  <a:pt x="1799338" y="3019"/>
                  <a:pt x="1661595" y="18288"/>
                </a:cubicBezTo>
                <a:cubicBezTo>
                  <a:pt x="1523852" y="33557"/>
                  <a:pt x="1113928" y="-4352"/>
                  <a:pt x="969264" y="18288"/>
                </a:cubicBezTo>
                <a:cubicBezTo>
                  <a:pt x="824600" y="40928"/>
                  <a:pt x="356149" y="-3128"/>
                  <a:pt x="0" y="18288"/>
                </a:cubicBezTo>
                <a:cubicBezTo>
                  <a:pt x="-540" y="12521"/>
                  <a:pt x="894" y="7749"/>
                  <a:pt x="0" y="0"/>
                </a:cubicBezTo>
                <a:close/>
              </a:path>
              <a:path w="9692640" h="18288" stroke="0" extrusionOk="0">
                <a:moveTo>
                  <a:pt x="0" y="0"/>
                </a:moveTo>
                <a:cubicBezTo>
                  <a:pt x="162642" y="3864"/>
                  <a:pt x="346119" y="-18364"/>
                  <a:pt x="498479" y="0"/>
                </a:cubicBezTo>
                <a:cubicBezTo>
                  <a:pt x="650839" y="18364"/>
                  <a:pt x="712065" y="-9389"/>
                  <a:pt x="900031" y="0"/>
                </a:cubicBezTo>
                <a:cubicBezTo>
                  <a:pt x="1087997" y="9389"/>
                  <a:pt x="1177291" y="3685"/>
                  <a:pt x="1398509" y="0"/>
                </a:cubicBezTo>
                <a:cubicBezTo>
                  <a:pt x="1619727" y="-3685"/>
                  <a:pt x="1874008" y="-8897"/>
                  <a:pt x="2090841" y="0"/>
                </a:cubicBezTo>
                <a:cubicBezTo>
                  <a:pt x="2307674" y="8897"/>
                  <a:pt x="2573432" y="-313"/>
                  <a:pt x="2880099" y="0"/>
                </a:cubicBezTo>
                <a:cubicBezTo>
                  <a:pt x="3186766" y="313"/>
                  <a:pt x="3422577" y="10664"/>
                  <a:pt x="3766283" y="0"/>
                </a:cubicBezTo>
                <a:cubicBezTo>
                  <a:pt x="4109989" y="-10664"/>
                  <a:pt x="4342683" y="-32873"/>
                  <a:pt x="4652467" y="0"/>
                </a:cubicBezTo>
                <a:cubicBezTo>
                  <a:pt x="4962251" y="32873"/>
                  <a:pt x="5122120" y="29155"/>
                  <a:pt x="5247872" y="0"/>
                </a:cubicBezTo>
                <a:cubicBezTo>
                  <a:pt x="5373625" y="-29155"/>
                  <a:pt x="5749491" y="1706"/>
                  <a:pt x="6037130" y="0"/>
                </a:cubicBezTo>
                <a:cubicBezTo>
                  <a:pt x="6324769" y="-1706"/>
                  <a:pt x="6531407" y="1172"/>
                  <a:pt x="6729461" y="0"/>
                </a:cubicBezTo>
                <a:cubicBezTo>
                  <a:pt x="6927515" y="-1172"/>
                  <a:pt x="7096794" y="-1520"/>
                  <a:pt x="7324867" y="0"/>
                </a:cubicBezTo>
                <a:cubicBezTo>
                  <a:pt x="7552940" y="1520"/>
                  <a:pt x="7878827" y="-17110"/>
                  <a:pt x="8114124" y="0"/>
                </a:cubicBezTo>
                <a:cubicBezTo>
                  <a:pt x="8349421" y="17110"/>
                  <a:pt x="8334208" y="15114"/>
                  <a:pt x="8515677" y="0"/>
                </a:cubicBezTo>
                <a:cubicBezTo>
                  <a:pt x="8697146" y="-15114"/>
                  <a:pt x="9236164" y="22466"/>
                  <a:pt x="9692640" y="0"/>
                </a:cubicBezTo>
                <a:cubicBezTo>
                  <a:pt x="9692735" y="8251"/>
                  <a:pt x="9692514" y="12333"/>
                  <a:pt x="9692640" y="18288"/>
                </a:cubicBezTo>
                <a:cubicBezTo>
                  <a:pt x="9410102" y="47398"/>
                  <a:pt x="9172773" y="7109"/>
                  <a:pt x="9000309" y="18288"/>
                </a:cubicBezTo>
                <a:cubicBezTo>
                  <a:pt x="8827845" y="29467"/>
                  <a:pt x="8713608" y="28372"/>
                  <a:pt x="8501830" y="18288"/>
                </a:cubicBezTo>
                <a:cubicBezTo>
                  <a:pt x="8290052" y="8204"/>
                  <a:pt x="7893416" y="3561"/>
                  <a:pt x="7712572" y="18288"/>
                </a:cubicBezTo>
                <a:cubicBezTo>
                  <a:pt x="7531728" y="33015"/>
                  <a:pt x="7480716" y="17052"/>
                  <a:pt x="7311020" y="18288"/>
                </a:cubicBezTo>
                <a:cubicBezTo>
                  <a:pt x="7141324" y="19524"/>
                  <a:pt x="6962706" y="15975"/>
                  <a:pt x="6618688" y="18288"/>
                </a:cubicBezTo>
                <a:cubicBezTo>
                  <a:pt x="6274670" y="20601"/>
                  <a:pt x="6230664" y="-1692"/>
                  <a:pt x="6120210" y="18288"/>
                </a:cubicBezTo>
                <a:cubicBezTo>
                  <a:pt x="6009756" y="38268"/>
                  <a:pt x="5442516" y="28115"/>
                  <a:pt x="5234026" y="18288"/>
                </a:cubicBezTo>
                <a:cubicBezTo>
                  <a:pt x="5025536" y="8461"/>
                  <a:pt x="4953693" y="18182"/>
                  <a:pt x="4832473" y="18288"/>
                </a:cubicBezTo>
                <a:cubicBezTo>
                  <a:pt x="4711253" y="18394"/>
                  <a:pt x="4414565" y="-11251"/>
                  <a:pt x="4140142" y="18288"/>
                </a:cubicBezTo>
                <a:cubicBezTo>
                  <a:pt x="3865719" y="47827"/>
                  <a:pt x="3819081" y="16772"/>
                  <a:pt x="3738590" y="18288"/>
                </a:cubicBezTo>
                <a:cubicBezTo>
                  <a:pt x="3658099" y="19804"/>
                  <a:pt x="3427576" y="1385"/>
                  <a:pt x="3240111" y="18288"/>
                </a:cubicBezTo>
                <a:cubicBezTo>
                  <a:pt x="3052646" y="35191"/>
                  <a:pt x="2749652" y="-13914"/>
                  <a:pt x="2450853" y="18288"/>
                </a:cubicBezTo>
                <a:cubicBezTo>
                  <a:pt x="2152054" y="50490"/>
                  <a:pt x="1928331" y="61101"/>
                  <a:pt x="1564669" y="18288"/>
                </a:cubicBezTo>
                <a:cubicBezTo>
                  <a:pt x="1201007" y="-24525"/>
                  <a:pt x="1217828" y="-275"/>
                  <a:pt x="1066190" y="18288"/>
                </a:cubicBezTo>
                <a:cubicBezTo>
                  <a:pt x="914552" y="36851"/>
                  <a:pt x="418290" y="-14785"/>
                  <a:pt x="0" y="18288"/>
                </a:cubicBezTo>
                <a:cubicBezTo>
                  <a:pt x="641" y="14236"/>
                  <a:pt x="889" y="7550"/>
                  <a:pt x="0" y="0"/>
                </a:cubicBezTo>
                <a:close/>
              </a:path>
            </a:pathLst>
          </a:custGeom>
          <a:solidFill>
            <a:srgbClr val="FFFFFF">
              <a:alpha val="75000"/>
            </a:srgbClr>
          </a:solidFill>
          <a:ln w="44450" cap="rnd">
            <a:solidFill>
              <a:schemeClr val="bg1">
                <a:alpha val="75000"/>
              </a:schemeClr>
            </a:solidFill>
            <a:round/>
            <a:extLst>
              <a:ext uri="{C807C97D-BFC1-408E-A445-0C87EB9F89A2}">
                <ask:lineSketchStyleProps xmlns:ask="http://schemas.microsoft.com/office/drawing/2018/sketchyshapes" sd="2727557108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25F0DDAF-E233-A875-43B1-A0BA4BDC393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023849445"/>
              </p:ext>
            </p:extLst>
          </p:nvPr>
        </p:nvGraphicFramePr>
        <p:xfrm>
          <a:off x="838200" y="2134788"/>
          <a:ext cx="10515600" cy="417689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69248824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1935AD3D-DB7D-610A-F30B-5FD5C4E08CED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9024" r="9091" b="14367"/>
          <a:stretch>
            <a:fillRect/>
          </a:stretch>
        </p:blipFill>
        <p:spPr>
          <a:xfrm>
            <a:off x="20" y="10"/>
            <a:ext cx="12191980" cy="6857990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21AA936-12D0-ACB5-5EFD-62FECBABE5B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POLICY AND SYSTEM PRESSURES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447FAC9-9D36-2919-E22B-763E9FD08DC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905506864"/>
              </p:ext>
            </p:extLst>
          </p:nvPr>
        </p:nvGraphicFramePr>
        <p:xfrm>
          <a:off x="978569" y="1715336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67665308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A201D2-DEB9-D6F6-3F2E-5E185738A0D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745118" cy="1353105"/>
          </a:xfrm>
        </p:spPr>
        <p:txBody>
          <a:bodyPr>
            <a:normAutofit fontScale="90000"/>
          </a:bodyPr>
          <a:lstStyle/>
          <a:p>
            <a:pPr>
              <a:lnSpc>
                <a:spcPct val="100000"/>
              </a:lnSpc>
              <a:spcBef>
                <a:spcPts val="0"/>
              </a:spcBef>
            </a:pPr>
            <a:r>
              <a:rPr lang="en-US" sz="2700" b="1">
                <a:latin typeface="Aptos"/>
              </a:rPr>
              <a:t>National Implementation (2018)</a:t>
            </a:r>
            <a:endParaRPr lang="en-US" sz="2700">
              <a:latin typeface="Aptos"/>
            </a:endParaRP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1800">
                <a:latin typeface="Aptos"/>
              </a:rPr>
              <a:t>7 Genomic Laboratory Hubs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1800">
                <a:latin typeface="Aptos"/>
              </a:rPr>
              <a:t>National Genomic Test Directory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1800">
                <a:latin typeface="Aptos"/>
              </a:rPr>
              <a:t>Whole Genome Sequencing integration</a:t>
            </a:r>
          </a:p>
          <a:p>
            <a:pPr marL="228600" indent="-228600">
              <a:lnSpc>
                <a:spcPct val="100000"/>
              </a:lnSpc>
              <a:spcBef>
                <a:spcPts val="0"/>
              </a:spcBef>
              <a:buFont typeface="Arial"/>
              <a:buChar char="•"/>
            </a:pPr>
            <a:r>
              <a:rPr lang="en-US" sz="1800">
                <a:latin typeface="Aptos"/>
              </a:rPr>
              <a:t>Partnership with Genomics England</a:t>
            </a:r>
          </a:p>
          <a:p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50F2FF-778E-8E21-4D96-C62B6B5960BF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endParaRPr lang="en-GB"/>
          </a:p>
          <a:p>
            <a:endParaRPr lang="en-GB"/>
          </a:p>
        </p:txBody>
      </p:sp>
      <p:pic>
        <p:nvPicPr>
          <p:cNvPr id="4" name="Picture 3" descr="https://www.nbt.nhs.uk/sites/default/files/image/GLH%20and%20%20names%20better%20resolution.png">
            <a:extLst>
              <a:ext uri="{FF2B5EF4-FFF2-40B4-BE49-F238E27FC236}">
                <a16:creationId xmlns:a16="http://schemas.microsoft.com/office/drawing/2014/main" id="{5389B007-69F4-44DA-2C2F-857F74CB135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44209" y="1822772"/>
            <a:ext cx="11795389" cy="4470215"/>
          </a:xfrm>
          <a:prstGeom prst="rect">
            <a:avLst/>
          </a:prstGeom>
          <a:ln w="127000" cap="sq">
            <a:solidFill>
              <a:srgbClr val="000000"/>
            </a:solidFill>
            <a:miter lim="800000"/>
          </a:ln>
          <a:effectLst>
            <a:outerShdw blurRad="57150" dist="50800" dir="2700000" algn="tl" rotWithShape="0">
              <a:srgbClr val="000000">
                <a:alpha val="40000"/>
              </a:srgbClr>
            </a:outerShdw>
          </a:effectLst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D3E23A0-AD22-D95F-0E62-1BA8D4F03B5F}"/>
              </a:ext>
            </a:extLst>
          </p:cNvPr>
          <p:cNvSpPr txBox="1"/>
          <p:nvPr/>
        </p:nvSpPr>
        <p:spPr>
          <a:xfrm>
            <a:off x="9391876" y="2813892"/>
            <a:ext cx="2644051" cy="92333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br>
              <a:rPr lang="en-US" dirty="0"/>
            </a:br>
            <a:endParaRPr lang="en-US" dirty="0"/>
          </a:p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258450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9DD3981-0E26-EBF7-B488-293C05D016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2800">
                <a:solidFill>
                  <a:srgbClr val="FFFFFF"/>
                </a:solidFill>
              </a:rPr>
              <a:t>WORKFORCE IMPACT(POSITIVE)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7450235-E81F-29B1-3A63-3C8F27DFDBF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86057329"/>
              </p:ext>
            </p:extLst>
          </p:nvPr>
        </p:nvGraphicFramePr>
        <p:xfrm>
          <a:off x="4941775" y="860609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5991490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D67F1FE-F7B1-35A3-EC52-F8B478501E0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>
                <a:solidFill>
                  <a:srgbClr val="FFFFFF"/>
                </a:solidFill>
                <a:latin typeface="Aptos"/>
              </a:rPr>
              <a:t> Challenges</a:t>
            </a:r>
            <a:br>
              <a:rPr lang="en-GB" dirty="0">
                <a:solidFill>
                  <a:srgbClr val="FFFFFF"/>
                </a:solidFill>
                <a:latin typeface="Aptos"/>
              </a:rPr>
            </a:br>
            <a:r>
              <a:rPr lang="en-GB">
                <a:solidFill>
                  <a:srgbClr val="FFFFFF"/>
                </a:solidFill>
                <a:latin typeface="Aptos"/>
              </a:rPr>
              <a:t>of workforce</a:t>
            </a:r>
            <a:br>
              <a:rPr lang="en-GB" dirty="0">
                <a:solidFill>
                  <a:srgbClr val="FFFFFF"/>
                </a:solidFill>
                <a:latin typeface="Aptos"/>
              </a:rPr>
            </a:br>
            <a:endParaRPr lang="en-GB">
              <a:solidFill>
                <a:srgbClr val="FFFFFF"/>
              </a:solidFill>
              <a:latin typeface="Aptos"/>
            </a:endParaRP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349D2A-2319-E037-5A4D-C92CFAB803E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 fontScale="92500" lnSpcReduction="10000"/>
          </a:bodyPr>
          <a:lstStyle/>
          <a:p>
            <a:endParaRPr lang="en-GB" sz="1300"/>
          </a:p>
          <a:p>
            <a:r>
              <a:rPr lang="en-GB" sz="1800" b="1"/>
              <a:t>🔬</a:t>
            </a:r>
            <a:r>
              <a:rPr lang="en-GB" sz="3200" b="1"/>
              <a:t> Clinical &amp; Operational Challenges</a:t>
            </a:r>
          </a:p>
          <a:p>
            <a:r>
              <a:rPr lang="en-GB" sz="1800">
                <a:ea typeface="+mn-lt"/>
                <a:cs typeface="+mn-lt"/>
              </a:rPr>
              <a:t>Variants of Uncertain Significance and incidental findings complicate interpretation (Schwarze et al., 2018).</a:t>
            </a:r>
            <a:endParaRPr lang="en-GB" sz="1800" dirty="0"/>
          </a:p>
          <a:p>
            <a:r>
              <a:rPr lang="en-GB" sz="1800">
                <a:ea typeface="+mn-lt"/>
                <a:cs typeface="+mn-lt"/>
              </a:rPr>
              <a:t>Limited actionable treatments despite higher diagnostic yield (Stark et al., 2019).</a:t>
            </a:r>
            <a:endParaRPr lang="en-GB" sz="1800" dirty="0"/>
          </a:p>
          <a:p>
            <a:r>
              <a:rPr lang="en-GB" sz="1800" dirty="0">
                <a:ea typeface="+mn-lt"/>
                <a:cs typeface="+mn-lt"/>
              </a:rPr>
              <a:t>High cost of targeted oncology therapies (Roden et al., 2019).</a:t>
            </a:r>
            <a:endParaRPr lang="en-GB" sz="1800" dirty="0"/>
          </a:p>
          <a:p>
            <a:r>
              <a:rPr lang="en-GB" sz="1800">
                <a:ea typeface="+mn-lt"/>
                <a:cs typeface="+mn-lt"/>
              </a:rPr>
              <a:t>Variable IT infrastructure affecting integration into EHR systems.</a:t>
            </a:r>
            <a:br>
              <a:rPr lang="en-US" sz="1800" dirty="0"/>
            </a:br>
            <a:endParaRPr lang="en-US" sz="1800"/>
          </a:p>
          <a:p>
            <a:endParaRPr lang="en-GB" sz="1800" dirty="0"/>
          </a:p>
          <a:p>
            <a:endParaRPr lang="en-GB" sz="1800" dirty="0"/>
          </a:p>
          <a:p>
            <a:r>
              <a:rPr lang="en-GB" sz="1800"/>
              <a:t>👩</a:t>
            </a:r>
            <a:r>
              <a:rPr lang="en-GB" sz="1800" b="1"/>
              <a:t>‍⚕️</a:t>
            </a:r>
            <a:r>
              <a:rPr lang="en-GB" sz="2000" b="1" dirty="0"/>
              <a:t> </a:t>
            </a:r>
            <a:r>
              <a:rPr lang="en-GB" sz="3200" b="1"/>
              <a:t>Workforce Barriers</a:t>
            </a:r>
            <a:endParaRPr lang="en-GB" sz="3200" dirty="0"/>
          </a:p>
          <a:p>
            <a:r>
              <a:rPr lang="en-GB" sz="1800">
                <a:ea typeface="+mn-lt"/>
                <a:cs typeface="+mn-lt"/>
              </a:rPr>
              <a:t>Genomics skills gap across clinical workforce (Topol Review, 2019).</a:t>
            </a:r>
            <a:endParaRPr lang="en-GB" sz="1800" dirty="0"/>
          </a:p>
          <a:p>
            <a:r>
              <a:rPr lang="en-GB" sz="1800">
                <a:ea typeface="+mn-lt"/>
                <a:cs typeface="+mn-lt"/>
              </a:rPr>
              <a:t>Shortage of genetic counsellors and bioinformatics specialists.</a:t>
            </a:r>
            <a:endParaRPr lang="en-GB" sz="1800" dirty="0"/>
          </a:p>
          <a:p>
            <a:r>
              <a:rPr lang="en-GB" sz="1800">
                <a:ea typeface="+mn-lt"/>
                <a:cs typeface="+mn-lt"/>
              </a:rPr>
              <a:t>Ongoing reinterpretation of genomic data increases workload burden.</a:t>
            </a:r>
            <a:endParaRPr lang="en-GB" sz="1800"/>
          </a:p>
          <a:p>
            <a:pPr marL="0" indent="0">
              <a:buNone/>
            </a:pPr>
            <a:br>
              <a:rPr lang="en-US" sz="1300" dirty="0"/>
            </a:br>
            <a:endParaRPr lang="en-US" sz="1300"/>
          </a:p>
          <a:p>
            <a:endParaRPr lang="en-GB" sz="1300" b="1" dirty="0"/>
          </a:p>
          <a:p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336855984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8" name="Rectangle 17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0B34DDDD-78BE-5CD7-91E3-5D828F256EE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>
                <a:solidFill>
                  <a:schemeClr val="bg1"/>
                </a:solidFill>
              </a:rPr>
              <a:t>SERVICE DELIVERY IMPACT (POSITIVE)</a:t>
            </a:r>
          </a:p>
        </p:txBody>
      </p:sp>
      <p:grpSp>
        <p:nvGrpSpPr>
          <p:cNvPr id="22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26" name="Oval 25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28" name="Oval 27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30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5" name="Freeform: Shape 34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6" name="Freeform: Shape 35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7" name="Freeform: Shape 36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8" name="Freeform: Shape 37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9" name="Freeform: Shape 38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0" name="Freeform: Shape 39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1" name="Freeform: Shape 40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2" name="Freeform: Shape 41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43" name="Freeform: Shape 42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14" name="Content Placeholder 2">
            <a:extLst>
              <a:ext uri="{FF2B5EF4-FFF2-40B4-BE49-F238E27FC236}">
                <a16:creationId xmlns:a16="http://schemas.microsoft.com/office/drawing/2014/main" id="{EF052189-0523-7729-5F14-97C5BD03DA97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50549918"/>
              </p:ext>
            </p:extLst>
          </p:nvPr>
        </p:nvGraphicFramePr>
        <p:xfrm>
          <a:off x="5484139" y="477540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1144123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0C541B88-1AE9-40C3-AFD5-967787C1979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E5F17139-31EE-46AC-B04F-DBBD852DD6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890596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A4DEB69B-4067-300F-51E9-D0D48242F15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1195697"/>
            <a:ext cx="3200400" cy="4238118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chemeClr val="bg1"/>
                </a:solidFill>
              </a:rPr>
              <a:t>SERVICE DELIVERY CHALLENGES</a:t>
            </a:r>
          </a:p>
        </p:txBody>
      </p:sp>
      <p:grpSp>
        <p:nvGrpSpPr>
          <p:cNvPr id="13" name="Graphic 38">
            <a:extLst>
              <a:ext uri="{FF2B5EF4-FFF2-40B4-BE49-F238E27FC236}">
                <a16:creationId xmlns:a16="http://schemas.microsoft.com/office/drawing/2014/main" id="{7CF625D3-71A3-4F30-A096-8EF334E959D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202912"/>
            <a:ext cx="1910252" cy="709660"/>
            <a:chOff x="2267504" y="2540250"/>
            <a:chExt cx="1990951" cy="739640"/>
          </a:xfrm>
          <a:solidFill>
            <a:schemeClr val="bg1"/>
          </a:solidFill>
        </p:grpSpPr>
        <p:sp>
          <p:nvSpPr>
            <p:cNvPr id="14" name="Freeform: Shape 13">
              <a:extLst>
                <a:ext uri="{FF2B5EF4-FFF2-40B4-BE49-F238E27FC236}">
                  <a16:creationId xmlns:a16="http://schemas.microsoft.com/office/drawing/2014/main" id="{C6754E2F-F56E-4BA3-99DD-8EBF110E34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54025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5835 h 286230"/>
                <a:gd name="connsiteX8" fmla="*/ 255835 w 1990951"/>
                <a:gd name="connsiteY8" fmla="*/ 0 h 286230"/>
                <a:gd name="connsiteX9" fmla="*/ 504071 w 1990951"/>
                <a:gd name="connsiteY9" fmla="*/ 245703 h 286230"/>
                <a:gd name="connsiteX10" fmla="*/ 749773 w 1990951"/>
                <a:gd name="connsiteY10" fmla="*/ 0 h 286230"/>
                <a:gd name="connsiteX11" fmla="*/ 995476 w 1990951"/>
                <a:gd name="connsiteY11" fmla="*/ 245703 h 286230"/>
                <a:gd name="connsiteX12" fmla="*/ 1243712 w 1990951"/>
                <a:gd name="connsiteY12" fmla="*/ 0 h 286230"/>
                <a:gd name="connsiteX13" fmla="*/ 1489414 w 1990951"/>
                <a:gd name="connsiteY13" fmla="*/ 245703 h 286230"/>
                <a:gd name="connsiteX14" fmla="*/ 1735117 w 1990951"/>
                <a:gd name="connsiteY14" fmla="*/ 0 h 286230"/>
                <a:gd name="connsiteX15" fmla="*/ 1990952 w 1990951"/>
                <a:gd name="connsiteY15" fmla="*/ 255835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5835"/>
                  </a:lnTo>
                  <a:lnTo>
                    <a:pt x="255835" y="0"/>
                  </a:lnTo>
                  <a:lnTo>
                    <a:pt x="504071" y="245703"/>
                  </a:lnTo>
                  <a:lnTo>
                    <a:pt x="749773" y="0"/>
                  </a:lnTo>
                  <a:lnTo>
                    <a:pt x="995476" y="245703"/>
                  </a:lnTo>
                  <a:lnTo>
                    <a:pt x="1243712" y="0"/>
                  </a:lnTo>
                  <a:lnTo>
                    <a:pt x="1489414" y="245703"/>
                  </a:lnTo>
                  <a:lnTo>
                    <a:pt x="1735117" y="0"/>
                  </a:lnTo>
                  <a:lnTo>
                    <a:pt x="1990952" y="255835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  <p:sp>
          <p:nvSpPr>
            <p:cNvPr id="15" name="Freeform: Shape 14">
              <a:extLst>
                <a:ext uri="{FF2B5EF4-FFF2-40B4-BE49-F238E27FC236}">
                  <a16:creationId xmlns:a16="http://schemas.microsoft.com/office/drawing/2014/main" id="{24A69059-7C49-49C6-B071-F2A9B558E0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2267504" y="2993660"/>
              <a:ext cx="1990951" cy="286230"/>
            </a:xfrm>
            <a:custGeom>
              <a:avLst/>
              <a:gdLst>
                <a:gd name="connsiteX0" fmla="*/ 1489414 w 1990951"/>
                <a:gd name="connsiteY0" fmla="*/ 286231 h 286230"/>
                <a:gd name="connsiteX1" fmla="*/ 1243712 w 1990951"/>
                <a:gd name="connsiteY1" fmla="*/ 40528 h 286230"/>
                <a:gd name="connsiteX2" fmla="*/ 995476 w 1990951"/>
                <a:gd name="connsiteY2" fmla="*/ 286231 h 286230"/>
                <a:gd name="connsiteX3" fmla="*/ 749773 w 1990951"/>
                <a:gd name="connsiteY3" fmla="*/ 40528 h 286230"/>
                <a:gd name="connsiteX4" fmla="*/ 504071 w 1990951"/>
                <a:gd name="connsiteY4" fmla="*/ 286231 h 286230"/>
                <a:gd name="connsiteX5" fmla="*/ 255835 w 1990951"/>
                <a:gd name="connsiteY5" fmla="*/ 40528 h 286230"/>
                <a:gd name="connsiteX6" fmla="*/ 20264 w 1990951"/>
                <a:gd name="connsiteY6" fmla="*/ 276099 h 286230"/>
                <a:gd name="connsiteX7" fmla="*/ 0 w 1990951"/>
                <a:gd name="connsiteY7" fmla="*/ 258368 h 286230"/>
                <a:gd name="connsiteX8" fmla="*/ 255835 w 1990951"/>
                <a:gd name="connsiteY8" fmla="*/ 0 h 286230"/>
                <a:gd name="connsiteX9" fmla="*/ 504071 w 1990951"/>
                <a:gd name="connsiteY9" fmla="*/ 248236 h 286230"/>
                <a:gd name="connsiteX10" fmla="*/ 749773 w 1990951"/>
                <a:gd name="connsiteY10" fmla="*/ 0 h 286230"/>
                <a:gd name="connsiteX11" fmla="*/ 995476 w 1990951"/>
                <a:gd name="connsiteY11" fmla="*/ 248236 h 286230"/>
                <a:gd name="connsiteX12" fmla="*/ 1243712 w 1990951"/>
                <a:gd name="connsiteY12" fmla="*/ 0 h 286230"/>
                <a:gd name="connsiteX13" fmla="*/ 1489414 w 1990951"/>
                <a:gd name="connsiteY13" fmla="*/ 248236 h 286230"/>
                <a:gd name="connsiteX14" fmla="*/ 1735117 w 1990951"/>
                <a:gd name="connsiteY14" fmla="*/ 0 h 286230"/>
                <a:gd name="connsiteX15" fmla="*/ 1990952 w 1990951"/>
                <a:gd name="connsiteY15" fmla="*/ 258368 h 286230"/>
                <a:gd name="connsiteX16" fmla="*/ 1973221 w 1990951"/>
                <a:gd name="connsiteY16" fmla="*/ 276099 h 286230"/>
                <a:gd name="connsiteX17" fmla="*/ 1735117 w 1990951"/>
                <a:gd name="connsiteY17" fmla="*/ 40528 h 28623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</a:cxnLst>
              <a:rect l="l" t="t" r="r" b="b"/>
              <a:pathLst>
                <a:path w="1990951" h="286230">
                  <a:moveTo>
                    <a:pt x="1489414" y="286231"/>
                  </a:moveTo>
                  <a:lnTo>
                    <a:pt x="1243712" y="40528"/>
                  </a:lnTo>
                  <a:lnTo>
                    <a:pt x="995476" y="286231"/>
                  </a:lnTo>
                  <a:lnTo>
                    <a:pt x="749773" y="40528"/>
                  </a:lnTo>
                  <a:lnTo>
                    <a:pt x="504071" y="286231"/>
                  </a:lnTo>
                  <a:lnTo>
                    <a:pt x="255835" y="40528"/>
                  </a:lnTo>
                  <a:lnTo>
                    <a:pt x="20264" y="276099"/>
                  </a:lnTo>
                  <a:lnTo>
                    <a:pt x="0" y="258368"/>
                  </a:lnTo>
                  <a:lnTo>
                    <a:pt x="255835" y="0"/>
                  </a:lnTo>
                  <a:lnTo>
                    <a:pt x="504071" y="248236"/>
                  </a:lnTo>
                  <a:lnTo>
                    <a:pt x="749773" y="0"/>
                  </a:lnTo>
                  <a:lnTo>
                    <a:pt x="995476" y="248236"/>
                  </a:lnTo>
                  <a:lnTo>
                    <a:pt x="1243712" y="0"/>
                  </a:lnTo>
                  <a:lnTo>
                    <a:pt x="1489414" y="248236"/>
                  </a:lnTo>
                  <a:lnTo>
                    <a:pt x="1735117" y="0"/>
                  </a:lnTo>
                  <a:lnTo>
                    <a:pt x="1990952" y="258368"/>
                  </a:lnTo>
                  <a:lnTo>
                    <a:pt x="1973221" y="276099"/>
                  </a:lnTo>
                  <a:lnTo>
                    <a:pt x="1735117" y="40528"/>
                  </a:lnTo>
                  <a:close/>
                </a:path>
              </a:pathLst>
            </a:custGeom>
            <a:grpFill/>
            <a:ln w="25320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</p:grpSp>
      <p:sp>
        <p:nvSpPr>
          <p:cNvPr id="17" name="Oval 16">
            <a:extLst>
              <a:ext uri="{FF2B5EF4-FFF2-40B4-BE49-F238E27FC236}">
                <a16:creationId xmlns:a16="http://schemas.microsoft.com/office/drawing/2014/main" id="{89D16701-DA76-4F72-BB63-E2C3FFBDFE0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rgbClr val="FFFFFF"/>
          </a:solidFill>
          <a:ln w="28575">
            <a:solidFill>
              <a:srgbClr val="FFFFFF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sp>
        <p:nvSpPr>
          <p:cNvPr id="19" name="Oval 18">
            <a:extLst>
              <a:ext uri="{FF2B5EF4-FFF2-40B4-BE49-F238E27FC236}">
                <a16:creationId xmlns:a16="http://schemas.microsoft.com/office/drawing/2014/main" id="{1CC28BE1-9DC6-43FE-9582-39F091098D7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06260" y="4752208"/>
            <a:ext cx="365021" cy="365021"/>
          </a:xfrm>
          <a:prstGeom prst="ellipse">
            <a:avLst/>
          </a:prstGeom>
          <a:solidFill>
            <a:schemeClr val="accent6">
              <a:alpha val="30000"/>
            </a:schemeClr>
          </a:solidFill>
          <a:ln w="28575"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/>
            <a:endParaRPr lang="en-US"/>
          </a:p>
        </p:txBody>
      </p:sp>
      <p:grpSp>
        <p:nvGrpSpPr>
          <p:cNvPr id="21" name="Graphic 4">
            <a:extLst>
              <a:ext uri="{FF2B5EF4-FFF2-40B4-BE49-F238E27FC236}">
                <a16:creationId xmlns:a16="http://schemas.microsoft.com/office/drawing/2014/main" id="{AF9AF3F3-CE0C-4125-BDD7-346487FA0B4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4109667" y="5539935"/>
            <a:ext cx="975169" cy="975171"/>
            <a:chOff x="5829300" y="3162300"/>
            <a:chExt cx="532256" cy="532257"/>
          </a:xfrm>
          <a:solidFill>
            <a:schemeClr val="bg1"/>
          </a:solidFill>
        </p:grpSpPr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B31DFBFA-CF4D-4940-9086-26F83E5C6B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9208" y="3192208"/>
              <a:ext cx="112966" cy="112966"/>
            </a:xfrm>
            <a:custGeom>
              <a:avLst/>
              <a:gdLst>
                <a:gd name="connsiteX0" fmla="*/ 112967 w 112966"/>
                <a:gd name="connsiteY0" fmla="*/ 0 h 112966"/>
                <a:gd name="connsiteX1" fmla="*/ 0 w 112966"/>
                <a:gd name="connsiteY1" fmla="*/ 112967 h 112966"/>
                <a:gd name="connsiteX2" fmla="*/ 112967 w 112966"/>
                <a:gd name="connsiteY2" fmla="*/ 0 h 11296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</a:cxnLst>
              <a:rect l="l" t="t" r="r" b="b"/>
              <a:pathLst>
                <a:path w="112966" h="112966">
                  <a:moveTo>
                    <a:pt x="112967" y="0"/>
                  </a:moveTo>
                  <a:lnTo>
                    <a:pt x="0" y="112967"/>
                  </a:lnTo>
                  <a:cubicBezTo>
                    <a:pt x="25356" y="64747"/>
                    <a:pt x="64747" y="25356"/>
                    <a:pt x="112967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27854033-BD20-4C77-8C5B-048F4B3BDD0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1205" y="3164205"/>
              <a:ext cx="230314" cy="230314"/>
            </a:xfrm>
            <a:custGeom>
              <a:avLst/>
              <a:gdLst>
                <a:gd name="connsiteX0" fmla="*/ 230314 w 230314"/>
                <a:gd name="connsiteY0" fmla="*/ 0 h 230314"/>
                <a:gd name="connsiteX1" fmla="*/ 0 w 230314"/>
                <a:gd name="connsiteY1" fmla="*/ 230314 h 230314"/>
                <a:gd name="connsiteX2" fmla="*/ 3524 w 230314"/>
                <a:gd name="connsiteY2" fmla="*/ 209550 h 230314"/>
                <a:gd name="connsiteX3" fmla="*/ 209550 w 230314"/>
                <a:gd name="connsiteY3" fmla="*/ 3524 h 230314"/>
                <a:gd name="connsiteX4" fmla="*/ 230314 w 230314"/>
                <a:gd name="connsiteY4" fmla="*/ 0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30314" h="230314">
                  <a:moveTo>
                    <a:pt x="230314" y="0"/>
                  </a:moveTo>
                  <a:lnTo>
                    <a:pt x="0" y="230314"/>
                  </a:lnTo>
                  <a:cubicBezTo>
                    <a:pt x="953" y="223361"/>
                    <a:pt x="2095" y="216408"/>
                    <a:pt x="3524" y="209550"/>
                  </a:cubicBezTo>
                  <a:lnTo>
                    <a:pt x="209550" y="3524"/>
                  </a:lnTo>
                  <a:cubicBezTo>
                    <a:pt x="216408" y="2095"/>
                    <a:pt x="223361" y="953"/>
                    <a:pt x="230314" y="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BC93AA74-BEB3-444F-835B-7AA6ECE6178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29300" y="3162300"/>
              <a:ext cx="294131" cy="294131"/>
            </a:xfrm>
            <a:custGeom>
              <a:avLst/>
              <a:gdLst>
                <a:gd name="connsiteX0" fmla="*/ 294132 w 294131"/>
                <a:gd name="connsiteY0" fmla="*/ 1238 h 294131"/>
                <a:gd name="connsiteX1" fmla="*/ 1238 w 294131"/>
                <a:gd name="connsiteY1" fmla="*/ 294132 h 294131"/>
                <a:gd name="connsiteX2" fmla="*/ 0 w 294131"/>
                <a:gd name="connsiteY2" fmla="*/ 278225 h 294131"/>
                <a:gd name="connsiteX3" fmla="*/ 278225 w 294131"/>
                <a:gd name="connsiteY3" fmla="*/ 0 h 294131"/>
                <a:gd name="connsiteX4" fmla="*/ 294132 w 294131"/>
                <a:gd name="connsiteY4" fmla="*/ 1238 h 29413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294131" h="294131">
                  <a:moveTo>
                    <a:pt x="294132" y="1238"/>
                  </a:moveTo>
                  <a:lnTo>
                    <a:pt x="1238" y="294132"/>
                  </a:lnTo>
                  <a:cubicBezTo>
                    <a:pt x="667" y="288893"/>
                    <a:pt x="0" y="283559"/>
                    <a:pt x="0" y="278225"/>
                  </a:cubicBezTo>
                  <a:lnTo>
                    <a:pt x="278225" y="0"/>
                  </a:lnTo>
                  <a:cubicBezTo>
                    <a:pt x="283559" y="0"/>
                    <a:pt x="288893" y="667"/>
                    <a:pt x="294132" y="123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5" name="Freeform: Shape 24">
              <a:extLst>
                <a:ext uri="{FF2B5EF4-FFF2-40B4-BE49-F238E27FC236}">
                  <a16:creationId xmlns:a16="http://schemas.microsoft.com/office/drawing/2014/main" id="{F00DF1C9-6952-4704-B8B3-95406E18E4C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37205" y="3170110"/>
              <a:ext cx="337184" cy="337280"/>
            </a:xfrm>
            <a:custGeom>
              <a:avLst/>
              <a:gdLst>
                <a:gd name="connsiteX0" fmla="*/ 337185 w 337184"/>
                <a:gd name="connsiteY0" fmla="*/ 3905 h 337280"/>
                <a:gd name="connsiteX1" fmla="*/ 3810 w 337184"/>
                <a:gd name="connsiteY1" fmla="*/ 337280 h 337280"/>
                <a:gd name="connsiteX2" fmla="*/ 0 w 337184"/>
                <a:gd name="connsiteY2" fmla="*/ 323850 h 337280"/>
                <a:gd name="connsiteX3" fmla="*/ 323850 w 337184"/>
                <a:gd name="connsiteY3" fmla="*/ 0 h 337280"/>
                <a:gd name="connsiteX4" fmla="*/ 337185 w 337184"/>
                <a:gd name="connsiteY4" fmla="*/ 3905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37184" h="337280">
                  <a:moveTo>
                    <a:pt x="337185" y="3905"/>
                  </a:moveTo>
                  <a:lnTo>
                    <a:pt x="3810" y="337280"/>
                  </a:lnTo>
                  <a:cubicBezTo>
                    <a:pt x="2381" y="332899"/>
                    <a:pt x="1143" y="328422"/>
                    <a:pt x="0" y="323850"/>
                  </a:cubicBezTo>
                  <a:lnTo>
                    <a:pt x="323850" y="0"/>
                  </a:lnTo>
                  <a:cubicBezTo>
                    <a:pt x="328327" y="1715"/>
                    <a:pt x="332804" y="2477"/>
                    <a:pt x="337185" y="390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6" name="Freeform: Shape 25">
              <a:extLst>
                <a:ext uri="{FF2B5EF4-FFF2-40B4-BE49-F238E27FC236}">
                  <a16:creationId xmlns:a16="http://schemas.microsoft.com/office/drawing/2014/main" id="{B34783FD-297C-40D2-964B-DBAE4DE283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53207" y="3186207"/>
              <a:ext cx="364617" cy="364617"/>
            </a:xfrm>
            <a:custGeom>
              <a:avLst/>
              <a:gdLst>
                <a:gd name="connsiteX0" fmla="*/ 364617 w 364617"/>
                <a:gd name="connsiteY0" fmla="*/ 5620 h 364617"/>
                <a:gd name="connsiteX1" fmla="*/ 5620 w 364617"/>
                <a:gd name="connsiteY1" fmla="*/ 364617 h 364617"/>
                <a:gd name="connsiteX2" fmla="*/ 0 w 364617"/>
                <a:gd name="connsiteY2" fmla="*/ 353187 h 364617"/>
                <a:gd name="connsiteX3" fmla="*/ 353187 w 364617"/>
                <a:gd name="connsiteY3" fmla="*/ 0 h 364617"/>
                <a:gd name="connsiteX4" fmla="*/ 364617 w 364617"/>
                <a:gd name="connsiteY4" fmla="*/ 5620 h 36461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64617" h="364617">
                  <a:moveTo>
                    <a:pt x="364617" y="5620"/>
                  </a:moveTo>
                  <a:lnTo>
                    <a:pt x="5620" y="364617"/>
                  </a:lnTo>
                  <a:cubicBezTo>
                    <a:pt x="3620" y="360902"/>
                    <a:pt x="1715" y="357092"/>
                    <a:pt x="0" y="353187"/>
                  </a:cubicBezTo>
                  <a:lnTo>
                    <a:pt x="353187" y="0"/>
                  </a:lnTo>
                  <a:cubicBezTo>
                    <a:pt x="357092" y="1715"/>
                    <a:pt x="360902" y="3715"/>
                    <a:pt x="364617" y="562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DE621623-0357-4FD5-A1AC-40050102595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875305" y="3208305"/>
              <a:ext cx="380238" cy="380238"/>
            </a:xfrm>
            <a:custGeom>
              <a:avLst/>
              <a:gdLst>
                <a:gd name="connsiteX0" fmla="*/ 380238 w 380238"/>
                <a:gd name="connsiteY0" fmla="*/ 7239 h 380238"/>
                <a:gd name="connsiteX1" fmla="*/ 7239 w 380238"/>
                <a:gd name="connsiteY1" fmla="*/ 380238 h 380238"/>
                <a:gd name="connsiteX2" fmla="*/ 0 w 380238"/>
                <a:gd name="connsiteY2" fmla="*/ 370713 h 380238"/>
                <a:gd name="connsiteX3" fmla="*/ 370237 w 380238"/>
                <a:gd name="connsiteY3" fmla="*/ 0 h 380238"/>
                <a:gd name="connsiteX4" fmla="*/ 380238 w 380238"/>
                <a:gd name="connsiteY4" fmla="*/ 7239 h 38023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80238" h="380238">
                  <a:moveTo>
                    <a:pt x="380238" y="7239"/>
                  </a:moveTo>
                  <a:lnTo>
                    <a:pt x="7239" y="380238"/>
                  </a:lnTo>
                  <a:cubicBezTo>
                    <a:pt x="4763" y="377000"/>
                    <a:pt x="2381" y="373571"/>
                    <a:pt x="0" y="370713"/>
                  </a:cubicBezTo>
                  <a:lnTo>
                    <a:pt x="370237" y="0"/>
                  </a:lnTo>
                  <a:cubicBezTo>
                    <a:pt x="373571" y="2381"/>
                    <a:pt x="377000" y="4763"/>
                    <a:pt x="380238" y="7239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024F346E-10A0-458F-A9CA-8C0079472F9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02832" y="3235832"/>
              <a:ext cx="385191" cy="385191"/>
            </a:xfrm>
            <a:custGeom>
              <a:avLst/>
              <a:gdLst>
                <a:gd name="connsiteX0" fmla="*/ 380905 w 385191"/>
                <a:gd name="connsiteY0" fmla="*/ 4286 h 385191"/>
                <a:gd name="connsiteX1" fmla="*/ 385191 w 385191"/>
                <a:gd name="connsiteY1" fmla="*/ 8573 h 385191"/>
                <a:gd name="connsiteX2" fmla="*/ 8573 w 385191"/>
                <a:gd name="connsiteY2" fmla="*/ 385191 h 385191"/>
                <a:gd name="connsiteX3" fmla="*/ 4286 w 385191"/>
                <a:gd name="connsiteY3" fmla="*/ 380905 h 385191"/>
                <a:gd name="connsiteX4" fmla="*/ 0 w 385191"/>
                <a:gd name="connsiteY4" fmla="*/ 376523 h 385191"/>
                <a:gd name="connsiteX5" fmla="*/ 376523 w 385191"/>
                <a:gd name="connsiteY5" fmla="*/ 0 h 385191"/>
                <a:gd name="connsiteX6" fmla="*/ 380905 w 385191"/>
                <a:gd name="connsiteY6" fmla="*/ 4286 h 38519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385191" h="385191">
                  <a:moveTo>
                    <a:pt x="380905" y="4286"/>
                  </a:moveTo>
                  <a:lnTo>
                    <a:pt x="385191" y="8573"/>
                  </a:lnTo>
                  <a:lnTo>
                    <a:pt x="8573" y="385191"/>
                  </a:lnTo>
                  <a:lnTo>
                    <a:pt x="4286" y="380905"/>
                  </a:lnTo>
                  <a:cubicBezTo>
                    <a:pt x="2762" y="379476"/>
                    <a:pt x="1334" y="377952"/>
                    <a:pt x="0" y="376523"/>
                  </a:cubicBezTo>
                  <a:lnTo>
                    <a:pt x="376523" y="0"/>
                  </a:lnTo>
                  <a:cubicBezTo>
                    <a:pt x="377952" y="1334"/>
                    <a:pt x="379476" y="2667"/>
                    <a:pt x="380905" y="4286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7937A2F7-01A9-47F3-BED6-B61D998408A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35789" y="3268313"/>
              <a:ext cx="379761" cy="380237"/>
            </a:xfrm>
            <a:custGeom>
              <a:avLst/>
              <a:gdLst>
                <a:gd name="connsiteX0" fmla="*/ 372428 w 379761"/>
                <a:gd name="connsiteY0" fmla="*/ 0 h 380237"/>
                <a:gd name="connsiteX1" fmla="*/ 379762 w 379761"/>
                <a:gd name="connsiteY1" fmla="*/ 9525 h 380237"/>
                <a:gd name="connsiteX2" fmla="*/ 9525 w 379761"/>
                <a:gd name="connsiteY2" fmla="*/ 380238 h 380237"/>
                <a:gd name="connsiteX3" fmla="*/ 0 w 379761"/>
                <a:gd name="connsiteY3" fmla="*/ 372904 h 38023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79761" h="380237">
                  <a:moveTo>
                    <a:pt x="372428" y="0"/>
                  </a:moveTo>
                  <a:cubicBezTo>
                    <a:pt x="374999" y="3239"/>
                    <a:pt x="377381" y="6572"/>
                    <a:pt x="379762" y="9525"/>
                  </a:cubicBezTo>
                  <a:lnTo>
                    <a:pt x="9525" y="380238"/>
                  </a:lnTo>
                  <a:cubicBezTo>
                    <a:pt x="6096" y="377857"/>
                    <a:pt x="2762" y="375476"/>
                    <a:pt x="0" y="37290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5B44DAF8-5073-441A-82E1-180385D35F2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5972841" y="3305841"/>
              <a:ext cx="364807" cy="364807"/>
            </a:xfrm>
            <a:custGeom>
              <a:avLst/>
              <a:gdLst>
                <a:gd name="connsiteX0" fmla="*/ 359188 w 364807"/>
                <a:gd name="connsiteY0" fmla="*/ 0 h 364807"/>
                <a:gd name="connsiteX1" fmla="*/ 364808 w 364807"/>
                <a:gd name="connsiteY1" fmla="*/ 11621 h 364807"/>
                <a:gd name="connsiteX2" fmla="*/ 11621 w 364807"/>
                <a:gd name="connsiteY2" fmla="*/ 364808 h 364807"/>
                <a:gd name="connsiteX3" fmla="*/ 0 w 364807"/>
                <a:gd name="connsiteY3" fmla="*/ 359188 h 36480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64807" h="364807">
                  <a:moveTo>
                    <a:pt x="359188" y="0"/>
                  </a:moveTo>
                  <a:cubicBezTo>
                    <a:pt x="361188" y="3905"/>
                    <a:pt x="362998" y="7715"/>
                    <a:pt x="364808" y="11621"/>
                  </a:cubicBezTo>
                  <a:lnTo>
                    <a:pt x="11621" y="364808"/>
                  </a:lnTo>
                  <a:cubicBezTo>
                    <a:pt x="7715" y="362998"/>
                    <a:pt x="3905" y="361188"/>
                    <a:pt x="0" y="359188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1" name="Freeform: Shape 30">
              <a:extLst>
                <a:ext uri="{FF2B5EF4-FFF2-40B4-BE49-F238E27FC236}">
                  <a16:creationId xmlns:a16="http://schemas.microsoft.com/office/drawing/2014/main" id="{52B0413D-0E36-4A90-8E6A-9EDC676A607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16370" y="3349466"/>
              <a:ext cx="337280" cy="337280"/>
            </a:xfrm>
            <a:custGeom>
              <a:avLst/>
              <a:gdLst>
                <a:gd name="connsiteX0" fmla="*/ 333470 w 337280"/>
                <a:gd name="connsiteY0" fmla="*/ 0 h 337280"/>
                <a:gd name="connsiteX1" fmla="*/ 337280 w 337280"/>
                <a:gd name="connsiteY1" fmla="*/ 13430 h 337280"/>
                <a:gd name="connsiteX2" fmla="*/ 13430 w 337280"/>
                <a:gd name="connsiteY2" fmla="*/ 337280 h 337280"/>
                <a:gd name="connsiteX3" fmla="*/ 0 w 337280"/>
                <a:gd name="connsiteY3" fmla="*/ 333470 h 33728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337280" h="337280">
                  <a:moveTo>
                    <a:pt x="333470" y="0"/>
                  </a:moveTo>
                  <a:cubicBezTo>
                    <a:pt x="334899" y="4382"/>
                    <a:pt x="336137" y="8858"/>
                    <a:pt x="337280" y="13430"/>
                  </a:cubicBezTo>
                  <a:lnTo>
                    <a:pt x="13430" y="337280"/>
                  </a:lnTo>
                  <a:cubicBezTo>
                    <a:pt x="8858" y="336137"/>
                    <a:pt x="4382" y="334899"/>
                    <a:pt x="0" y="333470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2" name="Freeform: Shape 31">
              <a:extLst>
                <a:ext uri="{FF2B5EF4-FFF2-40B4-BE49-F238E27FC236}">
                  <a16:creationId xmlns:a16="http://schemas.microsoft.com/office/drawing/2014/main" id="{86059ECF-0D50-48AD-B67A-645EC29D336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067329" y="3400425"/>
              <a:ext cx="294227" cy="294132"/>
            </a:xfrm>
            <a:custGeom>
              <a:avLst/>
              <a:gdLst>
                <a:gd name="connsiteX0" fmla="*/ 292989 w 294227"/>
                <a:gd name="connsiteY0" fmla="*/ 0 h 294132"/>
                <a:gd name="connsiteX1" fmla="*/ 294227 w 294227"/>
                <a:gd name="connsiteY1" fmla="*/ 15907 h 294132"/>
                <a:gd name="connsiteX2" fmla="*/ 15907 w 294227"/>
                <a:gd name="connsiteY2" fmla="*/ 294132 h 294132"/>
                <a:gd name="connsiteX3" fmla="*/ 0 w 294227"/>
                <a:gd name="connsiteY3" fmla="*/ 292894 h 29413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94227" h="294132">
                  <a:moveTo>
                    <a:pt x="292989" y="0"/>
                  </a:moveTo>
                  <a:cubicBezTo>
                    <a:pt x="293561" y="5334"/>
                    <a:pt x="293942" y="10668"/>
                    <a:pt x="294227" y="15907"/>
                  </a:cubicBezTo>
                  <a:lnTo>
                    <a:pt x="15907" y="294132"/>
                  </a:lnTo>
                  <a:cubicBezTo>
                    <a:pt x="10668" y="294132"/>
                    <a:pt x="5334" y="293465"/>
                    <a:pt x="0" y="292894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3" name="Freeform: Shape 32">
              <a:extLst>
                <a:ext uri="{FF2B5EF4-FFF2-40B4-BE49-F238E27FC236}">
                  <a16:creationId xmlns:a16="http://schemas.microsoft.com/office/drawing/2014/main" id="{B394906F-6BF2-447E-9886-F12708E1289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129337" y="3462337"/>
              <a:ext cx="230314" cy="230314"/>
            </a:xfrm>
            <a:custGeom>
              <a:avLst/>
              <a:gdLst>
                <a:gd name="connsiteX0" fmla="*/ 230315 w 230314"/>
                <a:gd name="connsiteY0" fmla="*/ 0 h 230314"/>
                <a:gd name="connsiteX1" fmla="*/ 226886 w 230314"/>
                <a:gd name="connsiteY1" fmla="*/ 20574 h 230314"/>
                <a:gd name="connsiteX2" fmla="*/ 20669 w 230314"/>
                <a:gd name="connsiteY2" fmla="*/ 226790 h 230314"/>
                <a:gd name="connsiteX3" fmla="*/ 0 w 230314"/>
                <a:gd name="connsiteY3" fmla="*/ 230315 h 230314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</a:cxnLst>
              <a:rect l="l" t="t" r="r" b="b"/>
              <a:pathLst>
                <a:path w="230314" h="230314">
                  <a:moveTo>
                    <a:pt x="230315" y="0"/>
                  </a:moveTo>
                  <a:cubicBezTo>
                    <a:pt x="229457" y="6953"/>
                    <a:pt x="228314" y="13716"/>
                    <a:pt x="226886" y="20574"/>
                  </a:cubicBezTo>
                  <a:lnTo>
                    <a:pt x="20669" y="226790"/>
                  </a:lnTo>
                  <a:cubicBezTo>
                    <a:pt x="13811" y="228314"/>
                    <a:pt x="6953" y="229457"/>
                    <a:pt x="0" y="230315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/>
            </a:p>
          </p:txBody>
        </p:sp>
        <p:sp>
          <p:nvSpPr>
            <p:cNvPr id="34" name="Freeform: Shape 33">
              <a:extLst>
                <a:ext uri="{FF2B5EF4-FFF2-40B4-BE49-F238E27FC236}">
                  <a16:creationId xmlns:a16="http://schemas.microsoft.com/office/drawing/2014/main" id="{A45EB96B-215A-4EBF-A594-2B082223393E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6218682" y="3551682"/>
              <a:ext cx="112871" cy="112871"/>
            </a:xfrm>
            <a:custGeom>
              <a:avLst/>
              <a:gdLst>
                <a:gd name="connsiteX0" fmla="*/ 112871 w 112871"/>
                <a:gd name="connsiteY0" fmla="*/ 0 h 112871"/>
                <a:gd name="connsiteX1" fmla="*/ 0 w 112871"/>
                <a:gd name="connsiteY1" fmla="*/ 112871 h 1128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</a:cxnLst>
              <a:rect l="l" t="t" r="r" b="b"/>
              <a:pathLst>
                <a:path w="112871" h="112871">
                  <a:moveTo>
                    <a:pt x="112871" y="0"/>
                  </a:moveTo>
                  <a:cubicBezTo>
                    <a:pt x="87618" y="48239"/>
                    <a:pt x="48239" y="87618"/>
                    <a:pt x="0" y="112871"/>
                  </a:cubicBezTo>
                  <a:close/>
                </a:path>
              </a:pathLst>
            </a:custGeom>
            <a:grpFill/>
            <a:ln w="9525" cap="flat">
              <a:noFill/>
              <a:prstDash val="solid"/>
              <a:miter/>
            </a:ln>
          </p:spPr>
          <p:txBody>
            <a:bodyPr rtlCol="0" anchor="ctr"/>
            <a:lstStyle/>
            <a:p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E887D2A-CFD2-BC15-07DF-6B4248DAAA3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508496725"/>
              </p:ext>
            </p:extLst>
          </p:nvPr>
        </p:nvGraphicFramePr>
        <p:xfrm>
          <a:off x="6549103" y="817227"/>
          <a:ext cx="6301601" cy="587880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20580962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BACC6370-2D7E-4714-9D71-7542949D7D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256B2C21-A230-48C0-8DF1-C46611373C4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3847E18C-932D-4C95-AABA-FEC7C9499A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5" name="Rectangle 14">
            <a:extLst>
              <a:ext uri="{FF2B5EF4-FFF2-40B4-BE49-F238E27FC236}">
                <a16:creationId xmlns:a16="http://schemas.microsoft.com/office/drawing/2014/main" id="{3150CB11-0C61-439E-910F-5787759E72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7" name="Freeform: Shape 16">
            <a:extLst>
              <a:ext uri="{FF2B5EF4-FFF2-40B4-BE49-F238E27FC236}">
                <a16:creationId xmlns:a16="http://schemas.microsoft.com/office/drawing/2014/main" id="{43F8A58B-5155-44CE-A5FF-7647B47D0A7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19" name="Rectangle 18">
            <a:extLst>
              <a:ext uri="{FF2B5EF4-FFF2-40B4-BE49-F238E27FC236}">
                <a16:creationId xmlns:a16="http://schemas.microsoft.com/office/drawing/2014/main" id="{443F2ACA-E6D6-4028-82DD-F03C262D5DE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5" y="1410079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90E2765-3955-0C6B-F35F-1140CDCC20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86478" y="1683756"/>
            <a:ext cx="3115265" cy="2396359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</a:rPr>
              <a:t>PATIENT IMPACT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D6263834-581B-00C2-928A-C39727A498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26868377"/>
              </p:ext>
            </p:extLst>
          </p:nvPr>
        </p:nvGraphicFramePr>
        <p:xfrm>
          <a:off x="4905052" y="750440"/>
          <a:ext cx="6666833" cy="5453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7163013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E874CB89-1E96-E163-82BC-C1B35082811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 b="1">
                <a:solidFill>
                  <a:srgbClr val="FFFFFF"/>
                </a:solidFill>
                <a:latin typeface="Arial Nova"/>
              </a:rPr>
              <a:t>PATIENT IMPACT CHALLENGES </a:t>
            </a:r>
            <a:endParaRPr lang="en-US" sz="4000">
              <a:solidFill>
                <a:srgbClr val="FFFFFF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39D0FE1-D4C8-B4F4-AA5C-978BB68BC80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Age demands.(Schwarze et al., 2018; Stark et al., 2019).</a:t>
            </a:r>
            <a:endParaRPr lang="en-US" sz="20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20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Variation in digital maturity.(NHS England, 2021; Wachter, 2016).</a:t>
            </a:r>
            <a:endParaRPr lang="en-US" sz="20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US" sz="20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20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Schwarze et al. (2018) note that while genomic sequencing has high</a:t>
            </a:r>
            <a:endParaRPr lang="en-US" sz="20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US" sz="20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r>
              <a:rPr lang="en-GB" sz="2000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Upfront costs, long-</a:t>
            </a:r>
            <a:r>
              <a:rPr lang="en-GB" sz="2000" b="1">
                <a:highlight>
                  <a:srgbClr val="FFFFFF"/>
                </a:highlight>
                <a:latin typeface="Calibri"/>
                <a:ea typeface="Calibri"/>
                <a:cs typeface="Calibri"/>
              </a:rPr>
              <a:t>term economic modelling suggests cost savings through reduced diagnostic investigations. (Wachter</a:t>
            </a:r>
            <a:r>
              <a:rPr lang="en-GB" sz="2000">
                <a:highlight>
                  <a:srgbClr val="FFFFFF"/>
                </a:highlight>
                <a:ea typeface="+mn-lt"/>
                <a:cs typeface="+mn-lt"/>
              </a:rPr>
              <a:t>, 2016; NHS England, 2021).”</a:t>
            </a:r>
            <a:endParaRPr lang="en-US" sz="2000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GB" sz="2000">
              <a:highlight>
                <a:srgbClr val="FFFFFF"/>
              </a:highlight>
              <a:latin typeface="Arial Nova"/>
              <a:ea typeface="Calibri"/>
              <a:cs typeface="Calibri"/>
            </a:endParaRPr>
          </a:p>
          <a:p>
            <a:endParaRPr lang="en-GB" sz="2000" b="1">
              <a:highlight>
                <a:srgbClr val="FFFFFF"/>
              </a:highlight>
              <a:latin typeface="Calibri"/>
              <a:ea typeface="Calibri"/>
              <a:cs typeface="Calibri"/>
            </a:endParaRPr>
          </a:p>
          <a:p>
            <a:endParaRPr lang="en-GB" sz="2000">
              <a:highlight>
                <a:srgbClr val="FFFFFF"/>
              </a:highlight>
              <a:latin typeface="Arial Nova"/>
            </a:endParaRPr>
          </a:p>
          <a:p>
            <a:endParaRPr lang="en-GB" sz="2000"/>
          </a:p>
        </p:txBody>
      </p:sp>
    </p:spTree>
    <p:extLst>
      <p:ext uri="{BB962C8B-B14F-4D97-AF65-F5344CB8AC3E}">
        <p14:creationId xmlns:p14="http://schemas.microsoft.com/office/powerpoint/2010/main" val="217045282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09588DA8-065E-4F6F-8EFD-43104AB2E0CF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0" name="Rectangle 9">
            <a:extLst>
              <a:ext uri="{FF2B5EF4-FFF2-40B4-BE49-F238E27FC236}">
                <a16:creationId xmlns:a16="http://schemas.microsoft.com/office/drawing/2014/main" id="{C4285719-470E-454C-AF62-8323075F1F5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CD9FE4EF-C4D8-49A0-B2FF-81D8DB7D8A2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4" y="1410082"/>
            <a:ext cx="6858000" cy="4037836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300840D-0A0B-4512-BACA-B439D5B9C57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85" y="1420219"/>
            <a:ext cx="6857999" cy="4037839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46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D2B78728-A580-49A7-84F9-6EF6F583ADE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767923" y="3588085"/>
            <a:ext cx="2501979" cy="4037841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8" name="Freeform: Shape 17">
            <a:extLst>
              <a:ext uri="{FF2B5EF4-FFF2-40B4-BE49-F238E27FC236}">
                <a16:creationId xmlns:a16="http://schemas.microsoft.com/office/drawing/2014/main" id="{38FAA1A1-D861-433F-88FA-1E9D6FD31D1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20635413">
            <a:off x="-501737" y="969718"/>
            <a:ext cx="3900357" cy="4178958"/>
          </a:xfrm>
          <a:custGeom>
            <a:avLst/>
            <a:gdLst>
              <a:gd name="connsiteX0" fmla="*/ 2432225 w 3900357"/>
              <a:gd name="connsiteY0" fmla="*/ 93939 h 4178958"/>
              <a:gd name="connsiteX1" fmla="*/ 3900357 w 3900357"/>
              <a:gd name="connsiteY1" fmla="*/ 2089479 h 4178958"/>
              <a:gd name="connsiteX2" fmla="*/ 1810878 w 3900357"/>
              <a:gd name="connsiteY2" fmla="*/ 4178958 h 4178958"/>
              <a:gd name="connsiteX3" fmla="*/ 78249 w 3900357"/>
              <a:gd name="connsiteY3" fmla="*/ 3257727 h 4178958"/>
              <a:gd name="connsiteX4" fmla="*/ 0 w 3900357"/>
              <a:gd name="connsiteY4" fmla="*/ 3128923 h 4178958"/>
              <a:gd name="connsiteX5" fmla="*/ 831324 w 3900357"/>
              <a:gd name="connsiteY5" fmla="*/ 244281 h 4178958"/>
              <a:gd name="connsiteX6" fmla="*/ 997559 w 3900357"/>
              <a:gd name="connsiteY6" fmla="*/ 164202 h 4178958"/>
              <a:gd name="connsiteX7" fmla="*/ 1810878 w 3900357"/>
              <a:gd name="connsiteY7" fmla="*/ 0 h 4178958"/>
              <a:gd name="connsiteX8" fmla="*/ 2432225 w 3900357"/>
              <a:gd name="connsiteY8" fmla="*/ 93939 h 417895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900357" h="4178958">
                <a:moveTo>
                  <a:pt x="2432225" y="93939"/>
                </a:moveTo>
                <a:cubicBezTo>
                  <a:pt x="3282786" y="358491"/>
                  <a:pt x="3900357" y="1151865"/>
                  <a:pt x="3900357" y="2089479"/>
                </a:cubicBezTo>
                <a:cubicBezTo>
                  <a:pt x="3900357" y="3243466"/>
                  <a:pt x="2964865" y="4178958"/>
                  <a:pt x="1810878" y="4178958"/>
                </a:cubicBezTo>
                <a:cubicBezTo>
                  <a:pt x="1089636" y="4178958"/>
                  <a:pt x="453744" y="3813531"/>
                  <a:pt x="78249" y="3257727"/>
                </a:cubicBezTo>
                <a:lnTo>
                  <a:pt x="0" y="3128923"/>
                </a:lnTo>
                <a:lnTo>
                  <a:pt x="831324" y="244281"/>
                </a:lnTo>
                <a:lnTo>
                  <a:pt x="997559" y="164202"/>
                </a:lnTo>
                <a:cubicBezTo>
                  <a:pt x="1247540" y="58468"/>
                  <a:pt x="1522381" y="0"/>
                  <a:pt x="1810878" y="0"/>
                </a:cubicBezTo>
                <a:cubicBezTo>
                  <a:pt x="2027251" y="0"/>
                  <a:pt x="2235942" y="32888"/>
                  <a:pt x="2432225" y="93939"/>
                </a:cubicBezTo>
                <a:close/>
              </a:path>
            </a:pathLst>
          </a:custGeom>
          <a:gradFill>
            <a:gsLst>
              <a:gs pos="29000">
                <a:srgbClr val="000000">
                  <a:alpha val="0"/>
                </a:srgbClr>
              </a:gs>
              <a:gs pos="100000">
                <a:schemeClr val="accent1">
                  <a:alpha val="4300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 dirty="0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8D71EDA1-87BF-4D5D-AB79-F346FD19278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1410093" y="1399943"/>
            <a:ext cx="6858003" cy="4037835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lumMod val="60000"/>
                  <a:lumOff val="40000"/>
                  <a:alpha val="11000"/>
                </a:schemeClr>
              </a:gs>
            </a:gsLst>
            <a:lin ang="7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15916EEF-D019-1534-BB92-771C4288B44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66722" y="586855"/>
            <a:ext cx="3201366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Patient Impact Challenges 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6EDFB75-9A1D-D8AC-4641-AA428A8F145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10259" y="649480"/>
            <a:ext cx="6555347" cy="5546047"/>
          </a:xfr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 sz="2000"/>
              <a:t>⚖</a:t>
            </a:r>
            <a:r>
              <a:rPr lang="en-GB" sz="2000" b="1"/>
              <a:t>️ </a:t>
            </a:r>
            <a:r>
              <a:rPr lang="en-GB" sz="2400" b="1"/>
              <a:t>Ethical &amp; Legal Risks</a:t>
            </a:r>
            <a:endParaRPr lang="en-US" sz="2400"/>
          </a:p>
          <a:p>
            <a:r>
              <a:rPr lang="en-GB" sz="2000"/>
              <a:t>Complex informed consent and familial implications.</a:t>
            </a:r>
            <a:endParaRPr lang="en-US" sz="2000"/>
          </a:p>
          <a:p>
            <a:r>
              <a:rPr lang="en-GB" sz="2000"/>
              <a:t>Genomic data classified as special category data under UK GDPR.</a:t>
            </a:r>
            <a:endParaRPr lang="en-US" sz="2000"/>
          </a:p>
          <a:p>
            <a:r>
              <a:rPr lang="en-GB" sz="2000"/>
              <a:t>Data security, secondary use, and AI transparency concerns (DHSC, 2022)</a:t>
            </a:r>
            <a:endParaRPr lang="en-US" sz="2000"/>
          </a:p>
          <a:p>
            <a:r>
              <a:rPr lang="en-GB" sz="2000"/>
              <a:t>Inequality &amp; Policy Tensions</a:t>
            </a:r>
            <a:endParaRPr lang="en-US" sz="2000"/>
          </a:p>
          <a:p>
            <a:r>
              <a:rPr lang="en-GB" sz="2000"/>
              <a:t>Underrepresentation of minority ethnic groups in genomic databases.</a:t>
            </a:r>
          </a:p>
          <a:p>
            <a:r>
              <a:rPr lang="en-GB" sz="2000"/>
              <a:t>Risk of widening health inequalities despite national standardisation (NHS England, 2019).</a:t>
            </a:r>
          </a:p>
          <a:p>
            <a:endParaRPr lang="en-GB" sz="2000" dirty="0"/>
          </a:p>
          <a:p>
            <a:r>
              <a:rPr lang="en-GB" sz="2000"/>
              <a:t>Must align with </a:t>
            </a:r>
            <a:r>
              <a:rPr lang="en-GB" sz="2000" b="1"/>
              <a:t>Core20PLUS5</a:t>
            </a:r>
            <a:r>
              <a:rPr lang="en-GB" sz="2000"/>
              <a:t>, </a:t>
            </a:r>
            <a:r>
              <a:rPr lang="en-GB" sz="2000" i="1"/>
              <a:t>What Good Looks Like</a:t>
            </a:r>
            <a:r>
              <a:rPr lang="en-GB" sz="2000"/>
              <a:t>, and NHS Long Term Plan commitments to equity.</a:t>
            </a:r>
            <a:br>
              <a:rPr lang="en-GB" sz="2000" dirty="0"/>
            </a:b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37918455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63E51129-FB0E-9BF7-E946-2E1ADE87304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2800">
                <a:solidFill>
                  <a:srgbClr val="FFFFFF"/>
                </a:solidFill>
              </a:rPr>
              <a:t>EQUITY AND ETHICAL CONSIDERATIONS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B2B85E-A7F4-9B13-7532-ED5A4900D0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marL="0" indent="0">
              <a:buNone/>
            </a:pPr>
            <a:endParaRPr lang="en-GB" sz="2400"/>
          </a:p>
          <a:p>
            <a:r>
              <a:rPr lang="en-GB" sz="3200" b="1">
                <a:ea typeface="+mn-lt"/>
                <a:cs typeface="+mn-lt"/>
              </a:rPr>
              <a:t>Critical Concerns</a:t>
            </a:r>
            <a:endParaRPr lang="en-GB" sz="3200"/>
          </a:p>
          <a:p>
            <a:r>
              <a:rPr lang="en-GB" sz="2400">
                <a:ea typeface="+mn-lt"/>
                <a:cs typeface="+mn-lt"/>
              </a:rPr>
              <a:t>Underrepresentation in genomic datasets(Martin et al., 2019).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Risk of widening health inequalities.(Martin et al., 2019; NHS England, 2022).</a:t>
            </a:r>
            <a:endParaRPr lang="en-GB" sz="2400"/>
          </a:p>
          <a:p>
            <a:r>
              <a:rPr lang="en-GB" sz="2400">
                <a:ea typeface="+mn-lt"/>
                <a:cs typeface="+mn-lt"/>
              </a:rPr>
              <a:t>Consent complexity.(Stark et al., 2019).</a:t>
            </a:r>
          </a:p>
          <a:p>
            <a:r>
              <a:rPr lang="en-GB" sz="2400" dirty="0">
                <a:ea typeface="+mn-lt"/>
                <a:cs typeface="+mn-lt"/>
              </a:rPr>
              <a:t>Genomic data = highly sensitive (GDPR)Data Protection Act 2018 (UK Government, 2018).</a:t>
            </a:r>
            <a:endParaRPr lang="en-GB" sz="2400" dirty="0"/>
          </a:p>
          <a:p>
            <a:r>
              <a:rPr lang="en-GB" sz="2400">
                <a:ea typeface="+mn-lt"/>
                <a:cs typeface="+mn-lt"/>
              </a:rPr>
              <a:t>Martin et al. (2019) argue that limited ethnic diversity in genomic datasets may reduce predictive accuracy for minority populations, potentially widening health inequalities.</a:t>
            </a:r>
          </a:p>
          <a:p>
            <a:endParaRPr lang="en-GB" sz="2400" dirty="0"/>
          </a:p>
          <a:p>
            <a:endParaRPr lang="en-GB" sz="2400"/>
          </a:p>
        </p:txBody>
      </p:sp>
    </p:spTree>
    <p:extLst>
      <p:ext uri="{BB962C8B-B14F-4D97-AF65-F5344CB8AC3E}">
        <p14:creationId xmlns:p14="http://schemas.microsoft.com/office/powerpoint/2010/main" val="121795397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9CF39009-A424-21FA-74EB-3254BE4943E1}"/>
              </a:ext>
            </a:extLst>
          </p:cNvPr>
          <p:cNvPicPr>
            <a:picLocks noChangeAspect="1"/>
          </p:cNvPicPr>
          <p:nvPr/>
        </p:nvPicPr>
        <p:blipFill>
          <a:blip r:embed="rId2">
            <a:duotone>
              <a:schemeClr val="bg2">
                <a:shade val="45000"/>
                <a:satMod val="135000"/>
              </a:schemeClr>
              <a:prstClr val="white"/>
            </a:duotone>
          </a:blip>
          <a:srcRect t="23103" r="9091"/>
          <a:stretch>
            <a:fillRect/>
          </a:stretch>
        </p:blipFill>
        <p:spPr>
          <a:xfrm>
            <a:off x="-1163032" y="10"/>
            <a:ext cx="12191980" cy="68579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B50AB553-2A96-4A92-96F2-93548E09695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10000">
                <a:schemeClr val="bg2">
                  <a:alpha val="68000"/>
                </a:schemeClr>
              </a:gs>
              <a:gs pos="85000">
                <a:schemeClr val="bg2">
                  <a:alpha val="97000"/>
                </a:schemeClr>
              </a:gs>
            </a:gsLst>
            <a:path path="circle">
              <a:fillToRect l="50000" t="50000" r="50000" b="50000"/>
            </a:path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B86F0F6F-C682-E46A-7BDE-85536251D7D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</p:spPr>
        <p:txBody>
          <a:bodyPr>
            <a:normAutofit/>
          </a:bodyPr>
          <a:lstStyle/>
          <a:p>
            <a:r>
              <a:rPr lang="en-GB" b="1"/>
              <a:t>BARRIERS AND STRATEGIC RESPONSES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DD600B9-6044-B9BA-8B56-35101100DAD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23662096"/>
              </p:ext>
            </p:extLst>
          </p:nvPr>
        </p:nvGraphicFramePr>
        <p:xfrm>
          <a:off x="838200" y="1825625"/>
          <a:ext cx="10515600" cy="435133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2564288058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DEE2AD96-B495-4E06-9291-B71706F728C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53CF6D67-C5A8-4ADD-9E8E-1E38CA1D316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638515" y="639280"/>
            <a:ext cx="6858000" cy="5579440"/>
          </a:xfrm>
          <a:prstGeom prst="rect">
            <a:avLst/>
          </a:prstGeom>
          <a:gradFill>
            <a:gsLst>
              <a:gs pos="8000">
                <a:srgbClr val="000000"/>
              </a:gs>
              <a:gs pos="100000">
                <a:schemeClr val="accent1">
                  <a:lumMod val="75000"/>
                </a:schemeClr>
              </a:gs>
            </a:gsLst>
            <a:lin ang="30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86909FA0-B515-4681-B7A8-FA281D133B94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393206" y="395206"/>
            <a:ext cx="6346209" cy="5576080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0"/>
                </a:schemeClr>
              </a:gs>
            </a:gsLst>
            <a:lin ang="1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21C9FE86-FCC3-4A31-AA1C-C882262B7FE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1528907" y="2818967"/>
            <a:ext cx="2501979" cy="5576080"/>
          </a:xfrm>
          <a:prstGeom prst="rect">
            <a:avLst/>
          </a:prstGeom>
          <a:gradFill>
            <a:gsLst>
              <a:gs pos="2000">
                <a:schemeClr val="accent1">
                  <a:alpha val="29000"/>
                </a:schemeClr>
              </a:gs>
              <a:gs pos="100000">
                <a:srgbClr val="000000">
                  <a:alpha val="30000"/>
                </a:srgb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16" name="Rectangle 15">
            <a:extLst>
              <a:ext uri="{FF2B5EF4-FFF2-40B4-BE49-F238E27FC236}">
                <a16:creationId xmlns:a16="http://schemas.microsoft.com/office/drawing/2014/main" id="{7D96243B-ECED-4B71-8E06-AE9A285EAD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 flipH="1">
            <a:off x="-425002" y="852793"/>
            <a:ext cx="6858001" cy="5152412"/>
          </a:xfrm>
          <a:prstGeom prst="rect">
            <a:avLst/>
          </a:prstGeom>
          <a:gradFill>
            <a:gsLst>
              <a:gs pos="0">
                <a:srgbClr val="000000">
                  <a:alpha val="0"/>
                </a:srgbClr>
              </a:gs>
              <a:gs pos="99000">
                <a:schemeClr val="accent1">
                  <a:alpha val="11000"/>
                </a:schemeClr>
              </a:gs>
            </a:gsLst>
            <a:lin ang="78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Oval 17">
            <a:extLst>
              <a:ext uri="{FF2B5EF4-FFF2-40B4-BE49-F238E27FC236}">
                <a16:creationId xmlns:a16="http://schemas.microsoft.com/office/drawing/2014/main" id="{A09989E4-EFDC-4A90-A633-E0525FB4139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6097846">
            <a:off x="818753" y="1128497"/>
            <a:ext cx="4318303" cy="4318303"/>
          </a:xfrm>
          <a:prstGeom prst="ellipse">
            <a:avLst/>
          </a:prstGeom>
          <a:gradFill>
            <a:gsLst>
              <a:gs pos="39000">
                <a:schemeClr val="accent1">
                  <a:alpha val="0"/>
                </a:schemeClr>
              </a:gs>
              <a:gs pos="100000">
                <a:schemeClr val="accent1">
                  <a:lumMod val="60000"/>
                  <a:lumOff val="40000"/>
                  <a:alpha val="1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3398789-5459-D64D-F4EB-F9B5F8F21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26396" y="586855"/>
            <a:ext cx="4230100" cy="3387497"/>
          </a:xfrm>
        </p:spPr>
        <p:txBody>
          <a:bodyPr anchor="b">
            <a:normAutofit/>
          </a:bodyPr>
          <a:lstStyle/>
          <a:p>
            <a:pPr algn="r"/>
            <a:r>
              <a:rPr lang="en-GB" sz="4000">
                <a:solidFill>
                  <a:srgbClr val="FFFFFF"/>
                </a:solidFill>
              </a:rPr>
              <a:t>Recommendations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F621436-1445-424F-6557-CEA85543748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03158" y="649480"/>
            <a:ext cx="4862447" cy="5546047"/>
          </a:xfrm>
        </p:spPr>
        <p:txBody>
          <a:bodyPr vert="horz" lIns="91440" tIns="45720" rIns="91440" bIns="45720" rtlCol="0" anchor="ctr">
            <a:normAutofit fontScale="85000" lnSpcReduction="20000"/>
          </a:bodyPr>
          <a:lstStyle/>
          <a:p>
            <a:r>
              <a:rPr lang="en-GB" b="1" u="sng"/>
              <a:t>🧠 Skills Gap</a:t>
            </a:r>
          </a:p>
          <a:p>
            <a:r>
              <a:rPr lang="en-GB" sz="1800" b="1">
                <a:ea typeface="+mn-lt"/>
                <a:cs typeface="+mn-lt"/>
              </a:rPr>
              <a:t>Risk:</a:t>
            </a:r>
            <a:r>
              <a:rPr lang="en-GB" sz="1800">
                <a:ea typeface="+mn-lt"/>
                <a:cs typeface="+mn-lt"/>
              </a:rPr>
              <a:t> Workforce overload + low genomics confidence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b="1">
                <a:ea typeface="+mn-lt"/>
                <a:cs typeface="+mn-lt"/>
              </a:rPr>
              <a:t>Action:</a:t>
            </a:r>
            <a:r>
              <a:rPr lang="en-GB" sz="1800">
                <a:ea typeface="+mn-lt"/>
                <a:cs typeface="+mn-lt"/>
              </a:rPr>
              <a:t> Mandatory CPD + protected training time + EHR decision-support</a:t>
            </a:r>
            <a:br>
              <a:rPr lang="en-GB" sz="1800" dirty="0">
                <a:ea typeface="+mn-lt"/>
                <a:cs typeface="+mn-lt"/>
              </a:rPr>
            </a:br>
            <a:r>
              <a:rPr lang="en-GB" sz="1800" dirty="0">
                <a:ea typeface="+mn-lt"/>
                <a:cs typeface="+mn-lt"/>
              </a:rPr>
              <a:t> </a:t>
            </a:r>
            <a:r>
              <a:rPr lang="en-GB" sz="1800" i="1">
                <a:ea typeface="+mn-lt"/>
                <a:cs typeface="+mn-lt"/>
              </a:rPr>
              <a:t>(Topol, 2019; Burton et al., 2021)</a:t>
            </a:r>
            <a:endParaRPr lang="en-GB" sz="1800"/>
          </a:p>
          <a:p>
            <a:pPr marL="0" indent="0">
              <a:buNone/>
            </a:pPr>
            <a:br>
              <a:rPr lang="en-US" sz="1100" dirty="0"/>
            </a:br>
            <a:endParaRPr lang="en-US" sz="1100"/>
          </a:p>
          <a:p>
            <a:r>
              <a:rPr lang="en-GB" sz="3200" b="1"/>
              <a:t>🌍</a:t>
            </a:r>
            <a:r>
              <a:rPr lang="en-GB" sz="3200" b="1" u="sng"/>
              <a:t> Dataset Inequality</a:t>
            </a:r>
          </a:p>
          <a:p>
            <a:r>
              <a:rPr lang="en-GB" sz="2000" b="1">
                <a:ea typeface="+mn-lt"/>
                <a:cs typeface="+mn-lt"/>
              </a:rPr>
              <a:t>Risk:</a:t>
            </a:r>
            <a:r>
              <a:rPr lang="en-GB" sz="2000">
                <a:ea typeface="+mn-lt"/>
                <a:cs typeface="+mn-lt"/>
              </a:rPr>
              <a:t> Biased evidence → widened health inequalities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b="1">
                <a:ea typeface="+mn-lt"/>
                <a:cs typeface="+mn-lt"/>
              </a:rPr>
              <a:t>Action:</a:t>
            </a:r>
            <a:r>
              <a:rPr lang="en-GB" sz="2000">
                <a:ea typeface="+mn-lt"/>
                <a:cs typeface="+mn-lt"/>
              </a:rPr>
              <a:t> Community co-production + Core20PLUS5 targeting + transparent data use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(Martin et al., 2019; NHS England, 2022)</a:t>
            </a:r>
            <a:br>
              <a:rPr lang="en-US" sz="2000" dirty="0"/>
            </a:br>
            <a:endParaRPr lang="en-US" sz="1100"/>
          </a:p>
          <a:p>
            <a:r>
              <a:rPr lang="en-GB" sz="3200" b="1"/>
              <a:t>🔐 Data Security</a:t>
            </a:r>
          </a:p>
          <a:p>
            <a:r>
              <a:rPr lang="en-GB" sz="2000" b="1">
                <a:ea typeface="+mn-lt"/>
                <a:cs typeface="+mn-lt"/>
              </a:rPr>
              <a:t>Risk:</a:t>
            </a:r>
            <a:r>
              <a:rPr lang="en-GB" sz="2000">
                <a:ea typeface="+mn-lt"/>
                <a:cs typeface="+mn-lt"/>
              </a:rPr>
              <a:t> Cyber breaches → loss of public trust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b="1">
                <a:ea typeface="+mn-lt"/>
                <a:cs typeface="+mn-lt"/>
              </a:rPr>
              <a:t>Action:</a:t>
            </a:r>
            <a:r>
              <a:rPr lang="en-GB" sz="2000">
                <a:ea typeface="+mn-lt"/>
                <a:cs typeface="+mn-lt"/>
              </a:rPr>
              <a:t> Secure data environments + phased IT upgrades + GDPR-compliant governance</a:t>
            </a:r>
            <a:br>
              <a:rPr lang="en-GB" sz="2000" dirty="0">
                <a:ea typeface="+mn-lt"/>
                <a:cs typeface="+mn-lt"/>
              </a:rPr>
            </a:br>
            <a:r>
              <a:rPr lang="en-GB" sz="2000" dirty="0">
                <a:ea typeface="+mn-lt"/>
                <a:cs typeface="+mn-lt"/>
              </a:rPr>
              <a:t> </a:t>
            </a:r>
            <a:r>
              <a:rPr lang="en-GB" sz="2000" i="1">
                <a:ea typeface="+mn-lt"/>
                <a:cs typeface="+mn-lt"/>
              </a:rPr>
              <a:t>(UK Government, 2018; NHS England, 2022)</a:t>
            </a:r>
            <a:endParaRPr lang="en-GB" sz="2000"/>
          </a:p>
          <a:p>
            <a:pPr marL="0" indent="0">
              <a:buNone/>
            </a:pPr>
            <a:br>
              <a:rPr lang="en-US" sz="1100" dirty="0"/>
            </a:br>
            <a:endParaRPr lang="en-US" sz="1100"/>
          </a:p>
          <a:p>
            <a:pPr marL="0" indent="0">
              <a:buNone/>
            </a:pPr>
            <a:endParaRPr lang="en-GB" sz="2000" dirty="0"/>
          </a:p>
          <a:p>
            <a:r>
              <a:rPr lang="en-GB" sz="2000" dirty="0">
                <a:ea typeface="+mn-lt"/>
                <a:cs typeface="+mn-lt"/>
              </a:rPr>
              <a:t>Genomic success depends on </a:t>
            </a:r>
            <a:r>
              <a:rPr lang="en-GB" sz="2000" b="1" dirty="0">
                <a:ea typeface="+mn-lt"/>
                <a:cs typeface="+mn-lt"/>
              </a:rPr>
              <a:t>workforce readiness, equitable data, and secure digital foundations</a:t>
            </a:r>
            <a:r>
              <a:rPr lang="en-GB" sz="2000" dirty="0">
                <a:ea typeface="+mn-lt"/>
                <a:cs typeface="+mn-lt"/>
              </a:rPr>
              <a:t> (Williams et al., 2022).</a:t>
            </a:r>
            <a:endParaRPr lang="en-GB" sz="2000" dirty="0"/>
          </a:p>
          <a:p>
            <a:endParaRPr lang="en-GB" sz="1100"/>
          </a:p>
        </p:txBody>
      </p:sp>
    </p:spTree>
    <p:extLst>
      <p:ext uri="{BB962C8B-B14F-4D97-AF65-F5344CB8AC3E}">
        <p14:creationId xmlns:p14="http://schemas.microsoft.com/office/powerpoint/2010/main" val="5682966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1" name="Rectangle 20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3" name="Freeform: Shape 22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" y="0"/>
            <a:ext cx="4167271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2CA7FA1A-DC99-F84C-CAFD-100CA644B08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6834" y="1153572"/>
            <a:ext cx="3200400" cy="4461163"/>
          </a:xfrm>
        </p:spPr>
        <p:txBody>
          <a:bodyPr>
            <a:normAutofit/>
          </a:bodyPr>
          <a:lstStyle/>
          <a:p>
            <a:r>
              <a:rPr lang="en-GB" sz="3700">
                <a:solidFill>
                  <a:srgbClr val="FFFFFF"/>
                </a:solidFill>
              </a:rPr>
              <a:t>CONCLUSION</a:t>
            </a:r>
          </a:p>
        </p:txBody>
      </p:sp>
      <p:sp>
        <p:nvSpPr>
          <p:cNvPr id="25" name="Arc 24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7550402" y="2455479"/>
            <a:ext cx="4083433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7958DB-BB5A-2E04-34BB-C30158E1DD2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447308" y="591344"/>
            <a:ext cx="6906491" cy="5585619"/>
          </a:xfrm>
        </p:spPr>
        <p:txBody>
          <a:bodyPr vert="horz" lIns="91440" tIns="45720" rIns="91440" bIns="45720" rtlCol="0" anchor="ctr">
            <a:normAutofit/>
          </a:bodyPr>
          <a:lstStyle/>
          <a:p>
            <a:endParaRPr lang="en-GB" sz="2200"/>
          </a:p>
          <a:p>
            <a:pPr marL="0" indent="0">
              <a:buNone/>
            </a:pPr>
            <a:endParaRPr lang="en-GB" sz="2200" b="1" dirty="0"/>
          </a:p>
          <a:p>
            <a:r>
              <a:rPr lang="en-GB" sz="2200">
                <a:ea typeface="+mn-lt"/>
                <a:cs typeface="+mn-lt"/>
              </a:rPr>
              <a:t>National standardisation of genomic testing NHS England, 2018),</a:t>
            </a:r>
            <a:endParaRPr lang="en-GB" sz="2200"/>
          </a:p>
          <a:p>
            <a:r>
              <a:rPr lang="en-GB" sz="2200" dirty="0">
                <a:ea typeface="+mn-lt"/>
                <a:cs typeface="+mn-lt"/>
              </a:rPr>
              <a:t>Improved diagnostic </a:t>
            </a:r>
            <a:r>
              <a:rPr lang="en-GB" sz="2200">
                <a:ea typeface="+mn-lt"/>
                <a:cs typeface="+mn-lt"/>
              </a:rPr>
              <a:t>precision.(Stark</a:t>
            </a:r>
            <a:r>
              <a:rPr lang="en-GB" sz="2200" dirty="0">
                <a:ea typeface="+mn-lt"/>
                <a:cs typeface="+mn-lt"/>
              </a:rPr>
              <a:t> et al., 2019), </a:t>
            </a:r>
            <a:endParaRPr lang="en-GB" sz="2200" dirty="0"/>
          </a:p>
          <a:p>
            <a:r>
              <a:rPr lang="en-GB" sz="2200">
                <a:ea typeface="+mn-lt"/>
                <a:cs typeface="+mn-lt"/>
              </a:rPr>
              <a:t>Workforce transformation.(Topol, 2019). 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Ongoing inequality and infrastructure risks.(Martin et al., 2019; NHS England, 2021)</a:t>
            </a:r>
            <a:endParaRPr lang="en-GB" sz="2200"/>
          </a:p>
          <a:p>
            <a:r>
              <a:rPr lang="en-GB" sz="2200">
                <a:ea typeface="+mn-lt"/>
                <a:cs typeface="+mn-lt"/>
              </a:rPr>
              <a:t>Requires sustained investment &amp; inclusive implementation (NHS England, 2022).</a:t>
            </a:r>
            <a:br>
              <a:rPr lang="en-GB" sz="2200" dirty="0">
                <a:ea typeface="+mn-lt"/>
                <a:cs typeface="+mn-lt"/>
              </a:rPr>
            </a:br>
            <a:r>
              <a:rPr lang="en-GB" sz="2200" dirty="0">
                <a:ea typeface="+mn-lt"/>
                <a:cs typeface="+mn-lt"/>
              </a:rPr>
              <a:t> </a:t>
            </a:r>
          </a:p>
          <a:p>
            <a:pPr marL="0" indent="0">
              <a:buNone/>
            </a:pPr>
            <a:r>
              <a:rPr lang="en-GB" sz="2200">
                <a:ea typeface="+mn-lt"/>
                <a:cs typeface="+mn-lt"/>
              </a:rPr>
              <a:t>“Genomic medicine represents systemic transformation, not merely technological advancement.”</a:t>
            </a:r>
            <a:endParaRPr lang="en-GB" sz="2200"/>
          </a:p>
          <a:p>
            <a:endParaRPr lang="en-GB" sz="2200" dirty="0"/>
          </a:p>
          <a:p>
            <a:endParaRPr lang="en-GB" sz="2200"/>
          </a:p>
        </p:txBody>
      </p:sp>
    </p:spTree>
    <p:extLst>
      <p:ext uri="{BB962C8B-B14F-4D97-AF65-F5344CB8AC3E}">
        <p14:creationId xmlns:p14="http://schemas.microsoft.com/office/powerpoint/2010/main" val="2523943479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DBD225A-DAB5-0D8D-A74A-19B47B48A5E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56851" y="637762"/>
            <a:ext cx="9888496" cy="900131"/>
          </a:xfrm>
        </p:spPr>
        <p:txBody>
          <a:bodyPr anchor="t">
            <a:normAutofit/>
          </a:bodyPr>
          <a:lstStyle/>
          <a:p>
            <a:r>
              <a:rPr lang="en-GB" sz="4000" b="1" u="sng">
                <a:solidFill>
                  <a:schemeClr val="bg1"/>
                </a:solidFill>
              </a:rPr>
              <a:t>REFERENCES</a:t>
            </a:r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C0889E-76A5-D683-8A6E-AC5A4737A2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155548" y="2217343"/>
            <a:ext cx="9880893" cy="3959619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panose="020B0604020202020204" pitchFamily="34" charset="0"/>
              <a:buChar char="v"/>
            </a:pP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Bombard, Y., Brothers, K.B., Fitzgerald-Butt, S. </a:t>
            </a:r>
            <a:r>
              <a:rPr lang="en-GB" sz="1300" i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et al.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(2018) ‘The responsibility to recontact research participants after reinterpretation of genetic and genomic research results’, </a:t>
            </a:r>
            <a:r>
              <a:rPr lang="en-GB" sz="1300" i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American Journal of Human Genetics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, 103(4), pp. 578–595. doi: 10.1016/j.ajhg.2018.08.008.</a:t>
            </a:r>
            <a:endParaRPr lang="en-US" sz="1300"/>
          </a:p>
          <a:p>
            <a:pPr>
              <a:buFont typeface="Wingdings" panose="020B0604020202020204" pitchFamily="34" charset="0"/>
              <a:buChar char="v"/>
            </a:pP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Burton, H., et al. (2021) ‘Genomic medicine workforce development’, </a:t>
            </a:r>
            <a:r>
              <a:rPr lang="en-GB" sz="1300" i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BMJ Open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, 11(3), e042931. doi: 10.1136/bmjopen-2020-042931.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Caulfield, M., Davies, J., Dennys, M. </a:t>
            </a:r>
            <a:r>
              <a:rPr lang="en-GB" sz="1300" i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et al.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(2017) ‘The 100,000 Genomes Project protocol’, </a:t>
            </a:r>
            <a:r>
              <a:rPr lang="en-GB" sz="1300" i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New England Journal of Medicine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, 377(11), pp. 1103–1110. doi: 10.1056/NEJMsr1703365.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Department of Health and Social Care (2022) </a:t>
            </a:r>
            <a:r>
              <a:rPr lang="en-GB" sz="1300" i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Data saves lives: reshaping health and social care with data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. London: DHSC. Available at: </a:t>
            </a:r>
            <a:r>
              <a:rPr lang="en-GB" sz="1300" u="sng" dirty="0">
                <a:highlight>
                  <a:srgbClr val="FFFFFF"/>
                </a:highlight>
                <a:latin typeface="Arial Nova"/>
                <a:ea typeface="+mn-lt"/>
                <a:cs typeface="+mn-lt"/>
                <a:hlinkClick r:id="rId2"/>
              </a:rPr>
              <a:t>https://www.gov.uk/government/publications/data-saves-lives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(Accessed: 1 March 2026).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Genomics England (2023) </a:t>
            </a:r>
            <a:r>
              <a:rPr lang="en-GB" sz="1300" i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Annual report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. London: Genomics England. Available at: </a:t>
            </a:r>
            <a:r>
              <a:rPr lang="en-GB" sz="1300" u="sng" dirty="0">
                <a:highlight>
                  <a:srgbClr val="FFFFFF"/>
                </a:highlight>
                <a:latin typeface="Arial Nova"/>
                <a:ea typeface="+mn-lt"/>
                <a:cs typeface="+mn-lt"/>
                <a:hlinkClick r:id="rId3"/>
              </a:rPr>
              <a:t>https://www.genomicsengland.co.uk/about-us/annual-reports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(Accessed: 1 March 2026).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Martin, A.R., Kanai, M., Kamatani, Y. </a:t>
            </a:r>
            <a:r>
              <a:rPr lang="en-GB" sz="1300" i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et al.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(2019) ‘Clinical use of current polygenic risk scores may exacerbate health disparities’, </a:t>
            </a:r>
            <a:r>
              <a:rPr lang="en-GB" sz="1300" i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Nature Genetics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, 51(4), pp. 584–591. doi: 10.1038/s41588-019-0379-x.</a:t>
            </a:r>
          </a:p>
          <a:p>
            <a:pPr>
              <a:buFont typeface="Wingdings" panose="020B0604020202020204" pitchFamily="34" charset="0"/>
              <a:buChar char="v"/>
            </a:pP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Middleton, A., Milne, R., Thorogood, A. </a:t>
            </a:r>
            <a:r>
              <a:rPr lang="en-GB" sz="1300" i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et al.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 (2020) ‘Attitudes of publics who are unwilling to donate DNA data for research’, </a:t>
            </a:r>
            <a:r>
              <a:rPr lang="en-GB" sz="1300" i="1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European Journal of Human Genetics</a:t>
            </a:r>
            <a:r>
              <a:rPr lang="en-GB" sz="1300">
                <a:highlight>
                  <a:srgbClr val="FFFFFF"/>
                </a:highlight>
                <a:latin typeface="Arial Nova"/>
                <a:ea typeface="+mn-lt"/>
                <a:cs typeface="+mn-lt"/>
              </a:rPr>
              <a:t>, 28(1), pp. 63–70. doi: 10.1038/s41431-019-0493-1.</a:t>
            </a:r>
          </a:p>
          <a:p>
            <a:pPr>
              <a:buFont typeface="Wingdings" panose="020B0604020202020204" pitchFamily="34" charset="0"/>
              <a:buChar char="v"/>
            </a:pPr>
            <a:endParaRPr lang="en-GB" sz="1300" i="1">
              <a:ea typeface="+mn-lt"/>
              <a:cs typeface="+mn-lt"/>
            </a:endParaRPr>
          </a:p>
          <a:p>
            <a:pPr marL="0" indent="0">
              <a:buNone/>
            </a:pPr>
            <a:endParaRPr lang="en-GB" sz="1300"/>
          </a:p>
          <a:p>
            <a:pPr>
              <a:buFont typeface="Wingdings" panose="020B0604020202020204" pitchFamily="34" charset="0"/>
              <a:buChar char="v"/>
            </a:pPr>
            <a:endParaRPr lang="en-GB" sz="1300"/>
          </a:p>
        </p:txBody>
      </p:sp>
    </p:spTree>
    <p:extLst>
      <p:ext uri="{BB962C8B-B14F-4D97-AF65-F5344CB8AC3E}">
        <p14:creationId xmlns:p14="http://schemas.microsoft.com/office/powerpoint/2010/main" val="970010086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3" name="Rectangle 12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EF0428A6-E66C-5C60-1896-3BC8826FDC5A}"/>
              </a:ext>
            </a:extLst>
          </p:cNvPr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300">
                <a:highlight>
                  <a:srgbClr val="FFFFFF"/>
                </a:highlight>
              </a:rPr>
              <a:t>don: NHS England. Available at: </a:t>
            </a:r>
            <a:r>
              <a:rPr lang="en-US" sz="1300" u="sng" dirty="0">
                <a:highlight>
                  <a:srgbClr val="FFFFFF"/>
                </a:highlight>
                <a:hlinkClick r:id="rId2"/>
              </a:rPr>
              <a:t>https://www.england.nhs.uk/digitaltechnology/what-good-looks-like</a:t>
            </a:r>
            <a:r>
              <a:rPr lang="en-US" sz="1300">
                <a:highlight>
                  <a:srgbClr val="FFFFFF"/>
                </a:highlight>
              </a:rPr>
              <a:t> (Accessed: 1 March 2026).</a:t>
            </a:r>
            <a:endParaRPr lang="en-US" sz="1300"/>
          </a:p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300">
                <a:highlight>
                  <a:srgbClr val="FFFFFF"/>
                </a:highlight>
              </a:rPr>
              <a:t>NHS England (2022a) </a:t>
            </a:r>
            <a:r>
              <a:rPr lang="en-US" sz="1300" i="1">
                <a:highlight>
                  <a:srgbClr val="FFFFFF"/>
                </a:highlight>
              </a:rPr>
              <a:t>Core20PLUS5 – an approach to reducing healthcare inequalities</a:t>
            </a:r>
            <a:r>
              <a:rPr lang="en-US" sz="1300">
                <a:highlight>
                  <a:srgbClr val="FFFFFF"/>
                </a:highlight>
              </a:rPr>
              <a:t>. London: NHS England. Available at: https NHS England (2019) </a:t>
            </a:r>
            <a:r>
              <a:rPr lang="en-US" sz="1300" i="1">
                <a:highlight>
                  <a:srgbClr val="FFFFFF"/>
                </a:highlight>
              </a:rPr>
              <a:t>The NHS Long Term Plan</a:t>
            </a:r>
            <a:r>
              <a:rPr lang="en-US" sz="1300">
                <a:highlight>
                  <a:srgbClr val="FFFFFF"/>
                </a:highlight>
              </a:rPr>
              <a:t>. London: NHS England. Available at: </a:t>
            </a:r>
            <a:r>
              <a:rPr lang="en-US" sz="1300" u="sng" dirty="0">
                <a:highlight>
                  <a:srgbClr val="FFFFFF"/>
                </a:highlight>
                <a:hlinkClick r:id="rId3"/>
              </a:rPr>
              <a:t>https://www.longtermplan.nhs.uk</a:t>
            </a:r>
            <a:r>
              <a:rPr lang="en-US" sz="1300">
                <a:highlight>
                  <a:srgbClr val="FFFFFF"/>
                </a:highlight>
              </a:rPr>
              <a:t> (Accessed: 1 March 2026).</a:t>
            </a:r>
          </a:p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300">
                <a:highlight>
                  <a:srgbClr val="FFFFFF"/>
                </a:highlight>
              </a:rPr>
              <a:t>NHS England (2021) </a:t>
            </a:r>
            <a:r>
              <a:rPr lang="en-US" sz="1300" i="1">
                <a:highlight>
                  <a:srgbClr val="FFFFFF"/>
                </a:highlight>
              </a:rPr>
              <a:t>What good looks like: a framework for digital transformation of health and care</a:t>
            </a:r>
            <a:r>
              <a:rPr lang="en-US" sz="1300">
                <a:highlight>
                  <a:srgbClr val="FFFFFF"/>
                </a:highlight>
              </a:rPr>
              <a:t>. Lon://www.england.nhs.uk/about/equality/core20plus5 (Accessed: 1 March 2026).</a:t>
            </a:r>
          </a:p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300">
                <a:highlight>
                  <a:srgbClr val="FFFFFF"/>
                </a:highlight>
              </a:rPr>
              <a:t>NHS England (2022b) </a:t>
            </a:r>
            <a:r>
              <a:rPr lang="en-US" sz="1300" i="1">
                <a:highlight>
                  <a:srgbClr val="FFFFFF"/>
                </a:highlight>
              </a:rPr>
              <a:t>A plan for digital health and social care</a:t>
            </a:r>
            <a:r>
              <a:rPr lang="en-US" sz="1300">
                <a:highlight>
                  <a:srgbClr val="FFFFFF"/>
                </a:highlight>
              </a:rPr>
              <a:t>. London: NHS England. Available at: </a:t>
            </a:r>
            <a:r>
              <a:rPr lang="en-US" sz="1300" u="sng" dirty="0">
                <a:highlight>
                  <a:srgbClr val="FFFFFF"/>
                </a:highlight>
                <a:hlinkClick r:id="rId4"/>
              </a:rPr>
              <a:t>https://www.england.nhs.uk/publication/a-plan-for-digital-health-and-social-care</a:t>
            </a:r>
            <a:r>
              <a:rPr lang="en-US" sz="1300">
                <a:highlight>
                  <a:srgbClr val="FFFFFF"/>
                </a:highlight>
              </a:rPr>
              <a:t> (Accessed: 1 March 2026).</a:t>
            </a:r>
          </a:p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300">
                <a:highlight>
                  <a:srgbClr val="FFFFFF"/>
                </a:highlight>
              </a:rPr>
              <a:t>Phillips, K.A., Deverka, P.A., Sox, H.C. and Khoury, M.J. (2018) ‘Making genomic medicine evidence-based and patient-centered’, </a:t>
            </a:r>
            <a:r>
              <a:rPr lang="en-US" sz="1300" i="1">
                <a:highlight>
                  <a:srgbClr val="FFFFFF"/>
                </a:highlight>
              </a:rPr>
              <a:t>Health Affairs</a:t>
            </a:r>
            <a:r>
              <a:rPr lang="en-US" sz="1300">
                <a:highlight>
                  <a:srgbClr val="FFFFFF"/>
                </a:highlight>
              </a:rPr>
              <a:t>, 37(5), pp. 694–701. doi: 10.1377/hlthaff.2017.1325.</a:t>
            </a:r>
          </a:p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300">
                <a:highlight>
                  <a:srgbClr val="FFFFFF"/>
                </a:highlight>
              </a:rPr>
              <a:t>Roden, D.M., Tyndale, R.F., Relling, M.V. </a:t>
            </a:r>
            <a:r>
              <a:rPr lang="en-US" sz="1300" i="1">
                <a:highlight>
                  <a:srgbClr val="FFFFFF"/>
                </a:highlight>
              </a:rPr>
              <a:t>et al.</a:t>
            </a:r>
            <a:r>
              <a:rPr lang="en-US" sz="1300">
                <a:highlight>
                  <a:srgbClr val="FFFFFF"/>
                </a:highlight>
              </a:rPr>
              <a:t> (2019) ‘Pharmacogenomics’, </a:t>
            </a:r>
            <a:r>
              <a:rPr lang="en-US" sz="1300" i="1">
                <a:highlight>
                  <a:srgbClr val="FFFFFF"/>
                </a:highlight>
              </a:rPr>
              <a:t>The Lancet</a:t>
            </a:r>
            <a:r>
              <a:rPr lang="en-US" sz="1300">
                <a:highlight>
                  <a:srgbClr val="FFFFFF"/>
                </a:highlight>
              </a:rPr>
              <a:t>, 394(10197), pp. 521–532. doi: 10.1016/S0140-6736(19)31276-0.</a:t>
            </a:r>
          </a:p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300">
                <a:highlight>
                  <a:srgbClr val="FFFFFF"/>
                </a:highlight>
              </a:rPr>
              <a:t>Schwarze, K., Buchanan, J., Fermont, J.M. </a:t>
            </a:r>
            <a:r>
              <a:rPr lang="en-US" sz="1300" i="1">
                <a:highlight>
                  <a:srgbClr val="FFFFFF"/>
                </a:highlight>
              </a:rPr>
              <a:t>et al.</a:t>
            </a:r>
            <a:r>
              <a:rPr lang="en-US" sz="1300">
                <a:highlight>
                  <a:srgbClr val="FFFFFF"/>
                </a:highlight>
              </a:rPr>
              <a:t> (2018) ‘The complete costs of genome sequencing: a microcosting study in cancer and rare diseases’, </a:t>
            </a:r>
            <a:r>
              <a:rPr lang="en-US" sz="1300" i="1">
                <a:highlight>
                  <a:srgbClr val="FFFFFF"/>
                </a:highlight>
              </a:rPr>
              <a:t>European Journal of Human Genetics</a:t>
            </a:r>
            <a:r>
              <a:rPr lang="en-US" sz="1300">
                <a:highlight>
                  <a:srgbClr val="FFFFFF"/>
                </a:highlight>
              </a:rPr>
              <a:t>, 26(3), pp. 326–334. doi: 10.1038/s41431-017-0061-6.</a:t>
            </a:r>
          </a:p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300">
                <a:highlight>
                  <a:srgbClr val="FFFFFF"/>
                </a:highlight>
              </a:rPr>
              <a:t>Stark, Z., Dolman, L., Manolio, T.A. </a:t>
            </a:r>
            <a:r>
              <a:rPr lang="en-US" sz="1300" i="1">
                <a:highlight>
                  <a:srgbClr val="FFFFFF"/>
                </a:highlight>
              </a:rPr>
              <a:t>et al.</a:t>
            </a:r>
            <a:r>
              <a:rPr lang="en-US" sz="1300">
                <a:highlight>
                  <a:srgbClr val="FFFFFF"/>
                </a:highlight>
              </a:rPr>
              <a:t> (2019) ‘Integrating genomics into healthcare: a global responsibility’, </a:t>
            </a:r>
            <a:r>
              <a:rPr lang="en-US" sz="1300" i="1">
                <a:highlight>
                  <a:srgbClr val="FFFFFF"/>
                </a:highlight>
              </a:rPr>
              <a:t>American Journal of Human Genetics</a:t>
            </a:r>
            <a:r>
              <a:rPr lang="en-US" sz="1300">
                <a:highlight>
                  <a:srgbClr val="FFFFFF"/>
                </a:highlight>
              </a:rPr>
              <a:t>, 104(1), pp. 13–20. doi: 10.1016/j.ajhg.2018.11.014.</a:t>
            </a:r>
          </a:p>
          <a:p>
            <a:pPr marL="342900"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endParaRPr lang="en-US" sz="1300"/>
          </a:p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endParaRPr lang="en-US" sz="1300"/>
          </a:p>
          <a:p>
            <a:pPr marL="171450"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endParaRPr lang="en-US" sz="1300"/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endParaRPr lang="en-US" sz="1300"/>
          </a:p>
        </p:txBody>
      </p:sp>
    </p:spTree>
    <p:extLst>
      <p:ext uri="{BB962C8B-B14F-4D97-AF65-F5344CB8AC3E}">
        <p14:creationId xmlns:p14="http://schemas.microsoft.com/office/powerpoint/2010/main" val="791510390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>
            <a:extLst>
              <a:ext uri="{FF2B5EF4-FFF2-40B4-BE49-F238E27FC236}">
                <a16:creationId xmlns:a16="http://schemas.microsoft.com/office/drawing/2014/main" id="{70DFC902-7D23-471A-B557-B6B6917D7A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" y="-5705"/>
            <a:ext cx="12191990" cy="1694346"/>
          </a:xfrm>
          <a:prstGeom prst="rect">
            <a:avLst/>
          </a:prstGeom>
          <a:solidFill>
            <a:schemeClr val="tx1">
              <a:lumMod val="85000"/>
              <a:lumOff val="1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Rectangle 11">
            <a:extLst>
              <a:ext uri="{FF2B5EF4-FFF2-40B4-BE49-F238E27FC236}">
                <a16:creationId xmlns:a16="http://schemas.microsoft.com/office/drawing/2014/main" id="{A55D5633-D557-4DCA-982C-FF36EB7A1C0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688641"/>
            <a:ext cx="12191990" cy="5169359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4" name="Rectangle 13">
            <a:extLst>
              <a:ext uri="{FF2B5EF4-FFF2-40B4-BE49-F238E27FC236}">
                <a16:creationId xmlns:a16="http://schemas.microsoft.com/office/drawing/2014/main" id="{450D3AD2-FA80-415F-A9CE-54D884561CD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156851" y="2010758"/>
            <a:ext cx="457190" cy="457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B2ACDE3B-1AE8-D3E4-0BFD-3ADD71A658E6}"/>
              </a:ext>
            </a:extLst>
          </p:cNvPr>
          <p:cNvSpPr txBox="1"/>
          <p:nvPr/>
        </p:nvSpPr>
        <p:spPr>
          <a:xfrm>
            <a:off x="1155548" y="2217343"/>
            <a:ext cx="9880893" cy="3959619"/>
          </a:xfrm>
          <a:prstGeom prst="rect">
            <a:avLst/>
          </a:prstGeom>
        </p:spPr>
        <p:txBody>
          <a:bodyPr rot="0" spcFirstLastPara="0" vertOverflow="overflow" horzOverflow="overflow" vert="horz" lIns="91440" tIns="45720" rIns="91440" bIns="45720" numCol="1" spcCol="0" rtlCol="0" fromWordArt="0" anchor="t" anchorCtr="0" forceAA="0" compatLnSpc="1">
            <a:prstTxWarp prst="textNoShape">
              <a:avLst/>
            </a:prstTxWarp>
            <a:normAutofit/>
          </a:bodyPr>
          <a:lstStyle/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500" b="0" i="0"/>
              <a:t>Topol, E. (2019) </a:t>
            </a:r>
            <a:r>
              <a:rPr lang="en-US" sz="1500" b="0" i="1"/>
              <a:t>Preparing the healthcare workforce to deliver the digital future: the Topol Review</a:t>
            </a:r>
            <a:r>
              <a:rPr lang="en-US" sz="1500" b="0" i="0"/>
              <a:t>. London: Health Education England. Available at: </a:t>
            </a:r>
            <a:r>
              <a:rPr lang="en-US" sz="1500" b="0" i="0" u="sng" strike="noStrike" dirty="0">
                <a:hlinkClick r:id="rId2"/>
              </a:rPr>
              <a:t>https://www.hee.nhs.uk/topol-review</a:t>
            </a:r>
            <a:r>
              <a:rPr lang="en-US" sz="1500" b="0" i="0"/>
              <a:t> (Accessed: 1 March 2026). </a:t>
            </a:r>
            <a:endParaRPr lang="en-US"/>
          </a:p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500" b="0" i="0"/>
              <a:t>Tuffrey-Wijne, I., et al. (2020) ‘Genetic diagnosis and patient experience’, </a:t>
            </a:r>
            <a:r>
              <a:rPr lang="en-US" sz="1500" b="0" i="1"/>
              <a:t>European Journal of Human Genetics</a:t>
            </a:r>
            <a:r>
              <a:rPr lang="en-US" sz="1500" b="0" i="0"/>
              <a:t>, 28(6), pp. 733–741. doi: 10.1038/s41431-020-0577-1. </a:t>
            </a:r>
          </a:p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500" b="0" i="0"/>
              <a:t>UK Government (2018) </a:t>
            </a:r>
            <a:r>
              <a:rPr lang="en-US" sz="1500" b="0" i="1"/>
              <a:t>Data Protection Act 2018</a:t>
            </a:r>
            <a:r>
              <a:rPr lang="en-US" sz="1500" b="0" i="0"/>
              <a:t>. London: The Stationery Office. Available at: </a:t>
            </a:r>
            <a:r>
              <a:rPr lang="en-US" sz="1500" b="0" i="0" u="sng" strike="noStrike" dirty="0">
                <a:hlinkClick r:id="rId3"/>
              </a:rPr>
              <a:t>https://www.legislation.gov.uk/ukpga/2018/12/contents</a:t>
            </a:r>
            <a:r>
              <a:rPr lang="en-US" sz="1500" b="0" i="0"/>
              <a:t> (Accessed: 1 March 2026). </a:t>
            </a:r>
          </a:p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500" b="0" i="0"/>
              <a:t>Wachter, R. (2016) </a:t>
            </a:r>
            <a:r>
              <a:rPr lang="en-US" sz="1500" b="0" i="1"/>
              <a:t>Making IT work: harnessing the power of health information technology to improve care in England</a:t>
            </a:r>
            <a:r>
              <a:rPr lang="en-US" sz="1500" b="0" i="0"/>
              <a:t>. London: Department of Health. Available at: </a:t>
            </a:r>
            <a:r>
              <a:rPr lang="en-US" sz="1500" b="0" i="0" u="sng" strike="noStrike" dirty="0">
                <a:hlinkClick r:id="rId4"/>
              </a:rPr>
              <a:t>https://www.gov.uk/government/publications/using-information-technology-to-improve-the-nhs</a:t>
            </a:r>
            <a:r>
              <a:rPr lang="en-US" sz="1500" b="0" i="0"/>
              <a:t> (Accessed: 1 March 2026). </a:t>
            </a:r>
          </a:p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500" b="0" i="0"/>
              <a:t>Williams, H., Johnson, K., Smith, R. and Brown, T. (2022) ‘Embedding genomics into routine healthcare: organisational and digital readiness challenges’, </a:t>
            </a:r>
            <a:r>
              <a:rPr lang="en-US" sz="1500" b="0" i="1"/>
              <a:t>Journal of Medical Genetics</a:t>
            </a:r>
            <a:r>
              <a:rPr lang="en-US" sz="1500" b="0" i="0"/>
              <a:t>, 59(9), pp. 865–872. doi: 10.1136/jmedgenet-2021-107789. </a:t>
            </a:r>
          </a:p>
          <a:p>
            <a:pPr marL="228600" indent="-28575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r>
              <a:rPr lang="en-US" sz="1500" b="0" i="0"/>
              <a:t>Wright, C.F., FitzPatrick, D.R. and Firth, H.V. (2018) ‘Paediatric genomics: diagnosing rare disease in children’, </a:t>
            </a:r>
            <a:r>
              <a:rPr lang="en-US" sz="1500" b="0" i="1"/>
              <a:t>Nature Reviews Genetics</a:t>
            </a:r>
            <a:r>
              <a:rPr lang="en-US" sz="1500" b="0" i="0"/>
              <a:t>, 19(5), pp. 253–268. doi: 10.1038/nrg.2017.116. </a:t>
            </a:r>
          </a:p>
          <a:p>
            <a:pPr indent="-228600">
              <a:lnSpc>
                <a:spcPct val="90000"/>
              </a:lnSpc>
              <a:spcAft>
                <a:spcPts val="600"/>
              </a:spcAft>
              <a:buFont typeface="Wingdings" panose="020B0604020202020204" pitchFamily="34" charset="0"/>
              <a:buChar char="v"/>
            </a:pPr>
            <a:endParaRPr lang="en-US" sz="1500"/>
          </a:p>
        </p:txBody>
      </p:sp>
    </p:spTree>
    <p:extLst>
      <p:ext uri="{BB962C8B-B14F-4D97-AF65-F5344CB8AC3E}">
        <p14:creationId xmlns:p14="http://schemas.microsoft.com/office/powerpoint/2010/main" val="1477630156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Application>Microsoft Office PowerPoint</Application>
  <PresentationFormat>Widescreen</PresentationFormat>
  <Slides>19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19</vt:i4>
      </vt:variant>
    </vt:vector>
  </HeadingPairs>
  <TitlesOfParts>
    <vt:vector size="20" baseType="lpstr">
      <vt:lpstr>office theme</vt:lpstr>
      <vt:lpstr>PowerPoint Presentation</vt:lpstr>
      <vt:lpstr>INTRODUCTION</vt:lpstr>
      <vt:lpstr>THE HEALTHCARE PROBLEM</vt:lpstr>
      <vt:lpstr>POLICY AND SYSTEM PRESSURES</vt:lpstr>
      <vt:lpstr>National Implementation (2018) 7 Genomic Laboratory Hubs National Genomic Test Directory Whole Genome Sequencing integration Partnership with Genomics England </vt:lpstr>
      <vt:lpstr>WORKFORCE IMPACT(POSITIVE)</vt:lpstr>
      <vt:lpstr> Challenges of workforce </vt:lpstr>
      <vt:lpstr>SERVICE DELIVERY IMPACT (POSITIVE)</vt:lpstr>
      <vt:lpstr>SERVICE DELIVERY CHALLENGES</vt:lpstr>
      <vt:lpstr>PATIENT IMPACT</vt:lpstr>
      <vt:lpstr>PATIENT IMPACT CHALLENGES </vt:lpstr>
      <vt:lpstr>Patient Impact Challenges </vt:lpstr>
      <vt:lpstr>EQUITY AND ETHICAL CONSIDERATIONS</vt:lpstr>
      <vt:lpstr>BARRIERS AND STRATEGIC RESPONSES</vt:lpstr>
      <vt:lpstr>Recommendations</vt:lpstr>
      <vt:lpstr>CONCLUSION</vt:lpstr>
      <vt:lpstr>REFERENCES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revision>540</cp:revision>
  <dcterms:created xsi:type="dcterms:W3CDTF">2026-02-19T13:41:04Z</dcterms:created>
  <dcterms:modified xsi:type="dcterms:W3CDTF">2026-03-02T22:09:46Z</dcterms:modified>
</cp:coreProperties>
</file>