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3"/>
  </p:notesMasterIdLst>
  <p:sldIdLst>
    <p:sldId id="260" r:id="rId2"/>
    <p:sldId id="267" r:id="rId3"/>
    <p:sldId id="266" r:id="rId4"/>
    <p:sldId id="273" r:id="rId5"/>
    <p:sldId id="340" r:id="rId6"/>
    <p:sldId id="833" r:id="rId7"/>
    <p:sldId id="470" r:id="rId8"/>
    <p:sldId id="511" r:id="rId9"/>
    <p:sldId id="276" r:id="rId10"/>
    <p:sldId id="550" r:id="rId11"/>
    <p:sldId id="322" r:id="rId12"/>
    <p:sldId id="280" r:id="rId13"/>
    <p:sldId id="963" r:id="rId14"/>
    <p:sldId id="753" r:id="rId15"/>
    <p:sldId id="799" r:id="rId16"/>
    <p:sldId id="756" r:id="rId17"/>
    <p:sldId id="759" r:id="rId18"/>
    <p:sldId id="800" r:id="rId19"/>
    <p:sldId id="774" r:id="rId20"/>
    <p:sldId id="843" r:id="rId21"/>
    <p:sldId id="790" r:id="rId22"/>
    <p:sldId id="1021" r:id="rId23"/>
    <p:sldId id="504" r:id="rId24"/>
    <p:sldId id="477" r:id="rId25"/>
    <p:sldId id="832" r:id="rId26"/>
    <p:sldId id="842" r:id="rId27"/>
    <p:sldId id="469" r:id="rId28"/>
    <p:sldId id="324" r:id="rId29"/>
    <p:sldId id="305" r:id="rId30"/>
    <p:sldId id="659" r:id="rId31"/>
    <p:sldId id="660"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025F2E3-8389-49E7-8F1A-F7A76F43F089}" v="311" dt="2023-10-13T14:54:34.95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97" d="100"/>
          <a:sy n="97" d="100"/>
        </p:scale>
        <p:origin x="72"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5/10/relationships/revisionInfo" Target="revisionInfo.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ristopher Wilkin" userId="10363294-769d-46d1-9962-1839b2820248" providerId="ADAL" clId="{B025F2E3-8389-49E7-8F1A-F7A76F43F089}"/>
    <pc:docChg chg="undo custSel addSld delSld modSld sldOrd delMainMaster">
      <pc:chgData name="Christopher Wilkin" userId="10363294-769d-46d1-9962-1839b2820248" providerId="ADAL" clId="{B025F2E3-8389-49E7-8F1A-F7A76F43F089}" dt="2023-10-13T15:23:15.960" v="3153" actId="1076"/>
      <pc:docMkLst>
        <pc:docMk/>
      </pc:docMkLst>
      <pc:sldChg chg="new del">
        <pc:chgData name="Christopher Wilkin" userId="10363294-769d-46d1-9962-1839b2820248" providerId="ADAL" clId="{B025F2E3-8389-49E7-8F1A-F7A76F43F089}" dt="2023-10-11T15:12:46.708" v="5" actId="47"/>
        <pc:sldMkLst>
          <pc:docMk/>
          <pc:sldMk cId="4264578640" sldId="256"/>
        </pc:sldMkLst>
      </pc:sldChg>
      <pc:sldChg chg="delSp modSp add del mod">
        <pc:chgData name="Christopher Wilkin" userId="10363294-769d-46d1-9962-1839b2820248" providerId="ADAL" clId="{B025F2E3-8389-49E7-8F1A-F7A76F43F089}" dt="2023-10-11T16:09:02.221" v="1189" actId="47"/>
        <pc:sldMkLst>
          <pc:docMk/>
          <pc:sldMk cId="0" sldId="258"/>
        </pc:sldMkLst>
        <pc:spChg chg="mod">
          <ac:chgData name="Christopher Wilkin" userId="10363294-769d-46d1-9962-1839b2820248" providerId="ADAL" clId="{B025F2E3-8389-49E7-8F1A-F7A76F43F089}" dt="2023-10-11T15:27:13.895" v="174" actId="20577"/>
          <ac:spMkLst>
            <pc:docMk/>
            <pc:sldMk cId="0" sldId="258"/>
            <ac:spMk id="8194" creationId="{00000000-0000-0000-0000-000000000000}"/>
          </ac:spMkLst>
        </pc:spChg>
        <pc:picChg chg="del">
          <ac:chgData name="Christopher Wilkin" userId="10363294-769d-46d1-9962-1839b2820248" providerId="ADAL" clId="{B025F2E3-8389-49E7-8F1A-F7A76F43F089}" dt="2023-10-11T15:27:06.761" v="164" actId="478"/>
          <ac:picMkLst>
            <pc:docMk/>
            <pc:sldMk cId="0" sldId="258"/>
            <ac:picMk id="4" creationId="{00000000-0000-0000-0000-000000000000}"/>
          </ac:picMkLst>
        </pc:picChg>
      </pc:sldChg>
      <pc:sldChg chg="add del setBg">
        <pc:chgData name="Christopher Wilkin" userId="10363294-769d-46d1-9962-1839b2820248" providerId="ADAL" clId="{B025F2E3-8389-49E7-8F1A-F7A76F43F089}" dt="2023-10-11T15:12:44.203" v="4"/>
        <pc:sldMkLst>
          <pc:docMk/>
          <pc:sldMk cId="522070710" sldId="260"/>
        </pc:sldMkLst>
      </pc:sldChg>
      <pc:sldChg chg="add del">
        <pc:chgData name="Christopher Wilkin" userId="10363294-769d-46d1-9962-1839b2820248" providerId="ADAL" clId="{B025F2E3-8389-49E7-8F1A-F7A76F43F089}" dt="2023-10-11T15:12:44.203" v="4"/>
        <pc:sldMkLst>
          <pc:docMk/>
          <pc:sldMk cId="2424616853" sldId="266"/>
        </pc:sldMkLst>
      </pc:sldChg>
      <pc:sldChg chg="add del">
        <pc:chgData name="Christopher Wilkin" userId="10363294-769d-46d1-9962-1839b2820248" providerId="ADAL" clId="{B025F2E3-8389-49E7-8F1A-F7A76F43F089}" dt="2023-10-11T15:12:44.203" v="4"/>
        <pc:sldMkLst>
          <pc:docMk/>
          <pc:sldMk cId="2387387371" sldId="267"/>
        </pc:sldMkLst>
      </pc:sldChg>
      <pc:sldChg chg="addSp delSp modSp add del mod setBg delDesignElem">
        <pc:chgData name="Christopher Wilkin" userId="10363294-769d-46d1-9962-1839b2820248" providerId="ADAL" clId="{B025F2E3-8389-49E7-8F1A-F7A76F43F089}" dt="2023-10-12T14:14:33.872" v="2394" actId="20577"/>
        <pc:sldMkLst>
          <pc:docMk/>
          <pc:sldMk cId="2941564429" sldId="273"/>
        </pc:sldMkLst>
        <pc:spChg chg="mod">
          <ac:chgData name="Christopher Wilkin" userId="10363294-769d-46d1-9962-1839b2820248" providerId="ADAL" clId="{B025F2E3-8389-49E7-8F1A-F7A76F43F089}" dt="2023-10-12T14:14:33.872" v="2394" actId="20577"/>
          <ac:spMkLst>
            <pc:docMk/>
            <pc:sldMk cId="2941564429" sldId="273"/>
            <ac:spMk id="3" creationId="{129DA15B-EDB7-4EA8-93F9-99BFC0601F7E}"/>
          </ac:spMkLst>
        </pc:spChg>
        <pc:spChg chg="add del">
          <ac:chgData name="Christopher Wilkin" userId="10363294-769d-46d1-9962-1839b2820248" providerId="ADAL" clId="{B025F2E3-8389-49E7-8F1A-F7A76F43F089}" dt="2023-10-11T15:12:44.175" v="3"/>
          <ac:spMkLst>
            <pc:docMk/>
            <pc:sldMk cId="2941564429" sldId="273"/>
            <ac:spMk id="11" creationId="{9228552E-C8B1-4A80-8448-0787CE0FC704}"/>
          </ac:spMkLst>
        </pc:spChg>
      </pc:sldChg>
      <pc:sldChg chg="addSp delSp modSp add mod ord">
        <pc:chgData name="Christopher Wilkin" userId="10363294-769d-46d1-9962-1839b2820248" providerId="ADAL" clId="{B025F2E3-8389-49E7-8F1A-F7A76F43F089}" dt="2023-10-11T16:37:50.396" v="1524"/>
        <pc:sldMkLst>
          <pc:docMk/>
          <pc:sldMk cId="0" sldId="276"/>
        </pc:sldMkLst>
        <pc:spChg chg="add mod">
          <ac:chgData name="Christopher Wilkin" userId="10363294-769d-46d1-9962-1839b2820248" providerId="ADAL" clId="{B025F2E3-8389-49E7-8F1A-F7A76F43F089}" dt="2023-10-11T16:07:59.623" v="1188" actId="20577"/>
          <ac:spMkLst>
            <pc:docMk/>
            <pc:sldMk cId="0" sldId="276"/>
            <ac:spMk id="2" creationId="{65693919-7F26-0222-BD6A-939243C85993}"/>
          </ac:spMkLst>
        </pc:spChg>
        <pc:spChg chg="mod">
          <ac:chgData name="Christopher Wilkin" userId="10363294-769d-46d1-9962-1839b2820248" providerId="ADAL" clId="{B025F2E3-8389-49E7-8F1A-F7A76F43F089}" dt="2023-10-11T15:17:25.595" v="73" actId="1076"/>
          <ac:spMkLst>
            <pc:docMk/>
            <pc:sldMk cId="0" sldId="276"/>
            <ac:spMk id="5122" creationId="{00000000-0000-0000-0000-000000000000}"/>
          </ac:spMkLst>
        </pc:spChg>
        <pc:spChg chg="mod">
          <ac:chgData name="Christopher Wilkin" userId="10363294-769d-46d1-9962-1839b2820248" providerId="ADAL" clId="{B025F2E3-8389-49E7-8F1A-F7A76F43F089}" dt="2023-10-11T15:17:28.053" v="74" actId="1076"/>
          <ac:spMkLst>
            <pc:docMk/>
            <pc:sldMk cId="0" sldId="276"/>
            <ac:spMk id="5123" creationId="{00000000-0000-0000-0000-000000000000}"/>
          </ac:spMkLst>
        </pc:spChg>
        <pc:picChg chg="add del mod">
          <ac:chgData name="Christopher Wilkin" userId="10363294-769d-46d1-9962-1839b2820248" providerId="ADAL" clId="{B025F2E3-8389-49E7-8F1A-F7A76F43F089}" dt="2023-10-11T16:26:22.551" v="1472" actId="478"/>
          <ac:picMkLst>
            <pc:docMk/>
            <pc:sldMk cId="0" sldId="276"/>
            <ac:picMk id="3" creationId="{18A3BCE6-F26C-B00C-A5AA-003ABF39AEE3}"/>
          </ac:picMkLst>
        </pc:picChg>
        <pc:picChg chg="del">
          <ac:chgData name="Christopher Wilkin" userId="10363294-769d-46d1-9962-1839b2820248" providerId="ADAL" clId="{B025F2E3-8389-49E7-8F1A-F7A76F43F089}" dt="2023-10-11T15:16:01.803" v="68" actId="478"/>
          <ac:picMkLst>
            <pc:docMk/>
            <pc:sldMk cId="0" sldId="276"/>
            <ac:picMk id="4" creationId="{00000000-0000-0000-0000-000000000000}"/>
          </ac:picMkLst>
        </pc:picChg>
        <pc:picChg chg="add mod">
          <ac:chgData name="Christopher Wilkin" userId="10363294-769d-46d1-9962-1839b2820248" providerId="ADAL" clId="{B025F2E3-8389-49E7-8F1A-F7A76F43F089}" dt="2023-10-11T16:16:18.550" v="1276" actId="14100"/>
          <ac:picMkLst>
            <pc:docMk/>
            <pc:sldMk cId="0" sldId="276"/>
            <ac:picMk id="5" creationId="{488F4625-3B54-C637-9FEF-924C02C58494}"/>
          </ac:picMkLst>
        </pc:picChg>
        <pc:picChg chg="add mod">
          <ac:chgData name="Christopher Wilkin" userId="10363294-769d-46d1-9962-1839b2820248" providerId="ADAL" clId="{B025F2E3-8389-49E7-8F1A-F7A76F43F089}" dt="2023-10-11T15:52:02.251" v="701" actId="1076"/>
          <ac:picMkLst>
            <pc:docMk/>
            <pc:sldMk cId="0" sldId="276"/>
            <ac:picMk id="2050" creationId="{20F31599-E87C-CE76-B2EC-ED7FF24F4455}"/>
          </ac:picMkLst>
        </pc:picChg>
        <pc:picChg chg="add mod">
          <ac:chgData name="Christopher Wilkin" userId="10363294-769d-46d1-9962-1839b2820248" providerId="ADAL" clId="{B025F2E3-8389-49E7-8F1A-F7A76F43F089}" dt="2023-10-11T16:36:06.635" v="1510" actId="1076"/>
          <ac:picMkLst>
            <pc:docMk/>
            <pc:sldMk cId="0" sldId="276"/>
            <ac:picMk id="2052" creationId="{514968BF-0F16-3164-E066-8D39E0334EA0}"/>
          </ac:picMkLst>
        </pc:picChg>
        <pc:picChg chg="add mod">
          <ac:chgData name="Christopher Wilkin" userId="10363294-769d-46d1-9962-1839b2820248" providerId="ADAL" clId="{B025F2E3-8389-49E7-8F1A-F7A76F43F089}" dt="2023-10-11T16:25:26.862" v="1471" actId="14100"/>
          <ac:picMkLst>
            <pc:docMk/>
            <pc:sldMk cId="0" sldId="276"/>
            <ac:picMk id="2054" creationId="{60DCACE3-DD3E-4801-11A9-FD0B45BF7DA6}"/>
          </ac:picMkLst>
        </pc:picChg>
        <pc:picChg chg="add mod">
          <ac:chgData name="Christopher Wilkin" userId="10363294-769d-46d1-9962-1839b2820248" providerId="ADAL" clId="{B025F2E3-8389-49E7-8F1A-F7A76F43F089}" dt="2023-10-11T16:36:02.665" v="1509" actId="1076"/>
          <ac:picMkLst>
            <pc:docMk/>
            <pc:sldMk cId="0" sldId="276"/>
            <ac:picMk id="2056" creationId="{21001CD1-38FB-5465-FA7B-0BDF4F2EA7BB}"/>
          </ac:picMkLst>
        </pc:picChg>
      </pc:sldChg>
      <pc:sldChg chg="delSp modSp add del mod">
        <pc:chgData name="Christopher Wilkin" userId="10363294-769d-46d1-9962-1839b2820248" providerId="ADAL" clId="{B025F2E3-8389-49E7-8F1A-F7A76F43F089}" dt="2023-10-12T14:52:36.600" v="2958" actId="47"/>
        <pc:sldMkLst>
          <pc:docMk/>
          <pc:sldMk cId="0" sldId="277"/>
        </pc:sldMkLst>
        <pc:spChg chg="mod">
          <ac:chgData name="Christopher Wilkin" userId="10363294-769d-46d1-9962-1839b2820248" providerId="ADAL" clId="{B025F2E3-8389-49E7-8F1A-F7A76F43F089}" dt="2023-10-11T15:24:44.279" v="85" actId="1076"/>
          <ac:spMkLst>
            <pc:docMk/>
            <pc:sldMk cId="0" sldId="277"/>
            <ac:spMk id="6146" creationId="{00000000-0000-0000-0000-000000000000}"/>
          </ac:spMkLst>
        </pc:spChg>
        <pc:picChg chg="del">
          <ac:chgData name="Christopher Wilkin" userId="10363294-769d-46d1-9962-1839b2820248" providerId="ADAL" clId="{B025F2E3-8389-49E7-8F1A-F7A76F43F089}" dt="2023-10-11T15:16:53.331" v="71" actId="478"/>
          <ac:picMkLst>
            <pc:docMk/>
            <pc:sldMk cId="0" sldId="277"/>
            <ac:picMk id="4" creationId="{00000000-0000-0000-0000-000000000000}"/>
          </ac:picMkLst>
        </pc:picChg>
      </pc:sldChg>
      <pc:sldChg chg="addSp delSp modSp add mod ord setBg modAnim modNotesTx">
        <pc:chgData name="Christopher Wilkin" userId="10363294-769d-46d1-9962-1839b2820248" providerId="ADAL" clId="{B025F2E3-8389-49E7-8F1A-F7A76F43F089}" dt="2023-10-11T17:06:21.809" v="1771" actId="14861"/>
        <pc:sldMkLst>
          <pc:docMk/>
          <pc:sldMk cId="0" sldId="280"/>
        </pc:sldMkLst>
        <pc:spChg chg="add mod">
          <ac:chgData name="Christopher Wilkin" userId="10363294-769d-46d1-9962-1839b2820248" providerId="ADAL" clId="{B025F2E3-8389-49E7-8F1A-F7A76F43F089}" dt="2023-10-11T16:02:17.424" v="781" actId="1076"/>
          <ac:spMkLst>
            <pc:docMk/>
            <pc:sldMk cId="0" sldId="280"/>
            <ac:spMk id="3" creationId="{F8BB33A8-E077-1955-BE62-D37247289C94}"/>
          </ac:spMkLst>
        </pc:spChg>
        <pc:spChg chg="add del mod">
          <ac:chgData name="Christopher Wilkin" userId="10363294-769d-46d1-9962-1839b2820248" providerId="ADAL" clId="{B025F2E3-8389-49E7-8F1A-F7A76F43F089}" dt="2023-10-11T15:56:34.812" v="735" actId="478"/>
          <ac:spMkLst>
            <pc:docMk/>
            <pc:sldMk cId="0" sldId="280"/>
            <ac:spMk id="4" creationId="{6C49EEC1-83E9-9DE3-D4DF-C5F6A798060D}"/>
          </ac:spMkLst>
        </pc:spChg>
        <pc:spChg chg="add mod">
          <ac:chgData name="Christopher Wilkin" userId="10363294-769d-46d1-9962-1839b2820248" providerId="ADAL" clId="{B025F2E3-8389-49E7-8F1A-F7A76F43F089}" dt="2023-10-11T16:03:23.323" v="877" actId="1076"/>
          <ac:spMkLst>
            <pc:docMk/>
            <pc:sldMk cId="0" sldId="280"/>
            <ac:spMk id="8" creationId="{A41C063A-219E-B2CB-3381-9F19BCF6B658}"/>
          </ac:spMkLst>
        </pc:spChg>
        <pc:spChg chg="mod ord">
          <ac:chgData name="Christopher Wilkin" userId="10363294-769d-46d1-9962-1839b2820248" providerId="ADAL" clId="{B025F2E3-8389-49E7-8F1A-F7A76F43F089}" dt="2023-10-11T15:52:42.357" v="706" actId="26606"/>
          <ac:spMkLst>
            <pc:docMk/>
            <pc:sldMk cId="0" sldId="280"/>
            <ac:spMk id="14338" creationId="{00000000-0000-0000-0000-000000000000}"/>
          </ac:spMkLst>
        </pc:spChg>
        <pc:spChg chg="mod">
          <ac:chgData name="Christopher Wilkin" userId="10363294-769d-46d1-9962-1839b2820248" providerId="ADAL" clId="{B025F2E3-8389-49E7-8F1A-F7A76F43F089}" dt="2023-10-11T16:00:20.359" v="764" actId="1076"/>
          <ac:spMkLst>
            <pc:docMk/>
            <pc:sldMk cId="0" sldId="280"/>
            <ac:spMk id="14339" creationId="{00000000-0000-0000-0000-000000000000}"/>
          </ac:spMkLst>
        </pc:spChg>
        <pc:spChg chg="mod">
          <ac:chgData name="Christopher Wilkin" userId="10363294-769d-46d1-9962-1839b2820248" providerId="ADAL" clId="{B025F2E3-8389-49E7-8F1A-F7A76F43F089}" dt="2023-10-11T16:02:14.405" v="780" actId="1076"/>
          <ac:spMkLst>
            <pc:docMk/>
            <pc:sldMk cId="0" sldId="280"/>
            <ac:spMk id="14340" creationId="{00000000-0000-0000-0000-000000000000}"/>
          </ac:spMkLst>
        </pc:spChg>
        <pc:spChg chg="add">
          <ac:chgData name="Christopher Wilkin" userId="10363294-769d-46d1-9962-1839b2820248" providerId="ADAL" clId="{B025F2E3-8389-49E7-8F1A-F7A76F43F089}" dt="2023-10-11T15:52:42.357" v="706" actId="26606"/>
          <ac:spMkLst>
            <pc:docMk/>
            <pc:sldMk cId="0" sldId="280"/>
            <ac:spMk id="14346" creationId="{45D37F4E-DDB4-456B-97E0-9937730A039F}"/>
          </ac:spMkLst>
        </pc:spChg>
        <pc:spChg chg="add">
          <ac:chgData name="Christopher Wilkin" userId="10363294-769d-46d1-9962-1839b2820248" providerId="ADAL" clId="{B025F2E3-8389-49E7-8F1A-F7A76F43F089}" dt="2023-10-11T15:52:42.357" v="706" actId="26606"/>
          <ac:spMkLst>
            <pc:docMk/>
            <pc:sldMk cId="0" sldId="280"/>
            <ac:spMk id="14348" creationId="{B2DD41CD-8F47-4F56-AD12-4E2FF7696987}"/>
          </ac:spMkLst>
        </pc:spChg>
        <pc:picChg chg="add del mod">
          <ac:chgData name="Christopher Wilkin" userId="10363294-769d-46d1-9962-1839b2820248" providerId="ADAL" clId="{B025F2E3-8389-49E7-8F1A-F7A76F43F089}" dt="2023-10-11T15:58:21.711" v="751" actId="478"/>
          <ac:picMkLst>
            <pc:docMk/>
            <pc:sldMk cId="0" sldId="280"/>
            <ac:picMk id="5" creationId="{5A1FDA3F-7027-1380-1E0A-DBF82BE1B000}"/>
          </ac:picMkLst>
        </pc:picChg>
        <pc:picChg chg="del">
          <ac:chgData name="Christopher Wilkin" userId="10363294-769d-46d1-9962-1839b2820248" providerId="ADAL" clId="{B025F2E3-8389-49E7-8F1A-F7A76F43F089}" dt="2023-10-11T15:25:04.807" v="88" actId="478"/>
          <ac:picMkLst>
            <pc:docMk/>
            <pc:sldMk cId="0" sldId="280"/>
            <ac:picMk id="6" creationId="{00000000-0000-0000-0000-000000000000}"/>
          </ac:picMkLst>
        </pc:picChg>
        <pc:picChg chg="add mod modCrop">
          <ac:chgData name="Christopher Wilkin" userId="10363294-769d-46d1-9962-1839b2820248" providerId="ADAL" clId="{B025F2E3-8389-49E7-8F1A-F7A76F43F089}" dt="2023-10-11T16:36:20.169" v="1511" actId="1076"/>
          <ac:picMkLst>
            <pc:docMk/>
            <pc:sldMk cId="0" sldId="280"/>
            <ac:picMk id="7" creationId="{DB0E2B0E-68B8-AB1A-F23C-EB880B42DBC7}"/>
          </ac:picMkLst>
        </pc:picChg>
        <pc:picChg chg="add mod">
          <ac:chgData name="Christopher Wilkin" userId="10363294-769d-46d1-9962-1839b2820248" providerId="ADAL" clId="{B025F2E3-8389-49E7-8F1A-F7A76F43F089}" dt="2023-10-11T17:06:21.809" v="1771" actId="14861"/>
          <ac:picMkLst>
            <pc:docMk/>
            <pc:sldMk cId="0" sldId="280"/>
            <ac:picMk id="9" creationId="{B4BDC160-8A82-C034-FD1D-FF6B4A555B74}"/>
          </ac:picMkLst>
        </pc:picChg>
        <pc:picChg chg="add del mod">
          <ac:chgData name="Christopher Wilkin" userId="10363294-769d-46d1-9962-1839b2820248" providerId="ADAL" clId="{B025F2E3-8389-49E7-8F1A-F7A76F43F089}" dt="2023-10-11T16:01:58.388" v="776" actId="478"/>
          <ac:picMkLst>
            <pc:docMk/>
            <pc:sldMk cId="0" sldId="280"/>
            <ac:picMk id="3074" creationId="{BC645114-0F41-CA99-7ED8-BCFD2B691A6A}"/>
          </ac:picMkLst>
        </pc:picChg>
        <pc:picChg chg="del mod">
          <ac:chgData name="Christopher Wilkin" userId="10363294-769d-46d1-9962-1839b2820248" providerId="ADAL" clId="{B025F2E3-8389-49E7-8F1A-F7A76F43F089}" dt="2023-10-11T15:54:30.640" v="720" actId="478"/>
          <ac:picMkLst>
            <pc:docMk/>
            <pc:sldMk cId="0" sldId="280"/>
            <ac:picMk id="14341" creationId="{00000000-0000-0000-0000-000000000000}"/>
          </ac:picMkLst>
        </pc:picChg>
      </pc:sldChg>
      <pc:sldChg chg="add del">
        <pc:chgData name="Christopher Wilkin" userId="10363294-769d-46d1-9962-1839b2820248" providerId="ADAL" clId="{B025F2E3-8389-49E7-8F1A-F7A76F43F089}" dt="2023-10-11T15:14:28.738" v="22"/>
        <pc:sldMkLst>
          <pc:docMk/>
          <pc:sldMk cId="3864157583" sldId="305"/>
        </pc:sldMkLst>
      </pc:sldChg>
      <pc:sldChg chg="add del">
        <pc:chgData name="Christopher Wilkin" userId="10363294-769d-46d1-9962-1839b2820248" providerId="ADAL" clId="{B025F2E3-8389-49E7-8F1A-F7A76F43F089}" dt="2023-10-11T15:12:44.203" v="4"/>
        <pc:sldMkLst>
          <pc:docMk/>
          <pc:sldMk cId="0" sldId="315"/>
        </pc:sldMkLst>
      </pc:sldChg>
      <pc:sldChg chg="add">
        <pc:chgData name="Christopher Wilkin" userId="10363294-769d-46d1-9962-1839b2820248" providerId="ADAL" clId="{B025F2E3-8389-49E7-8F1A-F7A76F43F089}" dt="2023-10-12T14:54:30.479" v="3056"/>
        <pc:sldMkLst>
          <pc:docMk/>
          <pc:sldMk cId="3853314016" sldId="322"/>
        </pc:sldMkLst>
      </pc:sldChg>
      <pc:sldChg chg="add del">
        <pc:chgData name="Christopher Wilkin" userId="10363294-769d-46d1-9962-1839b2820248" providerId="ADAL" clId="{B025F2E3-8389-49E7-8F1A-F7A76F43F089}" dt="2023-10-11T15:14:28.738" v="22"/>
        <pc:sldMkLst>
          <pc:docMk/>
          <pc:sldMk cId="1555249484" sldId="324"/>
        </pc:sldMkLst>
      </pc:sldChg>
      <pc:sldChg chg="add del">
        <pc:chgData name="Christopher Wilkin" userId="10363294-769d-46d1-9962-1839b2820248" providerId="ADAL" clId="{B025F2E3-8389-49E7-8F1A-F7A76F43F089}" dt="2023-10-12T15:15:41.258" v="3118"/>
        <pc:sldMkLst>
          <pc:docMk/>
          <pc:sldMk cId="2911331417" sldId="331"/>
        </pc:sldMkLst>
      </pc:sldChg>
      <pc:sldChg chg="modSp add del mod ord">
        <pc:chgData name="Christopher Wilkin" userId="10363294-769d-46d1-9962-1839b2820248" providerId="ADAL" clId="{B025F2E3-8389-49E7-8F1A-F7A76F43F089}" dt="2023-10-11T15:15:54.309" v="66"/>
        <pc:sldMkLst>
          <pc:docMk/>
          <pc:sldMk cId="3618367600" sldId="340"/>
        </pc:sldMkLst>
        <pc:spChg chg="mod">
          <ac:chgData name="Christopher Wilkin" userId="10363294-769d-46d1-9962-1839b2820248" providerId="ADAL" clId="{B025F2E3-8389-49E7-8F1A-F7A76F43F089}" dt="2023-10-11T15:13:51.959" v="19" actId="20577"/>
          <ac:spMkLst>
            <pc:docMk/>
            <pc:sldMk cId="3618367600" sldId="340"/>
            <ac:spMk id="2" creationId="{39450539-3BEF-46BA-A10B-07B76B7996A5}"/>
          </ac:spMkLst>
        </pc:spChg>
      </pc:sldChg>
      <pc:sldChg chg="modSp add del mod">
        <pc:chgData name="Christopher Wilkin" userId="10363294-769d-46d1-9962-1839b2820248" providerId="ADAL" clId="{B025F2E3-8389-49E7-8F1A-F7A76F43F089}" dt="2023-10-12T14:53:52.444" v="3055" actId="20577"/>
        <pc:sldMkLst>
          <pc:docMk/>
          <pc:sldMk cId="2609793423" sldId="469"/>
        </pc:sldMkLst>
        <pc:spChg chg="mod">
          <ac:chgData name="Christopher Wilkin" userId="10363294-769d-46d1-9962-1839b2820248" providerId="ADAL" clId="{B025F2E3-8389-49E7-8F1A-F7A76F43F089}" dt="2023-10-12T14:53:52.444" v="3055" actId="20577"/>
          <ac:spMkLst>
            <pc:docMk/>
            <pc:sldMk cId="2609793423" sldId="469"/>
            <ac:spMk id="3" creationId="{0C162D24-680E-2CF1-58C8-50D9BB4965F0}"/>
          </ac:spMkLst>
        </pc:spChg>
      </pc:sldChg>
      <pc:sldChg chg="addSp delSp modSp add mod ord">
        <pc:chgData name="Christopher Wilkin" userId="10363294-769d-46d1-9962-1839b2820248" providerId="ADAL" clId="{B025F2E3-8389-49E7-8F1A-F7A76F43F089}" dt="2023-10-11T16:37:22.185" v="1518"/>
        <pc:sldMkLst>
          <pc:docMk/>
          <pc:sldMk cId="0" sldId="470"/>
        </pc:sldMkLst>
        <pc:spChg chg="add del mod">
          <ac:chgData name="Christopher Wilkin" userId="10363294-769d-46d1-9962-1839b2820248" providerId="ADAL" clId="{B025F2E3-8389-49E7-8F1A-F7A76F43F089}" dt="2023-10-11T15:34:11.060" v="423" actId="478"/>
          <ac:spMkLst>
            <pc:docMk/>
            <pc:sldMk cId="0" sldId="470"/>
            <ac:spMk id="2" creationId="{A866CA3C-A367-62E6-1EB1-E7C357B66914}"/>
          </ac:spMkLst>
        </pc:spChg>
        <pc:spChg chg="add del mod">
          <ac:chgData name="Christopher Wilkin" userId="10363294-769d-46d1-9962-1839b2820248" providerId="ADAL" clId="{B025F2E3-8389-49E7-8F1A-F7A76F43F089}" dt="2023-10-11T15:34:04.578" v="421" actId="478"/>
          <ac:spMkLst>
            <pc:docMk/>
            <pc:sldMk cId="0" sldId="470"/>
            <ac:spMk id="3" creationId="{1C5C4F47-3BF0-44B4-F4C9-4FDF3548675E}"/>
          </ac:spMkLst>
        </pc:spChg>
        <pc:spChg chg="add del mod">
          <ac:chgData name="Christopher Wilkin" userId="10363294-769d-46d1-9962-1839b2820248" providerId="ADAL" clId="{B025F2E3-8389-49E7-8F1A-F7A76F43F089}" dt="2023-10-11T15:34:02.396" v="420" actId="478"/>
          <ac:spMkLst>
            <pc:docMk/>
            <pc:sldMk cId="0" sldId="470"/>
            <ac:spMk id="6" creationId="{93B680B0-BA00-3D6D-8156-DB6AA89EFD92}"/>
          </ac:spMkLst>
        </pc:spChg>
        <pc:spChg chg="add del mod">
          <ac:chgData name="Christopher Wilkin" userId="10363294-769d-46d1-9962-1839b2820248" providerId="ADAL" clId="{B025F2E3-8389-49E7-8F1A-F7A76F43F089}" dt="2023-10-11T15:33:16.407" v="397" actId="478"/>
          <ac:spMkLst>
            <pc:docMk/>
            <pc:sldMk cId="0" sldId="470"/>
            <ac:spMk id="7" creationId="{E7EBE366-55C9-2E35-1420-925ECE3F1CD4}"/>
          </ac:spMkLst>
        </pc:spChg>
        <pc:spChg chg="add mod">
          <ac:chgData name="Christopher Wilkin" userId="10363294-769d-46d1-9962-1839b2820248" providerId="ADAL" clId="{B025F2E3-8389-49E7-8F1A-F7A76F43F089}" dt="2023-10-11T15:36:17.101" v="450" actId="1076"/>
          <ac:spMkLst>
            <pc:docMk/>
            <pc:sldMk cId="0" sldId="470"/>
            <ac:spMk id="9" creationId="{18720C28-2F4F-414E-E469-7AF3B9B766D3}"/>
          </ac:spMkLst>
        </pc:spChg>
        <pc:spChg chg="add del mod">
          <ac:chgData name="Christopher Wilkin" userId="10363294-769d-46d1-9962-1839b2820248" providerId="ADAL" clId="{B025F2E3-8389-49E7-8F1A-F7A76F43F089}" dt="2023-10-11T15:42:54.938" v="540" actId="478"/>
          <ac:spMkLst>
            <pc:docMk/>
            <pc:sldMk cId="0" sldId="470"/>
            <ac:spMk id="10" creationId="{93732B25-C5EF-DB61-7F5A-297E1FD7694D}"/>
          </ac:spMkLst>
        </pc:spChg>
        <pc:spChg chg="add del mod">
          <ac:chgData name="Christopher Wilkin" userId="10363294-769d-46d1-9962-1839b2820248" providerId="ADAL" clId="{B025F2E3-8389-49E7-8F1A-F7A76F43F089}" dt="2023-10-11T15:35:59.659" v="444"/>
          <ac:spMkLst>
            <pc:docMk/>
            <pc:sldMk cId="0" sldId="470"/>
            <ac:spMk id="11" creationId="{85610958-81B3-F8B6-12D0-911A565A2A3F}"/>
          </ac:spMkLst>
        </pc:spChg>
        <pc:spChg chg="add mod">
          <ac:chgData name="Christopher Wilkin" userId="10363294-769d-46d1-9962-1839b2820248" providerId="ADAL" clId="{B025F2E3-8389-49E7-8F1A-F7A76F43F089}" dt="2023-10-11T15:39:15.485" v="469" actId="1076"/>
          <ac:spMkLst>
            <pc:docMk/>
            <pc:sldMk cId="0" sldId="470"/>
            <ac:spMk id="13" creationId="{086A3803-AD74-3D8D-95E0-243C3933FAB9}"/>
          </ac:spMkLst>
        </pc:spChg>
        <pc:spChg chg="add mod">
          <ac:chgData name="Christopher Wilkin" userId="10363294-769d-46d1-9962-1839b2820248" providerId="ADAL" clId="{B025F2E3-8389-49E7-8F1A-F7A76F43F089}" dt="2023-10-11T15:39:24.959" v="474" actId="1076"/>
          <ac:spMkLst>
            <pc:docMk/>
            <pc:sldMk cId="0" sldId="470"/>
            <ac:spMk id="14" creationId="{EF75538E-ADEB-8A0D-F9D4-851D601EE773}"/>
          </ac:spMkLst>
        </pc:spChg>
        <pc:spChg chg="add mod ord">
          <ac:chgData name="Christopher Wilkin" userId="10363294-769d-46d1-9962-1839b2820248" providerId="ADAL" clId="{B025F2E3-8389-49E7-8F1A-F7A76F43F089}" dt="2023-10-11T15:39:57.739" v="482" actId="1076"/>
          <ac:spMkLst>
            <pc:docMk/>
            <pc:sldMk cId="0" sldId="470"/>
            <ac:spMk id="15" creationId="{F39D0ADB-36C6-0523-29A2-29C947F80BE1}"/>
          </ac:spMkLst>
        </pc:spChg>
        <pc:spChg chg="add mod">
          <ac:chgData name="Christopher Wilkin" userId="10363294-769d-46d1-9962-1839b2820248" providerId="ADAL" clId="{B025F2E3-8389-49E7-8F1A-F7A76F43F089}" dt="2023-10-11T15:39:30.163" v="475" actId="1076"/>
          <ac:spMkLst>
            <pc:docMk/>
            <pc:sldMk cId="0" sldId="470"/>
            <ac:spMk id="16" creationId="{08162A38-97C8-E547-E852-059D1BD7B20C}"/>
          </ac:spMkLst>
        </pc:spChg>
        <pc:spChg chg="add mod ord">
          <ac:chgData name="Christopher Wilkin" userId="10363294-769d-46d1-9962-1839b2820248" providerId="ADAL" clId="{B025F2E3-8389-49E7-8F1A-F7A76F43F089}" dt="2023-10-11T15:41:57.937" v="509" actId="1076"/>
          <ac:spMkLst>
            <pc:docMk/>
            <pc:sldMk cId="0" sldId="470"/>
            <ac:spMk id="17" creationId="{9B4946DC-1FAB-B147-58F9-B437CA514063}"/>
          </ac:spMkLst>
        </pc:spChg>
        <pc:spChg chg="add mod">
          <ac:chgData name="Christopher Wilkin" userId="10363294-769d-46d1-9962-1839b2820248" providerId="ADAL" clId="{B025F2E3-8389-49E7-8F1A-F7A76F43F089}" dt="2023-10-11T15:39:35.584" v="476" actId="1076"/>
          <ac:spMkLst>
            <pc:docMk/>
            <pc:sldMk cId="0" sldId="470"/>
            <ac:spMk id="18" creationId="{76C07E49-5F30-02DA-2F88-C99EB61B0801}"/>
          </ac:spMkLst>
        </pc:spChg>
        <pc:spChg chg="add mod">
          <ac:chgData name="Christopher Wilkin" userId="10363294-769d-46d1-9962-1839b2820248" providerId="ADAL" clId="{B025F2E3-8389-49E7-8F1A-F7A76F43F089}" dt="2023-10-11T15:39:49.608" v="479" actId="1076"/>
          <ac:spMkLst>
            <pc:docMk/>
            <pc:sldMk cId="0" sldId="470"/>
            <ac:spMk id="19" creationId="{7F90E8F5-DFDC-2CE1-3520-BEC96B2E79F4}"/>
          </ac:spMkLst>
        </pc:spChg>
        <pc:spChg chg="add mod">
          <ac:chgData name="Christopher Wilkin" userId="10363294-769d-46d1-9962-1839b2820248" providerId="ADAL" clId="{B025F2E3-8389-49E7-8F1A-F7A76F43F089}" dt="2023-10-11T15:40:11.283" v="484" actId="1076"/>
          <ac:spMkLst>
            <pc:docMk/>
            <pc:sldMk cId="0" sldId="470"/>
            <ac:spMk id="20" creationId="{ED3A969B-A6F4-A658-FCA9-F4E8DD5AC3E1}"/>
          </ac:spMkLst>
        </pc:spChg>
        <pc:spChg chg="add mod">
          <ac:chgData name="Christopher Wilkin" userId="10363294-769d-46d1-9962-1839b2820248" providerId="ADAL" clId="{B025F2E3-8389-49E7-8F1A-F7A76F43F089}" dt="2023-10-11T15:40:27.610" v="488"/>
          <ac:spMkLst>
            <pc:docMk/>
            <pc:sldMk cId="0" sldId="470"/>
            <ac:spMk id="22" creationId="{9B8F330E-ED61-2730-ED25-F18CAADA2578}"/>
          </ac:spMkLst>
        </pc:spChg>
        <pc:spChg chg="add mod">
          <ac:chgData name="Christopher Wilkin" userId="10363294-769d-46d1-9962-1839b2820248" providerId="ADAL" clId="{B025F2E3-8389-49E7-8F1A-F7A76F43F089}" dt="2023-10-11T15:40:43.508" v="491" actId="1076"/>
          <ac:spMkLst>
            <pc:docMk/>
            <pc:sldMk cId="0" sldId="470"/>
            <ac:spMk id="23" creationId="{57AA7204-F64D-4779-EA79-997357E77BAC}"/>
          </ac:spMkLst>
        </pc:spChg>
        <pc:spChg chg="add mod">
          <ac:chgData name="Christopher Wilkin" userId="10363294-769d-46d1-9962-1839b2820248" providerId="ADAL" clId="{B025F2E3-8389-49E7-8F1A-F7A76F43F089}" dt="2023-10-11T15:40:53.410" v="492"/>
          <ac:spMkLst>
            <pc:docMk/>
            <pc:sldMk cId="0" sldId="470"/>
            <ac:spMk id="25" creationId="{AB41B313-A382-9F7A-C855-6C4DCD31DE6F}"/>
          </ac:spMkLst>
        </pc:spChg>
        <pc:spChg chg="add mod">
          <ac:chgData name="Christopher Wilkin" userId="10363294-769d-46d1-9962-1839b2820248" providerId="ADAL" clId="{B025F2E3-8389-49E7-8F1A-F7A76F43F089}" dt="2023-10-11T15:44:10.873" v="560" actId="14100"/>
          <ac:spMkLst>
            <pc:docMk/>
            <pc:sldMk cId="0" sldId="470"/>
            <ac:spMk id="26" creationId="{F49102F3-867E-362F-67C4-797755003C75}"/>
          </ac:spMkLst>
        </pc:spChg>
        <pc:spChg chg="add mod">
          <ac:chgData name="Christopher Wilkin" userId="10363294-769d-46d1-9962-1839b2820248" providerId="ADAL" clId="{B025F2E3-8389-49E7-8F1A-F7A76F43F089}" dt="2023-10-11T15:41:05.795" v="496"/>
          <ac:spMkLst>
            <pc:docMk/>
            <pc:sldMk cId="0" sldId="470"/>
            <ac:spMk id="28" creationId="{DC21AD00-8610-39F1-E87E-EE77EA6CA62F}"/>
          </ac:spMkLst>
        </pc:spChg>
        <pc:spChg chg="add mod">
          <ac:chgData name="Christopher Wilkin" userId="10363294-769d-46d1-9962-1839b2820248" providerId="ADAL" clId="{B025F2E3-8389-49E7-8F1A-F7A76F43F089}" dt="2023-10-11T15:44:05.196" v="558" actId="255"/>
          <ac:spMkLst>
            <pc:docMk/>
            <pc:sldMk cId="0" sldId="470"/>
            <ac:spMk id="29" creationId="{0B6705BA-8453-56A7-5921-42CAF9AB9B04}"/>
          </ac:spMkLst>
        </pc:spChg>
        <pc:spChg chg="add mod">
          <ac:chgData name="Christopher Wilkin" userId="10363294-769d-46d1-9962-1839b2820248" providerId="ADAL" clId="{B025F2E3-8389-49E7-8F1A-F7A76F43F089}" dt="2023-10-11T15:41:18.048" v="499"/>
          <ac:spMkLst>
            <pc:docMk/>
            <pc:sldMk cId="0" sldId="470"/>
            <ac:spMk id="31" creationId="{CD78922C-024E-153A-8903-C5671768DDF7}"/>
          </ac:spMkLst>
        </pc:spChg>
        <pc:spChg chg="add mod">
          <ac:chgData name="Christopher Wilkin" userId="10363294-769d-46d1-9962-1839b2820248" providerId="ADAL" clId="{B025F2E3-8389-49E7-8F1A-F7A76F43F089}" dt="2023-10-11T15:44:04.832" v="557" actId="255"/>
          <ac:spMkLst>
            <pc:docMk/>
            <pc:sldMk cId="0" sldId="470"/>
            <ac:spMk id="32" creationId="{7DE32D67-8215-44E0-0373-7C452A27F7C9}"/>
          </ac:spMkLst>
        </pc:spChg>
        <pc:spChg chg="add mod">
          <ac:chgData name="Christopher Wilkin" userId="10363294-769d-46d1-9962-1839b2820248" providerId="ADAL" clId="{B025F2E3-8389-49E7-8F1A-F7A76F43F089}" dt="2023-10-11T15:41:34.587" v="503"/>
          <ac:spMkLst>
            <pc:docMk/>
            <pc:sldMk cId="0" sldId="470"/>
            <ac:spMk id="34" creationId="{49C99729-BD35-F6F4-ED14-8DAF76388D57}"/>
          </ac:spMkLst>
        </pc:spChg>
        <pc:spChg chg="add mod">
          <ac:chgData name="Christopher Wilkin" userId="10363294-769d-46d1-9962-1839b2820248" providerId="ADAL" clId="{B025F2E3-8389-49E7-8F1A-F7A76F43F089}" dt="2023-10-11T15:42:18.969" v="532" actId="20577"/>
          <ac:spMkLst>
            <pc:docMk/>
            <pc:sldMk cId="0" sldId="470"/>
            <ac:spMk id="35" creationId="{C90B87B0-03B1-B2AC-F325-C8FDBBE96F39}"/>
          </ac:spMkLst>
        </pc:spChg>
        <pc:spChg chg="add del mod">
          <ac:chgData name="Christopher Wilkin" userId="10363294-769d-46d1-9962-1839b2820248" providerId="ADAL" clId="{B025F2E3-8389-49E7-8F1A-F7A76F43F089}" dt="2023-10-11T15:42:29.401" v="534" actId="478"/>
          <ac:spMkLst>
            <pc:docMk/>
            <pc:sldMk cId="0" sldId="470"/>
            <ac:spMk id="37" creationId="{D17B69B8-9308-427B-8439-61B7416C1F3E}"/>
          </ac:spMkLst>
        </pc:spChg>
        <pc:spChg chg="mod">
          <ac:chgData name="Christopher Wilkin" userId="10363294-769d-46d1-9962-1839b2820248" providerId="ADAL" clId="{B025F2E3-8389-49E7-8F1A-F7A76F43F089}" dt="2023-10-11T15:25:36.800" v="92" actId="1076"/>
          <ac:spMkLst>
            <pc:docMk/>
            <pc:sldMk cId="0" sldId="470"/>
            <ac:spMk id="7170" creationId="{00000000-0000-0000-0000-000000000000}"/>
          </ac:spMkLst>
        </pc:spChg>
        <pc:spChg chg="del mod">
          <ac:chgData name="Christopher Wilkin" userId="10363294-769d-46d1-9962-1839b2820248" providerId="ADAL" clId="{B025F2E3-8389-49E7-8F1A-F7A76F43F089}" dt="2023-10-11T15:37:16.607" v="458" actId="26606"/>
          <ac:spMkLst>
            <pc:docMk/>
            <pc:sldMk cId="0" sldId="470"/>
            <ac:spMk id="7171" creationId="{00000000-0000-0000-0000-000000000000}"/>
          </ac:spMkLst>
        </pc:spChg>
        <pc:grpChg chg="add mod">
          <ac:chgData name="Christopher Wilkin" userId="10363294-769d-46d1-9962-1839b2820248" providerId="ADAL" clId="{B025F2E3-8389-49E7-8F1A-F7A76F43F089}" dt="2023-10-11T15:40:32.199" v="489" actId="1076"/>
          <ac:grpSpMkLst>
            <pc:docMk/>
            <pc:sldMk cId="0" sldId="470"/>
            <ac:grpSpMk id="21" creationId="{D01E93F9-897B-7064-237A-EFDE7B6E2639}"/>
          </ac:grpSpMkLst>
        </pc:grpChg>
        <pc:grpChg chg="add mod">
          <ac:chgData name="Christopher Wilkin" userId="10363294-769d-46d1-9962-1839b2820248" providerId="ADAL" clId="{B025F2E3-8389-49E7-8F1A-F7A76F43F089}" dt="2023-10-11T15:40:58.419" v="494" actId="14100"/>
          <ac:grpSpMkLst>
            <pc:docMk/>
            <pc:sldMk cId="0" sldId="470"/>
            <ac:grpSpMk id="24" creationId="{2DF136BB-7756-1CAF-549D-5EC6BF7C662A}"/>
          </ac:grpSpMkLst>
        </pc:grpChg>
        <pc:grpChg chg="add mod">
          <ac:chgData name="Christopher Wilkin" userId="10363294-769d-46d1-9962-1839b2820248" providerId="ADAL" clId="{B025F2E3-8389-49E7-8F1A-F7A76F43F089}" dt="2023-10-11T15:41:10.709" v="498" actId="14100"/>
          <ac:grpSpMkLst>
            <pc:docMk/>
            <pc:sldMk cId="0" sldId="470"/>
            <ac:grpSpMk id="27" creationId="{91314BC7-1DC0-B5D4-46E1-0968F010D10D}"/>
          </ac:grpSpMkLst>
        </pc:grpChg>
        <pc:grpChg chg="add mod">
          <ac:chgData name="Christopher Wilkin" userId="10363294-769d-46d1-9962-1839b2820248" providerId="ADAL" clId="{B025F2E3-8389-49E7-8F1A-F7A76F43F089}" dt="2023-10-11T15:41:26.075" v="502" actId="1076"/>
          <ac:grpSpMkLst>
            <pc:docMk/>
            <pc:sldMk cId="0" sldId="470"/>
            <ac:grpSpMk id="30" creationId="{1B754FFC-5067-A5EF-5FF1-FE78C5DBDA8A}"/>
          </ac:grpSpMkLst>
        </pc:grpChg>
        <pc:grpChg chg="add mod">
          <ac:chgData name="Christopher Wilkin" userId="10363294-769d-46d1-9962-1839b2820248" providerId="ADAL" clId="{B025F2E3-8389-49E7-8F1A-F7A76F43F089}" dt="2023-10-11T15:41:44.976" v="507" actId="14100"/>
          <ac:grpSpMkLst>
            <pc:docMk/>
            <pc:sldMk cId="0" sldId="470"/>
            <ac:grpSpMk id="33" creationId="{0D8A8A23-17AD-1F5E-5900-15EFC0665A4D}"/>
          </ac:grpSpMkLst>
        </pc:grpChg>
        <pc:graphicFrameChg chg="add del mod">
          <ac:chgData name="Christopher Wilkin" userId="10363294-769d-46d1-9962-1839b2820248" providerId="ADAL" clId="{B025F2E3-8389-49E7-8F1A-F7A76F43F089}" dt="2023-10-11T15:42:26.640" v="533" actId="478"/>
          <ac:graphicFrameMkLst>
            <pc:docMk/>
            <pc:sldMk cId="0" sldId="470"/>
            <ac:graphicFrameMk id="7173" creationId="{5CD22BDF-38DC-1D4E-176F-F6B6A3499F3F}"/>
          </ac:graphicFrameMkLst>
        </pc:graphicFrameChg>
        <pc:picChg chg="del">
          <ac:chgData name="Christopher Wilkin" userId="10363294-769d-46d1-9962-1839b2820248" providerId="ADAL" clId="{B025F2E3-8389-49E7-8F1A-F7A76F43F089}" dt="2023-10-11T15:25:32.765" v="91" actId="478"/>
          <ac:picMkLst>
            <pc:docMk/>
            <pc:sldMk cId="0" sldId="470"/>
            <ac:picMk id="4" creationId="{00000000-0000-0000-0000-000000000000}"/>
          </ac:picMkLst>
        </pc:picChg>
        <pc:picChg chg="add del mod">
          <ac:chgData name="Christopher Wilkin" userId="10363294-769d-46d1-9962-1839b2820248" providerId="ADAL" clId="{B025F2E3-8389-49E7-8F1A-F7A76F43F089}" dt="2023-10-11T15:36:28.971" v="452" actId="478"/>
          <ac:picMkLst>
            <pc:docMk/>
            <pc:sldMk cId="0" sldId="470"/>
            <ac:picMk id="5" creationId="{0252AE92-692D-901A-BBF8-AD0AD7B342C4}"/>
          </ac:picMkLst>
        </pc:picChg>
        <pc:picChg chg="add mod ord">
          <ac:chgData name="Christopher Wilkin" userId="10363294-769d-46d1-9962-1839b2820248" providerId="ADAL" clId="{B025F2E3-8389-49E7-8F1A-F7A76F43F089}" dt="2023-10-11T15:43:32.772" v="553" actId="14100"/>
          <ac:picMkLst>
            <pc:docMk/>
            <pc:sldMk cId="0" sldId="470"/>
            <ac:picMk id="12" creationId="{ED0200E3-3CC9-3D76-11FA-BF28231FD402}"/>
          </ac:picMkLst>
        </pc:picChg>
        <pc:picChg chg="add mod">
          <ac:chgData name="Christopher Wilkin" userId="10363294-769d-46d1-9962-1839b2820248" providerId="ADAL" clId="{B025F2E3-8389-49E7-8F1A-F7A76F43F089}" dt="2023-10-11T15:43:26.478" v="551" actId="1076"/>
          <ac:picMkLst>
            <pc:docMk/>
            <pc:sldMk cId="0" sldId="470"/>
            <ac:picMk id="1026" creationId="{E54BD63E-37EC-BCB6-2FC3-06F05AF404B3}"/>
          </ac:picMkLst>
        </pc:picChg>
      </pc:sldChg>
      <pc:sldChg chg="delSp modSp add mod setBg">
        <pc:chgData name="Christopher Wilkin" userId="10363294-769d-46d1-9962-1839b2820248" providerId="ADAL" clId="{B025F2E3-8389-49E7-8F1A-F7A76F43F089}" dt="2023-10-12T15:13:04.060" v="3083" actId="1076"/>
        <pc:sldMkLst>
          <pc:docMk/>
          <pc:sldMk cId="3063986474" sldId="477"/>
        </pc:sldMkLst>
        <pc:spChg chg="mod">
          <ac:chgData name="Christopher Wilkin" userId="10363294-769d-46d1-9962-1839b2820248" providerId="ADAL" clId="{B025F2E3-8389-49E7-8F1A-F7A76F43F089}" dt="2023-10-12T15:12:54.356" v="3078" actId="1076"/>
          <ac:spMkLst>
            <pc:docMk/>
            <pc:sldMk cId="3063986474" sldId="477"/>
            <ac:spMk id="6" creationId="{00000000-0000-0000-0000-000000000000}"/>
          </ac:spMkLst>
        </pc:spChg>
        <pc:spChg chg="mod">
          <ac:chgData name="Christopher Wilkin" userId="10363294-769d-46d1-9962-1839b2820248" providerId="ADAL" clId="{B025F2E3-8389-49E7-8F1A-F7A76F43F089}" dt="2023-10-12T15:12:57.128" v="3079" actId="1076"/>
          <ac:spMkLst>
            <pc:docMk/>
            <pc:sldMk cId="3063986474" sldId="477"/>
            <ac:spMk id="8" creationId="{00000000-0000-0000-0000-000000000000}"/>
          </ac:spMkLst>
        </pc:spChg>
        <pc:spChg chg="del">
          <ac:chgData name="Christopher Wilkin" userId="10363294-769d-46d1-9962-1839b2820248" providerId="ADAL" clId="{B025F2E3-8389-49E7-8F1A-F7A76F43F089}" dt="2023-10-12T15:13:01.984" v="3082" actId="478"/>
          <ac:spMkLst>
            <pc:docMk/>
            <pc:sldMk cId="3063986474" sldId="477"/>
            <ac:spMk id="14" creationId="{00000000-0000-0000-0000-000000000000}"/>
          </ac:spMkLst>
        </pc:spChg>
        <pc:picChg chg="mod">
          <ac:chgData name="Christopher Wilkin" userId="10363294-769d-46d1-9962-1839b2820248" providerId="ADAL" clId="{B025F2E3-8389-49E7-8F1A-F7A76F43F089}" dt="2023-10-12T15:13:04.060" v="3083" actId="1076"/>
          <ac:picMkLst>
            <pc:docMk/>
            <pc:sldMk cId="3063986474" sldId="477"/>
            <ac:picMk id="7" creationId="{00000000-0000-0000-0000-000000000000}"/>
          </ac:picMkLst>
        </pc:picChg>
      </pc:sldChg>
      <pc:sldChg chg="modSp add mod setBg">
        <pc:chgData name="Christopher Wilkin" userId="10363294-769d-46d1-9962-1839b2820248" providerId="ADAL" clId="{B025F2E3-8389-49E7-8F1A-F7A76F43F089}" dt="2023-10-12T15:16:27.491" v="3120" actId="14100"/>
        <pc:sldMkLst>
          <pc:docMk/>
          <pc:sldMk cId="1257043829" sldId="504"/>
        </pc:sldMkLst>
        <pc:spChg chg="mod">
          <ac:chgData name="Christopher Wilkin" userId="10363294-769d-46d1-9962-1839b2820248" providerId="ADAL" clId="{B025F2E3-8389-49E7-8F1A-F7A76F43F089}" dt="2023-10-12T15:16:27.491" v="3120" actId="14100"/>
          <ac:spMkLst>
            <pc:docMk/>
            <pc:sldMk cId="1257043829" sldId="504"/>
            <ac:spMk id="13" creationId="{00000000-0000-0000-0000-000000000000}"/>
          </ac:spMkLst>
        </pc:spChg>
      </pc:sldChg>
      <pc:sldChg chg="delSp modSp add mod">
        <pc:chgData name="Christopher Wilkin" userId="10363294-769d-46d1-9962-1839b2820248" providerId="ADAL" clId="{B025F2E3-8389-49E7-8F1A-F7A76F43F089}" dt="2023-10-12T15:21:14.732" v="3144" actId="1076"/>
        <pc:sldMkLst>
          <pc:docMk/>
          <pc:sldMk cId="3997004687" sldId="511"/>
        </pc:sldMkLst>
        <pc:spChg chg="mod">
          <ac:chgData name="Christopher Wilkin" userId="10363294-769d-46d1-9962-1839b2820248" providerId="ADAL" clId="{B025F2E3-8389-49E7-8F1A-F7A76F43F089}" dt="2023-10-12T15:20:55.395" v="3141" actId="1076"/>
          <ac:spMkLst>
            <pc:docMk/>
            <pc:sldMk cId="3997004687" sldId="511"/>
            <ac:spMk id="2" creationId="{00000000-0000-0000-0000-000000000000}"/>
          </ac:spMkLst>
        </pc:spChg>
        <pc:spChg chg="mod">
          <ac:chgData name="Christopher Wilkin" userId="10363294-769d-46d1-9962-1839b2820248" providerId="ADAL" clId="{B025F2E3-8389-49E7-8F1A-F7A76F43F089}" dt="2023-10-12T15:21:14.732" v="3144" actId="1076"/>
          <ac:spMkLst>
            <pc:docMk/>
            <pc:sldMk cId="3997004687" sldId="511"/>
            <ac:spMk id="3" creationId="{00000000-0000-0000-0000-000000000000}"/>
          </ac:spMkLst>
        </pc:spChg>
        <pc:picChg chg="del">
          <ac:chgData name="Christopher Wilkin" userId="10363294-769d-46d1-9962-1839b2820248" providerId="ADAL" clId="{B025F2E3-8389-49E7-8F1A-F7A76F43F089}" dt="2023-10-12T15:18:29.341" v="3122" actId="478"/>
          <ac:picMkLst>
            <pc:docMk/>
            <pc:sldMk cId="3997004687" sldId="511"/>
            <ac:picMk id="8194" creationId="{C20A19AA-C372-47B1-B4ED-E3D4DC5468A0}"/>
          </ac:picMkLst>
        </pc:picChg>
      </pc:sldChg>
      <pc:sldChg chg="modSp add mod setBg">
        <pc:chgData name="Christopher Wilkin" userId="10363294-769d-46d1-9962-1839b2820248" providerId="ADAL" clId="{B025F2E3-8389-49E7-8F1A-F7A76F43F089}" dt="2023-10-12T15:21:07.658" v="3143" actId="14100"/>
        <pc:sldMkLst>
          <pc:docMk/>
          <pc:sldMk cId="0" sldId="550"/>
        </pc:sldMkLst>
        <pc:spChg chg="mod">
          <ac:chgData name="Christopher Wilkin" userId="10363294-769d-46d1-9962-1839b2820248" providerId="ADAL" clId="{B025F2E3-8389-49E7-8F1A-F7A76F43F089}" dt="2023-10-12T15:20:39.362" v="3137" actId="1076"/>
          <ac:spMkLst>
            <pc:docMk/>
            <pc:sldMk cId="0" sldId="550"/>
            <ac:spMk id="4" creationId="{00000000-0000-0000-0000-000000000000}"/>
          </ac:spMkLst>
        </pc:spChg>
        <pc:spChg chg="mod">
          <ac:chgData name="Christopher Wilkin" userId="10363294-769d-46d1-9962-1839b2820248" providerId="ADAL" clId="{B025F2E3-8389-49E7-8F1A-F7A76F43F089}" dt="2023-10-12T15:20:43.507" v="3138" actId="1076"/>
          <ac:spMkLst>
            <pc:docMk/>
            <pc:sldMk cId="0" sldId="550"/>
            <ac:spMk id="6" creationId="{40577EC9-7CE8-4AB7-A2BD-47DEB04E9A04}"/>
          </ac:spMkLst>
        </pc:spChg>
        <pc:spChg chg="mod">
          <ac:chgData name="Christopher Wilkin" userId="10363294-769d-46d1-9962-1839b2820248" providerId="ADAL" clId="{B025F2E3-8389-49E7-8F1A-F7A76F43F089}" dt="2023-10-12T15:21:07.658" v="3143" actId="14100"/>
          <ac:spMkLst>
            <pc:docMk/>
            <pc:sldMk cId="0" sldId="550"/>
            <ac:spMk id="7" creationId="{00000000-0000-0000-0000-000000000000}"/>
          </ac:spMkLst>
        </pc:spChg>
      </pc:sldChg>
      <pc:sldChg chg="addSp delSp modSp add mod ord modNotesTx">
        <pc:chgData name="Christopher Wilkin" userId="10363294-769d-46d1-9962-1839b2820248" providerId="ADAL" clId="{B025F2E3-8389-49E7-8F1A-F7A76F43F089}" dt="2023-10-12T15:21:35.565" v="3146"/>
        <pc:sldMkLst>
          <pc:docMk/>
          <pc:sldMk cId="3352835907" sldId="659"/>
        </pc:sldMkLst>
        <pc:spChg chg="del">
          <ac:chgData name="Christopher Wilkin" userId="10363294-769d-46d1-9962-1839b2820248" providerId="ADAL" clId="{B025F2E3-8389-49E7-8F1A-F7A76F43F089}" dt="2023-10-11T16:12:17.215" v="1192" actId="478"/>
          <ac:spMkLst>
            <pc:docMk/>
            <pc:sldMk cId="3352835907" sldId="659"/>
            <ac:spMk id="2" creationId="{00000000-0000-0000-0000-000000000000}"/>
          </ac:spMkLst>
        </pc:spChg>
        <pc:spChg chg="mod">
          <ac:chgData name="Christopher Wilkin" userId="10363294-769d-46d1-9962-1839b2820248" providerId="ADAL" clId="{B025F2E3-8389-49E7-8F1A-F7A76F43F089}" dt="2023-10-11T16:13:33.363" v="1225" actId="20577"/>
          <ac:spMkLst>
            <pc:docMk/>
            <pc:sldMk cId="3352835907" sldId="659"/>
            <ac:spMk id="3" creationId="{00000000-0000-0000-0000-000000000000}"/>
          </ac:spMkLst>
        </pc:spChg>
        <pc:spChg chg="add del mod">
          <ac:chgData name="Christopher Wilkin" userId="10363294-769d-46d1-9962-1839b2820248" providerId="ADAL" clId="{B025F2E3-8389-49E7-8F1A-F7A76F43F089}" dt="2023-10-11T16:12:22.500" v="1193" actId="478"/>
          <ac:spMkLst>
            <pc:docMk/>
            <pc:sldMk cId="3352835907" sldId="659"/>
            <ac:spMk id="6" creationId="{9FEC4790-5C4E-1A8D-377A-FC2A7BB4BB7E}"/>
          </ac:spMkLst>
        </pc:spChg>
        <pc:spChg chg="add mod">
          <ac:chgData name="Christopher Wilkin" userId="10363294-769d-46d1-9962-1839b2820248" providerId="ADAL" clId="{B025F2E3-8389-49E7-8F1A-F7A76F43F089}" dt="2023-10-11T16:29:34.867" v="1481" actId="1076"/>
          <ac:spMkLst>
            <pc:docMk/>
            <pc:sldMk cId="3352835907" sldId="659"/>
            <ac:spMk id="7" creationId="{BE24FB15-4F6B-7C0A-C4F9-D06B57632E3E}"/>
          </ac:spMkLst>
        </pc:spChg>
        <pc:picChg chg="del">
          <ac:chgData name="Christopher Wilkin" userId="10363294-769d-46d1-9962-1839b2820248" providerId="ADAL" clId="{B025F2E3-8389-49E7-8F1A-F7A76F43F089}" dt="2023-10-11T16:12:13.333" v="1191" actId="478"/>
          <ac:picMkLst>
            <pc:docMk/>
            <pc:sldMk cId="3352835907" sldId="659"/>
            <ac:picMk id="5" creationId="{00000000-0000-0000-0000-000000000000}"/>
          </ac:picMkLst>
        </pc:picChg>
        <pc:picChg chg="add mod">
          <ac:chgData name="Christopher Wilkin" userId="10363294-769d-46d1-9962-1839b2820248" providerId="ADAL" clId="{B025F2E3-8389-49E7-8F1A-F7A76F43F089}" dt="2023-10-11T17:06:30.883" v="1772" actId="14861"/>
          <ac:picMkLst>
            <pc:docMk/>
            <pc:sldMk cId="3352835907" sldId="659"/>
            <ac:picMk id="11" creationId="{D2E3B318-23D3-F699-E03D-92724BF76CA6}"/>
          </ac:picMkLst>
        </pc:picChg>
        <pc:picChg chg="mod">
          <ac:chgData name="Christopher Wilkin" userId="10363294-769d-46d1-9962-1839b2820248" providerId="ADAL" clId="{B025F2E3-8389-49E7-8F1A-F7A76F43F089}" dt="2023-10-11T16:12:27.624" v="1194" actId="1076"/>
          <ac:picMkLst>
            <pc:docMk/>
            <pc:sldMk cId="3352835907" sldId="659"/>
            <ac:picMk id="2050" creationId="{00000000-0000-0000-0000-000000000000}"/>
          </ac:picMkLst>
        </pc:picChg>
        <pc:picChg chg="mod">
          <ac:chgData name="Christopher Wilkin" userId="10363294-769d-46d1-9962-1839b2820248" providerId="ADAL" clId="{B025F2E3-8389-49E7-8F1A-F7A76F43F089}" dt="2023-10-11T16:12:27.624" v="1194" actId="1076"/>
          <ac:picMkLst>
            <pc:docMk/>
            <pc:sldMk cId="3352835907" sldId="659"/>
            <ac:picMk id="2051" creationId="{00000000-0000-0000-0000-000000000000}"/>
          </ac:picMkLst>
        </pc:picChg>
        <pc:picChg chg="add mod">
          <ac:chgData name="Christopher Wilkin" userId="10363294-769d-46d1-9962-1839b2820248" providerId="ADAL" clId="{B025F2E3-8389-49E7-8F1A-F7A76F43F089}" dt="2023-10-11T16:31:40.991" v="1490" actId="1076"/>
          <ac:picMkLst>
            <pc:docMk/>
            <pc:sldMk cId="3352835907" sldId="659"/>
            <ac:picMk id="4098" creationId="{029AC47D-74F3-8E31-3FB2-E5368C074DFB}"/>
          </ac:picMkLst>
        </pc:picChg>
        <pc:picChg chg="add mod">
          <ac:chgData name="Christopher Wilkin" userId="10363294-769d-46d1-9962-1839b2820248" providerId="ADAL" clId="{B025F2E3-8389-49E7-8F1A-F7A76F43F089}" dt="2023-10-11T16:32:32.506" v="1498" actId="1076"/>
          <ac:picMkLst>
            <pc:docMk/>
            <pc:sldMk cId="3352835907" sldId="659"/>
            <ac:picMk id="4100" creationId="{80B3DF4E-2D6C-8DB6-C43C-DE634E9C504D}"/>
          </ac:picMkLst>
        </pc:picChg>
      </pc:sldChg>
      <pc:sldChg chg="addSp delSp modSp add mod ord">
        <pc:chgData name="Christopher Wilkin" userId="10363294-769d-46d1-9962-1839b2820248" providerId="ADAL" clId="{B025F2E3-8389-49E7-8F1A-F7A76F43F089}" dt="2023-10-12T15:21:35.565" v="3146"/>
        <pc:sldMkLst>
          <pc:docMk/>
          <pc:sldMk cId="4124360971" sldId="660"/>
        </pc:sldMkLst>
        <pc:spChg chg="mod">
          <ac:chgData name="Christopher Wilkin" userId="10363294-769d-46d1-9962-1839b2820248" providerId="ADAL" clId="{B025F2E3-8389-49E7-8F1A-F7A76F43F089}" dt="2023-10-11T16:14:45.148" v="1267" actId="1076"/>
          <ac:spMkLst>
            <pc:docMk/>
            <pc:sldMk cId="4124360971" sldId="660"/>
            <ac:spMk id="2" creationId="{00000000-0000-0000-0000-000000000000}"/>
          </ac:spMkLst>
        </pc:spChg>
        <pc:spChg chg="mod">
          <ac:chgData name="Christopher Wilkin" userId="10363294-769d-46d1-9962-1839b2820248" providerId="ADAL" clId="{B025F2E3-8389-49E7-8F1A-F7A76F43F089}" dt="2023-10-11T16:14:09.653" v="1253" actId="1076"/>
          <ac:spMkLst>
            <pc:docMk/>
            <pc:sldMk cId="4124360971" sldId="660"/>
            <ac:spMk id="3" creationId="{00000000-0000-0000-0000-000000000000}"/>
          </ac:spMkLst>
        </pc:spChg>
        <pc:spChg chg="mod">
          <ac:chgData name="Christopher Wilkin" userId="10363294-769d-46d1-9962-1839b2820248" providerId="ADAL" clId="{B025F2E3-8389-49E7-8F1A-F7A76F43F089}" dt="2023-10-11T16:14:09.653" v="1253" actId="1076"/>
          <ac:spMkLst>
            <pc:docMk/>
            <pc:sldMk cId="4124360971" sldId="660"/>
            <ac:spMk id="4" creationId="{00000000-0000-0000-0000-000000000000}"/>
          </ac:spMkLst>
        </pc:spChg>
        <pc:spChg chg="mod">
          <ac:chgData name="Christopher Wilkin" userId="10363294-769d-46d1-9962-1839b2820248" providerId="ADAL" clId="{B025F2E3-8389-49E7-8F1A-F7A76F43F089}" dt="2023-10-11T16:14:09.653" v="1253" actId="1076"/>
          <ac:spMkLst>
            <pc:docMk/>
            <pc:sldMk cId="4124360971" sldId="660"/>
            <ac:spMk id="5" creationId="{00000000-0000-0000-0000-000000000000}"/>
          </ac:spMkLst>
        </pc:spChg>
        <pc:spChg chg="mod">
          <ac:chgData name="Christopher Wilkin" userId="10363294-769d-46d1-9962-1839b2820248" providerId="ADAL" clId="{B025F2E3-8389-49E7-8F1A-F7A76F43F089}" dt="2023-10-11T16:14:09.653" v="1253" actId="1076"/>
          <ac:spMkLst>
            <pc:docMk/>
            <pc:sldMk cId="4124360971" sldId="660"/>
            <ac:spMk id="6" creationId="{00000000-0000-0000-0000-000000000000}"/>
          </ac:spMkLst>
        </pc:spChg>
        <pc:spChg chg="mod">
          <ac:chgData name="Christopher Wilkin" userId="10363294-769d-46d1-9962-1839b2820248" providerId="ADAL" clId="{B025F2E3-8389-49E7-8F1A-F7A76F43F089}" dt="2023-10-11T16:14:23.291" v="1264" actId="1076"/>
          <ac:spMkLst>
            <pc:docMk/>
            <pc:sldMk cId="4124360971" sldId="660"/>
            <ac:spMk id="7" creationId="{00000000-0000-0000-0000-000000000000}"/>
          </ac:spMkLst>
        </pc:spChg>
        <pc:spChg chg="add mod">
          <ac:chgData name="Christopher Wilkin" userId="10363294-769d-46d1-9962-1839b2820248" providerId="ADAL" clId="{B025F2E3-8389-49E7-8F1A-F7A76F43F089}" dt="2023-10-11T16:18:21.723" v="1457" actId="20577"/>
          <ac:spMkLst>
            <pc:docMk/>
            <pc:sldMk cId="4124360971" sldId="660"/>
            <ac:spMk id="13" creationId="{FF1C7F49-7FA0-EF3C-107A-007EE61809C1}"/>
          </ac:spMkLst>
        </pc:spChg>
        <pc:picChg chg="del">
          <ac:chgData name="Christopher Wilkin" userId="10363294-769d-46d1-9962-1839b2820248" providerId="ADAL" clId="{B025F2E3-8389-49E7-8F1A-F7A76F43F089}" dt="2023-10-11T16:14:02.163" v="1252" actId="478"/>
          <ac:picMkLst>
            <pc:docMk/>
            <pc:sldMk cId="4124360971" sldId="660"/>
            <ac:picMk id="9" creationId="{00000000-0000-0000-0000-000000000000}"/>
          </ac:picMkLst>
        </pc:picChg>
        <pc:picChg chg="add del mod">
          <ac:chgData name="Christopher Wilkin" userId="10363294-769d-46d1-9962-1839b2820248" providerId="ADAL" clId="{B025F2E3-8389-49E7-8F1A-F7A76F43F089}" dt="2023-10-11T16:34:40.496" v="1506" actId="478"/>
          <ac:picMkLst>
            <pc:docMk/>
            <pc:sldMk cId="4124360971" sldId="660"/>
            <ac:picMk id="5122" creationId="{267EFC46-0708-3533-F829-5BEC9FF4196A}"/>
          </ac:picMkLst>
        </pc:picChg>
        <pc:picChg chg="add mod">
          <ac:chgData name="Christopher Wilkin" userId="10363294-769d-46d1-9962-1839b2820248" providerId="ADAL" clId="{B025F2E3-8389-49E7-8F1A-F7A76F43F089}" dt="2023-10-11T16:35:50.474" v="1508" actId="1076"/>
          <ac:picMkLst>
            <pc:docMk/>
            <pc:sldMk cId="4124360971" sldId="660"/>
            <ac:picMk id="5124" creationId="{2F69BD27-38FD-4E5B-9A87-81D05B0FDCA4}"/>
          </ac:picMkLst>
        </pc:picChg>
      </pc:sldChg>
      <pc:sldChg chg="addSp delSp modSp add mod">
        <pc:chgData name="Christopher Wilkin" userId="10363294-769d-46d1-9962-1839b2820248" providerId="ADAL" clId="{B025F2E3-8389-49E7-8F1A-F7A76F43F089}" dt="2023-10-11T16:47:48.965" v="1672" actId="1076"/>
        <pc:sldMkLst>
          <pc:docMk/>
          <pc:sldMk cId="1273355533" sldId="753"/>
        </pc:sldMkLst>
        <pc:spChg chg="add mod">
          <ac:chgData name="Christopher Wilkin" userId="10363294-769d-46d1-9962-1839b2820248" providerId="ADAL" clId="{B025F2E3-8389-49E7-8F1A-F7A76F43F089}" dt="2023-10-11T16:40:45.475" v="1556" actId="1076"/>
          <ac:spMkLst>
            <pc:docMk/>
            <pc:sldMk cId="1273355533" sldId="753"/>
            <ac:spMk id="2" creationId="{E6BD0807-DF74-CB11-DC8B-74CAF518189D}"/>
          </ac:spMkLst>
        </pc:spChg>
        <pc:spChg chg="add mod">
          <ac:chgData name="Christopher Wilkin" userId="10363294-769d-46d1-9962-1839b2820248" providerId="ADAL" clId="{B025F2E3-8389-49E7-8F1A-F7A76F43F089}" dt="2023-10-11T16:40:30.310" v="1551" actId="1076"/>
          <ac:spMkLst>
            <pc:docMk/>
            <pc:sldMk cId="1273355533" sldId="753"/>
            <ac:spMk id="3" creationId="{CC7ED6A1-8C36-DAB8-8C4C-F106CA12454C}"/>
          </ac:spMkLst>
        </pc:spChg>
        <pc:spChg chg="mod">
          <ac:chgData name="Christopher Wilkin" userId="10363294-769d-46d1-9962-1839b2820248" providerId="ADAL" clId="{B025F2E3-8389-49E7-8F1A-F7A76F43F089}" dt="2023-10-11T16:41:32.290" v="1558" actId="20577"/>
          <ac:spMkLst>
            <pc:docMk/>
            <pc:sldMk cId="1273355533" sldId="753"/>
            <ac:spMk id="5122" creationId="{00000000-0000-0000-0000-000000000000}"/>
          </ac:spMkLst>
        </pc:spChg>
        <pc:spChg chg="mod">
          <ac:chgData name="Christopher Wilkin" userId="10363294-769d-46d1-9962-1839b2820248" providerId="ADAL" clId="{B025F2E3-8389-49E7-8F1A-F7A76F43F089}" dt="2023-10-11T16:40:27.116" v="1550" actId="1076"/>
          <ac:spMkLst>
            <pc:docMk/>
            <pc:sldMk cId="1273355533" sldId="753"/>
            <ac:spMk id="5123" creationId="{00000000-0000-0000-0000-000000000000}"/>
          </ac:spMkLst>
        </pc:spChg>
        <pc:picChg chg="del">
          <ac:chgData name="Christopher Wilkin" userId="10363294-769d-46d1-9962-1839b2820248" providerId="ADAL" clId="{B025F2E3-8389-49E7-8F1A-F7A76F43F089}" dt="2023-10-11T16:38:34.037" v="1526" actId="478"/>
          <ac:picMkLst>
            <pc:docMk/>
            <pc:sldMk cId="1273355533" sldId="753"/>
            <ac:picMk id="5" creationId="{00000000-0000-0000-0000-000000000000}"/>
          </ac:picMkLst>
        </pc:picChg>
        <pc:picChg chg="add mod">
          <ac:chgData name="Christopher Wilkin" userId="10363294-769d-46d1-9962-1839b2820248" providerId="ADAL" clId="{B025F2E3-8389-49E7-8F1A-F7A76F43F089}" dt="2023-10-11T16:46:17.595" v="1669" actId="1076"/>
          <ac:picMkLst>
            <pc:docMk/>
            <pc:sldMk cId="1273355533" sldId="753"/>
            <ac:picMk id="6146" creationId="{B228F3A1-AB82-4D7B-871A-D1279C1433BF}"/>
          </ac:picMkLst>
        </pc:picChg>
        <pc:picChg chg="add mod">
          <ac:chgData name="Christopher Wilkin" userId="10363294-769d-46d1-9962-1839b2820248" providerId="ADAL" clId="{B025F2E3-8389-49E7-8F1A-F7A76F43F089}" dt="2023-10-11T16:47:48.965" v="1672" actId="1076"/>
          <ac:picMkLst>
            <pc:docMk/>
            <pc:sldMk cId="1273355533" sldId="753"/>
            <ac:picMk id="6148" creationId="{B47B21F1-2F13-05FA-A5DB-27974EFAC389}"/>
          </ac:picMkLst>
        </pc:picChg>
      </pc:sldChg>
      <pc:sldChg chg="delSp add del mod">
        <pc:chgData name="Christopher Wilkin" userId="10363294-769d-46d1-9962-1839b2820248" providerId="ADAL" clId="{B025F2E3-8389-49E7-8F1A-F7A76F43F089}" dt="2023-10-11T16:41:36.959" v="1559" actId="47"/>
        <pc:sldMkLst>
          <pc:docMk/>
          <pc:sldMk cId="1829981659" sldId="754"/>
        </pc:sldMkLst>
        <pc:picChg chg="del">
          <ac:chgData name="Christopher Wilkin" userId="10363294-769d-46d1-9962-1839b2820248" providerId="ADAL" clId="{B025F2E3-8389-49E7-8F1A-F7A76F43F089}" dt="2023-10-11T16:38:40.535" v="1528" actId="478"/>
          <ac:picMkLst>
            <pc:docMk/>
            <pc:sldMk cId="1829981659" sldId="754"/>
            <ac:picMk id="5" creationId="{00000000-0000-0000-0000-000000000000}"/>
          </ac:picMkLst>
        </pc:picChg>
      </pc:sldChg>
      <pc:sldChg chg="addSp delSp modSp add mod modAnim modNotesTx">
        <pc:chgData name="Christopher Wilkin" userId="10363294-769d-46d1-9962-1839b2820248" providerId="ADAL" clId="{B025F2E3-8389-49E7-8F1A-F7A76F43F089}" dt="2023-10-11T17:06:40.389" v="1773" actId="14861"/>
        <pc:sldMkLst>
          <pc:docMk/>
          <pc:sldMk cId="3722991031" sldId="756"/>
        </pc:sldMkLst>
        <pc:spChg chg="add mod">
          <ac:chgData name="Christopher Wilkin" userId="10363294-769d-46d1-9962-1839b2820248" providerId="ADAL" clId="{B025F2E3-8389-49E7-8F1A-F7A76F43F089}" dt="2023-10-11T16:42:23.902" v="1566" actId="1076"/>
          <ac:spMkLst>
            <pc:docMk/>
            <pc:sldMk cId="3722991031" sldId="756"/>
            <ac:spMk id="2" creationId="{D7109C6B-B6B6-DF6E-1F77-B9ED8628C260}"/>
          </ac:spMkLst>
        </pc:spChg>
        <pc:spChg chg="add del mod">
          <ac:chgData name="Christopher Wilkin" userId="10363294-769d-46d1-9962-1839b2820248" providerId="ADAL" clId="{B025F2E3-8389-49E7-8F1A-F7A76F43F089}" dt="2023-10-11T16:44:06.464" v="1584" actId="478"/>
          <ac:spMkLst>
            <pc:docMk/>
            <pc:sldMk cId="3722991031" sldId="756"/>
            <ac:spMk id="4" creationId="{DA693E0B-846C-909E-1B5E-747C17581C06}"/>
          </ac:spMkLst>
        </pc:spChg>
        <pc:spChg chg="add mod">
          <ac:chgData name="Christopher Wilkin" userId="10363294-769d-46d1-9962-1839b2820248" providerId="ADAL" clId="{B025F2E3-8389-49E7-8F1A-F7A76F43F089}" dt="2023-10-11T16:45:26.793" v="1663" actId="1076"/>
          <ac:spMkLst>
            <pc:docMk/>
            <pc:sldMk cId="3722991031" sldId="756"/>
            <ac:spMk id="6" creationId="{16283708-A08D-E227-7767-E6801088E7E0}"/>
          </ac:spMkLst>
        </pc:spChg>
        <pc:spChg chg="mod">
          <ac:chgData name="Christopher Wilkin" userId="10363294-769d-46d1-9962-1839b2820248" providerId="ADAL" clId="{B025F2E3-8389-49E7-8F1A-F7A76F43F089}" dt="2023-10-11T16:41:41.690" v="1560" actId="1076"/>
          <ac:spMkLst>
            <pc:docMk/>
            <pc:sldMk cId="3722991031" sldId="756"/>
            <ac:spMk id="8194" creationId="{00000000-0000-0000-0000-000000000000}"/>
          </ac:spMkLst>
        </pc:spChg>
        <pc:spChg chg="mod">
          <ac:chgData name="Christopher Wilkin" userId="10363294-769d-46d1-9962-1839b2820248" providerId="ADAL" clId="{B025F2E3-8389-49E7-8F1A-F7A76F43F089}" dt="2023-10-11T16:41:49.814" v="1563" actId="27636"/>
          <ac:spMkLst>
            <pc:docMk/>
            <pc:sldMk cId="3722991031" sldId="756"/>
            <ac:spMk id="8195" creationId="{00000000-0000-0000-0000-000000000000}"/>
          </ac:spMkLst>
        </pc:spChg>
        <pc:picChg chg="del mod">
          <ac:chgData name="Christopher Wilkin" userId="10363294-769d-46d1-9962-1839b2820248" providerId="ADAL" clId="{B025F2E3-8389-49E7-8F1A-F7A76F43F089}" dt="2023-10-11T16:38:51.052" v="1531" actId="478"/>
          <ac:picMkLst>
            <pc:docMk/>
            <pc:sldMk cId="3722991031" sldId="756"/>
            <ac:picMk id="5" creationId="{00000000-0000-0000-0000-000000000000}"/>
          </ac:picMkLst>
        </pc:picChg>
        <pc:picChg chg="add mod">
          <ac:chgData name="Christopher Wilkin" userId="10363294-769d-46d1-9962-1839b2820248" providerId="ADAL" clId="{B025F2E3-8389-49E7-8F1A-F7A76F43F089}" dt="2023-10-11T17:06:40.389" v="1773" actId="14861"/>
          <ac:picMkLst>
            <pc:docMk/>
            <pc:sldMk cId="3722991031" sldId="756"/>
            <ac:picMk id="7" creationId="{33A6582E-432A-F601-5368-EC1FE8E14BE9}"/>
          </ac:picMkLst>
        </pc:picChg>
      </pc:sldChg>
      <pc:sldChg chg="add del">
        <pc:chgData name="Christopher Wilkin" userId="10363294-769d-46d1-9962-1839b2820248" providerId="ADAL" clId="{B025F2E3-8389-49E7-8F1A-F7A76F43F089}" dt="2023-10-11T16:42:33.222" v="1567" actId="47"/>
        <pc:sldMkLst>
          <pc:docMk/>
          <pc:sldMk cId="1670362433" sldId="757"/>
        </pc:sldMkLst>
      </pc:sldChg>
      <pc:sldChg chg="delSp modSp add del mod">
        <pc:chgData name="Christopher Wilkin" userId="10363294-769d-46d1-9962-1839b2820248" providerId="ADAL" clId="{B025F2E3-8389-49E7-8F1A-F7A76F43F089}" dt="2023-10-11T16:48:32.750" v="1673" actId="2696"/>
        <pc:sldMkLst>
          <pc:docMk/>
          <pc:sldMk cId="1575161020" sldId="758"/>
        </pc:sldMkLst>
        <pc:spChg chg="mod">
          <ac:chgData name="Christopher Wilkin" userId="10363294-769d-46d1-9962-1839b2820248" providerId="ADAL" clId="{B025F2E3-8389-49E7-8F1A-F7A76F43F089}" dt="2023-10-11T16:42:41.588" v="1569" actId="1076"/>
          <ac:spMkLst>
            <pc:docMk/>
            <pc:sldMk cId="1575161020" sldId="758"/>
            <ac:spMk id="10242" creationId="{00000000-0000-0000-0000-000000000000}"/>
          </ac:spMkLst>
        </pc:spChg>
        <pc:spChg chg="mod">
          <ac:chgData name="Christopher Wilkin" userId="10363294-769d-46d1-9962-1839b2820248" providerId="ADAL" clId="{B025F2E3-8389-49E7-8F1A-F7A76F43F089}" dt="2023-10-11T16:42:55.021" v="1576" actId="20577"/>
          <ac:spMkLst>
            <pc:docMk/>
            <pc:sldMk cId="1575161020" sldId="758"/>
            <ac:spMk id="10243" creationId="{00000000-0000-0000-0000-000000000000}"/>
          </ac:spMkLst>
        </pc:spChg>
        <pc:picChg chg="del">
          <ac:chgData name="Christopher Wilkin" userId="10363294-769d-46d1-9962-1839b2820248" providerId="ADAL" clId="{B025F2E3-8389-49E7-8F1A-F7A76F43F089}" dt="2023-10-11T16:42:37.604" v="1568" actId="478"/>
          <ac:picMkLst>
            <pc:docMk/>
            <pc:sldMk cId="1575161020" sldId="758"/>
            <ac:picMk id="5" creationId="{00000000-0000-0000-0000-000000000000}"/>
          </ac:picMkLst>
        </pc:picChg>
      </pc:sldChg>
      <pc:sldChg chg="addSp delSp modSp add mod">
        <pc:chgData name="Christopher Wilkin" userId="10363294-769d-46d1-9962-1839b2820248" providerId="ADAL" clId="{B025F2E3-8389-49E7-8F1A-F7A76F43F089}" dt="2023-10-11T16:51:16.497" v="1704" actId="14100"/>
        <pc:sldMkLst>
          <pc:docMk/>
          <pc:sldMk cId="127365606" sldId="759"/>
        </pc:sldMkLst>
        <pc:spChg chg="add mod">
          <ac:chgData name="Christopher Wilkin" userId="10363294-769d-46d1-9962-1839b2820248" providerId="ADAL" clId="{B025F2E3-8389-49E7-8F1A-F7A76F43F089}" dt="2023-10-11T16:50:16.740" v="1691" actId="14100"/>
          <ac:spMkLst>
            <pc:docMk/>
            <pc:sldMk cId="127365606" sldId="759"/>
            <ac:spMk id="2" creationId="{246DBAA5-A45C-D7CD-0AD6-9E4B4E2EBC8B}"/>
          </ac:spMkLst>
        </pc:spChg>
        <pc:spChg chg="add mod">
          <ac:chgData name="Christopher Wilkin" userId="10363294-769d-46d1-9962-1839b2820248" providerId="ADAL" clId="{B025F2E3-8389-49E7-8F1A-F7A76F43F089}" dt="2023-10-11T16:49:20.055" v="1686" actId="1076"/>
          <ac:spMkLst>
            <pc:docMk/>
            <pc:sldMk cId="127365606" sldId="759"/>
            <ac:spMk id="3" creationId="{168DDFDF-1948-AC7B-2332-37F51581DF9B}"/>
          </ac:spMkLst>
        </pc:spChg>
        <pc:spChg chg="mod">
          <ac:chgData name="Christopher Wilkin" userId="10363294-769d-46d1-9962-1839b2820248" providerId="ADAL" clId="{B025F2E3-8389-49E7-8F1A-F7A76F43F089}" dt="2023-10-11T16:49:28.770" v="1688" actId="1076"/>
          <ac:spMkLst>
            <pc:docMk/>
            <pc:sldMk cId="127365606" sldId="759"/>
            <ac:spMk id="11266" creationId="{00000000-0000-0000-0000-000000000000}"/>
          </ac:spMkLst>
        </pc:spChg>
        <pc:spChg chg="mod">
          <ac:chgData name="Christopher Wilkin" userId="10363294-769d-46d1-9962-1839b2820248" providerId="ADAL" clId="{B025F2E3-8389-49E7-8F1A-F7A76F43F089}" dt="2023-10-11T16:48:52.282" v="1679" actId="14100"/>
          <ac:spMkLst>
            <pc:docMk/>
            <pc:sldMk cId="127365606" sldId="759"/>
            <ac:spMk id="11267" creationId="{00000000-0000-0000-0000-000000000000}"/>
          </ac:spMkLst>
        </pc:spChg>
        <pc:picChg chg="del">
          <ac:chgData name="Christopher Wilkin" userId="10363294-769d-46d1-9962-1839b2820248" providerId="ADAL" clId="{B025F2E3-8389-49E7-8F1A-F7A76F43F089}" dt="2023-10-11T16:48:38.394" v="1675" actId="478"/>
          <ac:picMkLst>
            <pc:docMk/>
            <pc:sldMk cId="127365606" sldId="759"/>
            <ac:picMk id="5" creationId="{00000000-0000-0000-0000-000000000000}"/>
          </ac:picMkLst>
        </pc:picChg>
        <pc:picChg chg="add mod">
          <ac:chgData name="Christopher Wilkin" userId="10363294-769d-46d1-9962-1839b2820248" providerId="ADAL" clId="{B025F2E3-8389-49E7-8F1A-F7A76F43F089}" dt="2023-10-11T16:50:59.338" v="1697" actId="14100"/>
          <ac:picMkLst>
            <pc:docMk/>
            <pc:sldMk cId="127365606" sldId="759"/>
            <ac:picMk id="8194" creationId="{E6EE3EE2-8603-5798-63D9-BCA77360FB6C}"/>
          </ac:picMkLst>
        </pc:picChg>
        <pc:picChg chg="add mod">
          <ac:chgData name="Christopher Wilkin" userId="10363294-769d-46d1-9962-1839b2820248" providerId="ADAL" clId="{B025F2E3-8389-49E7-8F1A-F7A76F43F089}" dt="2023-10-11T16:51:16.497" v="1704" actId="14100"/>
          <ac:picMkLst>
            <pc:docMk/>
            <pc:sldMk cId="127365606" sldId="759"/>
            <ac:picMk id="8196" creationId="{598C55CE-D6E7-DFDD-E9AC-8882B6D06DCA}"/>
          </ac:picMkLst>
        </pc:picChg>
      </pc:sldChg>
      <pc:sldChg chg="add del">
        <pc:chgData name="Christopher Wilkin" userId="10363294-769d-46d1-9962-1839b2820248" providerId="ADAL" clId="{B025F2E3-8389-49E7-8F1A-F7A76F43F089}" dt="2023-10-11T17:07:23.275" v="1774" actId="47"/>
        <pc:sldMkLst>
          <pc:docMk/>
          <pc:sldMk cId="2656906172" sldId="762"/>
        </pc:sldMkLst>
      </pc:sldChg>
      <pc:sldChg chg="addSp delSp modSp add del mod ord modAnim">
        <pc:chgData name="Christopher Wilkin" userId="10363294-769d-46d1-9962-1839b2820248" providerId="ADAL" clId="{B025F2E3-8389-49E7-8F1A-F7A76F43F089}" dt="2023-10-12T15:19:14.946" v="3123" actId="47"/>
        <pc:sldMkLst>
          <pc:docMk/>
          <pc:sldMk cId="823330936" sldId="769"/>
        </pc:sldMkLst>
        <pc:spChg chg="add mod">
          <ac:chgData name="Christopher Wilkin" userId="10363294-769d-46d1-9962-1839b2820248" providerId="ADAL" clId="{B025F2E3-8389-49E7-8F1A-F7A76F43F089}" dt="2023-10-11T17:05:08.925" v="1765" actId="1076"/>
          <ac:spMkLst>
            <pc:docMk/>
            <pc:sldMk cId="823330936" sldId="769"/>
            <ac:spMk id="2" creationId="{4F62FFC3-3EC2-B432-00DB-3271FE5CB244}"/>
          </ac:spMkLst>
        </pc:spChg>
        <pc:spChg chg="add del mod">
          <ac:chgData name="Christopher Wilkin" userId="10363294-769d-46d1-9962-1839b2820248" providerId="ADAL" clId="{B025F2E3-8389-49E7-8F1A-F7A76F43F089}" dt="2023-10-11T16:54:59.584" v="1761" actId="478"/>
          <ac:spMkLst>
            <pc:docMk/>
            <pc:sldMk cId="823330936" sldId="769"/>
            <ac:spMk id="6" creationId="{BB2870F1-156B-39FE-4FD1-76B728EF6850}"/>
          </ac:spMkLst>
        </pc:spChg>
        <pc:spChg chg="add mod">
          <ac:chgData name="Christopher Wilkin" userId="10363294-769d-46d1-9962-1839b2820248" providerId="ADAL" clId="{B025F2E3-8389-49E7-8F1A-F7A76F43F089}" dt="2023-10-11T16:54:17.634" v="1750" actId="1076"/>
          <ac:spMkLst>
            <pc:docMk/>
            <pc:sldMk cId="823330936" sldId="769"/>
            <ac:spMk id="8" creationId="{F7741FB4-6C07-893D-9FDD-7D9E95F5FD4C}"/>
          </ac:spMkLst>
        </pc:spChg>
        <pc:spChg chg="add mod">
          <ac:chgData name="Christopher Wilkin" userId="10363294-769d-46d1-9962-1839b2820248" providerId="ADAL" clId="{B025F2E3-8389-49E7-8F1A-F7A76F43F089}" dt="2023-10-11T16:54:30.354" v="1752" actId="1076"/>
          <ac:spMkLst>
            <pc:docMk/>
            <pc:sldMk cId="823330936" sldId="769"/>
            <ac:spMk id="10" creationId="{2D45C0E4-BBDB-0BF8-9EC5-0D0086216680}"/>
          </ac:spMkLst>
        </pc:spChg>
        <pc:spChg chg="add mod">
          <ac:chgData name="Christopher Wilkin" userId="10363294-769d-46d1-9962-1839b2820248" providerId="ADAL" clId="{B025F2E3-8389-49E7-8F1A-F7A76F43F089}" dt="2023-10-11T16:54:57.257" v="1760" actId="1076"/>
          <ac:spMkLst>
            <pc:docMk/>
            <pc:sldMk cId="823330936" sldId="769"/>
            <ac:spMk id="12" creationId="{9D2AA8A9-4D42-7167-2849-CCF97A385236}"/>
          </ac:spMkLst>
        </pc:spChg>
        <pc:spChg chg="mod">
          <ac:chgData name="Christopher Wilkin" userId="10363294-769d-46d1-9962-1839b2820248" providerId="ADAL" clId="{B025F2E3-8389-49E7-8F1A-F7A76F43F089}" dt="2023-10-11T16:53:10.552" v="1710" actId="14100"/>
          <ac:spMkLst>
            <pc:docMk/>
            <pc:sldMk cId="823330936" sldId="769"/>
            <ac:spMk id="17410" creationId="{00000000-0000-0000-0000-000000000000}"/>
          </ac:spMkLst>
        </pc:spChg>
        <pc:spChg chg="mod">
          <ac:chgData name="Christopher Wilkin" userId="10363294-769d-46d1-9962-1839b2820248" providerId="ADAL" clId="{B025F2E3-8389-49E7-8F1A-F7A76F43F089}" dt="2023-10-11T16:54:11.276" v="1748"/>
          <ac:spMkLst>
            <pc:docMk/>
            <pc:sldMk cId="823330936" sldId="769"/>
            <ac:spMk id="17411" creationId="{00000000-0000-0000-0000-000000000000}"/>
          </ac:spMkLst>
        </pc:spChg>
        <pc:picChg chg="add mod">
          <ac:chgData name="Christopher Wilkin" userId="10363294-769d-46d1-9962-1839b2820248" providerId="ADAL" clId="{B025F2E3-8389-49E7-8F1A-F7A76F43F089}" dt="2023-10-11T17:06:10.723" v="1770" actId="14861"/>
          <ac:picMkLst>
            <pc:docMk/>
            <pc:sldMk cId="823330936" sldId="769"/>
            <ac:picMk id="3" creationId="{E5D95181-0D5A-0ACA-D791-5A4DDA3B8977}"/>
          </ac:picMkLst>
        </pc:picChg>
        <pc:picChg chg="del">
          <ac:chgData name="Christopher Wilkin" userId="10363294-769d-46d1-9962-1839b2820248" providerId="ADAL" clId="{B025F2E3-8389-49E7-8F1A-F7A76F43F089}" dt="2023-10-11T16:39:38.440" v="1540" actId="478"/>
          <ac:picMkLst>
            <pc:docMk/>
            <pc:sldMk cId="823330936" sldId="769"/>
            <ac:picMk id="5" creationId="{00000000-0000-0000-0000-000000000000}"/>
          </ac:picMkLst>
        </pc:picChg>
        <pc:picChg chg="add del mod">
          <ac:chgData name="Christopher Wilkin" userId="10363294-769d-46d1-9962-1839b2820248" providerId="ADAL" clId="{B025F2E3-8389-49E7-8F1A-F7A76F43F089}" dt="2023-10-11T16:52:59.586" v="1709" actId="478"/>
          <ac:picMkLst>
            <pc:docMk/>
            <pc:sldMk cId="823330936" sldId="769"/>
            <ac:picMk id="9218" creationId="{D0270413-B916-55C2-C0BA-251D576B4741}"/>
          </ac:picMkLst>
        </pc:picChg>
        <pc:picChg chg="add mod">
          <ac:chgData name="Christopher Wilkin" userId="10363294-769d-46d1-9962-1839b2820248" providerId="ADAL" clId="{B025F2E3-8389-49E7-8F1A-F7A76F43F089}" dt="2023-10-11T17:05:57.625" v="1769" actId="1076"/>
          <ac:picMkLst>
            <pc:docMk/>
            <pc:sldMk cId="823330936" sldId="769"/>
            <ac:picMk id="9220" creationId="{7E858428-D725-116A-AC9C-2BEDEBA177F4}"/>
          </ac:picMkLst>
        </pc:picChg>
      </pc:sldChg>
      <pc:sldChg chg="addSp delSp modSp add mod modAnim modNotesTx">
        <pc:chgData name="Christopher Wilkin" userId="10363294-769d-46d1-9962-1839b2820248" providerId="ADAL" clId="{B025F2E3-8389-49E7-8F1A-F7A76F43F089}" dt="2023-10-11T17:11:18.760" v="1884"/>
        <pc:sldMkLst>
          <pc:docMk/>
          <pc:sldMk cId="2430318989" sldId="774"/>
        </pc:sldMkLst>
        <pc:spChg chg="add mod">
          <ac:chgData name="Christopher Wilkin" userId="10363294-769d-46d1-9962-1839b2820248" providerId="ADAL" clId="{B025F2E3-8389-49E7-8F1A-F7A76F43F089}" dt="2023-10-11T17:08:55.036" v="1799" actId="20577"/>
          <ac:spMkLst>
            <pc:docMk/>
            <pc:sldMk cId="2430318989" sldId="774"/>
            <ac:spMk id="2" creationId="{A078F2FD-B591-BEB8-702D-9D420A704AAC}"/>
          </ac:spMkLst>
        </pc:spChg>
        <pc:spChg chg="add mod">
          <ac:chgData name="Christopher Wilkin" userId="10363294-769d-46d1-9962-1839b2820248" providerId="ADAL" clId="{B025F2E3-8389-49E7-8F1A-F7A76F43F089}" dt="2023-10-11T17:10:09.007" v="1873" actId="1076"/>
          <ac:spMkLst>
            <pc:docMk/>
            <pc:sldMk cId="2430318989" sldId="774"/>
            <ac:spMk id="3" creationId="{70C0656A-BE58-4446-7BFE-9BDB19F72F75}"/>
          </ac:spMkLst>
        </pc:spChg>
        <pc:spChg chg="add mod">
          <ac:chgData name="Christopher Wilkin" userId="10363294-769d-46d1-9962-1839b2820248" providerId="ADAL" clId="{B025F2E3-8389-49E7-8F1A-F7A76F43F089}" dt="2023-10-11T17:11:15.124" v="1883" actId="14100"/>
          <ac:spMkLst>
            <pc:docMk/>
            <pc:sldMk cId="2430318989" sldId="774"/>
            <ac:spMk id="4" creationId="{F4AD0C71-2740-FE1E-A000-F0AD6539FAAE}"/>
          </ac:spMkLst>
        </pc:spChg>
        <pc:spChg chg="mod">
          <ac:chgData name="Christopher Wilkin" userId="10363294-769d-46d1-9962-1839b2820248" providerId="ADAL" clId="{B025F2E3-8389-49E7-8F1A-F7A76F43F089}" dt="2023-10-11T17:10:13.911" v="1874" actId="1076"/>
          <ac:spMkLst>
            <pc:docMk/>
            <pc:sldMk cId="2430318989" sldId="774"/>
            <ac:spMk id="21506" creationId="{00000000-0000-0000-0000-000000000000}"/>
          </ac:spMkLst>
        </pc:spChg>
        <pc:spChg chg="mod">
          <ac:chgData name="Christopher Wilkin" userId="10363294-769d-46d1-9962-1839b2820248" providerId="ADAL" clId="{B025F2E3-8389-49E7-8F1A-F7A76F43F089}" dt="2023-10-11T17:09:04.505" v="1800" actId="1076"/>
          <ac:spMkLst>
            <pc:docMk/>
            <pc:sldMk cId="2430318989" sldId="774"/>
            <ac:spMk id="21507" creationId="{00000000-0000-0000-0000-000000000000}"/>
          </ac:spMkLst>
        </pc:spChg>
        <pc:picChg chg="del">
          <ac:chgData name="Christopher Wilkin" userId="10363294-769d-46d1-9962-1839b2820248" providerId="ADAL" clId="{B025F2E3-8389-49E7-8F1A-F7A76F43F089}" dt="2023-10-11T17:07:33.662" v="1776" actId="478"/>
          <ac:picMkLst>
            <pc:docMk/>
            <pc:sldMk cId="2430318989" sldId="774"/>
            <ac:picMk id="5" creationId="{00000000-0000-0000-0000-000000000000}"/>
          </ac:picMkLst>
        </pc:picChg>
      </pc:sldChg>
      <pc:sldChg chg="delSp add del mod">
        <pc:chgData name="Christopher Wilkin" userId="10363294-769d-46d1-9962-1839b2820248" providerId="ADAL" clId="{B025F2E3-8389-49E7-8F1A-F7A76F43F089}" dt="2023-10-12T14:44:48.084" v="2812" actId="47"/>
        <pc:sldMkLst>
          <pc:docMk/>
          <pc:sldMk cId="1227235047" sldId="788"/>
        </pc:sldMkLst>
        <pc:picChg chg="del">
          <ac:chgData name="Christopher Wilkin" userId="10363294-769d-46d1-9962-1839b2820248" providerId="ADAL" clId="{B025F2E3-8389-49E7-8F1A-F7A76F43F089}" dt="2023-10-12T13:59:31.349" v="1886" actId="478"/>
          <ac:picMkLst>
            <pc:docMk/>
            <pc:sldMk cId="1227235047" sldId="788"/>
            <ac:picMk id="4" creationId="{00000000-0000-0000-0000-000000000000}"/>
          </ac:picMkLst>
        </pc:picChg>
      </pc:sldChg>
      <pc:sldChg chg="addSp delSp modSp add mod ord modAnim">
        <pc:chgData name="Christopher Wilkin" userId="10363294-769d-46d1-9962-1839b2820248" providerId="ADAL" clId="{B025F2E3-8389-49E7-8F1A-F7A76F43F089}" dt="2023-10-12T15:15:08.189" v="3111" actId="1076"/>
        <pc:sldMkLst>
          <pc:docMk/>
          <pc:sldMk cId="694133849" sldId="790"/>
        </pc:sldMkLst>
        <pc:spChg chg="mod">
          <ac:chgData name="Christopher Wilkin" userId="10363294-769d-46d1-9962-1839b2820248" providerId="ADAL" clId="{B025F2E3-8389-49E7-8F1A-F7A76F43F089}" dt="2023-10-12T14:44:51.873" v="2813" actId="1076"/>
          <ac:spMkLst>
            <pc:docMk/>
            <pc:sldMk cId="694133849" sldId="790"/>
            <ac:spMk id="2" creationId="{00000000-0000-0000-0000-000000000000}"/>
          </ac:spMkLst>
        </pc:spChg>
        <pc:spChg chg="mod">
          <ac:chgData name="Christopher Wilkin" userId="10363294-769d-46d1-9962-1839b2820248" providerId="ADAL" clId="{B025F2E3-8389-49E7-8F1A-F7A76F43F089}" dt="2023-10-12T15:15:04.513" v="3110" actId="27636"/>
          <ac:spMkLst>
            <pc:docMk/>
            <pc:sldMk cId="694133849" sldId="790"/>
            <ac:spMk id="3" creationId="{00000000-0000-0000-0000-000000000000}"/>
          </ac:spMkLst>
        </pc:spChg>
        <pc:spChg chg="add del mod">
          <ac:chgData name="Christopher Wilkin" userId="10363294-769d-46d1-9962-1839b2820248" providerId="ADAL" clId="{B025F2E3-8389-49E7-8F1A-F7A76F43F089}" dt="2023-10-12T15:13:52.913" v="3084" actId="478"/>
          <ac:spMkLst>
            <pc:docMk/>
            <pc:sldMk cId="694133849" sldId="790"/>
            <ac:spMk id="5" creationId="{C5019E52-6FB8-4168-0EA3-8C41FC2075D3}"/>
          </ac:spMkLst>
        </pc:spChg>
        <pc:spChg chg="add mod">
          <ac:chgData name="Christopher Wilkin" userId="10363294-769d-46d1-9962-1839b2820248" providerId="ADAL" clId="{B025F2E3-8389-49E7-8F1A-F7A76F43F089}" dt="2023-10-12T15:15:08.189" v="3111" actId="1076"/>
          <ac:spMkLst>
            <pc:docMk/>
            <pc:sldMk cId="694133849" sldId="790"/>
            <ac:spMk id="6" creationId="{A6E797AC-7016-0FF5-F2AD-6B89DDAF745E}"/>
          </ac:spMkLst>
        </pc:spChg>
        <pc:picChg chg="del">
          <ac:chgData name="Christopher Wilkin" userId="10363294-769d-46d1-9962-1839b2820248" providerId="ADAL" clId="{B025F2E3-8389-49E7-8F1A-F7A76F43F089}" dt="2023-10-12T13:59:40.090" v="1888" actId="478"/>
          <ac:picMkLst>
            <pc:docMk/>
            <pc:sldMk cId="694133849" sldId="790"/>
            <ac:picMk id="4" creationId="{00000000-0000-0000-0000-000000000000}"/>
          </ac:picMkLst>
        </pc:picChg>
      </pc:sldChg>
      <pc:sldChg chg="delSp modSp add del mod">
        <pc:chgData name="Christopher Wilkin" userId="10363294-769d-46d1-9962-1839b2820248" providerId="ADAL" clId="{B025F2E3-8389-49E7-8F1A-F7A76F43F089}" dt="2023-10-12T14:46:05.787" v="2829" actId="47"/>
        <pc:sldMkLst>
          <pc:docMk/>
          <pc:sldMk cId="780865991" sldId="791"/>
        </pc:sldMkLst>
        <pc:spChg chg="mod">
          <ac:chgData name="Christopher Wilkin" userId="10363294-769d-46d1-9962-1839b2820248" providerId="ADAL" clId="{B025F2E3-8389-49E7-8F1A-F7A76F43F089}" dt="2023-10-12T13:59:46.797" v="1890" actId="27636"/>
          <ac:spMkLst>
            <pc:docMk/>
            <pc:sldMk cId="780865991" sldId="791"/>
            <ac:spMk id="3" creationId="{00000000-0000-0000-0000-000000000000}"/>
          </ac:spMkLst>
        </pc:spChg>
        <pc:picChg chg="del">
          <ac:chgData name="Christopher Wilkin" userId="10363294-769d-46d1-9962-1839b2820248" providerId="ADAL" clId="{B025F2E3-8389-49E7-8F1A-F7A76F43F089}" dt="2023-10-12T13:59:49.361" v="1891" actId="478"/>
          <ac:picMkLst>
            <pc:docMk/>
            <pc:sldMk cId="780865991" sldId="791"/>
            <ac:picMk id="4" creationId="{00000000-0000-0000-0000-000000000000}"/>
          </ac:picMkLst>
        </pc:picChg>
      </pc:sldChg>
      <pc:sldChg chg="delSp add del mod">
        <pc:chgData name="Christopher Wilkin" userId="10363294-769d-46d1-9962-1839b2820248" providerId="ADAL" clId="{B025F2E3-8389-49E7-8F1A-F7A76F43F089}" dt="2023-10-12T14:46:10.514" v="2830" actId="47"/>
        <pc:sldMkLst>
          <pc:docMk/>
          <pc:sldMk cId="3523250814" sldId="794"/>
        </pc:sldMkLst>
        <pc:picChg chg="del">
          <ac:chgData name="Christopher Wilkin" userId="10363294-769d-46d1-9962-1839b2820248" providerId="ADAL" clId="{B025F2E3-8389-49E7-8F1A-F7A76F43F089}" dt="2023-10-12T14:00:07.833" v="1893" actId="478"/>
          <ac:picMkLst>
            <pc:docMk/>
            <pc:sldMk cId="3523250814" sldId="794"/>
            <ac:picMk id="4" creationId="{00000000-0000-0000-0000-000000000000}"/>
          </ac:picMkLst>
        </pc:picChg>
      </pc:sldChg>
      <pc:sldChg chg="delSp add del mod">
        <pc:chgData name="Christopher Wilkin" userId="10363294-769d-46d1-9962-1839b2820248" providerId="ADAL" clId="{B025F2E3-8389-49E7-8F1A-F7A76F43F089}" dt="2023-10-12T14:52:32.081" v="2957" actId="47"/>
        <pc:sldMkLst>
          <pc:docMk/>
          <pc:sldMk cId="2955159674" sldId="797"/>
        </pc:sldMkLst>
        <pc:picChg chg="del">
          <ac:chgData name="Christopher Wilkin" userId="10363294-769d-46d1-9962-1839b2820248" providerId="ADAL" clId="{B025F2E3-8389-49E7-8F1A-F7A76F43F089}" dt="2023-10-12T14:38:32.429" v="2668" actId="478"/>
          <ac:picMkLst>
            <pc:docMk/>
            <pc:sldMk cId="2955159674" sldId="797"/>
            <ac:picMk id="4" creationId="{00000000-0000-0000-0000-000000000000}"/>
          </ac:picMkLst>
        </pc:picChg>
      </pc:sldChg>
      <pc:sldChg chg="delSp modSp add mod ord">
        <pc:chgData name="Christopher Wilkin" userId="10363294-769d-46d1-9962-1839b2820248" providerId="ADAL" clId="{B025F2E3-8389-49E7-8F1A-F7A76F43F089}" dt="2023-10-12T15:10:26.215" v="3060" actId="14100"/>
        <pc:sldMkLst>
          <pc:docMk/>
          <pc:sldMk cId="528272469" sldId="799"/>
        </pc:sldMkLst>
        <pc:spChg chg="mod">
          <ac:chgData name="Christopher Wilkin" userId="10363294-769d-46d1-9962-1839b2820248" providerId="ADAL" clId="{B025F2E3-8389-49E7-8F1A-F7A76F43F089}" dt="2023-10-12T15:10:21.230" v="3058" actId="1076"/>
          <ac:spMkLst>
            <pc:docMk/>
            <pc:sldMk cId="528272469" sldId="799"/>
            <ac:spMk id="2" creationId="{00000000-0000-0000-0000-000000000000}"/>
          </ac:spMkLst>
        </pc:spChg>
        <pc:spChg chg="mod">
          <ac:chgData name="Christopher Wilkin" userId="10363294-769d-46d1-9962-1839b2820248" providerId="ADAL" clId="{B025F2E3-8389-49E7-8F1A-F7A76F43F089}" dt="2023-10-12T15:10:26.215" v="3060" actId="14100"/>
          <ac:spMkLst>
            <pc:docMk/>
            <pc:sldMk cId="528272469" sldId="799"/>
            <ac:spMk id="4" creationId="{00000000-0000-0000-0000-000000000000}"/>
          </ac:spMkLst>
        </pc:spChg>
        <pc:picChg chg="del">
          <ac:chgData name="Christopher Wilkin" userId="10363294-769d-46d1-9962-1839b2820248" providerId="ADAL" clId="{B025F2E3-8389-49E7-8F1A-F7A76F43F089}" dt="2023-10-12T14:00:57.046" v="1898" actId="478"/>
          <ac:picMkLst>
            <pc:docMk/>
            <pc:sldMk cId="528272469" sldId="799"/>
            <ac:picMk id="5" creationId="{00000000-0000-0000-0000-000000000000}"/>
          </ac:picMkLst>
        </pc:picChg>
      </pc:sldChg>
      <pc:sldChg chg="delSp modSp add mod">
        <pc:chgData name="Christopher Wilkin" userId="10363294-769d-46d1-9962-1839b2820248" providerId="ADAL" clId="{B025F2E3-8389-49E7-8F1A-F7A76F43F089}" dt="2023-10-12T15:35:46.136" v="3151" actId="14100"/>
        <pc:sldMkLst>
          <pc:docMk/>
          <pc:sldMk cId="1528005756" sldId="800"/>
        </pc:sldMkLst>
        <pc:spChg chg="mod">
          <ac:chgData name="Christopher Wilkin" userId="10363294-769d-46d1-9962-1839b2820248" providerId="ADAL" clId="{B025F2E3-8389-49E7-8F1A-F7A76F43F089}" dt="2023-10-12T14:05:04.312" v="1913" actId="1076"/>
          <ac:spMkLst>
            <pc:docMk/>
            <pc:sldMk cId="1528005756" sldId="800"/>
            <ac:spMk id="2" creationId="{00000000-0000-0000-0000-000000000000}"/>
          </ac:spMkLst>
        </pc:spChg>
        <pc:spChg chg="mod">
          <ac:chgData name="Christopher Wilkin" userId="10363294-769d-46d1-9962-1839b2820248" providerId="ADAL" clId="{B025F2E3-8389-49E7-8F1A-F7A76F43F089}" dt="2023-10-12T15:35:46.136" v="3151" actId="14100"/>
          <ac:spMkLst>
            <pc:docMk/>
            <pc:sldMk cId="1528005756" sldId="800"/>
            <ac:spMk id="4" creationId="{00000000-0000-0000-0000-000000000000}"/>
          </ac:spMkLst>
        </pc:spChg>
        <pc:picChg chg="del">
          <ac:chgData name="Christopher Wilkin" userId="10363294-769d-46d1-9962-1839b2820248" providerId="ADAL" clId="{B025F2E3-8389-49E7-8F1A-F7A76F43F089}" dt="2023-10-12T14:01:10.031" v="1902" actId="478"/>
          <ac:picMkLst>
            <pc:docMk/>
            <pc:sldMk cId="1528005756" sldId="800"/>
            <ac:picMk id="5" creationId="{00000000-0000-0000-0000-000000000000}"/>
          </ac:picMkLst>
        </pc:picChg>
      </pc:sldChg>
      <pc:sldChg chg="delSp modSp add del mod ord">
        <pc:chgData name="Christopher Wilkin" userId="10363294-769d-46d1-9962-1839b2820248" providerId="ADAL" clId="{B025F2E3-8389-49E7-8F1A-F7A76F43F089}" dt="2023-10-12T14:46:18.713" v="2831" actId="47"/>
        <pc:sldMkLst>
          <pc:docMk/>
          <pc:sldMk cId="1728139278" sldId="802"/>
        </pc:sldMkLst>
        <pc:spChg chg="mod">
          <ac:chgData name="Christopher Wilkin" userId="10363294-769d-46d1-9962-1839b2820248" providerId="ADAL" clId="{B025F2E3-8389-49E7-8F1A-F7A76F43F089}" dt="2023-10-12T14:01:26.422" v="1904" actId="27636"/>
          <ac:spMkLst>
            <pc:docMk/>
            <pc:sldMk cId="1728139278" sldId="802"/>
            <ac:spMk id="2" creationId="{00000000-0000-0000-0000-000000000000}"/>
          </ac:spMkLst>
        </pc:spChg>
        <pc:picChg chg="del">
          <ac:chgData name="Christopher Wilkin" userId="10363294-769d-46d1-9962-1839b2820248" providerId="ADAL" clId="{B025F2E3-8389-49E7-8F1A-F7A76F43F089}" dt="2023-10-12T14:01:31.525" v="1907" actId="478"/>
          <ac:picMkLst>
            <pc:docMk/>
            <pc:sldMk cId="1728139278" sldId="802"/>
            <ac:picMk id="4" creationId="{00000000-0000-0000-0000-000000000000}"/>
          </ac:picMkLst>
        </pc:picChg>
      </pc:sldChg>
      <pc:sldChg chg="addSp delSp modSp add mod ord modNotesTx">
        <pc:chgData name="Christopher Wilkin" userId="10363294-769d-46d1-9962-1839b2820248" providerId="ADAL" clId="{B025F2E3-8389-49E7-8F1A-F7A76F43F089}" dt="2023-10-12T14:44:22.945" v="2811" actId="1076"/>
        <pc:sldMkLst>
          <pc:docMk/>
          <pc:sldMk cId="2894158925" sldId="832"/>
        </pc:sldMkLst>
        <pc:spChg chg="mod">
          <ac:chgData name="Christopher Wilkin" userId="10363294-769d-46d1-9962-1839b2820248" providerId="ADAL" clId="{B025F2E3-8389-49E7-8F1A-F7A76F43F089}" dt="2023-10-12T14:06:35.525" v="2101" actId="1076"/>
          <ac:spMkLst>
            <pc:docMk/>
            <pc:sldMk cId="2894158925" sldId="832"/>
            <ac:spMk id="2" creationId="{00000000-0000-0000-0000-000000000000}"/>
          </ac:spMkLst>
        </pc:spChg>
        <pc:spChg chg="mod">
          <ac:chgData name="Christopher Wilkin" userId="10363294-769d-46d1-9962-1839b2820248" providerId="ADAL" clId="{B025F2E3-8389-49E7-8F1A-F7A76F43F089}" dt="2023-10-12T14:42:56.455" v="2773" actId="1076"/>
          <ac:spMkLst>
            <pc:docMk/>
            <pc:sldMk cId="2894158925" sldId="832"/>
            <ac:spMk id="3" creationId="{00000000-0000-0000-0000-000000000000}"/>
          </ac:spMkLst>
        </pc:spChg>
        <pc:spChg chg="add del">
          <ac:chgData name="Christopher Wilkin" userId="10363294-769d-46d1-9962-1839b2820248" providerId="ADAL" clId="{B025F2E3-8389-49E7-8F1A-F7A76F43F089}" dt="2023-10-12T14:38:53" v="2670" actId="478"/>
          <ac:spMkLst>
            <pc:docMk/>
            <pc:sldMk cId="2894158925" sldId="832"/>
            <ac:spMk id="9" creationId="{D8450E7A-69E1-C181-BF15-A964FBA0AE79}"/>
          </ac:spMkLst>
        </pc:spChg>
        <pc:spChg chg="mod">
          <ac:chgData name="Christopher Wilkin" userId="10363294-769d-46d1-9962-1839b2820248" providerId="ADAL" clId="{B025F2E3-8389-49E7-8F1A-F7A76F43F089}" dt="2023-10-12T14:43:17.522" v="2778" actId="1076"/>
          <ac:spMkLst>
            <pc:docMk/>
            <pc:sldMk cId="2894158925" sldId="832"/>
            <ac:spMk id="11" creationId="{D3245C4C-8120-B76E-7F0C-3C7E57C3CC3A}"/>
          </ac:spMkLst>
        </pc:spChg>
        <pc:spChg chg="add mod">
          <ac:chgData name="Christopher Wilkin" userId="10363294-769d-46d1-9962-1839b2820248" providerId="ADAL" clId="{B025F2E3-8389-49E7-8F1A-F7A76F43F089}" dt="2023-10-12T14:44:22.945" v="2811" actId="1076"/>
          <ac:spMkLst>
            <pc:docMk/>
            <pc:sldMk cId="2894158925" sldId="832"/>
            <ac:spMk id="15" creationId="{A9AD0E1A-7DCC-CAB6-8E70-CFF1450BC160}"/>
          </ac:spMkLst>
        </pc:spChg>
        <pc:grpChg chg="add mod">
          <ac:chgData name="Christopher Wilkin" userId="10363294-769d-46d1-9962-1839b2820248" providerId="ADAL" clId="{B025F2E3-8389-49E7-8F1A-F7A76F43F089}" dt="2023-10-12T14:43:17.522" v="2778" actId="1076"/>
          <ac:grpSpMkLst>
            <pc:docMk/>
            <pc:sldMk cId="2894158925" sldId="832"/>
            <ac:grpSpMk id="10" creationId="{A1B67A6F-9B92-F28A-2CDE-D132ECCF9CCE}"/>
          </ac:grpSpMkLst>
        </pc:grpChg>
        <pc:picChg chg="del">
          <ac:chgData name="Christopher Wilkin" userId="10363294-769d-46d1-9962-1839b2820248" providerId="ADAL" clId="{B025F2E3-8389-49E7-8F1A-F7A76F43F089}" dt="2023-10-12T14:08:57.468" v="2374" actId="478"/>
          <ac:picMkLst>
            <pc:docMk/>
            <pc:sldMk cId="2894158925" sldId="832"/>
            <ac:picMk id="7" creationId="{00000000-0000-0000-0000-000000000000}"/>
          </ac:picMkLst>
        </pc:picChg>
        <pc:picChg chg="mod">
          <ac:chgData name="Christopher Wilkin" userId="10363294-769d-46d1-9962-1839b2820248" providerId="ADAL" clId="{B025F2E3-8389-49E7-8F1A-F7A76F43F089}" dt="2023-10-12T14:43:17.522" v="2778" actId="1076"/>
          <ac:picMkLst>
            <pc:docMk/>
            <pc:sldMk cId="2894158925" sldId="832"/>
            <ac:picMk id="12" creationId="{B8173680-2F18-A0A2-701C-14E393B71EEC}"/>
          </ac:picMkLst>
        </pc:picChg>
        <pc:picChg chg="add mod">
          <ac:chgData name="Christopher Wilkin" userId="10363294-769d-46d1-9962-1839b2820248" providerId="ADAL" clId="{B025F2E3-8389-49E7-8F1A-F7A76F43F089}" dt="2023-10-12T14:43:10.659" v="2777" actId="14100"/>
          <ac:picMkLst>
            <pc:docMk/>
            <pc:sldMk cId="2894158925" sldId="832"/>
            <ac:picMk id="14" creationId="{9B40773E-8774-58F5-7A9D-A4B932634EFE}"/>
          </ac:picMkLst>
        </pc:picChg>
      </pc:sldChg>
      <pc:sldChg chg="addSp modSp new mod modNotesTx">
        <pc:chgData name="Christopher Wilkin" userId="10363294-769d-46d1-9962-1839b2820248" providerId="ADAL" clId="{B025F2E3-8389-49E7-8F1A-F7A76F43F089}" dt="2023-10-12T14:37:10.034" v="2667" actId="1076"/>
        <pc:sldMkLst>
          <pc:docMk/>
          <pc:sldMk cId="645412522" sldId="833"/>
        </pc:sldMkLst>
        <pc:spChg chg="mod">
          <ac:chgData name="Christopher Wilkin" userId="10363294-769d-46d1-9962-1839b2820248" providerId="ADAL" clId="{B025F2E3-8389-49E7-8F1A-F7A76F43F089}" dt="2023-10-12T14:34:50.489" v="2440" actId="20577"/>
          <ac:spMkLst>
            <pc:docMk/>
            <pc:sldMk cId="645412522" sldId="833"/>
            <ac:spMk id="2" creationId="{30BF308B-F8A4-9608-D9B1-0F4931C051DD}"/>
          </ac:spMkLst>
        </pc:spChg>
        <pc:spChg chg="mod">
          <ac:chgData name="Christopher Wilkin" userId="10363294-769d-46d1-9962-1839b2820248" providerId="ADAL" clId="{B025F2E3-8389-49E7-8F1A-F7A76F43F089}" dt="2023-10-12T14:36:37.805" v="2619" actId="1076"/>
          <ac:spMkLst>
            <pc:docMk/>
            <pc:sldMk cId="645412522" sldId="833"/>
            <ac:spMk id="3" creationId="{47896809-98BF-1FE9-2EA2-8098E57CEDA1}"/>
          </ac:spMkLst>
        </pc:spChg>
        <pc:spChg chg="add mod">
          <ac:chgData name="Christopher Wilkin" userId="10363294-769d-46d1-9962-1839b2820248" providerId="ADAL" clId="{B025F2E3-8389-49E7-8F1A-F7A76F43F089}" dt="2023-10-12T14:37:06.891" v="2666" actId="20577"/>
          <ac:spMkLst>
            <pc:docMk/>
            <pc:sldMk cId="645412522" sldId="833"/>
            <ac:spMk id="6" creationId="{D31CA4F9-2589-9EA4-3B46-29A03FF3ADA6}"/>
          </ac:spMkLst>
        </pc:spChg>
        <pc:picChg chg="add mod">
          <ac:chgData name="Christopher Wilkin" userId="10363294-769d-46d1-9962-1839b2820248" providerId="ADAL" clId="{B025F2E3-8389-49E7-8F1A-F7A76F43F089}" dt="2023-10-12T14:35:42.280" v="2545" actId="1076"/>
          <ac:picMkLst>
            <pc:docMk/>
            <pc:sldMk cId="645412522" sldId="833"/>
            <ac:picMk id="5" creationId="{F5DEDC89-C1EE-CD71-C90A-F0F791586930}"/>
          </ac:picMkLst>
        </pc:picChg>
        <pc:picChg chg="add mod">
          <ac:chgData name="Christopher Wilkin" userId="10363294-769d-46d1-9962-1839b2820248" providerId="ADAL" clId="{B025F2E3-8389-49E7-8F1A-F7A76F43F089}" dt="2023-10-12T14:37:10.034" v="2667" actId="1076"/>
          <ac:picMkLst>
            <pc:docMk/>
            <pc:sldMk cId="645412522" sldId="833"/>
            <ac:picMk id="7" creationId="{ACD6CAD3-1BEB-4374-431D-E6E6328DD826}"/>
          </ac:picMkLst>
        </pc:picChg>
      </pc:sldChg>
      <pc:sldChg chg="delSp add del setBg delDesignElem">
        <pc:chgData name="Christopher Wilkin" userId="10363294-769d-46d1-9962-1839b2820248" providerId="ADAL" clId="{B025F2E3-8389-49E7-8F1A-F7A76F43F089}" dt="2023-10-12T14:45:25.544" v="2819" actId="47"/>
        <pc:sldMkLst>
          <pc:docMk/>
          <pc:sldMk cId="14659984" sldId="834"/>
        </pc:sldMkLst>
        <pc:spChg chg="del">
          <ac:chgData name="Christopher Wilkin" userId="10363294-769d-46d1-9962-1839b2820248" providerId="ADAL" clId="{B025F2E3-8389-49E7-8F1A-F7A76F43F089}" dt="2023-10-12T14:45:21.521" v="2818"/>
          <ac:spMkLst>
            <pc:docMk/>
            <pc:sldMk cId="14659984" sldId="834"/>
            <ac:spMk id="11" creationId="{9228552E-C8B1-4A80-8448-0787CE0FC704}"/>
          </ac:spMkLst>
        </pc:spChg>
      </pc:sldChg>
      <pc:sldChg chg="addSp delSp modSp add mod setBg modNotesTx">
        <pc:chgData name="Christopher Wilkin" userId="10363294-769d-46d1-9962-1839b2820248" providerId="ADAL" clId="{B025F2E3-8389-49E7-8F1A-F7A76F43F089}" dt="2023-10-12T14:53:16.370" v="3019" actId="20577"/>
        <pc:sldMkLst>
          <pc:docMk/>
          <pc:sldMk cId="1230114628" sldId="842"/>
        </pc:sldMkLst>
        <pc:spChg chg="mod">
          <ac:chgData name="Christopher Wilkin" userId="10363294-769d-46d1-9962-1839b2820248" providerId="ADAL" clId="{B025F2E3-8389-49E7-8F1A-F7A76F43F089}" dt="2023-10-12T14:48:47.896" v="2840" actId="26606"/>
          <ac:spMkLst>
            <pc:docMk/>
            <pc:sldMk cId="1230114628" sldId="842"/>
            <ac:spMk id="2" creationId="{00000000-0000-0000-0000-000000000000}"/>
          </ac:spMkLst>
        </pc:spChg>
        <pc:spChg chg="mod">
          <ac:chgData name="Christopher Wilkin" userId="10363294-769d-46d1-9962-1839b2820248" providerId="ADAL" clId="{B025F2E3-8389-49E7-8F1A-F7A76F43F089}" dt="2023-10-12T14:48:47.896" v="2840" actId="26606"/>
          <ac:spMkLst>
            <pc:docMk/>
            <pc:sldMk cId="1230114628" sldId="842"/>
            <ac:spMk id="3" creationId="{00000000-0000-0000-0000-000000000000}"/>
          </ac:spMkLst>
        </pc:spChg>
        <pc:spChg chg="del mod">
          <ac:chgData name="Christopher Wilkin" userId="10363294-769d-46d1-9962-1839b2820248" providerId="ADAL" clId="{B025F2E3-8389-49E7-8F1A-F7A76F43F089}" dt="2023-10-12T14:51:10.793" v="2949" actId="478"/>
          <ac:spMkLst>
            <pc:docMk/>
            <pc:sldMk cId="1230114628" sldId="842"/>
            <ac:spMk id="4" creationId="{00000000-0000-0000-0000-000000000000}"/>
          </ac:spMkLst>
        </pc:spChg>
        <pc:spChg chg="del mod">
          <ac:chgData name="Christopher Wilkin" userId="10363294-769d-46d1-9962-1839b2820248" providerId="ADAL" clId="{B025F2E3-8389-49E7-8F1A-F7A76F43F089}" dt="2023-10-12T14:51:08.983" v="2948" actId="478"/>
          <ac:spMkLst>
            <pc:docMk/>
            <pc:sldMk cId="1230114628" sldId="842"/>
            <ac:spMk id="5" creationId="{00000000-0000-0000-0000-000000000000}"/>
          </ac:spMkLst>
        </pc:spChg>
        <pc:spChg chg="mod">
          <ac:chgData name="Christopher Wilkin" userId="10363294-769d-46d1-9962-1839b2820248" providerId="ADAL" clId="{B025F2E3-8389-49E7-8F1A-F7A76F43F089}" dt="2023-10-12T14:48:47.896" v="2840" actId="26606"/>
          <ac:spMkLst>
            <pc:docMk/>
            <pc:sldMk cId="1230114628" sldId="842"/>
            <ac:spMk id="6" creationId="{00000000-0000-0000-0000-000000000000}"/>
          </ac:spMkLst>
        </pc:spChg>
        <pc:spChg chg="add del mod">
          <ac:chgData name="Christopher Wilkin" userId="10363294-769d-46d1-9962-1839b2820248" providerId="ADAL" clId="{B025F2E3-8389-49E7-8F1A-F7A76F43F089}" dt="2023-10-12T14:48:38.921" v="2837" actId="478"/>
          <ac:spMkLst>
            <pc:docMk/>
            <pc:sldMk cId="1230114628" sldId="842"/>
            <ac:spMk id="8" creationId="{A2C7DD5A-FD20-AC0E-4017-D29E4BB320DC}"/>
          </ac:spMkLst>
        </pc:spChg>
        <pc:spChg chg="mod">
          <ac:chgData name="Christopher Wilkin" userId="10363294-769d-46d1-9962-1839b2820248" providerId="ADAL" clId="{B025F2E3-8389-49E7-8F1A-F7A76F43F089}" dt="2023-10-12T14:53:16.370" v="3019" actId="20577"/>
          <ac:spMkLst>
            <pc:docMk/>
            <pc:sldMk cId="1230114628" sldId="842"/>
            <ac:spMk id="11" creationId="{FC134BAB-73CE-4BF8-5039-0984EB307B45}"/>
          </ac:spMkLst>
        </pc:spChg>
        <pc:spChg chg="add">
          <ac:chgData name="Christopher Wilkin" userId="10363294-769d-46d1-9962-1839b2820248" providerId="ADAL" clId="{B025F2E3-8389-49E7-8F1A-F7A76F43F089}" dt="2023-10-12T14:48:47.896" v="2840" actId="26606"/>
          <ac:spMkLst>
            <pc:docMk/>
            <pc:sldMk cId="1230114628" sldId="842"/>
            <ac:spMk id="14" creationId="{45D37F4E-DDB4-456B-97E0-9937730A039F}"/>
          </ac:spMkLst>
        </pc:spChg>
        <pc:spChg chg="add">
          <ac:chgData name="Christopher Wilkin" userId="10363294-769d-46d1-9962-1839b2820248" providerId="ADAL" clId="{B025F2E3-8389-49E7-8F1A-F7A76F43F089}" dt="2023-10-12T14:48:47.896" v="2840" actId="26606"/>
          <ac:spMkLst>
            <pc:docMk/>
            <pc:sldMk cId="1230114628" sldId="842"/>
            <ac:spMk id="16" creationId="{B2DD41CD-8F47-4F56-AD12-4E2FF7696987}"/>
          </ac:spMkLst>
        </pc:spChg>
        <pc:spChg chg="add mod">
          <ac:chgData name="Christopher Wilkin" userId="10363294-769d-46d1-9962-1839b2820248" providerId="ADAL" clId="{B025F2E3-8389-49E7-8F1A-F7A76F43F089}" dt="2023-10-12T14:52:01.463" v="2955" actId="1076"/>
          <ac:spMkLst>
            <pc:docMk/>
            <pc:sldMk cId="1230114628" sldId="842"/>
            <ac:spMk id="18" creationId="{196DAD55-F275-0A68-DE07-90C251358C1E}"/>
          </ac:spMkLst>
        </pc:spChg>
        <pc:grpChg chg="add mod">
          <ac:chgData name="Christopher Wilkin" userId="10363294-769d-46d1-9962-1839b2820248" providerId="ADAL" clId="{B025F2E3-8389-49E7-8F1A-F7A76F43F089}" dt="2023-10-12T14:51:17.535" v="2951" actId="1076"/>
          <ac:grpSpMkLst>
            <pc:docMk/>
            <pc:sldMk cId="1230114628" sldId="842"/>
            <ac:grpSpMk id="10" creationId="{4DA4B082-64CD-5433-31C4-06F71A90B93B}"/>
          </ac:grpSpMkLst>
        </pc:grpChg>
        <pc:picChg chg="del">
          <ac:chgData name="Christopher Wilkin" userId="10363294-769d-46d1-9962-1839b2820248" providerId="ADAL" clId="{B025F2E3-8389-49E7-8F1A-F7A76F43F089}" dt="2023-10-12T14:46:53.741" v="2833" actId="478"/>
          <ac:picMkLst>
            <pc:docMk/>
            <pc:sldMk cId="1230114628" sldId="842"/>
            <ac:picMk id="7" creationId="{00000000-0000-0000-0000-000000000000}"/>
          </ac:picMkLst>
        </pc:picChg>
        <pc:picChg chg="add del mod ord">
          <ac:chgData name="Christopher Wilkin" userId="10363294-769d-46d1-9962-1839b2820248" providerId="ADAL" clId="{B025F2E3-8389-49E7-8F1A-F7A76F43F089}" dt="2023-10-12T14:50:59.910" v="2944" actId="478"/>
          <ac:picMkLst>
            <pc:docMk/>
            <pc:sldMk cId="1230114628" sldId="842"/>
            <ac:picMk id="9" creationId="{0D7414D3-E09E-CF52-80E3-88F29FD54E1A}"/>
          </ac:picMkLst>
        </pc:picChg>
        <pc:picChg chg="mod">
          <ac:chgData name="Christopher Wilkin" userId="10363294-769d-46d1-9962-1839b2820248" providerId="ADAL" clId="{B025F2E3-8389-49E7-8F1A-F7A76F43F089}" dt="2023-10-12T14:51:17.535" v="2951" actId="1076"/>
          <ac:picMkLst>
            <pc:docMk/>
            <pc:sldMk cId="1230114628" sldId="842"/>
            <ac:picMk id="12" creationId="{BCB7790C-EC55-0004-4B2F-4DBCCA51A5B7}"/>
          </ac:picMkLst>
        </pc:picChg>
        <pc:picChg chg="add mod">
          <ac:chgData name="Christopher Wilkin" userId="10363294-769d-46d1-9962-1839b2820248" providerId="ADAL" clId="{B025F2E3-8389-49E7-8F1A-F7A76F43F089}" dt="2023-10-12T14:51:21.248" v="2953" actId="1076"/>
          <ac:picMkLst>
            <pc:docMk/>
            <pc:sldMk cId="1230114628" sldId="842"/>
            <ac:picMk id="15" creationId="{557A12C4-C53D-F5DB-6AAA-D07C0849A223}"/>
          </ac:picMkLst>
        </pc:picChg>
      </pc:sldChg>
      <pc:sldChg chg="add ord">
        <pc:chgData name="Christopher Wilkin" userId="10363294-769d-46d1-9962-1839b2820248" providerId="ADAL" clId="{B025F2E3-8389-49E7-8F1A-F7A76F43F089}" dt="2023-10-12T15:12:30.178" v="3070"/>
        <pc:sldMkLst>
          <pc:docMk/>
          <pc:sldMk cId="3334675375" sldId="843"/>
        </pc:sldMkLst>
      </pc:sldChg>
      <pc:sldChg chg="modSp add mod setBg">
        <pc:chgData name="Christopher Wilkin" userId="10363294-769d-46d1-9962-1839b2820248" providerId="ADAL" clId="{B025F2E3-8389-49E7-8F1A-F7A76F43F089}" dt="2023-10-13T15:23:15.960" v="3153" actId="1076"/>
        <pc:sldMkLst>
          <pc:docMk/>
          <pc:sldMk cId="1111625582" sldId="963"/>
        </pc:sldMkLst>
        <pc:spChg chg="mod">
          <ac:chgData name="Christopher Wilkin" userId="10363294-769d-46d1-9962-1839b2820248" providerId="ADAL" clId="{B025F2E3-8389-49E7-8F1A-F7A76F43F089}" dt="2023-10-13T15:23:15.960" v="3153" actId="1076"/>
          <ac:spMkLst>
            <pc:docMk/>
            <pc:sldMk cId="1111625582" sldId="963"/>
            <ac:spMk id="4" creationId="{A3DD303D-60C4-461D-99FE-895287F555BB}"/>
          </ac:spMkLst>
        </pc:spChg>
        <pc:spChg chg="mod">
          <ac:chgData name="Christopher Wilkin" userId="10363294-769d-46d1-9962-1839b2820248" providerId="ADAL" clId="{B025F2E3-8389-49E7-8F1A-F7A76F43F089}" dt="2023-10-13T14:52:07.263" v="3152" actId="1076"/>
          <ac:spMkLst>
            <pc:docMk/>
            <pc:sldMk cId="1111625582" sldId="963"/>
            <ac:spMk id="6" creationId="{00000000-0000-0000-0000-000000000000}"/>
          </ac:spMkLst>
        </pc:spChg>
      </pc:sldChg>
      <pc:sldChg chg="modSp add del ord">
        <pc:chgData name="Christopher Wilkin" userId="10363294-769d-46d1-9962-1839b2820248" providerId="ADAL" clId="{B025F2E3-8389-49E7-8F1A-F7A76F43F089}" dt="2023-10-12T15:15:11.755" v="3112" actId="47"/>
        <pc:sldMkLst>
          <pc:docMk/>
          <pc:sldMk cId="849282239" sldId="1020"/>
        </pc:sldMkLst>
        <pc:spChg chg="mod">
          <ac:chgData name="Christopher Wilkin" userId="10363294-769d-46d1-9962-1839b2820248" providerId="ADAL" clId="{B025F2E3-8389-49E7-8F1A-F7A76F43F089}" dt="2023-10-12T15:14:37.086" v="3101" actId="20577"/>
          <ac:spMkLst>
            <pc:docMk/>
            <pc:sldMk cId="849282239" sldId="1020"/>
            <ac:spMk id="7" creationId="{00000000-0000-0000-0000-000000000000}"/>
          </ac:spMkLst>
        </pc:spChg>
      </pc:sldChg>
      <pc:sldChg chg="addSp delSp modSp add mod ord delAnim">
        <pc:chgData name="Christopher Wilkin" userId="10363294-769d-46d1-9962-1839b2820248" providerId="ADAL" clId="{B025F2E3-8389-49E7-8F1A-F7A76F43F089}" dt="2023-10-12T15:35:30.775" v="3147" actId="1076"/>
        <pc:sldMkLst>
          <pc:docMk/>
          <pc:sldMk cId="839741670" sldId="1021"/>
        </pc:sldMkLst>
        <pc:spChg chg="add del mod">
          <ac:chgData name="Christopher Wilkin" userId="10363294-769d-46d1-9962-1839b2820248" providerId="ADAL" clId="{B025F2E3-8389-49E7-8F1A-F7A76F43F089}" dt="2023-10-12T15:11:58.444" v="3065" actId="478"/>
          <ac:spMkLst>
            <pc:docMk/>
            <pc:sldMk cId="839741670" sldId="1021"/>
            <ac:spMk id="3" creationId="{03D65B07-4494-34D4-0DC7-E956A9D17F0D}"/>
          </ac:spMkLst>
        </pc:spChg>
        <pc:spChg chg="add del mod">
          <ac:chgData name="Christopher Wilkin" userId="10363294-769d-46d1-9962-1839b2820248" providerId="ADAL" clId="{B025F2E3-8389-49E7-8F1A-F7A76F43F089}" dt="2023-10-12T15:12:01.782" v="3068" actId="478"/>
          <ac:spMkLst>
            <pc:docMk/>
            <pc:sldMk cId="839741670" sldId="1021"/>
            <ac:spMk id="6" creationId="{DB1220E0-33E4-98CB-5D45-2F0B74356542}"/>
          </ac:spMkLst>
        </pc:spChg>
        <pc:spChg chg="del">
          <ac:chgData name="Christopher Wilkin" userId="10363294-769d-46d1-9962-1839b2820248" providerId="ADAL" clId="{B025F2E3-8389-49E7-8F1A-F7A76F43F089}" dt="2023-10-12T15:11:56.579" v="3064" actId="478"/>
          <ac:spMkLst>
            <pc:docMk/>
            <pc:sldMk cId="839741670" sldId="1021"/>
            <ac:spMk id="29698" creationId="{44182664-1319-C84E-9E0E-871E1D4F5F4B}"/>
          </ac:spMkLst>
        </pc:spChg>
        <pc:spChg chg="del">
          <ac:chgData name="Christopher Wilkin" userId="10363294-769d-46d1-9962-1839b2820248" providerId="ADAL" clId="{B025F2E3-8389-49E7-8F1A-F7A76F43F089}" dt="2023-10-12T15:11:59.954" v="3066" actId="478"/>
          <ac:spMkLst>
            <pc:docMk/>
            <pc:sldMk cId="839741670" sldId="1021"/>
            <ac:spMk id="29699" creationId="{B1C0C722-74A0-2A4C-BDE3-4A9F05AA2664}"/>
          </ac:spMkLst>
        </pc:spChg>
        <pc:picChg chg="mod">
          <ac:chgData name="Christopher Wilkin" userId="10363294-769d-46d1-9962-1839b2820248" providerId="ADAL" clId="{B025F2E3-8389-49E7-8F1A-F7A76F43F089}" dt="2023-10-12T15:35:30.775" v="3147" actId="1076"/>
          <ac:picMkLst>
            <pc:docMk/>
            <pc:sldMk cId="839741670" sldId="1021"/>
            <ac:picMk id="4" creationId="{B9D50BAD-CFFB-4941-B862-C4078F74BBFC}"/>
          </ac:picMkLst>
        </pc:picChg>
      </pc:sldChg>
      <pc:sldMasterChg chg="del delSldLayout">
        <pc:chgData name="Christopher Wilkin" userId="10363294-769d-46d1-9962-1839b2820248" providerId="ADAL" clId="{B025F2E3-8389-49E7-8F1A-F7A76F43F089}" dt="2023-10-11T15:12:46.708" v="5" actId="47"/>
        <pc:sldMasterMkLst>
          <pc:docMk/>
          <pc:sldMasterMk cId="2140116885" sldId="2147483648"/>
        </pc:sldMasterMkLst>
        <pc:sldLayoutChg chg="del">
          <pc:chgData name="Christopher Wilkin" userId="10363294-769d-46d1-9962-1839b2820248" providerId="ADAL" clId="{B025F2E3-8389-49E7-8F1A-F7A76F43F089}" dt="2023-10-11T15:12:46.708" v="5" actId="47"/>
          <pc:sldLayoutMkLst>
            <pc:docMk/>
            <pc:sldMasterMk cId="2140116885" sldId="2147483648"/>
            <pc:sldLayoutMk cId="3273728777" sldId="2147483649"/>
          </pc:sldLayoutMkLst>
        </pc:sldLayoutChg>
        <pc:sldLayoutChg chg="del">
          <pc:chgData name="Christopher Wilkin" userId="10363294-769d-46d1-9962-1839b2820248" providerId="ADAL" clId="{B025F2E3-8389-49E7-8F1A-F7A76F43F089}" dt="2023-10-11T15:12:46.708" v="5" actId="47"/>
          <pc:sldLayoutMkLst>
            <pc:docMk/>
            <pc:sldMasterMk cId="2140116885" sldId="2147483648"/>
            <pc:sldLayoutMk cId="686444482" sldId="2147483650"/>
          </pc:sldLayoutMkLst>
        </pc:sldLayoutChg>
        <pc:sldLayoutChg chg="del">
          <pc:chgData name="Christopher Wilkin" userId="10363294-769d-46d1-9962-1839b2820248" providerId="ADAL" clId="{B025F2E3-8389-49E7-8F1A-F7A76F43F089}" dt="2023-10-11T15:12:46.708" v="5" actId="47"/>
          <pc:sldLayoutMkLst>
            <pc:docMk/>
            <pc:sldMasterMk cId="2140116885" sldId="2147483648"/>
            <pc:sldLayoutMk cId="6899182" sldId="2147483651"/>
          </pc:sldLayoutMkLst>
        </pc:sldLayoutChg>
        <pc:sldLayoutChg chg="del">
          <pc:chgData name="Christopher Wilkin" userId="10363294-769d-46d1-9962-1839b2820248" providerId="ADAL" clId="{B025F2E3-8389-49E7-8F1A-F7A76F43F089}" dt="2023-10-11T15:12:46.708" v="5" actId="47"/>
          <pc:sldLayoutMkLst>
            <pc:docMk/>
            <pc:sldMasterMk cId="2140116885" sldId="2147483648"/>
            <pc:sldLayoutMk cId="1575389529" sldId="2147483652"/>
          </pc:sldLayoutMkLst>
        </pc:sldLayoutChg>
        <pc:sldLayoutChg chg="del">
          <pc:chgData name="Christopher Wilkin" userId="10363294-769d-46d1-9962-1839b2820248" providerId="ADAL" clId="{B025F2E3-8389-49E7-8F1A-F7A76F43F089}" dt="2023-10-11T15:12:46.708" v="5" actId="47"/>
          <pc:sldLayoutMkLst>
            <pc:docMk/>
            <pc:sldMasterMk cId="2140116885" sldId="2147483648"/>
            <pc:sldLayoutMk cId="409824996" sldId="2147483653"/>
          </pc:sldLayoutMkLst>
        </pc:sldLayoutChg>
        <pc:sldLayoutChg chg="del">
          <pc:chgData name="Christopher Wilkin" userId="10363294-769d-46d1-9962-1839b2820248" providerId="ADAL" clId="{B025F2E3-8389-49E7-8F1A-F7A76F43F089}" dt="2023-10-11T15:12:46.708" v="5" actId="47"/>
          <pc:sldLayoutMkLst>
            <pc:docMk/>
            <pc:sldMasterMk cId="2140116885" sldId="2147483648"/>
            <pc:sldLayoutMk cId="2749223869" sldId="2147483654"/>
          </pc:sldLayoutMkLst>
        </pc:sldLayoutChg>
        <pc:sldLayoutChg chg="del">
          <pc:chgData name="Christopher Wilkin" userId="10363294-769d-46d1-9962-1839b2820248" providerId="ADAL" clId="{B025F2E3-8389-49E7-8F1A-F7A76F43F089}" dt="2023-10-11T15:12:46.708" v="5" actId="47"/>
          <pc:sldLayoutMkLst>
            <pc:docMk/>
            <pc:sldMasterMk cId="2140116885" sldId="2147483648"/>
            <pc:sldLayoutMk cId="1622623964" sldId="2147483655"/>
          </pc:sldLayoutMkLst>
        </pc:sldLayoutChg>
        <pc:sldLayoutChg chg="del">
          <pc:chgData name="Christopher Wilkin" userId="10363294-769d-46d1-9962-1839b2820248" providerId="ADAL" clId="{B025F2E3-8389-49E7-8F1A-F7A76F43F089}" dt="2023-10-11T15:12:46.708" v="5" actId="47"/>
          <pc:sldLayoutMkLst>
            <pc:docMk/>
            <pc:sldMasterMk cId="2140116885" sldId="2147483648"/>
            <pc:sldLayoutMk cId="1303780909" sldId="2147483656"/>
          </pc:sldLayoutMkLst>
        </pc:sldLayoutChg>
        <pc:sldLayoutChg chg="del">
          <pc:chgData name="Christopher Wilkin" userId="10363294-769d-46d1-9962-1839b2820248" providerId="ADAL" clId="{B025F2E3-8389-49E7-8F1A-F7A76F43F089}" dt="2023-10-11T15:12:46.708" v="5" actId="47"/>
          <pc:sldLayoutMkLst>
            <pc:docMk/>
            <pc:sldMasterMk cId="2140116885" sldId="2147483648"/>
            <pc:sldLayoutMk cId="4013453661" sldId="2147483657"/>
          </pc:sldLayoutMkLst>
        </pc:sldLayoutChg>
        <pc:sldLayoutChg chg="del">
          <pc:chgData name="Christopher Wilkin" userId="10363294-769d-46d1-9962-1839b2820248" providerId="ADAL" clId="{B025F2E3-8389-49E7-8F1A-F7A76F43F089}" dt="2023-10-11T15:12:46.708" v="5" actId="47"/>
          <pc:sldLayoutMkLst>
            <pc:docMk/>
            <pc:sldMasterMk cId="2140116885" sldId="2147483648"/>
            <pc:sldLayoutMk cId="3747710054" sldId="2147483658"/>
          </pc:sldLayoutMkLst>
        </pc:sldLayoutChg>
        <pc:sldLayoutChg chg="del">
          <pc:chgData name="Christopher Wilkin" userId="10363294-769d-46d1-9962-1839b2820248" providerId="ADAL" clId="{B025F2E3-8389-49E7-8F1A-F7A76F43F089}" dt="2023-10-11T15:12:46.708" v="5" actId="47"/>
          <pc:sldLayoutMkLst>
            <pc:docMk/>
            <pc:sldMasterMk cId="2140116885" sldId="2147483648"/>
            <pc:sldLayoutMk cId="4217797281" sldId="2147483659"/>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88BF28E-BCA3-4150-8B0D-26F0C67F527E}" type="datetimeFigureOut">
              <a:rPr lang="en-GB" smtClean="0"/>
              <a:t>15/10/2023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42B3E3C-8923-441D-B891-5E7FF03DA86C}" type="slidenum">
              <a:rPr lang="en-GB" smtClean="0"/>
              <a:t>‹#›</a:t>
            </a:fld>
            <a:endParaRPr lang="en-GB"/>
          </a:p>
        </p:txBody>
      </p:sp>
    </p:spTree>
    <p:extLst>
      <p:ext uri="{BB962C8B-B14F-4D97-AF65-F5344CB8AC3E}">
        <p14:creationId xmlns:p14="http://schemas.microsoft.com/office/powerpoint/2010/main" val="7466925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youtube.com/watch?v=wlKP-BaC0jA"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psychologytoday.com/gb/tests/career/team-roles-test"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online.visual-paradigm.com/app/diagrams/#diagram:proj=0&amp;type=SWOTAnalysis&amp;width=11&amp;height=8.5&amp;unit=inch" TargetMode="External"/><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app.creately.com/d/oly2PB0hUmw/edit" TargetMode="External"/><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Rules of lecture : keep cameras on </a:t>
            </a:r>
          </a:p>
          <a:p>
            <a:r>
              <a:rPr lang="en-GB" dirty="0"/>
              <a:t>We expect and plan to log student interaction, to get the best from these sessions please engage with your lecturer and ensure you contribute to discussions. </a:t>
            </a:r>
          </a:p>
          <a:p>
            <a:r>
              <a:rPr lang="en-GB" dirty="0"/>
              <a:t>You will get out what you put in. </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893331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Rules of lecture : keep cameras on </a:t>
            </a:r>
          </a:p>
          <a:p>
            <a:r>
              <a:rPr lang="en-GB" dirty="0"/>
              <a:t>We expect and plan to log student interaction, to get the best from these sessions please engage with your lecturer and ensure you contribute to discussions. </a:t>
            </a:r>
          </a:p>
          <a:p>
            <a:r>
              <a:rPr lang="en-GB" dirty="0"/>
              <a:t>You will get out what you put in. </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089772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Ep 2 - Visualizing Your Business Model – YouTube</a:t>
            </a:r>
            <a:endParaRPr lang="en-GB" dirty="0"/>
          </a:p>
          <a:p>
            <a:r>
              <a:rPr lang="en-GB" dirty="0"/>
              <a:t>3 mins 40 seconds…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509BFEA-EBA0-422B-8693-8C4B2AE17B0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876216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7000"/>
              </a:lnSpc>
              <a:spcBef>
                <a:spcPts val="600"/>
              </a:spcBef>
              <a:spcAft>
                <a:spcPts val="1200"/>
              </a:spcAft>
            </a:pPr>
            <a:r>
              <a:rPr lang="en-US" sz="1800" b="1" kern="100" dirty="0">
                <a:effectLst/>
                <a:latin typeface="Arial" panose="020B0604020202020204" pitchFamily="34" charset="0"/>
                <a:ea typeface="DengXian" panose="02010600030101010101" pitchFamily="2" charset="-122"/>
                <a:cs typeface="Arial" panose="020B0604020202020204" pitchFamily="34" charset="0"/>
              </a:rPr>
              <a:t>Presentation/Viva 15 minutes WC 20</a:t>
            </a:r>
            <a:r>
              <a:rPr lang="en-US" sz="1800" b="1" kern="100" baseline="30000" dirty="0">
                <a:effectLst/>
                <a:latin typeface="Arial" panose="020B0604020202020204" pitchFamily="34" charset="0"/>
                <a:ea typeface="DengXian" panose="02010600030101010101" pitchFamily="2" charset="-122"/>
                <a:cs typeface="Arial" panose="020B0604020202020204" pitchFamily="34" charset="0"/>
              </a:rPr>
              <a:t>th</a:t>
            </a:r>
            <a:r>
              <a:rPr lang="en-US" sz="1800" b="1" kern="100" dirty="0">
                <a:effectLst/>
                <a:latin typeface="Arial" panose="020B0604020202020204" pitchFamily="34" charset="0"/>
                <a:ea typeface="DengXian" panose="02010600030101010101" pitchFamily="2" charset="-122"/>
                <a:cs typeface="Arial" panose="020B0604020202020204" pitchFamily="34" charset="0"/>
              </a:rPr>
              <a:t> November</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algn="just">
              <a:lnSpc>
                <a:spcPct val="107000"/>
              </a:lnSpc>
              <a:spcBef>
                <a:spcPts val="600"/>
              </a:spcBef>
              <a:spcAft>
                <a:spcPts val="1200"/>
              </a:spcAft>
            </a:pPr>
            <a:r>
              <a:rPr lang="en-US" sz="1800" kern="100" dirty="0">
                <a:effectLst/>
                <a:latin typeface="Arial" panose="020B0604020202020204" pitchFamily="34" charset="0"/>
                <a:ea typeface="DengXian" panose="02010600030101010101" pitchFamily="2" charset="-122"/>
                <a:cs typeface="Arial" panose="020B0604020202020204" pitchFamily="34" charset="0"/>
              </a:rPr>
              <a:t>In your teams will be provided a time slot where you will have 10 minutes to present the key concepts and justifications of your business plan and 5 minutes to address questions asked by your lecturer, you will need to outline the business concept and provide justifications for your planning decisions for this task you should provide slides (no more than 10 slides) relevant to your discussion with appropriate referencing and links to key entrepreneurial concepts and theory, the structure of the presentation should follow the business plan structure. </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1AE680-CCF8-44A4-99B7-5694A4EA13A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818994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Team Roles Test (psychologytoday.com)</a:t>
            </a:r>
            <a:endParaRPr lang="en-GB" dirty="0"/>
          </a:p>
        </p:txBody>
      </p:sp>
      <p:sp>
        <p:nvSpPr>
          <p:cNvPr id="4" name="Slide Number Placeholder 3"/>
          <p:cNvSpPr>
            <a:spLocks noGrp="1"/>
          </p:cNvSpPr>
          <p:nvPr>
            <p:ph type="sldNum" sz="quarter" idx="5"/>
          </p:nvPr>
        </p:nvSpPr>
        <p:spPr/>
        <p:txBody>
          <a:bodyPr/>
          <a:lstStyle/>
          <a:p>
            <a:fld id="{C42B3E3C-8923-441D-B891-5E7FF03DA86C}" type="slidenum">
              <a:rPr lang="en-GB" smtClean="0"/>
              <a:t>6</a:t>
            </a:fld>
            <a:endParaRPr lang="en-GB"/>
          </a:p>
        </p:txBody>
      </p:sp>
    </p:spTree>
    <p:extLst>
      <p:ext uri="{BB962C8B-B14F-4D97-AF65-F5344CB8AC3E}">
        <p14:creationId xmlns:p14="http://schemas.microsoft.com/office/powerpoint/2010/main" val="22825075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23A85071-9B7A-4031-89A2-3C9996B061C4}" type="slidenum">
              <a:rPr lang="en-US" smtClean="0"/>
              <a:pPr/>
              <a:t>7</a:t>
            </a:fld>
            <a:endParaRPr lang="en-US"/>
          </a:p>
        </p:txBody>
      </p:sp>
      <p:sp>
        <p:nvSpPr>
          <p:cNvPr id="34819"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34820"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6EA2D65-218B-4E05-8F31-1F552C1FE442}" type="slidenum">
              <a:rPr kumimoji="0" lang="en-US" sz="1200" b="0" i="0" u="none" strike="noStrike" kern="1200" cap="none" spc="0" normalizeH="0" baseline="0" noProof="0">
                <a:ln>
                  <a:noFill/>
                </a:ln>
                <a:solidFill>
                  <a:prstClr val="black"/>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10</a:t>
            </a:fld>
            <a:endParaRPr kumimoji="0" lang="en-US" sz="1200" b="0" i="0" u="none" strike="noStrike" kern="1200" cap="none" spc="0" normalizeH="0" baseline="0" noProof="0">
              <a:ln>
                <a:noFill/>
              </a:ln>
              <a:solidFill>
                <a:prstClr val="black"/>
              </a:solidFill>
              <a:effectLst/>
              <a:uLnTx/>
              <a:uFillTx/>
              <a:latin typeface="Arial" charset="0"/>
              <a:ea typeface="+mn-ea"/>
              <a:cs typeface="+mn-cs"/>
            </a:endParaRPr>
          </a:p>
        </p:txBody>
      </p:sp>
      <p:sp>
        <p:nvSpPr>
          <p:cNvPr id="17411" name="Rectangle 2"/>
          <p:cNvSpPr>
            <a:spLocks noGrp="1" noRot="1" noChangeAspect="1" noChangeArrowheads="1" noTextEdit="1"/>
          </p:cNvSpPr>
          <p:nvPr>
            <p:ph type="sldImg"/>
          </p:nvPr>
        </p:nvSpPr>
        <p:spPr>
          <a:ln/>
        </p:spPr>
      </p:sp>
      <p:sp>
        <p:nvSpPr>
          <p:cNvPr id="17412" name="Rectangle 3"/>
          <p:cNvSpPr>
            <a:spLocks noGrp="1" noChangeArrowheads="1"/>
          </p:cNvSpPr>
          <p:nvPr>
            <p:ph type="body" idx="1"/>
          </p:nvPr>
        </p:nvSpPr>
        <p:spPr>
          <a:noFill/>
          <a:ln/>
        </p:spPr>
        <p:txBody>
          <a:bodyPr/>
          <a:lstStyle/>
          <a:p>
            <a:endParaRPr lang="en-GB">
              <a:latin typeface="Times"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20 mins</a:t>
            </a:r>
          </a:p>
        </p:txBody>
      </p:sp>
      <p:sp>
        <p:nvSpPr>
          <p:cNvPr id="4" name="Slide Number Placeholder 3"/>
          <p:cNvSpPr>
            <a:spLocks noGrp="1"/>
          </p:cNvSpPr>
          <p:nvPr>
            <p:ph type="sldNum" sz="quarter" idx="5"/>
          </p:nvPr>
        </p:nvSpPr>
        <p:spPr/>
        <p:txBody>
          <a:bodyPr/>
          <a:lstStyle/>
          <a:p>
            <a:fld id="{AC1AE680-CCF8-44A4-99B7-5694A4EA13A5}" type="slidenum">
              <a:rPr lang="en-GB" smtClean="0"/>
              <a:t>11</a:t>
            </a:fld>
            <a:endParaRPr lang="en-GB"/>
          </a:p>
        </p:txBody>
      </p:sp>
    </p:spTree>
    <p:extLst>
      <p:ext uri="{BB962C8B-B14F-4D97-AF65-F5344CB8AC3E}">
        <p14:creationId xmlns:p14="http://schemas.microsoft.com/office/powerpoint/2010/main" val="3998356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35843"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GB" b="1" i="1" dirty="0"/>
              <a:t>MOUSE CLICK</a:t>
            </a:r>
            <a:endParaRPr lang="en-GB"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Limited Liability Partnership (LLP)</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 A partnership in which some or all partners (depending on the jurisdiction) have limited liability. </a:t>
            </a:r>
          </a:p>
          <a:p>
            <a:endParaRPr lang="en-GB" dirty="0"/>
          </a:p>
        </p:txBody>
      </p:sp>
      <p:sp>
        <p:nvSpPr>
          <p:cNvPr id="4" name="Slide Number Placeholder 3"/>
          <p:cNvSpPr>
            <a:spLocks noGrp="1"/>
          </p:cNvSpPr>
          <p:nvPr>
            <p:ph type="sldNum" sz="quarter" idx="5"/>
          </p:nvPr>
        </p:nvSpPr>
        <p:spPr/>
        <p:txBody>
          <a:bodyPr/>
          <a:lstStyle/>
          <a:p>
            <a:fld id="{C42B3E3C-8923-441D-B891-5E7FF03DA86C}" type="slidenum">
              <a:rPr lang="en-GB" smtClean="0"/>
              <a:t>16</a:t>
            </a:fld>
            <a:endParaRPr lang="en-GB"/>
          </a:p>
        </p:txBody>
      </p:sp>
    </p:spTree>
    <p:extLst>
      <p:ext uri="{BB962C8B-B14F-4D97-AF65-F5344CB8AC3E}">
        <p14:creationId xmlns:p14="http://schemas.microsoft.com/office/powerpoint/2010/main" val="41827699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42B3E3C-8923-441D-B891-5E7FF03DA86C}" type="slidenum">
              <a:rPr lang="en-GB" smtClean="0"/>
              <a:t>17</a:t>
            </a:fld>
            <a:endParaRPr lang="en-GB"/>
          </a:p>
        </p:txBody>
      </p:sp>
    </p:spTree>
    <p:extLst>
      <p:ext uri="{BB962C8B-B14F-4D97-AF65-F5344CB8AC3E}">
        <p14:creationId xmlns:p14="http://schemas.microsoft.com/office/powerpoint/2010/main" val="203824888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your assessments you will be Starting a new business!</a:t>
            </a:r>
          </a:p>
        </p:txBody>
      </p:sp>
      <p:sp>
        <p:nvSpPr>
          <p:cNvPr id="4" name="Slide Number Placeholder 3"/>
          <p:cNvSpPr>
            <a:spLocks noGrp="1"/>
          </p:cNvSpPr>
          <p:nvPr>
            <p:ph type="sldNum" sz="quarter" idx="5"/>
          </p:nvPr>
        </p:nvSpPr>
        <p:spPr/>
        <p:txBody>
          <a:bodyPr/>
          <a:lstStyle/>
          <a:p>
            <a:fld id="{C42B3E3C-8923-441D-B891-5E7FF03DA86C}" type="slidenum">
              <a:rPr lang="en-GB" smtClean="0"/>
              <a:t>19</a:t>
            </a:fld>
            <a:endParaRPr lang="en-GB"/>
          </a:p>
        </p:txBody>
      </p:sp>
    </p:spTree>
    <p:extLst>
      <p:ext uri="{BB962C8B-B14F-4D97-AF65-F5344CB8AC3E}">
        <p14:creationId xmlns:p14="http://schemas.microsoft.com/office/powerpoint/2010/main" val="326734921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20 mins</a:t>
            </a:r>
          </a:p>
        </p:txBody>
      </p:sp>
      <p:sp>
        <p:nvSpPr>
          <p:cNvPr id="4" name="Slide Number Placeholder 3"/>
          <p:cNvSpPr>
            <a:spLocks noGrp="1"/>
          </p:cNvSpPr>
          <p:nvPr>
            <p:ph type="sldNum" sz="quarter" idx="5"/>
          </p:nvPr>
        </p:nvSpPr>
        <p:spPr/>
        <p:txBody>
          <a:bodyPr/>
          <a:lstStyle/>
          <a:p>
            <a:fld id="{AC1AE680-CCF8-44A4-99B7-5694A4EA13A5}" type="slidenum">
              <a:rPr lang="en-GB" smtClean="0"/>
              <a:t>20</a:t>
            </a:fld>
            <a:endParaRPr lang="en-GB"/>
          </a:p>
        </p:txBody>
      </p:sp>
    </p:spTree>
    <p:extLst>
      <p:ext uri="{BB962C8B-B14F-4D97-AF65-F5344CB8AC3E}">
        <p14:creationId xmlns:p14="http://schemas.microsoft.com/office/powerpoint/2010/main" val="39983567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Intro – only to 2min 30s</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6001787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5 forces</a:t>
            </a:r>
          </a:p>
        </p:txBody>
      </p:sp>
      <p:sp>
        <p:nvSpPr>
          <p:cNvPr id="4" name="Slide Number Placeholder 3"/>
          <p:cNvSpPr>
            <a:spLocks noGrp="1"/>
          </p:cNvSpPr>
          <p:nvPr>
            <p:ph type="sldNum" sz="quarter" idx="5"/>
          </p:nvPr>
        </p:nvSpPr>
        <p:spPr/>
        <p:txBody>
          <a:bodyPr/>
          <a:lstStyle/>
          <a:p>
            <a:fld id="{C42B3E3C-8923-441D-B891-5E7FF03DA86C}" type="slidenum">
              <a:rPr lang="en-GB" smtClean="0"/>
              <a:t>24</a:t>
            </a:fld>
            <a:endParaRPr lang="en-GB"/>
          </a:p>
        </p:txBody>
      </p:sp>
    </p:spTree>
    <p:extLst>
      <p:ext uri="{BB962C8B-B14F-4D97-AF65-F5344CB8AC3E}">
        <p14:creationId xmlns:p14="http://schemas.microsoft.com/office/powerpoint/2010/main" val="16088612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Untitled | Visual Paradigm Online (visual-paradigm.com)</a:t>
            </a:r>
            <a:endParaRPr lang="en-GB" dirty="0"/>
          </a:p>
        </p:txBody>
      </p:sp>
      <p:sp>
        <p:nvSpPr>
          <p:cNvPr id="4" name="Slide Number Placeholder 3"/>
          <p:cNvSpPr>
            <a:spLocks noGrp="1"/>
          </p:cNvSpPr>
          <p:nvPr>
            <p:ph type="sldNum" sz="quarter" idx="5"/>
          </p:nvPr>
        </p:nvSpPr>
        <p:spPr/>
        <p:txBody>
          <a:bodyPr/>
          <a:lstStyle/>
          <a:p>
            <a:fld id="{C42B3E3C-8923-441D-B891-5E7FF03DA86C}" type="slidenum">
              <a:rPr lang="en-GB" smtClean="0"/>
              <a:t>25</a:t>
            </a:fld>
            <a:endParaRPr lang="en-GB"/>
          </a:p>
        </p:txBody>
      </p:sp>
    </p:spTree>
    <p:extLst>
      <p:ext uri="{BB962C8B-B14F-4D97-AF65-F5344CB8AC3E}">
        <p14:creationId xmlns:p14="http://schemas.microsoft.com/office/powerpoint/2010/main" val="535123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Untitled Workspace - </a:t>
            </a:r>
            <a:r>
              <a:rPr lang="en-GB" dirty="0" err="1">
                <a:hlinkClick r:id="rId3"/>
              </a:rPr>
              <a:t>Creately</a:t>
            </a:r>
            <a:endParaRPr lang="en-GB" dirty="0"/>
          </a:p>
        </p:txBody>
      </p:sp>
      <p:sp>
        <p:nvSpPr>
          <p:cNvPr id="4" name="Slide Number Placeholder 3"/>
          <p:cNvSpPr>
            <a:spLocks noGrp="1"/>
          </p:cNvSpPr>
          <p:nvPr>
            <p:ph type="sldNum" sz="quarter" idx="5"/>
          </p:nvPr>
        </p:nvSpPr>
        <p:spPr/>
        <p:txBody>
          <a:bodyPr/>
          <a:lstStyle/>
          <a:p>
            <a:fld id="{C42B3E3C-8923-441D-B891-5E7FF03DA86C}" type="slidenum">
              <a:rPr lang="en-GB" smtClean="0"/>
              <a:t>26</a:t>
            </a:fld>
            <a:endParaRPr lang="en-GB"/>
          </a:p>
        </p:txBody>
      </p:sp>
    </p:spTree>
    <p:extLst>
      <p:ext uri="{BB962C8B-B14F-4D97-AF65-F5344CB8AC3E}">
        <p14:creationId xmlns:p14="http://schemas.microsoft.com/office/powerpoint/2010/main" val="242950767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instinct is to go for the 10 million, but after planning and calculation you realise 1P is the slower but better route.. </a:t>
            </a:r>
          </a:p>
        </p:txBody>
      </p:sp>
      <p:sp>
        <p:nvSpPr>
          <p:cNvPr id="4" name="Slide Number Placeholder 3"/>
          <p:cNvSpPr>
            <a:spLocks noGrp="1"/>
          </p:cNvSpPr>
          <p:nvPr>
            <p:ph type="sldNum" sz="quarter" idx="5"/>
          </p:nvPr>
        </p:nvSpPr>
        <p:spPr/>
        <p:txBody>
          <a:bodyPr/>
          <a:lstStyle/>
          <a:p>
            <a:fld id="{D2B4CAC8-BFAF-4E80-916B-8E4E1CE8D82E}" type="slidenum">
              <a:rPr lang="en-US" smtClean="0"/>
              <a:t>30</a:t>
            </a:fld>
            <a:endParaRPr lang="en-US"/>
          </a:p>
        </p:txBody>
      </p:sp>
    </p:spTree>
    <p:extLst>
      <p:ext uri="{BB962C8B-B14F-4D97-AF65-F5344CB8AC3E}">
        <p14:creationId xmlns:p14="http://schemas.microsoft.com/office/powerpoint/2010/main" val="27083706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15/10/2023</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085256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BC4154B-04FC-4633-BD43-0C1D80178E1C}" type="datetimeFigureOut">
              <a:rPr lang="en-GB" smtClean="0"/>
              <a:t>15/10/2023</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5273329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15/10/2023</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6441572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15/10/2023</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364364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15/10/2023</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5734051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15/10/2023</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4954804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15/10/2023</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5602284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15/10/2023</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0747401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15/10/2023</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524572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15/10/2023</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735990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15/10/2023</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55779922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2792735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2063751" y="260353"/>
            <a:ext cx="9120716" cy="993775"/>
          </a:xfrm>
        </p:spPr>
        <p:txBody>
          <a:bodyPr/>
          <a:lstStyle/>
          <a:p>
            <a:r>
              <a:rPr lang="en-US"/>
              <a:t>Click to edit Master title style</a:t>
            </a:r>
          </a:p>
        </p:txBody>
      </p:sp>
      <p:sp>
        <p:nvSpPr>
          <p:cNvPr id="3" name="Text Placeholder 2"/>
          <p:cNvSpPr>
            <a:spLocks noGrp="1"/>
          </p:cNvSpPr>
          <p:nvPr>
            <p:ph type="body" sz="half" idx="1"/>
          </p:nvPr>
        </p:nvSpPr>
        <p:spPr>
          <a:xfrm>
            <a:off x="2063751" y="1628775"/>
            <a:ext cx="4457700" cy="46799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lipArt Placeholder 3"/>
          <p:cNvSpPr>
            <a:spLocks noGrp="1"/>
          </p:cNvSpPr>
          <p:nvPr>
            <p:ph type="clipArt" sz="half" idx="2"/>
          </p:nvPr>
        </p:nvSpPr>
        <p:spPr>
          <a:xfrm>
            <a:off x="6724651" y="1628775"/>
            <a:ext cx="4459816" cy="4679950"/>
          </a:xfrm>
        </p:spPr>
        <p:txBody>
          <a:bodyPr>
            <a:normAutofit/>
          </a:bodyPr>
          <a:lstStyle/>
          <a:p>
            <a:pPr lvl="0"/>
            <a:endParaRPr lang="en-US" noProof="0"/>
          </a:p>
        </p:txBody>
      </p:sp>
    </p:spTree>
    <p:extLst>
      <p:ext uri="{BB962C8B-B14F-4D97-AF65-F5344CB8AC3E}">
        <p14:creationId xmlns:p14="http://schemas.microsoft.com/office/powerpoint/2010/main" val="1819935310"/>
      </p:ext>
    </p:extLst>
  </p:cSld>
  <p:clrMapOvr>
    <a:masterClrMapping/>
  </p:clrMapOvr>
  <p:transition>
    <p:dissolv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15/10/2023</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235968590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8.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12.xml"/><Relationship Id="rId4" Type="http://schemas.openxmlformats.org/officeDocument/2006/relationships/image" Target="../media/image7.jpeg"/></Relationships>
</file>

<file path=ppt/slides/_rels/slide6.xml.rels><?xml version="1.0" encoding="UTF-8" standalone="yes"?>
<Relationships xmlns="http://schemas.openxmlformats.org/package/2006/relationships"><Relationship Id="rId3" Type="http://schemas.openxmlformats.org/officeDocument/2006/relationships/hyperlink" Target="https://www.psychologytoday.com/gb/tests/career/team-roles-test"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0.jpeg"/><Relationship Id="rId7" Type="http://schemas.openxmlformats.org/officeDocument/2006/relationships/image" Target="../media/image14.svg"/><Relationship Id="rId12" Type="http://schemas.openxmlformats.org/officeDocument/2006/relationships/image" Target="../media/image19.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13.png"/><Relationship Id="rId11" Type="http://schemas.openxmlformats.org/officeDocument/2006/relationships/image" Target="../media/image18.svg"/><Relationship Id="rId5" Type="http://schemas.openxmlformats.org/officeDocument/2006/relationships/image" Target="../media/image12.svg"/><Relationship Id="rId10" Type="http://schemas.openxmlformats.org/officeDocument/2006/relationships/image" Target="../media/image17.png"/><Relationship Id="rId4" Type="http://schemas.openxmlformats.org/officeDocument/2006/relationships/image" Target="../media/image11.png"/><Relationship Id="rId9" Type="http://schemas.openxmlformats.org/officeDocument/2006/relationships/image" Target="../media/image16.sv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jpeg"/><Relationship Id="rId1" Type="http://schemas.openxmlformats.org/officeDocument/2006/relationships/slideLayout" Target="../slideLayouts/slideLayout2.xml"/><Relationship Id="rId6" Type="http://schemas.openxmlformats.org/officeDocument/2006/relationships/image" Target="../media/image24.jpeg"/><Relationship Id="rId5" Type="http://schemas.openxmlformats.org/officeDocument/2006/relationships/image" Target="../media/image23.jpeg"/><Relationship Id="rId4" Type="http://schemas.openxmlformats.org/officeDocument/2006/relationships/image" Target="../media/image22.jpe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13.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9.png"/><Relationship Id="rId1" Type="http://schemas.openxmlformats.org/officeDocument/2006/relationships/slideLayout" Target="../slideLayouts/slideLayout2.xml"/><Relationship Id="rId5" Type="http://schemas.openxmlformats.org/officeDocument/2006/relationships/image" Target="../media/image29.jpeg"/><Relationship Id="rId4" Type="http://schemas.openxmlformats.org/officeDocument/2006/relationships/image" Target="../media/image28.jpeg"/></Relationships>
</file>

<file path=ppt/slides/_rels/slide1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jpeg"/><Relationship Id="rId1" Type="http://schemas.openxmlformats.org/officeDocument/2006/relationships/slideLayout" Target="../slideLayouts/slideLayout2.xml"/><Relationship Id="rId4" Type="http://schemas.openxmlformats.org/officeDocument/2006/relationships/image" Target="../media/image32.jpeg"/></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32.jpeg"/></Relationships>
</file>

<file path=ppt/slides/_rels/slide17.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32.jpeg"/><Relationship Id="rId4" Type="http://schemas.openxmlformats.org/officeDocument/2006/relationships/image" Target="../media/image34.png"/></Relationships>
</file>

<file path=ppt/slides/_rels/slide1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2.xml"/><Relationship Id="rId1" Type="http://schemas.openxmlformats.org/officeDocument/2006/relationships/video" Target="https://www.youtube.com/embed/b-hDg7699S0?feature=oembed" TargetMode="External"/><Relationship Id="rId4" Type="http://schemas.openxmlformats.org/officeDocument/2006/relationships/image" Target="../media/image35.jpeg"/></Relationships>
</file>

<file path=ppt/slides/_rels/slide23.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6.xml"/><Relationship Id="rId1" Type="http://schemas.openxmlformats.org/officeDocument/2006/relationships/slideLayout" Target="../slideLayouts/slideLayout2.xml"/><Relationship Id="rId5" Type="http://schemas.openxmlformats.org/officeDocument/2006/relationships/hyperlink" Target="https://online.visual-paradigm.com/app/diagrams/#diagram:proj=0&amp;type=SWOTAnalysis&amp;width=11&amp;height=8.5&amp;unit=inch" TargetMode="External"/><Relationship Id="rId4" Type="http://schemas.openxmlformats.org/officeDocument/2006/relationships/image" Target="../media/image38.png"/></Relationships>
</file>

<file path=ppt/slides/_rels/slide2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7.xml"/><Relationship Id="rId1" Type="http://schemas.openxmlformats.org/officeDocument/2006/relationships/slideLayout" Target="../slideLayouts/slideLayout2.xml"/><Relationship Id="rId5" Type="http://schemas.openxmlformats.org/officeDocument/2006/relationships/hyperlink" Target="https://app.creately.com/d/oly2PB0hUmw/edit" TargetMode="External"/><Relationship Id="rId4" Type="http://schemas.openxmlformats.org/officeDocument/2006/relationships/image" Target="../media/image39.png"/></Relationships>
</file>

<file path=ppt/slides/_rels/slide27.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40.png"/><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jpeg"/><Relationship Id="rId1" Type="http://schemas.openxmlformats.org/officeDocument/2006/relationships/slideLayout" Target="../slideLayouts/slideLayout12.xml"/><Relationship Id="rId4" Type="http://schemas.openxmlformats.org/officeDocument/2006/relationships/image" Target="../media/image44.jpe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45.png"/><Relationship Id="rId7" Type="http://schemas.openxmlformats.org/officeDocument/2006/relationships/image" Target="../media/image48.jpeg"/><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image" Target="../media/image47.png"/><Relationship Id="rId5" Type="http://schemas.openxmlformats.org/officeDocument/2006/relationships/image" Target="../media/image9.png"/><Relationship Id="rId4" Type="http://schemas.openxmlformats.org/officeDocument/2006/relationships/image" Target="../media/image46.png"/></Relationships>
</file>

<file path=ppt/slides/_rels/slide31.xml.rels><?xml version="1.0" encoding="UTF-8" standalone="yes"?>
<Relationships xmlns="http://schemas.openxmlformats.org/package/2006/relationships"><Relationship Id="rId2" Type="http://schemas.openxmlformats.org/officeDocument/2006/relationships/image" Target="../media/image49.gi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87B34D3-CF74-F251-B88E-14F79E250091}"/>
              </a:ext>
            </a:extLst>
          </p:cNvPr>
          <p:cNvSpPr txBox="1"/>
          <p:nvPr/>
        </p:nvSpPr>
        <p:spPr>
          <a:xfrm>
            <a:off x="386350" y="784690"/>
            <a:ext cx="3454792" cy="92333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BMIH5001</a:t>
            </a:r>
          </a:p>
        </p:txBody>
      </p:sp>
      <p:sp>
        <p:nvSpPr>
          <p:cNvPr id="5" name="TextBox 4">
            <a:extLst>
              <a:ext uri="{FF2B5EF4-FFF2-40B4-BE49-F238E27FC236}">
                <a16:creationId xmlns:a16="http://schemas.microsoft.com/office/drawing/2014/main" id="{066E66B9-5E97-9ABB-EF4B-9D37D0CF9BE5}"/>
              </a:ext>
            </a:extLst>
          </p:cNvPr>
          <p:cNvSpPr txBox="1"/>
          <p:nvPr/>
        </p:nvSpPr>
        <p:spPr>
          <a:xfrm>
            <a:off x="386350" y="1634872"/>
            <a:ext cx="5493812" cy="92333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Entrepreneurship</a:t>
            </a:r>
          </a:p>
        </p:txBody>
      </p:sp>
    </p:spTree>
    <p:extLst>
      <p:ext uri="{BB962C8B-B14F-4D97-AF65-F5344CB8AC3E}">
        <p14:creationId xmlns:p14="http://schemas.microsoft.com/office/powerpoint/2010/main" val="5220707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lue background with many logos&#10;&#10;Description automatically generated">
            <a:extLst>
              <a:ext uri="{FF2B5EF4-FFF2-40B4-BE49-F238E27FC236}">
                <a16:creationId xmlns:a16="http://schemas.microsoft.com/office/drawing/2014/main" id="{1B4904A2-0DA1-9C68-A2C2-7F83C8D82E65}"/>
              </a:ext>
            </a:extLst>
          </p:cNvPr>
          <p:cNvPicPr>
            <a:picLocks noChangeAspect="1"/>
          </p:cNvPicPr>
          <p:nvPr/>
        </p:nvPicPr>
        <p:blipFill rotWithShape="1">
          <a:blip r:embed="rId3">
            <a:alphaModFix amt="70000"/>
            <a:extLst>
              <a:ext uri="{28A0092B-C50C-407E-A947-70E740481C1C}">
                <a14:useLocalDpi xmlns:a14="http://schemas.microsoft.com/office/drawing/2010/main" val="0"/>
              </a:ext>
            </a:extLst>
          </a:blip>
          <a:srcRect t="3456" b="21544"/>
          <a:stretch/>
        </p:blipFill>
        <p:spPr>
          <a:xfrm>
            <a:off x="20" y="1"/>
            <a:ext cx="12191980" cy="6857999"/>
          </a:xfrm>
          <a:prstGeom prst="rect">
            <a:avLst/>
          </a:prstGeom>
        </p:spPr>
      </p:pic>
      <p:sp>
        <p:nvSpPr>
          <p:cNvPr id="2" name="Title 1">
            <a:extLst>
              <a:ext uri="{FF2B5EF4-FFF2-40B4-BE49-F238E27FC236}">
                <a16:creationId xmlns:a16="http://schemas.microsoft.com/office/drawing/2014/main" id="{51D8AA0B-ED35-4345-8D1C-7F296568289B}"/>
              </a:ext>
            </a:extLst>
          </p:cNvPr>
          <p:cNvSpPr>
            <a:spLocks noGrp="1"/>
          </p:cNvSpPr>
          <p:nvPr>
            <p:ph type="title"/>
          </p:nvPr>
        </p:nvSpPr>
        <p:spPr>
          <a:xfrm>
            <a:off x="1524000" y="2593353"/>
            <a:ext cx="9144000" cy="2900518"/>
          </a:xfrm>
        </p:spPr>
        <p:txBody>
          <a:bodyPr vert="horz" lIns="91440" tIns="45720" rIns="91440" bIns="45720" rtlCol="0" anchor="b">
            <a:normAutofit fontScale="90000"/>
          </a:bodyPr>
          <a:lstStyle/>
          <a:p>
            <a:pPr algn="ctr"/>
            <a:r>
              <a:rPr lang="en-US" sz="4900" dirty="0">
                <a:solidFill>
                  <a:srgbClr val="FFFFFF"/>
                </a:solidFill>
                <a:latin typeface="+mj-lt"/>
                <a:cs typeface="+mj-cs"/>
              </a:rPr>
              <a:t>Before we start</a:t>
            </a:r>
            <a:br>
              <a:rPr lang="en-US" sz="1500" dirty="0">
                <a:solidFill>
                  <a:srgbClr val="FFFFFF"/>
                </a:solidFill>
                <a:latin typeface="+mj-lt"/>
                <a:cs typeface="+mj-cs"/>
              </a:rPr>
            </a:br>
            <a:br>
              <a:rPr lang="en-US" sz="2000" dirty="0">
                <a:solidFill>
                  <a:srgbClr val="FFFFFF"/>
                </a:solidFill>
                <a:latin typeface="+mj-lt"/>
                <a:cs typeface="+mj-cs"/>
              </a:rPr>
            </a:br>
            <a:r>
              <a:rPr lang="en-US" sz="2000" dirty="0">
                <a:solidFill>
                  <a:srgbClr val="FFFFFF"/>
                </a:solidFill>
                <a:latin typeface="+mj-lt"/>
                <a:cs typeface="+mj-cs"/>
              </a:rPr>
              <a:t>As there are quite a few of us here, please ensure that your microphone is muted during all teaching until you are asked a question or there is a group discussion to prevent background noise.</a:t>
            </a:r>
            <a:br>
              <a:rPr lang="en-US" sz="1500" dirty="0">
                <a:solidFill>
                  <a:srgbClr val="FFFFFF"/>
                </a:solidFill>
                <a:latin typeface="+mj-lt"/>
                <a:cs typeface="+mj-cs"/>
              </a:rPr>
            </a:br>
            <a:br>
              <a:rPr lang="en-US" sz="1500" dirty="0">
                <a:solidFill>
                  <a:srgbClr val="FF0000"/>
                </a:solidFill>
                <a:latin typeface="+mj-lt"/>
                <a:cs typeface="+mj-cs"/>
              </a:rPr>
            </a:br>
            <a:r>
              <a:rPr lang="en-US" sz="2700" dirty="0">
                <a:solidFill>
                  <a:srgbClr val="FF0000"/>
                </a:solidFill>
                <a:highlight>
                  <a:srgbClr val="FFFF00"/>
                </a:highlight>
                <a:latin typeface="+mj-lt"/>
                <a:cs typeface="+mj-cs"/>
              </a:rPr>
              <a:t>Your camera must be always on during lectures please. </a:t>
            </a:r>
            <a:br>
              <a:rPr lang="en-US" sz="2700" dirty="0">
                <a:solidFill>
                  <a:srgbClr val="FFFFFF"/>
                </a:solidFill>
                <a:highlight>
                  <a:srgbClr val="FFFF00"/>
                </a:highlight>
                <a:latin typeface="+mj-lt"/>
                <a:cs typeface="+mj-cs"/>
              </a:rPr>
            </a:br>
            <a:r>
              <a:rPr lang="en-US" sz="2700" dirty="0">
                <a:solidFill>
                  <a:srgbClr val="FFFFFF"/>
                </a:solidFill>
                <a:latin typeface="+mj-lt"/>
                <a:cs typeface="+mj-cs"/>
              </a:rPr>
              <a:t>use the Teams university background to protect your privacy.</a:t>
            </a:r>
            <a:br>
              <a:rPr lang="en-US" sz="2700" dirty="0">
                <a:solidFill>
                  <a:srgbClr val="FFFFFF"/>
                </a:solidFill>
                <a:highlight>
                  <a:srgbClr val="FFFF00"/>
                </a:highlight>
                <a:latin typeface="+mj-lt"/>
                <a:cs typeface="+mj-cs"/>
              </a:rPr>
            </a:br>
            <a:br>
              <a:rPr lang="en-US" sz="2700" dirty="0">
                <a:solidFill>
                  <a:srgbClr val="FF0000"/>
                </a:solidFill>
                <a:highlight>
                  <a:srgbClr val="FFFF00"/>
                </a:highlight>
                <a:latin typeface="+mj-lt"/>
                <a:cs typeface="+mj-cs"/>
              </a:rPr>
            </a:br>
            <a:r>
              <a:rPr lang="en-US" sz="2700" dirty="0">
                <a:solidFill>
                  <a:srgbClr val="FF0000"/>
                </a:solidFill>
                <a:highlight>
                  <a:srgbClr val="FFFF00"/>
                </a:highlight>
                <a:latin typeface="+mj-lt"/>
                <a:cs typeface="+mj-cs"/>
              </a:rPr>
              <a:t>YOU must join via a laptop or PC/MAC </a:t>
            </a:r>
            <a:br>
              <a:rPr lang="en-US" sz="2700" dirty="0">
                <a:solidFill>
                  <a:srgbClr val="FF0000"/>
                </a:solidFill>
                <a:highlight>
                  <a:srgbClr val="FFFF00"/>
                </a:highlight>
                <a:latin typeface="+mj-lt"/>
                <a:cs typeface="+mj-cs"/>
              </a:rPr>
            </a:br>
            <a:br>
              <a:rPr lang="en-US" sz="2700" dirty="0">
                <a:solidFill>
                  <a:srgbClr val="FF0000"/>
                </a:solidFill>
                <a:highlight>
                  <a:srgbClr val="FFFF00"/>
                </a:highlight>
                <a:latin typeface="+mj-lt"/>
                <a:cs typeface="+mj-cs"/>
              </a:rPr>
            </a:br>
            <a:r>
              <a:rPr lang="en-US" sz="2700" dirty="0">
                <a:solidFill>
                  <a:srgbClr val="FF0000"/>
                </a:solidFill>
                <a:highlight>
                  <a:srgbClr val="FFFF00"/>
                </a:highlight>
                <a:latin typeface="+mj-lt"/>
                <a:cs typeface="+mj-cs"/>
              </a:rPr>
              <a:t>You will be removed and logged as absent if you fail to adhere to these</a:t>
            </a:r>
            <a:br>
              <a:rPr lang="en-US" sz="2700" dirty="0">
                <a:solidFill>
                  <a:srgbClr val="FFFFFF"/>
                </a:solidFill>
                <a:latin typeface="+mj-lt"/>
                <a:cs typeface="+mj-cs"/>
              </a:rPr>
            </a:br>
            <a:br>
              <a:rPr lang="en-US" sz="2700" dirty="0">
                <a:solidFill>
                  <a:srgbClr val="FFFFFF"/>
                </a:solidFill>
                <a:latin typeface="+mj-lt"/>
                <a:cs typeface="+mj-cs"/>
              </a:rPr>
            </a:br>
            <a:r>
              <a:rPr lang="en-US" sz="2700" dirty="0">
                <a:solidFill>
                  <a:srgbClr val="FFFFFF"/>
                </a:solidFill>
                <a:latin typeface="+mj-lt"/>
                <a:cs typeface="+mj-cs"/>
              </a:rPr>
              <a:t>This and all sessions will be recorded so that you can watch it again</a:t>
            </a:r>
            <a:br>
              <a:rPr lang="en-US" sz="1500" dirty="0">
                <a:solidFill>
                  <a:srgbClr val="FFFFFF"/>
                </a:solidFill>
                <a:latin typeface="+mj-lt"/>
                <a:cs typeface="+mj-cs"/>
              </a:rPr>
            </a:br>
            <a:endParaRPr lang="en-US" sz="1500" dirty="0">
              <a:solidFill>
                <a:srgbClr val="FFFFFF"/>
              </a:solidFill>
              <a:latin typeface="+mj-lt"/>
              <a:cs typeface="+mj-cs"/>
            </a:endParaRPr>
          </a:p>
        </p:txBody>
      </p:sp>
    </p:spTree>
    <p:extLst>
      <p:ext uri="{BB962C8B-B14F-4D97-AF65-F5344CB8AC3E}">
        <p14:creationId xmlns:p14="http://schemas.microsoft.com/office/powerpoint/2010/main" val="23873873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lue background with many logos&#10;&#10;Description automatically generated">
            <a:extLst>
              <a:ext uri="{FF2B5EF4-FFF2-40B4-BE49-F238E27FC236}">
                <a16:creationId xmlns:a16="http://schemas.microsoft.com/office/drawing/2014/main" id="{1B4904A2-0DA1-9C68-A2C2-7F83C8D82E65}"/>
              </a:ext>
            </a:extLst>
          </p:cNvPr>
          <p:cNvPicPr>
            <a:picLocks noChangeAspect="1"/>
          </p:cNvPicPr>
          <p:nvPr/>
        </p:nvPicPr>
        <p:blipFill rotWithShape="1">
          <a:blip r:embed="rId3">
            <a:alphaModFix amt="70000"/>
            <a:extLst>
              <a:ext uri="{28A0092B-C50C-407E-A947-70E740481C1C}">
                <a14:useLocalDpi xmlns:a14="http://schemas.microsoft.com/office/drawing/2010/main" val="0"/>
              </a:ext>
            </a:extLst>
          </a:blip>
          <a:srcRect t="3456" b="21544"/>
          <a:stretch/>
        </p:blipFill>
        <p:spPr>
          <a:xfrm>
            <a:off x="20" y="1"/>
            <a:ext cx="12191980" cy="6857999"/>
          </a:xfrm>
          <a:prstGeom prst="rect">
            <a:avLst/>
          </a:prstGeom>
        </p:spPr>
      </p:pic>
      <p:sp>
        <p:nvSpPr>
          <p:cNvPr id="6" name="Content Placeholder 2">
            <a:extLst>
              <a:ext uri="{FF2B5EF4-FFF2-40B4-BE49-F238E27FC236}">
                <a16:creationId xmlns:a16="http://schemas.microsoft.com/office/drawing/2014/main" id="{14DD189E-AFFB-0545-25C1-85CE41822BD3}"/>
              </a:ext>
            </a:extLst>
          </p:cNvPr>
          <p:cNvSpPr txBox="1">
            <a:spLocks/>
          </p:cNvSpPr>
          <p:nvPr/>
        </p:nvSpPr>
        <p:spPr>
          <a:xfrm>
            <a:off x="297455" y="1672689"/>
            <a:ext cx="11894545" cy="416466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l" defTabSz="914400" rtl="0" eaLnBrk="1" fontAlgn="auto" latinLnBrk="0" hangingPunct="1">
              <a:lnSpc>
                <a:spcPct val="90000"/>
              </a:lnSpc>
              <a:spcBef>
                <a:spcPts val="1000"/>
              </a:spcBef>
              <a:spcAft>
                <a:spcPts val="0"/>
              </a:spcAft>
              <a:buClrTx/>
              <a:buSzTx/>
              <a:buFont typeface="Wingdings" panose="05000000000000000000" pitchFamily="2" charset="2"/>
              <a:buChar char="Ø"/>
              <a:tabLst/>
              <a:defRPr/>
            </a:pPr>
            <a:r>
              <a:rPr kumimoji="0" lang="en-GB" sz="2400" b="0" i="0" u="none" strike="noStrike" kern="1200" cap="none" spc="0" normalizeH="0" baseline="0" noProof="0">
                <a:ln>
                  <a:noFill/>
                </a:ln>
                <a:solidFill>
                  <a:prstClr val="white"/>
                </a:solidFill>
                <a:effectLst/>
                <a:uLnTx/>
                <a:uFillTx/>
                <a:latin typeface="Calibri" panose="020F0502020204030204"/>
                <a:ea typeface="+mn-ea"/>
                <a:cs typeface="+mn-cs"/>
              </a:rPr>
              <a:t> You should be using a </a:t>
            </a:r>
            <a:r>
              <a:rPr kumimoji="0" lang="en-GB" sz="2400" b="1" i="0" u="none" strike="noStrike" kern="1200" cap="none" spc="0" normalizeH="0" baseline="0" noProof="0">
                <a:ln>
                  <a:noFill/>
                </a:ln>
                <a:solidFill>
                  <a:prstClr val="white"/>
                </a:solidFill>
                <a:effectLst/>
                <a:uLnTx/>
                <a:uFillTx/>
                <a:latin typeface="Calibri" panose="020F0502020204030204"/>
                <a:ea typeface="+mn-ea"/>
                <a:cs typeface="+mn-cs"/>
              </a:rPr>
              <a:t>desktop or laptop device </a:t>
            </a:r>
            <a:r>
              <a:rPr kumimoji="0" lang="en-GB" sz="2400" b="0" i="0" u="none" strike="noStrike" kern="1200" cap="none" spc="0" normalizeH="0" baseline="0" noProof="0">
                <a:ln>
                  <a:noFill/>
                </a:ln>
                <a:solidFill>
                  <a:prstClr val="white"/>
                </a:solidFill>
                <a:effectLst/>
                <a:uLnTx/>
                <a:uFillTx/>
                <a:latin typeface="Calibri" panose="020F0502020204030204"/>
                <a:ea typeface="+mn-ea"/>
                <a:cs typeface="+mn-cs"/>
              </a:rPr>
              <a:t>with video, speakers and a microphone. </a:t>
            </a:r>
          </a:p>
          <a:p>
            <a:pPr marL="228600" marR="0" lvl="0" indent="-228600" algn="l" defTabSz="914400" rtl="0" eaLnBrk="1" fontAlgn="auto" latinLnBrk="0" hangingPunct="1">
              <a:lnSpc>
                <a:spcPct val="90000"/>
              </a:lnSpc>
              <a:spcBef>
                <a:spcPts val="1000"/>
              </a:spcBef>
              <a:spcAft>
                <a:spcPts val="0"/>
              </a:spcAft>
              <a:buClrTx/>
              <a:buSzTx/>
              <a:buFont typeface="Wingdings" panose="05000000000000000000" pitchFamily="2" charset="2"/>
              <a:buChar char="Ø"/>
              <a:tabLst/>
              <a:defRPr/>
            </a:pPr>
            <a:endParaRPr kumimoji="0" lang="en-GB" sz="2400" b="0" i="0" u="none" strike="noStrike" kern="1200" cap="none" spc="0" normalizeH="0" baseline="0" noProof="0">
              <a:ln>
                <a:noFill/>
              </a:ln>
              <a:solidFill>
                <a:prstClr val="white"/>
              </a:solidFill>
              <a:effectLst/>
              <a:uLnTx/>
              <a:uFillTx/>
              <a:latin typeface="Calibri" panose="020F050202020403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Wingdings" panose="05000000000000000000" pitchFamily="2" charset="2"/>
              <a:buChar char="Ø"/>
              <a:tabLst/>
              <a:defRPr/>
            </a:pPr>
            <a:r>
              <a:rPr kumimoji="0" lang="en-GB" sz="2400" b="0" i="0" u="none" strike="noStrike" kern="1200" cap="none" spc="0" normalizeH="0" baseline="0" noProof="0">
                <a:ln>
                  <a:noFill/>
                </a:ln>
                <a:solidFill>
                  <a:prstClr val="white"/>
                </a:solidFill>
                <a:effectLst/>
                <a:uLnTx/>
                <a:uFillTx/>
                <a:latin typeface="Calibri" panose="020F0502020204030204"/>
                <a:ea typeface="+mn-ea"/>
                <a:cs typeface="+mn-cs"/>
              </a:rPr>
              <a:t>You will need to be able to access documents, write assignments and create presentations. </a:t>
            </a:r>
            <a:br>
              <a:rPr kumimoji="0" lang="en-GB" sz="2400" b="0" i="0" u="none" strike="noStrike" kern="1200" cap="none" spc="0" normalizeH="0" baseline="0" noProof="0">
                <a:ln>
                  <a:noFill/>
                </a:ln>
                <a:solidFill>
                  <a:prstClr val="white"/>
                </a:solidFill>
                <a:effectLst/>
                <a:uLnTx/>
                <a:uFillTx/>
                <a:latin typeface="Calibri" panose="020F0502020204030204"/>
                <a:ea typeface="+mn-ea"/>
                <a:cs typeface="+mn-cs"/>
              </a:rPr>
            </a:br>
            <a:endParaRPr kumimoji="0" lang="en-GB" sz="2400" b="0" i="0" u="none" strike="noStrike" kern="1200" cap="none" spc="0" normalizeH="0" baseline="0" noProof="0">
              <a:ln>
                <a:noFill/>
              </a:ln>
              <a:solidFill>
                <a:prstClr val="white"/>
              </a:solidFill>
              <a:effectLst/>
              <a:uLnTx/>
              <a:uFillTx/>
              <a:latin typeface="Calibri" panose="020F050202020403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Wingdings" panose="05000000000000000000" pitchFamily="2" charset="2"/>
              <a:buChar char="Ø"/>
              <a:tabLst/>
              <a:defRPr/>
            </a:pPr>
            <a:r>
              <a:rPr kumimoji="0" lang="en-GB" sz="2400" b="0" i="0" u="none" strike="noStrike" kern="1200" cap="none" spc="0" normalizeH="0" baseline="0" noProof="0">
                <a:ln>
                  <a:noFill/>
                </a:ln>
                <a:solidFill>
                  <a:prstClr val="white"/>
                </a:solidFill>
                <a:effectLst/>
                <a:uLnTx/>
                <a:uFillTx/>
                <a:latin typeface="Calibri" panose="020F0502020204030204"/>
                <a:ea typeface="+mn-ea"/>
                <a:cs typeface="+mn-cs"/>
              </a:rPr>
              <a:t> You will be asked to share your screen and “present” your work</a:t>
            </a:r>
            <a:br>
              <a:rPr kumimoji="0" lang="en-GB" sz="2400" b="0" i="0" u="none" strike="noStrike" kern="1200" cap="none" spc="0" normalizeH="0" baseline="0" noProof="0">
                <a:ln>
                  <a:noFill/>
                </a:ln>
                <a:solidFill>
                  <a:prstClr val="white"/>
                </a:solidFill>
                <a:effectLst/>
                <a:uLnTx/>
                <a:uFillTx/>
                <a:latin typeface="Calibri" panose="020F0502020204030204"/>
                <a:ea typeface="+mn-ea"/>
                <a:cs typeface="+mn-cs"/>
              </a:rPr>
            </a:br>
            <a:endParaRPr kumimoji="0" lang="en-GB" sz="2400" b="1" i="0" u="none" strike="noStrike" kern="1200" cap="none" spc="0" normalizeH="0" baseline="0" noProof="0">
              <a:ln>
                <a:noFill/>
              </a:ln>
              <a:solidFill>
                <a:prstClr val="white"/>
              </a:solidFill>
              <a:effectLst/>
              <a:uLnTx/>
              <a:uFillTx/>
              <a:latin typeface="Calibri" panose="020F050202020403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Wingdings" panose="05000000000000000000" pitchFamily="2" charset="2"/>
              <a:buChar char="Ø"/>
              <a:tabLst/>
              <a:defRPr/>
            </a:pPr>
            <a:r>
              <a:rPr kumimoji="0" lang="en-GB" sz="2400" b="0" i="0" u="none" strike="noStrike" kern="1200" cap="none" spc="0" normalizeH="0" baseline="0" noProof="0">
                <a:ln>
                  <a:noFill/>
                </a:ln>
                <a:solidFill>
                  <a:prstClr val="white"/>
                </a:solidFill>
                <a:effectLst/>
                <a:uLnTx/>
                <a:uFillTx/>
                <a:latin typeface="Calibri" panose="020F0502020204030204"/>
                <a:ea typeface="+mn-ea"/>
                <a:cs typeface="+mn-cs"/>
              </a:rPr>
              <a:t> </a:t>
            </a:r>
            <a:r>
              <a:rPr kumimoji="0" lang="en-GB" sz="2400" b="1" i="0" u="none" strike="noStrike" kern="1200" cap="none" spc="0" normalizeH="0" baseline="0" noProof="0">
                <a:ln>
                  <a:noFill/>
                </a:ln>
                <a:solidFill>
                  <a:prstClr val="white"/>
                </a:solidFill>
                <a:effectLst/>
                <a:uLnTx/>
                <a:uFillTx/>
                <a:latin typeface="Calibri" panose="020F0502020204030204"/>
                <a:ea typeface="+mn-ea"/>
                <a:cs typeface="+mn-cs"/>
              </a:rPr>
              <a:t>These are all things that are either not possible or incredibly difficult to do on a phone.</a:t>
            </a:r>
            <a:br>
              <a:rPr kumimoji="0" lang="en-GB" sz="2400" b="1" i="0" u="none" strike="noStrike" kern="1200" cap="none" spc="0" normalizeH="0" baseline="0" noProof="0">
                <a:ln>
                  <a:noFill/>
                </a:ln>
                <a:solidFill>
                  <a:prstClr val="black"/>
                </a:solidFill>
                <a:effectLst/>
                <a:uLnTx/>
                <a:uFillTx/>
                <a:latin typeface="Calibri" panose="020F0502020204030204"/>
                <a:ea typeface="+mn-ea"/>
                <a:cs typeface="+mn-cs"/>
              </a:rPr>
            </a:br>
            <a:endPar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Title 1">
            <a:extLst>
              <a:ext uri="{FF2B5EF4-FFF2-40B4-BE49-F238E27FC236}">
                <a16:creationId xmlns:a16="http://schemas.microsoft.com/office/drawing/2014/main" id="{9D3D3BEF-AFB6-5018-1310-91CEBC08A66E}"/>
              </a:ext>
            </a:extLst>
          </p:cNvPr>
          <p:cNvSpPr>
            <a:spLocks noGrp="1"/>
          </p:cNvSpPr>
          <p:nvPr>
            <p:ph type="title"/>
          </p:nvPr>
        </p:nvSpPr>
        <p:spPr>
          <a:xfrm>
            <a:off x="3342473" y="1048110"/>
            <a:ext cx="7886700" cy="624579"/>
          </a:xfrm>
        </p:spPr>
        <p:txBody>
          <a:bodyPr>
            <a:normAutofit fontScale="90000"/>
          </a:bodyPr>
          <a:lstStyle/>
          <a:p>
            <a:r>
              <a:rPr lang="en-GB" sz="4000" b="1" dirty="0">
                <a:solidFill>
                  <a:schemeClr val="bg1"/>
                </a:solidFill>
              </a:rPr>
              <a:t>Why is this important?</a:t>
            </a:r>
          </a:p>
        </p:txBody>
      </p:sp>
    </p:spTree>
    <p:extLst>
      <p:ext uri="{BB962C8B-B14F-4D97-AF65-F5344CB8AC3E}">
        <p14:creationId xmlns:p14="http://schemas.microsoft.com/office/powerpoint/2010/main" val="24246168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B97F6D9A-FBC6-2CB5-256A-533D49F6E9FC}"/>
              </a:ext>
            </a:extLst>
          </p:cNvPr>
          <p:cNvPicPr>
            <a:picLocks noChangeAspect="1"/>
          </p:cNvPicPr>
          <p:nvPr/>
        </p:nvPicPr>
        <p:blipFill rotWithShape="1">
          <a:blip r:embed="rId3">
            <a:alphaModFix amt="35000"/>
          </a:blip>
          <a:srcRect l="2031" t="30205" r="-2031" b="19359"/>
          <a:stretch/>
        </p:blipFill>
        <p:spPr>
          <a:xfrm>
            <a:off x="628206" y="94033"/>
            <a:ext cx="10935587" cy="6082930"/>
          </a:xfrm>
          <a:prstGeom prst="rect">
            <a:avLst/>
          </a:prstGeom>
        </p:spPr>
      </p:pic>
      <p:sp>
        <p:nvSpPr>
          <p:cNvPr id="2" name="Title 1">
            <a:extLst>
              <a:ext uri="{FF2B5EF4-FFF2-40B4-BE49-F238E27FC236}">
                <a16:creationId xmlns:a16="http://schemas.microsoft.com/office/drawing/2014/main" id="{422CCE67-C34A-480C-92CB-3D52CECD0757}"/>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sz="4400" b="1" dirty="0">
                <a:solidFill>
                  <a:srgbClr val="FFFFFF"/>
                </a:solidFill>
              </a:rPr>
              <a:t>Aims for today</a:t>
            </a:r>
          </a:p>
        </p:txBody>
      </p:sp>
      <p:sp>
        <p:nvSpPr>
          <p:cNvPr id="3" name="Content Placeholder 2">
            <a:extLst>
              <a:ext uri="{FF2B5EF4-FFF2-40B4-BE49-F238E27FC236}">
                <a16:creationId xmlns:a16="http://schemas.microsoft.com/office/drawing/2014/main" id="{129DA15B-EDB7-4EA8-93F9-99BFC0601F7E}"/>
              </a:ext>
            </a:extLst>
          </p:cNvPr>
          <p:cNvSpPr>
            <a:spLocks noGrp="1"/>
          </p:cNvSpPr>
          <p:nvPr>
            <p:ph idx="1"/>
          </p:nvPr>
        </p:nvSpPr>
        <p:spPr>
          <a:xfrm>
            <a:off x="838200" y="1825625"/>
            <a:ext cx="10515600" cy="4351338"/>
          </a:xfrm>
        </p:spPr>
        <p:txBody>
          <a:bodyPr vert="horz" lIns="91440" tIns="45720" rIns="91440" bIns="45720" rtlCol="0">
            <a:normAutofit/>
          </a:bodyPr>
          <a:lstStyle/>
          <a:p>
            <a:r>
              <a:rPr lang="en-US" dirty="0">
                <a:solidFill>
                  <a:srgbClr val="FFFFFF"/>
                </a:solidFill>
              </a:rPr>
              <a:t>Your team roles.</a:t>
            </a:r>
          </a:p>
          <a:p>
            <a:pPr marL="0"/>
            <a:r>
              <a:rPr lang="en-US" dirty="0">
                <a:solidFill>
                  <a:srgbClr val="FFFFFF"/>
                </a:solidFill>
              </a:rPr>
              <a:t>From Business model to Business plan!</a:t>
            </a:r>
          </a:p>
        </p:txBody>
      </p:sp>
      <p:pic>
        <p:nvPicPr>
          <p:cNvPr id="5" name="Picture 4">
            <a:extLst>
              <a:ext uri="{FF2B5EF4-FFF2-40B4-BE49-F238E27FC236}">
                <a16:creationId xmlns:a16="http://schemas.microsoft.com/office/drawing/2014/main" id="{B0D3E40F-04EF-3B29-8ED3-AC7744742991}"/>
              </a:ext>
            </a:extLst>
          </p:cNvPr>
          <p:cNvPicPr>
            <a:picLocks noChangeAspect="1"/>
          </p:cNvPicPr>
          <p:nvPr/>
        </p:nvPicPr>
        <p:blipFill>
          <a:blip r:embed="rId4">
            <a:alphaModFix amt="35000"/>
          </a:blip>
          <a:stretch>
            <a:fillRect/>
          </a:stretch>
        </p:blipFill>
        <p:spPr>
          <a:xfrm>
            <a:off x="-46" y="5848346"/>
            <a:ext cx="12192046" cy="1009654"/>
          </a:xfrm>
          <a:prstGeom prst="rect">
            <a:avLst/>
          </a:prstGeom>
        </p:spPr>
      </p:pic>
    </p:spTree>
    <p:extLst>
      <p:ext uri="{BB962C8B-B14F-4D97-AF65-F5344CB8AC3E}">
        <p14:creationId xmlns:p14="http://schemas.microsoft.com/office/powerpoint/2010/main" val="2941564429"/>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50539-3BEF-46BA-A10B-07B76B7996A5}"/>
              </a:ext>
            </a:extLst>
          </p:cNvPr>
          <p:cNvSpPr>
            <a:spLocks noGrp="1"/>
          </p:cNvSpPr>
          <p:nvPr>
            <p:ph type="title"/>
          </p:nvPr>
        </p:nvSpPr>
        <p:spPr>
          <a:xfrm>
            <a:off x="149539" y="1962150"/>
            <a:ext cx="6641785" cy="4267200"/>
          </a:xfrm>
        </p:spPr>
        <p:txBody>
          <a:bodyPr vert="horz" lIns="91440" tIns="45720" rIns="91440" bIns="45720" rtlCol="0" anchor="b">
            <a:normAutofit fontScale="90000"/>
          </a:bodyPr>
          <a:lstStyle/>
          <a:p>
            <a:pPr>
              <a:spcAft>
                <a:spcPts val="1000"/>
              </a:spcAft>
            </a:pPr>
            <a:r>
              <a:rPr lang="en-US" sz="1800" b="1" dirty="0">
                <a:solidFill>
                  <a:schemeClr val="tx1"/>
                </a:solidFill>
                <a:latin typeface="+mj-lt"/>
                <a:cs typeface="+mj-cs"/>
              </a:rPr>
              <a:t>Assessment 2</a:t>
            </a:r>
            <a:br>
              <a:rPr lang="en-US" sz="1800" b="1" dirty="0">
                <a:solidFill>
                  <a:schemeClr val="tx1"/>
                </a:solidFill>
                <a:latin typeface="+mj-lt"/>
                <a:cs typeface="+mj-cs"/>
              </a:rPr>
            </a:br>
            <a:r>
              <a:rPr lang="en-US" sz="1800" b="1" dirty="0">
                <a:solidFill>
                  <a:schemeClr val="tx1"/>
                </a:solidFill>
                <a:latin typeface="+mj-lt"/>
                <a:cs typeface="+mj-cs"/>
              </a:rPr>
              <a:t>Due: </a:t>
            </a:r>
            <a:r>
              <a:rPr lang="en-US" sz="1800" b="1" u="sng" dirty="0">
                <a:solidFill>
                  <a:schemeClr val="tx1"/>
                </a:solidFill>
                <a:latin typeface="+mj-lt"/>
                <a:cs typeface="+mj-cs"/>
              </a:rPr>
              <a:t>20</a:t>
            </a:r>
            <a:r>
              <a:rPr lang="en-US" sz="1800" b="1" u="sng" baseline="30000" dirty="0">
                <a:solidFill>
                  <a:schemeClr val="tx1"/>
                </a:solidFill>
                <a:latin typeface="+mj-lt"/>
                <a:cs typeface="+mj-cs"/>
              </a:rPr>
              <a:t>th</a:t>
            </a:r>
            <a:r>
              <a:rPr lang="en-US" sz="1800" b="1" u="sng" dirty="0">
                <a:solidFill>
                  <a:schemeClr val="tx1"/>
                </a:solidFill>
                <a:latin typeface="+mj-lt"/>
                <a:cs typeface="+mj-cs"/>
              </a:rPr>
              <a:t> November</a:t>
            </a:r>
            <a:br>
              <a:rPr lang="en-US" sz="1800" b="1" dirty="0">
                <a:solidFill>
                  <a:schemeClr val="tx1"/>
                </a:solidFill>
                <a:latin typeface="+mj-lt"/>
                <a:cs typeface="+mj-cs"/>
              </a:rPr>
            </a:br>
            <a:r>
              <a:rPr lang="en-US" sz="1800" b="1" dirty="0">
                <a:solidFill>
                  <a:schemeClr val="tx1"/>
                </a:solidFill>
                <a:latin typeface="+mj-lt"/>
                <a:cs typeface="+mj-cs"/>
              </a:rPr>
              <a:t>Group Business Plan and presentation/Viva</a:t>
            </a:r>
            <a:br>
              <a:rPr lang="en-US" sz="1800" b="1" dirty="0">
                <a:solidFill>
                  <a:schemeClr val="tx1"/>
                </a:solidFill>
                <a:latin typeface="+mj-lt"/>
                <a:cs typeface="+mj-cs"/>
              </a:rPr>
            </a:br>
            <a:r>
              <a:rPr lang="en-GB" sz="1800" b="1" u="sng" dirty="0">
                <a:solidFill>
                  <a:srgbClr val="FF0000"/>
                </a:solidFill>
                <a:latin typeface="+mj-lt"/>
                <a:cs typeface="+mj-cs"/>
              </a:rPr>
              <a:t>(You have been assigned your group members - No changes will be permitted) </a:t>
            </a:r>
            <a:br>
              <a:rPr lang="en-US" sz="1800" b="1" dirty="0">
                <a:solidFill>
                  <a:schemeClr val="tx1"/>
                </a:solidFill>
                <a:latin typeface="+mj-lt"/>
                <a:cs typeface="+mj-cs"/>
              </a:rPr>
            </a:br>
            <a:r>
              <a:rPr lang="en-US" sz="1800" b="1" dirty="0">
                <a:solidFill>
                  <a:schemeClr val="tx1"/>
                </a:solidFill>
                <a:latin typeface="+mj-lt"/>
                <a:cs typeface="+mj-cs"/>
              </a:rPr>
              <a:t>2000 words -/+ 10%</a:t>
            </a:r>
            <a:br>
              <a:rPr lang="en-US" sz="1100" dirty="0">
                <a:solidFill>
                  <a:schemeClr val="tx1"/>
                </a:solidFill>
                <a:latin typeface="+mj-lt"/>
                <a:cs typeface="+mj-cs"/>
              </a:rPr>
            </a:br>
            <a:br>
              <a:rPr lang="en-US" sz="1100" dirty="0">
                <a:solidFill>
                  <a:schemeClr val="tx1"/>
                </a:solidFill>
                <a:latin typeface="+mj-lt"/>
                <a:cs typeface="+mj-cs"/>
              </a:rPr>
            </a:br>
            <a:r>
              <a:rPr lang="en-GB" sz="2000" dirty="0">
                <a:solidFill>
                  <a:schemeClr val="tx1"/>
                </a:solidFill>
                <a:latin typeface="+mj-lt"/>
                <a:cs typeface="+mj-cs"/>
              </a:rPr>
              <a:t>In groups you will write and present your Business Plan of a viable </a:t>
            </a:r>
            <a:r>
              <a:rPr lang="en-GB" sz="2000" b="1" u="sng" dirty="0">
                <a:solidFill>
                  <a:schemeClr val="tx1"/>
                </a:solidFill>
                <a:latin typeface="+mj-lt"/>
                <a:cs typeface="+mj-cs"/>
              </a:rPr>
              <a:t>hospitality business </a:t>
            </a:r>
            <a:r>
              <a:rPr lang="en-GB" sz="2000" dirty="0">
                <a:solidFill>
                  <a:schemeClr val="tx1"/>
                </a:solidFill>
                <a:latin typeface="+mj-lt"/>
                <a:cs typeface="+mj-cs"/>
              </a:rPr>
              <a:t>using the template provided based upon one of your group members business model canvas BMC from assessment 1. </a:t>
            </a:r>
            <a:br>
              <a:rPr lang="en-GB" sz="1300" b="1" dirty="0">
                <a:solidFill>
                  <a:schemeClr val="tx1"/>
                </a:solidFill>
                <a:latin typeface="+mj-lt"/>
                <a:cs typeface="+mj-cs"/>
              </a:rPr>
            </a:br>
            <a:br>
              <a:rPr lang="en-GB" sz="1300" b="1" dirty="0">
                <a:solidFill>
                  <a:schemeClr val="tx1"/>
                </a:solidFill>
                <a:latin typeface="+mj-lt"/>
                <a:cs typeface="+mj-cs"/>
              </a:rPr>
            </a:br>
            <a:br>
              <a:rPr lang="en-GB" sz="1300" dirty="0">
                <a:solidFill>
                  <a:schemeClr val="tx1"/>
                </a:solidFill>
                <a:latin typeface="+mj-lt"/>
                <a:cs typeface="+mj-cs"/>
              </a:rPr>
            </a:br>
            <a:r>
              <a:rPr lang="en-GB" sz="1300" dirty="0">
                <a:solidFill>
                  <a:schemeClr val="tx1"/>
                </a:solidFill>
                <a:latin typeface="+mj-lt"/>
                <a:cs typeface="+mj-cs"/>
              </a:rPr>
              <a:t>Your group  will be required to:</a:t>
            </a:r>
            <a:br>
              <a:rPr lang="en-GB" sz="1300" dirty="0">
                <a:solidFill>
                  <a:schemeClr val="tx1"/>
                </a:solidFill>
                <a:latin typeface="+mj-lt"/>
                <a:cs typeface="+mj-cs"/>
              </a:rPr>
            </a:br>
            <a:r>
              <a:rPr lang="en-GB" sz="1300" dirty="0">
                <a:solidFill>
                  <a:schemeClr val="tx1"/>
                </a:solidFill>
                <a:latin typeface="+mj-lt"/>
                <a:cs typeface="+mj-cs"/>
              </a:rPr>
              <a:t>Write and present a hospitality based sustainable and viable business Plan.</a:t>
            </a:r>
            <a:br>
              <a:rPr lang="en-GB" sz="1300" dirty="0">
                <a:solidFill>
                  <a:schemeClr val="tx1"/>
                </a:solidFill>
                <a:latin typeface="+mj-lt"/>
                <a:cs typeface="+mj-cs"/>
              </a:rPr>
            </a:br>
            <a:br>
              <a:rPr lang="en-GB" sz="1300" dirty="0">
                <a:solidFill>
                  <a:schemeClr val="tx1"/>
                </a:solidFill>
                <a:latin typeface="+mj-lt"/>
                <a:cs typeface="+mj-cs"/>
              </a:rPr>
            </a:br>
            <a:r>
              <a:rPr lang="en-GB" sz="1300" dirty="0">
                <a:solidFill>
                  <a:schemeClr val="tx1"/>
                </a:solidFill>
                <a:latin typeface="+mj-lt"/>
                <a:cs typeface="+mj-cs"/>
              </a:rPr>
              <a:t>Develop a persuasive hospitality business and identify realistic and accurate funding sources.</a:t>
            </a:r>
            <a:br>
              <a:rPr lang="en-GB" sz="1300" dirty="0">
                <a:solidFill>
                  <a:schemeClr val="tx1"/>
                </a:solidFill>
                <a:latin typeface="+mj-lt"/>
                <a:cs typeface="+mj-cs"/>
              </a:rPr>
            </a:br>
            <a:br>
              <a:rPr lang="en-GB" sz="1300" dirty="0">
                <a:solidFill>
                  <a:schemeClr val="tx1"/>
                </a:solidFill>
                <a:latin typeface="+mj-lt"/>
                <a:cs typeface="+mj-cs"/>
              </a:rPr>
            </a:br>
            <a:r>
              <a:rPr lang="en-GB" sz="1300" dirty="0">
                <a:solidFill>
                  <a:schemeClr val="tx1"/>
                </a:solidFill>
                <a:latin typeface="+mj-lt"/>
                <a:cs typeface="+mj-cs"/>
              </a:rPr>
              <a:t>Explore the opportunities and support available to you to undertake this venture.</a:t>
            </a:r>
            <a:br>
              <a:rPr lang="en-GB" sz="1300" dirty="0">
                <a:solidFill>
                  <a:schemeClr val="tx1"/>
                </a:solidFill>
                <a:latin typeface="+mj-lt"/>
                <a:cs typeface="+mj-cs"/>
              </a:rPr>
            </a:br>
            <a:br>
              <a:rPr lang="en-GB" sz="1300" dirty="0">
                <a:solidFill>
                  <a:schemeClr val="tx1"/>
                </a:solidFill>
                <a:latin typeface="+mj-lt"/>
                <a:cs typeface="+mj-cs"/>
              </a:rPr>
            </a:br>
            <a:r>
              <a:rPr lang="en-GB" sz="1300" dirty="0">
                <a:solidFill>
                  <a:schemeClr val="tx1"/>
                </a:solidFill>
                <a:latin typeface="+mj-lt"/>
                <a:cs typeface="+mj-cs"/>
              </a:rPr>
              <a:t>Evaluate the market potential and outline the business decisions to minimise</a:t>
            </a:r>
            <a:br>
              <a:rPr lang="en-GB" sz="1300" dirty="0">
                <a:solidFill>
                  <a:schemeClr val="tx1"/>
                </a:solidFill>
                <a:latin typeface="+mj-lt"/>
                <a:cs typeface="+mj-cs"/>
              </a:rPr>
            </a:br>
            <a:r>
              <a:rPr lang="en-GB" sz="1300" dirty="0">
                <a:solidFill>
                  <a:schemeClr val="tx1"/>
                </a:solidFill>
                <a:latin typeface="+mj-lt"/>
                <a:cs typeface="+mj-cs"/>
              </a:rPr>
              <a:t>the risk of failure and boost early success.</a:t>
            </a:r>
            <a:br>
              <a:rPr lang="en-GB" sz="1300" dirty="0">
                <a:solidFill>
                  <a:schemeClr val="tx1"/>
                </a:solidFill>
                <a:latin typeface="+mj-lt"/>
                <a:cs typeface="+mj-cs"/>
              </a:rPr>
            </a:br>
            <a:br>
              <a:rPr lang="en-GB" sz="1300" dirty="0">
                <a:solidFill>
                  <a:schemeClr val="tx1"/>
                </a:solidFill>
                <a:latin typeface="+mj-lt"/>
                <a:cs typeface="+mj-cs"/>
              </a:rPr>
            </a:br>
            <a:r>
              <a:rPr lang="en-GB" sz="1300" dirty="0">
                <a:solidFill>
                  <a:schemeClr val="tx1"/>
                </a:solidFill>
                <a:latin typeface="+mj-lt"/>
                <a:cs typeface="+mj-cs"/>
              </a:rPr>
              <a:t>Include accurate financial information relating to ‘start-up’ funding and/or support.</a:t>
            </a:r>
            <a:br>
              <a:rPr lang="en-GB" sz="1300" dirty="0">
                <a:solidFill>
                  <a:schemeClr val="tx1"/>
                </a:solidFill>
                <a:latin typeface="+mj-lt"/>
                <a:cs typeface="+mj-cs"/>
              </a:rPr>
            </a:br>
            <a:br>
              <a:rPr lang="en-GB" sz="1300" dirty="0">
                <a:solidFill>
                  <a:schemeClr val="tx1"/>
                </a:solidFill>
                <a:latin typeface="+mj-lt"/>
                <a:cs typeface="+mj-cs"/>
              </a:rPr>
            </a:br>
            <a:r>
              <a:rPr lang="en-GB" sz="1300" dirty="0">
                <a:solidFill>
                  <a:schemeClr val="tx1"/>
                </a:solidFill>
                <a:latin typeface="+mj-lt"/>
                <a:cs typeface="+mj-cs"/>
              </a:rPr>
              <a:t>Show evidence that you have researched your concept and present it in a persuasive and</a:t>
            </a:r>
            <a:br>
              <a:rPr lang="en-GB" sz="1300" dirty="0">
                <a:solidFill>
                  <a:schemeClr val="tx1"/>
                </a:solidFill>
                <a:latin typeface="+mj-lt"/>
                <a:cs typeface="+mj-cs"/>
              </a:rPr>
            </a:br>
            <a:r>
              <a:rPr lang="en-GB" sz="1300" dirty="0">
                <a:solidFill>
                  <a:schemeClr val="tx1"/>
                </a:solidFill>
                <a:latin typeface="+mj-lt"/>
                <a:cs typeface="+mj-cs"/>
              </a:rPr>
              <a:t>professional report. </a:t>
            </a:r>
            <a:br>
              <a:rPr lang="en-GB" sz="1300" dirty="0">
                <a:solidFill>
                  <a:schemeClr val="tx1"/>
                </a:solidFill>
                <a:latin typeface="+mj-lt"/>
                <a:cs typeface="+mj-cs"/>
              </a:rPr>
            </a:br>
            <a:r>
              <a:rPr lang="en-GB" sz="1300" dirty="0">
                <a:solidFill>
                  <a:schemeClr val="tx1"/>
                </a:solidFill>
                <a:latin typeface="+mj-lt"/>
                <a:cs typeface="+mj-cs"/>
              </a:rPr>
              <a:t>Potential stakeholders and investors will need to be convinced that</a:t>
            </a:r>
            <a:br>
              <a:rPr lang="en-GB" sz="1300" dirty="0">
                <a:solidFill>
                  <a:schemeClr val="tx1"/>
                </a:solidFill>
                <a:latin typeface="+mj-lt"/>
                <a:cs typeface="+mj-cs"/>
              </a:rPr>
            </a:br>
            <a:r>
              <a:rPr lang="en-GB" sz="1300" dirty="0">
                <a:solidFill>
                  <a:schemeClr val="tx1"/>
                </a:solidFill>
                <a:latin typeface="+mj-lt"/>
                <a:cs typeface="+mj-cs"/>
              </a:rPr>
              <a:t>your proposal offers a return on their investment (financial or otherwise).</a:t>
            </a:r>
            <a:br>
              <a:rPr lang="en-GB" sz="1300" dirty="0">
                <a:solidFill>
                  <a:schemeClr val="tx1"/>
                </a:solidFill>
                <a:latin typeface="+mj-lt"/>
                <a:cs typeface="+mj-cs"/>
              </a:rPr>
            </a:br>
            <a:br>
              <a:rPr lang="en-GB" sz="1300" dirty="0">
                <a:solidFill>
                  <a:schemeClr val="tx1"/>
                </a:solidFill>
                <a:latin typeface="+mj-lt"/>
                <a:cs typeface="+mj-cs"/>
              </a:rPr>
            </a:br>
            <a:r>
              <a:rPr lang="en-GB" sz="1300" dirty="0">
                <a:solidFill>
                  <a:schemeClr val="tx1"/>
                </a:solidFill>
                <a:latin typeface="+mj-lt"/>
                <a:cs typeface="+mj-cs"/>
              </a:rPr>
              <a:t>Present your business plan in a </a:t>
            </a:r>
            <a:r>
              <a:rPr lang="en-GB" sz="1300" u="sng" dirty="0">
                <a:solidFill>
                  <a:schemeClr val="tx1"/>
                </a:solidFill>
                <a:latin typeface="+mj-lt"/>
                <a:cs typeface="+mj-cs"/>
              </a:rPr>
              <a:t>10 min Presentation/Viva </a:t>
            </a:r>
            <a:r>
              <a:rPr lang="en-GB" sz="1300" dirty="0">
                <a:solidFill>
                  <a:schemeClr val="tx1"/>
                </a:solidFill>
                <a:latin typeface="+mj-lt"/>
                <a:cs typeface="+mj-cs"/>
              </a:rPr>
              <a:t>with a reference list and in-text citations.</a:t>
            </a:r>
            <a:br>
              <a:rPr lang="en-GB" sz="1300" b="1" dirty="0">
                <a:solidFill>
                  <a:schemeClr val="tx1"/>
                </a:solidFill>
                <a:latin typeface="+mj-lt"/>
                <a:cs typeface="+mj-cs"/>
              </a:rPr>
            </a:br>
            <a:br>
              <a:rPr lang="en-GB" sz="1100" dirty="0">
                <a:solidFill>
                  <a:schemeClr val="tx1"/>
                </a:solidFill>
                <a:latin typeface="+mj-lt"/>
                <a:cs typeface="+mj-cs"/>
              </a:rPr>
            </a:br>
            <a:r>
              <a:rPr lang="en-GB" sz="1100" dirty="0">
                <a:solidFill>
                  <a:schemeClr val="tx1"/>
                </a:solidFill>
                <a:latin typeface="+mj-lt"/>
                <a:cs typeface="+mj-cs"/>
              </a:rPr>
              <a:t>.</a:t>
            </a:r>
            <a:br>
              <a:rPr lang="en-GB" sz="1100" u="sng" dirty="0">
                <a:solidFill>
                  <a:schemeClr val="tx1"/>
                </a:solidFill>
                <a:latin typeface="+mj-lt"/>
                <a:cs typeface="+mj-cs"/>
              </a:rPr>
            </a:br>
            <a:br>
              <a:rPr lang="en-US" sz="1100" dirty="0">
                <a:solidFill>
                  <a:schemeClr val="tx1"/>
                </a:solidFill>
                <a:latin typeface="+mj-lt"/>
                <a:cs typeface="+mj-cs"/>
              </a:rPr>
            </a:br>
            <a:br>
              <a:rPr lang="en-US" sz="1100" dirty="0">
                <a:solidFill>
                  <a:schemeClr val="tx1"/>
                </a:solidFill>
                <a:latin typeface="+mj-lt"/>
                <a:cs typeface="+mj-cs"/>
              </a:rPr>
            </a:br>
            <a:endParaRPr lang="en-US" sz="1100" dirty="0">
              <a:solidFill>
                <a:schemeClr val="tx1"/>
              </a:solidFill>
              <a:latin typeface="+mj-lt"/>
              <a:cs typeface="+mj-cs"/>
            </a:endParaRPr>
          </a:p>
        </p:txBody>
      </p:sp>
      <p:pic>
        <p:nvPicPr>
          <p:cNvPr id="4" name="Picture 3">
            <a:extLst>
              <a:ext uri="{FF2B5EF4-FFF2-40B4-BE49-F238E27FC236}">
                <a16:creationId xmlns:a16="http://schemas.microsoft.com/office/drawing/2014/main" id="{CD54F84D-D269-AD80-634D-1F0740B015ED}"/>
              </a:ext>
            </a:extLst>
          </p:cNvPr>
          <p:cNvPicPr>
            <a:picLocks noChangeAspect="1"/>
          </p:cNvPicPr>
          <p:nvPr/>
        </p:nvPicPr>
        <p:blipFill>
          <a:blip r:embed="rId3"/>
          <a:stretch>
            <a:fillRect/>
          </a:stretch>
        </p:blipFill>
        <p:spPr>
          <a:xfrm>
            <a:off x="14514" y="5814221"/>
            <a:ext cx="12192000" cy="1058283"/>
          </a:xfrm>
          <a:prstGeom prst="rect">
            <a:avLst/>
          </a:prstGeom>
        </p:spPr>
      </p:pic>
      <p:graphicFrame>
        <p:nvGraphicFramePr>
          <p:cNvPr id="15" name="Table 14">
            <a:extLst>
              <a:ext uri="{FF2B5EF4-FFF2-40B4-BE49-F238E27FC236}">
                <a16:creationId xmlns:a16="http://schemas.microsoft.com/office/drawing/2014/main" id="{519B25EC-FA2C-5177-A31C-B5BE9C6CCDA6}"/>
              </a:ext>
            </a:extLst>
          </p:cNvPr>
          <p:cNvGraphicFramePr>
            <a:graphicFrameLocks noGrp="1"/>
          </p:cNvGraphicFramePr>
          <p:nvPr/>
        </p:nvGraphicFramePr>
        <p:xfrm>
          <a:off x="6386512" y="2625949"/>
          <a:ext cx="5655949" cy="3140647"/>
        </p:xfrm>
        <a:graphic>
          <a:graphicData uri="http://schemas.openxmlformats.org/drawingml/2006/table">
            <a:tbl>
              <a:tblPr>
                <a:tableStyleId>{2D5ABB26-0587-4C30-8999-92F81FD0307C}</a:tableStyleId>
              </a:tblPr>
              <a:tblGrid>
                <a:gridCol w="5655949">
                  <a:extLst>
                    <a:ext uri="{9D8B030D-6E8A-4147-A177-3AD203B41FA5}">
                      <a16:colId xmlns:a16="http://schemas.microsoft.com/office/drawing/2014/main" val="4021995352"/>
                    </a:ext>
                  </a:extLst>
                </a:gridCol>
              </a:tblGrid>
              <a:tr h="2562257">
                <a:tc>
                  <a:txBody>
                    <a:bodyPr/>
                    <a:lstStyle/>
                    <a:p>
                      <a:pPr algn="just">
                        <a:lnSpc>
                          <a:spcPct val="107000"/>
                        </a:lnSpc>
                        <a:spcBef>
                          <a:spcPts val="600"/>
                        </a:spcBef>
                        <a:spcAft>
                          <a:spcPts val="1200"/>
                        </a:spcAft>
                      </a:pPr>
                      <a:r>
                        <a:rPr lang="en-US" sz="1600" kern="100" dirty="0">
                          <a:effectLst/>
                        </a:rPr>
                        <a:t>Group working requirements</a:t>
                      </a:r>
                      <a:endParaRPr lang="en-GB" sz="1100" kern="100" dirty="0">
                        <a:effectLst/>
                      </a:endParaRPr>
                    </a:p>
                    <a:p>
                      <a:pPr algn="just">
                        <a:lnSpc>
                          <a:spcPct val="107000"/>
                        </a:lnSpc>
                        <a:spcBef>
                          <a:spcPts val="600"/>
                        </a:spcBef>
                        <a:spcAft>
                          <a:spcPts val="1200"/>
                        </a:spcAft>
                      </a:pPr>
                      <a:r>
                        <a:rPr lang="en-US" sz="1100" kern="100" dirty="0">
                          <a:effectLst/>
                        </a:rPr>
                        <a:t>Teams will be assigned by your lecturer based upon your individual skills audit outcomes </a:t>
                      </a:r>
                      <a:r>
                        <a:rPr lang="en-US" sz="1100" u="sng" kern="100" dirty="0">
                          <a:effectLst/>
                        </a:rPr>
                        <a:t>(you will not be permitted to form your own groups) </a:t>
                      </a:r>
                      <a:r>
                        <a:rPr lang="en-US" sz="1100" kern="100" dirty="0">
                          <a:effectLst/>
                        </a:rPr>
                        <a:t>this Is a group assessment and will not be allowed to complete the assessment individually.</a:t>
                      </a:r>
                      <a:endParaRPr lang="en-GB" sz="1100" kern="100" dirty="0">
                        <a:effectLst/>
                      </a:endParaRPr>
                    </a:p>
                    <a:p>
                      <a:pPr algn="just">
                        <a:lnSpc>
                          <a:spcPct val="107000"/>
                        </a:lnSpc>
                        <a:spcBef>
                          <a:spcPts val="600"/>
                        </a:spcBef>
                        <a:spcAft>
                          <a:spcPts val="1200"/>
                        </a:spcAft>
                      </a:pPr>
                      <a:r>
                        <a:rPr lang="en-US" sz="1100" kern="100" dirty="0">
                          <a:effectLst/>
                        </a:rPr>
                        <a:t>In the world of professional hospitality work you will often be faced with working in teams in a distanced capacity (online) or with people you have not worked with before and with those that do not share a common first language/culture/beliefs </a:t>
                      </a:r>
                      <a:r>
                        <a:rPr lang="en-US" sz="1100" kern="100" dirty="0" err="1">
                          <a:effectLst/>
                        </a:rPr>
                        <a:t>etc</a:t>
                      </a:r>
                      <a:r>
                        <a:rPr lang="en-US" sz="1100" kern="100" dirty="0">
                          <a:effectLst/>
                        </a:rPr>
                        <a:t> and as such </a:t>
                      </a:r>
                      <a:r>
                        <a:rPr lang="en-US" sz="1100" u="sng" kern="100" dirty="0">
                          <a:effectLst/>
                        </a:rPr>
                        <a:t>group changes will not be permitted and you will be expected to perform to the best of your abilities towards the group task.</a:t>
                      </a:r>
                      <a:endParaRPr lang="en-GB" sz="1100" kern="100" dirty="0">
                        <a:effectLst/>
                      </a:endParaRPr>
                    </a:p>
                    <a:p>
                      <a:pPr algn="just">
                        <a:lnSpc>
                          <a:spcPct val="107000"/>
                        </a:lnSpc>
                        <a:spcBef>
                          <a:spcPts val="600"/>
                        </a:spcBef>
                        <a:spcAft>
                          <a:spcPts val="1200"/>
                        </a:spcAft>
                      </a:pPr>
                      <a:r>
                        <a:rPr lang="en-US" sz="1100" u="sng" kern="100" dirty="0">
                          <a:effectLst/>
                        </a:rPr>
                        <a:t>It is the responsibility of each student to ensure their contribution to the task and not up to any other member to chase you so please be respectful to you team and classmates and contribute  </a:t>
                      </a:r>
                      <a:endParaRPr lang="en-GB" sz="1100" kern="100" dirty="0">
                        <a:effectLst/>
                      </a:endParaRPr>
                    </a:p>
                    <a:p>
                      <a:pPr algn="just">
                        <a:lnSpc>
                          <a:spcPct val="107000"/>
                        </a:lnSpc>
                        <a:spcBef>
                          <a:spcPts val="600"/>
                        </a:spcBef>
                        <a:spcAft>
                          <a:spcPts val="1200"/>
                        </a:spcAft>
                      </a:pPr>
                      <a:r>
                        <a:rPr lang="en-US" sz="1100" kern="100" dirty="0">
                          <a:effectLst/>
                        </a:rPr>
                        <a:t>All group members mut contribute equally to the business plan and viva, failing to contribute or  engage in the assessment may lead to failure of the module.</a:t>
                      </a:r>
                      <a:endParaRPr lang="en-GB" sz="1100" kern="100" dirty="0">
                        <a:effectLst/>
                        <a:latin typeface="Calibri" panose="020F0502020204030204" pitchFamily="34" charset="0"/>
                        <a:ea typeface="DengXian" panose="02010600030101010101" pitchFamily="2" charset="-122"/>
                        <a:cs typeface="Arial" panose="020B0604020202020204" pitchFamily="34" charset="0"/>
                      </a:endParaRPr>
                    </a:p>
                  </a:txBody>
                  <a:tcPr marL="0" marR="0" marT="0" marB="0"/>
                </a:tc>
                <a:extLst>
                  <a:ext uri="{0D108BD9-81ED-4DB2-BD59-A6C34878D82A}">
                    <a16:rowId xmlns:a16="http://schemas.microsoft.com/office/drawing/2014/main" val="844955504"/>
                  </a:ext>
                </a:extLst>
              </a:tr>
            </a:tbl>
          </a:graphicData>
        </a:graphic>
      </p:graphicFrame>
      <p:pic>
        <p:nvPicPr>
          <p:cNvPr id="4104" name="Picture 8" descr="Benefits of Teamwork | Eternal Sunshine of the IS Mind">
            <a:extLst>
              <a:ext uri="{FF2B5EF4-FFF2-40B4-BE49-F238E27FC236}">
                <a16:creationId xmlns:a16="http://schemas.microsoft.com/office/drawing/2014/main" id="{643F7EC8-B1FB-F688-4068-85C5DC667FC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23399"/>
          <a:stretch/>
        </p:blipFill>
        <p:spPr bwMode="auto">
          <a:xfrm>
            <a:off x="8867775" y="79955"/>
            <a:ext cx="3212786" cy="30526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183676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BF308B-F8A4-9608-D9B1-0F4931C051DD}"/>
              </a:ext>
            </a:extLst>
          </p:cNvPr>
          <p:cNvSpPr>
            <a:spLocks noGrp="1"/>
          </p:cNvSpPr>
          <p:nvPr>
            <p:ph type="title"/>
          </p:nvPr>
        </p:nvSpPr>
        <p:spPr/>
        <p:txBody>
          <a:bodyPr/>
          <a:lstStyle/>
          <a:p>
            <a:r>
              <a:rPr lang="en-GB" dirty="0"/>
              <a:t>Team Roles</a:t>
            </a:r>
          </a:p>
        </p:txBody>
      </p:sp>
      <p:sp>
        <p:nvSpPr>
          <p:cNvPr id="3" name="Content Placeholder 2">
            <a:extLst>
              <a:ext uri="{FF2B5EF4-FFF2-40B4-BE49-F238E27FC236}">
                <a16:creationId xmlns:a16="http://schemas.microsoft.com/office/drawing/2014/main" id="{47896809-98BF-1FE9-2EA2-8098E57CEDA1}"/>
              </a:ext>
            </a:extLst>
          </p:cNvPr>
          <p:cNvSpPr>
            <a:spLocks noGrp="1"/>
          </p:cNvSpPr>
          <p:nvPr>
            <p:ph idx="1"/>
          </p:nvPr>
        </p:nvSpPr>
        <p:spPr>
          <a:xfrm>
            <a:off x="422988" y="2661515"/>
            <a:ext cx="5673012" cy="4351338"/>
          </a:xfrm>
        </p:spPr>
        <p:txBody>
          <a:bodyPr/>
          <a:lstStyle/>
          <a:p>
            <a:pPr marL="0" indent="0">
              <a:buNone/>
            </a:pPr>
            <a:r>
              <a:rPr lang="en-GB" dirty="0">
                <a:hlinkClick r:id="rId3"/>
              </a:rPr>
              <a:t>Team Roles Test (psychologytoday.com)</a:t>
            </a:r>
            <a:endParaRPr lang="en-GB" dirty="0"/>
          </a:p>
          <a:p>
            <a:pPr marL="0" indent="0">
              <a:buNone/>
            </a:pPr>
            <a:r>
              <a:rPr lang="en-GB" sz="1800" dirty="0">
                <a:effectLst/>
                <a:latin typeface="Times New Roman" panose="02020603050405020304" pitchFamily="18" charset="0"/>
                <a:ea typeface="Times New Roman" panose="02020603050405020304" pitchFamily="18" charset="0"/>
              </a:rPr>
              <a:t>Although you may have a preferred role, you should be developing other roles to increase your flexibility. You may need to adopt another role if you discover that there is too much overlap of roles in your group.</a:t>
            </a:r>
          </a:p>
          <a:p>
            <a:pPr marL="0" indent="0">
              <a:buNone/>
            </a:pPr>
            <a:r>
              <a:rPr lang="en-GB" sz="1800" dirty="0">
                <a:latin typeface="Times New Roman" panose="02020603050405020304" pitchFamily="18" charset="0"/>
              </a:rPr>
              <a:t>This will help with your group coordination and management and identify roles in your business plan.</a:t>
            </a:r>
          </a:p>
        </p:txBody>
      </p:sp>
      <p:pic>
        <p:nvPicPr>
          <p:cNvPr id="5" name="Picture 4">
            <a:extLst>
              <a:ext uri="{FF2B5EF4-FFF2-40B4-BE49-F238E27FC236}">
                <a16:creationId xmlns:a16="http://schemas.microsoft.com/office/drawing/2014/main" id="{F5DEDC89-C1EE-CD71-C90A-F0F791586930}"/>
              </a:ext>
            </a:extLst>
          </p:cNvPr>
          <p:cNvPicPr>
            <a:picLocks noChangeAspect="1"/>
          </p:cNvPicPr>
          <p:nvPr/>
        </p:nvPicPr>
        <p:blipFill>
          <a:blip r:embed="rId4"/>
          <a:stretch>
            <a:fillRect/>
          </a:stretch>
        </p:blipFill>
        <p:spPr>
          <a:xfrm>
            <a:off x="6211538" y="118220"/>
            <a:ext cx="5673012" cy="5673012"/>
          </a:xfrm>
          <a:prstGeom prst="rect">
            <a:avLst/>
          </a:prstGeom>
        </p:spPr>
      </p:pic>
      <p:sp>
        <p:nvSpPr>
          <p:cNvPr id="6" name="TextBox 5">
            <a:extLst>
              <a:ext uri="{FF2B5EF4-FFF2-40B4-BE49-F238E27FC236}">
                <a16:creationId xmlns:a16="http://schemas.microsoft.com/office/drawing/2014/main" id="{D31CA4F9-2589-9EA4-3B46-29A03FF3ADA6}"/>
              </a:ext>
            </a:extLst>
          </p:cNvPr>
          <p:cNvSpPr txBox="1"/>
          <p:nvPr/>
        </p:nvSpPr>
        <p:spPr>
          <a:xfrm>
            <a:off x="1073020" y="1502459"/>
            <a:ext cx="4536995" cy="923330"/>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kern="0" dirty="0">
                <a:solidFill>
                  <a:prstClr val="black"/>
                </a:solidFill>
                <a:latin typeface="Abadi" panose="020B0604020202020204" pitchFamily="34" charset="0"/>
              </a:rPr>
              <a:t>40 mins to complete your Team Roles questionnaire</a:t>
            </a:r>
          </a:p>
          <a:p>
            <a:pPr marL="0" marR="0" lvl="0" indent="0" algn="l" defTabSz="457200" rtl="0" eaLnBrk="1" fontAlgn="auto" latinLnBrk="0" hangingPunct="1">
              <a:lnSpc>
                <a:spcPct val="100000"/>
              </a:lnSpc>
              <a:spcBef>
                <a:spcPts val="0"/>
              </a:spcBef>
              <a:spcAft>
                <a:spcPts val="0"/>
              </a:spcAft>
              <a:buClrTx/>
              <a:buSzTx/>
              <a:buFontTx/>
              <a:buNone/>
              <a:tabLst/>
              <a:defRPr/>
            </a:pPr>
            <a:r>
              <a:rPr lang="en-GB" kern="0" dirty="0">
                <a:solidFill>
                  <a:prstClr val="black"/>
                </a:solidFill>
                <a:latin typeface="Abadi" panose="020B0604020202020204" pitchFamily="34" charset="0"/>
              </a:rPr>
              <a:t>And post your role(s) in the </a:t>
            </a:r>
            <a:r>
              <a:rPr lang="en-GB" kern="0" dirty="0" err="1">
                <a:solidFill>
                  <a:prstClr val="black"/>
                </a:solidFill>
                <a:latin typeface="Abadi" panose="020B0604020202020204" pitchFamily="34" charset="0"/>
              </a:rPr>
              <a:t>chatbox</a:t>
            </a:r>
            <a:r>
              <a:rPr lang="en-GB" kern="0" dirty="0">
                <a:solidFill>
                  <a:prstClr val="black"/>
                </a:solidFill>
                <a:latin typeface="Abadi" panose="020B0604020202020204" pitchFamily="34" charset="0"/>
              </a:rPr>
              <a:t> </a:t>
            </a:r>
            <a:endParaRPr kumimoji="0" lang="en-GB" sz="1800" b="0" i="0" u="none" strike="noStrike" kern="0" cap="none" spc="0" normalizeH="0" baseline="0" noProof="0" dirty="0">
              <a:ln>
                <a:noFill/>
              </a:ln>
              <a:solidFill>
                <a:prstClr val="black"/>
              </a:solidFill>
              <a:effectLst/>
              <a:uLnTx/>
              <a:uFillTx/>
              <a:latin typeface="Abadi" panose="020B0604020202020204" pitchFamily="34" charset="0"/>
              <a:ea typeface="+mn-ea"/>
              <a:cs typeface="+mn-cs"/>
            </a:endParaRPr>
          </a:p>
        </p:txBody>
      </p:sp>
      <p:pic>
        <p:nvPicPr>
          <p:cNvPr id="7" name="Picture 2" descr="Amazon.co.uk: Question of the Day : Alexa Skills">
            <a:extLst>
              <a:ext uri="{FF2B5EF4-FFF2-40B4-BE49-F238E27FC236}">
                <a16:creationId xmlns:a16="http://schemas.microsoft.com/office/drawing/2014/main" id="{ACD6CAD3-1BEB-4374-431D-E6E6328DD82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700102" y="1690688"/>
            <a:ext cx="1025451" cy="10254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454125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225228" y="0"/>
            <a:ext cx="8229600" cy="924712"/>
          </a:xfrm>
        </p:spPr>
        <p:txBody>
          <a:bodyPr/>
          <a:lstStyle/>
          <a:p>
            <a:pPr eaLnBrk="1" hangingPunct="1"/>
            <a:r>
              <a:rPr lang="en-GB" sz="3200" b="1" dirty="0"/>
              <a:t>WHY CREATE A BUSINESS PLAN?</a:t>
            </a:r>
          </a:p>
        </p:txBody>
      </p:sp>
      <p:sp>
        <p:nvSpPr>
          <p:cNvPr id="9" name="TextBox 8">
            <a:extLst>
              <a:ext uri="{FF2B5EF4-FFF2-40B4-BE49-F238E27FC236}">
                <a16:creationId xmlns:a16="http://schemas.microsoft.com/office/drawing/2014/main" id="{18720C28-2F4F-414E-E469-7AF3B9B766D3}"/>
              </a:ext>
            </a:extLst>
          </p:cNvPr>
          <p:cNvSpPr txBox="1"/>
          <p:nvPr/>
        </p:nvSpPr>
        <p:spPr>
          <a:xfrm>
            <a:off x="-6327370" y="3169094"/>
            <a:ext cx="6097348" cy="762645"/>
          </a:xfrm>
          <a:prstGeom prst="rect">
            <a:avLst/>
          </a:prstGeom>
        </p:spPr>
        <p:style>
          <a:lnRef idx="2">
            <a:schemeClr val="accent4"/>
          </a:lnRef>
          <a:fillRef idx="1">
            <a:schemeClr val="lt1"/>
          </a:fillRef>
          <a:effectRef idx="0">
            <a:schemeClr val="accent4"/>
          </a:effectRef>
          <a:fontRef idx="minor">
            <a:schemeClr val="dk1"/>
          </a:fontRef>
        </p:style>
        <p:txBody>
          <a:bodyPr wrap="square">
            <a:spAutoFit/>
          </a:bodyPr>
          <a:lstStyle/>
          <a:p>
            <a:pPr marL="0" indent="0">
              <a:lnSpc>
                <a:spcPct val="80000"/>
              </a:lnSpc>
              <a:buNone/>
            </a:pPr>
            <a:r>
              <a:rPr lang="en-GB" dirty="0"/>
              <a:t>A roadmap and guide for financing, the plan is like a yardstick against which to measure performance and develop plans for the future.</a:t>
            </a:r>
          </a:p>
        </p:txBody>
      </p:sp>
      <p:pic>
        <p:nvPicPr>
          <p:cNvPr id="1026" name="Picture 2" descr="How to Build a Successful Business Plan - Business 2 Community">
            <a:extLst>
              <a:ext uri="{FF2B5EF4-FFF2-40B4-BE49-F238E27FC236}">
                <a16:creationId xmlns:a16="http://schemas.microsoft.com/office/drawing/2014/main" id="{E54BD63E-37EC-BCB6-2FC3-06F05AF404B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40226" y="1050369"/>
            <a:ext cx="6116514" cy="3425248"/>
          </a:xfrm>
          <a:prstGeom prst="rect">
            <a:avLst/>
          </a:prstGeom>
          <a:noFill/>
          <a:extLst>
            <a:ext uri="{909E8E84-426E-40DD-AFC4-6F175D3DCCD1}">
              <a14:hiddenFill xmlns:a14="http://schemas.microsoft.com/office/drawing/2010/main">
                <a:solidFill>
                  <a:srgbClr val="FFFFFF"/>
                </a:solidFill>
              </a14:hiddenFill>
            </a:ext>
          </a:extLst>
        </p:spPr>
      </p:pic>
      <p:sp>
        <p:nvSpPr>
          <p:cNvPr id="13" name="Oval 12">
            <a:extLst>
              <a:ext uri="{FF2B5EF4-FFF2-40B4-BE49-F238E27FC236}">
                <a16:creationId xmlns:a16="http://schemas.microsoft.com/office/drawing/2014/main" id="{086A3803-AD74-3D8D-95E0-243C3933FAB9}"/>
              </a:ext>
            </a:extLst>
          </p:cNvPr>
          <p:cNvSpPr/>
          <p:nvPr/>
        </p:nvSpPr>
        <p:spPr>
          <a:xfrm>
            <a:off x="354743" y="1684243"/>
            <a:ext cx="778141" cy="778141"/>
          </a:xfrm>
          <a:prstGeom prst="ellipse">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sp>
      <p:sp>
        <p:nvSpPr>
          <p:cNvPr id="14" name="Rectangle 13" descr="Bank">
            <a:extLst>
              <a:ext uri="{FF2B5EF4-FFF2-40B4-BE49-F238E27FC236}">
                <a16:creationId xmlns:a16="http://schemas.microsoft.com/office/drawing/2014/main" id="{EF75538E-ADEB-8A0D-F9D4-851D601EE773}"/>
              </a:ext>
            </a:extLst>
          </p:cNvPr>
          <p:cNvSpPr/>
          <p:nvPr/>
        </p:nvSpPr>
        <p:spPr>
          <a:xfrm>
            <a:off x="503654" y="1847652"/>
            <a:ext cx="451321" cy="451321"/>
          </a:xfrm>
          <a:prstGeom prst="rect">
            <a:avLst/>
          </a:prstGeom>
          <a: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sp>
      <p:sp>
        <p:nvSpPr>
          <p:cNvPr id="16" name="Oval 15">
            <a:extLst>
              <a:ext uri="{FF2B5EF4-FFF2-40B4-BE49-F238E27FC236}">
                <a16:creationId xmlns:a16="http://schemas.microsoft.com/office/drawing/2014/main" id="{08162A38-97C8-E547-E852-059D1BD7B20C}"/>
              </a:ext>
            </a:extLst>
          </p:cNvPr>
          <p:cNvSpPr/>
          <p:nvPr/>
        </p:nvSpPr>
        <p:spPr>
          <a:xfrm>
            <a:off x="309054" y="2710710"/>
            <a:ext cx="778141" cy="778141"/>
          </a:xfrm>
          <a:prstGeom prst="ellipse">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sp>
      <p:sp>
        <p:nvSpPr>
          <p:cNvPr id="18" name="Rectangle 17" descr="Dollar">
            <a:extLst>
              <a:ext uri="{FF2B5EF4-FFF2-40B4-BE49-F238E27FC236}">
                <a16:creationId xmlns:a16="http://schemas.microsoft.com/office/drawing/2014/main" id="{76C07E49-5F30-02DA-2F88-C99EB61B0801}"/>
              </a:ext>
            </a:extLst>
          </p:cNvPr>
          <p:cNvSpPr/>
          <p:nvPr/>
        </p:nvSpPr>
        <p:spPr>
          <a:xfrm>
            <a:off x="498671" y="2874119"/>
            <a:ext cx="451321" cy="451321"/>
          </a:xfrm>
          <a:prstGeom prst="rect">
            <a:avLst/>
          </a:prstGeom>
          <a: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sp>
      <p:sp>
        <p:nvSpPr>
          <p:cNvPr id="19" name="Oval 18">
            <a:extLst>
              <a:ext uri="{FF2B5EF4-FFF2-40B4-BE49-F238E27FC236}">
                <a16:creationId xmlns:a16="http://schemas.microsoft.com/office/drawing/2014/main" id="{7F90E8F5-DFDC-2CE1-3520-BEC96B2E79F4}"/>
              </a:ext>
            </a:extLst>
          </p:cNvPr>
          <p:cNvSpPr/>
          <p:nvPr/>
        </p:nvSpPr>
        <p:spPr>
          <a:xfrm>
            <a:off x="335260" y="3652260"/>
            <a:ext cx="778141" cy="778141"/>
          </a:xfrm>
          <a:prstGeom prst="ellipse">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sp>
      <p:sp>
        <p:nvSpPr>
          <p:cNvPr id="15" name="Rectangle 14" descr="Hierarchy">
            <a:extLst>
              <a:ext uri="{FF2B5EF4-FFF2-40B4-BE49-F238E27FC236}">
                <a16:creationId xmlns:a16="http://schemas.microsoft.com/office/drawing/2014/main" id="{F39D0ADB-36C6-0523-29A2-29C947F80BE1}"/>
              </a:ext>
            </a:extLst>
          </p:cNvPr>
          <p:cNvSpPr/>
          <p:nvPr/>
        </p:nvSpPr>
        <p:spPr>
          <a:xfrm>
            <a:off x="498669" y="3797061"/>
            <a:ext cx="451321" cy="451321"/>
          </a:xfrm>
          <a:prstGeom prst="rect">
            <a:avLst/>
          </a:prstGeom>
          <a: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sp>
      <p:sp>
        <p:nvSpPr>
          <p:cNvPr id="20" name="Oval 19">
            <a:extLst>
              <a:ext uri="{FF2B5EF4-FFF2-40B4-BE49-F238E27FC236}">
                <a16:creationId xmlns:a16="http://schemas.microsoft.com/office/drawing/2014/main" id="{ED3A969B-A6F4-A658-FCA9-F4E8DD5AC3E1}"/>
              </a:ext>
            </a:extLst>
          </p:cNvPr>
          <p:cNvSpPr/>
          <p:nvPr/>
        </p:nvSpPr>
        <p:spPr>
          <a:xfrm>
            <a:off x="354743" y="4588221"/>
            <a:ext cx="778141" cy="778141"/>
          </a:xfrm>
          <a:prstGeom prst="ellipse">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sp>
      <p:sp>
        <p:nvSpPr>
          <p:cNvPr id="17" name="Rectangle 16" descr="Kiosk">
            <a:extLst>
              <a:ext uri="{FF2B5EF4-FFF2-40B4-BE49-F238E27FC236}">
                <a16:creationId xmlns:a16="http://schemas.microsoft.com/office/drawing/2014/main" id="{9B4946DC-1FAB-B147-58F9-B437CA514063}"/>
              </a:ext>
            </a:extLst>
          </p:cNvPr>
          <p:cNvSpPr/>
          <p:nvPr/>
        </p:nvSpPr>
        <p:spPr>
          <a:xfrm>
            <a:off x="498669" y="4722436"/>
            <a:ext cx="451321" cy="451321"/>
          </a:xfrm>
          <a:prstGeom prst="rect">
            <a:avLst/>
          </a:prstGeom>
          <a: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sp>
      <p:grpSp>
        <p:nvGrpSpPr>
          <p:cNvPr id="21" name="Group 20">
            <a:extLst>
              <a:ext uri="{FF2B5EF4-FFF2-40B4-BE49-F238E27FC236}">
                <a16:creationId xmlns:a16="http://schemas.microsoft.com/office/drawing/2014/main" id="{D01E93F9-897B-7064-237A-EFDE7B6E2639}"/>
              </a:ext>
            </a:extLst>
          </p:cNvPr>
          <p:cNvGrpSpPr/>
          <p:nvPr/>
        </p:nvGrpSpPr>
        <p:grpSpPr>
          <a:xfrm>
            <a:off x="196306" y="700235"/>
            <a:ext cx="2185580" cy="1006934"/>
            <a:chOff x="715666" y="259299"/>
            <a:chExt cx="2185580" cy="1006934"/>
          </a:xfrm>
        </p:grpSpPr>
        <p:sp>
          <p:nvSpPr>
            <p:cNvPr id="22" name="Rectangle 21">
              <a:extLst>
                <a:ext uri="{FF2B5EF4-FFF2-40B4-BE49-F238E27FC236}">
                  <a16:creationId xmlns:a16="http://schemas.microsoft.com/office/drawing/2014/main" id="{9B8F330E-ED61-2730-ED25-F18CAADA2578}"/>
                </a:ext>
              </a:extLst>
            </p:cNvPr>
            <p:cNvSpPr/>
            <p:nvPr/>
          </p:nvSpPr>
          <p:spPr>
            <a:xfrm>
              <a:off x="1067056" y="259299"/>
              <a:ext cx="1834190" cy="778141"/>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23" name="TextBox 22">
              <a:extLst>
                <a:ext uri="{FF2B5EF4-FFF2-40B4-BE49-F238E27FC236}">
                  <a16:creationId xmlns:a16="http://schemas.microsoft.com/office/drawing/2014/main" id="{57AA7204-F64D-4779-EA79-997357E77BAC}"/>
                </a:ext>
              </a:extLst>
            </p:cNvPr>
            <p:cNvSpPr txBox="1"/>
            <p:nvPr/>
          </p:nvSpPr>
          <p:spPr>
            <a:xfrm>
              <a:off x="715666" y="488092"/>
              <a:ext cx="1834190" cy="778141"/>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2800" kern="1200" dirty="0"/>
                <a:t>Who for? </a:t>
              </a:r>
              <a:endParaRPr lang="en-US" sz="2800" kern="1200" dirty="0"/>
            </a:p>
          </p:txBody>
        </p:sp>
      </p:grpSp>
      <p:grpSp>
        <p:nvGrpSpPr>
          <p:cNvPr id="24" name="Group 23">
            <a:extLst>
              <a:ext uri="{FF2B5EF4-FFF2-40B4-BE49-F238E27FC236}">
                <a16:creationId xmlns:a16="http://schemas.microsoft.com/office/drawing/2014/main" id="{2DF136BB-7756-1CAF-549D-5EC6BF7C662A}"/>
              </a:ext>
            </a:extLst>
          </p:cNvPr>
          <p:cNvGrpSpPr/>
          <p:nvPr/>
        </p:nvGrpSpPr>
        <p:grpSpPr>
          <a:xfrm>
            <a:off x="1271836" y="1684241"/>
            <a:ext cx="3392867" cy="778141"/>
            <a:chOff x="4165725" y="259299"/>
            <a:chExt cx="2139382" cy="778141"/>
          </a:xfrm>
        </p:grpSpPr>
        <p:sp>
          <p:nvSpPr>
            <p:cNvPr id="25" name="Rectangle 24">
              <a:extLst>
                <a:ext uri="{FF2B5EF4-FFF2-40B4-BE49-F238E27FC236}">
                  <a16:creationId xmlns:a16="http://schemas.microsoft.com/office/drawing/2014/main" id="{AB41B313-A382-9F7A-C855-6C4DCD31DE6F}"/>
                </a:ext>
              </a:extLst>
            </p:cNvPr>
            <p:cNvSpPr/>
            <p:nvPr/>
          </p:nvSpPr>
          <p:spPr>
            <a:xfrm>
              <a:off x="4165726" y="259299"/>
              <a:ext cx="1834190" cy="778141"/>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26" name="TextBox 25">
              <a:extLst>
                <a:ext uri="{FF2B5EF4-FFF2-40B4-BE49-F238E27FC236}">
                  <a16:creationId xmlns:a16="http://schemas.microsoft.com/office/drawing/2014/main" id="{F49102F3-867E-362F-67C4-797755003C75}"/>
                </a:ext>
              </a:extLst>
            </p:cNvPr>
            <p:cNvSpPr txBox="1"/>
            <p:nvPr/>
          </p:nvSpPr>
          <p:spPr>
            <a:xfrm>
              <a:off x="4165725" y="259299"/>
              <a:ext cx="2139382" cy="778141"/>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b="1" i="1" kern="1200" dirty="0"/>
                <a:t>The bank manager</a:t>
              </a:r>
              <a:r>
                <a:rPr lang="en-GB" sz="1100" kern="1200" dirty="0"/>
                <a:t>: May show that the entrepreneur is capable of managing the firm in a market environment. </a:t>
              </a:r>
              <a:endParaRPr lang="en-US" sz="1100" kern="1200" dirty="0"/>
            </a:p>
          </p:txBody>
        </p:sp>
      </p:grpSp>
      <p:grpSp>
        <p:nvGrpSpPr>
          <p:cNvPr id="27" name="Group 26">
            <a:extLst>
              <a:ext uri="{FF2B5EF4-FFF2-40B4-BE49-F238E27FC236}">
                <a16:creationId xmlns:a16="http://schemas.microsoft.com/office/drawing/2014/main" id="{91314BC7-1DC0-B5D4-46E1-0968F010D10D}"/>
              </a:ext>
            </a:extLst>
          </p:cNvPr>
          <p:cNvGrpSpPr/>
          <p:nvPr/>
        </p:nvGrpSpPr>
        <p:grpSpPr>
          <a:xfrm>
            <a:off x="1245982" y="2668247"/>
            <a:ext cx="2784895" cy="778141"/>
            <a:chOff x="1067056" y="1772310"/>
            <a:chExt cx="1834190" cy="778141"/>
          </a:xfrm>
        </p:grpSpPr>
        <p:sp>
          <p:nvSpPr>
            <p:cNvPr id="28" name="Rectangle 27">
              <a:extLst>
                <a:ext uri="{FF2B5EF4-FFF2-40B4-BE49-F238E27FC236}">
                  <a16:creationId xmlns:a16="http://schemas.microsoft.com/office/drawing/2014/main" id="{DC21AD00-8610-39F1-E87E-EE77EA6CA62F}"/>
                </a:ext>
              </a:extLst>
            </p:cNvPr>
            <p:cNvSpPr/>
            <p:nvPr/>
          </p:nvSpPr>
          <p:spPr>
            <a:xfrm>
              <a:off x="1067056" y="1772310"/>
              <a:ext cx="1834190" cy="778141"/>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29" name="TextBox 28">
              <a:extLst>
                <a:ext uri="{FF2B5EF4-FFF2-40B4-BE49-F238E27FC236}">
                  <a16:creationId xmlns:a16="http://schemas.microsoft.com/office/drawing/2014/main" id="{0B6705BA-8453-56A7-5921-42CAF9AB9B04}"/>
                </a:ext>
              </a:extLst>
            </p:cNvPr>
            <p:cNvSpPr txBox="1"/>
            <p:nvPr/>
          </p:nvSpPr>
          <p:spPr>
            <a:xfrm>
              <a:off x="1067056" y="1772310"/>
              <a:ext cx="1834190" cy="778141"/>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b="1" i="1" kern="1200" dirty="0"/>
                <a:t>Investors</a:t>
              </a:r>
              <a:r>
                <a:rPr lang="en-GB" sz="1100" kern="1200" dirty="0"/>
                <a:t>: To gain capital you will need to show the viability of a business and potential for ROI</a:t>
              </a:r>
              <a:endParaRPr lang="en-US" sz="1100" kern="1200" dirty="0"/>
            </a:p>
          </p:txBody>
        </p:sp>
      </p:grpSp>
      <p:grpSp>
        <p:nvGrpSpPr>
          <p:cNvPr id="30" name="Group 29">
            <a:extLst>
              <a:ext uri="{FF2B5EF4-FFF2-40B4-BE49-F238E27FC236}">
                <a16:creationId xmlns:a16="http://schemas.microsoft.com/office/drawing/2014/main" id="{1B754FFC-5067-A5EF-5FF1-FE78C5DBDA8A}"/>
              </a:ext>
            </a:extLst>
          </p:cNvPr>
          <p:cNvGrpSpPr/>
          <p:nvPr/>
        </p:nvGrpSpPr>
        <p:grpSpPr>
          <a:xfrm>
            <a:off x="1216825" y="3697476"/>
            <a:ext cx="3041440" cy="778141"/>
            <a:chOff x="4165726" y="1772310"/>
            <a:chExt cx="1834190" cy="778141"/>
          </a:xfrm>
        </p:grpSpPr>
        <p:sp>
          <p:nvSpPr>
            <p:cNvPr id="31" name="Rectangle 30">
              <a:extLst>
                <a:ext uri="{FF2B5EF4-FFF2-40B4-BE49-F238E27FC236}">
                  <a16:creationId xmlns:a16="http://schemas.microsoft.com/office/drawing/2014/main" id="{CD78922C-024E-153A-8903-C5671768DDF7}"/>
                </a:ext>
              </a:extLst>
            </p:cNvPr>
            <p:cNvSpPr/>
            <p:nvPr/>
          </p:nvSpPr>
          <p:spPr>
            <a:xfrm>
              <a:off x="4165726" y="1772310"/>
              <a:ext cx="1834190" cy="778141"/>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32" name="TextBox 31">
              <a:extLst>
                <a:ext uri="{FF2B5EF4-FFF2-40B4-BE49-F238E27FC236}">
                  <a16:creationId xmlns:a16="http://schemas.microsoft.com/office/drawing/2014/main" id="{7DE32D67-8215-44E0-0373-7C452A27F7C9}"/>
                </a:ext>
              </a:extLst>
            </p:cNvPr>
            <p:cNvSpPr txBox="1"/>
            <p:nvPr/>
          </p:nvSpPr>
          <p:spPr>
            <a:xfrm>
              <a:off x="4165726" y="1772310"/>
              <a:ext cx="1834190" cy="778141"/>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b="1" i="1" kern="1200" dirty="0"/>
                <a:t>The owner-manager</a:t>
              </a:r>
              <a:r>
                <a:rPr lang="en-GB" sz="1100" kern="1200" dirty="0"/>
                <a:t>: Helps develop the vision for the business and helps ensure that the aims are clearly set out. It also helps to ensure that business data is recorded and analysed correctly, thus minimising potential error.</a:t>
              </a:r>
              <a:endParaRPr lang="en-US" sz="1100" kern="1200" dirty="0"/>
            </a:p>
          </p:txBody>
        </p:sp>
      </p:grpSp>
      <p:grpSp>
        <p:nvGrpSpPr>
          <p:cNvPr id="33" name="Group 32">
            <a:extLst>
              <a:ext uri="{FF2B5EF4-FFF2-40B4-BE49-F238E27FC236}">
                <a16:creationId xmlns:a16="http://schemas.microsoft.com/office/drawing/2014/main" id="{0D8A8A23-17AD-1F5E-5900-15EFC0665A4D}"/>
              </a:ext>
            </a:extLst>
          </p:cNvPr>
          <p:cNvGrpSpPr/>
          <p:nvPr/>
        </p:nvGrpSpPr>
        <p:grpSpPr>
          <a:xfrm>
            <a:off x="1202192" y="4622220"/>
            <a:ext cx="3519098" cy="778141"/>
            <a:chOff x="1067056" y="3285321"/>
            <a:chExt cx="1834190" cy="778141"/>
          </a:xfrm>
        </p:grpSpPr>
        <p:sp>
          <p:nvSpPr>
            <p:cNvPr id="34" name="Rectangle 33">
              <a:extLst>
                <a:ext uri="{FF2B5EF4-FFF2-40B4-BE49-F238E27FC236}">
                  <a16:creationId xmlns:a16="http://schemas.microsoft.com/office/drawing/2014/main" id="{49C99729-BD35-F6F4-ED14-8DAF76388D57}"/>
                </a:ext>
              </a:extLst>
            </p:cNvPr>
            <p:cNvSpPr/>
            <p:nvPr/>
          </p:nvSpPr>
          <p:spPr>
            <a:xfrm>
              <a:off x="1067056" y="3285321"/>
              <a:ext cx="1834190" cy="778141"/>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35" name="TextBox 34">
              <a:extLst>
                <a:ext uri="{FF2B5EF4-FFF2-40B4-BE49-F238E27FC236}">
                  <a16:creationId xmlns:a16="http://schemas.microsoft.com/office/drawing/2014/main" id="{C90B87B0-03B1-B2AC-F325-C8FDBBE96F39}"/>
                </a:ext>
              </a:extLst>
            </p:cNvPr>
            <p:cNvSpPr txBox="1"/>
            <p:nvPr/>
          </p:nvSpPr>
          <p:spPr>
            <a:xfrm>
              <a:off x="1067056" y="3285321"/>
              <a:ext cx="1834190" cy="778141"/>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dirty="0"/>
                <a:t>Entrepreneur to be aware of issues that might effect their </a:t>
              </a:r>
              <a:r>
                <a:rPr lang="en-GB" sz="1100" b="1" u="sng" kern="1200" dirty="0"/>
                <a:t>future</a:t>
              </a:r>
              <a:r>
                <a:rPr lang="en-GB" sz="1100" kern="1200" dirty="0"/>
                <a:t> survival (i.e. customer opinion, technological change) and take steps to anticipate and deal with any problems</a:t>
              </a:r>
              <a:endParaRPr lang="en-US" sz="1100" kern="1200" dirty="0"/>
            </a:p>
          </p:txBody>
        </p:sp>
      </p:grpSp>
      <p:pic>
        <p:nvPicPr>
          <p:cNvPr id="12" name="Picture 11">
            <a:extLst>
              <a:ext uri="{FF2B5EF4-FFF2-40B4-BE49-F238E27FC236}">
                <a16:creationId xmlns:a16="http://schemas.microsoft.com/office/drawing/2014/main" id="{ED0200E3-3CC9-3D76-11FA-BF28231FD402}"/>
              </a:ext>
            </a:extLst>
          </p:cNvPr>
          <p:cNvPicPr>
            <a:picLocks noChangeAspect="1"/>
          </p:cNvPicPr>
          <p:nvPr/>
        </p:nvPicPr>
        <p:blipFill>
          <a:blip r:embed="rId12"/>
          <a:stretch>
            <a:fillRect/>
          </a:stretch>
        </p:blipFill>
        <p:spPr>
          <a:xfrm>
            <a:off x="5701728" y="4110189"/>
            <a:ext cx="6176511" cy="1385542"/>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2285" y="-79937"/>
            <a:ext cx="10515600" cy="1325563"/>
          </a:xfrm>
        </p:spPr>
        <p:txBody>
          <a:bodyPr>
            <a:normAutofit/>
          </a:bodyPr>
          <a:lstStyle/>
          <a:p>
            <a:r>
              <a:rPr lang="en-GB" b="1" dirty="0">
                <a:solidFill>
                  <a:prstClr val="black"/>
                </a:solidFill>
                <a:effectLst>
                  <a:outerShdw blurRad="38100" dist="38100" dir="2700000" algn="tl">
                    <a:srgbClr val="000000">
                      <a:alpha val="43137"/>
                    </a:srgbClr>
                  </a:outerShdw>
                </a:effectLst>
                <a:latin typeface="Calibri Light" panose="020F0302020204030204"/>
              </a:rPr>
              <a:t>Business Plan </a:t>
            </a:r>
          </a:p>
        </p:txBody>
      </p:sp>
      <p:sp>
        <p:nvSpPr>
          <p:cNvPr id="3" name="Content Placeholder 2"/>
          <p:cNvSpPr>
            <a:spLocks noGrp="1"/>
          </p:cNvSpPr>
          <p:nvPr>
            <p:ph idx="1"/>
          </p:nvPr>
        </p:nvSpPr>
        <p:spPr>
          <a:xfrm>
            <a:off x="2771185" y="1634194"/>
            <a:ext cx="7886700" cy="4351338"/>
          </a:xfrm>
        </p:spPr>
        <p:txBody>
          <a:bodyPr>
            <a:noAutofit/>
          </a:bodyPr>
          <a:lstStyle/>
          <a:p>
            <a:pPr marL="0" indent="0" algn="just">
              <a:buNone/>
            </a:pPr>
            <a:r>
              <a:rPr lang="en-GB" b="1" dirty="0"/>
              <a:t>The plan should include the following:</a:t>
            </a:r>
          </a:p>
          <a:p>
            <a:pPr algn="just"/>
            <a:r>
              <a:rPr lang="en-GB" sz="2400" dirty="0"/>
              <a:t>The story of what the business is and will be,</a:t>
            </a:r>
          </a:p>
          <a:p>
            <a:pPr algn="just"/>
            <a:r>
              <a:rPr lang="en-GB" sz="2400" dirty="0"/>
              <a:t>All costs and a marketing plan,</a:t>
            </a:r>
          </a:p>
          <a:p>
            <a:pPr algn="just"/>
            <a:r>
              <a:rPr lang="en-GB" sz="2400" dirty="0"/>
              <a:t>Description of how the business will be financed, and</a:t>
            </a:r>
          </a:p>
          <a:p>
            <a:pPr algn="just"/>
            <a:r>
              <a:rPr lang="en-GB" sz="2400" dirty="0"/>
              <a:t>An estimate of projected earnings.</a:t>
            </a:r>
          </a:p>
        </p:txBody>
      </p:sp>
    </p:spTree>
    <p:extLst>
      <p:ext uri="{BB962C8B-B14F-4D97-AF65-F5344CB8AC3E}">
        <p14:creationId xmlns:p14="http://schemas.microsoft.com/office/powerpoint/2010/main" val="39970046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a:xfrm>
            <a:off x="109917" y="-128489"/>
            <a:ext cx="10515600" cy="1325563"/>
          </a:xfrm>
        </p:spPr>
        <p:txBody>
          <a:bodyPr/>
          <a:lstStyle/>
          <a:p>
            <a:r>
              <a:rPr lang="en-GB" dirty="0"/>
              <a:t>The Importance of Planning</a:t>
            </a:r>
          </a:p>
        </p:txBody>
      </p:sp>
      <p:sp>
        <p:nvSpPr>
          <p:cNvPr id="5123" name="Content Placeholder 2"/>
          <p:cNvSpPr>
            <a:spLocks noGrp="1"/>
          </p:cNvSpPr>
          <p:nvPr>
            <p:ph idx="1"/>
          </p:nvPr>
        </p:nvSpPr>
        <p:spPr>
          <a:xfrm>
            <a:off x="360770" y="1253331"/>
            <a:ext cx="5959110" cy="4351338"/>
          </a:xfrm>
        </p:spPr>
        <p:txBody>
          <a:bodyPr/>
          <a:lstStyle/>
          <a:p>
            <a:r>
              <a:rPr lang="en-GB" dirty="0"/>
              <a:t>Poor planning is the biggest cause of new business failure</a:t>
            </a:r>
          </a:p>
          <a:p>
            <a:pPr>
              <a:buFont typeface="Wingdings" pitchFamily="2" charset="2"/>
              <a:buNone/>
            </a:pPr>
            <a:endParaRPr lang="en-GB" sz="800" dirty="0"/>
          </a:p>
          <a:p>
            <a:r>
              <a:rPr lang="en-GB" dirty="0"/>
              <a:t>We plan our holidays well and yet plan businesses poorly </a:t>
            </a:r>
          </a:p>
          <a:p>
            <a:pPr>
              <a:buFont typeface="Wingdings" pitchFamily="2" charset="2"/>
              <a:buNone/>
            </a:pPr>
            <a:endParaRPr lang="en-GB" sz="800" dirty="0"/>
          </a:p>
          <a:p>
            <a:r>
              <a:rPr lang="en-GB" dirty="0"/>
              <a:t>No plan = no direction, so how will the business achieve the objectives? </a:t>
            </a:r>
          </a:p>
        </p:txBody>
      </p:sp>
      <p:sp>
        <p:nvSpPr>
          <p:cNvPr id="2" name="Content Placeholder 2">
            <a:extLst>
              <a:ext uri="{FF2B5EF4-FFF2-40B4-BE49-F238E27FC236}">
                <a16:creationId xmlns:a16="http://schemas.microsoft.com/office/drawing/2014/main" id="{65693919-7F26-0222-BD6A-939243C85993}"/>
              </a:ext>
            </a:extLst>
          </p:cNvPr>
          <p:cNvSpPr txBox="1">
            <a:spLocks/>
          </p:cNvSpPr>
          <p:nvPr/>
        </p:nvSpPr>
        <p:spPr>
          <a:xfrm>
            <a:off x="7129083" y="4159796"/>
            <a:ext cx="4766209" cy="1509222"/>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Wingdings" pitchFamily="2" charset="2"/>
              <a:buNone/>
            </a:pPr>
            <a:r>
              <a:rPr lang="en-GB" sz="1400" i="1" dirty="0"/>
              <a:t>“There is no greater weapon in battle than a good plan!</a:t>
            </a:r>
          </a:p>
          <a:p>
            <a:pPr>
              <a:buFont typeface="Wingdings" pitchFamily="2" charset="2"/>
              <a:buNone/>
            </a:pPr>
            <a:r>
              <a:rPr lang="en-GB" sz="1400" i="1" dirty="0"/>
              <a:t> </a:t>
            </a:r>
            <a:r>
              <a:rPr lang="en-GB" sz="1400" dirty="0"/>
              <a:t>(Napoleon Bonaparte, 1798)</a:t>
            </a:r>
          </a:p>
          <a:p>
            <a:pPr>
              <a:buFont typeface="Wingdings" pitchFamily="2" charset="2"/>
              <a:buNone/>
            </a:pPr>
            <a:endParaRPr lang="en-GB" sz="1400" dirty="0"/>
          </a:p>
          <a:p>
            <a:pPr>
              <a:buFont typeface="Wingdings" pitchFamily="2" charset="2"/>
              <a:buNone/>
            </a:pPr>
            <a:r>
              <a:rPr lang="en-GB" sz="1400" i="1" dirty="0"/>
              <a:t>“…But if all plans went to plan, then both sides would win?”</a:t>
            </a:r>
          </a:p>
          <a:p>
            <a:pPr>
              <a:buFont typeface="Wingdings" pitchFamily="2" charset="2"/>
              <a:buNone/>
            </a:pPr>
            <a:r>
              <a:rPr lang="en-GB" sz="1400" i="1" dirty="0"/>
              <a:t> (Chris Wilkin, Last Wednesday at around lunch time)</a:t>
            </a:r>
          </a:p>
        </p:txBody>
      </p:sp>
      <p:pic>
        <p:nvPicPr>
          <p:cNvPr id="2050" name="Picture 2" descr="Napoleon Bonaparte Emperor France 8X10 Photo Picture Image French  Revolution #4 | eBay">
            <a:extLst>
              <a:ext uri="{FF2B5EF4-FFF2-40B4-BE49-F238E27FC236}">
                <a16:creationId xmlns:a16="http://schemas.microsoft.com/office/drawing/2014/main" id="{20F31599-E87C-CE76-B2EC-ED7FF24F445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92439" y="143642"/>
            <a:ext cx="3116438" cy="3895548"/>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488F4625-3B54-C637-9FEF-924C02C58494}"/>
              </a:ext>
            </a:extLst>
          </p:cNvPr>
          <p:cNvPicPr>
            <a:picLocks noChangeAspect="1"/>
          </p:cNvPicPr>
          <p:nvPr/>
        </p:nvPicPr>
        <p:blipFill>
          <a:blip r:embed="rId3"/>
          <a:stretch>
            <a:fillRect/>
          </a:stretch>
        </p:blipFill>
        <p:spPr>
          <a:xfrm>
            <a:off x="2207199" y="4515355"/>
            <a:ext cx="1317690" cy="1647112"/>
          </a:xfrm>
          <a:prstGeom prst="rect">
            <a:avLst/>
          </a:prstGeom>
        </p:spPr>
      </p:pic>
      <p:pic>
        <p:nvPicPr>
          <p:cNvPr id="2052" name="Picture 4" descr="20 Architecture Fails That Definitely Aren't Up to Code">
            <a:extLst>
              <a:ext uri="{FF2B5EF4-FFF2-40B4-BE49-F238E27FC236}">
                <a16:creationId xmlns:a16="http://schemas.microsoft.com/office/drawing/2014/main" id="{514968BF-0F16-3164-E066-8D39E0334EA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524889" y="5060012"/>
            <a:ext cx="1235715" cy="1647112"/>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a:extLst>
              <a:ext uri="{FF2B5EF4-FFF2-40B4-BE49-F238E27FC236}">
                <a16:creationId xmlns:a16="http://schemas.microsoft.com/office/drawing/2014/main" id="{60DCACE3-DD3E-4801-11A9-FD0B45BF7DA6}"/>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8389" t="45782" r="19714" b="13039"/>
          <a:stretch/>
        </p:blipFill>
        <p:spPr bwMode="auto">
          <a:xfrm>
            <a:off x="4760604" y="4515355"/>
            <a:ext cx="1936464" cy="1647112"/>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a:extLst>
              <a:ext uri="{FF2B5EF4-FFF2-40B4-BE49-F238E27FC236}">
                <a16:creationId xmlns:a16="http://schemas.microsoft.com/office/drawing/2014/main" id="{21001CD1-38FB-5465-FA7B-0BDF4F2EA7BB}"/>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13650" t="27611" r="7424" b="15587"/>
          <a:stretch/>
        </p:blipFill>
        <p:spPr bwMode="auto">
          <a:xfrm>
            <a:off x="191954" y="5060012"/>
            <a:ext cx="2015245" cy="164711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 name="TextBox 6"/>
          <p:cNvSpPr txBox="1"/>
          <p:nvPr/>
        </p:nvSpPr>
        <p:spPr>
          <a:xfrm>
            <a:off x="404602" y="812899"/>
            <a:ext cx="11657022" cy="3847207"/>
          </a:xfrm>
          <a:prstGeom prst="rect">
            <a:avLst/>
          </a:prstGeom>
          <a:noFill/>
        </p:spPr>
        <p:txBody>
          <a:bodyPr wrap="square" rtlCol="0">
            <a:spAutoFit/>
          </a:bodyPr>
          <a:lstStyle/>
          <a:p>
            <a:pPr fontAlgn="base">
              <a:lnSpc>
                <a:spcPct val="150000"/>
              </a:lnSpc>
              <a:spcBef>
                <a:spcPct val="0"/>
              </a:spcBef>
              <a:spcAft>
                <a:spcPct val="0"/>
              </a:spcAft>
              <a:defRPr/>
            </a:pPr>
            <a:r>
              <a:rPr lang="en-GB" sz="2400" dirty="0">
                <a:solidFill>
                  <a:prstClr val="black"/>
                </a:solidFill>
                <a:latin typeface="Arial" pitchFamily="34" charset="0"/>
                <a:cs typeface="Arial" pitchFamily="34" charset="0"/>
              </a:rPr>
              <a:t>The process involved in producing the plan is as valuable, </a:t>
            </a:r>
            <a:r>
              <a:rPr lang="en-GB" sz="2400" b="1" i="1" dirty="0">
                <a:solidFill>
                  <a:prstClr val="black"/>
                </a:solidFill>
                <a:latin typeface="Arial" pitchFamily="34" charset="0"/>
                <a:cs typeface="Arial" pitchFamily="34" charset="0"/>
              </a:rPr>
              <a:t>if not more so,</a:t>
            </a:r>
            <a:r>
              <a:rPr lang="en-GB" sz="2400" dirty="0">
                <a:solidFill>
                  <a:prstClr val="black"/>
                </a:solidFill>
                <a:latin typeface="Arial" pitchFamily="34" charset="0"/>
                <a:cs typeface="Arial" pitchFamily="34" charset="0"/>
              </a:rPr>
              <a:t> as the document it creates.</a:t>
            </a:r>
          </a:p>
          <a:p>
            <a:pPr fontAlgn="base">
              <a:lnSpc>
                <a:spcPct val="150000"/>
              </a:lnSpc>
              <a:spcBef>
                <a:spcPct val="0"/>
              </a:spcBef>
              <a:spcAft>
                <a:spcPct val="0"/>
              </a:spcAft>
              <a:defRPr/>
            </a:pPr>
            <a:r>
              <a:rPr lang="en-GB" sz="2400" dirty="0">
                <a:solidFill>
                  <a:prstClr val="black"/>
                </a:solidFill>
                <a:latin typeface="Arial" pitchFamily="34" charset="0"/>
                <a:cs typeface="Arial" pitchFamily="34" charset="0"/>
              </a:rPr>
              <a:t>It forces you to </a:t>
            </a:r>
            <a:r>
              <a:rPr lang="en-GB" sz="2400" b="1" dirty="0">
                <a:solidFill>
                  <a:prstClr val="black"/>
                </a:solidFill>
                <a:latin typeface="Arial" pitchFamily="34" charset="0"/>
                <a:cs typeface="Arial" pitchFamily="34" charset="0"/>
              </a:rPr>
              <a:t>distil your ideas, rank your priorities and clarify your objectives.</a:t>
            </a:r>
          </a:p>
          <a:p>
            <a:pPr fontAlgn="base">
              <a:lnSpc>
                <a:spcPct val="150000"/>
              </a:lnSpc>
              <a:spcBef>
                <a:spcPct val="0"/>
              </a:spcBef>
              <a:spcAft>
                <a:spcPct val="0"/>
              </a:spcAft>
              <a:defRPr/>
            </a:pPr>
            <a:r>
              <a:rPr lang="en-GB" sz="2400" dirty="0">
                <a:solidFill>
                  <a:prstClr val="black"/>
                </a:solidFill>
                <a:latin typeface="Arial" pitchFamily="34" charset="0"/>
                <a:cs typeface="Arial" pitchFamily="34" charset="0"/>
              </a:rPr>
              <a:t>It stops you kidding yourself – </a:t>
            </a:r>
            <a:r>
              <a:rPr lang="en-GB" sz="2400" b="1" dirty="0">
                <a:solidFill>
                  <a:prstClr val="black"/>
                </a:solidFill>
                <a:latin typeface="Arial" pitchFamily="34" charset="0"/>
                <a:cs typeface="Arial" pitchFamily="34" charset="0"/>
              </a:rPr>
              <a:t>gives perspective</a:t>
            </a:r>
            <a:r>
              <a:rPr lang="en-GB" sz="2400" dirty="0">
                <a:solidFill>
                  <a:prstClr val="black"/>
                </a:solidFill>
                <a:latin typeface="Arial" pitchFamily="34" charset="0"/>
                <a:cs typeface="Arial" pitchFamily="34" charset="0"/>
              </a:rPr>
              <a:t>.</a:t>
            </a:r>
          </a:p>
          <a:p>
            <a:pPr fontAlgn="base">
              <a:lnSpc>
                <a:spcPct val="150000"/>
              </a:lnSpc>
              <a:spcBef>
                <a:spcPct val="0"/>
              </a:spcBef>
              <a:spcAft>
                <a:spcPct val="0"/>
              </a:spcAft>
              <a:defRPr/>
            </a:pPr>
            <a:r>
              <a:rPr lang="en-GB" sz="2400" b="1" dirty="0">
                <a:solidFill>
                  <a:prstClr val="black"/>
                </a:solidFill>
                <a:latin typeface="Arial" pitchFamily="34" charset="0"/>
                <a:cs typeface="Arial" pitchFamily="34" charset="0"/>
              </a:rPr>
              <a:t>You ask questions </a:t>
            </a:r>
            <a:r>
              <a:rPr lang="en-GB" sz="2400" dirty="0">
                <a:solidFill>
                  <a:prstClr val="black"/>
                </a:solidFill>
                <a:latin typeface="Arial" pitchFamily="34" charset="0"/>
                <a:cs typeface="Arial" pitchFamily="34" charset="0"/>
              </a:rPr>
              <a:t>you might otherwise ignore.</a:t>
            </a:r>
          </a:p>
          <a:p>
            <a:pPr fontAlgn="base">
              <a:lnSpc>
                <a:spcPct val="150000"/>
              </a:lnSpc>
              <a:spcBef>
                <a:spcPct val="0"/>
              </a:spcBef>
              <a:spcAft>
                <a:spcPct val="0"/>
              </a:spcAft>
              <a:defRPr/>
            </a:pPr>
            <a:r>
              <a:rPr lang="en-GB" sz="2400" dirty="0">
                <a:solidFill>
                  <a:prstClr val="black"/>
                </a:solidFill>
                <a:latin typeface="Arial" pitchFamily="34" charset="0"/>
                <a:cs typeface="Arial" pitchFamily="34" charset="0"/>
              </a:rPr>
              <a:t>It gets you </a:t>
            </a:r>
            <a:r>
              <a:rPr lang="en-GB" sz="2400" b="1" dirty="0">
                <a:solidFill>
                  <a:prstClr val="black"/>
                </a:solidFill>
                <a:latin typeface="Arial" pitchFamily="34" charset="0"/>
                <a:cs typeface="Arial" pitchFamily="34" charset="0"/>
              </a:rPr>
              <a:t>focused</a:t>
            </a:r>
            <a:r>
              <a:rPr lang="en-GB" sz="2400" dirty="0">
                <a:solidFill>
                  <a:prstClr val="black"/>
                </a:solidFill>
                <a:latin typeface="Arial" pitchFamily="34" charset="0"/>
                <a:cs typeface="Arial" pitchFamily="34" charset="0"/>
              </a:rPr>
              <a:t> on the important issues.</a:t>
            </a:r>
          </a:p>
          <a:p>
            <a:pPr algn="ctr" fontAlgn="base">
              <a:spcBef>
                <a:spcPct val="0"/>
              </a:spcBef>
              <a:spcAft>
                <a:spcPct val="0"/>
              </a:spcAft>
              <a:defRPr/>
            </a:pPr>
            <a:endParaRPr lang="en-GB" sz="2800" dirty="0">
              <a:solidFill>
                <a:prstClr val="black"/>
              </a:solidFill>
              <a:latin typeface="Arial" pitchFamily="34" charset="0"/>
              <a:cs typeface="Arial" pitchFamily="34" charset="0"/>
            </a:endParaRPr>
          </a:p>
        </p:txBody>
      </p:sp>
      <p:sp>
        <p:nvSpPr>
          <p:cNvPr id="4" name="Rectangle 3"/>
          <p:cNvSpPr/>
          <p:nvPr/>
        </p:nvSpPr>
        <p:spPr>
          <a:xfrm>
            <a:off x="339866" y="4945499"/>
            <a:ext cx="11733451" cy="830997"/>
          </a:xfrm>
          <a:prstGeom prst="rect">
            <a:avLst/>
          </a:prstGeom>
        </p:spPr>
        <p:txBody>
          <a:bodyPr wrap="square">
            <a:spAutoFit/>
          </a:bodyPr>
          <a:lstStyle/>
          <a:p>
            <a:pPr algn="ctr" eaLnBrk="0" fontAlgn="base" hangingPunct="0">
              <a:spcBef>
                <a:spcPct val="50000"/>
              </a:spcBef>
              <a:spcAft>
                <a:spcPct val="0"/>
              </a:spcAft>
              <a:defRPr/>
            </a:pPr>
            <a:r>
              <a:rPr lang="en-GB" sz="2400" i="1" dirty="0">
                <a:solidFill>
                  <a:srgbClr val="94B6D2">
                    <a:lumMod val="50000"/>
                  </a:srgbClr>
                </a:solidFill>
                <a:latin typeface="Tahoma" pitchFamily="34" charset="0"/>
                <a:ea typeface="ＭＳ Ｐゴシック" pitchFamily="-112" charset="-128"/>
              </a:rPr>
              <a:t> It does not guarantee success, but it does </a:t>
            </a:r>
            <a:r>
              <a:rPr lang="en-GB" sz="2400" b="1" i="1" u="sng" dirty="0">
                <a:solidFill>
                  <a:srgbClr val="94B6D2">
                    <a:lumMod val="50000"/>
                  </a:srgbClr>
                </a:solidFill>
                <a:latin typeface="Tahoma" pitchFamily="34" charset="0"/>
                <a:ea typeface="ＭＳ Ｐゴシック" pitchFamily="-112" charset="-128"/>
              </a:rPr>
              <a:t>significantly increase the chances of NOT failing</a:t>
            </a:r>
          </a:p>
        </p:txBody>
      </p:sp>
      <p:sp>
        <p:nvSpPr>
          <p:cNvPr id="6" name="Title 1">
            <a:extLst>
              <a:ext uri="{FF2B5EF4-FFF2-40B4-BE49-F238E27FC236}">
                <a16:creationId xmlns:a16="http://schemas.microsoft.com/office/drawing/2014/main" id="{40577EC9-7CE8-4AB7-A2BD-47DEB04E9A04}"/>
              </a:ext>
            </a:extLst>
          </p:cNvPr>
          <p:cNvSpPr>
            <a:spLocks noGrp="1"/>
          </p:cNvSpPr>
          <p:nvPr>
            <p:ph type="title"/>
          </p:nvPr>
        </p:nvSpPr>
        <p:spPr>
          <a:xfrm>
            <a:off x="130376" y="-155047"/>
            <a:ext cx="8782196" cy="1325563"/>
          </a:xfrm>
        </p:spPr>
        <p:txBody>
          <a:bodyPr>
            <a:normAutofit/>
          </a:bodyPr>
          <a:lstStyle/>
          <a:p>
            <a:r>
              <a:rPr lang="en-GB" b="1" dirty="0">
                <a:solidFill>
                  <a:prstClr val="black"/>
                </a:solidFill>
                <a:effectLst>
                  <a:outerShdw blurRad="38100" dist="38100" dir="2700000" algn="tl">
                    <a:srgbClr val="000000">
                      <a:alpha val="43137"/>
                    </a:srgbClr>
                  </a:outerShdw>
                </a:effectLst>
                <a:latin typeface="Calibri Light" panose="020F0302020204030204"/>
              </a:rPr>
              <a:t>How can a plan help a business?</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500"/>
                                        <p:tgtEl>
                                          <p:spTgt spid="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xEl>
                                              <p:pRg st="1" end="1"/>
                                            </p:txEl>
                                          </p:spTgt>
                                        </p:tgtEl>
                                        <p:attrNameLst>
                                          <p:attrName>style.visibility</p:attrName>
                                        </p:attrNameLst>
                                      </p:cBhvr>
                                      <p:to>
                                        <p:strVal val="visible"/>
                                      </p:to>
                                    </p:set>
                                    <p:animEffect transition="in" filter="fade">
                                      <p:cBhvr>
                                        <p:cTn id="12" dur="500"/>
                                        <p:tgtEl>
                                          <p:spTgt spid="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xEl>
                                              <p:pRg st="2" end="2"/>
                                            </p:txEl>
                                          </p:spTgt>
                                        </p:tgtEl>
                                        <p:attrNameLst>
                                          <p:attrName>style.visibility</p:attrName>
                                        </p:attrNameLst>
                                      </p:cBhvr>
                                      <p:to>
                                        <p:strVal val="visible"/>
                                      </p:to>
                                    </p:set>
                                    <p:animEffect transition="in" filter="fade">
                                      <p:cBhvr>
                                        <p:cTn id="17" dur="500"/>
                                        <p:tgtEl>
                                          <p:spTgt spid="7">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7">
                                            <p:txEl>
                                              <p:pRg st="3" end="3"/>
                                            </p:txEl>
                                          </p:spTgt>
                                        </p:tgtEl>
                                        <p:attrNameLst>
                                          <p:attrName>style.visibility</p:attrName>
                                        </p:attrNameLst>
                                      </p:cBhvr>
                                      <p:to>
                                        <p:strVal val="visible"/>
                                      </p:to>
                                    </p:set>
                                    <p:animEffect transition="in" filter="fade">
                                      <p:cBhvr>
                                        <p:cTn id="22" dur="500"/>
                                        <p:tgtEl>
                                          <p:spTgt spid="7">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7">
                                            <p:txEl>
                                              <p:pRg st="4" end="4"/>
                                            </p:txEl>
                                          </p:spTgt>
                                        </p:tgtEl>
                                        <p:attrNameLst>
                                          <p:attrName>style.visibility</p:attrName>
                                        </p:attrNameLst>
                                      </p:cBhvr>
                                      <p:to>
                                        <p:strVal val="visible"/>
                                      </p:to>
                                    </p:set>
                                    <p:animEffect transition="in" filter="fade">
                                      <p:cBhvr>
                                        <p:cTn id="27" dur="500"/>
                                        <p:tgtEl>
                                          <p:spTgt spid="7">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3" presetClass="entr" presetSubtype="10" fill="hold" grpId="0" nodeType="clickEffect">
                                  <p:stCondLst>
                                    <p:cond delay="0"/>
                                  </p:stCondLst>
                                  <p:childTnLst>
                                    <p:set>
                                      <p:cBhvr>
                                        <p:cTn id="31" dur="1" fill="hold">
                                          <p:stCondLst>
                                            <p:cond delay="0"/>
                                          </p:stCondLst>
                                        </p:cTn>
                                        <p:tgtEl>
                                          <p:spTgt spid="4"/>
                                        </p:tgtEl>
                                        <p:attrNameLst>
                                          <p:attrName>style.visibility</p:attrName>
                                        </p:attrNameLst>
                                      </p:cBhvr>
                                      <p:to>
                                        <p:strVal val="visible"/>
                                      </p:to>
                                    </p:set>
                                    <p:animEffect transition="in" filter="blinds(horizontal)">
                                      <p:cBhvr>
                                        <p:cTn id="3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61D4A0-C46D-453C-99CE-59FD4587B254}"/>
              </a:ext>
            </a:extLst>
          </p:cNvPr>
          <p:cNvSpPr>
            <a:spLocks noGrp="1"/>
          </p:cNvSpPr>
          <p:nvPr>
            <p:ph type="title"/>
          </p:nvPr>
        </p:nvSpPr>
        <p:spPr>
          <a:xfrm>
            <a:off x="6595419" y="601054"/>
            <a:ext cx="3880287" cy="3607785"/>
          </a:xfrm>
        </p:spPr>
        <p:txBody>
          <a:bodyPr/>
          <a:lstStyle/>
          <a:p>
            <a:br>
              <a:rPr lang="en-GB" dirty="0">
                <a:solidFill>
                  <a:schemeClr val="tx1"/>
                </a:solidFill>
              </a:rPr>
            </a:br>
            <a:br>
              <a:rPr lang="en-GB" dirty="0">
                <a:solidFill>
                  <a:schemeClr val="tx1"/>
                </a:solidFill>
              </a:rPr>
            </a:br>
            <a:r>
              <a:rPr lang="en-GB" dirty="0">
                <a:solidFill>
                  <a:schemeClr val="tx1"/>
                </a:solidFill>
              </a:rPr>
              <a:t>We are going to take a 15 min break…</a:t>
            </a:r>
            <a:br>
              <a:rPr lang="en-GB" dirty="0">
                <a:solidFill>
                  <a:schemeClr val="tx1"/>
                </a:solidFill>
              </a:rPr>
            </a:br>
            <a:br>
              <a:rPr lang="en-GB" dirty="0">
                <a:solidFill>
                  <a:schemeClr val="tx1"/>
                </a:solidFill>
              </a:rPr>
            </a:br>
            <a:r>
              <a:rPr lang="en-GB" dirty="0">
                <a:solidFill>
                  <a:schemeClr val="tx1"/>
                </a:solidFill>
              </a:rPr>
              <a:t>See you soon!</a:t>
            </a:r>
          </a:p>
        </p:txBody>
      </p:sp>
      <p:pic>
        <p:nvPicPr>
          <p:cNvPr id="5124" name="Picture 4" descr="Funny poster a break Royalty Free Vector Image">
            <a:extLst>
              <a:ext uri="{FF2B5EF4-FFF2-40B4-BE49-F238E27FC236}">
                <a16:creationId xmlns:a16="http://schemas.microsoft.com/office/drawing/2014/main" id="{4342B196-C219-D58E-4F30-F7866E2985D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8443"/>
          <a:stretch/>
        </p:blipFill>
        <p:spPr bwMode="auto">
          <a:xfrm>
            <a:off x="558800" y="301752"/>
            <a:ext cx="5118100" cy="50608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533140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346" name="Rectangle 1434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39" name="Title 1"/>
          <p:cNvSpPr>
            <a:spLocks noGrp="1"/>
          </p:cNvSpPr>
          <p:nvPr>
            <p:ph type="title" idx="4294967295"/>
          </p:nvPr>
        </p:nvSpPr>
        <p:spPr>
          <a:xfrm>
            <a:off x="335280" y="-520258"/>
            <a:ext cx="11018520" cy="1434415"/>
          </a:xfrm>
        </p:spPr>
        <p:txBody>
          <a:bodyPr vert="horz" lIns="91440" tIns="45720" rIns="91440" bIns="45720" rtlCol="0" anchor="b">
            <a:normAutofit/>
          </a:bodyPr>
          <a:lstStyle/>
          <a:p>
            <a:r>
              <a:rPr lang="en-US" sz="5400" dirty="0"/>
              <a:t>Business vision</a:t>
            </a:r>
          </a:p>
        </p:txBody>
      </p:sp>
      <p:sp>
        <p:nvSpPr>
          <p:cNvPr id="1434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40" name="Content Placeholder 2"/>
          <p:cNvSpPr>
            <a:spLocks noGrp="1"/>
          </p:cNvSpPr>
          <p:nvPr>
            <p:ph idx="4294967295"/>
          </p:nvPr>
        </p:nvSpPr>
        <p:spPr>
          <a:xfrm>
            <a:off x="355373" y="1047710"/>
            <a:ext cx="11264134" cy="4119172"/>
          </a:xfrm>
        </p:spPr>
        <p:txBody>
          <a:bodyPr vert="horz" lIns="91440" tIns="45720" rIns="91440" bIns="45720" rtlCol="0" anchor="t">
            <a:normAutofit/>
          </a:bodyPr>
          <a:lstStyle/>
          <a:p>
            <a:pPr marL="0" indent="0">
              <a:buNone/>
            </a:pPr>
            <a:r>
              <a:rPr lang="en-US" sz="1600" dirty="0"/>
              <a:t>“</a:t>
            </a:r>
            <a:r>
              <a:rPr lang="en-US" sz="1600" i="1" dirty="0"/>
              <a:t>Business must run at a profit else it will die. But when anyone tries to run a business solely for profit… then also the business must die, for it no longer has a reason for existence</a:t>
            </a:r>
            <a:r>
              <a:rPr lang="en-US" sz="1600" dirty="0"/>
              <a:t>”.     </a:t>
            </a:r>
          </a:p>
          <a:p>
            <a:pPr marL="0" indent="0">
              <a:buFont typeface="Arial" panose="020B0604020202020204" pitchFamily="34" charset="0"/>
              <a:buNone/>
            </a:pPr>
            <a:endParaRPr lang="en-GB" sz="2400" b="1" i="1" dirty="0">
              <a:solidFill>
                <a:srgbClr val="FF0000"/>
              </a:solidFill>
            </a:endParaRPr>
          </a:p>
          <a:p>
            <a:pPr marL="0" indent="0">
              <a:buFont typeface="Arial" panose="020B0604020202020204" pitchFamily="34" charset="0"/>
              <a:buNone/>
            </a:pPr>
            <a:endParaRPr lang="en-GB" sz="800" dirty="0"/>
          </a:p>
          <a:p>
            <a:pPr marL="0" indent="0">
              <a:buNone/>
            </a:pPr>
            <a:endParaRPr lang="en-US" sz="2200" i="1" dirty="0"/>
          </a:p>
        </p:txBody>
      </p:sp>
      <p:sp>
        <p:nvSpPr>
          <p:cNvPr id="14338" name="Slide Number Placeholder 3"/>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AC947BE7-F57B-4ACF-A917-10005A30ADD9}" type="slidenum">
              <a:rPr lang="en-US" smtClean="0">
                <a:solidFill>
                  <a:prstClr val="black">
                    <a:tint val="75000"/>
                  </a:prstClr>
                </a:solidFill>
                <a:latin typeface="Calibri" panose="020F0502020204030204"/>
              </a:rPr>
              <a:pPr>
                <a:spcAft>
                  <a:spcPts val="600"/>
                </a:spcAft>
                <a:defRPr/>
              </a:pPr>
              <a:t>12</a:t>
            </a:fld>
            <a:endParaRPr lang="en-US">
              <a:solidFill>
                <a:prstClr val="black">
                  <a:tint val="75000"/>
                </a:prstClr>
              </a:solidFill>
              <a:latin typeface="Calibri" panose="020F0502020204030204"/>
            </a:endParaRPr>
          </a:p>
        </p:txBody>
      </p:sp>
      <p:sp>
        <p:nvSpPr>
          <p:cNvPr id="3" name="TextBox 2">
            <a:extLst>
              <a:ext uri="{FF2B5EF4-FFF2-40B4-BE49-F238E27FC236}">
                <a16:creationId xmlns:a16="http://schemas.microsoft.com/office/drawing/2014/main" id="{F8BB33A8-E077-1955-BE62-D37247289C94}"/>
              </a:ext>
            </a:extLst>
          </p:cNvPr>
          <p:cNvSpPr txBox="1"/>
          <p:nvPr/>
        </p:nvSpPr>
        <p:spPr>
          <a:xfrm>
            <a:off x="3972418" y="1244321"/>
            <a:ext cx="6097554" cy="369332"/>
          </a:xfrm>
          <a:prstGeom prst="rect">
            <a:avLst/>
          </a:prstGeom>
          <a:noFill/>
        </p:spPr>
        <p:txBody>
          <a:bodyPr wrap="square">
            <a:spAutoFit/>
          </a:bodyPr>
          <a:lstStyle/>
          <a:p>
            <a:pPr marL="0" indent="0">
              <a:buNone/>
            </a:pPr>
            <a:r>
              <a:rPr lang="en-US" sz="1800" i="1" dirty="0"/>
              <a:t>(Henry Ford, 1940)</a:t>
            </a:r>
            <a:endParaRPr lang="en-US" sz="1800" b="1" dirty="0"/>
          </a:p>
        </p:txBody>
      </p:sp>
      <p:pic>
        <p:nvPicPr>
          <p:cNvPr id="7" name="Picture 2">
            <a:extLst>
              <a:ext uri="{FF2B5EF4-FFF2-40B4-BE49-F238E27FC236}">
                <a16:creationId xmlns:a16="http://schemas.microsoft.com/office/drawing/2014/main" id="{DB0E2B0E-68B8-AB1A-F23C-EB880B42DBC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1798" b="4635"/>
          <a:stretch/>
        </p:blipFill>
        <p:spPr bwMode="auto">
          <a:xfrm>
            <a:off x="1682183" y="2004268"/>
            <a:ext cx="8827633" cy="4717207"/>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
        <p:nvSpPr>
          <p:cNvPr id="8" name="TextBox 7">
            <a:extLst>
              <a:ext uri="{FF2B5EF4-FFF2-40B4-BE49-F238E27FC236}">
                <a16:creationId xmlns:a16="http://schemas.microsoft.com/office/drawing/2014/main" id="{A41C063A-219E-B2CB-3381-9F19BCF6B658}"/>
              </a:ext>
            </a:extLst>
          </p:cNvPr>
          <p:cNvSpPr txBox="1"/>
          <p:nvPr/>
        </p:nvSpPr>
        <p:spPr>
          <a:xfrm>
            <a:off x="7615918" y="1358750"/>
            <a:ext cx="4146495" cy="646331"/>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prstClr val="black"/>
                </a:solidFill>
                <a:effectLst/>
                <a:uLnTx/>
                <a:uFillTx/>
                <a:latin typeface="Abadi" panose="020B0604020202020204" pitchFamily="34" charset="0"/>
                <a:ea typeface="+mn-ea"/>
                <a:cs typeface="+mn-cs"/>
              </a:rPr>
              <a:t>What reasons can you think of other than profit for an organisation</a:t>
            </a:r>
          </a:p>
        </p:txBody>
      </p:sp>
      <p:pic>
        <p:nvPicPr>
          <p:cNvPr id="9" name="Picture 2" descr="Amazon.co.uk: Question of the Day : Alexa Skills">
            <a:extLst>
              <a:ext uri="{FF2B5EF4-FFF2-40B4-BE49-F238E27FC236}">
                <a16:creationId xmlns:a16="http://schemas.microsoft.com/office/drawing/2014/main" id="{B4BDC160-8A82-C034-FD1D-FF6B4A555B7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016810" y="1579012"/>
            <a:ext cx="1025451" cy="1025451"/>
          </a:xfrm>
          <a:prstGeom prst="rect">
            <a:avLst/>
          </a:prstGeom>
          <a:noFill/>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499485" y="869797"/>
            <a:ext cx="2654489" cy="416973"/>
          </a:xfrm>
        </p:spPr>
        <p:txBody>
          <a:bodyPr>
            <a:noAutofit/>
          </a:bodyPr>
          <a:lstStyle/>
          <a:p>
            <a:r>
              <a:rPr lang="en-GB" sz="3600" b="1" dirty="0">
                <a:latin typeface="Century Gothic" pitchFamily="34" charset="0"/>
              </a:rPr>
              <a:t>Mission</a:t>
            </a:r>
            <a:br>
              <a:rPr lang="en-GB" sz="3600" b="1" dirty="0">
                <a:latin typeface="Century Gothic" pitchFamily="34" charset="0"/>
              </a:rPr>
            </a:br>
            <a:r>
              <a:rPr lang="en-GB" sz="3600" b="1" dirty="0">
                <a:latin typeface="Century Gothic" pitchFamily="34" charset="0"/>
              </a:rPr>
              <a:t>Statement</a:t>
            </a:r>
            <a:br>
              <a:rPr lang="en-GB" sz="3600" b="1" dirty="0">
                <a:solidFill>
                  <a:schemeClr val="bg1"/>
                </a:solidFill>
                <a:latin typeface="Century Gothic" pitchFamily="34" charset="0"/>
              </a:rPr>
            </a:br>
            <a:endParaRPr lang="en-GB" sz="3600" b="1" dirty="0">
              <a:solidFill>
                <a:schemeClr val="bg1"/>
              </a:solidFill>
              <a:latin typeface="Century Gothic" pitchFamily="34" charset="0"/>
            </a:endParaRPr>
          </a:p>
        </p:txBody>
      </p:sp>
      <p:sp>
        <p:nvSpPr>
          <p:cNvPr id="4" name="Text Box 3">
            <a:extLst>
              <a:ext uri="{FF2B5EF4-FFF2-40B4-BE49-F238E27FC236}">
                <a16:creationId xmlns:a16="http://schemas.microsoft.com/office/drawing/2014/main" id="{A3DD303D-60C4-461D-99FE-895287F555BB}"/>
              </a:ext>
            </a:extLst>
          </p:cNvPr>
          <p:cNvSpPr txBox="1">
            <a:spLocks noChangeArrowheads="1"/>
          </p:cNvSpPr>
          <p:nvPr/>
        </p:nvSpPr>
        <p:spPr bwMode="auto">
          <a:xfrm>
            <a:off x="499485" y="1498043"/>
            <a:ext cx="6097772" cy="2092881"/>
          </a:xfrm>
          <a:prstGeom prst="rect">
            <a:avLst/>
          </a:prstGeom>
          <a:noFill/>
          <a:ln w="9525">
            <a:noFill/>
            <a:miter lim="800000"/>
            <a:headEnd/>
            <a:tailEnd/>
          </a:ln>
        </p:spPr>
        <p:txBody>
          <a:bodyPr wrap="square">
            <a:spAutoFit/>
          </a:bodyPr>
          <a:lstStyle/>
          <a:p>
            <a:pPr eaLnBrk="0" fontAlgn="base" hangingPunct="0">
              <a:spcBef>
                <a:spcPct val="50000"/>
              </a:spcBef>
              <a:spcAft>
                <a:spcPct val="0"/>
              </a:spcAft>
              <a:defRPr/>
            </a:pPr>
            <a:r>
              <a:rPr lang="en-GB" sz="2000" b="1" dirty="0">
                <a:solidFill>
                  <a:prstClr val="black"/>
                </a:solidFill>
                <a:latin typeface="Calibri" panose="020F0502020204030204"/>
                <a:ea typeface="ＭＳ Ｐゴシック" pitchFamily="-112" charset="-128"/>
                <a:cs typeface="DokChampa" panose="020B0502040204020203" pitchFamily="34" charset="-34"/>
              </a:rPr>
              <a:t>The Mission Statement encapsulates in a few sentences why you are going into business and what you want to achieve. You may think this is obvious, but not so. People start businesses for many reasons and their aims are just as varied. </a:t>
            </a:r>
          </a:p>
          <a:p>
            <a:pPr eaLnBrk="0" fontAlgn="base" hangingPunct="0">
              <a:spcBef>
                <a:spcPct val="50000"/>
              </a:spcBef>
              <a:spcAft>
                <a:spcPct val="0"/>
              </a:spcAft>
              <a:defRPr/>
            </a:pPr>
            <a:endParaRPr lang="en-GB" sz="2000" dirty="0">
              <a:solidFill>
                <a:prstClr val="black"/>
              </a:solidFill>
              <a:latin typeface="Calibri" panose="020F0502020204030204"/>
              <a:ea typeface="ＭＳ Ｐゴシック" pitchFamily="-112" charset="-128"/>
              <a:cs typeface="DokChampa" panose="020B0502040204020203" pitchFamily="34" charset="-34"/>
            </a:endParaRPr>
          </a:p>
        </p:txBody>
      </p:sp>
      <p:sp>
        <p:nvSpPr>
          <p:cNvPr id="7" name="TextBox 6">
            <a:extLst>
              <a:ext uri="{FF2B5EF4-FFF2-40B4-BE49-F238E27FC236}">
                <a16:creationId xmlns:a16="http://schemas.microsoft.com/office/drawing/2014/main" id="{C7DBCC65-5074-97C8-AC59-8A28E960B3A2}"/>
              </a:ext>
            </a:extLst>
          </p:cNvPr>
          <p:cNvSpPr txBox="1"/>
          <p:nvPr/>
        </p:nvSpPr>
        <p:spPr>
          <a:xfrm>
            <a:off x="434293" y="3363576"/>
            <a:ext cx="6973390" cy="2031325"/>
          </a:xfrm>
          <a:prstGeom prst="rect">
            <a:avLst/>
          </a:prstGeom>
          <a:noFill/>
        </p:spPr>
        <p:txBody>
          <a:bodyPr wrap="square">
            <a:spAutoFit/>
          </a:bodyPr>
          <a:lstStyle/>
          <a:p>
            <a:pPr algn="l" fontAlgn="base">
              <a:buFont typeface="+mj-lt"/>
              <a:buAutoNum type="arabicPeriod"/>
            </a:pPr>
            <a:r>
              <a:rPr lang="en-GB" b="1" i="0" dirty="0">
                <a:solidFill>
                  <a:srgbClr val="2E475D"/>
                </a:solidFill>
                <a:effectLst/>
                <a:latin typeface="inherit"/>
              </a:rPr>
              <a:t>Brand Purpose:</a:t>
            </a:r>
            <a:r>
              <a:rPr lang="en-GB" b="0" i="0" dirty="0">
                <a:solidFill>
                  <a:srgbClr val="2E475D"/>
                </a:solidFill>
                <a:effectLst/>
                <a:latin typeface="inherit"/>
              </a:rPr>
              <a:t> What does your product or service do, or aim to offer and for whom?</a:t>
            </a:r>
          </a:p>
          <a:p>
            <a:pPr algn="l" fontAlgn="base">
              <a:buFont typeface="+mj-lt"/>
              <a:buAutoNum type="arabicPeriod"/>
            </a:pPr>
            <a:r>
              <a:rPr lang="en-GB" b="1" i="0" dirty="0">
                <a:solidFill>
                  <a:srgbClr val="2E475D"/>
                </a:solidFill>
                <a:effectLst/>
                <a:latin typeface="inherit"/>
              </a:rPr>
              <a:t>Brand Values:</a:t>
            </a:r>
            <a:r>
              <a:rPr lang="en-GB" b="0" i="0" dirty="0">
                <a:solidFill>
                  <a:srgbClr val="2E475D"/>
                </a:solidFill>
                <a:effectLst/>
                <a:latin typeface="inherit"/>
              </a:rPr>
              <a:t> What does your company stand for? For example, are you environmentally conscious and provide a more sustainable solution to solve a problem? Values are what make your company unique.</a:t>
            </a:r>
          </a:p>
          <a:p>
            <a:pPr algn="l" fontAlgn="base">
              <a:buFont typeface="+mj-lt"/>
              <a:buAutoNum type="arabicPeriod"/>
            </a:pPr>
            <a:r>
              <a:rPr lang="en-GB" b="1" i="0" dirty="0">
                <a:solidFill>
                  <a:srgbClr val="2E475D"/>
                </a:solidFill>
                <a:effectLst/>
                <a:latin typeface="inherit"/>
              </a:rPr>
              <a:t>Brand Goals:</a:t>
            </a:r>
            <a:r>
              <a:rPr lang="en-GB" b="0" i="0" dirty="0">
                <a:solidFill>
                  <a:srgbClr val="2E475D"/>
                </a:solidFill>
                <a:effectLst/>
                <a:latin typeface="inherit"/>
              </a:rPr>
              <a:t> What does your company accomplish for customers? Why should they purchase from you instead of other competitors?</a:t>
            </a:r>
          </a:p>
        </p:txBody>
      </p:sp>
      <p:sp>
        <p:nvSpPr>
          <p:cNvPr id="11" name="TextBox 10">
            <a:extLst>
              <a:ext uri="{FF2B5EF4-FFF2-40B4-BE49-F238E27FC236}">
                <a16:creationId xmlns:a16="http://schemas.microsoft.com/office/drawing/2014/main" id="{50B6E891-0855-4412-120A-9A15683789B1}"/>
              </a:ext>
            </a:extLst>
          </p:cNvPr>
          <p:cNvSpPr txBox="1"/>
          <p:nvPr/>
        </p:nvSpPr>
        <p:spPr>
          <a:xfrm>
            <a:off x="7258429" y="1186057"/>
            <a:ext cx="4319477" cy="1200329"/>
          </a:xfrm>
          <a:prstGeom prst="rect">
            <a:avLst/>
          </a:prstGeom>
          <a:noFill/>
        </p:spPr>
        <p:txBody>
          <a:bodyPr wrap="square">
            <a:spAutoFit/>
          </a:bodyPr>
          <a:lstStyle/>
          <a:p>
            <a:r>
              <a:rPr lang="en-GB" b="0" i="0" dirty="0">
                <a:effectLst/>
                <a:latin typeface="Google Sans"/>
              </a:rPr>
              <a:t>1. To provide quality, affordable hotels for our guests to help them to live and work well and to positively impact the world around us</a:t>
            </a:r>
            <a:endParaRPr lang="en-GB" dirty="0"/>
          </a:p>
        </p:txBody>
      </p:sp>
      <p:sp>
        <p:nvSpPr>
          <p:cNvPr id="12" name="TextBox 11">
            <a:extLst>
              <a:ext uri="{FF2B5EF4-FFF2-40B4-BE49-F238E27FC236}">
                <a16:creationId xmlns:a16="http://schemas.microsoft.com/office/drawing/2014/main" id="{21C4EB07-1F2A-EF9B-34C3-C78BB0E6ACC6}"/>
              </a:ext>
            </a:extLst>
          </p:cNvPr>
          <p:cNvSpPr txBox="1"/>
          <p:nvPr/>
        </p:nvSpPr>
        <p:spPr>
          <a:xfrm>
            <a:off x="7377619" y="340536"/>
            <a:ext cx="4146495" cy="646331"/>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prstClr val="black"/>
                </a:solidFill>
                <a:effectLst/>
                <a:uLnTx/>
                <a:uFillTx/>
                <a:latin typeface="Abadi" panose="020B0604020202020204" pitchFamily="34" charset="0"/>
                <a:ea typeface="+mn-ea"/>
                <a:cs typeface="+mn-cs"/>
              </a:rPr>
              <a:t>Guess which hotel brand matches the mission statement? </a:t>
            </a:r>
          </a:p>
        </p:txBody>
      </p:sp>
      <p:pic>
        <p:nvPicPr>
          <p:cNvPr id="13" name="Picture 2" descr="Amazon.co.uk: Question of the Day : Alexa Skills">
            <a:extLst>
              <a:ext uri="{FF2B5EF4-FFF2-40B4-BE49-F238E27FC236}">
                <a16:creationId xmlns:a16="http://schemas.microsoft.com/office/drawing/2014/main" id="{D0E4308F-8E36-DBC1-F5FB-6E7FD61FC0D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166549" y="472128"/>
            <a:ext cx="1025451" cy="1025451"/>
          </a:xfrm>
          <a:prstGeom prst="rect">
            <a:avLst/>
          </a:prstGeom>
          <a:noFill/>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sp>
        <p:nvSpPr>
          <p:cNvPr id="15" name="TextBox 14">
            <a:extLst>
              <a:ext uri="{FF2B5EF4-FFF2-40B4-BE49-F238E27FC236}">
                <a16:creationId xmlns:a16="http://schemas.microsoft.com/office/drawing/2014/main" id="{999F265B-A5D6-2478-A199-62DE5889300C}"/>
              </a:ext>
            </a:extLst>
          </p:cNvPr>
          <p:cNvSpPr txBox="1"/>
          <p:nvPr/>
        </p:nvSpPr>
        <p:spPr>
          <a:xfrm>
            <a:off x="7258429" y="2390595"/>
            <a:ext cx="4533013" cy="1200329"/>
          </a:xfrm>
          <a:prstGeom prst="rect">
            <a:avLst/>
          </a:prstGeom>
          <a:noFill/>
        </p:spPr>
        <p:txBody>
          <a:bodyPr wrap="square">
            <a:spAutoFit/>
          </a:bodyPr>
          <a:lstStyle/>
          <a:p>
            <a:r>
              <a:rPr lang="en-GB" b="0" i="0" dirty="0">
                <a:effectLst/>
                <a:latin typeface="Google Sans"/>
              </a:rPr>
              <a:t>2.  To fill the earth with the light and warmth of hospitality –by delivering exceptional experiences – every hotel, every guest, every time.</a:t>
            </a:r>
            <a:endParaRPr lang="en-GB" dirty="0"/>
          </a:p>
        </p:txBody>
      </p:sp>
      <p:sp>
        <p:nvSpPr>
          <p:cNvPr id="17" name="TextBox 16">
            <a:extLst>
              <a:ext uri="{FF2B5EF4-FFF2-40B4-BE49-F238E27FC236}">
                <a16:creationId xmlns:a16="http://schemas.microsoft.com/office/drawing/2014/main" id="{8992FB0F-375D-C290-1714-A89D1D929B7A}"/>
              </a:ext>
            </a:extLst>
          </p:cNvPr>
          <p:cNvSpPr txBox="1"/>
          <p:nvPr/>
        </p:nvSpPr>
        <p:spPr>
          <a:xfrm>
            <a:off x="7320322" y="3590924"/>
            <a:ext cx="4620041" cy="1477328"/>
          </a:xfrm>
          <a:prstGeom prst="rect">
            <a:avLst/>
          </a:prstGeom>
          <a:noFill/>
        </p:spPr>
        <p:txBody>
          <a:bodyPr wrap="square">
            <a:spAutoFit/>
          </a:bodyPr>
          <a:lstStyle/>
          <a:p>
            <a:pPr algn="l"/>
            <a:r>
              <a:rPr lang="en-GB" b="0" i="0" dirty="0">
                <a:solidFill>
                  <a:srgbClr val="212529"/>
                </a:solidFill>
                <a:effectLst/>
                <a:latin typeface="proxima-nova"/>
              </a:rPr>
              <a:t>3. </a:t>
            </a:r>
            <a:r>
              <a:rPr lang="en-GB" b="0" i="0" dirty="0">
                <a:effectLst/>
                <a:latin typeface="Google Sans"/>
              </a:rPr>
              <a:t>Our mission is to provide authentic hospitality by making a difference in the lives of the people we touch every day.</a:t>
            </a:r>
            <a:endParaRPr lang="en-GB" b="0" i="0" dirty="0">
              <a:effectLst/>
              <a:latin typeface="arial" panose="020B0604020202020204" pitchFamily="34" charset="0"/>
            </a:endParaRPr>
          </a:p>
          <a:p>
            <a:br>
              <a:rPr lang="en-GB" b="0" i="0" dirty="0">
                <a:solidFill>
                  <a:srgbClr val="BDC1C6"/>
                </a:solidFill>
                <a:effectLst/>
                <a:latin typeface="arial" panose="020B0604020202020204" pitchFamily="34" charset="0"/>
              </a:rPr>
            </a:br>
            <a:endParaRPr lang="en-GB" dirty="0"/>
          </a:p>
        </p:txBody>
      </p:sp>
      <p:pic>
        <p:nvPicPr>
          <p:cNvPr id="1028" name="Picture 4" descr="Our Hotel Brands - Learn More About our Brands - Hilton">
            <a:extLst>
              <a:ext uri="{FF2B5EF4-FFF2-40B4-BE49-F238E27FC236}">
                <a16:creationId xmlns:a16="http://schemas.microsoft.com/office/drawing/2014/main" id="{1ED3AABE-AE89-441B-CC66-BA5FB21D1E5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37859" y="4740453"/>
            <a:ext cx="1385777" cy="922408"/>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Premier Inn popularity &amp; fame | YouGov">
            <a:extLst>
              <a:ext uri="{FF2B5EF4-FFF2-40B4-BE49-F238E27FC236}">
                <a16:creationId xmlns:a16="http://schemas.microsoft.com/office/drawing/2014/main" id="{E97B1041-7E6E-1DA0-BF58-F605E5F7C9E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998387" y="4749535"/>
            <a:ext cx="922408" cy="922408"/>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Hyatt Announces Entry Into Pakistan With Plans For Four Hyatt-Branded  Hotels » FINCHANNEL">
            <a:extLst>
              <a:ext uri="{FF2B5EF4-FFF2-40B4-BE49-F238E27FC236}">
                <a16:creationId xmlns:a16="http://schemas.microsoft.com/office/drawing/2014/main" id="{B575BFD1-76E3-AFBB-703A-10B03D38B67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031323" y="4749535"/>
            <a:ext cx="1760119" cy="9372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116255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99134" y="428880"/>
            <a:ext cx="3016928" cy="924712"/>
          </a:xfrm>
        </p:spPr>
        <p:txBody>
          <a:bodyPr/>
          <a:lstStyle/>
          <a:p>
            <a:pPr eaLnBrk="1" hangingPunct="1"/>
            <a:r>
              <a:rPr lang="en-GB" dirty="0"/>
              <a:t>Sole Trader </a:t>
            </a:r>
          </a:p>
        </p:txBody>
      </p:sp>
      <p:sp>
        <p:nvSpPr>
          <p:cNvPr id="5123" name="Rectangle 3"/>
          <p:cNvSpPr>
            <a:spLocks noGrp="1" noChangeArrowheads="1"/>
          </p:cNvSpPr>
          <p:nvPr>
            <p:ph idx="1"/>
          </p:nvPr>
        </p:nvSpPr>
        <p:spPr>
          <a:xfrm>
            <a:off x="99134" y="1464500"/>
            <a:ext cx="5360493" cy="4114800"/>
          </a:xfrm>
        </p:spPr>
        <p:txBody>
          <a:bodyPr/>
          <a:lstStyle/>
          <a:p>
            <a:pPr eaLnBrk="1" hangingPunct="1"/>
            <a:r>
              <a:rPr lang="en-GB" dirty="0"/>
              <a:t>(or ‘Owner-manager’ business)</a:t>
            </a:r>
          </a:p>
          <a:p>
            <a:pPr eaLnBrk="1" hangingPunct="1"/>
            <a:r>
              <a:rPr lang="en-GB" dirty="0"/>
              <a:t>No protection against personal assets</a:t>
            </a:r>
          </a:p>
          <a:p>
            <a:pPr eaLnBrk="1" hangingPunct="1"/>
            <a:r>
              <a:rPr lang="en-GB" dirty="0"/>
              <a:t>In legal terms, the person </a:t>
            </a:r>
            <a:r>
              <a:rPr lang="en-GB" b="1" i="1" dirty="0"/>
              <a:t>IS</a:t>
            </a:r>
            <a:r>
              <a:rPr lang="en-GB" dirty="0"/>
              <a:t> the business</a:t>
            </a:r>
          </a:p>
          <a:p>
            <a:pPr eaLnBrk="1" hangingPunct="1"/>
            <a:r>
              <a:rPr lang="en-GB" dirty="0"/>
              <a:t>‘Own boss’</a:t>
            </a:r>
          </a:p>
          <a:p>
            <a:pPr eaLnBrk="1" hangingPunct="1"/>
            <a:r>
              <a:rPr lang="en-GB" dirty="0"/>
              <a:t>Minimum bureaucracy</a:t>
            </a:r>
          </a:p>
          <a:p>
            <a:pPr eaLnBrk="1" hangingPunct="1"/>
            <a:r>
              <a:rPr lang="en-GB" dirty="0"/>
              <a:t>Easy to set up business</a:t>
            </a:r>
          </a:p>
          <a:p>
            <a:pPr eaLnBrk="1" hangingPunct="1">
              <a:buFont typeface="Wingdings" pitchFamily="2" charset="2"/>
              <a:buNone/>
            </a:pPr>
            <a:endParaRPr lang="en-GB" dirty="0"/>
          </a:p>
        </p:txBody>
      </p:sp>
      <p:sp>
        <p:nvSpPr>
          <p:cNvPr id="2" name="Rectangle 2">
            <a:extLst>
              <a:ext uri="{FF2B5EF4-FFF2-40B4-BE49-F238E27FC236}">
                <a16:creationId xmlns:a16="http://schemas.microsoft.com/office/drawing/2014/main" id="{E6BD0807-DF74-CB11-DC8B-74CAF518189D}"/>
              </a:ext>
            </a:extLst>
          </p:cNvPr>
          <p:cNvSpPr txBox="1">
            <a:spLocks noChangeArrowheads="1"/>
          </p:cNvSpPr>
          <p:nvPr/>
        </p:nvSpPr>
        <p:spPr>
          <a:xfrm>
            <a:off x="6182557" y="228454"/>
            <a:ext cx="3183385"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t>Partnerships</a:t>
            </a:r>
          </a:p>
        </p:txBody>
      </p:sp>
      <p:sp>
        <p:nvSpPr>
          <p:cNvPr id="3" name="Rectangle 3">
            <a:extLst>
              <a:ext uri="{FF2B5EF4-FFF2-40B4-BE49-F238E27FC236}">
                <a16:creationId xmlns:a16="http://schemas.microsoft.com/office/drawing/2014/main" id="{CC7ED6A1-8C36-DAB8-8C4C-F106CA12454C}"/>
              </a:ext>
            </a:extLst>
          </p:cNvPr>
          <p:cNvSpPr txBox="1">
            <a:spLocks noChangeArrowheads="1"/>
          </p:cNvSpPr>
          <p:nvPr/>
        </p:nvSpPr>
        <p:spPr>
          <a:xfrm>
            <a:off x="6182557" y="1464500"/>
            <a:ext cx="5660254" cy="4351338"/>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Legally the same as the sole trader (</a:t>
            </a:r>
            <a:r>
              <a:rPr lang="en-GB" b="1" i="1" dirty="0"/>
              <a:t>IS</a:t>
            </a:r>
            <a:r>
              <a:rPr lang="en-GB" dirty="0"/>
              <a:t> the business)</a:t>
            </a:r>
          </a:p>
          <a:p>
            <a:r>
              <a:rPr lang="en-GB" dirty="0"/>
              <a:t>Combine individual skills</a:t>
            </a:r>
          </a:p>
          <a:p>
            <a:r>
              <a:rPr lang="en-GB" dirty="0"/>
              <a:t>Increased capital potential</a:t>
            </a:r>
          </a:p>
          <a:p>
            <a:r>
              <a:rPr lang="en-GB" dirty="0"/>
              <a:t>Moral support in decision-making</a:t>
            </a:r>
          </a:p>
          <a:p>
            <a:pPr>
              <a:buFont typeface="Wingdings" pitchFamily="2" charset="2"/>
              <a:buNone/>
            </a:pPr>
            <a:r>
              <a:rPr lang="en-GB" b="1" i="1" dirty="0"/>
              <a:t>BUT ...</a:t>
            </a:r>
          </a:p>
          <a:p>
            <a:r>
              <a:rPr lang="en-GB" dirty="0"/>
              <a:t>Less control of business</a:t>
            </a:r>
          </a:p>
          <a:p>
            <a:r>
              <a:rPr lang="en-GB" dirty="0"/>
              <a:t>Arguments happen</a:t>
            </a:r>
          </a:p>
          <a:p>
            <a:r>
              <a:rPr lang="en-GB" dirty="0"/>
              <a:t>Profits split</a:t>
            </a:r>
          </a:p>
          <a:p>
            <a:endParaRPr lang="en-GB" dirty="0"/>
          </a:p>
        </p:txBody>
      </p:sp>
      <p:pic>
        <p:nvPicPr>
          <p:cNvPr id="6146" name="Picture 2" descr="I'd love to play Del Boy one more time, says Only Fools and Horses legend  Sir David Jason | The Sun">
            <a:extLst>
              <a:ext uri="{FF2B5EF4-FFF2-40B4-BE49-F238E27FC236}">
                <a16:creationId xmlns:a16="http://schemas.microsoft.com/office/drawing/2014/main" id="{B228F3A1-AB82-4D7B-871A-D1279C1433B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15406" y="73852"/>
            <a:ext cx="1311606" cy="1353592"/>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Steve Jobs vs Steve Wozniak: Why is the Ex-CEO More Popular than the Genius  Behind Apple Tech? | Tech Times">
            <a:extLst>
              <a:ext uri="{FF2B5EF4-FFF2-40B4-BE49-F238E27FC236}">
                <a16:creationId xmlns:a16="http://schemas.microsoft.com/office/drawing/2014/main" id="{B47B21F1-2F13-05FA-A5DB-27974EFAC38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651738" y="138107"/>
            <a:ext cx="2191073" cy="1225082"/>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Planning to succeed? - Business Doctors">
            <a:extLst>
              <a:ext uri="{FF2B5EF4-FFF2-40B4-BE49-F238E27FC236}">
                <a16:creationId xmlns:a16="http://schemas.microsoft.com/office/drawing/2014/main" id="{3CDD7E32-6FE7-C978-DE26-BF71FA618018}"/>
              </a:ext>
            </a:extLst>
          </p:cNvPr>
          <p:cNvPicPr>
            <a:picLocks noChangeAspect="1" noChangeArrowheads="1"/>
          </p:cNvPicPr>
          <p:nvPr/>
        </p:nvPicPr>
        <p:blipFill>
          <a:blip r:embed="rId4">
            <a:alphaModFix amt="5000"/>
            <a:extLst>
              <a:ext uri="{28A0092B-C50C-407E-A947-70E740481C1C}">
                <a14:useLocalDpi xmlns:a14="http://schemas.microsoft.com/office/drawing/2010/main" val="0"/>
              </a:ext>
            </a:extLst>
          </a:blip>
          <a:srcRect/>
          <a:stretch>
            <a:fillRect/>
          </a:stretch>
        </p:blipFill>
        <p:spPr bwMode="auto">
          <a:xfrm>
            <a:off x="0" y="6351"/>
            <a:ext cx="12192000" cy="57594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733555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C21BAE-6866-4C7A-A7EC-C1B2E572D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Planning to succeed? - Business Doctors">
            <a:extLst>
              <a:ext uri="{FF2B5EF4-FFF2-40B4-BE49-F238E27FC236}">
                <a16:creationId xmlns:a16="http://schemas.microsoft.com/office/drawing/2014/main" id="{85FD9A58-E91A-2ABE-DC58-C2D66326A5A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a:stretch/>
        </p:blipFill>
        <p:spPr bwMode="auto">
          <a:xfrm>
            <a:off x="1" y="1"/>
            <a:ext cx="12192000" cy="6857999"/>
          </a:xfrm>
          <a:prstGeom prst="rect">
            <a:avLst/>
          </a:prstGeom>
          <a:noFill/>
          <a:extLst>
            <a:ext uri="{909E8E84-426E-40DD-AFC4-6F175D3DCCD1}">
              <a14:hiddenFill xmlns:a14="http://schemas.microsoft.com/office/drawing/2010/main">
                <a:solidFill>
                  <a:srgbClr val="FFFFFF"/>
                </a:solidFill>
              </a14:hiddenFill>
            </a:ext>
          </a:extLst>
        </p:spPr>
      </p:pic>
      <p:sp useBgFill="1">
        <p:nvSpPr>
          <p:cNvPr id="11" name="Freeform: Shape 10">
            <a:extLst>
              <a:ext uri="{FF2B5EF4-FFF2-40B4-BE49-F238E27FC236}">
                <a16:creationId xmlns:a16="http://schemas.microsoft.com/office/drawing/2014/main" id="{7E7D0C94-08B4-48AE-8813-CC4D60294F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899" y="609600"/>
            <a:ext cx="5372101" cy="5513767"/>
          </a:xfrm>
          <a:custGeom>
            <a:avLst/>
            <a:gdLst>
              <a:gd name="connsiteX0" fmla="*/ 0 w 5372101"/>
              <a:gd name="connsiteY0" fmla="*/ 0 h 5513767"/>
              <a:gd name="connsiteX1" fmla="*/ 5372101 w 5372101"/>
              <a:gd name="connsiteY1" fmla="*/ 0 h 5513767"/>
              <a:gd name="connsiteX2" fmla="*/ 5372101 w 5372101"/>
              <a:gd name="connsiteY2" fmla="*/ 5513767 h 5513767"/>
              <a:gd name="connsiteX3" fmla="*/ 5363126 w 5372101"/>
              <a:gd name="connsiteY3" fmla="*/ 5512835 h 5513767"/>
              <a:gd name="connsiteX4" fmla="*/ 5316714 w 5372101"/>
              <a:gd name="connsiteY4" fmla="*/ 5491247 h 5513767"/>
              <a:gd name="connsiteX5" fmla="*/ 5198331 w 5372101"/>
              <a:gd name="connsiteY5" fmla="*/ 5470092 h 5513767"/>
              <a:gd name="connsiteX6" fmla="*/ 5150428 w 5372101"/>
              <a:gd name="connsiteY6" fmla="*/ 5472506 h 5513767"/>
              <a:gd name="connsiteX7" fmla="*/ 5085506 w 5372101"/>
              <a:gd name="connsiteY7" fmla="*/ 5468851 h 5513767"/>
              <a:gd name="connsiteX8" fmla="*/ 4968663 w 5372101"/>
              <a:gd name="connsiteY8" fmla="*/ 5470487 h 5513767"/>
              <a:gd name="connsiteX9" fmla="*/ 4815623 w 5372101"/>
              <a:gd name="connsiteY9" fmla="*/ 5458622 h 5513767"/>
              <a:gd name="connsiteX10" fmla="*/ 4716679 w 5372101"/>
              <a:gd name="connsiteY10" fmla="*/ 5405365 h 5513767"/>
              <a:gd name="connsiteX11" fmla="*/ 4704891 w 5372101"/>
              <a:gd name="connsiteY11" fmla="*/ 5411529 h 5513767"/>
              <a:gd name="connsiteX12" fmla="*/ 4630496 w 5372101"/>
              <a:gd name="connsiteY12" fmla="*/ 5396532 h 5513767"/>
              <a:gd name="connsiteX13" fmla="*/ 4506964 w 5372101"/>
              <a:gd name="connsiteY13" fmla="*/ 5396685 h 5513767"/>
              <a:gd name="connsiteX14" fmla="*/ 4427135 w 5372101"/>
              <a:gd name="connsiteY14" fmla="*/ 5358585 h 5513767"/>
              <a:gd name="connsiteX15" fmla="*/ 4028338 w 5372101"/>
              <a:gd name="connsiteY15" fmla="*/ 5313494 h 5513767"/>
              <a:gd name="connsiteX16" fmla="*/ 4015367 w 5372101"/>
              <a:gd name="connsiteY16" fmla="*/ 5320766 h 5513767"/>
              <a:gd name="connsiteX17" fmla="*/ 4002837 w 5372101"/>
              <a:gd name="connsiteY17" fmla="*/ 5322294 h 5513767"/>
              <a:gd name="connsiteX18" fmla="*/ 3997650 w 5372101"/>
              <a:gd name="connsiteY18" fmla="*/ 5329513 h 5513767"/>
              <a:gd name="connsiteX19" fmla="*/ 3991991 w 5372101"/>
              <a:gd name="connsiteY19" fmla="*/ 5331908 h 5513767"/>
              <a:gd name="connsiteX20" fmla="*/ 3925210 w 5372101"/>
              <a:gd name="connsiteY20" fmla="*/ 5319395 h 5513767"/>
              <a:gd name="connsiteX21" fmla="*/ 3837014 w 5372101"/>
              <a:gd name="connsiteY21" fmla="*/ 5289023 h 5513767"/>
              <a:gd name="connsiteX22" fmla="*/ 3798765 w 5372101"/>
              <a:gd name="connsiteY22" fmla="*/ 5299431 h 5513767"/>
              <a:gd name="connsiteX23" fmla="*/ 3792144 w 5372101"/>
              <a:gd name="connsiteY23" fmla="*/ 5301616 h 5513767"/>
              <a:gd name="connsiteX24" fmla="*/ 3766249 w 5372101"/>
              <a:gd name="connsiteY24" fmla="*/ 5301869 h 5513767"/>
              <a:gd name="connsiteX25" fmla="*/ 3718651 w 5372101"/>
              <a:gd name="connsiteY25" fmla="*/ 5320541 h 5513767"/>
              <a:gd name="connsiteX26" fmla="*/ 3671207 w 5372101"/>
              <a:gd name="connsiteY26" fmla="*/ 5318046 h 5513767"/>
              <a:gd name="connsiteX27" fmla="*/ 3446863 w 5372101"/>
              <a:gd name="connsiteY27" fmla="*/ 5294348 h 5513767"/>
              <a:gd name="connsiteX28" fmla="*/ 3312000 w 5372101"/>
              <a:gd name="connsiteY28" fmla="*/ 5286923 h 5513767"/>
              <a:gd name="connsiteX29" fmla="*/ 3259756 w 5372101"/>
              <a:gd name="connsiteY29" fmla="*/ 5294712 h 5513767"/>
              <a:gd name="connsiteX30" fmla="*/ 3187481 w 5372101"/>
              <a:gd name="connsiteY30" fmla="*/ 5298457 h 5513767"/>
              <a:gd name="connsiteX31" fmla="*/ 3124115 w 5372101"/>
              <a:gd name="connsiteY31" fmla="*/ 5294626 h 5513767"/>
              <a:gd name="connsiteX32" fmla="*/ 3099907 w 5372101"/>
              <a:gd name="connsiteY32" fmla="*/ 5302443 h 5513767"/>
              <a:gd name="connsiteX33" fmla="*/ 3017494 w 5372101"/>
              <a:gd name="connsiteY33" fmla="*/ 5301439 h 5513767"/>
              <a:gd name="connsiteX34" fmla="*/ 3010848 w 5372101"/>
              <a:gd name="connsiteY34" fmla="*/ 5307225 h 5513767"/>
              <a:gd name="connsiteX35" fmla="*/ 2994286 w 5372101"/>
              <a:gd name="connsiteY35" fmla="*/ 5309060 h 5513767"/>
              <a:gd name="connsiteX36" fmla="*/ 2988160 w 5372101"/>
              <a:gd name="connsiteY36" fmla="*/ 5310041 h 5513767"/>
              <a:gd name="connsiteX37" fmla="*/ 2984260 w 5372101"/>
              <a:gd name="connsiteY37" fmla="*/ 5307528 h 5513767"/>
              <a:gd name="connsiteX38" fmla="*/ 2979127 w 5372101"/>
              <a:gd name="connsiteY38" fmla="*/ 5308389 h 5513767"/>
              <a:gd name="connsiteX39" fmla="*/ 2978660 w 5372101"/>
              <a:gd name="connsiteY39" fmla="*/ 5311563 h 5513767"/>
              <a:gd name="connsiteX40" fmla="*/ 2946326 w 5372101"/>
              <a:gd name="connsiteY40" fmla="*/ 5316745 h 5513767"/>
              <a:gd name="connsiteX41" fmla="*/ 2713134 w 5372101"/>
              <a:gd name="connsiteY41" fmla="*/ 5331381 h 5513767"/>
              <a:gd name="connsiteX42" fmla="*/ 2352072 w 5372101"/>
              <a:gd name="connsiteY42" fmla="*/ 5342761 h 5513767"/>
              <a:gd name="connsiteX43" fmla="*/ 2260922 w 5372101"/>
              <a:gd name="connsiteY43" fmla="*/ 5328122 h 5513767"/>
              <a:gd name="connsiteX44" fmla="*/ 2178497 w 5372101"/>
              <a:gd name="connsiteY44" fmla="*/ 5351065 h 5513767"/>
              <a:gd name="connsiteX45" fmla="*/ 2034408 w 5372101"/>
              <a:gd name="connsiteY45" fmla="*/ 5307958 h 5513767"/>
              <a:gd name="connsiteX46" fmla="*/ 1831505 w 5372101"/>
              <a:gd name="connsiteY46" fmla="*/ 5312691 h 5513767"/>
              <a:gd name="connsiteX47" fmla="*/ 1710387 w 5372101"/>
              <a:gd name="connsiteY47" fmla="*/ 5308705 h 5513767"/>
              <a:gd name="connsiteX48" fmla="*/ 1664816 w 5372101"/>
              <a:gd name="connsiteY48" fmla="*/ 5296479 h 5513767"/>
              <a:gd name="connsiteX49" fmla="*/ 1600883 w 5372101"/>
              <a:gd name="connsiteY49" fmla="*/ 5286607 h 5513767"/>
              <a:gd name="connsiteX50" fmla="*/ 1488397 w 5372101"/>
              <a:gd name="connsiteY50" fmla="*/ 5260898 h 5513767"/>
              <a:gd name="connsiteX51" fmla="*/ 1336670 w 5372101"/>
              <a:gd name="connsiteY51" fmla="*/ 5240770 h 5513767"/>
              <a:gd name="connsiteX52" fmla="*/ 1224297 w 5372101"/>
              <a:gd name="connsiteY52" fmla="*/ 5271845 h 5513767"/>
              <a:gd name="connsiteX53" fmla="*/ 1214830 w 5372101"/>
              <a:gd name="connsiteY53" fmla="*/ 5263450 h 5513767"/>
              <a:gd name="connsiteX54" fmla="*/ 1138181 w 5372101"/>
              <a:gd name="connsiteY54" fmla="*/ 5262590 h 5513767"/>
              <a:gd name="connsiteX55" fmla="*/ 943575 w 5372101"/>
              <a:gd name="connsiteY55" fmla="*/ 5290808 h 5513767"/>
              <a:gd name="connsiteX56" fmla="*/ 529813 w 5372101"/>
              <a:gd name="connsiteY56" fmla="*/ 5218555 h 5513767"/>
              <a:gd name="connsiteX57" fmla="*/ 519546 w 5372101"/>
              <a:gd name="connsiteY57" fmla="*/ 5208845 h 5513767"/>
              <a:gd name="connsiteX58" fmla="*/ 507906 w 5372101"/>
              <a:gd name="connsiteY58" fmla="*/ 5204779 h 5513767"/>
              <a:gd name="connsiteX59" fmla="*/ 505153 w 5372101"/>
              <a:gd name="connsiteY59" fmla="*/ 5196726 h 5513767"/>
              <a:gd name="connsiteX60" fmla="*/ 500429 w 5372101"/>
              <a:gd name="connsiteY60" fmla="*/ 5193241 h 5513767"/>
              <a:gd name="connsiteX61" fmla="*/ 431923 w 5372101"/>
              <a:gd name="connsiteY61" fmla="*/ 5191553 h 5513767"/>
              <a:gd name="connsiteX62" fmla="*/ 337115 w 5372101"/>
              <a:gd name="connsiteY62" fmla="*/ 5202714 h 5513767"/>
              <a:gd name="connsiteX63" fmla="*/ 303383 w 5372101"/>
              <a:gd name="connsiteY63" fmla="*/ 5184750 h 5513767"/>
              <a:gd name="connsiteX64" fmla="*/ 297664 w 5372101"/>
              <a:gd name="connsiteY64" fmla="*/ 5181269 h 5513767"/>
              <a:gd name="connsiteX65" fmla="*/ 272701 w 5372101"/>
              <a:gd name="connsiteY65" fmla="*/ 5175678 h 5513767"/>
              <a:gd name="connsiteX66" fmla="*/ 268242 w 5372101"/>
              <a:gd name="connsiteY66" fmla="*/ 5163678 h 5513767"/>
              <a:gd name="connsiteX67" fmla="*/ 232517 w 5372101"/>
              <a:gd name="connsiteY67" fmla="*/ 5147792 h 5513767"/>
              <a:gd name="connsiteX68" fmla="*/ 185851 w 5372101"/>
              <a:gd name="connsiteY68" fmla="*/ 5140408 h 5513767"/>
              <a:gd name="connsiteX69" fmla="*/ 20337 w 5372101"/>
              <a:gd name="connsiteY69" fmla="*/ 5113040 h 5513767"/>
              <a:gd name="connsiteX70" fmla="*/ 0 w 5372101"/>
              <a:gd name="connsiteY70" fmla="*/ 5112243 h 5513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5372101" h="5513767">
                <a:moveTo>
                  <a:pt x="0" y="0"/>
                </a:moveTo>
                <a:lnTo>
                  <a:pt x="5372101" y="0"/>
                </a:lnTo>
                <a:lnTo>
                  <a:pt x="5372101" y="5513767"/>
                </a:lnTo>
                <a:lnTo>
                  <a:pt x="5363126" y="5512835"/>
                </a:lnTo>
                <a:cubicBezTo>
                  <a:pt x="5345779" y="5509071"/>
                  <a:pt x="5329767" y="5502649"/>
                  <a:pt x="5316714" y="5491247"/>
                </a:cubicBezTo>
                <a:cubicBezTo>
                  <a:pt x="5295689" y="5478131"/>
                  <a:pt x="5219502" y="5459909"/>
                  <a:pt x="5198331" y="5470092"/>
                </a:cubicBezTo>
                <a:cubicBezTo>
                  <a:pt x="5181052" y="5469102"/>
                  <a:pt x="5165047" y="5459569"/>
                  <a:pt x="5150428" y="5472506"/>
                </a:cubicBezTo>
                <a:cubicBezTo>
                  <a:pt x="5129562" y="5487248"/>
                  <a:pt x="5088050" y="5445894"/>
                  <a:pt x="5085506" y="5468851"/>
                </a:cubicBezTo>
                <a:cubicBezTo>
                  <a:pt x="5055692" y="5440170"/>
                  <a:pt x="5006122" y="5469577"/>
                  <a:pt x="4968663" y="5470487"/>
                </a:cubicBezTo>
                <a:cubicBezTo>
                  <a:pt x="4947085" y="5444049"/>
                  <a:pt x="4889767" y="5472037"/>
                  <a:pt x="4815623" y="5458622"/>
                </a:cubicBezTo>
                <a:cubicBezTo>
                  <a:pt x="4792418" y="5428488"/>
                  <a:pt x="4765548" y="5449887"/>
                  <a:pt x="4716679" y="5405365"/>
                </a:cubicBezTo>
                <a:cubicBezTo>
                  <a:pt x="4713235" y="5407807"/>
                  <a:pt x="4709266" y="5409883"/>
                  <a:pt x="4704891" y="5411529"/>
                </a:cubicBezTo>
                <a:cubicBezTo>
                  <a:pt x="4679473" y="5421092"/>
                  <a:pt x="4646164" y="5414379"/>
                  <a:pt x="4630496" y="5396532"/>
                </a:cubicBezTo>
                <a:cubicBezTo>
                  <a:pt x="4590205" y="5365061"/>
                  <a:pt x="4548419" y="5412094"/>
                  <a:pt x="4506964" y="5396685"/>
                </a:cubicBezTo>
                <a:lnTo>
                  <a:pt x="4427135" y="5358585"/>
                </a:lnTo>
                <a:cubicBezTo>
                  <a:pt x="4319267" y="5308575"/>
                  <a:pt x="4152341" y="5340956"/>
                  <a:pt x="4028338" y="5313494"/>
                </a:cubicBezTo>
                <a:lnTo>
                  <a:pt x="4015367" y="5320766"/>
                </a:lnTo>
                <a:lnTo>
                  <a:pt x="4002837" y="5322294"/>
                </a:lnTo>
                <a:lnTo>
                  <a:pt x="3997650" y="5329513"/>
                </a:lnTo>
                <a:lnTo>
                  <a:pt x="3991991" y="5331908"/>
                </a:lnTo>
                <a:cubicBezTo>
                  <a:pt x="3969659" y="5338581"/>
                  <a:pt x="3978880" y="5316131"/>
                  <a:pt x="3925210" y="5319395"/>
                </a:cubicBezTo>
                <a:cubicBezTo>
                  <a:pt x="3947765" y="5277139"/>
                  <a:pt x="3837331" y="5338342"/>
                  <a:pt x="3837014" y="5289023"/>
                </a:cubicBezTo>
                <a:cubicBezTo>
                  <a:pt x="3824001" y="5291376"/>
                  <a:pt x="3811407" y="5295212"/>
                  <a:pt x="3798765" y="5299431"/>
                </a:cubicBezTo>
                <a:lnTo>
                  <a:pt x="3792144" y="5301616"/>
                </a:lnTo>
                <a:lnTo>
                  <a:pt x="3766249" y="5301869"/>
                </a:lnTo>
                <a:lnTo>
                  <a:pt x="3718651" y="5320541"/>
                </a:lnTo>
                <a:cubicBezTo>
                  <a:pt x="3703968" y="5321892"/>
                  <a:pt x="3688308" y="5321427"/>
                  <a:pt x="3671207" y="5318046"/>
                </a:cubicBezTo>
                <a:cubicBezTo>
                  <a:pt x="3616458" y="5288532"/>
                  <a:pt x="3514048" y="5333307"/>
                  <a:pt x="3446863" y="5294348"/>
                </a:cubicBezTo>
                <a:cubicBezTo>
                  <a:pt x="3420930" y="5283822"/>
                  <a:pt x="3333157" y="5274511"/>
                  <a:pt x="3312000" y="5286923"/>
                </a:cubicBezTo>
                <a:cubicBezTo>
                  <a:pt x="3292759" y="5287903"/>
                  <a:pt x="3273112" y="5280334"/>
                  <a:pt x="3259756" y="5294712"/>
                </a:cubicBezTo>
                <a:cubicBezTo>
                  <a:pt x="3239905" y="5311572"/>
                  <a:pt x="3185410" y="5275588"/>
                  <a:pt x="3187481" y="5298457"/>
                </a:cubicBezTo>
                <a:cubicBezTo>
                  <a:pt x="3168018" y="5286036"/>
                  <a:pt x="3146200" y="5288458"/>
                  <a:pt x="3124115" y="5294626"/>
                </a:cubicBezTo>
                <a:lnTo>
                  <a:pt x="3099907" y="5302443"/>
                </a:lnTo>
                <a:lnTo>
                  <a:pt x="3017494" y="5301439"/>
                </a:lnTo>
                <a:lnTo>
                  <a:pt x="3010848" y="5307225"/>
                </a:lnTo>
                <a:lnTo>
                  <a:pt x="2994286" y="5309060"/>
                </a:lnTo>
                <a:lnTo>
                  <a:pt x="2988160" y="5310041"/>
                </a:lnTo>
                <a:lnTo>
                  <a:pt x="2984260" y="5307528"/>
                </a:lnTo>
                <a:cubicBezTo>
                  <a:pt x="2981957" y="5306419"/>
                  <a:pt x="2980273" y="5306402"/>
                  <a:pt x="2979127" y="5308389"/>
                </a:cubicBezTo>
                <a:cubicBezTo>
                  <a:pt x="2978971" y="5309447"/>
                  <a:pt x="2978816" y="5310505"/>
                  <a:pt x="2978660" y="5311563"/>
                </a:cubicBezTo>
                <a:lnTo>
                  <a:pt x="2946326" y="5316745"/>
                </a:lnTo>
                <a:lnTo>
                  <a:pt x="2713134" y="5331381"/>
                </a:lnTo>
                <a:cubicBezTo>
                  <a:pt x="2610698" y="5372328"/>
                  <a:pt x="2466037" y="5325762"/>
                  <a:pt x="2352072" y="5342761"/>
                </a:cubicBezTo>
                <a:cubicBezTo>
                  <a:pt x="2293501" y="5293708"/>
                  <a:pt x="2324138" y="5338538"/>
                  <a:pt x="2260922" y="5328122"/>
                </a:cubicBezTo>
                <a:cubicBezTo>
                  <a:pt x="2275681" y="5372347"/>
                  <a:pt x="2185007" y="5301703"/>
                  <a:pt x="2178497" y="5351065"/>
                </a:cubicBezTo>
                <a:cubicBezTo>
                  <a:pt x="2133294" y="5337229"/>
                  <a:pt x="2097074" y="5300208"/>
                  <a:pt x="2034408" y="5307958"/>
                </a:cubicBezTo>
                <a:cubicBezTo>
                  <a:pt x="1981894" y="5332879"/>
                  <a:pt x="1896288" y="5279365"/>
                  <a:pt x="1831505" y="5312691"/>
                </a:cubicBezTo>
                <a:cubicBezTo>
                  <a:pt x="1807063" y="5321035"/>
                  <a:pt x="1727674" y="5322925"/>
                  <a:pt x="1710387" y="5308705"/>
                </a:cubicBezTo>
                <a:cubicBezTo>
                  <a:pt x="1693367" y="5306094"/>
                  <a:pt x="1674901" y="5312009"/>
                  <a:pt x="1664816" y="5296479"/>
                </a:cubicBezTo>
                <a:cubicBezTo>
                  <a:pt x="1649255" y="5277912"/>
                  <a:pt x="1596152" y="5309335"/>
                  <a:pt x="1600883" y="5286607"/>
                </a:cubicBezTo>
                <a:cubicBezTo>
                  <a:pt x="1563066" y="5308189"/>
                  <a:pt x="1524339" y="5269513"/>
                  <a:pt x="1488397" y="5260898"/>
                </a:cubicBezTo>
                <a:cubicBezTo>
                  <a:pt x="1459246" y="5282011"/>
                  <a:pt x="1412580" y="5243108"/>
                  <a:pt x="1336670" y="5240770"/>
                </a:cubicBezTo>
                <a:cubicBezTo>
                  <a:pt x="1304792" y="5265122"/>
                  <a:pt x="1285508" y="5238878"/>
                  <a:pt x="1224297" y="5271845"/>
                </a:cubicBezTo>
                <a:cubicBezTo>
                  <a:pt x="1221731" y="5268771"/>
                  <a:pt x="1218543" y="5265944"/>
                  <a:pt x="1214830" y="5263450"/>
                </a:cubicBezTo>
                <a:cubicBezTo>
                  <a:pt x="1193241" y="5248952"/>
                  <a:pt x="1158925" y="5248567"/>
                  <a:pt x="1138181" y="5262590"/>
                </a:cubicBezTo>
                <a:lnTo>
                  <a:pt x="943575" y="5290808"/>
                </a:lnTo>
                <a:cubicBezTo>
                  <a:pt x="823587" y="5316899"/>
                  <a:pt x="658340" y="5217603"/>
                  <a:pt x="529813" y="5218555"/>
                </a:cubicBezTo>
                <a:lnTo>
                  <a:pt x="519546" y="5208845"/>
                </a:lnTo>
                <a:lnTo>
                  <a:pt x="507906" y="5204779"/>
                </a:lnTo>
                <a:lnTo>
                  <a:pt x="505153" y="5196726"/>
                </a:lnTo>
                <a:lnTo>
                  <a:pt x="500429" y="5193241"/>
                </a:lnTo>
                <a:cubicBezTo>
                  <a:pt x="480923" y="5182176"/>
                  <a:pt x="482807" y="5205793"/>
                  <a:pt x="431923" y="5191553"/>
                </a:cubicBezTo>
                <a:cubicBezTo>
                  <a:pt x="440499" y="5237077"/>
                  <a:pt x="352872" y="5155083"/>
                  <a:pt x="337115" y="5202714"/>
                </a:cubicBezTo>
                <a:cubicBezTo>
                  <a:pt x="325265" y="5197752"/>
                  <a:pt x="314288" y="5191441"/>
                  <a:pt x="303383" y="5184750"/>
                </a:cubicBezTo>
                <a:lnTo>
                  <a:pt x="297664" y="5181269"/>
                </a:lnTo>
                <a:lnTo>
                  <a:pt x="272701" y="5175678"/>
                </a:lnTo>
                <a:lnTo>
                  <a:pt x="268242" y="5163678"/>
                </a:lnTo>
                <a:lnTo>
                  <a:pt x="232517" y="5147792"/>
                </a:lnTo>
                <a:cubicBezTo>
                  <a:pt x="218741" y="5143453"/>
                  <a:pt x="203450" y="5140668"/>
                  <a:pt x="185851" y="5140408"/>
                </a:cubicBezTo>
                <a:cubicBezTo>
                  <a:pt x="139207" y="5153337"/>
                  <a:pt x="79723" y="5120316"/>
                  <a:pt x="20337" y="5113040"/>
                </a:cubicBezTo>
                <a:lnTo>
                  <a:pt x="0" y="5112243"/>
                </a:lnTo>
                <a:close/>
              </a:path>
            </a:pathLst>
          </a:custGeom>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title"/>
          </p:nvPr>
        </p:nvSpPr>
        <p:spPr>
          <a:xfrm>
            <a:off x="1037809" y="1071350"/>
            <a:ext cx="4775162" cy="1339382"/>
          </a:xfrm>
        </p:spPr>
        <p:txBody>
          <a:bodyPr>
            <a:normAutofit/>
          </a:bodyPr>
          <a:lstStyle/>
          <a:p>
            <a:pPr algn="ctr"/>
            <a:r>
              <a:rPr lang="en-GB" sz="3600" b="1"/>
              <a:t>Setting up as a sole trader (or a partnership)</a:t>
            </a:r>
            <a:endParaRPr lang="en-US" sz="3600" b="1"/>
          </a:p>
        </p:txBody>
      </p:sp>
      <p:sp>
        <p:nvSpPr>
          <p:cNvPr id="13" name="Rectangle 6">
            <a:extLst>
              <a:ext uri="{FF2B5EF4-FFF2-40B4-BE49-F238E27FC236}">
                <a16:creationId xmlns:a16="http://schemas.microsoft.com/office/drawing/2014/main" id="{F0C518C2-0AA4-470C-87B9-9CBF428FBA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64666" y="399531"/>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6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2"/>
          <p:cNvSpPr>
            <a:spLocks noGrp="1"/>
          </p:cNvSpPr>
          <p:nvPr>
            <p:ph idx="1"/>
          </p:nvPr>
        </p:nvSpPr>
        <p:spPr>
          <a:xfrm>
            <a:off x="1189319" y="2547257"/>
            <a:ext cx="4458446" cy="3109740"/>
          </a:xfrm>
        </p:spPr>
        <p:txBody>
          <a:bodyPr anchor="ctr">
            <a:normAutofit/>
          </a:bodyPr>
          <a:lstStyle/>
          <a:p>
            <a:pPr>
              <a:buNone/>
            </a:pPr>
            <a:r>
              <a:rPr lang="en-US" sz="2000"/>
              <a:t>Ring the HMRC. There’s no charge and you’ll be asked a few simple questions about yourself and your new business. Alternatively, you can register online. </a:t>
            </a:r>
          </a:p>
          <a:p>
            <a:pPr>
              <a:buNone/>
            </a:pPr>
            <a:r>
              <a:rPr lang="en-GB" sz="2000"/>
              <a:t>(sage.co.uk/discover)</a:t>
            </a:r>
            <a:endParaRPr lang="en-US" sz="2000"/>
          </a:p>
        </p:txBody>
      </p:sp>
      <p:pic>
        <p:nvPicPr>
          <p:cNvPr id="5" name="Picture 4">
            <a:extLst>
              <a:ext uri="{FF2B5EF4-FFF2-40B4-BE49-F238E27FC236}">
                <a16:creationId xmlns:a16="http://schemas.microsoft.com/office/drawing/2014/main" id="{8A72AAAC-BD55-C234-C97E-4FD85A9D7FFC}"/>
              </a:ext>
            </a:extLst>
          </p:cNvPr>
          <p:cNvPicPr>
            <a:picLocks noChangeAspect="1"/>
          </p:cNvPicPr>
          <p:nvPr/>
        </p:nvPicPr>
        <p:blipFill>
          <a:blip r:embed="rId3"/>
          <a:stretch>
            <a:fillRect/>
          </a:stretch>
        </p:blipFill>
        <p:spPr>
          <a:xfrm>
            <a:off x="14514" y="5814221"/>
            <a:ext cx="12192000" cy="1058283"/>
          </a:xfrm>
          <a:prstGeom prst="rect">
            <a:avLst/>
          </a:prstGeom>
        </p:spPr>
      </p:pic>
    </p:spTree>
    <p:extLst>
      <p:ext uri="{BB962C8B-B14F-4D97-AF65-F5344CB8AC3E}">
        <p14:creationId xmlns:p14="http://schemas.microsoft.com/office/powerpoint/2010/main" val="5282724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70155" y="189183"/>
            <a:ext cx="8229600" cy="996720"/>
          </a:xfrm>
        </p:spPr>
        <p:txBody>
          <a:bodyPr/>
          <a:lstStyle/>
          <a:p>
            <a:pPr eaLnBrk="1" hangingPunct="1"/>
            <a:r>
              <a:rPr lang="en-GB" dirty="0"/>
              <a:t>Limited Liability Company (Ltd)</a:t>
            </a:r>
          </a:p>
        </p:txBody>
      </p:sp>
      <p:sp>
        <p:nvSpPr>
          <p:cNvPr id="8195" name="Rectangle 3"/>
          <p:cNvSpPr>
            <a:spLocks noGrp="1" noChangeArrowheads="1"/>
          </p:cNvSpPr>
          <p:nvPr>
            <p:ph idx="1"/>
          </p:nvPr>
        </p:nvSpPr>
        <p:spPr>
          <a:xfrm>
            <a:off x="238205" y="1223962"/>
            <a:ext cx="6331272" cy="4410075"/>
          </a:xfrm>
        </p:spPr>
        <p:txBody>
          <a:bodyPr>
            <a:normAutofit lnSpcReduction="10000"/>
          </a:bodyPr>
          <a:lstStyle/>
          <a:p>
            <a:pPr eaLnBrk="1" hangingPunct="1">
              <a:lnSpc>
                <a:spcPct val="90000"/>
              </a:lnSpc>
            </a:pPr>
            <a:r>
              <a:rPr lang="en-GB" dirty="0"/>
              <a:t>Personal assets protected … BUT …</a:t>
            </a:r>
          </a:p>
          <a:p>
            <a:pPr eaLnBrk="1" hangingPunct="1">
              <a:lnSpc>
                <a:spcPct val="90000"/>
              </a:lnSpc>
              <a:buFont typeface="Wingdings" pitchFamily="2" charset="2"/>
              <a:buNone/>
            </a:pPr>
            <a:r>
              <a:rPr lang="en-GB" dirty="0"/>
              <a:t>   banks often negotiate against the liability clause</a:t>
            </a:r>
            <a:r>
              <a:rPr lang="en-GB" dirty="0">
                <a:solidFill>
                  <a:srgbClr val="222222"/>
                </a:solidFill>
                <a:latin typeface="arial" panose="020B0604020202020204" pitchFamily="34" charset="0"/>
              </a:rPr>
              <a:t> </a:t>
            </a:r>
          </a:p>
          <a:p>
            <a:pPr eaLnBrk="1" hangingPunct="1">
              <a:lnSpc>
                <a:spcPct val="90000"/>
              </a:lnSpc>
              <a:buFont typeface="Wingdings" pitchFamily="2" charset="2"/>
              <a:buNone/>
            </a:pPr>
            <a:r>
              <a:rPr lang="en-GB" sz="1200" dirty="0">
                <a:solidFill>
                  <a:srgbClr val="222222"/>
                </a:solidFill>
                <a:latin typeface="arial" panose="020B0604020202020204" pitchFamily="34" charset="0"/>
              </a:rPr>
              <a:t>      (limits the amount of exposure a company faces in the event a lawsuit is filed or another claim is made) </a:t>
            </a:r>
          </a:p>
          <a:p>
            <a:pPr>
              <a:lnSpc>
                <a:spcPct val="90000"/>
              </a:lnSpc>
            </a:pPr>
            <a:r>
              <a:rPr lang="en-GB" dirty="0"/>
              <a:t>Complex to set up</a:t>
            </a:r>
          </a:p>
          <a:p>
            <a:pPr eaLnBrk="1" hangingPunct="1">
              <a:lnSpc>
                <a:spcPct val="90000"/>
              </a:lnSpc>
            </a:pPr>
            <a:r>
              <a:rPr lang="en-GB" dirty="0"/>
              <a:t>Legally, the business and its ‘owner’ are separate entities – this person works </a:t>
            </a:r>
            <a:r>
              <a:rPr lang="en-GB" b="1" i="1" dirty="0"/>
              <a:t>for</a:t>
            </a:r>
            <a:r>
              <a:rPr lang="en-GB" dirty="0"/>
              <a:t> the business (as a director).</a:t>
            </a:r>
          </a:p>
          <a:p>
            <a:pPr eaLnBrk="1" hangingPunct="1">
              <a:lnSpc>
                <a:spcPct val="90000"/>
              </a:lnSpc>
            </a:pPr>
            <a:r>
              <a:rPr lang="en-GB" dirty="0"/>
              <a:t>Accounts to be submitted annually to Companies House</a:t>
            </a:r>
          </a:p>
          <a:p>
            <a:pPr eaLnBrk="1" hangingPunct="1">
              <a:lnSpc>
                <a:spcPct val="90000"/>
              </a:lnSpc>
              <a:buFont typeface="Wingdings" pitchFamily="2" charset="2"/>
              <a:buNone/>
            </a:pPr>
            <a:endParaRPr lang="en-GB" dirty="0"/>
          </a:p>
        </p:txBody>
      </p:sp>
      <p:sp>
        <p:nvSpPr>
          <p:cNvPr id="2" name="Rectangle 3">
            <a:extLst>
              <a:ext uri="{FF2B5EF4-FFF2-40B4-BE49-F238E27FC236}">
                <a16:creationId xmlns:a16="http://schemas.microsoft.com/office/drawing/2014/main" id="{D7109C6B-B6B6-DF6E-1F77-B9ED8628C260}"/>
              </a:ext>
            </a:extLst>
          </p:cNvPr>
          <p:cNvSpPr txBox="1">
            <a:spLocks noChangeArrowheads="1"/>
          </p:cNvSpPr>
          <p:nvPr/>
        </p:nvSpPr>
        <p:spPr>
          <a:xfrm>
            <a:off x="6488084" y="1467030"/>
            <a:ext cx="5594426" cy="410443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The ‘Ltd’ postfix must by law be added to </a:t>
            </a:r>
            <a:r>
              <a:rPr lang="en-GB" u="sng" dirty="0"/>
              <a:t>all</a:t>
            </a:r>
            <a:r>
              <a:rPr lang="en-GB" dirty="0"/>
              <a:t> references to the company (e.g. website, letterheads, signs, correspondence, etc.).</a:t>
            </a:r>
          </a:p>
          <a:p>
            <a:pPr>
              <a:buFont typeface="Wingdings" pitchFamily="2" charset="2"/>
              <a:buNone/>
            </a:pPr>
            <a:endParaRPr lang="en-GB" sz="800" dirty="0"/>
          </a:p>
          <a:p>
            <a:r>
              <a:rPr lang="en-GB" dirty="0"/>
              <a:t>This warns possible suppliers (creditors) that if the company goes bust, the company might not settle outstanding credit.</a:t>
            </a:r>
          </a:p>
          <a:p>
            <a:pPr>
              <a:buFont typeface="Wingdings" pitchFamily="2" charset="2"/>
              <a:buNone/>
            </a:pPr>
            <a:endParaRPr lang="en-GB" dirty="0"/>
          </a:p>
        </p:txBody>
      </p:sp>
      <p:sp>
        <p:nvSpPr>
          <p:cNvPr id="6" name="TextBox 5">
            <a:extLst>
              <a:ext uri="{FF2B5EF4-FFF2-40B4-BE49-F238E27FC236}">
                <a16:creationId xmlns:a16="http://schemas.microsoft.com/office/drawing/2014/main" id="{16283708-A08D-E227-7767-E6801088E7E0}"/>
              </a:ext>
            </a:extLst>
          </p:cNvPr>
          <p:cNvSpPr txBox="1"/>
          <p:nvPr/>
        </p:nvSpPr>
        <p:spPr>
          <a:xfrm>
            <a:off x="7401572" y="5067804"/>
            <a:ext cx="3767450" cy="646331"/>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prstClr val="black"/>
                </a:solidFill>
                <a:effectLst/>
                <a:uLnTx/>
                <a:uFillTx/>
                <a:latin typeface="Abadi" panose="020B0604020202020204" pitchFamily="34" charset="0"/>
                <a:ea typeface="+mn-ea"/>
                <a:cs typeface="+mn-cs"/>
              </a:rPr>
              <a:t>With this in mind.. what do you think ‘LLP’ means?</a:t>
            </a:r>
          </a:p>
        </p:txBody>
      </p:sp>
      <p:pic>
        <p:nvPicPr>
          <p:cNvPr id="7" name="Picture 2" descr="Amazon.co.uk: Question of the Day : Alexa Skills">
            <a:extLst>
              <a:ext uri="{FF2B5EF4-FFF2-40B4-BE49-F238E27FC236}">
                <a16:creationId xmlns:a16="http://schemas.microsoft.com/office/drawing/2014/main" id="{33A6582E-432A-F601-5368-EC1FE8E14BE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66774" y="5201409"/>
            <a:ext cx="1025451" cy="1025451"/>
          </a:xfrm>
          <a:prstGeom prst="rect">
            <a:avLst/>
          </a:prstGeom>
          <a:noFill/>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3" name="Picture 2" descr="Planning to succeed? - Business Doctors">
            <a:extLst>
              <a:ext uri="{FF2B5EF4-FFF2-40B4-BE49-F238E27FC236}">
                <a16:creationId xmlns:a16="http://schemas.microsoft.com/office/drawing/2014/main" id="{D2B4F9AF-D773-1329-6D69-1982CC9AD394}"/>
              </a:ext>
            </a:extLst>
          </p:cNvPr>
          <p:cNvPicPr>
            <a:picLocks noChangeAspect="1" noChangeArrowheads="1"/>
          </p:cNvPicPr>
          <p:nvPr/>
        </p:nvPicPr>
        <p:blipFill>
          <a:blip r:embed="rId4">
            <a:alphaModFix amt="5000"/>
            <a:extLst>
              <a:ext uri="{28A0092B-C50C-407E-A947-70E740481C1C}">
                <a14:useLocalDpi xmlns:a14="http://schemas.microsoft.com/office/drawing/2010/main" val="0"/>
              </a:ext>
            </a:extLst>
          </a:blip>
          <a:srcRect/>
          <a:stretch>
            <a:fillRect/>
          </a:stretch>
        </p:blipFill>
        <p:spPr bwMode="auto">
          <a:xfrm>
            <a:off x="0" y="6351"/>
            <a:ext cx="12192000" cy="57594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229910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par>
                                <p:cTn id="8" presetID="10" presetClass="entr" presetSubtype="0" fill="hold"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fade">
                                      <p:cBhvr>
                                        <p:cTn id="10"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187109" y="588267"/>
            <a:ext cx="6179195" cy="607913"/>
          </a:xfrm>
        </p:spPr>
        <p:txBody>
          <a:bodyPr>
            <a:normAutofit fontScale="90000"/>
          </a:bodyPr>
          <a:lstStyle/>
          <a:p>
            <a:pPr eaLnBrk="1" hangingPunct="1"/>
            <a:r>
              <a:rPr lang="en-GB" dirty="0"/>
              <a:t>The Public Limited Company (PLC)</a:t>
            </a:r>
          </a:p>
        </p:txBody>
      </p:sp>
      <p:sp>
        <p:nvSpPr>
          <p:cNvPr id="11267" name="Rectangle 3"/>
          <p:cNvSpPr>
            <a:spLocks noGrp="1" noChangeArrowheads="1"/>
          </p:cNvSpPr>
          <p:nvPr>
            <p:ph idx="1"/>
          </p:nvPr>
        </p:nvSpPr>
        <p:spPr>
          <a:xfrm>
            <a:off x="187109" y="1345703"/>
            <a:ext cx="4686732" cy="3975720"/>
          </a:xfrm>
        </p:spPr>
        <p:txBody>
          <a:bodyPr/>
          <a:lstStyle/>
          <a:p>
            <a:pPr eaLnBrk="1" hangingPunct="1"/>
            <a:r>
              <a:rPr lang="en-GB" dirty="0"/>
              <a:t>The ‘public’ are the shareholders and are hence the owners</a:t>
            </a:r>
          </a:p>
          <a:p>
            <a:pPr eaLnBrk="1" hangingPunct="1"/>
            <a:r>
              <a:rPr lang="en-GB" dirty="0"/>
              <a:t>The directors run the business</a:t>
            </a:r>
          </a:p>
          <a:p>
            <a:pPr eaLnBrk="1" hangingPunct="1"/>
            <a:r>
              <a:rPr lang="en-GB" dirty="0"/>
              <a:t>Annual meetings (AGM) of shareholders allow these owners to vote off members of the Board</a:t>
            </a:r>
          </a:p>
        </p:txBody>
      </p:sp>
      <p:sp>
        <p:nvSpPr>
          <p:cNvPr id="2" name="Title 1">
            <a:extLst>
              <a:ext uri="{FF2B5EF4-FFF2-40B4-BE49-F238E27FC236}">
                <a16:creationId xmlns:a16="http://schemas.microsoft.com/office/drawing/2014/main" id="{246DBAA5-A45C-D7CD-0AD6-9E4B4E2EBC8B}"/>
              </a:ext>
            </a:extLst>
          </p:cNvPr>
          <p:cNvSpPr txBox="1">
            <a:spLocks/>
          </p:cNvSpPr>
          <p:nvPr/>
        </p:nvSpPr>
        <p:spPr>
          <a:xfrm>
            <a:off x="6661951" y="26713"/>
            <a:ext cx="3208121" cy="1223894"/>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t>Franchising</a:t>
            </a:r>
          </a:p>
        </p:txBody>
      </p:sp>
      <p:sp>
        <p:nvSpPr>
          <p:cNvPr id="3" name="Content Placeholder 2">
            <a:extLst>
              <a:ext uri="{FF2B5EF4-FFF2-40B4-BE49-F238E27FC236}">
                <a16:creationId xmlns:a16="http://schemas.microsoft.com/office/drawing/2014/main" id="{168DDFDF-1948-AC7B-2332-37F51581DF9B}"/>
              </a:ext>
            </a:extLst>
          </p:cNvPr>
          <p:cNvSpPr txBox="1">
            <a:spLocks/>
          </p:cNvSpPr>
          <p:nvPr/>
        </p:nvSpPr>
        <p:spPr>
          <a:xfrm>
            <a:off x="6575718" y="1196180"/>
            <a:ext cx="5616282" cy="3881165"/>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Wingdings" pitchFamily="2" charset="2"/>
              <a:buNone/>
            </a:pPr>
            <a:r>
              <a:rPr lang="en-GB" sz="3600"/>
              <a:t>A ‘franchise’ allows a business to operate under an established brand name. The franchisee has to pay the franchisor for this privilege and has to abide by the rules of the franchisor. </a:t>
            </a:r>
            <a:endParaRPr lang="en-GB" sz="3600" dirty="0"/>
          </a:p>
        </p:txBody>
      </p:sp>
      <p:pic>
        <p:nvPicPr>
          <p:cNvPr id="8194" name="Picture 2" descr="GCSE 3.1 10 Public Limited Companies (Plcs) - YouTube">
            <a:extLst>
              <a:ext uri="{FF2B5EF4-FFF2-40B4-BE49-F238E27FC236}">
                <a16:creationId xmlns:a16="http://schemas.microsoft.com/office/drawing/2014/main" id="{E6EE3EE2-8603-5798-63D9-BCA77360FB6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48230" y="4878760"/>
            <a:ext cx="2768976" cy="1557550"/>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descr="Franchise Direct releases annual Top 100 Franchises report for the UK |  Franchise Direct UK">
            <a:extLst>
              <a:ext uri="{FF2B5EF4-FFF2-40B4-BE49-F238E27FC236}">
                <a16:creationId xmlns:a16="http://schemas.microsoft.com/office/drawing/2014/main" id="{598C55CE-D6E7-DFDD-E9AC-8882B6D06DC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800948" y="4291561"/>
            <a:ext cx="2050741" cy="2506138"/>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2" descr="Planning to succeed? - Business Doctors">
            <a:extLst>
              <a:ext uri="{FF2B5EF4-FFF2-40B4-BE49-F238E27FC236}">
                <a16:creationId xmlns:a16="http://schemas.microsoft.com/office/drawing/2014/main" id="{A165109C-B49E-22F5-83DB-950274BF5707}"/>
              </a:ext>
            </a:extLst>
          </p:cNvPr>
          <p:cNvPicPr>
            <a:picLocks noChangeAspect="1" noChangeArrowheads="1"/>
          </p:cNvPicPr>
          <p:nvPr/>
        </p:nvPicPr>
        <p:blipFill>
          <a:blip r:embed="rId5">
            <a:alphaModFix amt="5000"/>
            <a:extLst>
              <a:ext uri="{28A0092B-C50C-407E-A947-70E740481C1C}">
                <a14:useLocalDpi xmlns:a14="http://schemas.microsoft.com/office/drawing/2010/main" val="0"/>
              </a:ext>
            </a:extLst>
          </a:blip>
          <a:srcRect/>
          <a:stretch>
            <a:fillRect/>
          </a:stretch>
        </p:blipFill>
        <p:spPr bwMode="auto">
          <a:xfrm>
            <a:off x="0" y="6351"/>
            <a:ext cx="12192000" cy="57594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73656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Planning to succeed? - Business Doctors">
            <a:extLst>
              <a:ext uri="{FF2B5EF4-FFF2-40B4-BE49-F238E27FC236}">
                <a16:creationId xmlns:a16="http://schemas.microsoft.com/office/drawing/2014/main" id="{FCF79B84-06FA-A560-8615-AC43EC2F8B1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0688"/>
          <a:stretch/>
        </p:blipFill>
        <p:spPr bwMode="auto">
          <a:xfrm>
            <a:off x="1"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7531610" y="365125"/>
            <a:ext cx="3822189" cy="1899912"/>
          </a:xfrm>
        </p:spPr>
        <p:txBody>
          <a:bodyPr>
            <a:normAutofit/>
          </a:bodyPr>
          <a:lstStyle/>
          <a:p>
            <a:r>
              <a:rPr lang="en-GB" sz="4000" b="1"/>
              <a:t>Forming a company</a:t>
            </a:r>
            <a:endParaRPr lang="en-US" sz="4000" b="1"/>
          </a:p>
        </p:txBody>
      </p:sp>
      <p:sp>
        <p:nvSpPr>
          <p:cNvPr id="4" name="Content Placeholder 2"/>
          <p:cNvSpPr>
            <a:spLocks noGrp="1"/>
          </p:cNvSpPr>
          <p:nvPr>
            <p:ph idx="1"/>
          </p:nvPr>
        </p:nvSpPr>
        <p:spPr>
          <a:xfrm>
            <a:off x="7531610" y="2434201"/>
            <a:ext cx="3822189" cy="3742762"/>
          </a:xfrm>
        </p:spPr>
        <p:txBody>
          <a:bodyPr>
            <a:normAutofit/>
          </a:bodyPr>
          <a:lstStyle/>
          <a:p>
            <a:pPr>
              <a:buNone/>
            </a:pPr>
            <a:r>
              <a:rPr lang="en-US" sz="1400"/>
              <a:t>Forming a company removes personal liability, but there’ll be strict reporting and management responsibilities. </a:t>
            </a:r>
          </a:p>
          <a:p>
            <a:pPr>
              <a:buNone/>
            </a:pPr>
            <a:endParaRPr lang="en-US" sz="1400"/>
          </a:p>
          <a:p>
            <a:pPr>
              <a:buNone/>
            </a:pPr>
            <a:r>
              <a:rPr lang="en-US" sz="1400"/>
              <a:t>If your business is likely to turnover more than £77,000 a year, you must become VAT-registered (contact HMRC).</a:t>
            </a:r>
          </a:p>
          <a:p>
            <a:pPr>
              <a:buNone/>
            </a:pPr>
            <a:endParaRPr lang="en-US" sz="1400"/>
          </a:p>
          <a:p>
            <a:pPr>
              <a:buNone/>
            </a:pPr>
            <a:r>
              <a:rPr lang="en-US" sz="1400"/>
              <a:t>Visit the Companies House website to register online. It costs around £20 to set up a company using this method. Normally, Companies House will inform HMRC automatically.</a:t>
            </a:r>
          </a:p>
          <a:p>
            <a:pPr>
              <a:buNone/>
            </a:pPr>
            <a:r>
              <a:rPr lang="en-GB" sz="1400"/>
              <a:t>(sage.co.uk/discover)</a:t>
            </a:r>
            <a:endParaRPr lang="en-US" sz="1400"/>
          </a:p>
        </p:txBody>
      </p:sp>
      <p:pic>
        <p:nvPicPr>
          <p:cNvPr id="5" name="Picture 4">
            <a:extLst>
              <a:ext uri="{FF2B5EF4-FFF2-40B4-BE49-F238E27FC236}">
                <a16:creationId xmlns:a16="http://schemas.microsoft.com/office/drawing/2014/main" id="{5E86E403-1DAB-E8EB-DECF-D689FF7BBEF4}"/>
              </a:ext>
            </a:extLst>
          </p:cNvPr>
          <p:cNvPicPr>
            <a:picLocks noChangeAspect="1"/>
          </p:cNvPicPr>
          <p:nvPr/>
        </p:nvPicPr>
        <p:blipFill>
          <a:blip r:embed="rId3">
            <a:alphaModFix amt="50000"/>
          </a:blip>
          <a:stretch>
            <a:fillRect/>
          </a:stretch>
        </p:blipFill>
        <p:spPr>
          <a:xfrm>
            <a:off x="14514" y="5814221"/>
            <a:ext cx="12192000" cy="1058283"/>
          </a:xfrm>
          <a:prstGeom prst="rect">
            <a:avLst/>
          </a:prstGeom>
        </p:spPr>
      </p:pic>
    </p:spTree>
    <p:extLst>
      <p:ext uri="{BB962C8B-B14F-4D97-AF65-F5344CB8AC3E}">
        <p14:creationId xmlns:p14="http://schemas.microsoft.com/office/powerpoint/2010/main" val="15280057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145742" y="7565"/>
            <a:ext cx="4985551" cy="1325563"/>
          </a:xfrm>
        </p:spPr>
        <p:txBody>
          <a:bodyPr/>
          <a:lstStyle/>
          <a:p>
            <a:pPr algn="ctr" eaLnBrk="1" hangingPunct="1"/>
            <a:r>
              <a:rPr lang="en-GB" dirty="0"/>
              <a:t>Starting a new </a:t>
            </a:r>
            <a:br>
              <a:rPr lang="en-GB" dirty="0"/>
            </a:br>
            <a:r>
              <a:rPr lang="en-GB" dirty="0"/>
              <a:t>business</a:t>
            </a:r>
          </a:p>
        </p:txBody>
      </p:sp>
      <p:sp>
        <p:nvSpPr>
          <p:cNvPr id="21507" name="Rectangle 3"/>
          <p:cNvSpPr>
            <a:spLocks noGrp="1" noChangeArrowheads="1"/>
          </p:cNvSpPr>
          <p:nvPr>
            <p:ph idx="1"/>
          </p:nvPr>
        </p:nvSpPr>
        <p:spPr>
          <a:xfrm>
            <a:off x="145742" y="1333128"/>
            <a:ext cx="5251881" cy="4191744"/>
          </a:xfrm>
        </p:spPr>
        <p:txBody>
          <a:bodyPr/>
          <a:lstStyle/>
          <a:p>
            <a:pPr eaLnBrk="1" hangingPunct="1"/>
            <a:r>
              <a:rPr lang="en-GB" sz="3200" dirty="0"/>
              <a:t>Normally the riskiest option</a:t>
            </a:r>
          </a:p>
          <a:p>
            <a:pPr eaLnBrk="1" hangingPunct="1"/>
            <a:r>
              <a:rPr lang="en-GB" sz="3200" dirty="0"/>
              <a:t>Can offer biggest challenge</a:t>
            </a:r>
          </a:p>
          <a:p>
            <a:pPr eaLnBrk="1" hangingPunct="1"/>
            <a:r>
              <a:rPr lang="en-GB" sz="3200" dirty="0"/>
              <a:t>Potentially low revenue during start-up phase</a:t>
            </a:r>
          </a:p>
          <a:p>
            <a:pPr eaLnBrk="1" hangingPunct="1"/>
            <a:r>
              <a:rPr lang="en-GB" sz="3200" dirty="0"/>
              <a:t>Owner has control of the business</a:t>
            </a:r>
          </a:p>
          <a:p>
            <a:pPr eaLnBrk="1" hangingPunct="1">
              <a:buFont typeface="Wingdings" pitchFamily="2" charset="2"/>
              <a:buNone/>
            </a:pPr>
            <a:endParaRPr lang="en-GB" sz="3200" dirty="0"/>
          </a:p>
          <a:p>
            <a:pPr eaLnBrk="1" hangingPunct="1">
              <a:buFont typeface="Wingdings" pitchFamily="2" charset="2"/>
              <a:buNone/>
            </a:pPr>
            <a:endParaRPr lang="en-GB" sz="3200" dirty="0"/>
          </a:p>
        </p:txBody>
      </p:sp>
      <p:sp>
        <p:nvSpPr>
          <p:cNvPr id="2" name="Rectangle 3">
            <a:extLst>
              <a:ext uri="{FF2B5EF4-FFF2-40B4-BE49-F238E27FC236}">
                <a16:creationId xmlns:a16="http://schemas.microsoft.com/office/drawing/2014/main" id="{A078F2FD-B591-BEB8-702D-9D420A704AAC}"/>
              </a:ext>
            </a:extLst>
          </p:cNvPr>
          <p:cNvSpPr txBox="1">
            <a:spLocks noChangeArrowheads="1"/>
          </p:cNvSpPr>
          <p:nvPr/>
        </p:nvSpPr>
        <p:spPr>
          <a:xfrm>
            <a:off x="5845946" y="1312480"/>
            <a:ext cx="6377137" cy="453635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Business up and running very quickly – revenue from day 1</a:t>
            </a:r>
          </a:p>
          <a:p>
            <a:r>
              <a:rPr lang="en-GB" dirty="0"/>
              <a:t>Little inconvenience, e.g. seeking premises, equipment, suppliers, customers, etc.</a:t>
            </a:r>
          </a:p>
          <a:p>
            <a:r>
              <a:rPr lang="en-GB" dirty="0"/>
              <a:t>A sound base to expand existing business has track record</a:t>
            </a:r>
          </a:p>
          <a:p>
            <a:r>
              <a:rPr lang="en-GB" dirty="0"/>
              <a:t>Like buying 2</a:t>
            </a:r>
            <a:r>
              <a:rPr lang="en-GB" baseline="30000" dirty="0"/>
              <a:t>nd</a:t>
            </a:r>
            <a:r>
              <a:rPr lang="en-GB" dirty="0"/>
              <a:t> hand car there might be hidden faults</a:t>
            </a:r>
          </a:p>
          <a:p>
            <a:endParaRPr lang="en-GB" dirty="0"/>
          </a:p>
          <a:p>
            <a:endParaRPr lang="en-GB" dirty="0"/>
          </a:p>
        </p:txBody>
      </p:sp>
      <p:sp>
        <p:nvSpPr>
          <p:cNvPr id="3" name="Rectangle 2">
            <a:extLst>
              <a:ext uri="{FF2B5EF4-FFF2-40B4-BE49-F238E27FC236}">
                <a16:creationId xmlns:a16="http://schemas.microsoft.com/office/drawing/2014/main" id="{70C0656A-BE58-4446-7BFE-9BDB19F72F75}"/>
              </a:ext>
            </a:extLst>
          </p:cNvPr>
          <p:cNvSpPr txBox="1">
            <a:spLocks noChangeArrowheads="1"/>
          </p:cNvSpPr>
          <p:nvPr/>
        </p:nvSpPr>
        <p:spPr>
          <a:xfrm>
            <a:off x="6178858" y="415484"/>
            <a:ext cx="5224509" cy="780696"/>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dirty="0"/>
              <a:t>Buying an existing business</a:t>
            </a:r>
          </a:p>
        </p:txBody>
      </p:sp>
      <p:sp>
        <p:nvSpPr>
          <p:cNvPr id="4" name="Oval 3">
            <a:extLst>
              <a:ext uri="{FF2B5EF4-FFF2-40B4-BE49-F238E27FC236}">
                <a16:creationId xmlns:a16="http://schemas.microsoft.com/office/drawing/2014/main" id="{F4AD0C71-2740-FE1E-A000-F0AD6539FAAE}"/>
              </a:ext>
            </a:extLst>
          </p:cNvPr>
          <p:cNvSpPr/>
          <p:nvPr/>
        </p:nvSpPr>
        <p:spPr>
          <a:xfrm>
            <a:off x="461639" y="-87676"/>
            <a:ext cx="4296792" cy="1516046"/>
          </a:xfrm>
          <a:prstGeom prst="ellipse">
            <a:avLst/>
          </a:prstGeom>
          <a:noFill/>
          <a:ln>
            <a:solidFill>
              <a:srgbClr val="FF0000"/>
            </a:solidFill>
          </a:ln>
          <a:effectLst>
            <a:outerShdw blurRad="50800" dist="38100" dir="2700000" algn="tl"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Picture 2" descr="Planning to succeed? - Business Doctors">
            <a:extLst>
              <a:ext uri="{FF2B5EF4-FFF2-40B4-BE49-F238E27FC236}">
                <a16:creationId xmlns:a16="http://schemas.microsoft.com/office/drawing/2014/main" id="{26FABF3B-ABBC-C70F-DD1B-9AA2160BDC5C}"/>
              </a:ext>
            </a:extLst>
          </p:cNvPr>
          <p:cNvPicPr>
            <a:picLocks noChangeAspect="1" noChangeArrowheads="1"/>
          </p:cNvPicPr>
          <p:nvPr/>
        </p:nvPicPr>
        <p:blipFill>
          <a:blip r:embed="rId3">
            <a:alphaModFix amt="5000"/>
            <a:extLst>
              <a:ext uri="{28A0092B-C50C-407E-A947-70E740481C1C}">
                <a14:useLocalDpi xmlns:a14="http://schemas.microsoft.com/office/drawing/2010/main" val="0"/>
              </a:ext>
            </a:extLst>
          </a:blip>
          <a:srcRect/>
          <a:stretch>
            <a:fillRect/>
          </a:stretch>
        </p:blipFill>
        <p:spPr bwMode="auto">
          <a:xfrm>
            <a:off x="0" y="6351"/>
            <a:ext cx="12192000" cy="57594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303189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61D4A0-C46D-453C-99CE-59FD4587B254}"/>
              </a:ext>
            </a:extLst>
          </p:cNvPr>
          <p:cNvSpPr>
            <a:spLocks noGrp="1"/>
          </p:cNvSpPr>
          <p:nvPr>
            <p:ph type="title"/>
          </p:nvPr>
        </p:nvSpPr>
        <p:spPr>
          <a:xfrm>
            <a:off x="6595419" y="601054"/>
            <a:ext cx="3880287" cy="3607785"/>
          </a:xfrm>
        </p:spPr>
        <p:txBody>
          <a:bodyPr/>
          <a:lstStyle/>
          <a:p>
            <a:br>
              <a:rPr lang="en-GB" dirty="0">
                <a:solidFill>
                  <a:schemeClr val="tx1"/>
                </a:solidFill>
              </a:rPr>
            </a:br>
            <a:br>
              <a:rPr lang="en-GB" dirty="0">
                <a:solidFill>
                  <a:schemeClr val="tx1"/>
                </a:solidFill>
              </a:rPr>
            </a:br>
            <a:r>
              <a:rPr lang="en-GB" dirty="0">
                <a:solidFill>
                  <a:schemeClr val="tx1"/>
                </a:solidFill>
              </a:rPr>
              <a:t>We are going to take a 15 min break…</a:t>
            </a:r>
            <a:br>
              <a:rPr lang="en-GB" dirty="0">
                <a:solidFill>
                  <a:schemeClr val="tx1"/>
                </a:solidFill>
              </a:rPr>
            </a:br>
            <a:br>
              <a:rPr lang="en-GB" dirty="0">
                <a:solidFill>
                  <a:schemeClr val="tx1"/>
                </a:solidFill>
              </a:rPr>
            </a:br>
            <a:r>
              <a:rPr lang="en-GB" dirty="0">
                <a:solidFill>
                  <a:schemeClr val="tx1"/>
                </a:solidFill>
              </a:rPr>
              <a:t>See you soon!</a:t>
            </a:r>
          </a:p>
        </p:txBody>
      </p:sp>
      <p:pic>
        <p:nvPicPr>
          <p:cNvPr id="5124" name="Picture 4" descr="Funny poster a break Royalty Free Vector Image">
            <a:extLst>
              <a:ext uri="{FF2B5EF4-FFF2-40B4-BE49-F238E27FC236}">
                <a16:creationId xmlns:a16="http://schemas.microsoft.com/office/drawing/2014/main" id="{4342B196-C219-D58E-4F30-F7866E2985D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8443"/>
          <a:stretch/>
        </p:blipFill>
        <p:spPr bwMode="auto">
          <a:xfrm>
            <a:off x="558800" y="301752"/>
            <a:ext cx="5118100" cy="50608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3467537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3718" y="-73414"/>
            <a:ext cx="10515600" cy="1325563"/>
          </a:xfrm>
        </p:spPr>
        <p:txBody>
          <a:bodyPr>
            <a:normAutofit/>
          </a:bodyPr>
          <a:lstStyle/>
          <a:p>
            <a:r>
              <a:rPr lang="en-GB" b="1" dirty="0"/>
              <a:t>Research the market</a:t>
            </a:r>
            <a:endParaRPr lang="en-US" b="1" dirty="0"/>
          </a:p>
        </p:txBody>
      </p:sp>
      <p:sp>
        <p:nvSpPr>
          <p:cNvPr id="3" name="Content Placeholder 2"/>
          <p:cNvSpPr>
            <a:spLocks noGrp="1"/>
          </p:cNvSpPr>
          <p:nvPr>
            <p:ph idx="1"/>
          </p:nvPr>
        </p:nvSpPr>
        <p:spPr>
          <a:xfrm>
            <a:off x="203718" y="1083622"/>
            <a:ext cx="6334647" cy="4561916"/>
          </a:xfrm>
        </p:spPr>
        <p:txBody>
          <a:bodyPr>
            <a:normAutofit fontScale="92500" lnSpcReduction="10000"/>
          </a:bodyPr>
          <a:lstStyle/>
          <a:p>
            <a:r>
              <a:rPr lang="en-GB" dirty="0"/>
              <a:t>Web research - competitor websites / market information / industry information, etc.</a:t>
            </a:r>
          </a:p>
          <a:p>
            <a:r>
              <a:rPr lang="en-GB" dirty="0"/>
              <a:t>Desk research – directories / other literature</a:t>
            </a:r>
          </a:p>
          <a:p>
            <a:r>
              <a:rPr lang="en-GB" dirty="0"/>
              <a:t>Talk to potential customers / suppliers / competitors / ex-employees of competitors / distributors / advisors</a:t>
            </a:r>
          </a:p>
          <a:p>
            <a:r>
              <a:rPr lang="en-GB" dirty="0"/>
              <a:t>Test your product or service</a:t>
            </a:r>
          </a:p>
          <a:p>
            <a:pPr>
              <a:buNone/>
            </a:pPr>
            <a:endParaRPr lang="en-GB" dirty="0"/>
          </a:p>
          <a:p>
            <a:r>
              <a:rPr lang="en-GB" dirty="0"/>
              <a:t>Is the market growing? Stagnant? Declining?</a:t>
            </a:r>
          </a:p>
          <a:p>
            <a:pPr>
              <a:buNone/>
            </a:pPr>
            <a:endParaRPr lang="en-US" dirty="0"/>
          </a:p>
        </p:txBody>
      </p:sp>
      <p:sp>
        <p:nvSpPr>
          <p:cNvPr id="6" name="Content Placeholder 2">
            <a:extLst>
              <a:ext uri="{FF2B5EF4-FFF2-40B4-BE49-F238E27FC236}">
                <a16:creationId xmlns:a16="http://schemas.microsoft.com/office/drawing/2014/main" id="{A6E797AC-7016-0FF5-F2AD-6B89DDAF745E}"/>
              </a:ext>
            </a:extLst>
          </p:cNvPr>
          <p:cNvSpPr txBox="1">
            <a:spLocks/>
          </p:cNvSpPr>
          <p:nvPr/>
        </p:nvSpPr>
        <p:spPr bwMode="auto">
          <a:xfrm>
            <a:off x="6809380" y="1068692"/>
            <a:ext cx="5178902" cy="45619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lr>
                <a:srgbClr val="FF0000"/>
              </a:buClr>
              <a:buChar char="•"/>
              <a:defRPr sz="3000" b="1">
                <a:solidFill>
                  <a:srgbClr val="4D4D4D"/>
                </a:solidFill>
                <a:latin typeface="+mn-lt"/>
                <a:ea typeface="+mn-ea"/>
                <a:cs typeface="+mn-cs"/>
              </a:defRPr>
            </a:lvl1pPr>
            <a:lvl2pPr marL="742950" indent="-285750" algn="l" rtl="0" eaLnBrk="0" fontAlgn="base" hangingPunct="0">
              <a:spcBef>
                <a:spcPct val="20000"/>
              </a:spcBef>
              <a:spcAft>
                <a:spcPct val="0"/>
              </a:spcAft>
              <a:buClr>
                <a:srgbClr val="292929"/>
              </a:buClr>
              <a:buFont typeface="Arial" charset="0"/>
              <a:buChar char="–"/>
              <a:defRPr sz="2800" b="1">
                <a:solidFill>
                  <a:srgbClr val="4D4D4D"/>
                </a:solidFill>
                <a:latin typeface="+mn-lt"/>
                <a:cs typeface="+mn-cs"/>
              </a:defRPr>
            </a:lvl2pPr>
            <a:lvl3pPr marL="1143000" indent="-228600" algn="l" rtl="0" eaLnBrk="0" fontAlgn="base" hangingPunct="0">
              <a:spcBef>
                <a:spcPct val="20000"/>
              </a:spcBef>
              <a:spcAft>
                <a:spcPct val="0"/>
              </a:spcAft>
              <a:buClr>
                <a:srgbClr val="FF0000"/>
              </a:buClr>
              <a:buChar char="•"/>
              <a:defRPr sz="2400" b="1">
                <a:solidFill>
                  <a:srgbClr val="4D4D4D"/>
                </a:solidFill>
                <a:latin typeface="+mn-lt"/>
                <a:cs typeface="+mn-cs"/>
              </a:defRPr>
            </a:lvl3pPr>
            <a:lvl4pPr marL="1600200" indent="-228600" algn="l" rtl="0" eaLnBrk="0" fontAlgn="base" hangingPunct="0">
              <a:spcBef>
                <a:spcPct val="20000"/>
              </a:spcBef>
              <a:spcAft>
                <a:spcPct val="0"/>
              </a:spcAft>
              <a:buChar char="–"/>
              <a:defRPr sz="2000" b="1">
                <a:solidFill>
                  <a:srgbClr val="4D4D4D"/>
                </a:solidFill>
                <a:latin typeface="+mn-lt"/>
                <a:cs typeface="+mn-cs"/>
              </a:defRPr>
            </a:lvl4pPr>
            <a:lvl5pPr marL="2057400" indent="-228600" algn="l" rtl="0" eaLnBrk="0" fontAlgn="base" hangingPunct="0">
              <a:spcBef>
                <a:spcPct val="20000"/>
              </a:spcBef>
              <a:spcAft>
                <a:spcPct val="0"/>
              </a:spcAft>
              <a:buChar char="»"/>
              <a:defRPr sz="2000" b="1">
                <a:solidFill>
                  <a:srgbClr val="4D4D4D"/>
                </a:solidFill>
                <a:latin typeface="+mn-lt"/>
                <a:cs typeface="+mn-cs"/>
              </a:defRPr>
            </a:lvl5pPr>
            <a:lvl6pPr marL="2514600" indent="-228600" algn="l" rtl="0" fontAlgn="base">
              <a:spcBef>
                <a:spcPct val="20000"/>
              </a:spcBef>
              <a:spcAft>
                <a:spcPct val="0"/>
              </a:spcAft>
              <a:buChar char="»"/>
              <a:defRPr sz="2000" b="1">
                <a:solidFill>
                  <a:srgbClr val="4D4D4D"/>
                </a:solidFill>
                <a:latin typeface="+mn-lt"/>
                <a:cs typeface="+mn-cs"/>
              </a:defRPr>
            </a:lvl6pPr>
            <a:lvl7pPr marL="2971800" indent="-228600" algn="l" rtl="0" fontAlgn="base">
              <a:spcBef>
                <a:spcPct val="20000"/>
              </a:spcBef>
              <a:spcAft>
                <a:spcPct val="0"/>
              </a:spcAft>
              <a:buChar char="»"/>
              <a:defRPr sz="2000" b="1">
                <a:solidFill>
                  <a:srgbClr val="4D4D4D"/>
                </a:solidFill>
                <a:latin typeface="+mn-lt"/>
                <a:cs typeface="+mn-cs"/>
              </a:defRPr>
            </a:lvl7pPr>
            <a:lvl8pPr marL="3429000" indent="-228600" algn="l" rtl="0" fontAlgn="base">
              <a:spcBef>
                <a:spcPct val="20000"/>
              </a:spcBef>
              <a:spcAft>
                <a:spcPct val="0"/>
              </a:spcAft>
              <a:buChar char="»"/>
              <a:defRPr sz="2000" b="1">
                <a:solidFill>
                  <a:srgbClr val="4D4D4D"/>
                </a:solidFill>
                <a:latin typeface="+mn-lt"/>
                <a:cs typeface="+mn-cs"/>
              </a:defRPr>
            </a:lvl8pPr>
            <a:lvl9pPr marL="3886200" indent="-228600" algn="l" rtl="0" fontAlgn="base">
              <a:spcBef>
                <a:spcPct val="20000"/>
              </a:spcBef>
              <a:spcAft>
                <a:spcPct val="0"/>
              </a:spcAft>
              <a:buChar char="»"/>
              <a:defRPr sz="2000" b="1">
                <a:solidFill>
                  <a:srgbClr val="4D4D4D"/>
                </a:solidFill>
                <a:latin typeface="+mn-lt"/>
                <a:cs typeface="+mn-cs"/>
              </a:defRPr>
            </a:lvl9pPr>
          </a:lstStyle>
          <a:p>
            <a:pPr defTabSz="457200">
              <a:spcBef>
                <a:spcPct val="0"/>
              </a:spcBef>
              <a:spcAft>
                <a:spcPts val="1200"/>
              </a:spcAft>
              <a:buClr>
                <a:srgbClr val="007DC3"/>
              </a:buClr>
              <a:defRPr/>
            </a:pPr>
            <a:r>
              <a:rPr lang="en-GB" altLang="en-US" sz="2800" b="0" dirty="0">
                <a:solidFill>
                  <a:prstClr val="black"/>
                </a:solidFill>
                <a:latin typeface="Calibri" panose="020F0502020204030204"/>
              </a:rPr>
              <a:t>Market Research (primary and secondary) is crucial to developing a concept.</a:t>
            </a:r>
          </a:p>
          <a:p>
            <a:pPr defTabSz="457200">
              <a:spcBef>
                <a:spcPct val="0"/>
              </a:spcBef>
              <a:spcAft>
                <a:spcPts val="1200"/>
              </a:spcAft>
              <a:buClr>
                <a:srgbClr val="007DC3"/>
              </a:buClr>
              <a:defRPr/>
            </a:pPr>
            <a:r>
              <a:rPr lang="en-GB" altLang="en-US" sz="2800" b="0" dirty="0">
                <a:solidFill>
                  <a:prstClr val="black"/>
                </a:solidFill>
                <a:latin typeface="Calibri" panose="020F0502020204030204"/>
              </a:rPr>
              <a:t>For your assessment, your primary research will be limited, but your secondary research should be extensive in order to support your plan and evidence the viability of your business.</a:t>
            </a:r>
          </a:p>
        </p:txBody>
      </p:sp>
      <p:pic>
        <p:nvPicPr>
          <p:cNvPr id="4" name="Picture 2" descr="Planning to succeed? - Business Doctors">
            <a:extLst>
              <a:ext uri="{FF2B5EF4-FFF2-40B4-BE49-F238E27FC236}">
                <a16:creationId xmlns:a16="http://schemas.microsoft.com/office/drawing/2014/main" id="{D7E853E0-8245-A9A6-78A0-567D2E4E6697}"/>
              </a:ext>
            </a:extLst>
          </p:cNvPr>
          <p:cNvPicPr>
            <a:picLocks noChangeAspect="1" noChangeArrowheads="1"/>
          </p:cNvPicPr>
          <p:nvPr/>
        </p:nvPicPr>
        <p:blipFill>
          <a:blip r:embed="rId2">
            <a:alphaModFix amt="5000"/>
            <a:extLst>
              <a:ext uri="{28A0092B-C50C-407E-A947-70E740481C1C}">
                <a14:useLocalDpi xmlns:a14="http://schemas.microsoft.com/office/drawing/2010/main" val="0"/>
              </a:ext>
            </a:extLst>
          </a:blip>
          <a:srcRect/>
          <a:stretch>
            <a:fillRect/>
          </a:stretch>
        </p:blipFill>
        <p:spPr bwMode="auto">
          <a:xfrm>
            <a:off x="0" y="6351"/>
            <a:ext cx="12192000" cy="57594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941338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How to Do Market Research!">
            <a:hlinkClick r:id="" action="ppaction://media"/>
            <a:extLst>
              <a:ext uri="{FF2B5EF4-FFF2-40B4-BE49-F238E27FC236}">
                <a16:creationId xmlns:a16="http://schemas.microsoft.com/office/drawing/2014/main" id="{B9D50BAD-CFFB-4941-B862-C4078F74BBFC}"/>
              </a:ext>
            </a:extLst>
          </p:cNvPr>
          <p:cNvPicPr>
            <a:picLocks noRot="1" noChangeAspect="1"/>
          </p:cNvPicPr>
          <p:nvPr>
            <a:videoFile r:link="rId1"/>
          </p:nvPr>
        </p:nvPicPr>
        <p:blipFill>
          <a:blip r:embed="rId4"/>
          <a:stretch>
            <a:fillRect/>
          </a:stretch>
        </p:blipFill>
        <p:spPr>
          <a:xfrm>
            <a:off x="1735301" y="418356"/>
            <a:ext cx="9144000" cy="6021288"/>
          </a:xfrm>
          <a:prstGeom prst="rect">
            <a:avLst/>
          </a:prstGeom>
        </p:spPr>
      </p:pic>
    </p:spTree>
    <p:extLst>
      <p:ext uri="{BB962C8B-B14F-4D97-AF65-F5344CB8AC3E}">
        <p14:creationId xmlns:p14="http://schemas.microsoft.com/office/powerpoint/2010/main" val="839741670"/>
      </p:ext>
    </p:extLst>
  </p:cSld>
  <p:clrMapOvr>
    <a:masterClrMapping/>
  </p:clrMapOvr>
  <p:transition spd="med">
    <p:check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p:cTn id="12" fill="hold" display="0">
                  <p:stCondLst>
                    <p:cond delay="indefinite"/>
                  </p:stCondLst>
                </p:cTn>
                <p:tgtEl>
                  <p:spTgt spid="4"/>
                </p:tgtEl>
              </p:cMediaNode>
            </p:vide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200526" y="105261"/>
            <a:ext cx="8229600" cy="868346"/>
          </a:xfrm>
        </p:spPr>
        <p:txBody>
          <a:bodyPr>
            <a:normAutofit/>
          </a:bodyPr>
          <a:lstStyle/>
          <a:p>
            <a:r>
              <a:rPr lang="en-GB" b="1" dirty="0">
                <a:latin typeface="Century Gothic" pitchFamily="34" charset="0"/>
              </a:rPr>
              <a:t>Competitive Advantage</a:t>
            </a:r>
          </a:p>
        </p:txBody>
      </p:sp>
      <p:pic>
        <p:nvPicPr>
          <p:cNvPr id="86018" name="Picture 2" descr="Image result for competitive strategy price quality differentiation"/>
          <p:cNvPicPr>
            <a:picLocks noChangeAspect="1" noChangeArrowheads="1"/>
          </p:cNvPicPr>
          <p:nvPr/>
        </p:nvPicPr>
        <p:blipFill>
          <a:blip r:embed="rId2" cstate="print"/>
          <a:srcRect/>
          <a:stretch>
            <a:fillRect/>
          </a:stretch>
        </p:blipFill>
        <p:spPr bwMode="auto">
          <a:xfrm>
            <a:off x="2495601" y="1758255"/>
            <a:ext cx="6956701" cy="2592288"/>
          </a:xfrm>
          <a:prstGeom prst="rect">
            <a:avLst/>
          </a:prstGeom>
          <a:noFill/>
        </p:spPr>
      </p:pic>
      <p:cxnSp>
        <p:nvCxnSpPr>
          <p:cNvPr id="9" name="Straight Connector 8"/>
          <p:cNvCxnSpPr/>
          <p:nvPr/>
        </p:nvCxnSpPr>
        <p:spPr>
          <a:xfrm>
            <a:off x="5951984" y="2838375"/>
            <a:ext cx="0" cy="3024336"/>
          </a:xfrm>
          <a:prstGeom prst="line">
            <a:avLst/>
          </a:prstGeom>
          <a:ln w="5715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TextBox 12"/>
          <p:cNvSpPr txBox="1"/>
          <p:nvPr/>
        </p:nvSpPr>
        <p:spPr>
          <a:xfrm>
            <a:off x="6672063" y="3774480"/>
            <a:ext cx="3024333" cy="2031325"/>
          </a:xfrm>
          <a:prstGeom prst="rect">
            <a:avLst/>
          </a:prstGeom>
          <a:solidFill>
            <a:schemeClr val="bg1"/>
          </a:solidFill>
        </p:spPr>
        <p:txBody>
          <a:bodyPr wrap="square" rtlCol="0">
            <a:spAutoFit/>
          </a:bodyPr>
          <a:lstStyle/>
          <a:p>
            <a:pPr fontAlgn="base">
              <a:spcBef>
                <a:spcPct val="0"/>
              </a:spcBef>
              <a:spcAft>
                <a:spcPct val="0"/>
              </a:spcAft>
              <a:defRPr/>
            </a:pPr>
            <a:r>
              <a:rPr lang="en-GB" dirty="0">
                <a:solidFill>
                  <a:prstClr val="black"/>
                </a:solidFill>
                <a:latin typeface="Arial" charset="0"/>
              </a:rPr>
              <a:t>Differentiation by:</a:t>
            </a:r>
          </a:p>
          <a:p>
            <a:pPr fontAlgn="base">
              <a:spcBef>
                <a:spcPct val="0"/>
              </a:spcBef>
              <a:spcAft>
                <a:spcPct val="0"/>
              </a:spcAft>
              <a:buFont typeface="Arial" pitchFamily="34" charset="0"/>
              <a:buChar char="•"/>
              <a:defRPr/>
            </a:pPr>
            <a:r>
              <a:rPr lang="en-GB" dirty="0">
                <a:solidFill>
                  <a:prstClr val="black"/>
                </a:solidFill>
                <a:latin typeface="Arial" charset="0"/>
              </a:rPr>
              <a:t> Quality</a:t>
            </a:r>
          </a:p>
          <a:p>
            <a:pPr fontAlgn="base">
              <a:spcBef>
                <a:spcPct val="0"/>
              </a:spcBef>
              <a:spcAft>
                <a:spcPct val="0"/>
              </a:spcAft>
              <a:buFont typeface="Arial" pitchFamily="34" charset="0"/>
              <a:buChar char="•"/>
              <a:defRPr/>
            </a:pPr>
            <a:r>
              <a:rPr lang="en-GB" dirty="0">
                <a:solidFill>
                  <a:prstClr val="black"/>
                </a:solidFill>
                <a:latin typeface="Arial" charset="0"/>
              </a:rPr>
              <a:t> Product design/features</a:t>
            </a:r>
          </a:p>
          <a:p>
            <a:pPr fontAlgn="base">
              <a:spcBef>
                <a:spcPct val="0"/>
              </a:spcBef>
              <a:spcAft>
                <a:spcPct val="0"/>
              </a:spcAft>
              <a:buFont typeface="Arial" pitchFamily="34" charset="0"/>
              <a:buChar char="•"/>
              <a:defRPr/>
            </a:pPr>
            <a:r>
              <a:rPr lang="en-GB" dirty="0">
                <a:solidFill>
                  <a:prstClr val="black"/>
                </a:solidFill>
                <a:latin typeface="Arial" charset="0"/>
              </a:rPr>
              <a:t> Marketing/Branding</a:t>
            </a:r>
          </a:p>
          <a:p>
            <a:pPr fontAlgn="base">
              <a:spcBef>
                <a:spcPct val="0"/>
              </a:spcBef>
              <a:spcAft>
                <a:spcPct val="0"/>
              </a:spcAft>
              <a:buFont typeface="Arial" pitchFamily="34" charset="0"/>
              <a:buChar char="•"/>
              <a:defRPr/>
            </a:pPr>
            <a:r>
              <a:rPr lang="en-GB" dirty="0">
                <a:solidFill>
                  <a:prstClr val="black"/>
                </a:solidFill>
                <a:latin typeface="Arial" charset="0"/>
              </a:rPr>
              <a:t> Customer service</a:t>
            </a:r>
          </a:p>
          <a:p>
            <a:pPr fontAlgn="base">
              <a:spcBef>
                <a:spcPct val="0"/>
              </a:spcBef>
              <a:spcAft>
                <a:spcPct val="0"/>
              </a:spcAft>
              <a:buFont typeface="Arial" pitchFamily="34" charset="0"/>
              <a:buChar char="•"/>
              <a:defRPr/>
            </a:pPr>
            <a:r>
              <a:rPr lang="en-GB" dirty="0">
                <a:solidFill>
                  <a:prstClr val="black"/>
                </a:solidFill>
                <a:latin typeface="Arial" charset="0"/>
              </a:rPr>
              <a:t> Reliability/reputation</a:t>
            </a:r>
          </a:p>
          <a:p>
            <a:pPr fontAlgn="base">
              <a:spcBef>
                <a:spcPct val="0"/>
              </a:spcBef>
              <a:spcAft>
                <a:spcPct val="0"/>
              </a:spcAft>
              <a:buFont typeface="Arial" pitchFamily="34" charset="0"/>
              <a:buChar char="•"/>
              <a:defRPr/>
            </a:pPr>
            <a:r>
              <a:rPr lang="en-GB" dirty="0">
                <a:solidFill>
                  <a:prstClr val="black"/>
                </a:solidFill>
                <a:latin typeface="Arial" charset="0"/>
              </a:rPr>
              <a:t> Product diversity</a:t>
            </a:r>
          </a:p>
        </p:txBody>
      </p:sp>
      <p:sp>
        <p:nvSpPr>
          <p:cNvPr id="15" name="Text Box 3"/>
          <p:cNvSpPr txBox="1">
            <a:spLocks noChangeArrowheads="1"/>
          </p:cNvSpPr>
          <p:nvPr/>
        </p:nvSpPr>
        <p:spPr bwMode="auto">
          <a:xfrm>
            <a:off x="1955006" y="686801"/>
            <a:ext cx="8281987" cy="3754874"/>
          </a:xfrm>
          <a:prstGeom prst="rect">
            <a:avLst/>
          </a:prstGeom>
          <a:noFill/>
          <a:ln w="9525">
            <a:noFill/>
            <a:miter lim="800000"/>
            <a:headEnd/>
            <a:tailEnd/>
          </a:ln>
        </p:spPr>
        <p:txBody>
          <a:bodyPr wrap="square" numCol="1">
            <a:spAutoFit/>
          </a:bodyPr>
          <a:lstStyle/>
          <a:p>
            <a:pPr fontAlgn="base">
              <a:spcBef>
                <a:spcPct val="0"/>
              </a:spcBef>
              <a:spcAft>
                <a:spcPct val="0"/>
              </a:spcAft>
              <a:defRPr/>
            </a:pPr>
            <a:r>
              <a:rPr lang="en-GB" sz="2800" b="1" dirty="0">
                <a:solidFill>
                  <a:prstClr val="black"/>
                </a:solidFill>
                <a:latin typeface="Calibri" pitchFamily="34" charset="0"/>
                <a:cs typeface="Calibri" pitchFamily="34" charset="0"/>
              </a:rPr>
              <a:t>Price or differentiation:</a:t>
            </a:r>
          </a:p>
          <a:p>
            <a:pPr marL="514350" indent="-514350" eaLnBrk="0" fontAlgn="base" hangingPunct="0">
              <a:spcBef>
                <a:spcPct val="50000"/>
              </a:spcBef>
              <a:spcAft>
                <a:spcPct val="0"/>
              </a:spcAft>
              <a:defRPr/>
            </a:pPr>
            <a:endParaRPr lang="en-GB" sz="2800" b="1" i="1" dirty="0">
              <a:solidFill>
                <a:prstClr val="black"/>
              </a:solidFill>
              <a:latin typeface="Calibri" pitchFamily="34" charset="0"/>
              <a:cs typeface="Calibri" pitchFamily="34" charset="0"/>
            </a:endParaRPr>
          </a:p>
          <a:p>
            <a:pPr marL="514350" indent="-514350" eaLnBrk="0" fontAlgn="base" hangingPunct="0">
              <a:spcBef>
                <a:spcPct val="50000"/>
              </a:spcBef>
              <a:spcAft>
                <a:spcPct val="0"/>
              </a:spcAft>
              <a:defRPr/>
            </a:pPr>
            <a:endParaRPr lang="en-GB" sz="2800" b="1" i="1" dirty="0">
              <a:solidFill>
                <a:prstClr val="black"/>
              </a:solidFill>
              <a:latin typeface="Calibri" pitchFamily="34" charset="0"/>
              <a:cs typeface="Calibri" pitchFamily="34" charset="0"/>
            </a:endParaRPr>
          </a:p>
          <a:p>
            <a:pPr marL="514350" indent="-514350" eaLnBrk="0" fontAlgn="base" hangingPunct="0">
              <a:spcBef>
                <a:spcPct val="50000"/>
              </a:spcBef>
              <a:spcAft>
                <a:spcPct val="0"/>
              </a:spcAft>
              <a:defRPr/>
            </a:pPr>
            <a:endParaRPr lang="en-GB" sz="2800" b="1" i="1" dirty="0">
              <a:solidFill>
                <a:prstClr val="black"/>
              </a:solidFill>
              <a:latin typeface="Calibri" pitchFamily="34" charset="0"/>
              <a:cs typeface="Calibri" pitchFamily="34" charset="0"/>
            </a:endParaRPr>
          </a:p>
          <a:p>
            <a:pPr marL="514350" indent="-514350" eaLnBrk="0" fontAlgn="base" hangingPunct="0">
              <a:spcBef>
                <a:spcPct val="50000"/>
              </a:spcBef>
              <a:spcAft>
                <a:spcPct val="0"/>
              </a:spcAft>
              <a:defRPr/>
            </a:pPr>
            <a:endParaRPr lang="en-GB" sz="2800" b="1" i="1" dirty="0">
              <a:solidFill>
                <a:prstClr val="black"/>
              </a:solidFill>
              <a:latin typeface="Calibri" pitchFamily="34" charset="0"/>
              <a:cs typeface="Calibri" pitchFamily="34" charset="0"/>
            </a:endParaRPr>
          </a:p>
          <a:p>
            <a:pPr marL="514350" indent="-514350" eaLnBrk="0" fontAlgn="base" hangingPunct="0">
              <a:spcBef>
                <a:spcPct val="50000"/>
              </a:spcBef>
              <a:spcAft>
                <a:spcPct val="0"/>
              </a:spcAft>
              <a:defRPr/>
            </a:pPr>
            <a:endParaRPr lang="en-GB" sz="2800" b="1" i="1" dirty="0">
              <a:solidFill>
                <a:prstClr val="black"/>
              </a:solidFill>
              <a:latin typeface="Calibri" pitchFamily="34" charset="0"/>
              <a:cs typeface="Calibri" pitchFamily="34" charset="0"/>
            </a:endParaRPr>
          </a:p>
        </p:txBody>
      </p:sp>
    </p:spTree>
    <p:extLst>
      <p:ext uri="{BB962C8B-B14F-4D97-AF65-F5344CB8AC3E}">
        <p14:creationId xmlns:p14="http://schemas.microsoft.com/office/powerpoint/2010/main" val="1257043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1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257596" y="198025"/>
            <a:ext cx="8229600" cy="868346"/>
          </a:xfrm>
        </p:spPr>
        <p:txBody>
          <a:bodyPr>
            <a:normAutofit/>
          </a:bodyPr>
          <a:lstStyle/>
          <a:p>
            <a:r>
              <a:rPr lang="en-GB" b="1" dirty="0">
                <a:latin typeface="Century Gothic" pitchFamily="34" charset="0"/>
              </a:rPr>
              <a:t>Scanning our Environment</a:t>
            </a:r>
          </a:p>
        </p:txBody>
      </p:sp>
      <p:sp>
        <p:nvSpPr>
          <p:cNvPr id="8" name="Text Box 3"/>
          <p:cNvSpPr txBox="1">
            <a:spLocks noChangeArrowheads="1"/>
          </p:cNvSpPr>
          <p:nvPr/>
        </p:nvSpPr>
        <p:spPr bwMode="auto">
          <a:xfrm>
            <a:off x="366145" y="1059579"/>
            <a:ext cx="8281987" cy="2031325"/>
          </a:xfrm>
          <a:prstGeom prst="rect">
            <a:avLst/>
          </a:prstGeom>
          <a:noFill/>
          <a:ln w="9525">
            <a:noFill/>
            <a:miter lim="800000"/>
            <a:headEnd/>
            <a:tailEnd/>
          </a:ln>
        </p:spPr>
        <p:txBody>
          <a:bodyPr wrap="square" numCol="1">
            <a:spAutoFit/>
          </a:bodyPr>
          <a:lstStyle/>
          <a:p>
            <a:pPr marL="514350" indent="-514350" eaLnBrk="0" fontAlgn="base" hangingPunct="0">
              <a:spcBef>
                <a:spcPct val="50000"/>
              </a:spcBef>
              <a:spcAft>
                <a:spcPct val="0"/>
              </a:spcAft>
              <a:defRPr/>
            </a:pPr>
            <a:r>
              <a:rPr lang="en-GB" sz="2800" b="1" dirty="0">
                <a:solidFill>
                  <a:prstClr val="black"/>
                </a:solidFill>
                <a:latin typeface="Calibri" pitchFamily="34" charset="0"/>
                <a:cs typeface="Calibri" pitchFamily="34" charset="0"/>
              </a:rPr>
              <a:t>PESTEL or PEST Analysis</a:t>
            </a:r>
            <a:endParaRPr lang="en-GB" sz="2800" b="1" i="1" dirty="0">
              <a:solidFill>
                <a:srgbClr val="00B050"/>
              </a:solidFill>
              <a:latin typeface="Calibri" pitchFamily="34" charset="0"/>
              <a:cs typeface="Calibri" pitchFamily="34" charset="0"/>
            </a:endParaRPr>
          </a:p>
          <a:p>
            <a:pPr marL="514350" indent="-514350" eaLnBrk="0" fontAlgn="base" hangingPunct="0">
              <a:spcBef>
                <a:spcPct val="50000"/>
              </a:spcBef>
              <a:spcAft>
                <a:spcPct val="0"/>
              </a:spcAft>
              <a:defRPr/>
            </a:pPr>
            <a:r>
              <a:rPr lang="en-GB" sz="2800" i="1" dirty="0">
                <a:solidFill>
                  <a:prstClr val="black"/>
                </a:solidFill>
                <a:latin typeface="Calibri" pitchFamily="34" charset="0"/>
                <a:cs typeface="Calibri" pitchFamily="34" charset="0"/>
              </a:rPr>
              <a:t>What factors from our environment (the world around us) will have an impact on our product/service? For good (opportunity) or bad (threat)?</a:t>
            </a:r>
            <a:endParaRPr lang="en-GB" sz="2800" dirty="0">
              <a:solidFill>
                <a:prstClr val="black"/>
              </a:solidFill>
              <a:latin typeface="Calibri" pitchFamily="34" charset="0"/>
              <a:cs typeface="Calibri" pitchFamily="34" charset="0"/>
            </a:endParaRPr>
          </a:p>
        </p:txBody>
      </p:sp>
      <p:pic>
        <p:nvPicPr>
          <p:cNvPr id="7" name="Picture 2" descr="Related image"/>
          <p:cNvPicPr>
            <a:picLocks noChangeAspect="1" noChangeArrowheads="1"/>
          </p:cNvPicPr>
          <p:nvPr/>
        </p:nvPicPr>
        <p:blipFill>
          <a:blip r:embed="rId3" cstate="print"/>
          <a:srcRect t="20374" b="14860"/>
          <a:stretch>
            <a:fillRect/>
          </a:stretch>
        </p:blipFill>
        <p:spPr bwMode="auto">
          <a:xfrm>
            <a:off x="6330376" y="2912368"/>
            <a:ext cx="5644228" cy="2760985"/>
          </a:xfrm>
          <a:prstGeom prst="rect">
            <a:avLst/>
          </a:prstGeom>
          <a:noFill/>
        </p:spPr>
      </p:pic>
      <p:sp>
        <p:nvSpPr>
          <p:cNvPr id="9" name="Title 1"/>
          <p:cNvSpPr txBox="1">
            <a:spLocks/>
          </p:cNvSpPr>
          <p:nvPr/>
        </p:nvSpPr>
        <p:spPr>
          <a:xfrm>
            <a:off x="1981200" y="328406"/>
            <a:ext cx="8229600" cy="868346"/>
          </a:xfrm>
          <a:prstGeom prst="rect">
            <a:avLst/>
          </a:prstGeom>
        </p:spPr>
        <p:txBody>
          <a:bodyPr vert="horz" anchor="ctr">
            <a:normAutofit/>
          </a:bodyPr>
          <a:lstStyle/>
          <a:p>
            <a:pPr>
              <a:spcBef>
                <a:spcPct val="0"/>
              </a:spcBef>
              <a:defRPr/>
            </a:pPr>
            <a:endParaRPr lang="en-GB" sz="4400" b="1" dirty="0">
              <a:solidFill>
                <a:srgbClr val="775F55"/>
              </a:solidFill>
              <a:latin typeface="Tw Cen MT"/>
            </a:endParaRPr>
          </a:p>
        </p:txBody>
      </p:sp>
    </p:spTree>
    <p:extLst>
      <p:ext uri="{BB962C8B-B14F-4D97-AF65-F5344CB8AC3E}">
        <p14:creationId xmlns:p14="http://schemas.microsoft.com/office/powerpoint/2010/main" val="306398647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5016" y="-141337"/>
            <a:ext cx="10515600" cy="1325563"/>
          </a:xfrm>
        </p:spPr>
        <p:txBody>
          <a:bodyPr/>
          <a:lstStyle/>
          <a:p>
            <a:r>
              <a:rPr lang="en-US" dirty="0"/>
              <a:t>In your groups,  discuss:</a:t>
            </a:r>
          </a:p>
        </p:txBody>
      </p:sp>
      <p:sp>
        <p:nvSpPr>
          <p:cNvPr id="3" name="Content Placeholder 2"/>
          <p:cNvSpPr>
            <a:spLocks noGrp="1"/>
          </p:cNvSpPr>
          <p:nvPr>
            <p:ph idx="1"/>
          </p:nvPr>
        </p:nvSpPr>
        <p:spPr>
          <a:xfrm>
            <a:off x="325016" y="1067678"/>
            <a:ext cx="6878217" cy="4351338"/>
          </a:xfrm>
        </p:spPr>
        <p:txBody>
          <a:bodyPr>
            <a:normAutofit fontScale="77500" lnSpcReduction="20000"/>
          </a:bodyPr>
          <a:lstStyle/>
          <a:p>
            <a:r>
              <a:rPr lang="en-US" dirty="0"/>
              <a:t>Spend 1 hour in your teams examining and choosing which one of your teams BMC’s you will turn into a business plan and decide..</a:t>
            </a:r>
          </a:p>
          <a:p>
            <a:endParaRPr lang="en-US" dirty="0"/>
          </a:p>
          <a:p>
            <a:r>
              <a:rPr lang="en-US" dirty="0"/>
              <a:t>The business will likely not be perfect as it is  brainstorm together and iron out the issues </a:t>
            </a:r>
            <a:r>
              <a:rPr lang="en-US" u="sng" dirty="0"/>
              <a:t>Perform A SWOT analysis of your business concept</a:t>
            </a:r>
            <a:r>
              <a:rPr lang="en-US" dirty="0"/>
              <a:t>, what potential issues there may be and how will you overcome the obstacles?. </a:t>
            </a:r>
          </a:p>
          <a:p>
            <a:endParaRPr lang="en-US" dirty="0"/>
          </a:p>
          <a:p>
            <a:r>
              <a:rPr lang="en-US" dirty="0"/>
              <a:t>Decide what will be the format for your business? (e.g. Sole Trader, Partnership, Limited Company)</a:t>
            </a:r>
          </a:p>
          <a:p>
            <a:endParaRPr lang="en-US" dirty="0"/>
          </a:p>
          <a:p>
            <a:r>
              <a:rPr lang="en-US" dirty="0"/>
              <a:t>Will it be a luxury, high quality business of expensive products or a low quality, cheap products?</a:t>
            </a:r>
          </a:p>
          <a:p>
            <a:endParaRPr lang="en-US" dirty="0"/>
          </a:p>
          <a:p>
            <a:endParaRPr lang="en-US" dirty="0"/>
          </a:p>
          <a:p>
            <a:endParaRPr lang="en-US" dirty="0"/>
          </a:p>
        </p:txBody>
      </p:sp>
      <p:sp>
        <p:nvSpPr>
          <p:cNvPr id="4" name="Date Placeholder 3"/>
          <p:cNvSpPr>
            <a:spLocks noGrp="1"/>
          </p:cNvSpPr>
          <p:nvPr>
            <p:ph type="dt" sz="half" idx="10"/>
          </p:nvPr>
        </p:nvSpPr>
        <p:spPr/>
        <p:txBody>
          <a:bodyPr/>
          <a:lstStyle/>
          <a:p>
            <a:r>
              <a:rPr lang="en-GB"/>
              <a:t>11/22/2015</a:t>
            </a:r>
            <a:endParaRPr lang="en-US"/>
          </a:p>
        </p:txBody>
      </p:sp>
      <p:sp>
        <p:nvSpPr>
          <p:cNvPr id="5" name="Footer Placeholder 4"/>
          <p:cNvSpPr>
            <a:spLocks noGrp="1"/>
          </p:cNvSpPr>
          <p:nvPr>
            <p:ph type="ftr" sz="quarter" idx="11"/>
          </p:nvPr>
        </p:nvSpPr>
        <p:spPr/>
        <p:txBody>
          <a:bodyPr/>
          <a:lstStyle/>
          <a:p>
            <a:r>
              <a:rPr lang="en-GB"/>
              <a:t>Entrepreneurial SUST 2016</a:t>
            </a:r>
            <a:endParaRPr lang="en-US"/>
          </a:p>
        </p:txBody>
      </p:sp>
      <p:sp>
        <p:nvSpPr>
          <p:cNvPr id="6" name="Slide Number Placeholder 5"/>
          <p:cNvSpPr>
            <a:spLocks noGrp="1"/>
          </p:cNvSpPr>
          <p:nvPr>
            <p:ph type="sldNum" sz="quarter" idx="12"/>
          </p:nvPr>
        </p:nvSpPr>
        <p:spPr/>
        <p:txBody>
          <a:bodyPr/>
          <a:lstStyle/>
          <a:p>
            <a:fld id="{944EE14A-D2FD-47D7-A769-37DD64E8140A}" type="slidenum">
              <a:rPr lang="en-US" smtClean="0"/>
              <a:t>25</a:t>
            </a:fld>
            <a:endParaRPr lang="en-US"/>
          </a:p>
        </p:txBody>
      </p:sp>
      <p:grpSp>
        <p:nvGrpSpPr>
          <p:cNvPr id="10" name="Group 9">
            <a:extLst>
              <a:ext uri="{FF2B5EF4-FFF2-40B4-BE49-F238E27FC236}">
                <a16:creationId xmlns:a16="http://schemas.microsoft.com/office/drawing/2014/main" id="{A1B67A6F-9B92-F28A-2CDE-D132ECCF9CCE}"/>
              </a:ext>
            </a:extLst>
          </p:cNvPr>
          <p:cNvGrpSpPr/>
          <p:nvPr/>
        </p:nvGrpSpPr>
        <p:grpSpPr>
          <a:xfrm>
            <a:off x="4057515" y="5358386"/>
            <a:ext cx="2764802" cy="1058595"/>
            <a:chOff x="7776775" y="25081"/>
            <a:chExt cx="2764802" cy="1058595"/>
          </a:xfrm>
        </p:grpSpPr>
        <p:sp>
          <p:nvSpPr>
            <p:cNvPr id="11" name="TextBox 10">
              <a:extLst>
                <a:ext uri="{FF2B5EF4-FFF2-40B4-BE49-F238E27FC236}">
                  <a16:creationId xmlns:a16="http://schemas.microsoft.com/office/drawing/2014/main" id="{D3245C4C-8120-B76E-7F0C-3C7E57C3CC3A}"/>
                </a:ext>
              </a:extLst>
            </p:cNvPr>
            <p:cNvSpPr txBox="1"/>
            <p:nvPr/>
          </p:nvSpPr>
          <p:spPr>
            <a:xfrm>
              <a:off x="7776775" y="25081"/>
              <a:ext cx="2084127" cy="369332"/>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prstClr val="black"/>
                  </a:solidFill>
                  <a:effectLst/>
                  <a:uLnTx/>
                  <a:uFillTx/>
                  <a:latin typeface="Abadi" panose="020B0604020202020204" pitchFamily="34" charset="0"/>
                  <a:ea typeface="+mn-ea"/>
                  <a:cs typeface="+mn-cs"/>
                </a:rPr>
                <a:t>1 hour to discuss!</a:t>
              </a:r>
            </a:p>
          </p:txBody>
        </p:sp>
        <p:pic>
          <p:nvPicPr>
            <p:cNvPr id="12" name="Picture 2" descr="Amazon.co.uk: Question of the Day : Alexa Skills">
              <a:extLst>
                <a:ext uri="{FF2B5EF4-FFF2-40B4-BE49-F238E27FC236}">
                  <a16:creationId xmlns:a16="http://schemas.microsoft.com/office/drawing/2014/main" id="{B8173680-2F18-A0A2-701C-14E393B71EE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516126" y="58225"/>
              <a:ext cx="1025451" cy="1025451"/>
            </a:xfrm>
            <a:prstGeom prst="rect">
              <a:avLst/>
            </a:prstGeom>
            <a:noFill/>
            <a:extLst>
              <a:ext uri="{909E8E84-426E-40DD-AFC4-6F175D3DCCD1}">
                <a14:hiddenFill xmlns:a14="http://schemas.microsoft.com/office/drawing/2010/main">
                  <a:solidFill>
                    <a:srgbClr val="FFFFFF"/>
                  </a:solidFill>
                </a14:hiddenFill>
              </a:ext>
            </a:extLst>
          </p:spPr>
        </p:pic>
      </p:grpSp>
      <p:pic>
        <p:nvPicPr>
          <p:cNvPr id="14" name="Picture 13">
            <a:extLst>
              <a:ext uri="{FF2B5EF4-FFF2-40B4-BE49-F238E27FC236}">
                <a16:creationId xmlns:a16="http://schemas.microsoft.com/office/drawing/2014/main" id="{9B40773E-8774-58F5-7A9D-A4B932634EFE}"/>
              </a:ext>
            </a:extLst>
          </p:cNvPr>
          <p:cNvPicPr>
            <a:picLocks noChangeAspect="1"/>
          </p:cNvPicPr>
          <p:nvPr/>
        </p:nvPicPr>
        <p:blipFill>
          <a:blip r:embed="rId4"/>
          <a:stretch>
            <a:fillRect/>
          </a:stretch>
        </p:blipFill>
        <p:spPr>
          <a:xfrm>
            <a:off x="7305869" y="16924"/>
            <a:ext cx="4886131" cy="4886131"/>
          </a:xfrm>
          <a:prstGeom prst="rect">
            <a:avLst/>
          </a:prstGeom>
        </p:spPr>
      </p:pic>
      <p:sp>
        <p:nvSpPr>
          <p:cNvPr id="15" name="Title 1">
            <a:extLst>
              <a:ext uri="{FF2B5EF4-FFF2-40B4-BE49-F238E27FC236}">
                <a16:creationId xmlns:a16="http://schemas.microsoft.com/office/drawing/2014/main" id="{A9AD0E1A-7DCC-CAB6-8E70-CFF1450BC160}"/>
              </a:ext>
            </a:extLst>
          </p:cNvPr>
          <p:cNvSpPr txBox="1">
            <a:spLocks/>
          </p:cNvSpPr>
          <p:nvPr/>
        </p:nvSpPr>
        <p:spPr>
          <a:xfrm>
            <a:off x="7148888" y="4708941"/>
            <a:ext cx="5070862" cy="1325563"/>
          </a:xfrm>
          <a:prstGeom prst="rect">
            <a:avLst/>
          </a:prstGeom>
        </p:spPr>
        <p:txBody>
          <a:bodyPr vert="horz" lIns="91440" tIns="45720" rIns="91440" bIns="45720" rtlCol="0" anchor="ctr">
            <a:normAutofit fontScale="70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dirty="0"/>
              <a:t>Online SWOT</a:t>
            </a:r>
          </a:p>
          <a:p>
            <a:pPr algn="ctr"/>
            <a:r>
              <a:rPr lang="en-GB" dirty="0">
                <a:hlinkClick r:id="rId5"/>
              </a:rPr>
              <a:t>Untitled | Visual Paradigm Online (visual-paradigm.com)</a:t>
            </a:r>
            <a:endParaRPr lang="en-US" dirty="0"/>
          </a:p>
        </p:txBody>
      </p:sp>
    </p:spTree>
    <p:extLst>
      <p:ext uri="{BB962C8B-B14F-4D97-AF65-F5344CB8AC3E}">
        <p14:creationId xmlns:p14="http://schemas.microsoft.com/office/powerpoint/2010/main" val="289415892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2493" y="238539"/>
            <a:ext cx="11018520" cy="1434415"/>
          </a:xfrm>
        </p:spPr>
        <p:txBody>
          <a:bodyPr anchor="b">
            <a:normAutofit/>
          </a:bodyPr>
          <a:lstStyle/>
          <a:p>
            <a:r>
              <a:rPr lang="en-US" sz="5400" dirty="0"/>
              <a:t>PEST Factors</a:t>
            </a:r>
          </a:p>
        </p:txBody>
      </p:sp>
      <p:sp>
        <p:nvSpPr>
          <p:cNvPr id="16"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72493" y="2071316"/>
            <a:ext cx="6713552" cy="4119172"/>
          </a:xfrm>
        </p:spPr>
        <p:txBody>
          <a:bodyPr anchor="t">
            <a:normAutofit/>
          </a:bodyPr>
          <a:lstStyle/>
          <a:p>
            <a:pPr marL="0" indent="0">
              <a:buNone/>
            </a:pPr>
            <a:r>
              <a:rPr lang="en-US" sz="2200" dirty="0"/>
              <a:t>All businesses need to consider PEST factors that will inevitably have some influence on a business. PEST factors are essentially out of our control as they are determined by the environment:</a:t>
            </a:r>
          </a:p>
          <a:p>
            <a:pPr marL="0" indent="0">
              <a:buNone/>
            </a:pPr>
            <a:r>
              <a:rPr lang="en-US" sz="2200" b="1" dirty="0"/>
              <a:t>	P</a:t>
            </a:r>
            <a:r>
              <a:rPr lang="en-US" sz="2200" dirty="0"/>
              <a:t> = Political</a:t>
            </a:r>
          </a:p>
          <a:p>
            <a:pPr marL="0" indent="0">
              <a:buNone/>
            </a:pPr>
            <a:r>
              <a:rPr lang="en-US" sz="2200" b="1" dirty="0"/>
              <a:t>	E</a:t>
            </a:r>
            <a:r>
              <a:rPr lang="en-US" sz="2200" dirty="0"/>
              <a:t> = Economic</a:t>
            </a:r>
          </a:p>
          <a:p>
            <a:pPr marL="0" indent="0">
              <a:buNone/>
            </a:pPr>
            <a:r>
              <a:rPr lang="en-US" sz="2200" b="1" dirty="0"/>
              <a:t>	S</a:t>
            </a:r>
            <a:r>
              <a:rPr lang="en-US" sz="2200" dirty="0"/>
              <a:t> = Social</a:t>
            </a:r>
          </a:p>
          <a:p>
            <a:pPr marL="0" indent="0">
              <a:buNone/>
            </a:pPr>
            <a:r>
              <a:rPr lang="en-US" sz="2200" b="1" dirty="0"/>
              <a:t>	T</a:t>
            </a:r>
            <a:r>
              <a:rPr lang="en-US" sz="2200" dirty="0"/>
              <a:t> = Technological</a:t>
            </a:r>
          </a:p>
          <a:p>
            <a:endParaRPr lang="en-US" sz="2200" dirty="0"/>
          </a:p>
        </p:txBody>
      </p:sp>
      <p:sp>
        <p:nvSpPr>
          <p:cNvPr id="6" name="Slide Number Placeholder 5"/>
          <p:cNvSpPr>
            <a:spLocks noGrp="1"/>
          </p:cNvSpPr>
          <p:nvPr>
            <p:ph type="sldNum" sz="quarter" idx="12"/>
          </p:nvPr>
        </p:nvSpPr>
        <p:spPr>
          <a:xfrm>
            <a:off x="8610600" y="6356350"/>
            <a:ext cx="2743200" cy="365125"/>
          </a:xfrm>
        </p:spPr>
        <p:txBody>
          <a:bodyPr>
            <a:normAutofit/>
          </a:bodyPr>
          <a:lstStyle/>
          <a:p>
            <a:pPr>
              <a:spcAft>
                <a:spcPts val="600"/>
              </a:spcAft>
            </a:pPr>
            <a:fld id="{944EE14A-D2FD-47D7-A769-37DD64E8140A}" type="slidenum">
              <a:rPr lang="en-US" smtClean="0"/>
              <a:pPr>
                <a:spcAft>
                  <a:spcPts val="600"/>
                </a:spcAft>
              </a:pPr>
              <a:t>26</a:t>
            </a:fld>
            <a:endParaRPr lang="en-US"/>
          </a:p>
        </p:txBody>
      </p:sp>
      <p:grpSp>
        <p:nvGrpSpPr>
          <p:cNvPr id="10" name="Group 9">
            <a:extLst>
              <a:ext uri="{FF2B5EF4-FFF2-40B4-BE49-F238E27FC236}">
                <a16:creationId xmlns:a16="http://schemas.microsoft.com/office/drawing/2014/main" id="{4DA4B082-64CD-5433-31C4-06F71A90B93B}"/>
              </a:ext>
            </a:extLst>
          </p:cNvPr>
          <p:cNvGrpSpPr/>
          <p:nvPr/>
        </p:nvGrpSpPr>
        <p:grpSpPr>
          <a:xfrm>
            <a:off x="317241" y="5290753"/>
            <a:ext cx="4942508" cy="1058595"/>
            <a:chOff x="5599069" y="25081"/>
            <a:chExt cx="4942508" cy="1058595"/>
          </a:xfrm>
        </p:grpSpPr>
        <p:sp>
          <p:nvSpPr>
            <p:cNvPr id="11" name="TextBox 10">
              <a:extLst>
                <a:ext uri="{FF2B5EF4-FFF2-40B4-BE49-F238E27FC236}">
                  <a16:creationId xmlns:a16="http://schemas.microsoft.com/office/drawing/2014/main" id="{FC134BAB-73CE-4BF8-5039-0984EB307B45}"/>
                </a:ext>
              </a:extLst>
            </p:cNvPr>
            <p:cNvSpPr txBox="1"/>
            <p:nvPr/>
          </p:nvSpPr>
          <p:spPr>
            <a:xfrm>
              <a:off x="5599069" y="25081"/>
              <a:ext cx="4261834" cy="923330"/>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kern="0" dirty="0">
                  <a:solidFill>
                    <a:prstClr val="black"/>
                  </a:solidFill>
                  <a:latin typeface="Abadi" panose="020B0604020202020204" pitchFamily="34" charset="0"/>
                </a:rPr>
                <a:t>By next session In your groups - Complete a PEST analysis of factors that may affect your business concept. </a:t>
              </a:r>
              <a:r>
                <a:rPr kumimoji="0" lang="en-GB" sz="1800" b="0" i="0" u="none" strike="noStrike" kern="0" cap="none" spc="0" normalizeH="0" baseline="0" noProof="0" dirty="0">
                  <a:ln>
                    <a:noFill/>
                  </a:ln>
                  <a:solidFill>
                    <a:prstClr val="black"/>
                  </a:solidFill>
                  <a:effectLst/>
                  <a:uLnTx/>
                  <a:uFillTx/>
                  <a:latin typeface="Abadi" panose="020B0604020202020204" pitchFamily="34" charset="0"/>
                  <a:ea typeface="+mn-ea"/>
                  <a:cs typeface="+mn-cs"/>
                </a:rPr>
                <a:t>!</a:t>
              </a:r>
            </a:p>
          </p:txBody>
        </p:sp>
        <p:pic>
          <p:nvPicPr>
            <p:cNvPr id="12" name="Picture 2" descr="Amazon.co.uk: Question of the Day : Alexa Skills">
              <a:extLst>
                <a:ext uri="{FF2B5EF4-FFF2-40B4-BE49-F238E27FC236}">
                  <a16:creationId xmlns:a16="http://schemas.microsoft.com/office/drawing/2014/main" id="{BCB7790C-EC55-0004-4B2F-4DBCCA51A5B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516126" y="58225"/>
              <a:ext cx="1025451" cy="1025451"/>
            </a:xfrm>
            <a:prstGeom prst="rect">
              <a:avLst/>
            </a:prstGeom>
            <a:noFill/>
            <a:extLst>
              <a:ext uri="{909E8E84-426E-40DD-AFC4-6F175D3DCCD1}">
                <a14:hiddenFill xmlns:a14="http://schemas.microsoft.com/office/drawing/2010/main">
                  <a:solidFill>
                    <a:srgbClr val="FFFFFF"/>
                  </a:solidFill>
                </a14:hiddenFill>
              </a:ext>
            </a:extLst>
          </p:spPr>
        </p:pic>
      </p:grpSp>
      <p:pic>
        <p:nvPicPr>
          <p:cNvPr id="15" name="Picture 14">
            <a:extLst>
              <a:ext uri="{FF2B5EF4-FFF2-40B4-BE49-F238E27FC236}">
                <a16:creationId xmlns:a16="http://schemas.microsoft.com/office/drawing/2014/main" id="{557A12C4-C53D-F5DB-6AAA-D07C0849A223}"/>
              </a:ext>
            </a:extLst>
          </p:cNvPr>
          <p:cNvPicPr>
            <a:picLocks noChangeAspect="1"/>
          </p:cNvPicPr>
          <p:nvPr/>
        </p:nvPicPr>
        <p:blipFill>
          <a:blip r:embed="rId4"/>
          <a:stretch>
            <a:fillRect/>
          </a:stretch>
        </p:blipFill>
        <p:spPr>
          <a:xfrm>
            <a:off x="6587704" y="891832"/>
            <a:ext cx="5530082" cy="5530082"/>
          </a:xfrm>
          <a:prstGeom prst="rect">
            <a:avLst/>
          </a:prstGeom>
        </p:spPr>
      </p:pic>
      <p:sp>
        <p:nvSpPr>
          <p:cNvPr id="18" name="TextBox 17">
            <a:extLst>
              <a:ext uri="{FF2B5EF4-FFF2-40B4-BE49-F238E27FC236}">
                <a16:creationId xmlns:a16="http://schemas.microsoft.com/office/drawing/2014/main" id="{196DAD55-F275-0A68-DE07-90C251358C1E}"/>
              </a:ext>
            </a:extLst>
          </p:cNvPr>
          <p:cNvSpPr txBox="1"/>
          <p:nvPr/>
        </p:nvSpPr>
        <p:spPr>
          <a:xfrm>
            <a:off x="7863374" y="6250129"/>
            <a:ext cx="6097554" cy="369332"/>
          </a:xfrm>
          <a:prstGeom prst="rect">
            <a:avLst/>
          </a:prstGeom>
          <a:noFill/>
        </p:spPr>
        <p:txBody>
          <a:bodyPr wrap="square">
            <a:spAutoFit/>
          </a:bodyPr>
          <a:lstStyle/>
          <a:p>
            <a:r>
              <a:rPr lang="en-GB" dirty="0">
                <a:hlinkClick r:id="rId5"/>
              </a:rPr>
              <a:t>Untitled Workspace - </a:t>
            </a:r>
            <a:r>
              <a:rPr lang="en-GB" dirty="0" err="1">
                <a:hlinkClick r:id="rId5"/>
              </a:rPr>
              <a:t>Creately</a:t>
            </a:r>
            <a:endParaRPr lang="en-GB" dirty="0"/>
          </a:p>
        </p:txBody>
      </p:sp>
    </p:spTree>
    <p:extLst>
      <p:ext uri="{BB962C8B-B14F-4D97-AF65-F5344CB8AC3E}">
        <p14:creationId xmlns:p14="http://schemas.microsoft.com/office/powerpoint/2010/main" val="123011462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6AC5B-D734-A682-5BCF-3ED108030E26}"/>
              </a:ext>
            </a:extLst>
          </p:cNvPr>
          <p:cNvSpPr>
            <a:spLocks noGrp="1"/>
          </p:cNvSpPr>
          <p:nvPr>
            <p:ph type="title"/>
          </p:nvPr>
        </p:nvSpPr>
        <p:spPr>
          <a:xfrm>
            <a:off x="352426" y="-888803"/>
            <a:ext cx="7886700" cy="2139553"/>
          </a:xfrm>
        </p:spPr>
        <p:txBody>
          <a:bodyPr/>
          <a:lstStyle/>
          <a:p>
            <a:r>
              <a:rPr lang="en-GB" dirty="0"/>
              <a:t>Next Week!</a:t>
            </a:r>
          </a:p>
        </p:txBody>
      </p:sp>
      <p:sp>
        <p:nvSpPr>
          <p:cNvPr id="3" name="Text Placeholder 2">
            <a:extLst>
              <a:ext uri="{FF2B5EF4-FFF2-40B4-BE49-F238E27FC236}">
                <a16:creationId xmlns:a16="http://schemas.microsoft.com/office/drawing/2014/main" id="{0C162D24-680E-2CF1-58C8-50D9BB4965F0}"/>
              </a:ext>
            </a:extLst>
          </p:cNvPr>
          <p:cNvSpPr>
            <a:spLocks noGrp="1"/>
          </p:cNvSpPr>
          <p:nvPr>
            <p:ph type="body" idx="1"/>
          </p:nvPr>
        </p:nvSpPr>
        <p:spPr>
          <a:xfrm>
            <a:off x="228658" y="1690346"/>
            <a:ext cx="8439092" cy="2251556"/>
          </a:xfrm>
        </p:spPr>
        <p:txBody>
          <a:bodyPr>
            <a:normAutofit/>
          </a:bodyPr>
          <a:lstStyle/>
          <a:p>
            <a:r>
              <a:rPr lang="en-GB" dirty="0"/>
              <a:t>Business plan format and sections.</a:t>
            </a:r>
          </a:p>
        </p:txBody>
      </p:sp>
      <p:pic>
        <p:nvPicPr>
          <p:cNvPr id="15362" name="Picture 2" descr="Next Time On... - TV Podcast | Podchaser">
            <a:extLst>
              <a:ext uri="{FF2B5EF4-FFF2-40B4-BE49-F238E27FC236}">
                <a16:creationId xmlns:a16="http://schemas.microsoft.com/office/drawing/2014/main" id="{0F7DE04A-9DDF-567F-470D-09A7D60DFDA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96225" y="147370"/>
            <a:ext cx="4234129" cy="4234129"/>
          </a:xfrm>
          <a:prstGeom prst="rect">
            <a:avLst/>
          </a:prstGeom>
          <a:noFill/>
          <a:extLst>
            <a:ext uri="{909E8E84-426E-40DD-AFC4-6F175D3DCCD1}">
              <a14:hiddenFill xmlns:a14="http://schemas.microsoft.com/office/drawing/2010/main">
                <a:solidFill>
                  <a:srgbClr val="FFFFFF"/>
                </a:solidFill>
              </a14:hiddenFill>
            </a:ext>
          </a:extLst>
        </p:spPr>
      </p:pic>
      <p:pic>
        <p:nvPicPr>
          <p:cNvPr id="15364" name="Picture 4" descr="Entrepreneurship | 8 Important Signs If Entrepreneurship is Right For You?">
            <a:extLst>
              <a:ext uri="{FF2B5EF4-FFF2-40B4-BE49-F238E27FC236}">
                <a16:creationId xmlns:a16="http://schemas.microsoft.com/office/drawing/2014/main" id="{8526A4A9-2CED-EEDA-D279-5FB52A4D4F1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464" t="7984" r="9369" b="10324"/>
          <a:stretch/>
        </p:blipFill>
        <p:spPr bwMode="auto">
          <a:xfrm>
            <a:off x="6603073" y="3320221"/>
            <a:ext cx="3795979" cy="21225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0979342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a:xfrm>
            <a:off x="851104" y="775400"/>
            <a:ext cx="3282518" cy="2291472"/>
          </a:xfrm>
        </p:spPr>
        <p:txBody>
          <a:bodyPr>
            <a:normAutofit fontScale="90000"/>
          </a:bodyPr>
          <a:lstStyle/>
          <a:p>
            <a:r>
              <a:rPr lang="en-GB" sz="1800" b="1" i="1" dirty="0">
                <a:solidFill>
                  <a:schemeClr val="tx1"/>
                </a:solidFill>
              </a:rPr>
              <a:t>I look forward to seeing you next week.</a:t>
            </a:r>
            <a:br>
              <a:rPr lang="en-GB" sz="1800" b="1" i="1" dirty="0">
                <a:solidFill>
                  <a:schemeClr val="tx1"/>
                </a:solidFill>
              </a:rPr>
            </a:br>
            <a:br>
              <a:rPr lang="en-GB" sz="1800" b="1" i="1" dirty="0">
                <a:solidFill>
                  <a:schemeClr val="tx1"/>
                </a:solidFill>
              </a:rPr>
            </a:br>
            <a:r>
              <a:rPr lang="en-GB" sz="1800" b="1" i="1" dirty="0">
                <a:solidFill>
                  <a:schemeClr val="tx1"/>
                </a:solidFill>
              </a:rPr>
              <a:t>If you have any questions in the meantime, please send an email from your student account</a:t>
            </a:r>
            <a:br>
              <a:rPr lang="en-GB" sz="1800" b="1" i="1" dirty="0">
                <a:solidFill>
                  <a:schemeClr val="tx1"/>
                </a:solidFill>
              </a:rPr>
            </a:br>
            <a:br>
              <a:rPr lang="en-GB" sz="1800" b="1" i="1" dirty="0">
                <a:solidFill>
                  <a:schemeClr val="tx1"/>
                </a:solidFill>
              </a:rPr>
            </a:br>
            <a:r>
              <a:rPr lang="en-GB" sz="1800" b="1" i="1" dirty="0">
                <a:solidFill>
                  <a:schemeClr val="tx1"/>
                </a:solidFill>
              </a:rPr>
              <a:t>C.wilkin@UWTSD.AC.UK</a:t>
            </a:r>
            <a:endParaRPr lang="en-GB" dirty="0">
              <a:solidFill>
                <a:schemeClr val="tx1"/>
              </a:solidFill>
            </a:endParaRPr>
          </a:p>
        </p:txBody>
      </p:sp>
      <p:pic>
        <p:nvPicPr>
          <p:cNvPr id="14338" name="Picture 2" descr="Emoticon with sign - Bye | Emoji symbols, Funny emoji, Funny emoticons">
            <a:extLst>
              <a:ext uri="{FF2B5EF4-FFF2-40B4-BE49-F238E27FC236}">
                <a16:creationId xmlns:a16="http://schemas.microsoft.com/office/drawing/2014/main" id="{F4E13547-0BCB-1C72-2E19-9A5FFE683CD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2000" y="2995613"/>
            <a:ext cx="2757488" cy="2483111"/>
          </a:xfrm>
          <a:prstGeom prst="rect">
            <a:avLst/>
          </a:prstGeom>
          <a:noFill/>
          <a:extLst>
            <a:ext uri="{909E8E84-426E-40DD-AFC4-6F175D3DCCD1}">
              <a14:hiddenFill xmlns:a14="http://schemas.microsoft.com/office/drawing/2010/main">
                <a:solidFill>
                  <a:srgbClr val="FFFFFF"/>
                </a:solidFill>
              </a14:hiddenFill>
            </a:ext>
          </a:extLst>
        </p:spPr>
      </p:pic>
      <p:pic>
        <p:nvPicPr>
          <p:cNvPr id="14342" name="Picture 6" descr="University of Wales Trinity Saint David">
            <a:extLst>
              <a:ext uri="{FF2B5EF4-FFF2-40B4-BE49-F238E27FC236}">
                <a16:creationId xmlns:a16="http://schemas.microsoft.com/office/drawing/2014/main" id="{A71D1A22-9191-FE66-2C07-2A0E2033569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23937" y="2216468"/>
            <a:ext cx="7367452" cy="3291840"/>
          </a:xfrm>
          <a:prstGeom prst="rect">
            <a:avLst/>
          </a:prstGeom>
          <a:noFill/>
          <a:extLst>
            <a:ext uri="{909E8E84-426E-40DD-AFC4-6F175D3DCCD1}">
              <a14:hiddenFill xmlns:a14="http://schemas.microsoft.com/office/drawing/2010/main">
                <a:solidFill>
                  <a:srgbClr val="FFFFFF"/>
                </a:solidFill>
              </a14:hiddenFill>
            </a:ext>
          </a:extLst>
        </p:spPr>
      </p:pic>
      <p:pic>
        <p:nvPicPr>
          <p:cNvPr id="14344" name="Picture 8" descr="University of Wales Hub: description, news and contact info">
            <a:extLst>
              <a:ext uri="{FF2B5EF4-FFF2-40B4-BE49-F238E27FC236}">
                <a16:creationId xmlns:a16="http://schemas.microsoft.com/office/drawing/2014/main" id="{249E2212-DE78-927C-25A1-80FA0E71372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96000" y="63761"/>
            <a:ext cx="4095750" cy="20478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55249484"/>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C20E6D-67E3-4978-8229-65036E264BE8}"/>
              </a:ext>
            </a:extLst>
          </p:cNvPr>
          <p:cNvSpPr>
            <a:spLocks noGrp="1"/>
          </p:cNvSpPr>
          <p:nvPr>
            <p:ph type="title"/>
          </p:nvPr>
        </p:nvSpPr>
        <p:spPr>
          <a:xfrm>
            <a:off x="379141" y="6077"/>
            <a:ext cx="10515600" cy="1325563"/>
          </a:xfrm>
        </p:spPr>
        <p:txBody>
          <a:bodyPr/>
          <a:lstStyle/>
          <a:p>
            <a:r>
              <a:rPr lang="en-GB" dirty="0">
                <a:solidFill>
                  <a:srgbClr val="002060"/>
                </a:solidFill>
              </a:rPr>
              <a:t>References</a:t>
            </a:r>
          </a:p>
        </p:txBody>
      </p:sp>
      <p:sp>
        <p:nvSpPr>
          <p:cNvPr id="3" name="Content Placeholder 2">
            <a:extLst>
              <a:ext uri="{FF2B5EF4-FFF2-40B4-BE49-F238E27FC236}">
                <a16:creationId xmlns:a16="http://schemas.microsoft.com/office/drawing/2014/main" id="{1C303D94-3CE3-42C9-AA0E-CF60604E197D}"/>
              </a:ext>
            </a:extLst>
          </p:cNvPr>
          <p:cNvSpPr>
            <a:spLocks noGrp="1"/>
          </p:cNvSpPr>
          <p:nvPr>
            <p:ph idx="1"/>
          </p:nvPr>
        </p:nvSpPr>
        <p:spPr>
          <a:xfrm>
            <a:off x="379141" y="1516306"/>
            <a:ext cx="11608420" cy="4339426"/>
          </a:xfrm>
        </p:spPr>
        <p:txBody>
          <a:bodyPr>
            <a:normAutofit/>
          </a:bodyPr>
          <a:lstStyle/>
          <a:p>
            <a:pPr marL="0" indent="0">
              <a:buNone/>
            </a:pPr>
            <a:r>
              <a:rPr lang="en-GB" sz="1400" dirty="0"/>
              <a:t>Elizabeth </a:t>
            </a:r>
            <a:r>
              <a:rPr lang="en-GB" sz="1400" dirty="0" err="1"/>
              <a:t>Chell</a:t>
            </a:r>
            <a:r>
              <a:rPr lang="en-GB" sz="1400" dirty="0"/>
              <a:t> </a:t>
            </a:r>
            <a:r>
              <a:rPr lang="en-GB" sz="1400" i="1" dirty="0"/>
              <a:t>et al.</a:t>
            </a:r>
            <a:r>
              <a:rPr lang="en-GB" sz="1400" dirty="0"/>
              <a:t> (2008) </a:t>
            </a:r>
            <a:r>
              <a:rPr lang="en-GB" sz="1400" i="1" dirty="0"/>
              <a:t>The Entrepreneurial Personality : A Social Construction</a:t>
            </a:r>
            <a:r>
              <a:rPr lang="en-GB" sz="1400" dirty="0"/>
              <a:t>. Hove, East Sussex: Routledge.</a:t>
            </a:r>
          </a:p>
          <a:p>
            <a:pPr marL="0" indent="0">
              <a:buNone/>
            </a:pPr>
            <a:r>
              <a:rPr lang="en-GB" sz="1400" i="1" dirty="0"/>
              <a:t>G, G. Meredith, R, E. Nelson, P, A. Neck, (1982) The Practice of Entrepreneurship</a:t>
            </a:r>
            <a:endParaRPr lang="en-GB" sz="1400" dirty="0"/>
          </a:p>
          <a:p>
            <a:pPr marL="0" indent="0">
              <a:buNone/>
            </a:pPr>
            <a:r>
              <a:rPr lang="en-GB" sz="1400" dirty="0"/>
              <a:t>Oakley, C. (2018) What is an entrepreneur? A brilliant definition - UK business forums, UK Business Forum. Available at: https://www.ukbusinessforums.co.uk/articles/what-is-an-entrepreneur-a-brilliant-definition.6589/ (Accessed: 21 September 2023).</a:t>
            </a:r>
          </a:p>
          <a:p>
            <a:pPr marL="0" indent="0">
              <a:buNone/>
            </a:pPr>
            <a:r>
              <a:rPr lang="en-GB" sz="1400" dirty="0"/>
              <a:t>Oxford Dictionary (2020). Oxford: Oxford University Press.  </a:t>
            </a:r>
          </a:p>
          <a:p>
            <a:pPr marL="0" indent="0">
              <a:buNone/>
            </a:pPr>
            <a:r>
              <a:rPr lang="en-GB" sz="1400" dirty="0"/>
              <a:t>Wickham, P.A. (2006) Strategic entrepreneurship. Harlow, England: Financial Times Prentice Hall. </a:t>
            </a:r>
          </a:p>
          <a:p>
            <a:pPr marL="0" indent="0">
              <a:buNone/>
            </a:pPr>
            <a:endParaRPr lang="en-GB" sz="2000" dirty="0">
              <a:solidFill>
                <a:schemeClr val="bg1"/>
              </a:solidFill>
            </a:endParaRPr>
          </a:p>
        </p:txBody>
      </p:sp>
      <p:sp>
        <p:nvSpPr>
          <p:cNvPr id="5" name="TextBox 4">
            <a:extLst>
              <a:ext uri="{FF2B5EF4-FFF2-40B4-BE49-F238E27FC236}">
                <a16:creationId xmlns:a16="http://schemas.microsoft.com/office/drawing/2014/main" id="{7712FB78-4F6E-4340-A045-817A83616A68}"/>
              </a:ext>
            </a:extLst>
          </p:cNvPr>
          <p:cNvSpPr txBox="1"/>
          <p:nvPr/>
        </p:nvSpPr>
        <p:spPr>
          <a:xfrm>
            <a:off x="2063552" y="1146974"/>
            <a:ext cx="4738976"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References</a:t>
            </a:r>
          </a:p>
        </p:txBody>
      </p:sp>
    </p:spTree>
    <p:extLst>
      <p:ext uri="{BB962C8B-B14F-4D97-AF65-F5344CB8AC3E}">
        <p14:creationId xmlns:p14="http://schemas.microsoft.com/office/powerpoint/2010/main" val="3864157583"/>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85919" y="2419737"/>
            <a:ext cx="11620161" cy="2808312"/>
          </a:xfrm>
        </p:spPr>
        <p:txBody>
          <a:bodyPr/>
          <a:lstStyle/>
          <a:p>
            <a:pPr marL="0" indent="0">
              <a:buNone/>
            </a:pPr>
            <a:endParaRPr lang="en-GB" dirty="0"/>
          </a:p>
          <a:p>
            <a:pPr marL="0" indent="0">
              <a:buNone/>
            </a:pPr>
            <a:r>
              <a:rPr lang="en-GB" dirty="0"/>
              <a:t>Choose one of two envelopes. One envelope contains a cheque for £10m. </a:t>
            </a:r>
          </a:p>
          <a:p>
            <a:pPr marL="0" indent="0">
              <a:buNone/>
            </a:pPr>
            <a:endParaRPr lang="en-GB" sz="800" dirty="0"/>
          </a:p>
          <a:p>
            <a:pPr marL="0" indent="0">
              <a:buNone/>
            </a:pPr>
            <a:r>
              <a:rPr lang="en-GB" dirty="0"/>
              <a:t>The other contains a 1p coin but the value will double every day for a month.</a:t>
            </a:r>
          </a:p>
          <a:p>
            <a:pPr marL="0" indent="0" algn="ctr">
              <a:buNone/>
            </a:pPr>
            <a:endParaRPr lang="en-GB" dirty="0"/>
          </a:p>
        </p:txBody>
      </p:sp>
      <p:sp>
        <p:nvSpPr>
          <p:cNvPr id="8" name="Date Placeholder 7"/>
          <p:cNvSpPr>
            <a:spLocks noGrp="1"/>
          </p:cNvSpPr>
          <p:nvPr>
            <p:ph type="dt" sz="half" idx="10"/>
          </p:nvPr>
        </p:nvSpPr>
        <p:spPr/>
        <p:txBody>
          <a:bodyPr/>
          <a:lstStyle/>
          <a:p>
            <a:r>
              <a:rPr lang="en-GB"/>
              <a:t>11/22/2015</a:t>
            </a:r>
            <a:endParaRPr lang="en-US"/>
          </a:p>
        </p:txBody>
      </p:sp>
      <p:sp>
        <p:nvSpPr>
          <p:cNvPr id="9" name="Footer Placeholder 8"/>
          <p:cNvSpPr>
            <a:spLocks noGrp="1"/>
          </p:cNvSpPr>
          <p:nvPr>
            <p:ph type="ftr" sz="quarter" idx="11"/>
          </p:nvPr>
        </p:nvSpPr>
        <p:spPr/>
        <p:txBody>
          <a:bodyPr/>
          <a:lstStyle/>
          <a:p>
            <a:r>
              <a:rPr lang="en-GB"/>
              <a:t>Entrepreneurial SUST 2016</a:t>
            </a:r>
            <a:endParaRPr lang="en-US"/>
          </a:p>
        </p:txBody>
      </p:sp>
      <p:sp>
        <p:nvSpPr>
          <p:cNvPr id="10" name="Slide Number Placeholder 9"/>
          <p:cNvSpPr>
            <a:spLocks noGrp="1"/>
          </p:cNvSpPr>
          <p:nvPr>
            <p:ph type="sldNum" sz="quarter" idx="12"/>
          </p:nvPr>
        </p:nvSpPr>
        <p:spPr/>
        <p:txBody>
          <a:bodyPr/>
          <a:lstStyle/>
          <a:p>
            <a:fld id="{944EE14A-D2FD-47D7-A769-37DD64E8140A}" type="slidenum">
              <a:rPr lang="en-US" smtClean="0"/>
              <a:t>30</a:t>
            </a:fld>
            <a:endParaRPr lang="en-US"/>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95128" y="712905"/>
            <a:ext cx="2275334" cy="1612441"/>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pic>
        <p:nvPicPr>
          <p:cNvPr id="205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67537" y="655677"/>
            <a:ext cx="2355527" cy="1669669"/>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
        <p:nvSpPr>
          <p:cNvPr id="7" name="TextBox 6">
            <a:extLst>
              <a:ext uri="{FF2B5EF4-FFF2-40B4-BE49-F238E27FC236}">
                <a16:creationId xmlns:a16="http://schemas.microsoft.com/office/drawing/2014/main" id="{BE24FB15-4F6B-7C0A-C4F9-D06B57632E3E}"/>
              </a:ext>
            </a:extLst>
          </p:cNvPr>
          <p:cNvSpPr txBox="1"/>
          <p:nvPr/>
        </p:nvSpPr>
        <p:spPr>
          <a:xfrm>
            <a:off x="7361367" y="4681936"/>
            <a:ext cx="2498465" cy="369332"/>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prstClr val="black"/>
                </a:solidFill>
                <a:effectLst/>
                <a:uLnTx/>
                <a:uFillTx/>
                <a:latin typeface="Abadi" panose="020B0604020202020204" pitchFamily="34" charset="0"/>
                <a:ea typeface="+mn-ea"/>
                <a:cs typeface="+mn-cs"/>
              </a:rPr>
              <a:t>Which do you choose?</a:t>
            </a:r>
          </a:p>
        </p:txBody>
      </p:sp>
      <p:pic>
        <p:nvPicPr>
          <p:cNvPr id="11" name="Picture 2" descr="Amazon.co.uk: Question of the Day : Alexa Skills">
            <a:extLst>
              <a:ext uri="{FF2B5EF4-FFF2-40B4-BE49-F238E27FC236}">
                <a16:creationId xmlns:a16="http://schemas.microsoft.com/office/drawing/2014/main" id="{D2E3B318-23D3-F699-E03D-92724BF76CA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469474" y="4809714"/>
            <a:ext cx="1025451" cy="1025451"/>
          </a:xfrm>
          <a:prstGeom prst="rect">
            <a:avLst/>
          </a:prstGeom>
          <a:noFill/>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4098" name="Picture 2" descr="Hubb Celebrates £10 Million Milestone of Capital Invested - Hubb">
            <a:extLst>
              <a:ext uri="{FF2B5EF4-FFF2-40B4-BE49-F238E27FC236}">
                <a16:creationId xmlns:a16="http://schemas.microsoft.com/office/drawing/2014/main" id="{029AC47D-74F3-8E31-3FB2-E5368C074DFB}"/>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11084" t="36327" r="10132" b="46319"/>
          <a:stretch/>
        </p:blipFill>
        <p:spPr bwMode="auto">
          <a:xfrm>
            <a:off x="2858523" y="814871"/>
            <a:ext cx="1948544" cy="286008"/>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Rare 1p for sale | eBay">
            <a:extLst>
              <a:ext uri="{FF2B5EF4-FFF2-40B4-BE49-F238E27FC236}">
                <a16:creationId xmlns:a16="http://schemas.microsoft.com/office/drawing/2014/main" id="{80B3DF4E-2D6C-8DB6-C43C-DE634E9C504D}"/>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15608" t="27578" r="17154" b="24531"/>
          <a:stretch/>
        </p:blipFill>
        <p:spPr bwMode="auto">
          <a:xfrm>
            <a:off x="7287208" y="1062889"/>
            <a:ext cx="482026" cy="4570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5283590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1374" y="413583"/>
            <a:ext cx="3439298" cy="648072"/>
          </a:xfrm>
        </p:spPr>
        <p:txBody>
          <a:bodyPr>
            <a:normAutofit/>
          </a:bodyPr>
          <a:lstStyle/>
          <a:p>
            <a:r>
              <a:rPr lang="en-GB" sz="3200" b="1" i="1" dirty="0"/>
              <a:t>Exponential growth</a:t>
            </a:r>
            <a:endParaRPr lang="en-GB" sz="3200" dirty="0"/>
          </a:p>
        </p:txBody>
      </p:sp>
      <p:sp>
        <p:nvSpPr>
          <p:cNvPr id="3" name="Content Placeholder 2"/>
          <p:cNvSpPr>
            <a:spLocks noGrp="1"/>
          </p:cNvSpPr>
          <p:nvPr>
            <p:ph idx="1"/>
          </p:nvPr>
        </p:nvSpPr>
        <p:spPr>
          <a:xfrm>
            <a:off x="361055" y="1577585"/>
            <a:ext cx="2170584" cy="2789664"/>
          </a:xfrm>
        </p:spPr>
        <p:txBody>
          <a:bodyPr>
            <a:normAutofit/>
          </a:bodyPr>
          <a:lstStyle/>
          <a:p>
            <a:r>
              <a:rPr lang="en-GB" sz="2000" dirty="0"/>
              <a:t>Day 1 = 1p</a:t>
            </a:r>
          </a:p>
          <a:p>
            <a:r>
              <a:rPr lang="en-GB" sz="2000" dirty="0"/>
              <a:t>Day 2 = 2p</a:t>
            </a:r>
          </a:p>
          <a:p>
            <a:r>
              <a:rPr lang="en-GB" sz="2000" dirty="0"/>
              <a:t>Day 3 = 4p</a:t>
            </a:r>
          </a:p>
          <a:p>
            <a:r>
              <a:rPr lang="en-GB" sz="2000" dirty="0"/>
              <a:t>Day 4 = 8p</a:t>
            </a:r>
          </a:p>
          <a:p>
            <a:r>
              <a:rPr lang="en-GB" sz="2000" dirty="0"/>
              <a:t>Day 5 = 16p</a:t>
            </a:r>
          </a:p>
          <a:p>
            <a:r>
              <a:rPr lang="en-GB" sz="2000" dirty="0"/>
              <a:t>Day 6 = 32p</a:t>
            </a:r>
          </a:p>
          <a:p>
            <a:r>
              <a:rPr lang="en-GB" sz="2000" dirty="0"/>
              <a:t>Day 7 = 64p</a:t>
            </a:r>
          </a:p>
        </p:txBody>
      </p:sp>
      <p:sp>
        <p:nvSpPr>
          <p:cNvPr id="4" name="Content Placeholder 2"/>
          <p:cNvSpPr txBox="1">
            <a:spLocks/>
          </p:cNvSpPr>
          <p:nvPr/>
        </p:nvSpPr>
        <p:spPr>
          <a:xfrm>
            <a:off x="1945231" y="1638894"/>
            <a:ext cx="2170584" cy="2736304"/>
          </a:xfrm>
          <a:prstGeom prst="rect">
            <a:avLst/>
          </a:prstGeom>
        </p:spPr>
        <p:txBody>
          <a:bodyPr vert="horz">
            <a:normAutofit/>
          </a:bodyPr>
          <a:lst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a:lstStyle>
          <a:p>
            <a:r>
              <a:rPr lang="en-GB" sz="2000" dirty="0"/>
              <a:t>Day 8 = £1.28</a:t>
            </a:r>
          </a:p>
          <a:p>
            <a:r>
              <a:rPr lang="en-GB" sz="2000" dirty="0"/>
              <a:t>Day 9 = £2.56</a:t>
            </a:r>
          </a:p>
          <a:p>
            <a:r>
              <a:rPr lang="en-GB" sz="2000" dirty="0"/>
              <a:t>Day 10 = £5.12</a:t>
            </a:r>
          </a:p>
          <a:p>
            <a:r>
              <a:rPr lang="en-GB" sz="2000" dirty="0"/>
              <a:t>Day 11 = £10.24</a:t>
            </a:r>
          </a:p>
          <a:p>
            <a:r>
              <a:rPr lang="en-GB" sz="2000" dirty="0"/>
              <a:t>Day 12 = £20.48</a:t>
            </a:r>
          </a:p>
          <a:p>
            <a:r>
              <a:rPr lang="en-GB" sz="2000" dirty="0"/>
              <a:t>Day 13 = £40.96</a:t>
            </a:r>
          </a:p>
          <a:p>
            <a:r>
              <a:rPr lang="en-GB" sz="2000" dirty="0"/>
              <a:t>Day 14 = £81.92</a:t>
            </a:r>
          </a:p>
        </p:txBody>
      </p:sp>
      <p:sp>
        <p:nvSpPr>
          <p:cNvPr id="5" name="Content Placeholder 2"/>
          <p:cNvSpPr txBox="1">
            <a:spLocks/>
          </p:cNvSpPr>
          <p:nvPr/>
        </p:nvSpPr>
        <p:spPr>
          <a:xfrm>
            <a:off x="3951374" y="1631999"/>
            <a:ext cx="2602369" cy="2728355"/>
          </a:xfrm>
          <a:prstGeom prst="rect">
            <a:avLst/>
          </a:prstGeom>
        </p:spPr>
        <p:txBody>
          <a:bodyPr vert="horz">
            <a:normAutofit/>
          </a:bodyPr>
          <a:lst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a:lstStyle>
          <a:p>
            <a:r>
              <a:rPr lang="en-GB" sz="2000" dirty="0"/>
              <a:t>Day 15 = £163.84</a:t>
            </a:r>
          </a:p>
          <a:p>
            <a:r>
              <a:rPr lang="en-GB" sz="2000" dirty="0"/>
              <a:t>Day 16 = £327.68</a:t>
            </a:r>
          </a:p>
          <a:p>
            <a:r>
              <a:rPr lang="en-GB" sz="2000" dirty="0"/>
              <a:t>Day 17 = £655.36</a:t>
            </a:r>
          </a:p>
          <a:p>
            <a:r>
              <a:rPr lang="en-GB" sz="2000" dirty="0"/>
              <a:t>Day 18 = £1,310.72</a:t>
            </a:r>
          </a:p>
          <a:p>
            <a:r>
              <a:rPr lang="en-GB" sz="2000" dirty="0"/>
              <a:t>Day 19 = £2,621.44</a:t>
            </a:r>
          </a:p>
          <a:p>
            <a:r>
              <a:rPr lang="en-GB" sz="2000" dirty="0"/>
              <a:t>Day 20 = £5,242.88</a:t>
            </a:r>
          </a:p>
          <a:p>
            <a:r>
              <a:rPr lang="en-GB" sz="2000" dirty="0"/>
              <a:t>Day 21 = £10,485.76</a:t>
            </a:r>
          </a:p>
        </p:txBody>
      </p:sp>
      <p:sp>
        <p:nvSpPr>
          <p:cNvPr id="6" name="Content Placeholder 2"/>
          <p:cNvSpPr txBox="1">
            <a:spLocks/>
          </p:cNvSpPr>
          <p:nvPr/>
        </p:nvSpPr>
        <p:spPr>
          <a:xfrm>
            <a:off x="6484920" y="1658191"/>
            <a:ext cx="2880320" cy="2736304"/>
          </a:xfrm>
          <a:prstGeom prst="rect">
            <a:avLst/>
          </a:prstGeom>
        </p:spPr>
        <p:txBody>
          <a:bodyPr vert="horz">
            <a:normAutofit/>
          </a:bodyPr>
          <a:lst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a:lstStyle>
          <a:p>
            <a:r>
              <a:rPr lang="en-GB" sz="2000" dirty="0"/>
              <a:t>Day 22 = £20,971.52</a:t>
            </a:r>
          </a:p>
          <a:p>
            <a:r>
              <a:rPr lang="en-GB" sz="2000" dirty="0"/>
              <a:t>Day 23 = £41,943.04</a:t>
            </a:r>
          </a:p>
          <a:p>
            <a:r>
              <a:rPr lang="en-GB" sz="2000" dirty="0"/>
              <a:t>Day 24 = £83,886.08</a:t>
            </a:r>
          </a:p>
          <a:p>
            <a:r>
              <a:rPr lang="en-GB" sz="2000" dirty="0"/>
              <a:t>Day 25 = £167,772.16</a:t>
            </a:r>
          </a:p>
          <a:p>
            <a:r>
              <a:rPr lang="en-GB" sz="2000" dirty="0"/>
              <a:t>Day 26 = £335,544.32</a:t>
            </a:r>
          </a:p>
          <a:p>
            <a:r>
              <a:rPr lang="en-GB" sz="2000" dirty="0"/>
              <a:t>Day 27 = £671,088.64</a:t>
            </a:r>
          </a:p>
          <a:p>
            <a:r>
              <a:rPr lang="en-GB" sz="2000" dirty="0"/>
              <a:t>Day 28 = £1,342,177.28</a:t>
            </a:r>
          </a:p>
        </p:txBody>
      </p:sp>
      <p:sp>
        <p:nvSpPr>
          <p:cNvPr id="7" name="Content Placeholder 2"/>
          <p:cNvSpPr txBox="1">
            <a:spLocks/>
          </p:cNvSpPr>
          <p:nvPr/>
        </p:nvSpPr>
        <p:spPr>
          <a:xfrm>
            <a:off x="9203668" y="1631999"/>
            <a:ext cx="5976664" cy="1264692"/>
          </a:xfrm>
          <a:prstGeom prst="rect">
            <a:avLst/>
          </a:prstGeom>
        </p:spPr>
        <p:txBody>
          <a:bodyPr vert="horz">
            <a:normAutofit/>
          </a:bodyPr>
          <a:lst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a:lstStyle>
          <a:p>
            <a:r>
              <a:rPr lang="en-GB" sz="2000" dirty="0"/>
              <a:t>Day 29 = £2,684,354.56</a:t>
            </a:r>
          </a:p>
          <a:p>
            <a:r>
              <a:rPr lang="en-GB" sz="2000" dirty="0"/>
              <a:t>Day 30 = £5,368,709.12</a:t>
            </a:r>
          </a:p>
          <a:p>
            <a:r>
              <a:rPr lang="en-GB" sz="2000" dirty="0"/>
              <a:t>Day 31 = </a:t>
            </a:r>
            <a:r>
              <a:rPr lang="en-GB" sz="2000" b="1" dirty="0"/>
              <a:t>£10,737,418.24</a:t>
            </a:r>
          </a:p>
        </p:txBody>
      </p:sp>
      <p:sp>
        <p:nvSpPr>
          <p:cNvPr id="10" name="Date Placeholder 9"/>
          <p:cNvSpPr>
            <a:spLocks noGrp="1"/>
          </p:cNvSpPr>
          <p:nvPr>
            <p:ph type="dt" sz="half" idx="10"/>
          </p:nvPr>
        </p:nvSpPr>
        <p:spPr/>
        <p:txBody>
          <a:bodyPr/>
          <a:lstStyle/>
          <a:p>
            <a:r>
              <a:rPr lang="en-GB"/>
              <a:t>11/22/2015</a:t>
            </a:r>
            <a:endParaRPr lang="en-US"/>
          </a:p>
        </p:txBody>
      </p:sp>
      <p:sp>
        <p:nvSpPr>
          <p:cNvPr id="11" name="Footer Placeholder 10"/>
          <p:cNvSpPr>
            <a:spLocks noGrp="1"/>
          </p:cNvSpPr>
          <p:nvPr>
            <p:ph type="ftr" sz="quarter" idx="11"/>
          </p:nvPr>
        </p:nvSpPr>
        <p:spPr/>
        <p:txBody>
          <a:bodyPr/>
          <a:lstStyle/>
          <a:p>
            <a:r>
              <a:rPr lang="en-GB"/>
              <a:t>Entrepreneurial SUST 2016</a:t>
            </a:r>
            <a:endParaRPr lang="en-US"/>
          </a:p>
        </p:txBody>
      </p:sp>
      <p:sp>
        <p:nvSpPr>
          <p:cNvPr id="12" name="Slide Number Placeholder 11"/>
          <p:cNvSpPr>
            <a:spLocks noGrp="1"/>
          </p:cNvSpPr>
          <p:nvPr>
            <p:ph type="sldNum" sz="quarter" idx="12"/>
          </p:nvPr>
        </p:nvSpPr>
        <p:spPr/>
        <p:txBody>
          <a:bodyPr/>
          <a:lstStyle/>
          <a:p>
            <a:fld id="{944EE14A-D2FD-47D7-A769-37DD64E8140A}" type="slidenum">
              <a:rPr lang="en-US" smtClean="0"/>
              <a:t>31</a:t>
            </a:fld>
            <a:endParaRPr lang="en-US"/>
          </a:p>
        </p:txBody>
      </p:sp>
      <p:sp>
        <p:nvSpPr>
          <p:cNvPr id="13" name="TextBox 12">
            <a:extLst>
              <a:ext uri="{FF2B5EF4-FFF2-40B4-BE49-F238E27FC236}">
                <a16:creationId xmlns:a16="http://schemas.microsoft.com/office/drawing/2014/main" id="{FF1C7F49-7FA0-EF3C-107A-007EE61809C1}"/>
              </a:ext>
            </a:extLst>
          </p:cNvPr>
          <p:cNvSpPr txBox="1"/>
          <p:nvPr/>
        </p:nvSpPr>
        <p:spPr>
          <a:xfrm>
            <a:off x="599303" y="4821424"/>
            <a:ext cx="11436178" cy="369332"/>
          </a:xfrm>
          <a:prstGeom prst="rect">
            <a:avLst/>
          </a:prstGeom>
          <a:noFill/>
        </p:spPr>
        <p:txBody>
          <a:bodyPr wrap="square">
            <a:spAutoFit/>
          </a:bodyPr>
          <a:lstStyle/>
          <a:p>
            <a:r>
              <a:rPr lang="en-GB" dirty="0"/>
              <a:t>The instinct is to go for the 10 million, but after planning and calculation you realise 1p the more profitable route.. </a:t>
            </a:r>
          </a:p>
        </p:txBody>
      </p:sp>
      <p:pic>
        <p:nvPicPr>
          <p:cNvPr id="5124" name="Picture 4" descr="Money-cartoon GIFs - Get the best GIF on GIPHY">
            <a:extLst>
              <a:ext uri="{FF2B5EF4-FFF2-40B4-BE49-F238E27FC236}">
                <a16:creationId xmlns:a16="http://schemas.microsoft.com/office/drawing/2014/main" id="{2F69BD27-38FD-4E5B-9A87-81D05B0FDCA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925945" y="3041649"/>
            <a:ext cx="1905000" cy="1428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243609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par>
                          <p:cTn id="8" fill="hold">
                            <p:stCondLst>
                              <p:cond delay="500"/>
                            </p:stCondLst>
                            <p:childTnLst>
                              <p:par>
                                <p:cTn id="9" presetID="10" presetClass="entr" presetSubtype="0" fill="hold" nodeType="afterEffect">
                                  <p:stCondLst>
                                    <p:cond delay="100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1000"/>
                                        <p:tgtEl>
                                          <p:spTgt spid="3">
                                            <p:txEl>
                                              <p:pRg st="1" end="1"/>
                                            </p:txEl>
                                          </p:spTgt>
                                        </p:tgtEl>
                                      </p:cBhvr>
                                    </p:animEffect>
                                  </p:childTnLst>
                                </p:cTn>
                              </p:par>
                            </p:childTnLst>
                          </p:cTn>
                        </p:par>
                        <p:par>
                          <p:cTn id="12" fill="hold">
                            <p:stCondLst>
                              <p:cond delay="2500"/>
                            </p:stCondLst>
                            <p:childTnLst>
                              <p:par>
                                <p:cTn id="13" presetID="10" presetClass="entr" presetSubtype="0" fill="hold" nodeType="afterEffect">
                                  <p:stCondLst>
                                    <p:cond delay="100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1000"/>
                                        <p:tgtEl>
                                          <p:spTgt spid="3">
                                            <p:txEl>
                                              <p:pRg st="2" end="2"/>
                                            </p:txEl>
                                          </p:spTgt>
                                        </p:tgtEl>
                                      </p:cBhvr>
                                    </p:animEffect>
                                  </p:childTnLst>
                                </p:cTn>
                              </p:par>
                            </p:childTnLst>
                          </p:cTn>
                        </p:par>
                        <p:par>
                          <p:cTn id="16" fill="hold">
                            <p:stCondLst>
                              <p:cond delay="4500"/>
                            </p:stCondLst>
                            <p:childTnLst>
                              <p:par>
                                <p:cTn id="17" presetID="10" presetClass="entr" presetSubtype="0" fill="hold" nodeType="afterEffect">
                                  <p:stCondLst>
                                    <p:cond delay="100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1000"/>
                                        <p:tgtEl>
                                          <p:spTgt spid="3">
                                            <p:txEl>
                                              <p:pRg st="3" end="3"/>
                                            </p:txEl>
                                          </p:spTgt>
                                        </p:tgtEl>
                                      </p:cBhvr>
                                    </p:animEffect>
                                  </p:childTnLst>
                                </p:cTn>
                              </p:par>
                            </p:childTnLst>
                          </p:cTn>
                        </p:par>
                        <p:par>
                          <p:cTn id="20" fill="hold">
                            <p:stCondLst>
                              <p:cond delay="6500"/>
                            </p:stCondLst>
                            <p:childTnLst>
                              <p:par>
                                <p:cTn id="21" presetID="10" presetClass="entr" presetSubtype="0" fill="hold" nodeType="afterEffect">
                                  <p:stCondLst>
                                    <p:cond delay="100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1000"/>
                                        <p:tgtEl>
                                          <p:spTgt spid="3">
                                            <p:txEl>
                                              <p:pRg st="4" end="4"/>
                                            </p:txEl>
                                          </p:spTgt>
                                        </p:tgtEl>
                                      </p:cBhvr>
                                    </p:animEffect>
                                  </p:childTnLst>
                                </p:cTn>
                              </p:par>
                            </p:childTnLst>
                          </p:cTn>
                        </p:par>
                        <p:par>
                          <p:cTn id="24" fill="hold">
                            <p:stCondLst>
                              <p:cond delay="8500"/>
                            </p:stCondLst>
                            <p:childTnLst>
                              <p:par>
                                <p:cTn id="25" presetID="10" presetClass="entr" presetSubtype="0" fill="hold" nodeType="afterEffect">
                                  <p:stCondLst>
                                    <p:cond delay="100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1000"/>
                                        <p:tgtEl>
                                          <p:spTgt spid="3">
                                            <p:txEl>
                                              <p:pRg st="5" end="5"/>
                                            </p:txEl>
                                          </p:spTgt>
                                        </p:tgtEl>
                                      </p:cBhvr>
                                    </p:animEffect>
                                  </p:childTnLst>
                                </p:cTn>
                              </p:par>
                            </p:childTnLst>
                          </p:cTn>
                        </p:par>
                        <p:par>
                          <p:cTn id="28" fill="hold">
                            <p:stCondLst>
                              <p:cond delay="10500"/>
                            </p:stCondLst>
                            <p:childTnLst>
                              <p:par>
                                <p:cTn id="29" presetID="10" presetClass="entr" presetSubtype="0" fill="hold" nodeType="afterEffect">
                                  <p:stCondLst>
                                    <p:cond delay="100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fade">
                                      <p:cBhvr>
                                        <p:cTn id="31" dur="1000"/>
                                        <p:tgtEl>
                                          <p:spTgt spid="3">
                                            <p:txEl>
                                              <p:pRg st="6" end="6"/>
                                            </p:txEl>
                                          </p:spTgt>
                                        </p:tgtEl>
                                      </p:cBhvr>
                                    </p:animEffect>
                                  </p:childTnLst>
                                </p:cTn>
                              </p:par>
                            </p:childTnLst>
                          </p:cTn>
                        </p:par>
                        <p:par>
                          <p:cTn id="32" fill="hold">
                            <p:stCondLst>
                              <p:cond delay="12500"/>
                            </p:stCondLst>
                            <p:childTnLst>
                              <p:par>
                                <p:cTn id="33" presetID="10" presetClass="entr" presetSubtype="0" fill="hold" nodeType="afterEffect">
                                  <p:stCondLst>
                                    <p:cond delay="1000"/>
                                  </p:stCondLst>
                                  <p:childTnLst>
                                    <p:set>
                                      <p:cBhvr>
                                        <p:cTn id="34" dur="1" fill="hold">
                                          <p:stCondLst>
                                            <p:cond delay="0"/>
                                          </p:stCondLst>
                                        </p:cTn>
                                        <p:tgtEl>
                                          <p:spTgt spid="4">
                                            <p:txEl>
                                              <p:pRg st="0" end="0"/>
                                            </p:txEl>
                                          </p:spTgt>
                                        </p:tgtEl>
                                        <p:attrNameLst>
                                          <p:attrName>style.visibility</p:attrName>
                                        </p:attrNameLst>
                                      </p:cBhvr>
                                      <p:to>
                                        <p:strVal val="visible"/>
                                      </p:to>
                                    </p:set>
                                    <p:animEffect transition="in" filter="fade">
                                      <p:cBhvr>
                                        <p:cTn id="35" dur="1000"/>
                                        <p:tgtEl>
                                          <p:spTgt spid="4">
                                            <p:txEl>
                                              <p:pRg st="0" end="0"/>
                                            </p:txEl>
                                          </p:spTgt>
                                        </p:tgtEl>
                                      </p:cBhvr>
                                    </p:animEffect>
                                  </p:childTnLst>
                                </p:cTn>
                              </p:par>
                            </p:childTnLst>
                          </p:cTn>
                        </p:par>
                        <p:par>
                          <p:cTn id="36" fill="hold">
                            <p:stCondLst>
                              <p:cond delay="14500"/>
                            </p:stCondLst>
                            <p:childTnLst>
                              <p:par>
                                <p:cTn id="37" presetID="10" presetClass="entr" presetSubtype="0" fill="hold" nodeType="afterEffect">
                                  <p:stCondLst>
                                    <p:cond delay="1000"/>
                                  </p:stCondLst>
                                  <p:childTnLst>
                                    <p:set>
                                      <p:cBhvr>
                                        <p:cTn id="38" dur="1" fill="hold">
                                          <p:stCondLst>
                                            <p:cond delay="0"/>
                                          </p:stCondLst>
                                        </p:cTn>
                                        <p:tgtEl>
                                          <p:spTgt spid="4">
                                            <p:txEl>
                                              <p:pRg st="1" end="1"/>
                                            </p:txEl>
                                          </p:spTgt>
                                        </p:tgtEl>
                                        <p:attrNameLst>
                                          <p:attrName>style.visibility</p:attrName>
                                        </p:attrNameLst>
                                      </p:cBhvr>
                                      <p:to>
                                        <p:strVal val="visible"/>
                                      </p:to>
                                    </p:set>
                                    <p:animEffect transition="in" filter="fade">
                                      <p:cBhvr>
                                        <p:cTn id="39" dur="1000"/>
                                        <p:tgtEl>
                                          <p:spTgt spid="4">
                                            <p:txEl>
                                              <p:pRg st="1" end="1"/>
                                            </p:txEl>
                                          </p:spTgt>
                                        </p:tgtEl>
                                      </p:cBhvr>
                                    </p:animEffect>
                                  </p:childTnLst>
                                </p:cTn>
                              </p:par>
                            </p:childTnLst>
                          </p:cTn>
                        </p:par>
                        <p:par>
                          <p:cTn id="40" fill="hold">
                            <p:stCondLst>
                              <p:cond delay="16500"/>
                            </p:stCondLst>
                            <p:childTnLst>
                              <p:par>
                                <p:cTn id="41" presetID="10" presetClass="entr" presetSubtype="0" fill="hold" nodeType="afterEffect">
                                  <p:stCondLst>
                                    <p:cond delay="1000"/>
                                  </p:stCondLst>
                                  <p:childTnLst>
                                    <p:set>
                                      <p:cBhvr>
                                        <p:cTn id="42" dur="1" fill="hold">
                                          <p:stCondLst>
                                            <p:cond delay="0"/>
                                          </p:stCondLst>
                                        </p:cTn>
                                        <p:tgtEl>
                                          <p:spTgt spid="4">
                                            <p:txEl>
                                              <p:pRg st="2" end="2"/>
                                            </p:txEl>
                                          </p:spTgt>
                                        </p:tgtEl>
                                        <p:attrNameLst>
                                          <p:attrName>style.visibility</p:attrName>
                                        </p:attrNameLst>
                                      </p:cBhvr>
                                      <p:to>
                                        <p:strVal val="visible"/>
                                      </p:to>
                                    </p:set>
                                    <p:animEffect transition="in" filter="fade">
                                      <p:cBhvr>
                                        <p:cTn id="43" dur="1000"/>
                                        <p:tgtEl>
                                          <p:spTgt spid="4">
                                            <p:txEl>
                                              <p:pRg st="2" end="2"/>
                                            </p:txEl>
                                          </p:spTgt>
                                        </p:tgtEl>
                                      </p:cBhvr>
                                    </p:animEffect>
                                  </p:childTnLst>
                                </p:cTn>
                              </p:par>
                            </p:childTnLst>
                          </p:cTn>
                        </p:par>
                        <p:par>
                          <p:cTn id="44" fill="hold">
                            <p:stCondLst>
                              <p:cond delay="18500"/>
                            </p:stCondLst>
                            <p:childTnLst>
                              <p:par>
                                <p:cTn id="45" presetID="10" presetClass="entr" presetSubtype="0" fill="hold" nodeType="afterEffect">
                                  <p:stCondLst>
                                    <p:cond delay="1000"/>
                                  </p:stCondLst>
                                  <p:childTnLst>
                                    <p:set>
                                      <p:cBhvr>
                                        <p:cTn id="46" dur="1" fill="hold">
                                          <p:stCondLst>
                                            <p:cond delay="0"/>
                                          </p:stCondLst>
                                        </p:cTn>
                                        <p:tgtEl>
                                          <p:spTgt spid="4">
                                            <p:txEl>
                                              <p:pRg st="3" end="3"/>
                                            </p:txEl>
                                          </p:spTgt>
                                        </p:tgtEl>
                                        <p:attrNameLst>
                                          <p:attrName>style.visibility</p:attrName>
                                        </p:attrNameLst>
                                      </p:cBhvr>
                                      <p:to>
                                        <p:strVal val="visible"/>
                                      </p:to>
                                    </p:set>
                                    <p:animEffect transition="in" filter="fade">
                                      <p:cBhvr>
                                        <p:cTn id="47" dur="1000"/>
                                        <p:tgtEl>
                                          <p:spTgt spid="4">
                                            <p:txEl>
                                              <p:pRg st="3" end="3"/>
                                            </p:txEl>
                                          </p:spTgt>
                                        </p:tgtEl>
                                      </p:cBhvr>
                                    </p:animEffect>
                                  </p:childTnLst>
                                </p:cTn>
                              </p:par>
                            </p:childTnLst>
                          </p:cTn>
                        </p:par>
                        <p:par>
                          <p:cTn id="48" fill="hold">
                            <p:stCondLst>
                              <p:cond delay="20500"/>
                            </p:stCondLst>
                            <p:childTnLst>
                              <p:par>
                                <p:cTn id="49" presetID="10" presetClass="entr" presetSubtype="0" fill="hold" nodeType="afterEffect">
                                  <p:stCondLst>
                                    <p:cond delay="1000"/>
                                  </p:stCondLst>
                                  <p:childTnLst>
                                    <p:set>
                                      <p:cBhvr>
                                        <p:cTn id="50" dur="1" fill="hold">
                                          <p:stCondLst>
                                            <p:cond delay="0"/>
                                          </p:stCondLst>
                                        </p:cTn>
                                        <p:tgtEl>
                                          <p:spTgt spid="4">
                                            <p:txEl>
                                              <p:pRg st="4" end="4"/>
                                            </p:txEl>
                                          </p:spTgt>
                                        </p:tgtEl>
                                        <p:attrNameLst>
                                          <p:attrName>style.visibility</p:attrName>
                                        </p:attrNameLst>
                                      </p:cBhvr>
                                      <p:to>
                                        <p:strVal val="visible"/>
                                      </p:to>
                                    </p:set>
                                    <p:animEffect transition="in" filter="fade">
                                      <p:cBhvr>
                                        <p:cTn id="51" dur="1000"/>
                                        <p:tgtEl>
                                          <p:spTgt spid="4">
                                            <p:txEl>
                                              <p:pRg st="4" end="4"/>
                                            </p:txEl>
                                          </p:spTgt>
                                        </p:tgtEl>
                                      </p:cBhvr>
                                    </p:animEffect>
                                  </p:childTnLst>
                                </p:cTn>
                              </p:par>
                            </p:childTnLst>
                          </p:cTn>
                        </p:par>
                        <p:par>
                          <p:cTn id="52" fill="hold">
                            <p:stCondLst>
                              <p:cond delay="22500"/>
                            </p:stCondLst>
                            <p:childTnLst>
                              <p:par>
                                <p:cTn id="53" presetID="10" presetClass="entr" presetSubtype="0" fill="hold" nodeType="afterEffect">
                                  <p:stCondLst>
                                    <p:cond delay="1000"/>
                                  </p:stCondLst>
                                  <p:childTnLst>
                                    <p:set>
                                      <p:cBhvr>
                                        <p:cTn id="54" dur="1" fill="hold">
                                          <p:stCondLst>
                                            <p:cond delay="0"/>
                                          </p:stCondLst>
                                        </p:cTn>
                                        <p:tgtEl>
                                          <p:spTgt spid="4">
                                            <p:txEl>
                                              <p:pRg st="5" end="5"/>
                                            </p:txEl>
                                          </p:spTgt>
                                        </p:tgtEl>
                                        <p:attrNameLst>
                                          <p:attrName>style.visibility</p:attrName>
                                        </p:attrNameLst>
                                      </p:cBhvr>
                                      <p:to>
                                        <p:strVal val="visible"/>
                                      </p:to>
                                    </p:set>
                                    <p:animEffect transition="in" filter="fade">
                                      <p:cBhvr>
                                        <p:cTn id="55" dur="1000"/>
                                        <p:tgtEl>
                                          <p:spTgt spid="4">
                                            <p:txEl>
                                              <p:pRg st="5" end="5"/>
                                            </p:txEl>
                                          </p:spTgt>
                                        </p:tgtEl>
                                      </p:cBhvr>
                                    </p:animEffect>
                                  </p:childTnLst>
                                </p:cTn>
                              </p:par>
                            </p:childTnLst>
                          </p:cTn>
                        </p:par>
                        <p:par>
                          <p:cTn id="56" fill="hold">
                            <p:stCondLst>
                              <p:cond delay="24500"/>
                            </p:stCondLst>
                            <p:childTnLst>
                              <p:par>
                                <p:cTn id="57" presetID="10" presetClass="entr" presetSubtype="0" fill="hold" nodeType="afterEffect">
                                  <p:stCondLst>
                                    <p:cond delay="1000"/>
                                  </p:stCondLst>
                                  <p:childTnLst>
                                    <p:set>
                                      <p:cBhvr>
                                        <p:cTn id="58" dur="1" fill="hold">
                                          <p:stCondLst>
                                            <p:cond delay="0"/>
                                          </p:stCondLst>
                                        </p:cTn>
                                        <p:tgtEl>
                                          <p:spTgt spid="4">
                                            <p:txEl>
                                              <p:pRg st="6" end="6"/>
                                            </p:txEl>
                                          </p:spTgt>
                                        </p:tgtEl>
                                        <p:attrNameLst>
                                          <p:attrName>style.visibility</p:attrName>
                                        </p:attrNameLst>
                                      </p:cBhvr>
                                      <p:to>
                                        <p:strVal val="visible"/>
                                      </p:to>
                                    </p:set>
                                    <p:animEffect transition="in" filter="fade">
                                      <p:cBhvr>
                                        <p:cTn id="59" dur="1000"/>
                                        <p:tgtEl>
                                          <p:spTgt spid="4">
                                            <p:txEl>
                                              <p:pRg st="6" end="6"/>
                                            </p:txEl>
                                          </p:spTgt>
                                        </p:tgtEl>
                                      </p:cBhvr>
                                    </p:animEffect>
                                  </p:childTnLst>
                                </p:cTn>
                              </p:par>
                            </p:childTnLst>
                          </p:cTn>
                        </p:par>
                        <p:par>
                          <p:cTn id="60" fill="hold">
                            <p:stCondLst>
                              <p:cond delay="26500"/>
                            </p:stCondLst>
                            <p:childTnLst>
                              <p:par>
                                <p:cTn id="61" presetID="10" presetClass="entr" presetSubtype="0" fill="hold" nodeType="afterEffect">
                                  <p:stCondLst>
                                    <p:cond delay="1000"/>
                                  </p:stCondLst>
                                  <p:childTnLst>
                                    <p:set>
                                      <p:cBhvr>
                                        <p:cTn id="62" dur="1" fill="hold">
                                          <p:stCondLst>
                                            <p:cond delay="0"/>
                                          </p:stCondLst>
                                        </p:cTn>
                                        <p:tgtEl>
                                          <p:spTgt spid="5">
                                            <p:txEl>
                                              <p:pRg st="0" end="0"/>
                                            </p:txEl>
                                          </p:spTgt>
                                        </p:tgtEl>
                                        <p:attrNameLst>
                                          <p:attrName>style.visibility</p:attrName>
                                        </p:attrNameLst>
                                      </p:cBhvr>
                                      <p:to>
                                        <p:strVal val="visible"/>
                                      </p:to>
                                    </p:set>
                                    <p:animEffect transition="in" filter="fade">
                                      <p:cBhvr>
                                        <p:cTn id="63" dur="1000"/>
                                        <p:tgtEl>
                                          <p:spTgt spid="5">
                                            <p:txEl>
                                              <p:pRg st="0" end="0"/>
                                            </p:txEl>
                                          </p:spTgt>
                                        </p:tgtEl>
                                      </p:cBhvr>
                                    </p:animEffect>
                                  </p:childTnLst>
                                </p:cTn>
                              </p:par>
                            </p:childTnLst>
                          </p:cTn>
                        </p:par>
                        <p:par>
                          <p:cTn id="64" fill="hold">
                            <p:stCondLst>
                              <p:cond delay="28500"/>
                            </p:stCondLst>
                            <p:childTnLst>
                              <p:par>
                                <p:cTn id="65" presetID="10" presetClass="entr" presetSubtype="0" fill="hold" nodeType="afterEffect">
                                  <p:stCondLst>
                                    <p:cond delay="1000"/>
                                  </p:stCondLst>
                                  <p:childTnLst>
                                    <p:set>
                                      <p:cBhvr>
                                        <p:cTn id="66" dur="1" fill="hold">
                                          <p:stCondLst>
                                            <p:cond delay="0"/>
                                          </p:stCondLst>
                                        </p:cTn>
                                        <p:tgtEl>
                                          <p:spTgt spid="5">
                                            <p:txEl>
                                              <p:pRg st="1" end="1"/>
                                            </p:txEl>
                                          </p:spTgt>
                                        </p:tgtEl>
                                        <p:attrNameLst>
                                          <p:attrName>style.visibility</p:attrName>
                                        </p:attrNameLst>
                                      </p:cBhvr>
                                      <p:to>
                                        <p:strVal val="visible"/>
                                      </p:to>
                                    </p:set>
                                    <p:animEffect transition="in" filter="fade">
                                      <p:cBhvr>
                                        <p:cTn id="67" dur="1000"/>
                                        <p:tgtEl>
                                          <p:spTgt spid="5">
                                            <p:txEl>
                                              <p:pRg st="1" end="1"/>
                                            </p:txEl>
                                          </p:spTgt>
                                        </p:tgtEl>
                                      </p:cBhvr>
                                    </p:animEffect>
                                  </p:childTnLst>
                                </p:cTn>
                              </p:par>
                            </p:childTnLst>
                          </p:cTn>
                        </p:par>
                        <p:par>
                          <p:cTn id="68" fill="hold">
                            <p:stCondLst>
                              <p:cond delay="30500"/>
                            </p:stCondLst>
                            <p:childTnLst>
                              <p:par>
                                <p:cTn id="69" presetID="10" presetClass="entr" presetSubtype="0" fill="hold" nodeType="afterEffect">
                                  <p:stCondLst>
                                    <p:cond delay="1000"/>
                                  </p:stCondLst>
                                  <p:childTnLst>
                                    <p:set>
                                      <p:cBhvr>
                                        <p:cTn id="70" dur="1" fill="hold">
                                          <p:stCondLst>
                                            <p:cond delay="0"/>
                                          </p:stCondLst>
                                        </p:cTn>
                                        <p:tgtEl>
                                          <p:spTgt spid="5">
                                            <p:txEl>
                                              <p:pRg st="2" end="2"/>
                                            </p:txEl>
                                          </p:spTgt>
                                        </p:tgtEl>
                                        <p:attrNameLst>
                                          <p:attrName>style.visibility</p:attrName>
                                        </p:attrNameLst>
                                      </p:cBhvr>
                                      <p:to>
                                        <p:strVal val="visible"/>
                                      </p:to>
                                    </p:set>
                                    <p:animEffect transition="in" filter="fade">
                                      <p:cBhvr>
                                        <p:cTn id="71" dur="1000"/>
                                        <p:tgtEl>
                                          <p:spTgt spid="5">
                                            <p:txEl>
                                              <p:pRg st="2" end="2"/>
                                            </p:txEl>
                                          </p:spTgt>
                                        </p:tgtEl>
                                      </p:cBhvr>
                                    </p:animEffect>
                                  </p:childTnLst>
                                </p:cTn>
                              </p:par>
                            </p:childTnLst>
                          </p:cTn>
                        </p:par>
                        <p:par>
                          <p:cTn id="72" fill="hold">
                            <p:stCondLst>
                              <p:cond delay="32500"/>
                            </p:stCondLst>
                            <p:childTnLst>
                              <p:par>
                                <p:cTn id="73" presetID="10" presetClass="entr" presetSubtype="0" fill="hold" nodeType="afterEffect">
                                  <p:stCondLst>
                                    <p:cond delay="1000"/>
                                  </p:stCondLst>
                                  <p:childTnLst>
                                    <p:set>
                                      <p:cBhvr>
                                        <p:cTn id="74" dur="1" fill="hold">
                                          <p:stCondLst>
                                            <p:cond delay="0"/>
                                          </p:stCondLst>
                                        </p:cTn>
                                        <p:tgtEl>
                                          <p:spTgt spid="5">
                                            <p:txEl>
                                              <p:pRg st="3" end="3"/>
                                            </p:txEl>
                                          </p:spTgt>
                                        </p:tgtEl>
                                        <p:attrNameLst>
                                          <p:attrName>style.visibility</p:attrName>
                                        </p:attrNameLst>
                                      </p:cBhvr>
                                      <p:to>
                                        <p:strVal val="visible"/>
                                      </p:to>
                                    </p:set>
                                    <p:animEffect transition="in" filter="fade">
                                      <p:cBhvr>
                                        <p:cTn id="75" dur="1000"/>
                                        <p:tgtEl>
                                          <p:spTgt spid="5">
                                            <p:txEl>
                                              <p:pRg st="3" end="3"/>
                                            </p:txEl>
                                          </p:spTgt>
                                        </p:tgtEl>
                                      </p:cBhvr>
                                    </p:animEffect>
                                  </p:childTnLst>
                                </p:cTn>
                              </p:par>
                            </p:childTnLst>
                          </p:cTn>
                        </p:par>
                        <p:par>
                          <p:cTn id="76" fill="hold">
                            <p:stCondLst>
                              <p:cond delay="34500"/>
                            </p:stCondLst>
                            <p:childTnLst>
                              <p:par>
                                <p:cTn id="77" presetID="10" presetClass="entr" presetSubtype="0" fill="hold" nodeType="afterEffect">
                                  <p:stCondLst>
                                    <p:cond delay="1000"/>
                                  </p:stCondLst>
                                  <p:childTnLst>
                                    <p:set>
                                      <p:cBhvr>
                                        <p:cTn id="78" dur="1" fill="hold">
                                          <p:stCondLst>
                                            <p:cond delay="0"/>
                                          </p:stCondLst>
                                        </p:cTn>
                                        <p:tgtEl>
                                          <p:spTgt spid="5">
                                            <p:txEl>
                                              <p:pRg st="4" end="4"/>
                                            </p:txEl>
                                          </p:spTgt>
                                        </p:tgtEl>
                                        <p:attrNameLst>
                                          <p:attrName>style.visibility</p:attrName>
                                        </p:attrNameLst>
                                      </p:cBhvr>
                                      <p:to>
                                        <p:strVal val="visible"/>
                                      </p:to>
                                    </p:set>
                                    <p:animEffect transition="in" filter="fade">
                                      <p:cBhvr>
                                        <p:cTn id="79" dur="1000"/>
                                        <p:tgtEl>
                                          <p:spTgt spid="5">
                                            <p:txEl>
                                              <p:pRg st="4" end="4"/>
                                            </p:txEl>
                                          </p:spTgt>
                                        </p:tgtEl>
                                      </p:cBhvr>
                                    </p:animEffect>
                                  </p:childTnLst>
                                </p:cTn>
                              </p:par>
                            </p:childTnLst>
                          </p:cTn>
                        </p:par>
                        <p:par>
                          <p:cTn id="80" fill="hold">
                            <p:stCondLst>
                              <p:cond delay="36500"/>
                            </p:stCondLst>
                            <p:childTnLst>
                              <p:par>
                                <p:cTn id="81" presetID="10" presetClass="entr" presetSubtype="0" fill="hold" nodeType="afterEffect">
                                  <p:stCondLst>
                                    <p:cond delay="1000"/>
                                  </p:stCondLst>
                                  <p:childTnLst>
                                    <p:set>
                                      <p:cBhvr>
                                        <p:cTn id="82" dur="1" fill="hold">
                                          <p:stCondLst>
                                            <p:cond delay="0"/>
                                          </p:stCondLst>
                                        </p:cTn>
                                        <p:tgtEl>
                                          <p:spTgt spid="5">
                                            <p:txEl>
                                              <p:pRg st="5" end="5"/>
                                            </p:txEl>
                                          </p:spTgt>
                                        </p:tgtEl>
                                        <p:attrNameLst>
                                          <p:attrName>style.visibility</p:attrName>
                                        </p:attrNameLst>
                                      </p:cBhvr>
                                      <p:to>
                                        <p:strVal val="visible"/>
                                      </p:to>
                                    </p:set>
                                    <p:animEffect transition="in" filter="fade">
                                      <p:cBhvr>
                                        <p:cTn id="83" dur="1000"/>
                                        <p:tgtEl>
                                          <p:spTgt spid="5">
                                            <p:txEl>
                                              <p:pRg st="5" end="5"/>
                                            </p:txEl>
                                          </p:spTgt>
                                        </p:tgtEl>
                                      </p:cBhvr>
                                    </p:animEffect>
                                  </p:childTnLst>
                                </p:cTn>
                              </p:par>
                            </p:childTnLst>
                          </p:cTn>
                        </p:par>
                        <p:par>
                          <p:cTn id="84" fill="hold">
                            <p:stCondLst>
                              <p:cond delay="38500"/>
                            </p:stCondLst>
                            <p:childTnLst>
                              <p:par>
                                <p:cTn id="85" presetID="10" presetClass="entr" presetSubtype="0" fill="hold" nodeType="afterEffect">
                                  <p:stCondLst>
                                    <p:cond delay="1000"/>
                                  </p:stCondLst>
                                  <p:childTnLst>
                                    <p:set>
                                      <p:cBhvr>
                                        <p:cTn id="86" dur="1" fill="hold">
                                          <p:stCondLst>
                                            <p:cond delay="0"/>
                                          </p:stCondLst>
                                        </p:cTn>
                                        <p:tgtEl>
                                          <p:spTgt spid="5">
                                            <p:txEl>
                                              <p:pRg st="6" end="6"/>
                                            </p:txEl>
                                          </p:spTgt>
                                        </p:tgtEl>
                                        <p:attrNameLst>
                                          <p:attrName>style.visibility</p:attrName>
                                        </p:attrNameLst>
                                      </p:cBhvr>
                                      <p:to>
                                        <p:strVal val="visible"/>
                                      </p:to>
                                    </p:set>
                                    <p:animEffect transition="in" filter="fade">
                                      <p:cBhvr>
                                        <p:cTn id="87" dur="1000"/>
                                        <p:tgtEl>
                                          <p:spTgt spid="5">
                                            <p:txEl>
                                              <p:pRg st="6" end="6"/>
                                            </p:txEl>
                                          </p:spTgt>
                                        </p:tgtEl>
                                      </p:cBhvr>
                                    </p:animEffect>
                                  </p:childTnLst>
                                </p:cTn>
                              </p:par>
                            </p:childTnLst>
                          </p:cTn>
                        </p:par>
                        <p:par>
                          <p:cTn id="88" fill="hold">
                            <p:stCondLst>
                              <p:cond delay="40500"/>
                            </p:stCondLst>
                            <p:childTnLst>
                              <p:par>
                                <p:cTn id="89" presetID="10" presetClass="entr" presetSubtype="0" fill="hold" nodeType="afterEffect">
                                  <p:stCondLst>
                                    <p:cond delay="1000"/>
                                  </p:stCondLst>
                                  <p:childTnLst>
                                    <p:set>
                                      <p:cBhvr>
                                        <p:cTn id="90" dur="1" fill="hold">
                                          <p:stCondLst>
                                            <p:cond delay="0"/>
                                          </p:stCondLst>
                                        </p:cTn>
                                        <p:tgtEl>
                                          <p:spTgt spid="6">
                                            <p:txEl>
                                              <p:pRg st="0" end="0"/>
                                            </p:txEl>
                                          </p:spTgt>
                                        </p:tgtEl>
                                        <p:attrNameLst>
                                          <p:attrName>style.visibility</p:attrName>
                                        </p:attrNameLst>
                                      </p:cBhvr>
                                      <p:to>
                                        <p:strVal val="visible"/>
                                      </p:to>
                                    </p:set>
                                    <p:animEffect transition="in" filter="fade">
                                      <p:cBhvr>
                                        <p:cTn id="91" dur="1000"/>
                                        <p:tgtEl>
                                          <p:spTgt spid="6">
                                            <p:txEl>
                                              <p:pRg st="0" end="0"/>
                                            </p:txEl>
                                          </p:spTgt>
                                        </p:tgtEl>
                                      </p:cBhvr>
                                    </p:animEffect>
                                  </p:childTnLst>
                                </p:cTn>
                              </p:par>
                            </p:childTnLst>
                          </p:cTn>
                        </p:par>
                        <p:par>
                          <p:cTn id="92" fill="hold">
                            <p:stCondLst>
                              <p:cond delay="42500"/>
                            </p:stCondLst>
                            <p:childTnLst>
                              <p:par>
                                <p:cTn id="93" presetID="10" presetClass="entr" presetSubtype="0" fill="hold" nodeType="afterEffect">
                                  <p:stCondLst>
                                    <p:cond delay="1000"/>
                                  </p:stCondLst>
                                  <p:childTnLst>
                                    <p:set>
                                      <p:cBhvr>
                                        <p:cTn id="94" dur="1" fill="hold">
                                          <p:stCondLst>
                                            <p:cond delay="0"/>
                                          </p:stCondLst>
                                        </p:cTn>
                                        <p:tgtEl>
                                          <p:spTgt spid="6">
                                            <p:txEl>
                                              <p:pRg st="1" end="1"/>
                                            </p:txEl>
                                          </p:spTgt>
                                        </p:tgtEl>
                                        <p:attrNameLst>
                                          <p:attrName>style.visibility</p:attrName>
                                        </p:attrNameLst>
                                      </p:cBhvr>
                                      <p:to>
                                        <p:strVal val="visible"/>
                                      </p:to>
                                    </p:set>
                                    <p:animEffect transition="in" filter="fade">
                                      <p:cBhvr>
                                        <p:cTn id="95" dur="1000"/>
                                        <p:tgtEl>
                                          <p:spTgt spid="6">
                                            <p:txEl>
                                              <p:pRg st="1" end="1"/>
                                            </p:txEl>
                                          </p:spTgt>
                                        </p:tgtEl>
                                      </p:cBhvr>
                                    </p:animEffect>
                                  </p:childTnLst>
                                </p:cTn>
                              </p:par>
                            </p:childTnLst>
                          </p:cTn>
                        </p:par>
                        <p:par>
                          <p:cTn id="96" fill="hold">
                            <p:stCondLst>
                              <p:cond delay="44500"/>
                            </p:stCondLst>
                            <p:childTnLst>
                              <p:par>
                                <p:cTn id="97" presetID="10" presetClass="entr" presetSubtype="0" fill="hold" nodeType="afterEffect">
                                  <p:stCondLst>
                                    <p:cond delay="1000"/>
                                  </p:stCondLst>
                                  <p:childTnLst>
                                    <p:set>
                                      <p:cBhvr>
                                        <p:cTn id="98" dur="1" fill="hold">
                                          <p:stCondLst>
                                            <p:cond delay="0"/>
                                          </p:stCondLst>
                                        </p:cTn>
                                        <p:tgtEl>
                                          <p:spTgt spid="6">
                                            <p:txEl>
                                              <p:pRg st="2" end="2"/>
                                            </p:txEl>
                                          </p:spTgt>
                                        </p:tgtEl>
                                        <p:attrNameLst>
                                          <p:attrName>style.visibility</p:attrName>
                                        </p:attrNameLst>
                                      </p:cBhvr>
                                      <p:to>
                                        <p:strVal val="visible"/>
                                      </p:to>
                                    </p:set>
                                    <p:animEffect transition="in" filter="fade">
                                      <p:cBhvr>
                                        <p:cTn id="99" dur="1000"/>
                                        <p:tgtEl>
                                          <p:spTgt spid="6">
                                            <p:txEl>
                                              <p:pRg st="2" end="2"/>
                                            </p:txEl>
                                          </p:spTgt>
                                        </p:tgtEl>
                                      </p:cBhvr>
                                    </p:animEffect>
                                  </p:childTnLst>
                                </p:cTn>
                              </p:par>
                            </p:childTnLst>
                          </p:cTn>
                        </p:par>
                        <p:par>
                          <p:cTn id="100" fill="hold">
                            <p:stCondLst>
                              <p:cond delay="46500"/>
                            </p:stCondLst>
                            <p:childTnLst>
                              <p:par>
                                <p:cTn id="101" presetID="10" presetClass="entr" presetSubtype="0" fill="hold" nodeType="afterEffect">
                                  <p:stCondLst>
                                    <p:cond delay="1000"/>
                                  </p:stCondLst>
                                  <p:childTnLst>
                                    <p:set>
                                      <p:cBhvr>
                                        <p:cTn id="102" dur="1" fill="hold">
                                          <p:stCondLst>
                                            <p:cond delay="0"/>
                                          </p:stCondLst>
                                        </p:cTn>
                                        <p:tgtEl>
                                          <p:spTgt spid="6">
                                            <p:txEl>
                                              <p:pRg st="3" end="3"/>
                                            </p:txEl>
                                          </p:spTgt>
                                        </p:tgtEl>
                                        <p:attrNameLst>
                                          <p:attrName>style.visibility</p:attrName>
                                        </p:attrNameLst>
                                      </p:cBhvr>
                                      <p:to>
                                        <p:strVal val="visible"/>
                                      </p:to>
                                    </p:set>
                                    <p:animEffect transition="in" filter="fade">
                                      <p:cBhvr>
                                        <p:cTn id="103" dur="1000"/>
                                        <p:tgtEl>
                                          <p:spTgt spid="6">
                                            <p:txEl>
                                              <p:pRg st="3" end="3"/>
                                            </p:txEl>
                                          </p:spTgt>
                                        </p:tgtEl>
                                      </p:cBhvr>
                                    </p:animEffect>
                                  </p:childTnLst>
                                </p:cTn>
                              </p:par>
                            </p:childTnLst>
                          </p:cTn>
                        </p:par>
                        <p:par>
                          <p:cTn id="104" fill="hold">
                            <p:stCondLst>
                              <p:cond delay="48500"/>
                            </p:stCondLst>
                            <p:childTnLst>
                              <p:par>
                                <p:cTn id="105" presetID="10" presetClass="entr" presetSubtype="0" fill="hold" nodeType="afterEffect">
                                  <p:stCondLst>
                                    <p:cond delay="1000"/>
                                  </p:stCondLst>
                                  <p:childTnLst>
                                    <p:set>
                                      <p:cBhvr>
                                        <p:cTn id="106" dur="1" fill="hold">
                                          <p:stCondLst>
                                            <p:cond delay="0"/>
                                          </p:stCondLst>
                                        </p:cTn>
                                        <p:tgtEl>
                                          <p:spTgt spid="6">
                                            <p:txEl>
                                              <p:pRg st="4" end="4"/>
                                            </p:txEl>
                                          </p:spTgt>
                                        </p:tgtEl>
                                        <p:attrNameLst>
                                          <p:attrName>style.visibility</p:attrName>
                                        </p:attrNameLst>
                                      </p:cBhvr>
                                      <p:to>
                                        <p:strVal val="visible"/>
                                      </p:to>
                                    </p:set>
                                    <p:animEffect transition="in" filter="fade">
                                      <p:cBhvr>
                                        <p:cTn id="107" dur="1000"/>
                                        <p:tgtEl>
                                          <p:spTgt spid="6">
                                            <p:txEl>
                                              <p:pRg st="4" end="4"/>
                                            </p:txEl>
                                          </p:spTgt>
                                        </p:tgtEl>
                                      </p:cBhvr>
                                    </p:animEffect>
                                  </p:childTnLst>
                                </p:cTn>
                              </p:par>
                            </p:childTnLst>
                          </p:cTn>
                        </p:par>
                        <p:par>
                          <p:cTn id="108" fill="hold">
                            <p:stCondLst>
                              <p:cond delay="50500"/>
                            </p:stCondLst>
                            <p:childTnLst>
                              <p:par>
                                <p:cTn id="109" presetID="10" presetClass="entr" presetSubtype="0" fill="hold" nodeType="afterEffect">
                                  <p:stCondLst>
                                    <p:cond delay="1000"/>
                                  </p:stCondLst>
                                  <p:childTnLst>
                                    <p:set>
                                      <p:cBhvr>
                                        <p:cTn id="110" dur="1" fill="hold">
                                          <p:stCondLst>
                                            <p:cond delay="0"/>
                                          </p:stCondLst>
                                        </p:cTn>
                                        <p:tgtEl>
                                          <p:spTgt spid="6">
                                            <p:txEl>
                                              <p:pRg st="5" end="5"/>
                                            </p:txEl>
                                          </p:spTgt>
                                        </p:tgtEl>
                                        <p:attrNameLst>
                                          <p:attrName>style.visibility</p:attrName>
                                        </p:attrNameLst>
                                      </p:cBhvr>
                                      <p:to>
                                        <p:strVal val="visible"/>
                                      </p:to>
                                    </p:set>
                                    <p:animEffect transition="in" filter="fade">
                                      <p:cBhvr>
                                        <p:cTn id="111" dur="1000"/>
                                        <p:tgtEl>
                                          <p:spTgt spid="6">
                                            <p:txEl>
                                              <p:pRg st="5" end="5"/>
                                            </p:txEl>
                                          </p:spTgt>
                                        </p:tgtEl>
                                      </p:cBhvr>
                                    </p:animEffect>
                                  </p:childTnLst>
                                </p:cTn>
                              </p:par>
                            </p:childTnLst>
                          </p:cTn>
                        </p:par>
                        <p:par>
                          <p:cTn id="112" fill="hold">
                            <p:stCondLst>
                              <p:cond delay="52500"/>
                            </p:stCondLst>
                            <p:childTnLst>
                              <p:par>
                                <p:cTn id="113" presetID="10" presetClass="entr" presetSubtype="0" fill="hold" nodeType="afterEffect">
                                  <p:stCondLst>
                                    <p:cond delay="1000"/>
                                  </p:stCondLst>
                                  <p:childTnLst>
                                    <p:set>
                                      <p:cBhvr>
                                        <p:cTn id="114" dur="1" fill="hold">
                                          <p:stCondLst>
                                            <p:cond delay="0"/>
                                          </p:stCondLst>
                                        </p:cTn>
                                        <p:tgtEl>
                                          <p:spTgt spid="6">
                                            <p:txEl>
                                              <p:pRg st="6" end="6"/>
                                            </p:txEl>
                                          </p:spTgt>
                                        </p:tgtEl>
                                        <p:attrNameLst>
                                          <p:attrName>style.visibility</p:attrName>
                                        </p:attrNameLst>
                                      </p:cBhvr>
                                      <p:to>
                                        <p:strVal val="visible"/>
                                      </p:to>
                                    </p:set>
                                    <p:animEffect transition="in" filter="fade">
                                      <p:cBhvr>
                                        <p:cTn id="115" dur="1000"/>
                                        <p:tgtEl>
                                          <p:spTgt spid="6">
                                            <p:txEl>
                                              <p:pRg st="6" end="6"/>
                                            </p:txEl>
                                          </p:spTgt>
                                        </p:tgtEl>
                                      </p:cBhvr>
                                    </p:animEffect>
                                  </p:childTnLst>
                                </p:cTn>
                              </p:par>
                            </p:childTnLst>
                          </p:cTn>
                        </p:par>
                        <p:par>
                          <p:cTn id="116" fill="hold">
                            <p:stCondLst>
                              <p:cond delay="54500"/>
                            </p:stCondLst>
                            <p:childTnLst>
                              <p:par>
                                <p:cTn id="117" presetID="10" presetClass="entr" presetSubtype="0" fill="hold" nodeType="afterEffect">
                                  <p:stCondLst>
                                    <p:cond delay="1000"/>
                                  </p:stCondLst>
                                  <p:childTnLst>
                                    <p:set>
                                      <p:cBhvr>
                                        <p:cTn id="118" dur="1" fill="hold">
                                          <p:stCondLst>
                                            <p:cond delay="0"/>
                                          </p:stCondLst>
                                        </p:cTn>
                                        <p:tgtEl>
                                          <p:spTgt spid="7">
                                            <p:txEl>
                                              <p:pRg st="0" end="0"/>
                                            </p:txEl>
                                          </p:spTgt>
                                        </p:tgtEl>
                                        <p:attrNameLst>
                                          <p:attrName>style.visibility</p:attrName>
                                        </p:attrNameLst>
                                      </p:cBhvr>
                                      <p:to>
                                        <p:strVal val="visible"/>
                                      </p:to>
                                    </p:set>
                                    <p:animEffect transition="in" filter="fade">
                                      <p:cBhvr>
                                        <p:cTn id="119" dur="1000"/>
                                        <p:tgtEl>
                                          <p:spTgt spid="7">
                                            <p:txEl>
                                              <p:pRg st="0" end="0"/>
                                            </p:txEl>
                                          </p:spTgt>
                                        </p:tgtEl>
                                      </p:cBhvr>
                                    </p:animEffect>
                                  </p:childTnLst>
                                </p:cTn>
                              </p:par>
                            </p:childTnLst>
                          </p:cTn>
                        </p:par>
                        <p:par>
                          <p:cTn id="120" fill="hold">
                            <p:stCondLst>
                              <p:cond delay="56500"/>
                            </p:stCondLst>
                            <p:childTnLst>
                              <p:par>
                                <p:cTn id="121" presetID="10" presetClass="entr" presetSubtype="0" fill="hold" nodeType="afterEffect">
                                  <p:stCondLst>
                                    <p:cond delay="1000"/>
                                  </p:stCondLst>
                                  <p:childTnLst>
                                    <p:set>
                                      <p:cBhvr>
                                        <p:cTn id="122" dur="1" fill="hold">
                                          <p:stCondLst>
                                            <p:cond delay="0"/>
                                          </p:stCondLst>
                                        </p:cTn>
                                        <p:tgtEl>
                                          <p:spTgt spid="7">
                                            <p:txEl>
                                              <p:pRg st="1" end="1"/>
                                            </p:txEl>
                                          </p:spTgt>
                                        </p:tgtEl>
                                        <p:attrNameLst>
                                          <p:attrName>style.visibility</p:attrName>
                                        </p:attrNameLst>
                                      </p:cBhvr>
                                      <p:to>
                                        <p:strVal val="visible"/>
                                      </p:to>
                                    </p:set>
                                    <p:animEffect transition="in" filter="fade">
                                      <p:cBhvr>
                                        <p:cTn id="123" dur="1000"/>
                                        <p:tgtEl>
                                          <p:spTgt spid="7">
                                            <p:txEl>
                                              <p:pRg st="1" end="1"/>
                                            </p:txEl>
                                          </p:spTgt>
                                        </p:tgtEl>
                                      </p:cBhvr>
                                    </p:animEffect>
                                  </p:childTnLst>
                                </p:cTn>
                              </p:par>
                            </p:childTnLst>
                          </p:cTn>
                        </p:par>
                        <p:par>
                          <p:cTn id="124" fill="hold">
                            <p:stCondLst>
                              <p:cond delay="58500"/>
                            </p:stCondLst>
                            <p:childTnLst>
                              <p:par>
                                <p:cTn id="125" presetID="10" presetClass="entr" presetSubtype="0" fill="hold" nodeType="afterEffect">
                                  <p:stCondLst>
                                    <p:cond delay="2000"/>
                                  </p:stCondLst>
                                  <p:childTnLst>
                                    <p:set>
                                      <p:cBhvr>
                                        <p:cTn id="126" dur="1" fill="hold">
                                          <p:stCondLst>
                                            <p:cond delay="0"/>
                                          </p:stCondLst>
                                        </p:cTn>
                                        <p:tgtEl>
                                          <p:spTgt spid="7">
                                            <p:txEl>
                                              <p:pRg st="2" end="2"/>
                                            </p:txEl>
                                          </p:spTgt>
                                        </p:tgtEl>
                                        <p:attrNameLst>
                                          <p:attrName>style.visibility</p:attrName>
                                        </p:attrNameLst>
                                      </p:cBhvr>
                                      <p:to>
                                        <p:strVal val="visible"/>
                                      </p:to>
                                    </p:set>
                                    <p:animEffect transition="in" filter="fade">
                                      <p:cBhvr>
                                        <p:cTn id="127" dur="3000"/>
                                        <p:tgtEl>
                                          <p:spTgt spid="7">
                                            <p:txEl>
                                              <p:pRg st="2" end="2"/>
                                            </p:txEl>
                                          </p:spTgt>
                                        </p:tgtEl>
                                      </p:cBhvr>
                                    </p:animEffect>
                                  </p:childTnLst>
                                </p:cTn>
                              </p:par>
                            </p:childTnLst>
                          </p:cTn>
                        </p:par>
                        <p:par>
                          <p:cTn id="128" fill="hold">
                            <p:stCondLst>
                              <p:cond delay="63500"/>
                            </p:stCondLst>
                            <p:childTnLst>
                              <p:par>
                                <p:cTn id="129" presetID="10" presetClass="entr" presetSubtype="0" fill="hold" grpId="0" nodeType="afterEffect">
                                  <p:stCondLst>
                                    <p:cond delay="1500"/>
                                  </p:stCondLst>
                                  <p:childTnLst>
                                    <p:set>
                                      <p:cBhvr>
                                        <p:cTn id="130" dur="1" fill="hold">
                                          <p:stCondLst>
                                            <p:cond delay="0"/>
                                          </p:stCondLst>
                                        </p:cTn>
                                        <p:tgtEl>
                                          <p:spTgt spid="2"/>
                                        </p:tgtEl>
                                        <p:attrNameLst>
                                          <p:attrName>style.visibility</p:attrName>
                                        </p:attrNameLst>
                                      </p:cBhvr>
                                      <p:to>
                                        <p:strVal val="visible"/>
                                      </p:to>
                                    </p:set>
                                    <p:animEffect transition="in" filter="fade">
                                      <p:cBhvr>
                                        <p:cTn id="131" dur="1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2989</Words>
  <Application>Microsoft Office PowerPoint</Application>
  <PresentationFormat>Widescreen</PresentationFormat>
  <Paragraphs>267</Paragraphs>
  <Slides>31</Slides>
  <Notes>18</Notes>
  <HiddenSlides>0</HiddenSlides>
  <MMClips>1</MMClips>
  <ScaleCrop>false</ScaleCrop>
  <HeadingPairs>
    <vt:vector size="6" baseType="variant">
      <vt:variant>
        <vt:lpstr>Fonts Used</vt:lpstr>
      </vt:variant>
      <vt:variant>
        <vt:i4>15</vt:i4>
      </vt:variant>
      <vt:variant>
        <vt:lpstr>Theme</vt:lpstr>
      </vt:variant>
      <vt:variant>
        <vt:i4>1</vt:i4>
      </vt:variant>
      <vt:variant>
        <vt:lpstr>Slide Titles</vt:lpstr>
      </vt:variant>
      <vt:variant>
        <vt:i4>31</vt:i4>
      </vt:variant>
    </vt:vector>
  </HeadingPairs>
  <TitlesOfParts>
    <vt:vector size="47" baseType="lpstr">
      <vt:lpstr>Google Sans</vt:lpstr>
      <vt:lpstr>inherit</vt:lpstr>
      <vt:lpstr>proxima-nova</vt:lpstr>
      <vt:lpstr>Abadi</vt:lpstr>
      <vt:lpstr>Arial</vt:lpstr>
      <vt:lpstr>Arial</vt:lpstr>
      <vt:lpstr>Calibri</vt:lpstr>
      <vt:lpstr>Calibri Light</vt:lpstr>
      <vt:lpstr>Century Gothic</vt:lpstr>
      <vt:lpstr>Tahoma</vt:lpstr>
      <vt:lpstr>Times</vt:lpstr>
      <vt:lpstr>Times New Roman</vt:lpstr>
      <vt:lpstr>Tw Cen MT</vt:lpstr>
      <vt:lpstr>Wingdings</vt:lpstr>
      <vt:lpstr>Wingdings 2</vt:lpstr>
      <vt:lpstr>1_Office Theme</vt:lpstr>
      <vt:lpstr>PowerPoint Presentation</vt:lpstr>
      <vt:lpstr>Before we start  As there are quite a few of us here, please ensure that your microphone is muted during all teaching until you are asked a question or there is a group discussion to prevent background noise.  Your camera must be always on during lectures please.  use the Teams university background to protect your privacy.  YOU must join via a laptop or PC/MAC   You will be removed and logged as absent if you fail to adhere to these  This and all sessions will be recorded so that you can watch it again </vt:lpstr>
      <vt:lpstr>Why is this important?</vt:lpstr>
      <vt:lpstr>Aims for today</vt:lpstr>
      <vt:lpstr>Assessment 2 Due: 20th November Group Business Plan and presentation/Viva (You have been assigned your group members - No changes will be permitted)  2000 words -/+ 10%  In groups you will write and present your Business Plan of a viable hospitality business using the template provided based upon one of your group members business model canvas BMC from assessment 1.    Your group  will be required to: Write and present a hospitality based sustainable and viable business Plan.  Develop a persuasive hospitality business and identify realistic and accurate funding sources.  Explore the opportunities and support available to you to undertake this venture.  Evaluate the market potential and outline the business decisions to minimise the risk of failure and boost early success.  Include accurate financial information relating to ‘start-up’ funding and/or support.  Show evidence that you have researched your concept and present it in a persuasive and professional report.  Potential stakeholders and investors will need to be convinced that your proposal offers a return on their investment (financial or otherwise).  Present your business plan in a 10 min Presentation/Viva with a reference list and in-text citations.  .   </vt:lpstr>
      <vt:lpstr>Team Roles</vt:lpstr>
      <vt:lpstr>WHY CREATE A BUSINESS PLAN?</vt:lpstr>
      <vt:lpstr>Business Plan </vt:lpstr>
      <vt:lpstr>The Importance of Planning</vt:lpstr>
      <vt:lpstr>How can a plan help a business?</vt:lpstr>
      <vt:lpstr>  We are going to take a 15 min break…  See you soon!</vt:lpstr>
      <vt:lpstr>Business vision</vt:lpstr>
      <vt:lpstr>Mission Statement </vt:lpstr>
      <vt:lpstr>Sole Trader </vt:lpstr>
      <vt:lpstr>Setting up as a sole trader (or a partnership)</vt:lpstr>
      <vt:lpstr>Limited Liability Company (Ltd)</vt:lpstr>
      <vt:lpstr>The Public Limited Company (PLC)</vt:lpstr>
      <vt:lpstr>Forming a company</vt:lpstr>
      <vt:lpstr>Starting a new  business</vt:lpstr>
      <vt:lpstr>  We are going to take a 15 min break…  See you soon!</vt:lpstr>
      <vt:lpstr>Research the market</vt:lpstr>
      <vt:lpstr>PowerPoint Presentation</vt:lpstr>
      <vt:lpstr>Competitive Advantage</vt:lpstr>
      <vt:lpstr>Scanning our Environment</vt:lpstr>
      <vt:lpstr>In your groups,  discuss:</vt:lpstr>
      <vt:lpstr>PEST Factors</vt:lpstr>
      <vt:lpstr>Next Week!</vt:lpstr>
      <vt:lpstr>I look forward to seeing you next week.  If you have any questions in the meantime, please send an email from your student account  C.wilkin@UWTSD.AC.UK</vt:lpstr>
      <vt:lpstr>References</vt:lpstr>
      <vt:lpstr>PowerPoint Presentation</vt:lpstr>
      <vt:lpstr>Exponential growth</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Christopher Wilkin</dc:creator>
  <cp:lastModifiedBy>Christopher Wilkin</cp:lastModifiedBy>
  <cp:revision>4</cp:revision>
  <dcterms:created xsi:type="dcterms:W3CDTF">2023-10-11T14:37:08Z</dcterms:created>
  <dcterms:modified xsi:type="dcterms:W3CDTF">2023-10-15T16:02:32Z</dcterms:modified>
</cp:coreProperties>
</file>