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6" r:id="rId3"/>
    <p:sldId id="258" r:id="rId4"/>
    <p:sldId id="272" r:id="rId5"/>
    <p:sldId id="268" r:id="rId6"/>
    <p:sldId id="259" r:id="rId7"/>
    <p:sldId id="260" r:id="rId8"/>
    <p:sldId id="262" r:id="rId9"/>
    <p:sldId id="264" r:id="rId10"/>
    <p:sldId id="274" r:id="rId11"/>
    <p:sldId id="273" r:id="rId12"/>
    <p:sldId id="265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D59DC5B-3D33-42BE-A706-EB99B6094929}" type="datetimeFigureOut">
              <a:rPr lang="en-GB" smtClean="0"/>
              <a:pPr/>
              <a:t>25/03/2018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5EAF89A-6DD3-455A-8F48-6A4362BCED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59DC5B-3D33-42BE-A706-EB99B6094929}" type="datetimeFigureOut">
              <a:rPr lang="en-GB" smtClean="0"/>
              <a:pPr/>
              <a:t>25/03/2018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EAF89A-6DD3-455A-8F48-6A4362BCED3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59DC5B-3D33-42BE-A706-EB99B6094929}" type="datetimeFigureOut">
              <a:rPr lang="en-GB" smtClean="0"/>
              <a:pPr/>
              <a:t>25/03/2018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EAF89A-6DD3-455A-8F48-6A4362BCED3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59DC5B-3D33-42BE-A706-EB99B6094929}" type="datetimeFigureOut">
              <a:rPr lang="en-GB" smtClean="0"/>
              <a:pPr/>
              <a:t>25/03/2018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EAF89A-6DD3-455A-8F48-6A4362BCED3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59DC5B-3D33-42BE-A706-EB99B6094929}" type="datetimeFigureOut">
              <a:rPr lang="en-GB" smtClean="0"/>
              <a:pPr/>
              <a:t>25/03/2018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EAF89A-6DD3-455A-8F48-6A4362BCED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59DC5B-3D33-42BE-A706-EB99B6094929}" type="datetimeFigureOut">
              <a:rPr lang="en-GB" smtClean="0"/>
              <a:pPr/>
              <a:t>25/03/2018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EAF89A-6DD3-455A-8F48-6A4362BCED3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59DC5B-3D33-42BE-A706-EB99B6094929}" type="datetimeFigureOut">
              <a:rPr lang="en-GB" smtClean="0"/>
              <a:pPr/>
              <a:t>25/03/2018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EAF89A-6DD3-455A-8F48-6A4362BCED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D59DC5B-3D33-42BE-A706-EB99B6094929}" type="datetimeFigureOut">
              <a:rPr lang="en-GB" smtClean="0"/>
              <a:pPr/>
              <a:t>25/03/2018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EAF89A-6DD3-455A-8F48-6A4362BCED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D59DC5B-3D33-42BE-A706-EB99B6094929}" type="datetimeFigureOut">
              <a:rPr lang="en-GB" smtClean="0"/>
              <a:pPr/>
              <a:t>25/03/2018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5EAF89A-6DD3-455A-8F48-6A4362BCED3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59DC5B-3D33-42BE-A706-EB99B6094929}" type="datetimeFigureOut">
              <a:rPr lang="en-GB" smtClean="0"/>
              <a:pPr/>
              <a:t>25/03/2018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EAF89A-6DD3-455A-8F48-6A4362BCED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59DC5B-3D33-42BE-A706-EB99B6094929}" type="datetimeFigureOut">
              <a:rPr lang="en-GB" smtClean="0"/>
              <a:pPr/>
              <a:t>25/03/2018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EAF89A-6DD3-455A-8F48-6A4362BCED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D59DC5B-3D33-42BE-A706-EB99B6094929}" type="datetimeFigureOut">
              <a:rPr lang="en-GB" smtClean="0"/>
              <a:pPr/>
              <a:t>25/03/2018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5EAF89A-6DD3-455A-8F48-6A4362BCED3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2780928"/>
            <a:ext cx="777240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For your chosen group describe what you consider to be the most effective strategies currently available to support their inclusion in society.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444208" y="3789040"/>
            <a:ext cx="2426568" cy="1346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Nakita Sweetland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SJSS4001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Definition of a sex worker 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Barriers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Abraham Maslow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Human rights act 1998 and Sexual offences act 2003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The future </a:t>
            </a:r>
            <a:r>
              <a:rPr lang="en-GB" dirty="0" smtClean="0"/>
              <a:t>of sex </a:t>
            </a:r>
            <a:r>
              <a:rPr lang="en-GB" dirty="0" smtClean="0"/>
              <a:t>workers in the </a:t>
            </a:r>
            <a:r>
              <a:rPr lang="en-GB" dirty="0" err="1" smtClean="0"/>
              <a:t>uk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Conclusion  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Sex worker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467544" y="1484784"/>
            <a:ext cx="4248472" cy="20162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‘In the late 1980s prostitution was identified as a source of HIV transmission’ (Matthews, 2008, p.7)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3995936" y="3861048"/>
            <a:ext cx="4298776" cy="2088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There is no standard sex worker (Sanders, 2005, p.37). 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United Kingdom       </a:t>
            </a:r>
            <a:r>
              <a:rPr lang="en-GB" dirty="0" err="1" smtClean="0"/>
              <a:t>phillipines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611560" y="1340768"/>
            <a:ext cx="3434680" cy="22105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dirty="0" smtClean="0">
                <a:solidFill>
                  <a:schemeClr val="tx1"/>
                </a:solidFill>
              </a:rPr>
              <a:t>‘There is an estimation of 70,000 sex workers’ (Glaze and Jones, 2016)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5076056" y="1340768"/>
            <a:ext cx="3384376" cy="21602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dirty="0" smtClean="0">
                <a:solidFill>
                  <a:schemeClr val="tx1"/>
                </a:solidFill>
              </a:rPr>
              <a:t>‘800,000 women are exploited into prostitution’ (McTavish, 2012).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611560" y="3717032"/>
            <a:ext cx="3456384" cy="22322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dirty="0" smtClean="0">
                <a:solidFill>
                  <a:schemeClr val="tx1"/>
                </a:solidFill>
              </a:rPr>
              <a:t>‘Increasing number of single parents opt into sex work to provide for their families’ (Glaze and Jones, 2016)</a:t>
            </a:r>
            <a:endParaRPr lang="en-GB" dirty="0"/>
          </a:p>
        </p:txBody>
      </p:sp>
      <p:sp>
        <p:nvSpPr>
          <p:cNvPr id="7" name="Oval 6"/>
          <p:cNvSpPr/>
          <p:nvPr/>
        </p:nvSpPr>
        <p:spPr>
          <a:xfrm>
            <a:off x="5076056" y="3789040"/>
            <a:ext cx="3456384" cy="22322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dirty="0" smtClean="0">
                <a:solidFill>
                  <a:schemeClr val="tx1"/>
                </a:solidFill>
              </a:rPr>
              <a:t>‘40 percent of male tourists come to the Philippines for sex’ (McTavish, 2012)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Barriers 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251520" y="1412776"/>
            <a:ext cx="3888432" cy="23545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Sutcliffe’s crimes continue to exert a profound influence on public perceptions of violence in the sex industry’(Kinnell, 2008, p.2)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4788024" y="1340768"/>
            <a:ext cx="3888432" cy="2304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Trust and communication with the police has become a big issue’ (</a:t>
            </a:r>
            <a:r>
              <a:rPr lang="en-GB" dirty="0" err="1" smtClean="0">
                <a:solidFill>
                  <a:schemeClr val="tx1"/>
                </a:solidFill>
              </a:rPr>
              <a:t>Dulcie</a:t>
            </a:r>
            <a:r>
              <a:rPr lang="en-GB" dirty="0" smtClean="0">
                <a:solidFill>
                  <a:schemeClr val="tx1"/>
                </a:solidFill>
              </a:rPr>
              <a:t>, 2017).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3059832" y="3789040"/>
            <a:ext cx="3600400" cy="2714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‘The mortality rate for sex workers are 12 times higher than average’ (</a:t>
            </a:r>
            <a:r>
              <a:rPr lang="en-GB" dirty="0" err="1" smtClean="0">
                <a:solidFill>
                  <a:schemeClr val="tx1"/>
                </a:solidFill>
              </a:rPr>
              <a:t>Dulcie</a:t>
            </a:r>
            <a:r>
              <a:rPr lang="en-GB" dirty="0" smtClean="0">
                <a:solidFill>
                  <a:schemeClr val="tx1"/>
                </a:solidFill>
              </a:rPr>
              <a:t>, 2017)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Theory 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2555776" y="2780928"/>
            <a:ext cx="3744416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‘Individuals must satisfy lower level deficit needs before progressing on to meet higher level growth needs’ (McLeod, 2017).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3528" y="1700808"/>
            <a:ext cx="81916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Abraham Maslow’s Hierarchy of needs theory 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legislation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395536" y="1628800"/>
            <a:ext cx="4032448" cy="26642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‘The humans right act 1998 gives the individual the right of freedom and no discrimination’ (Liberty, no date).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4499992" y="3573016"/>
            <a:ext cx="4104456" cy="27363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‘The Sexual offences act 2003 is to protect children and adults from controlled and forced sexual activities’ (Legislation.gov, no date). 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Future of sex workers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395536" y="1844824"/>
            <a:ext cx="3577680" cy="23545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‘Sex workers use Airbnb, hotels, or short-term holiday lets as a work base’ (</a:t>
            </a:r>
            <a:r>
              <a:rPr lang="en-GB" dirty="0" err="1" smtClean="0">
                <a:solidFill>
                  <a:schemeClr val="tx1"/>
                </a:solidFill>
              </a:rPr>
              <a:t>Dulcie</a:t>
            </a:r>
            <a:r>
              <a:rPr lang="en-GB" dirty="0" smtClean="0">
                <a:solidFill>
                  <a:schemeClr val="tx1"/>
                </a:solidFill>
              </a:rPr>
              <a:t>, 2017).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4572000" y="3356992"/>
            <a:ext cx="3722712" cy="24265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‘Rogue landlords in Wales are offering free or discounted accommodation in exchange for sexual favours’ (Itv, 2018).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 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1835696" y="1556792"/>
            <a:ext cx="5544616" cy="33843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‘Prostitutes themselves, both adults and children, are viewed in a particular light which either regards them as depraved individuals in a functioning society or oppressed characters in  a base world’ (Kempadoo and Deozema, 1998, p141).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rmAutofit/>
          </a:bodyPr>
          <a:lstStyle/>
          <a:p>
            <a:r>
              <a:rPr lang="en-GB" sz="5000" dirty="0" smtClean="0">
                <a:latin typeface="Times New Roman" pitchFamily="18" charset="0"/>
                <a:cs typeface="Times New Roman" pitchFamily="18" charset="0"/>
              </a:rPr>
              <a:t>Thank you for listening</a:t>
            </a:r>
            <a:endParaRPr lang="en-GB" sz="5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Dulcie,L. (2017).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How pop up brothels transformed Britain's suburban sex industry.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 Available: https://www.theguardian.com/society/2017/nov/25/pop-up-brothels-britain-sex-industry-suburban. Last accessed 19th March 2018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Glaze,B., Jones,S.. (2016).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70,000 prostitutes in Britain.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 Available: https://www.mirror.co.uk/news/uk-news/report-reveals-70000-prostitutes-britain-8322464. Last accessed 20th March 2018.</a:t>
            </a:r>
            <a:endParaRPr lang="en-GB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History. (2009).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The Yorkshire ripper is apprehended .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 Available: https://www.history.com/this-day-in-history/the-yorkshire-ripper-is-apprehended. Last accessed 22nd March 2018.</a:t>
            </a:r>
          </a:p>
          <a:p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Itv. (2018).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Sex for rent.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 Available: www.itv.com/news/wales/2018-01-30/sex-for-rent-the-landlords-offering-free-accommodation-in-exchange-for-sex/. Last accessed 19th March 2018.</a:t>
            </a:r>
          </a:p>
          <a:p>
            <a:endParaRPr lang="en-GB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sz="2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Kempadoo, K., Deozema,J. (1998).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Global sex workers: Rights, resistance and redefinition.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 New York : Routledge. p141.</a:t>
            </a:r>
          </a:p>
          <a:p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Kinnell, H. (2008).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Violence and sex work in Britain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. UK: Willan Publishing. p2.</a:t>
            </a:r>
          </a:p>
          <a:p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Legislation.gov. (no date).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Sexual offences act 2003.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 Available: www.legislation.gov.uk/ukpga/2003/42/notes. Last accessed 19th March 2018.</a:t>
            </a:r>
          </a:p>
          <a:p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Liberty. (No date).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The human Rights Act.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 Available: https://www.libertyhumanrights.org.uk/human-rights/what-are-human-rights/human-rights-act. Last accessed 23rd March 2018.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 continued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Matthews, R. (2008).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Prostitution, Politics and Policy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. Oxon: Routledge-Cavendish. p7.</a:t>
            </a:r>
          </a:p>
          <a:p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McLeod,s. (2017).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Maslow's Hierarchy of needs.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 Available: https://www.simplypsychology.org/maslow.html. Last accessed 20th March 2018.</a:t>
            </a:r>
          </a:p>
          <a:p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McTavish,J. (2012).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Prostitution in the Philippines – a time for change.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 Available: www.preda.org/uncategorized/prostitution-in-the-philippines-a-time-for-change/. Last accessed 12th March 2018.</a:t>
            </a:r>
          </a:p>
          <a:p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Samarasinghe, V. (2008).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Female sex Trafficking in Asia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. New York: Routledge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Sanders,T. (2005).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Sex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work: A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risky business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. UK: Willan publishing. no page .</a:t>
            </a:r>
            <a:endParaRPr lang="en-GB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 continued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3264</TotalTime>
  <Words>696</Words>
  <Application>Microsoft Office PowerPoint</Application>
  <PresentationFormat>On-screen Show (4:3)</PresentationFormat>
  <Paragraphs>51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Concourse</vt:lpstr>
      <vt:lpstr>For your chosen group describe what you consider to be the most effective strategies currently available to support their inclusion in society.</vt:lpstr>
      <vt:lpstr>Contents </vt:lpstr>
      <vt:lpstr>Sex worker</vt:lpstr>
      <vt:lpstr>United Kingdom       phillipines </vt:lpstr>
      <vt:lpstr>Barriers </vt:lpstr>
      <vt:lpstr>Theory </vt:lpstr>
      <vt:lpstr>legislation</vt:lpstr>
      <vt:lpstr>Future of sex workers</vt:lpstr>
      <vt:lpstr>Conclusion </vt:lpstr>
      <vt:lpstr>Thank you for listening</vt:lpstr>
      <vt:lpstr>Reference list </vt:lpstr>
      <vt:lpstr>Reference list continued </vt:lpstr>
      <vt:lpstr>Reference list continued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page </dc:title>
  <dc:creator>User</dc:creator>
  <cp:lastModifiedBy>User</cp:lastModifiedBy>
  <cp:revision>88</cp:revision>
  <dcterms:created xsi:type="dcterms:W3CDTF">2018-03-17T15:47:26Z</dcterms:created>
  <dcterms:modified xsi:type="dcterms:W3CDTF">2018-03-25T21:01:11Z</dcterms:modified>
</cp:coreProperties>
</file>