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4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5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6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71" r:id="rId9"/>
    <p:sldId id="265" r:id="rId10"/>
    <p:sldId id="266" r:id="rId11"/>
    <p:sldId id="261" r:id="rId12"/>
    <p:sldId id="267" r:id="rId13"/>
    <p:sldId id="272" r:id="rId14"/>
    <p:sldId id="273" r:id="rId15"/>
    <p:sldId id="268" r:id="rId16"/>
    <p:sldId id="269" r:id="rId17"/>
    <p:sldId id="275" r:id="rId18"/>
    <p:sldId id="26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D6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91"/>
    <p:restoredTop sz="68610"/>
  </p:normalViewPr>
  <p:slideViewPr>
    <p:cSldViewPr snapToGrid="0" snapToObjects="1">
      <p:cViewPr varScale="1">
        <p:scale>
          <a:sx n="82" d="100"/>
          <a:sy n="82" d="100"/>
        </p:scale>
        <p:origin x="1760" y="184"/>
      </p:cViewPr>
      <p:guideLst/>
    </p:cSldViewPr>
  </p:slideViewPr>
  <p:notesTextViewPr>
    <p:cViewPr>
      <p:scale>
        <a:sx n="35" d="100"/>
        <a:sy n="3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4" Type="http://schemas.openxmlformats.org/officeDocument/2006/relationships/image" Target="../media/image37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13" Type="http://schemas.openxmlformats.org/officeDocument/2006/relationships/image" Target="../media/image56.png"/><Relationship Id="rId3" Type="http://schemas.openxmlformats.org/officeDocument/2006/relationships/image" Target="../media/image48.png"/><Relationship Id="rId7" Type="http://schemas.openxmlformats.org/officeDocument/2006/relationships/image" Target="../media/image50.png"/><Relationship Id="rId12" Type="http://schemas.openxmlformats.org/officeDocument/2006/relationships/image" Target="../media/image55.sv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19.svg"/><Relationship Id="rId11" Type="http://schemas.openxmlformats.org/officeDocument/2006/relationships/image" Target="../media/image54.png"/><Relationship Id="rId5" Type="http://schemas.openxmlformats.org/officeDocument/2006/relationships/image" Target="../media/image18.png"/><Relationship Id="rId10" Type="http://schemas.openxmlformats.org/officeDocument/2006/relationships/image" Target="../media/image53.svg"/><Relationship Id="rId4" Type="http://schemas.openxmlformats.org/officeDocument/2006/relationships/image" Target="../media/image49.svg"/><Relationship Id="rId9" Type="http://schemas.openxmlformats.org/officeDocument/2006/relationships/image" Target="../media/image52.png"/><Relationship Id="rId14" Type="http://schemas.openxmlformats.org/officeDocument/2006/relationships/image" Target="../media/image57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3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4" Type="http://schemas.openxmlformats.org/officeDocument/2006/relationships/image" Target="../media/image37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13" Type="http://schemas.openxmlformats.org/officeDocument/2006/relationships/image" Target="../media/image56.png"/><Relationship Id="rId3" Type="http://schemas.openxmlformats.org/officeDocument/2006/relationships/image" Target="../media/image48.png"/><Relationship Id="rId7" Type="http://schemas.openxmlformats.org/officeDocument/2006/relationships/image" Target="../media/image50.png"/><Relationship Id="rId12" Type="http://schemas.openxmlformats.org/officeDocument/2006/relationships/image" Target="../media/image55.sv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19.svg"/><Relationship Id="rId11" Type="http://schemas.openxmlformats.org/officeDocument/2006/relationships/image" Target="../media/image54.png"/><Relationship Id="rId5" Type="http://schemas.openxmlformats.org/officeDocument/2006/relationships/image" Target="../media/image18.png"/><Relationship Id="rId10" Type="http://schemas.openxmlformats.org/officeDocument/2006/relationships/image" Target="../media/image53.svg"/><Relationship Id="rId4" Type="http://schemas.openxmlformats.org/officeDocument/2006/relationships/image" Target="../media/image49.svg"/><Relationship Id="rId9" Type="http://schemas.openxmlformats.org/officeDocument/2006/relationships/image" Target="../media/image52.png"/><Relationship Id="rId14" Type="http://schemas.openxmlformats.org/officeDocument/2006/relationships/image" Target="../media/image57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3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94AAD6-ED46-4CC6-B74C-A24750215CA2}" type="doc">
      <dgm:prSet loTypeId="urn:microsoft.com/office/officeart/2018/2/layout/IconLabel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7EA7EEE-79E5-4657-A0BB-D2785EC0413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Legoland Windsor is a resort based around the children's toy LEGO.</a:t>
          </a:r>
        </a:p>
        <a:p>
          <a:pPr>
            <a:lnSpc>
              <a:spcPct val="100000"/>
            </a:lnSpc>
          </a:pPr>
          <a:r>
            <a:rPr lang="en-GB" sz="1600" dirty="0"/>
            <a:t>Aimed at families and children aged 3-12</a:t>
          </a:r>
          <a:endParaRPr lang="en-US" sz="1600" dirty="0"/>
        </a:p>
      </dgm:t>
    </dgm:pt>
    <dgm:pt modelId="{E7968B0D-0CE9-40BE-88EF-B26EFF787292}" type="parTrans" cxnId="{1C0694AB-522E-4B9E-91E1-02AFC50A4C73}">
      <dgm:prSet/>
      <dgm:spPr/>
      <dgm:t>
        <a:bodyPr/>
        <a:lstStyle/>
        <a:p>
          <a:endParaRPr lang="en-US"/>
        </a:p>
      </dgm:t>
    </dgm:pt>
    <dgm:pt modelId="{74CDEEE4-2612-41E1-BE4F-0592F64D9979}" type="sibTrans" cxnId="{1C0694AB-522E-4B9E-91E1-02AFC50A4C73}">
      <dgm:prSet/>
      <dgm:spPr/>
      <dgm:t>
        <a:bodyPr/>
        <a:lstStyle/>
        <a:p>
          <a:endParaRPr lang="en-US"/>
        </a:p>
      </dgm:t>
    </dgm:pt>
    <dgm:pt modelId="{4287D7BA-3951-4E65-A35E-697BAD64C1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The resort first opened in 1996</a:t>
          </a:r>
        </a:p>
        <a:p>
          <a:pPr>
            <a:lnSpc>
              <a:spcPct val="100000"/>
            </a:lnSpc>
          </a:pPr>
          <a:r>
            <a:rPr lang="en-GB" sz="1400" dirty="0"/>
            <a:t>29 Rides and 17 different attractions within the park.</a:t>
          </a:r>
        </a:p>
        <a:p>
          <a:pPr>
            <a:lnSpc>
              <a:spcPct val="100000"/>
            </a:lnSpc>
          </a:pPr>
          <a:r>
            <a:rPr lang="en-GB" sz="1400" dirty="0"/>
            <a:t>Over 80 million LEGO bricks</a:t>
          </a:r>
        </a:p>
        <a:p>
          <a:pPr>
            <a:lnSpc>
              <a:spcPct val="100000"/>
            </a:lnSpc>
          </a:pPr>
          <a:r>
            <a:rPr lang="en-GB" sz="1400" dirty="0"/>
            <a:t>2.2 million visitors in 2017</a:t>
          </a:r>
          <a:endParaRPr lang="en-US" sz="1400" dirty="0"/>
        </a:p>
      </dgm:t>
    </dgm:pt>
    <dgm:pt modelId="{B393717C-4A86-4F32-A2C3-32E5B451FE6E}" type="parTrans" cxnId="{49D8FDF5-2A94-4E71-B0DA-98D11072D80F}">
      <dgm:prSet/>
      <dgm:spPr/>
      <dgm:t>
        <a:bodyPr/>
        <a:lstStyle/>
        <a:p>
          <a:endParaRPr lang="en-US"/>
        </a:p>
      </dgm:t>
    </dgm:pt>
    <dgm:pt modelId="{FAEE9DC1-53B0-43B4-BB08-E7F73357B346}" type="sibTrans" cxnId="{49D8FDF5-2A94-4E71-B0DA-98D11072D80F}">
      <dgm:prSet/>
      <dgm:spPr/>
      <dgm:t>
        <a:bodyPr/>
        <a:lstStyle/>
        <a:p>
          <a:endParaRPr lang="en-US"/>
        </a:p>
      </dgm:t>
    </dgm:pt>
    <dgm:pt modelId="{338866A2-32F1-42FE-A418-F0DB6966F74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/>
            <a:t>Mission Statement:</a:t>
          </a:r>
        </a:p>
        <a:p>
          <a:pPr>
            <a:lnSpc>
              <a:spcPct val="100000"/>
            </a:lnSpc>
          </a:pPr>
          <a:r>
            <a:rPr lang="en-GB" sz="1200" b="0" i="1" dirty="0"/>
            <a:t>‘Inspire and develop the builders of tomorrow’</a:t>
          </a:r>
          <a:br>
            <a:rPr lang="en-GB" sz="1200" b="0" i="1" dirty="0"/>
          </a:br>
          <a:r>
            <a:rPr lang="en-GB" sz="1200" b="0" i="0" dirty="0"/>
            <a:t>Our ultimate purpose is to inspire and develop children to think creatively, reason systematically and release their potential to shape their own future - experiencing the endless human possibility.</a:t>
          </a:r>
          <a:endParaRPr lang="en-US" sz="1200" dirty="0"/>
        </a:p>
      </dgm:t>
    </dgm:pt>
    <dgm:pt modelId="{CD8F8A10-7FC9-4115-B22E-AED56DC98D4E}" type="parTrans" cxnId="{DF4AC104-AACF-47C8-80CE-6ED23D2EAB3B}">
      <dgm:prSet/>
      <dgm:spPr/>
      <dgm:t>
        <a:bodyPr/>
        <a:lstStyle/>
        <a:p>
          <a:endParaRPr lang="en-US"/>
        </a:p>
      </dgm:t>
    </dgm:pt>
    <dgm:pt modelId="{AB02B3B2-6959-479B-8DAF-000D587F27E5}" type="sibTrans" cxnId="{DF4AC104-AACF-47C8-80CE-6ED23D2EAB3B}">
      <dgm:prSet/>
      <dgm:spPr/>
      <dgm:t>
        <a:bodyPr/>
        <a:lstStyle/>
        <a:p>
          <a:endParaRPr lang="en-US"/>
        </a:p>
      </dgm:t>
    </dgm:pt>
    <dgm:pt modelId="{019E780D-B3F4-45BB-8B89-F4BBF79E3D60}" type="pres">
      <dgm:prSet presAssocID="{C094AAD6-ED46-4CC6-B74C-A24750215CA2}" presName="root" presStyleCnt="0">
        <dgm:presLayoutVars>
          <dgm:dir/>
          <dgm:resizeHandles val="exact"/>
        </dgm:presLayoutVars>
      </dgm:prSet>
      <dgm:spPr/>
    </dgm:pt>
    <dgm:pt modelId="{D325AFB6-7635-415B-9889-9528F064B7F2}" type="pres">
      <dgm:prSet presAssocID="{77EA7EEE-79E5-4657-A0BB-D2785EC04136}" presName="compNode" presStyleCnt="0"/>
      <dgm:spPr/>
    </dgm:pt>
    <dgm:pt modelId="{86F6EB51-A3F8-41AD-93CB-DB1CE3AA2069}" type="pres">
      <dgm:prSet presAssocID="{77EA7EEE-79E5-4657-A0BB-D2785EC0413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816559F7-D773-47B9-9BFF-1B1388E523E3}" type="pres">
      <dgm:prSet presAssocID="{77EA7EEE-79E5-4657-A0BB-D2785EC04136}" presName="spaceRect" presStyleCnt="0"/>
      <dgm:spPr/>
    </dgm:pt>
    <dgm:pt modelId="{61C3C46C-C1E4-4EA4-A27E-FD6730DFF5D3}" type="pres">
      <dgm:prSet presAssocID="{77EA7EEE-79E5-4657-A0BB-D2785EC04136}" presName="textRect" presStyleLbl="revTx" presStyleIdx="0" presStyleCnt="3">
        <dgm:presLayoutVars>
          <dgm:chMax val="1"/>
          <dgm:chPref val="1"/>
        </dgm:presLayoutVars>
      </dgm:prSet>
      <dgm:spPr/>
    </dgm:pt>
    <dgm:pt modelId="{6277C53B-AAF3-4D9E-8462-4C6CAF1E0465}" type="pres">
      <dgm:prSet presAssocID="{74CDEEE4-2612-41E1-BE4F-0592F64D9979}" presName="sibTrans" presStyleCnt="0"/>
      <dgm:spPr/>
    </dgm:pt>
    <dgm:pt modelId="{B455320D-064D-4C85-84E3-931AA183A620}" type="pres">
      <dgm:prSet presAssocID="{4287D7BA-3951-4E65-A35E-697BAD64C1BA}" presName="compNode" presStyleCnt="0"/>
      <dgm:spPr/>
    </dgm:pt>
    <dgm:pt modelId="{B6E07DDF-CBB0-4DB1-8566-CF99F43D9A7C}" type="pres">
      <dgm:prSet presAssocID="{4287D7BA-3951-4E65-A35E-697BAD64C1BA}" presName="iconRect" presStyleLbl="node1" presStyleIdx="1" presStyleCnt="3"/>
      <dgm:spPr>
        <a:blipFill>
          <a:blip xmlns:r="http://schemas.openxmlformats.org/officeDocument/2006/relationships"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7139A4A-97E0-4FD8-9B2E-176FA0836C4A}" type="pres">
      <dgm:prSet presAssocID="{4287D7BA-3951-4E65-A35E-697BAD64C1BA}" presName="spaceRect" presStyleCnt="0"/>
      <dgm:spPr/>
    </dgm:pt>
    <dgm:pt modelId="{9A0DC126-7015-476E-AF32-8F0184943D79}" type="pres">
      <dgm:prSet presAssocID="{4287D7BA-3951-4E65-A35E-697BAD64C1BA}" presName="textRect" presStyleLbl="revTx" presStyleIdx="1" presStyleCnt="3">
        <dgm:presLayoutVars>
          <dgm:chMax val="1"/>
          <dgm:chPref val="1"/>
        </dgm:presLayoutVars>
      </dgm:prSet>
      <dgm:spPr/>
    </dgm:pt>
    <dgm:pt modelId="{6A4AE023-FA05-4800-BBA5-860DFA666737}" type="pres">
      <dgm:prSet presAssocID="{FAEE9DC1-53B0-43B4-BB08-E7F73357B346}" presName="sibTrans" presStyleCnt="0"/>
      <dgm:spPr/>
    </dgm:pt>
    <dgm:pt modelId="{4DE58BAF-BC6C-427C-8116-511877E22B39}" type="pres">
      <dgm:prSet presAssocID="{338866A2-32F1-42FE-A418-F0DB6966F745}" presName="compNode" presStyleCnt="0"/>
      <dgm:spPr/>
    </dgm:pt>
    <dgm:pt modelId="{B4C85271-796A-468C-A3CB-7EA108C857D1}" type="pres">
      <dgm:prSet presAssocID="{338866A2-32F1-42FE-A418-F0DB6966F74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86692017-39D0-438A-BB60-E17756B8046A}" type="pres">
      <dgm:prSet presAssocID="{338866A2-32F1-42FE-A418-F0DB6966F745}" presName="spaceRect" presStyleCnt="0"/>
      <dgm:spPr/>
    </dgm:pt>
    <dgm:pt modelId="{4BA9DA06-6F4E-4D69-A25B-92875DB2367D}" type="pres">
      <dgm:prSet presAssocID="{338866A2-32F1-42FE-A418-F0DB6966F74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F4AC104-AACF-47C8-80CE-6ED23D2EAB3B}" srcId="{C094AAD6-ED46-4CC6-B74C-A24750215CA2}" destId="{338866A2-32F1-42FE-A418-F0DB6966F745}" srcOrd="2" destOrd="0" parTransId="{CD8F8A10-7FC9-4115-B22E-AED56DC98D4E}" sibTransId="{AB02B3B2-6959-479B-8DAF-000D587F27E5}"/>
    <dgm:cxn modelId="{0246E724-5E10-410B-B95E-143F16D0F5F6}" type="presOf" srcId="{338866A2-32F1-42FE-A418-F0DB6966F745}" destId="{4BA9DA06-6F4E-4D69-A25B-92875DB2367D}" srcOrd="0" destOrd="0" presId="urn:microsoft.com/office/officeart/2018/2/layout/IconLabelList"/>
    <dgm:cxn modelId="{EAE47947-B14A-4DBC-8283-D59FBD3AE71F}" type="presOf" srcId="{77EA7EEE-79E5-4657-A0BB-D2785EC04136}" destId="{61C3C46C-C1E4-4EA4-A27E-FD6730DFF5D3}" srcOrd="0" destOrd="0" presId="urn:microsoft.com/office/officeart/2018/2/layout/IconLabelList"/>
    <dgm:cxn modelId="{4290C490-205B-4B8B-9981-E5BE2375374B}" type="presOf" srcId="{4287D7BA-3951-4E65-A35E-697BAD64C1BA}" destId="{9A0DC126-7015-476E-AF32-8F0184943D79}" srcOrd="0" destOrd="0" presId="urn:microsoft.com/office/officeart/2018/2/layout/IconLabelList"/>
    <dgm:cxn modelId="{1C0694AB-522E-4B9E-91E1-02AFC50A4C73}" srcId="{C094AAD6-ED46-4CC6-B74C-A24750215CA2}" destId="{77EA7EEE-79E5-4657-A0BB-D2785EC04136}" srcOrd="0" destOrd="0" parTransId="{E7968B0D-0CE9-40BE-88EF-B26EFF787292}" sibTransId="{74CDEEE4-2612-41E1-BE4F-0592F64D9979}"/>
    <dgm:cxn modelId="{B57F85DD-F018-4139-A2A7-1BA2083CA720}" type="presOf" srcId="{C094AAD6-ED46-4CC6-B74C-A24750215CA2}" destId="{019E780D-B3F4-45BB-8B89-F4BBF79E3D60}" srcOrd="0" destOrd="0" presId="urn:microsoft.com/office/officeart/2018/2/layout/IconLabelList"/>
    <dgm:cxn modelId="{49D8FDF5-2A94-4E71-B0DA-98D11072D80F}" srcId="{C094AAD6-ED46-4CC6-B74C-A24750215CA2}" destId="{4287D7BA-3951-4E65-A35E-697BAD64C1BA}" srcOrd="1" destOrd="0" parTransId="{B393717C-4A86-4F32-A2C3-32E5B451FE6E}" sibTransId="{FAEE9DC1-53B0-43B4-BB08-E7F73357B346}"/>
    <dgm:cxn modelId="{B9BCA03E-3BBF-46C7-AF33-E763EA60051E}" type="presParOf" srcId="{019E780D-B3F4-45BB-8B89-F4BBF79E3D60}" destId="{D325AFB6-7635-415B-9889-9528F064B7F2}" srcOrd="0" destOrd="0" presId="urn:microsoft.com/office/officeart/2018/2/layout/IconLabelList"/>
    <dgm:cxn modelId="{A185C67A-8660-4F8A-8046-B397A28E9B09}" type="presParOf" srcId="{D325AFB6-7635-415B-9889-9528F064B7F2}" destId="{86F6EB51-A3F8-41AD-93CB-DB1CE3AA2069}" srcOrd="0" destOrd="0" presId="urn:microsoft.com/office/officeart/2018/2/layout/IconLabelList"/>
    <dgm:cxn modelId="{3ADF072B-4F3C-41DD-A287-6BFB70DF3BBD}" type="presParOf" srcId="{D325AFB6-7635-415B-9889-9528F064B7F2}" destId="{816559F7-D773-47B9-9BFF-1B1388E523E3}" srcOrd="1" destOrd="0" presId="urn:microsoft.com/office/officeart/2018/2/layout/IconLabelList"/>
    <dgm:cxn modelId="{32718B3D-4283-4B12-BDEA-4193B60D722B}" type="presParOf" srcId="{D325AFB6-7635-415B-9889-9528F064B7F2}" destId="{61C3C46C-C1E4-4EA4-A27E-FD6730DFF5D3}" srcOrd="2" destOrd="0" presId="urn:microsoft.com/office/officeart/2018/2/layout/IconLabelList"/>
    <dgm:cxn modelId="{1952F1A4-05AD-4B6B-AF8C-9D4323513D49}" type="presParOf" srcId="{019E780D-B3F4-45BB-8B89-F4BBF79E3D60}" destId="{6277C53B-AAF3-4D9E-8462-4C6CAF1E0465}" srcOrd="1" destOrd="0" presId="urn:microsoft.com/office/officeart/2018/2/layout/IconLabelList"/>
    <dgm:cxn modelId="{B9EE92FB-2217-4799-A1CF-90555AA9886E}" type="presParOf" srcId="{019E780D-B3F4-45BB-8B89-F4BBF79E3D60}" destId="{B455320D-064D-4C85-84E3-931AA183A620}" srcOrd="2" destOrd="0" presId="urn:microsoft.com/office/officeart/2018/2/layout/IconLabelList"/>
    <dgm:cxn modelId="{8989331A-2E2E-4F61-9667-B94242B64DF3}" type="presParOf" srcId="{B455320D-064D-4C85-84E3-931AA183A620}" destId="{B6E07DDF-CBB0-4DB1-8566-CF99F43D9A7C}" srcOrd="0" destOrd="0" presId="urn:microsoft.com/office/officeart/2018/2/layout/IconLabelList"/>
    <dgm:cxn modelId="{B55A0CDA-5BAF-4814-8586-EE263913326F}" type="presParOf" srcId="{B455320D-064D-4C85-84E3-931AA183A620}" destId="{07139A4A-97E0-4FD8-9B2E-176FA0836C4A}" srcOrd="1" destOrd="0" presId="urn:microsoft.com/office/officeart/2018/2/layout/IconLabelList"/>
    <dgm:cxn modelId="{723458E9-733B-4D55-8839-EEFC7F7418FC}" type="presParOf" srcId="{B455320D-064D-4C85-84E3-931AA183A620}" destId="{9A0DC126-7015-476E-AF32-8F0184943D79}" srcOrd="2" destOrd="0" presId="urn:microsoft.com/office/officeart/2018/2/layout/IconLabelList"/>
    <dgm:cxn modelId="{920C4327-8E39-455B-8658-F65340B8DBAB}" type="presParOf" srcId="{019E780D-B3F4-45BB-8B89-F4BBF79E3D60}" destId="{6A4AE023-FA05-4800-BBA5-860DFA666737}" srcOrd="3" destOrd="0" presId="urn:microsoft.com/office/officeart/2018/2/layout/IconLabelList"/>
    <dgm:cxn modelId="{9E95AAFA-8EA7-4856-8F21-829622131F04}" type="presParOf" srcId="{019E780D-B3F4-45BB-8B89-F4BBF79E3D60}" destId="{4DE58BAF-BC6C-427C-8116-511877E22B39}" srcOrd="4" destOrd="0" presId="urn:microsoft.com/office/officeart/2018/2/layout/IconLabelList"/>
    <dgm:cxn modelId="{E0B71462-DF0D-40D5-806F-854DD32BF2A9}" type="presParOf" srcId="{4DE58BAF-BC6C-427C-8116-511877E22B39}" destId="{B4C85271-796A-468C-A3CB-7EA108C857D1}" srcOrd="0" destOrd="0" presId="urn:microsoft.com/office/officeart/2018/2/layout/IconLabelList"/>
    <dgm:cxn modelId="{743E8E94-8B7B-40A6-A1E6-BDACD5AD3394}" type="presParOf" srcId="{4DE58BAF-BC6C-427C-8116-511877E22B39}" destId="{86692017-39D0-438A-BB60-E17756B8046A}" srcOrd="1" destOrd="0" presId="urn:microsoft.com/office/officeart/2018/2/layout/IconLabelList"/>
    <dgm:cxn modelId="{DEE926A3-05A2-4B8A-8F02-223DA5651CD8}" type="presParOf" srcId="{4DE58BAF-BC6C-427C-8116-511877E22B39}" destId="{4BA9DA06-6F4E-4D69-A25B-92875DB2367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7562D4-9EDD-41BA-A69B-9C3912413CDD}" type="doc">
      <dgm:prSet loTypeId="urn:microsoft.com/office/officeart/2018/2/layout/IconLabel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E401FCE-70A9-4245-A15F-FC8D65C8B8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Used to assess Legoland’s current economic situation</a:t>
          </a:r>
          <a:endParaRPr lang="en-US" dirty="0"/>
        </a:p>
      </dgm:t>
    </dgm:pt>
    <dgm:pt modelId="{128319E0-AC6F-416F-9D5B-6B1EE5B05B5E}" type="parTrans" cxnId="{85A23F43-4560-4894-BEEA-B9487FC7C646}">
      <dgm:prSet/>
      <dgm:spPr/>
      <dgm:t>
        <a:bodyPr/>
        <a:lstStyle/>
        <a:p>
          <a:endParaRPr lang="en-US"/>
        </a:p>
      </dgm:t>
    </dgm:pt>
    <dgm:pt modelId="{28C40F05-9463-40AF-9283-E3576EC29F95}" type="sibTrans" cxnId="{85A23F43-4560-4894-BEEA-B9487FC7C646}">
      <dgm:prSet/>
      <dgm:spPr/>
      <dgm:t>
        <a:bodyPr/>
        <a:lstStyle/>
        <a:p>
          <a:endParaRPr lang="en-US"/>
        </a:p>
      </dgm:t>
    </dgm:pt>
    <dgm:pt modelId="{B7AA642F-05EA-4AF4-91AC-618530AD43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Underline SMART objectives and KPI’s</a:t>
          </a:r>
          <a:endParaRPr lang="en-US" dirty="0"/>
        </a:p>
      </dgm:t>
    </dgm:pt>
    <dgm:pt modelId="{57FBAB52-57FD-4B4B-95C7-F8A87472FF64}" type="parTrans" cxnId="{D82B7F56-64DC-4044-8216-6C129649B598}">
      <dgm:prSet/>
      <dgm:spPr/>
      <dgm:t>
        <a:bodyPr/>
        <a:lstStyle/>
        <a:p>
          <a:endParaRPr lang="en-US"/>
        </a:p>
      </dgm:t>
    </dgm:pt>
    <dgm:pt modelId="{B16CA931-A0BB-4307-AEDB-DBD40C0C4EA6}" type="sibTrans" cxnId="{D82B7F56-64DC-4044-8216-6C129649B598}">
      <dgm:prSet/>
      <dgm:spPr/>
      <dgm:t>
        <a:bodyPr/>
        <a:lstStyle/>
        <a:p>
          <a:endParaRPr lang="en-US"/>
        </a:p>
      </dgm:t>
    </dgm:pt>
    <dgm:pt modelId="{F38EE16C-4398-4A91-A728-E9F0E61BC620}" type="pres">
      <dgm:prSet presAssocID="{C87562D4-9EDD-41BA-A69B-9C3912413CDD}" presName="root" presStyleCnt="0">
        <dgm:presLayoutVars>
          <dgm:dir/>
          <dgm:resizeHandles val="exact"/>
        </dgm:presLayoutVars>
      </dgm:prSet>
      <dgm:spPr/>
    </dgm:pt>
    <dgm:pt modelId="{9BA3D797-B0FB-4253-8E3A-9A106AB6293D}" type="pres">
      <dgm:prSet presAssocID="{DE401FCE-70A9-4245-A15F-FC8D65C8B8A7}" presName="compNode" presStyleCnt="0"/>
      <dgm:spPr/>
    </dgm:pt>
    <dgm:pt modelId="{F392C792-AD94-4706-BA12-851E2DDACA40}" type="pres">
      <dgm:prSet presAssocID="{DE401FCE-70A9-4245-A15F-FC8D65C8B8A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5EB5222-30FC-4806-B71E-CAC9F1932E74}" type="pres">
      <dgm:prSet presAssocID="{DE401FCE-70A9-4245-A15F-FC8D65C8B8A7}" presName="spaceRect" presStyleCnt="0"/>
      <dgm:spPr/>
    </dgm:pt>
    <dgm:pt modelId="{0F0E565E-8E9D-438F-9059-DD7B21CE0E0A}" type="pres">
      <dgm:prSet presAssocID="{DE401FCE-70A9-4245-A15F-FC8D65C8B8A7}" presName="textRect" presStyleLbl="revTx" presStyleIdx="0" presStyleCnt="2">
        <dgm:presLayoutVars>
          <dgm:chMax val="1"/>
          <dgm:chPref val="1"/>
        </dgm:presLayoutVars>
      </dgm:prSet>
      <dgm:spPr/>
    </dgm:pt>
    <dgm:pt modelId="{7151223A-C89F-452F-B940-305E4D5167C2}" type="pres">
      <dgm:prSet presAssocID="{28C40F05-9463-40AF-9283-E3576EC29F95}" presName="sibTrans" presStyleCnt="0"/>
      <dgm:spPr/>
    </dgm:pt>
    <dgm:pt modelId="{9C5A5D11-C531-4103-AB2C-C1F364EF667C}" type="pres">
      <dgm:prSet presAssocID="{B7AA642F-05EA-4AF4-91AC-618530AD43A9}" presName="compNode" presStyleCnt="0"/>
      <dgm:spPr/>
    </dgm:pt>
    <dgm:pt modelId="{198343D8-3C2C-4983-860D-B8A960012EFE}" type="pres">
      <dgm:prSet presAssocID="{B7AA642F-05EA-4AF4-91AC-618530AD43A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CAC28B8-95E2-44B0-9CCC-2E57DF07FD3D}" type="pres">
      <dgm:prSet presAssocID="{B7AA642F-05EA-4AF4-91AC-618530AD43A9}" presName="spaceRect" presStyleCnt="0"/>
      <dgm:spPr/>
    </dgm:pt>
    <dgm:pt modelId="{FBA66228-41C7-4445-B24B-CF36ACC0DF13}" type="pres">
      <dgm:prSet presAssocID="{B7AA642F-05EA-4AF4-91AC-618530AD43A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4E3F42B-2CBB-F54E-ABD8-0D6D7384F991}" type="presOf" srcId="{DE401FCE-70A9-4245-A15F-FC8D65C8B8A7}" destId="{0F0E565E-8E9D-438F-9059-DD7B21CE0E0A}" srcOrd="0" destOrd="0" presId="urn:microsoft.com/office/officeart/2018/2/layout/IconLabelList"/>
    <dgm:cxn modelId="{85A23F43-4560-4894-BEEA-B9487FC7C646}" srcId="{C87562D4-9EDD-41BA-A69B-9C3912413CDD}" destId="{DE401FCE-70A9-4245-A15F-FC8D65C8B8A7}" srcOrd="0" destOrd="0" parTransId="{128319E0-AC6F-416F-9D5B-6B1EE5B05B5E}" sibTransId="{28C40F05-9463-40AF-9283-E3576EC29F95}"/>
    <dgm:cxn modelId="{D82B7F56-64DC-4044-8216-6C129649B598}" srcId="{C87562D4-9EDD-41BA-A69B-9C3912413CDD}" destId="{B7AA642F-05EA-4AF4-91AC-618530AD43A9}" srcOrd="1" destOrd="0" parTransId="{57FBAB52-57FD-4B4B-95C7-F8A87472FF64}" sibTransId="{B16CA931-A0BB-4307-AEDB-DBD40C0C4EA6}"/>
    <dgm:cxn modelId="{7A83A995-1AEE-C748-8B39-7866997219D8}" type="presOf" srcId="{B7AA642F-05EA-4AF4-91AC-618530AD43A9}" destId="{FBA66228-41C7-4445-B24B-CF36ACC0DF13}" srcOrd="0" destOrd="0" presId="urn:microsoft.com/office/officeart/2018/2/layout/IconLabelList"/>
    <dgm:cxn modelId="{7936E1D8-4732-DA47-9701-2C9A1F2160DF}" type="presOf" srcId="{C87562D4-9EDD-41BA-A69B-9C3912413CDD}" destId="{F38EE16C-4398-4A91-A728-E9F0E61BC620}" srcOrd="0" destOrd="0" presId="urn:microsoft.com/office/officeart/2018/2/layout/IconLabelList"/>
    <dgm:cxn modelId="{393B8475-304E-B540-A190-9F528102AF96}" type="presParOf" srcId="{F38EE16C-4398-4A91-A728-E9F0E61BC620}" destId="{9BA3D797-B0FB-4253-8E3A-9A106AB6293D}" srcOrd="0" destOrd="0" presId="urn:microsoft.com/office/officeart/2018/2/layout/IconLabelList"/>
    <dgm:cxn modelId="{AE96F8E6-16F6-A24D-8A05-1EE5B455D018}" type="presParOf" srcId="{9BA3D797-B0FB-4253-8E3A-9A106AB6293D}" destId="{F392C792-AD94-4706-BA12-851E2DDACA40}" srcOrd="0" destOrd="0" presId="urn:microsoft.com/office/officeart/2018/2/layout/IconLabelList"/>
    <dgm:cxn modelId="{23FC2784-4A82-C146-BE2E-83708D0B601F}" type="presParOf" srcId="{9BA3D797-B0FB-4253-8E3A-9A106AB6293D}" destId="{85EB5222-30FC-4806-B71E-CAC9F1932E74}" srcOrd="1" destOrd="0" presId="urn:microsoft.com/office/officeart/2018/2/layout/IconLabelList"/>
    <dgm:cxn modelId="{E79626D6-0904-A447-802C-78511DA15E05}" type="presParOf" srcId="{9BA3D797-B0FB-4253-8E3A-9A106AB6293D}" destId="{0F0E565E-8E9D-438F-9059-DD7B21CE0E0A}" srcOrd="2" destOrd="0" presId="urn:microsoft.com/office/officeart/2018/2/layout/IconLabelList"/>
    <dgm:cxn modelId="{FF458E2D-06C6-A941-831F-3E6DFDC1318B}" type="presParOf" srcId="{F38EE16C-4398-4A91-A728-E9F0E61BC620}" destId="{7151223A-C89F-452F-B940-305E4D5167C2}" srcOrd="1" destOrd="0" presId="urn:microsoft.com/office/officeart/2018/2/layout/IconLabelList"/>
    <dgm:cxn modelId="{8AFC8110-B30F-4C49-A5CB-E8CEECD9CCF5}" type="presParOf" srcId="{F38EE16C-4398-4A91-A728-E9F0E61BC620}" destId="{9C5A5D11-C531-4103-AB2C-C1F364EF667C}" srcOrd="2" destOrd="0" presId="urn:microsoft.com/office/officeart/2018/2/layout/IconLabelList"/>
    <dgm:cxn modelId="{BEE5AD51-F569-4B4F-9B1B-66184AF419D1}" type="presParOf" srcId="{9C5A5D11-C531-4103-AB2C-C1F364EF667C}" destId="{198343D8-3C2C-4983-860D-B8A960012EFE}" srcOrd="0" destOrd="0" presId="urn:microsoft.com/office/officeart/2018/2/layout/IconLabelList"/>
    <dgm:cxn modelId="{9711EBEE-125E-4747-A2DF-B441B3FA37AF}" type="presParOf" srcId="{9C5A5D11-C531-4103-AB2C-C1F364EF667C}" destId="{ACAC28B8-95E2-44B0-9CCC-2E57DF07FD3D}" srcOrd="1" destOrd="0" presId="urn:microsoft.com/office/officeart/2018/2/layout/IconLabelList"/>
    <dgm:cxn modelId="{8ECB205F-318A-864E-8F0D-1BF073B6A0FD}" type="presParOf" srcId="{9C5A5D11-C531-4103-AB2C-C1F364EF667C}" destId="{FBA66228-41C7-4445-B24B-CF36ACC0DF1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1C7CFA-6742-49E2-AF67-30A5D8C9B747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1710ED0-37DB-455A-8748-F193C8A607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KPI’s or Key Performance Indicators are measurable objectives that indicate how well an organisation is performing </a:t>
          </a:r>
          <a:endParaRPr lang="en-US" dirty="0"/>
        </a:p>
      </dgm:t>
    </dgm:pt>
    <dgm:pt modelId="{0BC2387D-2FA0-4482-9B24-1B263E51C881}" type="parTrans" cxnId="{3C049DE0-BB62-4656-94B6-1A5928F4650B}">
      <dgm:prSet/>
      <dgm:spPr/>
      <dgm:t>
        <a:bodyPr/>
        <a:lstStyle/>
        <a:p>
          <a:endParaRPr lang="en-US"/>
        </a:p>
      </dgm:t>
    </dgm:pt>
    <dgm:pt modelId="{F6CF5C5C-781D-48B7-A17B-0F928ECBC9E7}" type="sibTrans" cxnId="{3C049DE0-BB62-4656-94B6-1A5928F4650B}">
      <dgm:prSet/>
      <dgm:spPr/>
      <dgm:t>
        <a:bodyPr/>
        <a:lstStyle/>
        <a:p>
          <a:endParaRPr lang="en-US"/>
        </a:p>
      </dgm:t>
    </dgm:pt>
    <dgm:pt modelId="{D33F6308-1FCF-49F3-826E-AE2B7E1458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Are used ensure goals and targets are met</a:t>
          </a:r>
          <a:endParaRPr lang="en-US"/>
        </a:p>
      </dgm:t>
    </dgm:pt>
    <dgm:pt modelId="{97CA6956-9424-4A1A-AB47-CCD00D98D148}" type="parTrans" cxnId="{C378D9A0-8D54-4740-A085-935C8E9640F7}">
      <dgm:prSet/>
      <dgm:spPr/>
      <dgm:t>
        <a:bodyPr/>
        <a:lstStyle/>
        <a:p>
          <a:endParaRPr lang="en-US"/>
        </a:p>
      </dgm:t>
    </dgm:pt>
    <dgm:pt modelId="{F942FCB8-AC42-4826-B646-FBFB5483F680}" type="sibTrans" cxnId="{C378D9A0-8D54-4740-A085-935C8E9640F7}">
      <dgm:prSet/>
      <dgm:spPr/>
      <dgm:t>
        <a:bodyPr/>
        <a:lstStyle/>
        <a:p>
          <a:endParaRPr lang="en-US"/>
        </a:p>
      </dgm:t>
    </dgm:pt>
    <dgm:pt modelId="{F2E90B11-0AA8-427B-A022-878D04B72F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Help assist individuals and the company in making better decisions to develop further as an organisation</a:t>
          </a:r>
          <a:endParaRPr lang="en-US" dirty="0"/>
        </a:p>
      </dgm:t>
    </dgm:pt>
    <dgm:pt modelId="{57A31394-F18C-44BD-9B98-C71B9CC9BA3B}" type="parTrans" cxnId="{2A7AEABA-B017-4295-81E8-7FD8E5C43A43}">
      <dgm:prSet/>
      <dgm:spPr/>
      <dgm:t>
        <a:bodyPr/>
        <a:lstStyle/>
        <a:p>
          <a:endParaRPr lang="en-US"/>
        </a:p>
      </dgm:t>
    </dgm:pt>
    <dgm:pt modelId="{19DD986F-8D84-462C-BC64-AA4018597E04}" type="sibTrans" cxnId="{2A7AEABA-B017-4295-81E8-7FD8E5C43A43}">
      <dgm:prSet/>
      <dgm:spPr/>
      <dgm:t>
        <a:bodyPr/>
        <a:lstStyle/>
        <a:p>
          <a:endParaRPr lang="en-US"/>
        </a:p>
      </dgm:t>
    </dgm:pt>
    <dgm:pt modelId="{5D75521F-8722-4205-B7B5-6C3F3E4EDC88}" type="pres">
      <dgm:prSet presAssocID="{6B1C7CFA-6742-49E2-AF67-30A5D8C9B747}" presName="root" presStyleCnt="0">
        <dgm:presLayoutVars>
          <dgm:dir/>
          <dgm:resizeHandles val="exact"/>
        </dgm:presLayoutVars>
      </dgm:prSet>
      <dgm:spPr/>
    </dgm:pt>
    <dgm:pt modelId="{9775A9A1-469B-4917-A363-CB658503A1AB}" type="pres">
      <dgm:prSet presAssocID="{71710ED0-37DB-455A-8748-F193C8A60774}" presName="compNode" presStyleCnt="0"/>
      <dgm:spPr/>
    </dgm:pt>
    <dgm:pt modelId="{4A06E189-C592-4A0B-B95D-8638CC3B40D1}" type="pres">
      <dgm:prSet presAssocID="{71710ED0-37DB-455A-8748-F193C8A60774}" presName="bgRect" presStyleLbl="bgShp" presStyleIdx="0" presStyleCnt="3"/>
      <dgm:spPr/>
    </dgm:pt>
    <dgm:pt modelId="{AA876741-40E3-464C-9421-702970073A8F}" type="pres">
      <dgm:prSet presAssocID="{71710ED0-37DB-455A-8748-F193C8A6077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292FFBE-3FF7-49C9-8DB0-3E12ED99E38F}" type="pres">
      <dgm:prSet presAssocID="{71710ED0-37DB-455A-8748-F193C8A60774}" presName="spaceRect" presStyleCnt="0"/>
      <dgm:spPr/>
    </dgm:pt>
    <dgm:pt modelId="{8460702D-777A-4DF9-A704-6576B3035A0F}" type="pres">
      <dgm:prSet presAssocID="{71710ED0-37DB-455A-8748-F193C8A60774}" presName="parTx" presStyleLbl="revTx" presStyleIdx="0" presStyleCnt="3">
        <dgm:presLayoutVars>
          <dgm:chMax val="0"/>
          <dgm:chPref val="0"/>
        </dgm:presLayoutVars>
      </dgm:prSet>
      <dgm:spPr/>
    </dgm:pt>
    <dgm:pt modelId="{C1E7C295-2AF9-4F42-B8AF-7450109CE1E0}" type="pres">
      <dgm:prSet presAssocID="{F6CF5C5C-781D-48B7-A17B-0F928ECBC9E7}" presName="sibTrans" presStyleCnt="0"/>
      <dgm:spPr/>
    </dgm:pt>
    <dgm:pt modelId="{2DA4AE4B-5B34-4CEC-98BC-655ED46AB572}" type="pres">
      <dgm:prSet presAssocID="{D33F6308-1FCF-49F3-826E-AE2B7E1458C4}" presName="compNode" presStyleCnt="0"/>
      <dgm:spPr/>
    </dgm:pt>
    <dgm:pt modelId="{DFF97DC1-DAB4-492D-AB76-D6151F89DEC3}" type="pres">
      <dgm:prSet presAssocID="{D33F6308-1FCF-49F3-826E-AE2B7E1458C4}" presName="bgRect" presStyleLbl="bgShp" presStyleIdx="1" presStyleCnt="3"/>
      <dgm:spPr/>
    </dgm:pt>
    <dgm:pt modelId="{23141648-E957-44E2-8E7E-231D78F4085A}" type="pres">
      <dgm:prSet presAssocID="{D33F6308-1FCF-49F3-826E-AE2B7E1458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0405BE3-9CC0-4357-88ED-5DA772B8CEBD}" type="pres">
      <dgm:prSet presAssocID="{D33F6308-1FCF-49F3-826E-AE2B7E1458C4}" presName="spaceRect" presStyleCnt="0"/>
      <dgm:spPr/>
    </dgm:pt>
    <dgm:pt modelId="{1B6F2489-8FC8-45B3-85C6-0C521766BE40}" type="pres">
      <dgm:prSet presAssocID="{D33F6308-1FCF-49F3-826E-AE2B7E1458C4}" presName="parTx" presStyleLbl="revTx" presStyleIdx="1" presStyleCnt="3">
        <dgm:presLayoutVars>
          <dgm:chMax val="0"/>
          <dgm:chPref val="0"/>
        </dgm:presLayoutVars>
      </dgm:prSet>
      <dgm:spPr/>
    </dgm:pt>
    <dgm:pt modelId="{9EE643BD-9626-43E6-B1EA-C3025068A22F}" type="pres">
      <dgm:prSet presAssocID="{F942FCB8-AC42-4826-B646-FBFB5483F680}" presName="sibTrans" presStyleCnt="0"/>
      <dgm:spPr/>
    </dgm:pt>
    <dgm:pt modelId="{B30276CF-5E28-49E9-8A2A-C9952D2AA0F7}" type="pres">
      <dgm:prSet presAssocID="{F2E90B11-0AA8-427B-A022-878D04B72FE9}" presName="compNode" presStyleCnt="0"/>
      <dgm:spPr/>
    </dgm:pt>
    <dgm:pt modelId="{C0D5F736-3EA9-4D05-B550-0FA07151E62D}" type="pres">
      <dgm:prSet presAssocID="{F2E90B11-0AA8-427B-A022-878D04B72FE9}" presName="bgRect" presStyleLbl="bgShp" presStyleIdx="2" presStyleCnt="3"/>
      <dgm:spPr/>
    </dgm:pt>
    <dgm:pt modelId="{EADC82EF-356C-4EF3-9092-6EE03688AB1A}" type="pres">
      <dgm:prSet presAssocID="{F2E90B11-0AA8-427B-A022-878D04B72FE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C135438-FB5D-4559-A3B3-0023AB5EAC60}" type="pres">
      <dgm:prSet presAssocID="{F2E90B11-0AA8-427B-A022-878D04B72FE9}" presName="spaceRect" presStyleCnt="0"/>
      <dgm:spPr/>
    </dgm:pt>
    <dgm:pt modelId="{A56F3A49-68FB-4FCE-921D-DA218B32A726}" type="pres">
      <dgm:prSet presAssocID="{F2E90B11-0AA8-427B-A022-878D04B72FE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FED2343-831D-42A8-A387-7AC3B7F1CAD3}" type="presOf" srcId="{71710ED0-37DB-455A-8748-F193C8A60774}" destId="{8460702D-777A-4DF9-A704-6576B3035A0F}" srcOrd="0" destOrd="0" presId="urn:microsoft.com/office/officeart/2018/2/layout/IconVerticalSolidList"/>
    <dgm:cxn modelId="{7E738562-022C-4AE7-A7A9-BFAEE17DB48D}" type="presOf" srcId="{6B1C7CFA-6742-49E2-AF67-30A5D8C9B747}" destId="{5D75521F-8722-4205-B7B5-6C3F3E4EDC88}" srcOrd="0" destOrd="0" presId="urn:microsoft.com/office/officeart/2018/2/layout/IconVerticalSolidList"/>
    <dgm:cxn modelId="{C378D9A0-8D54-4740-A085-935C8E9640F7}" srcId="{6B1C7CFA-6742-49E2-AF67-30A5D8C9B747}" destId="{D33F6308-1FCF-49F3-826E-AE2B7E1458C4}" srcOrd="1" destOrd="0" parTransId="{97CA6956-9424-4A1A-AB47-CCD00D98D148}" sibTransId="{F942FCB8-AC42-4826-B646-FBFB5483F680}"/>
    <dgm:cxn modelId="{2A7AEABA-B017-4295-81E8-7FD8E5C43A43}" srcId="{6B1C7CFA-6742-49E2-AF67-30A5D8C9B747}" destId="{F2E90B11-0AA8-427B-A022-878D04B72FE9}" srcOrd="2" destOrd="0" parTransId="{57A31394-F18C-44BD-9B98-C71B9CC9BA3B}" sibTransId="{19DD986F-8D84-462C-BC64-AA4018597E04}"/>
    <dgm:cxn modelId="{3A473BC6-5667-4B95-A5A9-E13852508B87}" type="presOf" srcId="{F2E90B11-0AA8-427B-A022-878D04B72FE9}" destId="{A56F3A49-68FB-4FCE-921D-DA218B32A726}" srcOrd="0" destOrd="0" presId="urn:microsoft.com/office/officeart/2018/2/layout/IconVerticalSolidList"/>
    <dgm:cxn modelId="{3C049DE0-BB62-4656-94B6-1A5928F4650B}" srcId="{6B1C7CFA-6742-49E2-AF67-30A5D8C9B747}" destId="{71710ED0-37DB-455A-8748-F193C8A60774}" srcOrd="0" destOrd="0" parTransId="{0BC2387D-2FA0-4482-9B24-1B263E51C881}" sibTransId="{F6CF5C5C-781D-48B7-A17B-0F928ECBC9E7}"/>
    <dgm:cxn modelId="{8FC2F6EE-96B5-4933-BAA6-1BCAD444C3ED}" type="presOf" srcId="{D33F6308-1FCF-49F3-826E-AE2B7E1458C4}" destId="{1B6F2489-8FC8-45B3-85C6-0C521766BE40}" srcOrd="0" destOrd="0" presId="urn:microsoft.com/office/officeart/2018/2/layout/IconVerticalSolidList"/>
    <dgm:cxn modelId="{1FCF243E-3919-4BE8-989E-EE6E70CC4936}" type="presParOf" srcId="{5D75521F-8722-4205-B7B5-6C3F3E4EDC88}" destId="{9775A9A1-469B-4917-A363-CB658503A1AB}" srcOrd="0" destOrd="0" presId="urn:microsoft.com/office/officeart/2018/2/layout/IconVerticalSolidList"/>
    <dgm:cxn modelId="{A6C92DA2-EF76-4AA1-8764-1D4D9CDC34F1}" type="presParOf" srcId="{9775A9A1-469B-4917-A363-CB658503A1AB}" destId="{4A06E189-C592-4A0B-B95D-8638CC3B40D1}" srcOrd="0" destOrd="0" presId="urn:microsoft.com/office/officeart/2018/2/layout/IconVerticalSolidList"/>
    <dgm:cxn modelId="{3EA328E6-CD93-4B52-96E6-25C01DB9DA76}" type="presParOf" srcId="{9775A9A1-469B-4917-A363-CB658503A1AB}" destId="{AA876741-40E3-464C-9421-702970073A8F}" srcOrd="1" destOrd="0" presId="urn:microsoft.com/office/officeart/2018/2/layout/IconVerticalSolidList"/>
    <dgm:cxn modelId="{9767430E-43E5-42D3-91C0-D97D27BDDCE4}" type="presParOf" srcId="{9775A9A1-469B-4917-A363-CB658503A1AB}" destId="{3292FFBE-3FF7-49C9-8DB0-3E12ED99E38F}" srcOrd="2" destOrd="0" presId="urn:microsoft.com/office/officeart/2018/2/layout/IconVerticalSolidList"/>
    <dgm:cxn modelId="{39352C62-62C9-4696-8BC7-9F181ED0357F}" type="presParOf" srcId="{9775A9A1-469B-4917-A363-CB658503A1AB}" destId="{8460702D-777A-4DF9-A704-6576B3035A0F}" srcOrd="3" destOrd="0" presId="urn:microsoft.com/office/officeart/2018/2/layout/IconVerticalSolidList"/>
    <dgm:cxn modelId="{464B9065-5E01-4ECA-B615-B075A1B2C1FA}" type="presParOf" srcId="{5D75521F-8722-4205-B7B5-6C3F3E4EDC88}" destId="{C1E7C295-2AF9-4F42-B8AF-7450109CE1E0}" srcOrd="1" destOrd="0" presId="urn:microsoft.com/office/officeart/2018/2/layout/IconVerticalSolidList"/>
    <dgm:cxn modelId="{FCF60489-5BF6-4870-909F-A68EDDCB1E06}" type="presParOf" srcId="{5D75521F-8722-4205-B7B5-6C3F3E4EDC88}" destId="{2DA4AE4B-5B34-4CEC-98BC-655ED46AB572}" srcOrd="2" destOrd="0" presId="urn:microsoft.com/office/officeart/2018/2/layout/IconVerticalSolidList"/>
    <dgm:cxn modelId="{BB286ED3-8CB9-452E-A373-06C0DFCB25A5}" type="presParOf" srcId="{2DA4AE4B-5B34-4CEC-98BC-655ED46AB572}" destId="{DFF97DC1-DAB4-492D-AB76-D6151F89DEC3}" srcOrd="0" destOrd="0" presId="urn:microsoft.com/office/officeart/2018/2/layout/IconVerticalSolidList"/>
    <dgm:cxn modelId="{50460278-6A47-461A-8159-2C089FD1E8FC}" type="presParOf" srcId="{2DA4AE4B-5B34-4CEC-98BC-655ED46AB572}" destId="{23141648-E957-44E2-8E7E-231D78F4085A}" srcOrd="1" destOrd="0" presId="urn:microsoft.com/office/officeart/2018/2/layout/IconVerticalSolidList"/>
    <dgm:cxn modelId="{92555138-3422-4A3D-9F9C-54237DC9F827}" type="presParOf" srcId="{2DA4AE4B-5B34-4CEC-98BC-655ED46AB572}" destId="{30405BE3-9CC0-4357-88ED-5DA772B8CEBD}" srcOrd="2" destOrd="0" presId="urn:microsoft.com/office/officeart/2018/2/layout/IconVerticalSolidList"/>
    <dgm:cxn modelId="{F9ABEA84-387C-4A11-BC88-8D3543273084}" type="presParOf" srcId="{2DA4AE4B-5B34-4CEC-98BC-655ED46AB572}" destId="{1B6F2489-8FC8-45B3-85C6-0C521766BE40}" srcOrd="3" destOrd="0" presId="urn:microsoft.com/office/officeart/2018/2/layout/IconVerticalSolidList"/>
    <dgm:cxn modelId="{7C89A89B-84A7-4489-A854-15A35C2D40E5}" type="presParOf" srcId="{5D75521F-8722-4205-B7B5-6C3F3E4EDC88}" destId="{9EE643BD-9626-43E6-B1EA-C3025068A22F}" srcOrd="3" destOrd="0" presId="urn:microsoft.com/office/officeart/2018/2/layout/IconVerticalSolidList"/>
    <dgm:cxn modelId="{CA7872D8-2328-4A37-88AF-3993E019AA55}" type="presParOf" srcId="{5D75521F-8722-4205-B7B5-6C3F3E4EDC88}" destId="{B30276CF-5E28-49E9-8A2A-C9952D2AA0F7}" srcOrd="4" destOrd="0" presId="urn:microsoft.com/office/officeart/2018/2/layout/IconVerticalSolidList"/>
    <dgm:cxn modelId="{968A1DC8-B930-434B-AF7E-BEBC4F249F4C}" type="presParOf" srcId="{B30276CF-5E28-49E9-8A2A-C9952D2AA0F7}" destId="{C0D5F736-3EA9-4D05-B550-0FA07151E62D}" srcOrd="0" destOrd="0" presId="urn:microsoft.com/office/officeart/2018/2/layout/IconVerticalSolidList"/>
    <dgm:cxn modelId="{9E567F0F-46A6-43D8-AD8B-C252C4E74530}" type="presParOf" srcId="{B30276CF-5E28-49E9-8A2A-C9952D2AA0F7}" destId="{EADC82EF-356C-4EF3-9092-6EE03688AB1A}" srcOrd="1" destOrd="0" presId="urn:microsoft.com/office/officeart/2018/2/layout/IconVerticalSolidList"/>
    <dgm:cxn modelId="{4B4F7F1F-476C-457C-9F43-3F6302500488}" type="presParOf" srcId="{B30276CF-5E28-49E9-8A2A-C9952D2AA0F7}" destId="{9C135438-FB5D-4559-A3B3-0023AB5EAC60}" srcOrd="2" destOrd="0" presId="urn:microsoft.com/office/officeart/2018/2/layout/IconVerticalSolidList"/>
    <dgm:cxn modelId="{E5EE2566-0A1B-418B-B121-662C0CCA5133}" type="presParOf" srcId="{B30276CF-5E28-49E9-8A2A-C9952D2AA0F7}" destId="{A56F3A49-68FB-4FCE-921D-DA218B32A7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B7DDDFC-A6BF-4623-9271-EE14F754ACF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DF9A7D7-6B30-46EA-95F0-3F6E610FF4D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94% customer satisfaction rate</a:t>
          </a:r>
          <a:endParaRPr lang="en-US"/>
        </a:p>
      </dgm:t>
    </dgm:pt>
    <dgm:pt modelId="{5A8CDF86-5295-4D56-9D21-D761E240DC26}" type="parTrans" cxnId="{C01C357A-261D-4A30-B3F2-855BC642E07E}">
      <dgm:prSet/>
      <dgm:spPr/>
      <dgm:t>
        <a:bodyPr/>
        <a:lstStyle/>
        <a:p>
          <a:endParaRPr lang="en-US"/>
        </a:p>
      </dgm:t>
    </dgm:pt>
    <dgm:pt modelId="{391C1D6E-0343-4E3A-A158-C8650F083D21}" type="sibTrans" cxnId="{C01C357A-261D-4A30-B3F2-855BC642E07E}">
      <dgm:prSet/>
      <dgm:spPr/>
      <dgm:t>
        <a:bodyPr/>
        <a:lstStyle/>
        <a:p>
          <a:endParaRPr lang="en-US"/>
        </a:p>
      </dgm:t>
    </dgm:pt>
    <dgm:pt modelId="{91DC835A-8CCD-418C-B9EF-542683F5FD1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Employee engagement current rating 89% </a:t>
          </a:r>
          <a:endParaRPr lang="en-US"/>
        </a:p>
      </dgm:t>
    </dgm:pt>
    <dgm:pt modelId="{270087F1-B553-409F-B134-09B24872F2CE}" type="parTrans" cxnId="{297F2944-DAE0-456C-8CCF-DECC66B7C57A}">
      <dgm:prSet/>
      <dgm:spPr/>
      <dgm:t>
        <a:bodyPr/>
        <a:lstStyle/>
        <a:p>
          <a:endParaRPr lang="en-US"/>
        </a:p>
      </dgm:t>
    </dgm:pt>
    <dgm:pt modelId="{ED59AAAB-8EEB-41BE-BDB2-F1027770A8EE}" type="sibTrans" cxnId="{297F2944-DAE0-456C-8CCF-DECC66B7C57A}">
      <dgm:prSet/>
      <dgm:spPr/>
      <dgm:t>
        <a:bodyPr/>
        <a:lstStyle/>
        <a:p>
          <a:endParaRPr lang="en-US"/>
        </a:p>
      </dgm:t>
    </dgm:pt>
    <dgm:pt modelId="{61C4B0BB-DFA5-492E-8A2D-F83782D4ACD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Reduction of carbon emissions by 2%</a:t>
          </a:r>
          <a:endParaRPr lang="en-US"/>
        </a:p>
      </dgm:t>
    </dgm:pt>
    <dgm:pt modelId="{ED821079-438B-4489-809E-C67A4EBCC9A6}" type="parTrans" cxnId="{6F7DA63B-99D4-41B4-A44E-7AA01A3213BE}">
      <dgm:prSet/>
      <dgm:spPr/>
      <dgm:t>
        <a:bodyPr/>
        <a:lstStyle/>
        <a:p>
          <a:endParaRPr lang="en-US"/>
        </a:p>
      </dgm:t>
    </dgm:pt>
    <dgm:pt modelId="{5A4347A3-AA15-410B-924F-9B68598CF488}" type="sibTrans" cxnId="{6F7DA63B-99D4-41B4-A44E-7AA01A3213BE}">
      <dgm:prSet/>
      <dgm:spPr/>
      <dgm:t>
        <a:bodyPr/>
        <a:lstStyle/>
        <a:p>
          <a:endParaRPr lang="en-US"/>
        </a:p>
      </dgm:t>
    </dgm:pt>
    <dgm:pt modelId="{7A2C3F67-C97B-4DD8-A4C5-39E503729C10}" type="pres">
      <dgm:prSet presAssocID="{EB7DDDFC-A6BF-4623-9271-EE14F754ACF3}" presName="root" presStyleCnt="0">
        <dgm:presLayoutVars>
          <dgm:dir/>
          <dgm:resizeHandles val="exact"/>
        </dgm:presLayoutVars>
      </dgm:prSet>
      <dgm:spPr/>
    </dgm:pt>
    <dgm:pt modelId="{A92425B2-CDF4-4E19-B0A7-B302C182BC39}" type="pres">
      <dgm:prSet presAssocID="{ADF9A7D7-6B30-46EA-95F0-3F6E610FF4D0}" presName="compNode" presStyleCnt="0"/>
      <dgm:spPr/>
    </dgm:pt>
    <dgm:pt modelId="{86F4B7B8-0ED3-4B32-A4BC-CECC6F0E107A}" type="pres">
      <dgm:prSet presAssocID="{ADF9A7D7-6B30-46EA-95F0-3F6E610FF4D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9CCA891-5F8A-4614-A20F-4DAE5FE66372}" type="pres">
      <dgm:prSet presAssocID="{ADF9A7D7-6B30-46EA-95F0-3F6E610FF4D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121F6143-D4CB-49BF-85AD-F95F5C7BE119}" type="pres">
      <dgm:prSet presAssocID="{ADF9A7D7-6B30-46EA-95F0-3F6E610FF4D0}" presName="spaceRect" presStyleCnt="0"/>
      <dgm:spPr/>
    </dgm:pt>
    <dgm:pt modelId="{0E556CF0-C524-4174-8BDE-84958BD891D0}" type="pres">
      <dgm:prSet presAssocID="{ADF9A7D7-6B30-46EA-95F0-3F6E610FF4D0}" presName="textRect" presStyleLbl="revTx" presStyleIdx="0" presStyleCnt="3">
        <dgm:presLayoutVars>
          <dgm:chMax val="1"/>
          <dgm:chPref val="1"/>
        </dgm:presLayoutVars>
      </dgm:prSet>
      <dgm:spPr/>
    </dgm:pt>
    <dgm:pt modelId="{36D9A0B7-3980-4EE9-A20D-4649299A88D3}" type="pres">
      <dgm:prSet presAssocID="{391C1D6E-0343-4E3A-A158-C8650F083D21}" presName="sibTrans" presStyleCnt="0"/>
      <dgm:spPr/>
    </dgm:pt>
    <dgm:pt modelId="{BF17B3A6-7902-43E7-A9CB-039F3BDB6556}" type="pres">
      <dgm:prSet presAssocID="{91DC835A-8CCD-418C-B9EF-542683F5FD18}" presName="compNode" presStyleCnt="0"/>
      <dgm:spPr/>
    </dgm:pt>
    <dgm:pt modelId="{747722BF-EA66-41A6-A2D0-F569A4EEA4CB}" type="pres">
      <dgm:prSet presAssocID="{91DC835A-8CCD-418C-B9EF-542683F5FD1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7BE7A38-2399-46AA-B53D-DF7D3123ECC6}" type="pres">
      <dgm:prSet presAssocID="{91DC835A-8CCD-418C-B9EF-542683F5FD1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421461F-3C0C-426E-8721-76D204658701}" type="pres">
      <dgm:prSet presAssocID="{91DC835A-8CCD-418C-B9EF-542683F5FD18}" presName="spaceRect" presStyleCnt="0"/>
      <dgm:spPr/>
    </dgm:pt>
    <dgm:pt modelId="{72BBF984-9877-4EC3-A8E2-097A2FA2AE66}" type="pres">
      <dgm:prSet presAssocID="{91DC835A-8CCD-418C-B9EF-542683F5FD18}" presName="textRect" presStyleLbl="revTx" presStyleIdx="1" presStyleCnt="3">
        <dgm:presLayoutVars>
          <dgm:chMax val="1"/>
          <dgm:chPref val="1"/>
        </dgm:presLayoutVars>
      </dgm:prSet>
      <dgm:spPr/>
    </dgm:pt>
    <dgm:pt modelId="{94CF66B6-97F4-4455-AC71-6B66014C1815}" type="pres">
      <dgm:prSet presAssocID="{ED59AAAB-8EEB-41BE-BDB2-F1027770A8EE}" presName="sibTrans" presStyleCnt="0"/>
      <dgm:spPr/>
    </dgm:pt>
    <dgm:pt modelId="{26E1111A-B99B-4147-AC6E-51B31CB3A4DA}" type="pres">
      <dgm:prSet presAssocID="{61C4B0BB-DFA5-492E-8A2D-F83782D4ACD1}" presName="compNode" presStyleCnt="0"/>
      <dgm:spPr/>
    </dgm:pt>
    <dgm:pt modelId="{E2B4C7AA-09A4-4A58-A8A5-419D8AA75271}" type="pres">
      <dgm:prSet presAssocID="{61C4B0BB-DFA5-492E-8A2D-F83782D4ACD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0975722-8B54-4A24-ABAF-B4B18796DD9F}" type="pres">
      <dgm:prSet presAssocID="{61C4B0BB-DFA5-492E-8A2D-F83782D4ACD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30CED778-9C11-486A-9FDE-CB6C83D85902}" type="pres">
      <dgm:prSet presAssocID="{61C4B0BB-DFA5-492E-8A2D-F83782D4ACD1}" presName="spaceRect" presStyleCnt="0"/>
      <dgm:spPr/>
    </dgm:pt>
    <dgm:pt modelId="{9D631107-1201-4BCB-A711-52E344F4F1D8}" type="pres">
      <dgm:prSet presAssocID="{61C4B0BB-DFA5-492E-8A2D-F83782D4ACD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5E66010-D6BD-064E-92B3-CD6AFD99E55D}" type="presOf" srcId="{61C4B0BB-DFA5-492E-8A2D-F83782D4ACD1}" destId="{9D631107-1201-4BCB-A711-52E344F4F1D8}" srcOrd="0" destOrd="0" presId="urn:microsoft.com/office/officeart/2018/5/layout/IconLeafLabelList"/>
    <dgm:cxn modelId="{D6E9B81A-180D-204F-8085-ADD6BED22B6F}" type="presOf" srcId="{91DC835A-8CCD-418C-B9EF-542683F5FD18}" destId="{72BBF984-9877-4EC3-A8E2-097A2FA2AE66}" srcOrd="0" destOrd="0" presId="urn:microsoft.com/office/officeart/2018/5/layout/IconLeafLabelList"/>
    <dgm:cxn modelId="{25BD281C-A093-F844-8199-A5C99997B112}" type="presOf" srcId="{ADF9A7D7-6B30-46EA-95F0-3F6E610FF4D0}" destId="{0E556CF0-C524-4174-8BDE-84958BD891D0}" srcOrd="0" destOrd="0" presId="urn:microsoft.com/office/officeart/2018/5/layout/IconLeafLabelList"/>
    <dgm:cxn modelId="{6F7DA63B-99D4-41B4-A44E-7AA01A3213BE}" srcId="{EB7DDDFC-A6BF-4623-9271-EE14F754ACF3}" destId="{61C4B0BB-DFA5-492E-8A2D-F83782D4ACD1}" srcOrd="2" destOrd="0" parTransId="{ED821079-438B-4489-809E-C67A4EBCC9A6}" sibTransId="{5A4347A3-AA15-410B-924F-9B68598CF488}"/>
    <dgm:cxn modelId="{6B3E5F3D-3575-2848-A7EC-A6C4F91627DF}" type="presOf" srcId="{EB7DDDFC-A6BF-4623-9271-EE14F754ACF3}" destId="{7A2C3F67-C97B-4DD8-A4C5-39E503729C10}" srcOrd="0" destOrd="0" presId="urn:microsoft.com/office/officeart/2018/5/layout/IconLeafLabelList"/>
    <dgm:cxn modelId="{297F2944-DAE0-456C-8CCF-DECC66B7C57A}" srcId="{EB7DDDFC-A6BF-4623-9271-EE14F754ACF3}" destId="{91DC835A-8CCD-418C-B9EF-542683F5FD18}" srcOrd="1" destOrd="0" parTransId="{270087F1-B553-409F-B134-09B24872F2CE}" sibTransId="{ED59AAAB-8EEB-41BE-BDB2-F1027770A8EE}"/>
    <dgm:cxn modelId="{C01C357A-261D-4A30-B3F2-855BC642E07E}" srcId="{EB7DDDFC-A6BF-4623-9271-EE14F754ACF3}" destId="{ADF9A7D7-6B30-46EA-95F0-3F6E610FF4D0}" srcOrd="0" destOrd="0" parTransId="{5A8CDF86-5295-4D56-9D21-D761E240DC26}" sibTransId="{391C1D6E-0343-4E3A-A158-C8650F083D21}"/>
    <dgm:cxn modelId="{A76A2D93-94A3-B240-B05D-4F1DF3FE371D}" type="presParOf" srcId="{7A2C3F67-C97B-4DD8-A4C5-39E503729C10}" destId="{A92425B2-CDF4-4E19-B0A7-B302C182BC39}" srcOrd="0" destOrd="0" presId="urn:microsoft.com/office/officeart/2018/5/layout/IconLeafLabelList"/>
    <dgm:cxn modelId="{C1B69524-5959-F64D-9C7F-BCA1AD2A20B2}" type="presParOf" srcId="{A92425B2-CDF4-4E19-B0A7-B302C182BC39}" destId="{86F4B7B8-0ED3-4B32-A4BC-CECC6F0E107A}" srcOrd="0" destOrd="0" presId="urn:microsoft.com/office/officeart/2018/5/layout/IconLeafLabelList"/>
    <dgm:cxn modelId="{BD27C464-BA36-604A-A564-B7A4CCDBB9BB}" type="presParOf" srcId="{A92425B2-CDF4-4E19-B0A7-B302C182BC39}" destId="{09CCA891-5F8A-4614-A20F-4DAE5FE66372}" srcOrd="1" destOrd="0" presId="urn:microsoft.com/office/officeart/2018/5/layout/IconLeafLabelList"/>
    <dgm:cxn modelId="{217D4EEA-2F83-C141-97F5-11FF3C8473D2}" type="presParOf" srcId="{A92425B2-CDF4-4E19-B0A7-B302C182BC39}" destId="{121F6143-D4CB-49BF-85AD-F95F5C7BE119}" srcOrd="2" destOrd="0" presId="urn:microsoft.com/office/officeart/2018/5/layout/IconLeafLabelList"/>
    <dgm:cxn modelId="{A223BD72-3BF2-4549-9E6B-37492B16DCE5}" type="presParOf" srcId="{A92425B2-CDF4-4E19-B0A7-B302C182BC39}" destId="{0E556CF0-C524-4174-8BDE-84958BD891D0}" srcOrd="3" destOrd="0" presId="urn:microsoft.com/office/officeart/2018/5/layout/IconLeafLabelList"/>
    <dgm:cxn modelId="{0C17421B-9190-0146-A574-1E097022EE4F}" type="presParOf" srcId="{7A2C3F67-C97B-4DD8-A4C5-39E503729C10}" destId="{36D9A0B7-3980-4EE9-A20D-4649299A88D3}" srcOrd="1" destOrd="0" presId="urn:microsoft.com/office/officeart/2018/5/layout/IconLeafLabelList"/>
    <dgm:cxn modelId="{D5B80E5C-E816-BF47-938E-2DA2A0E80DD8}" type="presParOf" srcId="{7A2C3F67-C97B-4DD8-A4C5-39E503729C10}" destId="{BF17B3A6-7902-43E7-A9CB-039F3BDB6556}" srcOrd="2" destOrd="0" presId="urn:microsoft.com/office/officeart/2018/5/layout/IconLeafLabelList"/>
    <dgm:cxn modelId="{3E5F3294-D7C9-4146-8A73-26C02778D82E}" type="presParOf" srcId="{BF17B3A6-7902-43E7-A9CB-039F3BDB6556}" destId="{747722BF-EA66-41A6-A2D0-F569A4EEA4CB}" srcOrd="0" destOrd="0" presId="urn:microsoft.com/office/officeart/2018/5/layout/IconLeafLabelList"/>
    <dgm:cxn modelId="{C7D4115F-231D-3345-8F88-3257D069ECE7}" type="presParOf" srcId="{BF17B3A6-7902-43E7-A9CB-039F3BDB6556}" destId="{C7BE7A38-2399-46AA-B53D-DF7D3123ECC6}" srcOrd="1" destOrd="0" presId="urn:microsoft.com/office/officeart/2018/5/layout/IconLeafLabelList"/>
    <dgm:cxn modelId="{14D6E2E8-7E34-814D-80DD-49E13F22F79F}" type="presParOf" srcId="{BF17B3A6-7902-43E7-A9CB-039F3BDB6556}" destId="{8421461F-3C0C-426E-8721-76D204658701}" srcOrd="2" destOrd="0" presId="urn:microsoft.com/office/officeart/2018/5/layout/IconLeafLabelList"/>
    <dgm:cxn modelId="{9CEE12CF-EFED-044F-8D3F-DFE20B9D9F53}" type="presParOf" srcId="{BF17B3A6-7902-43E7-A9CB-039F3BDB6556}" destId="{72BBF984-9877-4EC3-A8E2-097A2FA2AE66}" srcOrd="3" destOrd="0" presId="urn:microsoft.com/office/officeart/2018/5/layout/IconLeafLabelList"/>
    <dgm:cxn modelId="{1DC24483-64C9-B24E-BCA2-B276E6012A11}" type="presParOf" srcId="{7A2C3F67-C97B-4DD8-A4C5-39E503729C10}" destId="{94CF66B6-97F4-4455-AC71-6B66014C1815}" srcOrd="3" destOrd="0" presId="urn:microsoft.com/office/officeart/2018/5/layout/IconLeafLabelList"/>
    <dgm:cxn modelId="{F7123991-59AF-9D49-9694-A657B14D8FCF}" type="presParOf" srcId="{7A2C3F67-C97B-4DD8-A4C5-39E503729C10}" destId="{26E1111A-B99B-4147-AC6E-51B31CB3A4DA}" srcOrd="4" destOrd="0" presId="urn:microsoft.com/office/officeart/2018/5/layout/IconLeafLabelList"/>
    <dgm:cxn modelId="{B20B3EC2-A537-DB44-967C-921D379E5AB1}" type="presParOf" srcId="{26E1111A-B99B-4147-AC6E-51B31CB3A4DA}" destId="{E2B4C7AA-09A4-4A58-A8A5-419D8AA75271}" srcOrd="0" destOrd="0" presId="urn:microsoft.com/office/officeart/2018/5/layout/IconLeafLabelList"/>
    <dgm:cxn modelId="{DA3169D4-0F59-C447-8F19-5394722A8CC6}" type="presParOf" srcId="{26E1111A-B99B-4147-AC6E-51B31CB3A4DA}" destId="{A0975722-8B54-4A24-ABAF-B4B18796DD9F}" srcOrd="1" destOrd="0" presId="urn:microsoft.com/office/officeart/2018/5/layout/IconLeafLabelList"/>
    <dgm:cxn modelId="{D72F39BB-5B6A-2D40-B514-E5ECA860E16E}" type="presParOf" srcId="{26E1111A-B99B-4147-AC6E-51B31CB3A4DA}" destId="{30CED778-9C11-486A-9FDE-CB6C83D85902}" srcOrd="2" destOrd="0" presId="urn:microsoft.com/office/officeart/2018/5/layout/IconLeafLabelList"/>
    <dgm:cxn modelId="{4DA66534-DCD5-234D-8A6C-AB54719372A6}" type="presParOf" srcId="{26E1111A-B99B-4147-AC6E-51B31CB3A4DA}" destId="{9D631107-1201-4BCB-A711-52E344F4F1D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112BEC1-576C-42DD-8FFF-0198974698E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171EB5E-E1D6-4A80-9888-81A63C594975}">
      <dgm:prSet/>
      <dgm:spPr/>
      <dgm:t>
        <a:bodyPr/>
        <a:lstStyle/>
        <a:p>
          <a:pPr algn="ctr"/>
          <a:r>
            <a:rPr lang="en-US" dirty="0"/>
            <a:t>Large amount of funding put in to assets</a:t>
          </a:r>
        </a:p>
      </dgm:t>
    </dgm:pt>
    <dgm:pt modelId="{D3C7DE36-5D50-4B7C-9717-F321E46ACC9D}" type="parTrans" cxnId="{A65967CB-0342-4AAF-9109-EC17FB06B3B2}">
      <dgm:prSet/>
      <dgm:spPr/>
      <dgm:t>
        <a:bodyPr/>
        <a:lstStyle/>
        <a:p>
          <a:endParaRPr lang="en-US"/>
        </a:p>
      </dgm:t>
    </dgm:pt>
    <dgm:pt modelId="{2EEAE1AE-0824-47EB-9A7D-C4ED20F10238}" type="sibTrans" cxnId="{A65967CB-0342-4AAF-9109-EC17FB06B3B2}">
      <dgm:prSet/>
      <dgm:spPr/>
      <dgm:t>
        <a:bodyPr/>
        <a:lstStyle/>
        <a:p>
          <a:endParaRPr lang="en-US"/>
        </a:p>
      </dgm:t>
    </dgm:pt>
    <dgm:pt modelId="{A79A9E22-90E5-498F-99C2-F71E8F48DAA7}">
      <dgm:prSet/>
      <dgm:spPr/>
      <dgm:t>
        <a:bodyPr/>
        <a:lstStyle/>
        <a:p>
          <a:pPr algn="ctr"/>
          <a:r>
            <a:rPr lang="en-US" dirty="0"/>
            <a:t>Resulting in a large debt total that is higher than cash sales </a:t>
          </a:r>
        </a:p>
      </dgm:t>
    </dgm:pt>
    <dgm:pt modelId="{DE8613AB-1055-45FC-8DBA-3436F25218D3}" type="parTrans" cxnId="{FAA7EC87-45AB-48D1-8BAC-AF2C34D1640F}">
      <dgm:prSet/>
      <dgm:spPr/>
      <dgm:t>
        <a:bodyPr/>
        <a:lstStyle/>
        <a:p>
          <a:endParaRPr lang="en-US"/>
        </a:p>
      </dgm:t>
    </dgm:pt>
    <dgm:pt modelId="{D3013733-6405-44E5-BC57-1CC8BF395D5E}" type="sibTrans" cxnId="{FAA7EC87-45AB-48D1-8BAC-AF2C34D1640F}">
      <dgm:prSet/>
      <dgm:spPr/>
      <dgm:t>
        <a:bodyPr/>
        <a:lstStyle/>
        <a:p>
          <a:endParaRPr lang="en-US"/>
        </a:p>
      </dgm:t>
    </dgm:pt>
    <dgm:pt modelId="{A815E137-B308-46A3-9E8C-61EDDCE03AF7}">
      <dgm:prSet/>
      <dgm:spPr/>
      <dgm:t>
        <a:bodyPr/>
        <a:lstStyle/>
        <a:p>
          <a:pPr algn="ctr"/>
          <a:r>
            <a:rPr lang="en-US" dirty="0"/>
            <a:t>Generally financially consistent </a:t>
          </a:r>
        </a:p>
      </dgm:t>
    </dgm:pt>
    <dgm:pt modelId="{ADD76406-F6F9-439A-9C99-A6CAC8B0CF93}" type="parTrans" cxnId="{5EB646C4-FA5B-4B78-B6CA-F1E169B3E899}">
      <dgm:prSet/>
      <dgm:spPr/>
      <dgm:t>
        <a:bodyPr/>
        <a:lstStyle/>
        <a:p>
          <a:endParaRPr lang="en-US"/>
        </a:p>
      </dgm:t>
    </dgm:pt>
    <dgm:pt modelId="{02123964-86A5-4A4A-9EE3-1B804B62BA6D}" type="sibTrans" cxnId="{5EB646C4-FA5B-4B78-B6CA-F1E169B3E899}">
      <dgm:prSet/>
      <dgm:spPr/>
      <dgm:t>
        <a:bodyPr/>
        <a:lstStyle/>
        <a:p>
          <a:endParaRPr lang="en-US"/>
        </a:p>
      </dgm:t>
    </dgm:pt>
    <dgm:pt modelId="{96772991-7F9C-4FBE-B833-E1B35D2558D7}">
      <dgm:prSet/>
      <dgm:spPr/>
      <dgm:t>
        <a:bodyPr/>
        <a:lstStyle/>
        <a:p>
          <a:pPr algn="ctr"/>
          <a:r>
            <a:rPr lang="en-US" dirty="0"/>
            <a:t>Should be </a:t>
          </a:r>
          <a:r>
            <a:rPr lang="en-GB" noProof="0" dirty="0"/>
            <a:t>analysed</a:t>
          </a:r>
          <a:r>
            <a:rPr lang="en-US" dirty="0"/>
            <a:t> over more years and be  compared to industry competitors</a:t>
          </a:r>
        </a:p>
      </dgm:t>
    </dgm:pt>
    <dgm:pt modelId="{8142187D-27A1-42B3-8CC5-A47D599D99CE}" type="parTrans" cxnId="{DBF92214-ED8A-47D8-852F-66DDD0BBB47B}">
      <dgm:prSet/>
      <dgm:spPr/>
      <dgm:t>
        <a:bodyPr/>
        <a:lstStyle/>
        <a:p>
          <a:endParaRPr lang="en-US"/>
        </a:p>
      </dgm:t>
    </dgm:pt>
    <dgm:pt modelId="{D8D662BF-D74C-4AFD-8BD0-8DDCD811F929}" type="sibTrans" cxnId="{DBF92214-ED8A-47D8-852F-66DDD0BBB47B}">
      <dgm:prSet/>
      <dgm:spPr/>
      <dgm:t>
        <a:bodyPr/>
        <a:lstStyle/>
        <a:p>
          <a:endParaRPr lang="en-US"/>
        </a:p>
      </dgm:t>
    </dgm:pt>
    <dgm:pt modelId="{6AE4A5CE-3E13-AB4C-9CED-7BBB8DF329E9}" type="pres">
      <dgm:prSet presAssocID="{B112BEC1-576C-42DD-8FFF-0198974698E2}" presName="linear" presStyleCnt="0">
        <dgm:presLayoutVars>
          <dgm:animLvl val="lvl"/>
          <dgm:resizeHandles val="exact"/>
        </dgm:presLayoutVars>
      </dgm:prSet>
      <dgm:spPr/>
    </dgm:pt>
    <dgm:pt modelId="{B987B291-8385-074F-8D24-12CE43B2CFE3}" type="pres">
      <dgm:prSet presAssocID="{3171EB5E-E1D6-4A80-9888-81A63C59497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9960BE-2945-7146-B85D-1009BA7CA9B4}" type="pres">
      <dgm:prSet presAssocID="{2EEAE1AE-0824-47EB-9A7D-C4ED20F10238}" presName="spacer" presStyleCnt="0"/>
      <dgm:spPr/>
    </dgm:pt>
    <dgm:pt modelId="{EFAC77F2-394B-7D44-AABF-B8606E2F39AC}" type="pres">
      <dgm:prSet presAssocID="{A79A9E22-90E5-498F-99C2-F71E8F48DAA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D089324-9D20-D84E-9937-9C9B634B6281}" type="pres">
      <dgm:prSet presAssocID="{D3013733-6405-44E5-BC57-1CC8BF395D5E}" presName="spacer" presStyleCnt="0"/>
      <dgm:spPr/>
    </dgm:pt>
    <dgm:pt modelId="{49BE6441-B007-FB4F-8AA3-51373EAA3BF4}" type="pres">
      <dgm:prSet presAssocID="{A815E137-B308-46A3-9E8C-61EDDCE03AF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96698EF-49DC-4148-AFC5-DCEFE4544742}" type="pres">
      <dgm:prSet presAssocID="{02123964-86A5-4A4A-9EE3-1B804B62BA6D}" presName="spacer" presStyleCnt="0"/>
      <dgm:spPr/>
    </dgm:pt>
    <dgm:pt modelId="{CE0F48B9-B4A8-9C4C-840C-ED87FA45CEC9}" type="pres">
      <dgm:prSet presAssocID="{96772991-7F9C-4FBE-B833-E1B35D2558D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BF92214-ED8A-47D8-852F-66DDD0BBB47B}" srcId="{B112BEC1-576C-42DD-8FFF-0198974698E2}" destId="{96772991-7F9C-4FBE-B833-E1B35D2558D7}" srcOrd="3" destOrd="0" parTransId="{8142187D-27A1-42B3-8CC5-A47D599D99CE}" sibTransId="{D8D662BF-D74C-4AFD-8BD0-8DDCD811F929}"/>
    <dgm:cxn modelId="{D63B6F1C-E747-804F-A375-E33F2836C0DB}" type="presOf" srcId="{3171EB5E-E1D6-4A80-9888-81A63C594975}" destId="{B987B291-8385-074F-8D24-12CE43B2CFE3}" srcOrd="0" destOrd="0" presId="urn:microsoft.com/office/officeart/2005/8/layout/vList2"/>
    <dgm:cxn modelId="{5513A225-4CE2-1D46-AEA8-D5B8FE46C587}" type="presOf" srcId="{A79A9E22-90E5-498F-99C2-F71E8F48DAA7}" destId="{EFAC77F2-394B-7D44-AABF-B8606E2F39AC}" srcOrd="0" destOrd="0" presId="urn:microsoft.com/office/officeart/2005/8/layout/vList2"/>
    <dgm:cxn modelId="{5374165D-28E1-0844-BD38-195EDB65210A}" type="presOf" srcId="{A815E137-B308-46A3-9E8C-61EDDCE03AF7}" destId="{49BE6441-B007-FB4F-8AA3-51373EAA3BF4}" srcOrd="0" destOrd="0" presId="urn:microsoft.com/office/officeart/2005/8/layout/vList2"/>
    <dgm:cxn modelId="{BFD63D79-7590-B74D-9A1B-4FA8EBE48255}" type="presOf" srcId="{96772991-7F9C-4FBE-B833-E1B35D2558D7}" destId="{CE0F48B9-B4A8-9C4C-840C-ED87FA45CEC9}" srcOrd="0" destOrd="0" presId="urn:microsoft.com/office/officeart/2005/8/layout/vList2"/>
    <dgm:cxn modelId="{FAA7EC87-45AB-48D1-8BAC-AF2C34D1640F}" srcId="{B112BEC1-576C-42DD-8FFF-0198974698E2}" destId="{A79A9E22-90E5-498F-99C2-F71E8F48DAA7}" srcOrd="1" destOrd="0" parTransId="{DE8613AB-1055-45FC-8DBA-3436F25218D3}" sibTransId="{D3013733-6405-44E5-BC57-1CC8BF395D5E}"/>
    <dgm:cxn modelId="{5EB646C4-FA5B-4B78-B6CA-F1E169B3E899}" srcId="{B112BEC1-576C-42DD-8FFF-0198974698E2}" destId="{A815E137-B308-46A3-9E8C-61EDDCE03AF7}" srcOrd="2" destOrd="0" parTransId="{ADD76406-F6F9-439A-9C99-A6CAC8B0CF93}" sibTransId="{02123964-86A5-4A4A-9EE3-1B804B62BA6D}"/>
    <dgm:cxn modelId="{A65967CB-0342-4AAF-9109-EC17FB06B3B2}" srcId="{B112BEC1-576C-42DD-8FFF-0198974698E2}" destId="{3171EB5E-E1D6-4A80-9888-81A63C594975}" srcOrd="0" destOrd="0" parTransId="{D3C7DE36-5D50-4B7C-9717-F321E46ACC9D}" sibTransId="{2EEAE1AE-0824-47EB-9A7D-C4ED20F10238}"/>
    <dgm:cxn modelId="{6BB77DD4-FF82-1D48-A134-617361EB1C09}" type="presOf" srcId="{B112BEC1-576C-42DD-8FFF-0198974698E2}" destId="{6AE4A5CE-3E13-AB4C-9CED-7BBB8DF329E9}" srcOrd="0" destOrd="0" presId="urn:microsoft.com/office/officeart/2005/8/layout/vList2"/>
    <dgm:cxn modelId="{BF5BF561-E2D7-B849-AC23-DC1F46C079E9}" type="presParOf" srcId="{6AE4A5CE-3E13-AB4C-9CED-7BBB8DF329E9}" destId="{B987B291-8385-074F-8D24-12CE43B2CFE3}" srcOrd="0" destOrd="0" presId="urn:microsoft.com/office/officeart/2005/8/layout/vList2"/>
    <dgm:cxn modelId="{CF758DFA-5EDF-E447-80E0-A038D6F22162}" type="presParOf" srcId="{6AE4A5CE-3E13-AB4C-9CED-7BBB8DF329E9}" destId="{259960BE-2945-7146-B85D-1009BA7CA9B4}" srcOrd="1" destOrd="0" presId="urn:microsoft.com/office/officeart/2005/8/layout/vList2"/>
    <dgm:cxn modelId="{3CE71DFD-5809-3241-97E1-2262E72C1C00}" type="presParOf" srcId="{6AE4A5CE-3E13-AB4C-9CED-7BBB8DF329E9}" destId="{EFAC77F2-394B-7D44-AABF-B8606E2F39AC}" srcOrd="2" destOrd="0" presId="urn:microsoft.com/office/officeart/2005/8/layout/vList2"/>
    <dgm:cxn modelId="{9AE67D5E-CFEC-AB41-BED6-CBA769320F83}" type="presParOf" srcId="{6AE4A5CE-3E13-AB4C-9CED-7BBB8DF329E9}" destId="{CD089324-9D20-D84E-9937-9C9B634B6281}" srcOrd="3" destOrd="0" presId="urn:microsoft.com/office/officeart/2005/8/layout/vList2"/>
    <dgm:cxn modelId="{A069EE45-B286-AA4A-ADF9-B6A5DD07E68A}" type="presParOf" srcId="{6AE4A5CE-3E13-AB4C-9CED-7BBB8DF329E9}" destId="{49BE6441-B007-FB4F-8AA3-51373EAA3BF4}" srcOrd="4" destOrd="0" presId="urn:microsoft.com/office/officeart/2005/8/layout/vList2"/>
    <dgm:cxn modelId="{059683C2-6123-2E4D-8406-8AEA08F90AF4}" type="presParOf" srcId="{6AE4A5CE-3E13-AB4C-9CED-7BBB8DF329E9}" destId="{096698EF-49DC-4148-AFC5-DCEFE4544742}" srcOrd="5" destOrd="0" presId="urn:microsoft.com/office/officeart/2005/8/layout/vList2"/>
    <dgm:cxn modelId="{86D26498-81C3-7741-9513-5D7CA25A1280}" type="presParOf" srcId="{6AE4A5CE-3E13-AB4C-9CED-7BBB8DF329E9}" destId="{CE0F48B9-B4A8-9C4C-840C-ED87FA45CEC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112BEC1-576C-42DD-8FFF-0198974698E2}" type="doc">
      <dgm:prSet loTypeId="urn:microsoft.com/office/officeart/2018/2/layout/IconCircle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171EB5E-E1D6-4A80-9888-81A63C5949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‘Specific Measurable Achievable Relevant Time-bound’</a:t>
          </a:r>
          <a:endParaRPr lang="en-US" dirty="0"/>
        </a:p>
      </dgm:t>
    </dgm:pt>
    <dgm:pt modelId="{D3C7DE36-5D50-4B7C-9717-F321E46ACC9D}" type="parTrans" cxnId="{A65967CB-0342-4AAF-9109-EC17FB06B3B2}">
      <dgm:prSet/>
      <dgm:spPr/>
      <dgm:t>
        <a:bodyPr/>
        <a:lstStyle/>
        <a:p>
          <a:endParaRPr lang="en-US"/>
        </a:p>
      </dgm:t>
    </dgm:pt>
    <dgm:pt modelId="{2EEAE1AE-0824-47EB-9A7D-C4ED20F10238}" type="sibTrans" cxnId="{A65967CB-0342-4AAF-9109-EC17FB06B3B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79A9E22-90E5-498F-99C2-F71E8F48DA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SMART objectives are used by organisations to reach goals</a:t>
          </a:r>
          <a:endParaRPr lang="en-US" dirty="0"/>
        </a:p>
      </dgm:t>
    </dgm:pt>
    <dgm:pt modelId="{DE8613AB-1055-45FC-8DBA-3436F25218D3}" type="parTrans" cxnId="{FAA7EC87-45AB-48D1-8BAC-AF2C34D1640F}">
      <dgm:prSet/>
      <dgm:spPr/>
      <dgm:t>
        <a:bodyPr/>
        <a:lstStyle/>
        <a:p>
          <a:endParaRPr lang="en-US"/>
        </a:p>
      </dgm:t>
    </dgm:pt>
    <dgm:pt modelId="{D3013733-6405-44E5-BC57-1CC8BF395D5E}" type="sibTrans" cxnId="{FAA7EC87-45AB-48D1-8BAC-AF2C34D1640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815E137-B308-46A3-9E8C-61EDDCE03A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Expansion of the on-site accommodation by developing a new castle style hotel in 2017 </a:t>
          </a:r>
          <a:endParaRPr lang="en-US" dirty="0"/>
        </a:p>
      </dgm:t>
    </dgm:pt>
    <dgm:pt modelId="{ADD76406-F6F9-439A-9C99-A6CAC8B0CF93}" type="parTrans" cxnId="{5EB646C4-FA5B-4B78-B6CA-F1E169B3E899}">
      <dgm:prSet/>
      <dgm:spPr/>
      <dgm:t>
        <a:bodyPr/>
        <a:lstStyle/>
        <a:p>
          <a:endParaRPr lang="en-US"/>
        </a:p>
      </dgm:t>
    </dgm:pt>
    <dgm:pt modelId="{02123964-86A5-4A4A-9EE3-1B804B62BA6D}" type="sibTrans" cxnId="{5EB646C4-FA5B-4B78-B6CA-F1E169B3E89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772991-7F9C-4FBE-B833-E1B35D2558D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Increase customer satisfaction rates for next year by 5%  </a:t>
          </a:r>
        </a:p>
      </dgm:t>
    </dgm:pt>
    <dgm:pt modelId="{8142187D-27A1-42B3-8CC5-A47D599D99CE}" type="parTrans" cxnId="{DBF92214-ED8A-47D8-852F-66DDD0BBB47B}">
      <dgm:prSet/>
      <dgm:spPr/>
      <dgm:t>
        <a:bodyPr/>
        <a:lstStyle/>
        <a:p>
          <a:endParaRPr lang="en-US"/>
        </a:p>
      </dgm:t>
    </dgm:pt>
    <dgm:pt modelId="{D8D662BF-D74C-4AFD-8BD0-8DDCD811F929}" type="sibTrans" cxnId="{DBF92214-ED8A-47D8-852F-66DDD0BBB47B}">
      <dgm:prSet/>
      <dgm:spPr/>
      <dgm:t>
        <a:bodyPr/>
        <a:lstStyle/>
        <a:p>
          <a:endParaRPr lang="en-US"/>
        </a:p>
      </dgm:t>
    </dgm:pt>
    <dgm:pt modelId="{39853134-1B14-413C-B18A-90708A230EB4}" type="pres">
      <dgm:prSet presAssocID="{B112BEC1-576C-42DD-8FFF-0198974698E2}" presName="root" presStyleCnt="0">
        <dgm:presLayoutVars>
          <dgm:dir/>
          <dgm:resizeHandles val="exact"/>
        </dgm:presLayoutVars>
      </dgm:prSet>
      <dgm:spPr/>
    </dgm:pt>
    <dgm:pt modelId="{8C05A2AA-5924-46A2-A5DE-DDBC3F01B8D6}" type="pres">
      <dgm:prSet presAssocID="{B112BEC1-576C-42DD-8FFF-0198974698E2}" presName="container" presStyleCnt="0">
        <dgm:presLayoutVars>
          <dgm:dir/>
          <dgm:resizeHandles val="exact"/>
        </dgm:presLayoutVars>
      </dgm:prSet>
      <dgm:spPr/>
    </dgm:pt>
    <dgm:pt modelId="{C2531867-8E68-4982-82A0-209ACC89537F}" type="pres">
      <dgm:prSet presAssocID="{3171EB5E-E1D6-4A80-9888-81A63C594975}" presName="compNode" presStyleCnt="0"/>
      <dgm:spPr/>
    </dgm:pt>
    <dgm:pt modelId="{5B8546D7-7EEB-4FA0-A86A-E8448E49AE1F}" type="pres">
      <dgm:prSet presAssocID="{3171EB5E-E1D6-4A80-9888-81A63C594975}" presName="iconBgRect" presStyleLbl="bgShp" presStyleIdx="0" presStyleCnt="4"/>
      <dgm:spPr/>
    </dgm:pt>
    <dgm:pt modelId="{F9275C22-0889-48C6-B924-2A703C2C1A97}" type="pres">
      <dgm:prSet presAssocID="{3171EB5E-E1D6-4A80-9888-81A63C59497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F9710FC-AAF2-45DA-86A8-E110E92F2EED}" type="pres">
      <dgm:prSet presAssocID="{3171EB5E-E1D6-4A80-9888-81A63C594975}" presName="spaceRect" presStyleCnt="0"/>
      <dgm:spPr/>
    </dgm:pt>
    <dgm:pt modelId="{1DFD16D4-498B-4F7F-A835-7E8A95F7BF6C}" type="pres">
      <dgm:prSet presAssocID="{3171EB5E-E1D6-4A80-9888-81A63C594975}" presName="textRect" presStyleLbl="revTx" presStyleIdx="0" presStyleCnt="4">
        <dgm:presLayoutVars>
          <dgm:chMax val="1"/>
          <dgm:chPref val="1"/>
        </dgm:presLayoutVars>
      </dgm:prSet>
      <dgm:spPr/>
    </dgm:pt>
    <dgm:pt modelId="{C5EE1BC5-A1D1-4B5E-89A1-AEAF8F1B323E}" type="pres">
      <dgm:prSet presAssocID="{2EEAE1AE-0824-47EB-9A7D-C4ED20F10238}" presName="sibTrans" presStyleLbl="sibTrans2D1" presStyleIdx="0" presStyleCnt="0"/>
      <dgm:spPr/>
    </dgm:pt>
    <dgm:pt modelId="{F32E2DC1-3EAE-4FDB-B2C6-4D904E4451ED}" type="pres">
      <dgm:prSet presAssocID="{A79A9E22-90E5-498F-99C2-F71E8F48DAA7}" presName="compNode" presStyleCnt="0"/>
      <dgm:spPr/>
    </dgm:pt>
    <dgm:pt modelId="{1D642B1C-2768-4A1C-9758-CD2073523662}" type="pres">
      <dgm:prSet presAssocID="{A79A9E22-90E5-498F-99C2-F71E8F48DAA7}" presName="iconBgRect" presStyleLbl="bgShp" presStyleIdx="1" presStyleCnt="4"/>
      <dgm:spPr/>
    </dgm:pt>
    <dgm:pt modelId="{2586BA9C-E0A3-4611-90C5-8312B454830C}" type="pres">
      <dgm:prSet presAssocID="{A79A9E22-90E5-498F-99C2-F71E8F48DAA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166E35C8-7489-491B-BA2B-1ECA3B0E7F9A}" type="pres">
      <dgm:prSet presAssocID="{A79A9E22-90E5-498F-99C2-F71E8F48DAA7}" presName="spaceRect" presStyleCnt="0"/>
      <dgm:spPr/>
    </dgm:pt>
    <dgm:pt modelId="{05D71A3B-95F6-4384-81C8-2BBC487BC81B}" type="pres">
      <dgm:prSet presAssocID="{A79A9E22-90E5-498F-99C2-F71E8F48DAA7}" presName="textRect" presStyleLbl="revTx" presStyleIdx="1" presStyleCnt="4">
        <dgm:presLayoutVars>
          <dgm:chMax val="1"/>
          <dgm:chPref val="1"/>
        </dgm:presLayoutVars>
      </dgm:prSet>
      <dgm:spPr/>
    </dgm:pt>
    <dgm:pt modelId="{CDA042EB-1025-4CBC-BA31-CAEEF88ADBC9}" type="pres">
      <dgm:prSet presAssocID="{D3013733-6405-44E5-BC57-1CC8BF395D5E}" presName="sibTrans" presStyleLbl="sibTrans2D1" presStyleIdx="0" presStyleCnt="0"/>
      <dgm:spPr/>
    </dgm:pt>
    <dgm:pt modelId="{7E5682EA-DDFB-43F4-9390-F32489B8DDB2}" type="pres">
      <dgm:prSet presAssocID="{A815E137-B308-46A3-9E8C-61EDDCE03AF7}" presName="compNode" presStyleCnt="0"/>
      <dgm:spPr/>
    </dgm:pt>
    <dgm:pt modelId="{259E21FB-698A-46FE-B6A6-5B728F26C0FB}" type="pres">
      <dgm:prSet presAssocID="{A815E137-B308-46A3-9E8C-61EDDCE03AF7}" presName="iconBgRect" presStyleLbl="bgShp" presStyleIdx="2" presStyleCnt="4" custLinFactX="198044" custLinFactNeighborX="200000" custLinFactNeighborY="-6003"/>
      <dgm:spPr/>
    </dgm:pt>
    <dgm:pt modelId="{0EE0EDE4-784E-4A23-A377-0F8C80F7F2F3}" type="pres">
      <dgm:prSet presAssocID="{A815E137-B308-46A3-9E8C-61EDDCE03AF7}" presName="iconRect" presStyleLbl="node1" presStyleIdx="2" presStyleCnt="4" custLinFactX="300000" custLinFactNeighborX="386282" custLinFactNeighborY="-1034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A39282D1-F1F8-4378-A8C1-8ABD917CEF98}" type="pres">
      <dgm:prSet presAssocID="{A815E137-B308-46A3-9E8C-61EDDCE03AF7}" presName="spaceRect" presStyleCnt="0"/>
      <dgm:spPr/>
    </dgm:pt>
    <dgm:pt modelId="{29B239D6-C177-4283-87CA-D7E37BC1E976}" type="pres">
      <dgm:prSet presAssocID="{A815E137-B308-46A3-9E8C-61EDDCE03AF7}" presName="textRect" presStyleLbl="revTx" presStyleIdx="2" presStyleCnt="4" custLinFactX="68679" custLinFactNeighborX="100000" custLinFactNeighborY="-6358">
        <dgm:presLayoutVars>
          <dgm:chMax val="1"/>
          <dgm:chPref val="1"/>
        </dgm:presLayoutVars>
      </dgm:prSet>
      <dgm:spPr/>
    </dgm:pt>
    <dgm:pt modelId="{D65DA024-B69A-4775-9D84-CDD320A3F625}" type="pres">
      <dgm:prSet presAssocID="{02123964-86A5-4A4A-9EE3-1B804B62BA6D}" presName="sibTrans" presStyleLbl="sibTrans2D1" presStyleIdx="0" presStyleCnt="0"/>
      <dgm:spPr/>
    </dgm:pt>
    <dgm:pt modelId="{1945681B-2F1E-4F98-9CBD-76EA830ABEF6}" type="pres">
      <dgm:prSet presAssocID="{96772991-7F9C-4FBE-B833-E1B35D2558D7}" presName="compNode" presStyleCnt="0"/>
      <dgm:spPr/>
    </dgm:pt>
    <dgm:pt modelId="{04BF21B8-2784-48D9-B089-A41CF1736FA9}" type="pres">
      <dgm:prSet presAssocID="{96772991-7F9C-4FBE-B833-E1B35D2558D7}" presName="iconBgRect" presStyleLbl="bgShp" presStyleIdx="3" presStyleCnt="4" custLinFactX="-196731" custLinFactNeighborX="-200000" custLinFactNeighborY="-4581"/>
      <dgm:spPr/>
    </dgm:pt>
    <dgm:pt modelId="{0498834A-78D3-475F-9ACE-4C6D4CAD6530}" type="pres">
      <dgm:prSet presAssocID="{96772991-7F9C-4FBE-B833-E1B35D2558D7}" presName="iconRect" presStyleLbl="node1" presStyleIdx="3" presStyleCnt="4" custLinFactX="-300000" custLinFactNeighborX="-381173" custLinFactNeighborY="-471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g"/>
        </a:ext>
      </dgm:extLst>
    </dgm:pt>
    <dgm:pt modelId="{58A20911-BB6B-4CA5-8335-9267F98BFC5C}" type="pres">
      <dgm:prSet presAssocID="{96772991-7F9C-4FBE-B833-E1B35D2558D7}" presName="spaceRect" presStyleCnt="0"/>
      <dgm:spPr/>
    </dgm:pt>
    <dgm:pt modelId="{A09DA2BA-5F30-4852-98B4-8D37A8B937B0}" type="pres">
      <dgm:prSet presAssocID="{96772991-7F9C-4FBE-B833-E1B35D2558D7}" presName="textRect" presStyleLbl="revTx" presStyleIdx="3" presStyleCnt="4" custLinFactX="-69981" custLinFactNeighborX="-100000" custLinFactNeighborY="-6003">
        <dgm:presLayoutVars>
          <dgm:chMax val="1"/>
          <dgm:chPref val="1"/>
        </dgm:presLayoutVars>
      </dgm:prSet>
      <dgm:spPr/>
    </dgm:pt>
  </dgm:ptLst>
  <dgm:cxnLst>
    <dgm:cxn modelId="{A6FEC901-EC71-FF4A-BE47-AB39E6F6A495}" type="presOf" srcId="{3171EB5E-E1D6-4A80-9888-81A63C594975}" destId="{1DFD16D4-498B-4F7F-A835-7E8A95F7BF6C}" srcOrd="0" destOrd="0" presId="urn:microsoft.com/office/officeart/2018/2/layout/IconCircleList"/>
    <dgm:cxn modelId="{DBF92214-ED8A-47D8-852F-66DDD0BBB47B}" srcId="{B112BEC1-576C-42DD-8FFF-0198974698E2}" destId="{96772991-7F9C-4FBE-B833-E1B35D2558D7}" srcOrd="3" destOrd="0" parTransId="{8142187D-27A1-42B3-8CC5-A47D599D99CE}" sibTransId="{D8D662BF-D74C-4AFD-8BD0-8DDCD811F929}"/>
    <dgm:cxn modelId="{087E2242-FF9D-B944-B675-B4572BF1E3BD}" type="presOf" srcId="{A79A9E22-90E5-498F-99C2-F71E8F48DAA7}" destId="{05D71A3B-95F6-4384-81C8-2BBC487BC81B}" srcOrd="0" destOrd="0" presId="urn:microsoft.com/office/officeart/2018/2/layout/IconCircleList"/>
    <dgm:cxn modelId="{B215884B-0444-734B-BA4E-6E7D0277D75B}" type="presOf" srcId="{B112BEC1-576C-42DD-8FFF-0198974698E2}" destId="{39853134-1B14-413C-B18A-90708A230EB4}" srcOrd="0" destOrd="0" presId="urn:microsoft.com/office/officeart/2018/2/layout/IconCircleList"/>
    <dgm:cxn modelId="{2184B65B-627D-D041-8ABC-AEB8D676BF14}" type="presOf" srcId="{02123964-86A5-4A4A-9EE3-1B804B62BA6D}" destId="{D65DA024-B69A-4775-9D84-CDD320A3F625}" srcOrd="0" destOrd="0" presId="urn:microsoft.com/office/officeart/2018/2/layout/IconCircleList"/>
    <dgm:cxn modelId="{2B510D60-2A64-8F48-BC94-4AB784659D8B}" type="presOf" srcId="{A815E137-B308-46A3-9E8C-61EDDCE03AF7}" destId="{29B239D6-C177-4283-87CA-D7E37BC1E976}" srcOrd="0" destOrd="0" presId="urn:microsoft.com/office/officeart/2018/2/layout/IconCircleList"/>
    <dgm:cxn modelId="{FAA7EC87-45AB-48D1-8BAC-AF2C34D1640F}" srcId="{B112BEC1-576C-42DD-8FFF-0198974698E2}" destId="{A79A9E22-90E5-498F-99C2-F71E8F48DAA7}" srcOrd="1" destOrd="0" parTransId="{DE8613AB-1055-45FC-8DBA-3436F25218D3}" sibTransId="{D3013733-6405-44E5-BC57-1CC8BF395D5E}"/>
    <dgm:cxn modelId="{42434BAB-B831-CC4F-933A-344486C3C50D}" type="presOf" srcId="{96772991-7F9C-4FBE-B833-E1B35D2558D7}" destId="{A09DA2BA-5F30-4852-98B4-8D37A8B937B0}" srcOrd="0" destOrd="0" presId="urn:microsoft.com/office/officeart/2018/2/layout/IconCircleList"/>
    <dgm:cxn modelId="{5EB646C4-FA5B-4B78-B6CA-F1E169B3E899}" srcId="{B112BEC1-576C-42DD-8FFF-0198974698E2}" destId="{A815E137-B308-46A3-9E8C-61EDDCE03AF7}" srcOrd="2" destOrd="0" parTransId="{ADD76406-F6F9-439A-9C99-A6CAC8B0CF93}" sibTransId="{02123964-86A5-4A4A-9EE3-1B804B62BA6D}"/>
    <dgm:cxn modelId="{A9CEBFCA-CD24-1F49-B509-B75C242BD78E}" type="presOf" srcId="{2EEAE1AE-0824-47EB-9A7D-C4ED20F10238}" destId="{C5EE1BC5-A1D1-4B5E-89A1-AEAF8F1B323E}" srcOrd="0" destOrd="0" presId="urn:microsoft.com/office/officeart/2018/2/layout/IconCircleList"/>
    <dgm:cxn modelId="{A65967CB-0342-4AAF-9109-EC17FB06B3B2}" srcId="{B112BEC1-576C-42DD-8FFF-0198974698E2}" destId="{3171EB5E-E1D6-4A80-9888-81A63C594975}" srcOrd="0" destOrd="0" parTransId="{D3C7DE36-5D50-4B7C-9717-F321E46ACC9D}" sibTransId="{2EEAE1AE-0824-47EB-9A7D-C4ED20F10238}"/>
    <dgm:cxn modelId="{3F0FC4F6-3546-844E-B9D2-22149D34A4EC}" type="presOf" srcId="{D3013733-6405-44E5-BC57-1CC8BF395D5E}" destId="{CDA042EB-1025-4CBC-BA31-CAEEF88ADBC9}" srcOrd="0" destOrd="0" presId="urn:microsoft.com/office/officeart/2018/2/layout/IconCircleList"/>
    <dgm:cxn modelId="{D2D6F668-A509-5B49-9C24-BE19E36AD416}" type="presParOf" srcId="{39853134-1B14-413C-B18A-90708A230EB4}" destId="{8C05A2AA-5924-46A2-A5DE-DDBC3F01B8D6}" srcOrd="0" destOrd="0" presId="urn:microsoft.com/office/officeart/2018/2/layout/IconCircleList"/>
    <dgm:cxn modelId="{8F62ACBF-C661-824B-AA26-EEF350E19B75}" type="presParOf" srcId="{8C05A2AA-5924-46A2-A5DE-DDBC3F01B8D6}" destId="{C2531867-8E68-4982-82A0-209ACC89537F}" srcOrd="0" destOrd="0" presId="urn:microsoft.com/office/officeart/2018/2/layout/IconCircleList"/>
    <dgm:cxn modelId="{62BAF2C6-9E19-024E-8F2E-67D56C0D8D37}" type="presParOf" srcId="{C2531867-8E68-4982-82A0-209ACC89537F}" destId="{5B8546D7-7EEB-4FA0-A86A-E8448E49AE1F}" srcOrd="0" destOrd="0" presId="urn:microsoft.com/office/officeart/2018/2/layout/IconCircleList"/>
    <dgm:cxn modelId="{D9D81773-40A2-234E-880C-73D7D05B3BAA}" type="presParOf" srcId="{C2531867-8E68-4982-82A0-209ACC89537F}" destId="{F9275C22-0889-48C6-B924-2A703C2C1A97}" srcOrd="1" destOrd="0" presId="urn:microsoft.com/office/officeart/2018/2/layout/IconCircleList"/>
    <dgm:cxn modelId="{23DA2C38-A471-ED4E-8C21-6ED71315C53E}" type="presParOf" srcId="{C2531867-8E68-4982-82A0-209ACC89537F}" destId="{6F9710FC-AAF2-45DA-86A8-E110E92F2EED}" srcOrd="2" destOrd="0" presId="urn:microsoft.com/office/officeart/2018/2/layout/IconCircleList"/>
    <dgm:cxn modelId="{38AD395C-3B37-FF41-AEB7-DB57C4C56494}" type="presParOf" srcId="{C2531867-8E68-4982-82A0-209ACC89537F}" destId="{1DFD16D4-498B-4F7F-A835-7E8A95F7BF6C}" srcOrd="3" destOrd="0" presId="urn:microsoft.com/office/officeart/2018/2/layout/IconCircleList"/>
    <dgm:cxn modelId="{2AD17598-C9B5-B04B-84F4-332C76753B0C}" type="presParOf" srcId="{8C05A2AA-5924-46A2-A5DE-DDBC3F01B8D6}" destId="{C5EE1BC5-A1D1-4B5E-89A1-AEAF8F1B323E}" srcOrd="1" destOrd="0" presId="urn:microsoft.com/office/officeart/2018/2/layout/IconCircleList"/>
    <dgm:cxn modelId="{2E035630-46D2-3649-9317-31313ECE7AE7}" type="presParOf" srcId="{8C05A2AA-5924-46A2-A5DE-DDBC3F01B8D6}" destId="{F32E2DC1-3EAE-4FDB-B2C6-4D904E4451ED}" srcOrd="2" destOrd="0" presId="urn:microsoft.com/office/officeart/2018/2/layout/IconCircleList"/>
    <dgm:cxn modelId="{06167B57-7589-374B-A1A6-967FA1BB3ED6}" type="presParOf" srcId="{F32E2DC1-3EAE-4FDB-B2C6-4D904E4451ED}" destId="{1D642B1C-2768-4A1C-9758-CD2073523662}" srcOrd="0" destOrd="0" presId="urn:microsoft.com/office/officeart/2018/2/layout/IconCircleList"/>
    <dgm:cxn modelId="{A5F00413-0B97-624E-9FE0-737B82EAF1F1}" type="presParOf" srcId="{F32E2DC1-3EAE-4FDB-B2C6-4D904E4451ED}" destId="{2586BA9C-E0A3-4611-90C5-8312B454830C}" srcOrd="1" destOrd="0" presId="urn:microsoft.com/office/officeart/2018/2/layout/IconCircleList"/>
    <dgm:cxn modelId="{A85375A2-6028-7F4E-A109-EA434FE9D8F1}" type="presParOf" srcId="{F32E2DC1-3EAE-4FDB-B2C6-4D904E4451ED}" destId="{166E35C8-7489-491B-BA2B-1ECA3B0E7F9A}" srcOrd="2" destOrd="0" presId="urn:microsoft.com/office/officeart/2018/2/layout/IconCircleList"/>
    <dgm:cxn modelId="{8D58657F-EEBA-E84B-B032-F119D081DCE1}" type="presParOf" srcId="{F32E2DC1-3EAE-4FDB-B2C6-4D904E4451ED}" destId="{05D71A3B-95F6-4384-81C8-2BBC487BC81B}" srcOrd="3" destOrd="0" presId="urn:microsoft.com/office/officeart/2018/2/layout/IconCircleList"/>
    <dgm:cxn modelId="{F1E98318-CA5F-8240-AEF0-9DDB3E5DF83C}" type="presParOf" srcId="{8C05A2AA-5924-46A2-A5DE-DDBC3F01B8D6}" destId="{CDA042EB-1025-4CBC-BA31-CAEEF88ADBC9}" srcOrd="3" destOrd="0" presId="urn:microsoft.com/office/officeart/2018/2/layout/IconCircleList"/>
    <dgm:cxn modelId="{18B90AF0-2A66-E043-BBEB-7CB7B5DAEF4B}" type="presParOf" srcId="{8C05A2AA-5924-46A2-A5DE-DDBC3F01B8D6}" destId="{7E5682EA-DDFB-43F4-9390-F32489B8DDB2}" srcOrd="4" destOrd="0" presId="urn:microsoft.com/office/officeart/2018/2/layout/IconCircleList"/>
    <dgm:cxn modelId="{6D4319B2-FE83-2049-AB21-3FBB297AB196}" type="presParOf" srcId="{7E5682EA-DDFB-43F4-9390-F32489B8DDB2}" destId="{259E21FB-698A-46FE-B6A6-5B728F26C0FB}" srcOrd="0" destOrd="0" presId="urn:microsoft.com/office/officeart/2018/2/layout/IconCircleList"/>
    <dgm:cxn modelId="{7707B596-BC39-2544-8FDC-916C141F2487}" type="presParOf" srcId="{7E5682EA-DDFB-43F4-9390-F32489B8DDB2}" destId="{0EE0EDE4-784E-4A23-A377-0F8C80F7F2F3}" srcOrd="1" destOrd="0" presId="urn:microsoft.com/office/officeart/2018/2/layout/IconCircleList"/>
    <dgm:cxn modelId="{358B7CD4-6C78-4C48-AD8C-F84E8ED7FCDA}" type="presParOf" srcId="{7E5682EA-DDFB-43F4-9390-F32489B8DDB2}" destId="{A39282D1-F1F8-4378-A8C1-8ABD917CEF98}" srcOrd="2" destOrd="0" presId="urn:microsoft.com/office/officeart/2018/2/layout/IconCircleList"/>
    <dgm:cxn modelId="{D939912A-06CC-FA48-8B1E-7A727C822A67}" type="presParOf" srcId="{7E5682EA-DDFB-43F4-9390-F32489B8DDB2}" destId="{29B239D6-C177-4283-87CA-D7E37BC1E976}" srcOrd="3" destOrd="0" presId="urn:microsoft.com/office/officeart/2018/2/layout/IconCircleList"/>
    <dgm:cxn modelId="{5982D0A0-2D1F-5C41-8EA1-E8A04353B737}" type="presParOf" srcId="{8C05A2AA-5924-46A2-A5DE-DDBC3F01B8D6}" destId="{D65DA024-B69A-4775-9D84-CDD320A3F625}" srcOrd="5" destOrd="0" presId="urn:microsoft.com/office/officeart/2018/2/layout/IconCircleList"/>
    <dgm:cxn modelId="{01E37D14-326C-EB4D-ABA9-7111AA245D55}" type="presParOf" srcId="{8C05A2AA-5924-46A2-A5DE-DDBC3F01B8D6}" destId="{1945681B-2F1E-4F98-9CBD-76EA830ABEF6}" srcOrd="6" destOrd="0" presId="urn:microsoft.com/office/officeart/2018/2/layout/IconCircleList"/>
    <dgm:cxn modelId="{9CAF21E3-E881-7F49-A073-461493EBE1D8}" type="presParOf" srcId="{1945681B-2F1E-4F98-9CBD-76EA830ABEF6}" destId="{04BF21B8-2784-48D9-B089-A41CF1736FA9}" srcOrd="0" destOrd="0" presId="urn:microsoft.com/office/officeart/2018/2/layout/IconCircleList"/>
    <dgm:cxn modelId="{90C7593B-7244-104B-9D75-E751CF30E675}" type="presParOf" srcId="{1945681B-2F1E-4F98-9CBD-76EA830ABEF6}" destId="{0498834A-78D3-475F-9ACE-4C6D4CAD6530}" srcOrd="1" destOrd="0" presId="urn:microsoft.com/office/officeart/2018/2/layout/IconCircleList"/>
    <dgm:cxn modelId="{DF617E22-A919-C541-AFE0-FFE152AA6519}" type="presParOf" srcId="{1945681B-2F1E-4F98-9CBD-76EA830ABEF6}" destId="{58A20911-BB6B-4CA5-8335-9267F98BFC5C}" srcOrd="2" destOrd="0" presId="urn:microsoft.com/office/officeart/2018/2/layout/IconCircleList"/>
    <dgm:cxn modelId="{B1E6F615-4420-8543-9F90-988E72A61B8C}" type="presParOf" srcId="{1945681B-2F1E-4F98-9CBD-76EA830ABEF6}" destId="{A09DA2BA-5F30-4852-98B4-8D37A8B937B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BEE8E3F-37B5-4418-B061-9194E22D106A}" type="doc">
      <dgm:prSet loTypeId="urn:microsoft.com/office/officeart/2018/2/layout/IconLabel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2C8C8EB-53FD-4DEE-88FC-35CB27F67A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Discusses areas of Human Resources such as recruitment and selection, equality and diversity and performance management</a:t>
          </a:r>
          <a:endParaRPr lang="en-US"/>
        </a:p>
      </dgm:t>
    </dgm:pt>
    <dgm:pt modelId="{F3E90855-62AD-43EE-B26D-C8697C6037DF}" type="parTrans" cxnId="{07520391-811E-406F-A007-F7251F6E45D7}">
      <dgm:prSet/>
      <dgm:spPr/>
      <dgm:t>
        <a:bodyPr/>
        <a:lstStyle/>
        <a:p>
          <a:endParaRPr lang="en-US"/>
        </a:p>
      </dgm:t>
    </dgm:pt>
    <dgm:pt modelId="{5B893C89-E51F-45FC-8004-D955B0703449}" type="sibTrans" cxnId="{07520391-811E-406F-A007-F7251F6E45D7}">
      <dgm:prSet/>
      <dgm:spPr/>
      <dgm:t>
        <a:bodyPr/>
        <a:lstStyle/>
        <a:p>
          <a:endParaRPr lang="en-US"/>
        </a:p>
      </dgm:t>
    </dgm:pt>
    <dgm:pt modelId="{AFF6E0B8-D2B7-4CB1-A9FB-2F79179BEE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to improve the overall organisational performance </a:t>
          </a:r>
          <a:endParaRPr lang="en-US"/>
        </a:p>
      </dgm:t>
    </dgm:pt>
    <dgm:pt modelId="{55BFB443-FFA8-4434-83A8-FE5C1C913D2C}" type="parTrans" cxnId="{D711510F-27A3-49BB-BA38-4DD151707508}">
      <dgm:prSet/>
      <dgm:spPr/>
      <dgm:t>
        <a:bodyPr/>
        <a:lstStyle/>
        <a:p>
          <a:endParaRPr lang="en-US"/>
        </a:p>
      </dgm:t>
    </dgm:pt>
    <dgm:pt modelId="{B00A6095-24A7-484E-ABA7-59B221AFBFBB}" type="sibTrans" cxnId="{D711510F-27A3-49BB-BA38-4DD151707508}">
      <dgm:prSet/>
      <dgm:spPr/>
      <dgm:t>
        <a:bodyPr/>
        <a:lstStyle/>
        <a:p>
          <a:endParaRPr lang="en-US"/>
        </a:p>
      </dgm:t>
    </dgm:pt>
    <dgm:pt modelId="{1F4F5313-1957-4D5F-8BEF-C5D70B8F99EA}" type="pres">
      <dgm:prSet presAssocID="{EBEE8E3F-37B5-4418-B061-9194E22D106A}" presName="root" presStyleCnt="0">
        <dgm:presLayoutVars>
          <dgm:dir/>
          <dgm:resizeHandles val="exact"/>
        </dgm:presLayoutVars>
      </dgm:prSet>
      <dgm:spPr/>
    </dgm:pt>
    <dgm:pt modelId="{1C6011B7-4638-4E6B-A505-4025AA58ACCD}" type="pres">
      <dgm:prSet presAssocID="{12C8C8EB-53FD-4DEE-88FC-35CB27F67A60}" presName="compNode" presStyleCnt="0"/>
      <dgm:spPr/>
    </dgm:pt>
    <dgm:pt modelId="{59261A6C-9FC6-48A9-B4CE-C273E914EBB1}" type="pres">
      <dgm:prSet presAssocID="{12C8C8EB-53FD-4DEE-88FC-35CB27F67A6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280FC51-18C3-4309-B9D5-212A25A9DD9D}" type="pres">
      <dgm:prSet presAssocID="{12C8C8EB-53FD-4DEE-88FC-35CB27F67A60}" presName="spaceRect" presStyleCnt="0"/>
      <dgm:spPr/>
    </dgm:pt>
    <dgm:pt modelId="{A072264B-0CA1-4B6D-A06B-C82E188EB7DA}" type="pres">
      <dgm:prSet presAssocID="{12C8C8EB-53FD-4DEE-88FC-35CB27F67A60}" presName="textRect" presStyleLbl="revTx" presStyleIdx="0" presStyleCnt="2">
        <dgm:presLayoutVars>
          <dgm:chMax val="1"/>
          <dgm:chPref val="1"/>
        </dgm:presLayoutVars>
      </dgm:prSet>
      <dgm:spPr/>
    </dgm:pt>
    <dgm:pt modelId="{9BB4B675-3EEE-4A0C-B21E-F5A9C45F86C7}" type="pres">
      <dgm:prSet presAssocID="{5B893C89-E51F-45FC-8004-D955B0703449}" presName="sibTrans" presStyleCnt="0"/>
      <dgm:spPr/>
    </dgm:pt>
    <dgm:pt modelId="{428BBE42-89D8-48FA-819E-0C9180BB90CC}" type="pres">
      <dgm:prSet presAssocID="{AFF6E0B8-D2B7-4CB1-A9FB-2F79179BEED5}" presName="compNode" presStyleCnt="0"/>
      <dgm:spPr/>
    </dgm:pt>
    <dgm:pt modelId="{44F9968E-35BF-4BB3-BF77-633DD7D7E9B7}" type="pres">
      <dgm:prSet presAssocID="{AFF6E0B8-D2B7-4CB1-A9FB-2F79179BEED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60A7887-9CDC-4C55-B060-CDFB068E15D7}" type="pres">
      <dgm:prSet presAssocID="{AFF6E0B8-D2B7-4CB1-A9FB-2F79179BEED5}" presName="spaceRect" presStyleCnt="0"/>
      <dgm:spPr/>
    </dgm:pt>
    <dgm:pt modelId="{F01A15BB-8666-4919-877A-18892104F94F}" type="pres">
      <dgm:prSet presAssocID="{AFF6E0B8-D2B7-4CB1-A9FB-2F79179BEED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7B71902-D09E-4342-96A3-9D0A1D139D84}" type="presOf" srcId="{AFF6E0B8-D2B7-4CB1-A9FB-2F79179BEED5}" destId="{F01A15BB-8666-4919-877A-18892104F94F}" srcOrd="0" destOrd="0" presId="urn:microsoft.com/office/officeart/2018/2/layout/IconLabelList"/>
    <dgm:cxn modelId="{D711510F-27A3-49BB-BA38-4DD151707508}" srcId="{EBEE8E3F-37B5-4418-B061-9194E22D106A}" destId="{AFF6E0B8-D2B7-4CB1-A9FB-2F79179BEED5}" srcOrd="1" destOrd="0" parTransId="{55BFB443-FFA8-4434-83A8-FE5C1C913D2C}" sibTransId="{B00A6095-24A7-484E-ABA7-59B221AFBFBB}"/>
    <dgm:cxn modelId="{1033012E-FF83-C443-8DE5-C006E96F9D2A}" type="presOf" srcId="{EBEE8E3F-37B5-4418-B061-9194E22D106A}" destId="{1F4F5313-1957-4D5F-8BEF-C5D70B8F99EA}" srcOrd="0" destOrd="0" presId="urn:microsoft.com/office/officeart/2018/2/layout/IconLabelList"/>
    <dgm:cxn modelId="{07520391-811E-406F-A007-F7251F6E45D7}" srcId="{EBEE8E3F-37B5-4418-B061-9194E22D106A}" destId="{12C8C8EB-53FD-4DEE-88FC-35CB27F67A60}" srcOrd="0" destOrd="0" parTransId="{F3E90855-62AD-43EE-B26D-C8697C6037DF}" sibTransId="{5B893C89-E51F-45FC-8004-D955B0703449}"/>
    <dgm:cxn modelId="{E53321C1-40CD-6447-A4F5-71E6DE343CC1}" type="presOf" srcId="{12C8C8EB-53FD-4DEE-88FC-35CB27F67A60}" destId="{A072264B-0CA1-4B6D-A06B-C82E188EB7DA}" srcOrd="0" destOrd="0" presId="urn:microsoft.com/office/officeart/2018/2/layout/IconLabelList"/>
    <dgm:cxn modelId="{5A70FA79-253E-0F44-938C-646ACA9D09F3}" type="presParOf" srcId="{1F4F5313-1957-4D5F-8BEF-C5D70B8F99EA}" destId="{1C6011B7-4638-4E6B-A505-4025AA58ACCD}" srcOrd="0" destOrd="0" presId="urn:microsoft.com/office/officeart/2018/2/layout/IconLabelList"/>
    <dgm:cxn modelId="{3802EF50-C650-F542-B733-C3A950572B5D}" type="presParOf" srcId="{1C6011B7-4638-4E6B-A505-4025AA58ACCD}" destId="{59261A6C-9FC6-48A9-B4CE-C273E914EBB1}" srcOrd="0" destOrd="0" presId="urn:microsoft.com/office/officeart/2018/2/layout/IconLabelList"/>
    <dgm:cxn modelId="{BC8C7C99-9FA5-8C47-A04F-22FF4D1E2FF0}" type="presParOf" srcId="{1C6011B7-4638-4E6B-A505-4025AA58ACCD}" destId="{E280FC51-18C3-4309-B9D5-212A25A9DD9D}" srcOrd="1" destOrd="0" presId="urn:microsoft.com/office/officeart/2018/2/layout/IconLabelList"/>
    <dgm:cxn modelId="{0D1B6EB6-41DA-5F42-AA2A-FBAE43048DD0}" type="presParOf" srcId="{1C6011B7-4638-4E6B-A505-4025AA58ACCD}" destId="{A072264B-0CA1-4B6D-A06B-C82E188EB7DA}" srcOrd="2" destOrd="0" presId="urn:microsoft.com/office/officeart/2018/2/layout/IconLabelList"/>
    <dgm:cxn modelId="{39EC4513-EDC7-654B-80FF-1FF42DFD6833}" type="presParOf" srcId="{1F4F5313-1957-4D5F-8BEF-C5D70B8F99EA}" destId="{9BB4B675-3EEE-4A0C-B21E-F5A9C45F86C7}" srcOrd="1" destOrd="0" presId="urn:microsoft.com/office/officeart/2018/2/layout/IconLabelList"/>
    <dgm:cxn modelId="{B4F63621-15A8-6D47-83E9-34217C886FF7}" type="presParOf" srcId="{1F4F5313-1957-4D5F-8BEF-C5D70B8F99EA}" destId="{428BBE42-89D8-48FA-819E-0C9180BB90CC}" srcOrd="2" destOrd="0" presId="urn:microsoft.com/office/officeart/2018/2/layout/IconLabelList"/>
    <dgm:cxn modelId="{3279550D-F6E4-DE43-867F-29140D979601}" type="presParOf" srcId="{428BBE42-89D8-48FA-819E-0C9180BB90CC}" destId="{44F9968E-35BF-4BB3-BF77-633DD7D7E9B7}" srcOrd="0" destOrd="0" presId="urn:microsoft.com/office/officeart/2018/2/layout/IconLabelList"/>
    <dgm:cxn modelId="{382A1803-53DA-0442-B047-516B59874241}" type="presParOf" srcId="{428BBE42-89D8-48FA-819E-0C9180BB90CC}" destId="{660A7887-9CDC-4C55-B060-CDFB068E15D7}" srcOrd="1" destOrd="0" presId="urn:microsoft.com/office/officeart/2018/2/layout/IconLabelList"/>
    <dgm:cxn modelId="{7116E35F-9486-4647-98FF-6FF3902EBFE5}" type="presParOf" srcId="{428BBE42-89D8-48FA-819E-0C9180BB90CC}" destId="{F01A15BB-8666-4919-877A-18892104F94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22060C9-6BB6-4F15-ADE6-CCA711CBFE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BECBC14-70ED-4873-9DCF-2312D4A656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cap="none">
              <a:latin typeface="+mj-lt"/>
              <a:cs typeface="Arial" panose="020B0604020202020204" pitchFamily="34" charset="0"/>
            </a:rPr>
            <a:t>Good recruitment and selection practices can result in better performance from all. Hiring the wrong person can in some cases bring financial loss.</a:t>
          </a:r>
          <a:endParaRPr lang="en-US" b="1" i="0" cap="none">
            <a:latin typeface="+mj-lt"/>
            <a:cs typeface="Arial" panose="020B0604020202020204" pitchFamily="34" charset="0"/>
          </a:endParaRPr>
        </a:p>
      </dgm:t>
    </dgm:pt>
    <dgm:pt modelId="{0ACD2A9C-5BB7-4F98-8D13-3402F44F3FDB}" type="parTrans" cxnId="{4C846134-8B7B-4E95-A120-E71605505719}">
      <dgm:prSet/>
      <dgm:spPr/>
      <dgm:t>
        <a:bodyPr/>
        <a:lstStyle/>
        <a:p>
          <a:endParaRPr lang="en-US"/>
        </a:p>
      </dgm:t>
    </dgm:pt>
    <dgm:pt modelId="{1F330961-8806-4C1D-9E68-2367BB00BB33}" type="sibTrans" cxnId="{4C846134-8B7B-4E95-A120-E71605505719}">
      <dgm:prSet/>
      <dgm:spPr/>
      <dgm:t>
        <a:bodyPr/>
        <a:lstStyle/>
        <a:p>
          <a:endParaRPr lang="en-US"/>
        </a:p>
      </dgm:t>
    </dgm:pt>
    <dgm:pt modelId="{C2EAD580-F128-4278-AEBC-EDFF26D875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cap="none" dirty="0">
              <a:latin typeface="+mj-lt"/>
            </a:rPr>
            <a:t>The process of generating a group of individuals of which the appropriate candidate can be selected to fill a vacancy</a:t>
          </a:r>
          <a:endParaRPr lang="en-US" b="1" cap="none" dirty="0">
            <a:latin typeface="+mj-lt"/>
          </a:endParaRPr>
        </a:p>
      </dgm:t>
    </dgm:pt>
    <dgm:pt modelId="{8DFBE321-5B89-4898-842E-0F5C29602913}" type="parTrans" cxnId="{9276C94C-B9FD-4989-93C4-47944B8128B9}">
      <dgm:prSet/>
      <dgm:spPr/>
      <dgm:t>
        <a:bodyPr/>
        <a:lstStyle/>
        <a:p>
          <a:endParaRPr lang="en-US"/>
        </a:p>
      </dgm:t>
    </dgm:pt>
    <dgm:pt modelId="{16A2F4A2-B4EA-408D-B316-F14EBD302F90}" type="sibTrans" cxnId="{9276C94C-B9FD-4989-93C4-47944B8128B9}">
      <dgm:prSet/>
      <dgm:spPr/>
      <dgm:t>
        <a:bodyPr/>
        <a:lstStyle/>
        <a:p>
          <a:endParaRPr lang="en-US"/>
        </a:p>
      </dgm:t>
    </dgm:pt>
    <dgm:pt modelId="{7A419E48-B808-48DF-A819-61DAFBCB8FED}" type="pres">
      <dgm:prSet presAssocID="{522060C9-6BB6-4F15-ADE6-CCA711CBFED8}" presName="root" presStyleCnt="0">
        <dgm:presLayoutVars>
          <dgm:dir/>
          <dgm:resizeHandles val="exact"/>
        </dgm:presLayoutVars>
      </dgm:prSet>
      <dgm:spPr/>
    </dgm:pt>
    <dgm:pt modelId="{92CB0815-2941-456F-8C3F-DD637B238443}" type="pres">
      <dgm:prSet presAssocID="{2BECBC14-70ED-4873-9DCF-2312D4A6566A}" presName="compNode" presStyleCnt="0"/>
      <dgm:spPr/>
    </dgm:pt>
    <dgm:pt modelId="{006256A1-84E3-4FBA-89D4-AC64078A84FF}" type="pres">
      <dgm:prSet presAssocID="{2BECBC14-70ED-4873-9DCF-2312D4A6566A}" presName="bgRect" presStyleLbl="bgShp" presStyleIdx="0" presStyleCnt="2"/>
      <dgm:spPr/>
    </dgm:pt>
    <dgm:pt modelId="{C3093D13-391A-4BD9-84DE-7B754990F742}" type="pres">
      <dgm:prSet presAssocID="{2BECBC14-70ED-4873-9DCF-2312D4A6566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EF5D793C-6978-4143-B039-FF9727D8AB72}" type="pres">
      <dgm:prSet presAssocID="{2BECBC14-70ED-4873-9DCF-2312D4A6566A}" presName="spaceRect" presStyleCnt="0"/>
      <dgm:spPr/>
    </dgm:pt>
    <dgm:pt modelId="{339B3E5D-7B37-4F37-9C07-AA345635573C}" type="pres">
      <dgm:prSet presAssocID="{2BECBC14-70ED-4873-9DCF-2312D4A6566A}" presName="parTx" presStyleLbl="revTx" presStyleIdx="0" presStyleCnt="2">
        <dgm:presLayoutVars>
          <dgm:chMax val="0"/>
          <dgm:chPref val="0"/>
        </dgm:presLayoutVars>
      </dgm:prSet>
      <dgm:spPr/>
    </dgm:pt>
    <dgm:pt modelId="{C184D154-F43E-473C-BAB3-2A4C93ACD3EB}" type="pres">
      <dgm:prSet presAssocID="{1F330961-8806-4C1D-9E68-2367BB00BB33}" presName="sibTrans" presStyleCnt="0"/>
      <dgm:spPr/>
    </dgm:pt>
    <dgm:pt modelId="{D8BB1E90-4973-4D78-A757-A7AA71D189C4}" type="pres">
      <dgm:prSet presAssocID="{C2EAD580-F128-4278-AEBC-EDFF26D875F3}" presName="compNode" presStyleCnt="0"/>
      <dgm:spPr/>
    </dgm:pt>
    <dgm:pt modelId="{D02DCC05-A5D0-4FA6-9924-5B2080B7C44C}" type="pres">
      <dgm:prSet presAssocID="{C2EAD580-F128-4278-AEBC-EDFF26D875F3}" presName="bgRect" presStyleLbl="bgShp" presStyleIdx="1" presStyleCnt="2"/>
      <dgm:spPr/>
    </dgm:pt>
    <dgm:pt modelId="{C6D5345D-2E07-48C2-B9CC-115C5B20D44C}" type="pres">
      <dgm:prSet presAssocID="{C2EAD580-F128-4278-AEBC-EDFF26D875F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CD2A0B5C-3214-438A-A9EB-52B1BD3A8DFA}" type="pres">
      <dgm:prSet presAssocID="{C2EAD580-F128-4278-AEBC-EDFF26D875F3}" presName="spaceRect" presStyleCnt="0"/>
      <dgm:spPr/>
    </dgm:pt>
    <dgm:pt modelId="{EADAB149-3D9E-404E-84B4-3C7E189DA68D}" type="pres">
      <dgm:prSet presAssocID="{C2EAD580-F128-4278-AEBC-EDFF26D875F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3635231-F9E2-2944-B80D-C86AFA796ABA}" type="presOf" srcId="{C2EAD580-F128-4278-AEBC-EDFF26D875F3}" destId="{EADAB149-3D9E-404E-84B4-3C7E189DA68D}" srcOrd="0" destOrd="0" presId="urn:microsoft.com/office/officeart/2018/2/layout/IconVerticalSolidList"/>
    <dgm:cxn modelId="{4C846134-8B7B-4E95-A120-E71605505719}" srcId="{522060C9-6BB6-4F15-ADE6-CCA711CBFED8}" destId="{2BECBC14-70ED-4873-9DCF-2312D4A6566A}" srcOrd="0" destOrd="0" parTransId="{0ACD2A9C-5BB7-4F98-8D13-3402F44F3FDB}" sibTransId="{1F330961-8806-4C1D-9E68-2367BB00BB33}"/>
    <dgm:cxn modelId="{9276C94C-B9FD-4989-93C4-47944B8128B9}" srcId="{522060C9-6BB6-4F15-ADE6-CCA711CBFED8}" destId="{C2EAD580-F128-4278-AEBC-EDFF26D875F3}" srcOrd="1" destOrd="0" parTransId="{8DFBE321-5B89-4898-842E-0F5C29602913}" sibTransId="{16A2F4A2-B4EA-408D-B316-F14EBD302F90}"/>
    <dgm:cxn modelId="{3AD8496D-FE3B-644E-A679-81B17209D6B4}" type="presOf" srcId="{522060C9-6BB6-4F15-ADE6-CCA711CBFED8}" destId="{7A419E48-B808-48DF-A819-61DAFBCB8FED}" srcOrd="0" destOrd="0" presId="urn:microsoft.com/office/officeart/2018/2/layout/IconVerticalSolidList"/>
    <dgm:cxn modelId="{A6EC758C-E81A-4140-A91D-2838E4C9E40E}" type="presOf" srcId="{2BECBC14-70ED-4873-9DCF-2312D4A6566A}" destId="{339B3E5D-7B37-4F37-9C07-AA345635573C}" srcOrd="0" destOrd="0" presId="urn:microsoft.com/office/officeart/2018/2/layout/IconVerticalSolidList"/>
    <dgm:cxn modelId="{0CD2881F-386B-E844-AAE9-49ADDF47325F}" type="presParOf" srcId="{7A419E48-B808-48DF-A819-61DAFBCB8FED}" destId="{92CB0815-2941-456F-8C3F-DD637B238443}" srcOrd="0" destOrd="0" presId="urn:microsoft.com/office/officeart/2018/2/layout/IconVerticalSolidList"/>
    <dgm:cxn modelId="{01F758AF-D37D-2142-9C9E-676488298C0E}" type="presParOf" srcId="{92CB0815-2941-456F-8C3F-DD637B238443}" destId="{006256A1-84E3-4FBA-89D4-AC64078A84FF}" srcOrd="0" destOrd="0" presId="urn:microsoft.com/office/officeart/2018/2/layout/IconVerticalSolidList"/>
    <dgm:cxn modelId="{2014CB13-ED97-5B43-B096-23CBE66773CB}" type="presParOf" srcId="{92CB0815-2941-456F-8C3F-DD637B238443}" destId="{C3093D13-391A-4BD9-84DE-7B754990F742}" srcOrd="1" destOrd="0" presId="urn:microsoft.com/office/officeart/2018/2/layout/IconVerticalSolidList"/>
    <dgm:cxn modelId="{180F5010-FF82-A543-8793-1E6AB5852D16}" type="presParOf" srcId="{92CB0815-2941-456F-8C3F-DD637B238443}" destId="{EF5D793C-6978-4143-B039-FF9727D8AB72}" srcOrd="2" destOrd="0" presId="urn:microsoft.com/office/officeart/2018/2/layout/IconVerticalSolidList"/>
    <dgm:cxn modelId="{BEB01567-D056-5640-BA74-9ACCF9086BE6}" type="presParOf" srcId="{92CB0815-2941-456F-8C3F-DD637B238443}" destId="{339B3E5D-7B37-4F37-9C07-AA345635573C}" srcOrd="3" destOrd="0" presId="urn:microsoft.com/office/officeart/2018/2/layout/IconVerticalSolidList"/>
    <dgm:cxn modelId="{B5DAF3BC-E67A-7040-AB9A-F7F32E3D62B8}" type="presParOf" srcId="{7A419E48-B808-48DF-A819-61DAFBCB8FED}" destId="{C184D154-F43E-473C-BAB3-2A4C93ACD3EB}" srcOrd="1" destOrd="0" presId="urn:microsoft.com/office/officeart/2018/2/layout/IconVerticalSolidList"/>
    <dgm:cxn modelId="{6907A638-5C8B-D442-9DE6-4FC9161758B6}" type="presParOf" srcId="{7A419E48-B808-48DF-A819-61DAFBCB8FED}" destId="{D8BB1E90-4973-4D78-A757-A7AA71D189C4}" srcOrd="2" destOrd="0" presId="urn:microsoft.com/office/officeart/2018/2/layout/IconVerticalSolidList"/>
    <dgm:cxn modelId="{31244D07-28AD-B347-A8F7-5EADE83C874B}" type="presParOf" srcId="{D8BB1E90-4973-4D78-A757-A7AA71D189C4}" destId="{D02DCC05-A5D0-4FA6-9924-5B2080B7C44C}" srcOrd="0" destOrd="0" presId="urn:microsoft.com/office/officeart/2018/2/layout/IconVerticalSolidList"/>
    <dgm:cxn modelId="{4860A3F4-ACFC-A943-A426-BE806C44B741}" type="presParOf" srcId="{D8BB1E90-4973-4D78-A757-A7AA71D189C4}" destId="{C6D5345D-2E07-48C2-B9CC-115C5B20D44C}" srcOrd="1" destOrd="0" presId="urn:microsoft.com/office/officeart/2018/2/layout/IconVerticalSolidList"/>
    <dgm:cxn modelId="{19644303-B8EE-4B4A-8079-84BA43A922D9}" type="presParOf" srcId="{D8BB1E90-4973-4D78-A757-A7AA71D189C4}" destId="{CD2A0B5C-3214-438A-A9EB-52B1BD3A8DFA}" srcOrd="2" destOrd="0" presId="urn:microsoft.com/office/officeart/2018/2/layout/IconVerticalSolidList"/>
    <dgm:cxn modelId="{9AF77EFD-ACEE-6147-8AEA-892CE3AC7173}" type="presParOf" srcId="{D8BB1E90-4973-4D78-A757-A7AA71D189C4}" destId="{EADAB149-3D9E-404E-84B4-3C7E189DA6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3F021FA-04CC-4292-9FBB-9F654F5AEF2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14B88E9-E4CC-400F-813B-EC80F76C0321}">
      <dgm:prSet/>
      <dgm:spPr/>
      <dgm:t>
        <a:bodyPr/>
        <a:lstStyle/>
        <a:p>
          <a:r>
            <a:rPr lang="en-GB"/>
            <a:t>Job vacancy is recognised and an advertisement is created.</a:t>
          </a:r>
          <a:endParaRPr lang="en-US"/>
        </a:p>
      </dgm:t>
    </dgm:pt>
    <dgm:pt modelId="{F175E47C-6D21-41BE-AC69-A2EB56A0AE4E}" type="parTrans" cxnId="{96D61485-BEC2-4A61-85C1-C222DC3ACA6E}">
      <dgm:prSet/>
      <dgm:spPr/>
      <dgm:t>
        <a:bodyPr/>
        <a:lstStyle/>
        <a:p>
          <a:endParaRPr lang="en-US"/>
        </a:p>
      </dgm:t>
    </dgm:pt>
    <dgm:pt modelId="{1C787859-0EF7-4FF4-801D-52D430D10207}" type="sibTrans" cxnId="{96D61485-BEC2-4A61-85C1-C222DC3ACA6E}">
      <dgm:prSet/>
      <dgm:spPr/>
      <dgm:t>
        <a:bodyPr/>
        <a:lstStyle/>
        <a:p>
          <a:endParaRPr lang="en-US"/>
        </a:p>
      </dgm:t>
    </dgm:pt>
    <dgm:pt modelId="{2C993168-F2AE-49D6-8574-5568AD9B52A1}">
      <dgm:prSet/>
      <dgm:spPr/>
      <dgm:t>
        <a:bodyPr/>
        <a:lstStyle/>
        <a:p>
          <a:r>
            <a:rPr lang="en-US"/>
            <a:t>CV application process begins and candidates are invited to interviews. </a:t>
          </a:r>
        </a:p>
      </dgm:t>
    </dgm:pt>
    <dgm:pt modelId="{20D8ADF2-4C30-44EA-A464-8716BA47A45F}" type="parTrans" cxnId="{7F685E1D-FEDC-4D79-A1C3-C871BB018F69}">
      <dgm:prSet/>
      <dgm:spPr/>
      <dgm:t>
        <a:bodyPr/>
        <a:lstStyle/>
        <a:p>
          <a:endParaRPr lang="en-US"/>
        </a:p>
      </dgm:t>
    </dgm:pt>
    <dgm:pt modelId="{D3E93BE2-198E-4E80-897E-8A2FC47A916A}" type="sibTrans" cxnId="{7F685E1D-FEDC-4D79-A1C3-C871BB018F69}">
      <dgm:prSet/>
      <dgm:spPr/>
      <dgm:t>
        <a:bodyPr/>
        <a:lstStyle/>
        <a:p>
          <a:endParaRPr lang="en-US"/>
        </a:p>
      </dgm:t>
    </dgm:pt>
    <dgm:pt modelId="{D8ABF1F3-378D-4F25-B431-CF80930CF1AA}">
      <dgm:prSet/>
      <dgm:spPr/>
      <dgm:t>
        <a:bodyPr/>
        <a:lstStyle/>
        <a:p>
          <a:r>
            <a:rPr lang="en-US"/>
            <a:t>Assessment of applicants: successful applicants are contacted with a job offer, unsuccessful candidates are given feedback.</a:t>
          </a:r>
        </a:p>
      </dgm:t>
    </dgm:pt>
    <dgm:pt modelId="{4849D889-8B13-4942-B44A-13DB3FD9DFCC}" type="parTrans" cxnId="{9AF04BEA-F67A-4E29-B107-A2909AAA55E1}">
      <dgm:prSet/>
      <dgm:spPr/>
      <dgm:t>
        <a:bodyPr/>
        <a:lstStyle/>
        <a:p>
          <a:endParaRPr lang="en-US"/>
        </a:p>
      </dgm:t>
    </dgm:pt>
    <dgm:pt modelId="{4F4AED32-8A01-429F-AF34-FB16FCBDDA2E}" type="sibTrans" cxnId="{9AF04BEA-F67A-4E29-B107-A2909AAA55E1}">
      <dgm:prSet/>
      <dgm:spPr/>
      <dgm:t>
        <a:bodyPr/>
        <a:lstStyle/>
        <a:p>
          <a:endParaRPr lang="en-US"/>
        </a:p>
      </dgm:t>
    </dgm:pt>
    <dgm:pt modelId="{4399D04C-A7D9-4BE8-88BD-2ECAC3D45FFF}">
      <dgm:prSet/>
      <dgm:spPr/>
      <dgm:t>
        <a:bodyPr/>
        <a:lstStyle/>
        <a:p>
          <a:r>
            <a:rPr lang="en-US"/>
            <a:t>Job offers are accepted and induction process begins. </a:t>
          </a:r>
        </a:p>
      </dgm:t>
    </dgm:pt>
    <dgm:pt modelId="{477136EE-C60B-4D1A-8E8C-E87E29E4A47F}" type="parTrans" cxnId="{20CC9AAA-0B31-4841-8229-C218A77063AE}">
      <dgm:prSet/>
      <dgm:spPr/>
      <dgm:t>
        <a:bodyPr/>
        <a:lstStyle/>
        <a:p>
          <a:endParaRPr lang="en-US"/>
        </a:p>
      </dgm:t>
    </dgm:pt>
    <dgm:pt modelId="{80380095-7805-41B0-A0B1-AE3266B06DF6}" type="sibTrans" cxnId="{20CC9AAA-0B31-4841-8229-C218A77063AE}">
      <dgm:prSet/>
      <dgm:spPr/>
      <dgm:t>
        <a:bodyPr/>
        <a:lstStyle/>
        <a:p>
          <a:endParaRPr lang="en-US"/>
        </a:p>
      </dgm:t>
    </dgm:pt>
    <dgm:pt modelId="{5A57BCB0-2008-45F1-88FA-AF02C6F8BE85}" type="pres">
      <dgm:prSet presAssocID="{E3F021FA-04CC-4292-9FBB-9F654F5AEF2E}" presName="root" presStyleCnt="0">
        <dgm:presLayoutVars>
          <dgm:dir/>
          <dgm:resizeHandles val="exact"/>
        </dgm:presLayoutVars>
      </dgm:prSet>
      <dgm:spPr/>
    </dgm:pt>
    <dgm:pt modelId="{0DA3A53F-18EC-4021-8B03-42C9A9E28E9E}" type="pres">
      <dgm:prSet presAssocID="{E3F021FA-04CC-4292-9FBB-9F654F5AEF2E}" presName="container" presStyleCnt="0">
        <dgm:presLayoutVars>
          <dgm:dir/>
          <dgm:resizeHandles val="exact"/>
        </dgm:presLayoutVars>
      </dgm:prSet>
      <dgm:spPr/>
    </dgm:pt>
    <dgm:pt modelId="{E053460F-789F-4730-9256-DBD943147B57}" type="pres">
      <dgm:prSet presAssocID="{E14B88E9-E4CC-400F-813B-EC80F76C0321}" presName="compNode" presStyleCnt="0"/>
      <dgm:spPr/>
    </dgm:pt>
    <dgm:pt modelId="{4ACCB808-9384-42DC-BC13-4F560E8F16F7}" type="pres">
      <dgm:prSet presAssocID="{E14B88E9-E4CC-400F-813B-EC80F76C0321}" presName="iconBgRect" presStyleLbl="bgShp" presStyleIdx="0" presStyleCnt="4"/>
      <dgm:spPr/>
    </dgm:pt>
    <dgm:pt modelId="{7462EE5F-71DD-4F58-98E0-CAAAF29BA0B6}" type="pres">
      <dgm:prSet presAssocID="{E14B88E9-E4CC-400F-813B-EC80F76C032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426F12A5-CC89-4AE2-9E65-366D1182BC91}" type="pres">
      <dgm:prSet presAssocID="{E14B88E9-E4CC-400F-813B-EC80F76C0321}" presName="spaceRect" presStyleCnt="0"/>
      <dgm:spPr/>
    </dgm:pt>
    <dgm:pt modelId="{90C1E34D-BA14-40DF-9731-B6D67ACC2F7C}" type="pres">
      <dgm:prSet presAssocID="{E14B88E9-E4CC-400F-813B-EC80F76C0321}" presName="textRect" presStyleLbl="revTx" presStyleIdx="0" presStyleCnt="4">
        <dgm:presLayoutVars>
          <dgm:chMax val="1"/>
          <dgm:chPref val="1"/>
        </dgm:presLayoutVars>
      </dgm:prSet>
      <dgm:spPr/>
    </dgm:pt>
    <dgm:pt modelId="{B314EA96-B8D9-4F1C-A22C-47B7AD466A43}" type="pres">
      <dgm:prSet presAssocID="{1C787859-0EF7-4FF4-801D-52D430D10207}" presName="sibTrans" presStyleLbl="sibTrans2D1" presStyleIdx="0" presStyleCnt="0"/>
      <dgm:spPr/>
    </dgm:pt>
    <dgm:pt modelId="{FCFD425C-79DE-4743-B23F-F3715062EFAB}" type="pres">
      <dgm:prSet presAssocID="{2C993168-F2AE-49D6-8574-5568AD9B52A1}" presName="compNode" presStyleCnt="0"/>
      <dgm:spPr/>
    </dgm:pt>
    <dgm:pt modelId="{064D5333-36B2-4328-85EE-AB2F38172805}" type="pres">
      <dgm:prSet presAssocID="{2C993168-F2AE-49D6-8574-5568AD9B52A1}" presName="iconBgRect" presStyleLbl="bgShp" presStyleIdx="1" presStyleCnt="4"/>
      <dgm:spPr/>
    </dgm:pt>
    <dgm:pt modelId="{15FA4664-4194-4EEC-BC43-5619AF1C491E}" type="pres">
      <dgm:prSet presAssocID="{2C993168-F2AE-49D6-8574-5568AD9B52A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AC94DB0F-05B2-4D48-A6CD-81809228D045}" type="pres">
      <dgm:prSet presAssocID="{2C993168-F2AE-49D6-8574-5568AD9B52A1}" presName="spaceRect" presStyleCnt="0"/>
      <dgm:spPr/>
    </dgm:pt>
    <dgm:pt modelId="{C6EB8124-5385-4F57-9524-953FE8233D53}" type="pres">
      <dgm:prSet presAssocID="{2C993168-F2AE-49D6-8574-5568AD9B52A1}" presName="textRect" presStyleLbl="revTx" presStyleIdx="1" presStyleCnt="4">
        <dgm:presLayoutVars>
          <dgm:chMax val="1"/>
          <dgm:chPref val="1"/>
        </dgm:presLayoutVars>
      </dgm:prSet>
      <dgm:spPr/>
    </dgm:pt>
    <dgm:pt modelId="{6F87E1B3-A232-4E17-A010-E9F0C4222AEB}" type="pres">
      <dgm:prSet presAssocID="{D3E93BE2-198E-4E80-897E-8A2FC47A916A}" presName="sibTrans" presStyleLbl="sibTrans2D1" presStyleIdx="0" presStyleCnt="0"/>
      <dgm:spPr/>
    </dgm:pt>
    <dgm:pt modelId="{EACABA1A-2F95-492E-A88C-C7C9CDF6E4A2}" type="pres">
      <dgm:prSet presAssocID="{D8ABF1F3-378D-4F25-B431-CF80930CF1AA}" presName="compNode" presStyleCnt="0"/>
      <dgm:spPr/>
    </dgm:pt>
    <dgm:pt modelId="{4D9D4AD7-D979-4AC1-8C3F-3D7A33A5EB44}" type="pres">
      <dgm:prSet presAssocID="{D8ABF1F3-378D-4F25-B431-CF80930CF1AA}" presName="iconBgRect" presStyleLbl="bgShp" presStyleIdx="2" presStyleCnt="4"/>
      <dgm:spPr/>
    </dgm:pt>
    <dgm:pt modelId="{22CF4D37-615C-4414-BF52-F99AB76EB92E}" type="pres">
      <dgm:prSet presAssocID="{D8ABF1F3-378D-4F25-B431-CF80930CF1A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70A9DAB5-1C49-466A-A197-715644774968}" type="pres">
      <dgm:prSet presAssocID="{D8ABF1F3-378D-4F25-B431-CF80930CF1AA}" presName="spaceRect" presStyleCnt="0"/>
      <dgm:spPr/>
    </dgm:pt>
    <dgm:pt modelId="{DDAB35D8-339F-495F-9C7F-7FA2ABB912F7}" type="pres">
      <dgm:prSet presAssocID="{D8ABF1F3-378D-4F25-B431-CF80930CF1AA}" presName="textRect" presStyleLbl="revTx" presStyleIdx="2" presStyleCnt="4">
        <dgm:presLayoutVars>
          <dgm:chMax val="1"/>
          <dgm:chPref val="1"/>
        </dgm:presLayoutVars>
      </dgm:prSet>
      <dgm:spPr/>
    </dgm:pt>
    <dgm:pt modelId="{C9686028-4BFF-40CF-B83E-313C41A3E574}" type="pres">
      <dgm:prSet presAssocID="{4F4AED32-8A01-429F-AF34-FB16FCBDDA2E}" presName="sibTrans" presStyleLbl="sibTrans2D1" presStyleIdx="0" presStyleCnt="0"/>
      <dgm:spPr/>
    </dgm:pt>
    <dgm:pt modelId="{EC9B9D8E-39AB-4F6F-A0D6-05B7B9635A53}" type="pres">
      <dgm:prSet presAssocID="{4399D04C-A7D9-4BE8-88BD-2ECAC3D45FFF}" presName="compNode" presStyleCnt="0"/>
      <dgm:spPr/>
    </dgm:pt>
    <dgm:pt modelId="{91ECDAE3-208C-4B0F-8CE8-335559E96E13}" type="pres">
      <dgm:prSet presAssocID="{4399D04C-A7D9-4BE8-88BD-2ECAC3D45FFF}" presName="iconBgRect" presStyleLbl="bgShp" presStyleIdx="3" presStyleCnt="4"/>
      <dgm:spPr/>
    </dgm:pt>
    <dgm:pt modelId="{0995C6FD-3A01-41AF-A5DD-3592B7619531}" type="pres">
      <dgm:prSet presAssocID="{4399D04C-A7D9-4BE8-88BD-2ECAC3D45FF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15B97BE-66CE-40A8-A8CA-48A4B855CAC0}" type="pres">
      <dgm:prSet presAssocID="{4399D04C-A7D9-4BE8-88BD-2ECAC3D45FFF}" presName="spaceRect" presStyleCnt="0"/>
      <dgm:spPr/>
    </dgm:pt>
    <dgm:pt modelId="{97D66139-952B-4F09-84FC-D8957D4866C8}" type="pres">
      <dgm:prSet presAssocID="{4399D04C-A7D9-4BE8-88BD-2ECAC3D45FF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F685E1D-FEDC-4D79-A1C3-C871BB018F69}" srcId="{E3F021FA-04CC-4292-9FBB-9F654F5AEF2E}" destId="{2C993168-F2AE-49D6-8574-5568AD9B52A1}" srcOrd="1" destOrd="0" parTransId="{20D8ADF2-4C30-44EA-A464-8716BA47A45F}" sibTransId="{D3E93BE2-198E-4E80-897E-8A2FC47A916A}"/>
    <dgm:cxn modelId="{96D61485-BEC2-4A61-85C1-C222DC3ACA6E}" srcId="{E3F021FA-04CC-4292-9FBB-9F654F5AEF2E}" destId="{E14B88E9-E4CC-400F-813B-EC80F76C0321}" srcOrd="0" destOrd="0" parTransId="{F175E47C-6D21-41BE-AC69-A2EB56A0AE4E}" sibTransId="{1C787859-0EF7-4FF4-801D-52D430D10207}"/>
    <dgm:cxn modelId="{1C9755A9-29FA-4CEB-A6E8-1EBD5DC8D0A2}" type="presOf" srcId="{D8ABF1F3-378D-4F25-B431-CF80930CF1AA}" destId="{DDAB35D8-339F-495F-9C7F-7FA2ABB912F7}" srcOrd="0" destOrd="0" presId="urn:microsoft.com/office/officeart/2018/2/layout/IconCircleList"/>
    <dgm:cxn modelId="{20CC9AAA-0B31-4841-8229-C218A77063AE}" srcId="{E3F021FA-04CC-4292-9FBB-9F654F5AEF2E}" destId="{4399D04C-A7D9-4BE8-88BD-2ECAC3D45FFF}" srcOrd="3" destOrd="0" parTransId="{477136EE-C60B-4D1A-8E8C-E87E29E4A47F}" sibTransId="{80380095-7805-41B0-A0B1-AE3266B06DF6}"/>
    <dgm:cxn modelId="{E42772BF-C3E0-432E-908B-FC203069BD5E}" type="presOf" srcId="{4399D04C-A7D9-4BE8-88BD-2ECAC3D45FFF}" destId="{97D66139-952B-4F09-84FC-D8957D4866C8}" srcOrd="0" destOrd="0" presId="urn:microsoft.com/office/officeart/2018/2/layout/IconCircleList"/>
    <dgm:cxn modelId="{D4ADC5E0-1E90-4E33-B3D5-5D88338FC97C}" type="presOf" srcId="{E14B88E9-E4CC-400F-813B-EC80F76C0321}" destId="{90C1E34D-BA14-40DF-9731-B6D67ACC2F7C}" srcOrd="0" destOrd="0" presId="urn:microsoft.com/office/officeart/2018/2/layout/IconCircleList"/>
    <dgm:cxn modelId="{9AF04BEA-F67A-4E29-B107-A2909AAA55E1}" srcId="{E3F021FA-04CC-4292-9FBB-9F654F5AEF2E}" destId="{D8ABF1F3-378D-4F25-B431-CF80930CF1AA}" srcOrd="2" destOrd="0" parTransId="{4849D889-8B13-4942-B44A-13DB3FD9DFCC}" sibTransId="{4F4AED32-8A01-429F-AF34-FB16FCBDDA2E}"/>
    <dgm:cxn modelId="{554027EE-CAA9-4C9D-9870-FEB6889FF7F8}" type="presOf" srcId="{E3F021FA-04CC-4292-9FBB-9F654F5AEF2E}" destId="{5A57BCB0-2008-45F1-88FA-AF02C6F8BE85}" srcOrd="0" destOrd="0" presId="urn:microsoft.com/office/officeart/2018/2/layout/IconCircleList"/>
    <dgm:cxn modelId="{F413A8F4-DE9A-4CF4-8BE1-FA9595E2EB7E}" type="presOf" srcId="{1C787859-0EF7-4FF4-801D-52D430D10207}" destId="{B314EA96-B8D9-4F1C-A22C-47B7AD466A43}" srcOrd="0" destOrd="0" presId="urn:microsoft.com/office/officeart/2018/2/layout/IconCircleList"/>
    <dgm:cxn modelId="{CCBF24F6-B927-4C12-8899-AC770B65E6BB}" type="presOf" srcId="{D3E93BE2-198E-4E80-897E-8A2FC47A916A}" destId="{6F87E1B3-A232-4E17-A010-E9F0C4222AEB}" srcOrd="0" destOrd="0" presId="urn:microsoft.com/office/officeart/2018/2/layout/IconCircleList"/>
    <dgm:cxn modelId="{8F7A77F9-2CCE-4493-81FE-EC352A241D87}" type="presOf" srcId="{4F4AED32-8A01-429F-AF34-FB16FCBDDA2E}" destId="{C9686028-4BFF-40CF-B83E-313C41A3E574}" srcOrd="0" destOrd="0" presId="urn:microsoft.com/office/officeart/2018/2/layout/IconCircleList"/>
    <dgm:cxn modelId="{1FD7E6FE-C895-43F7-B8E1-DCA6EF08E770}" type="presOf" srcId="{2C993168-F2AE-49D6-8574-5568AD9B52A1}" destId="{C6EB8124-5385-4F57-9524-953FE8233D53}" srcOrd="0" destOrd="0" presId="urn:microsoft.com/office/officeart/2018/2/layout/IconCircleList"/>
    <dgm:cxn modelId="{EBC891BC-FBC9-4FA8-B5AA-76B3E1648B0E}" type="presParOf" srcId="{5A57BCB0-2008-45F1-88FA-AF02C6F8BE85}" destId="{0DA3A53F-18EC-4021-8B03-42C9A9E28E9E}" srcOrd="0" destOrd="0" presId="urn:microsoft.com/office/officeart/2018/2/layout/IconCircleList"/>
    <dgm:cxn modelId="{AE126579-DDB6-41D5-B6C4-61D92F0039C3}" type="presParOf" srcId="{0DA3A53F-18EC-4021-8B03-42C9A9E28E9E}" destId="{E053460F-789F-4730-9256-DBD943147B57}" srcOrd="0" destOrd="0" presId="urn:microsoft.com/office/officeart/2018/2/layout/IconCircleList"/>
    <dgm:cxn modelId="{CB6F259E-2CA0-47DE-809E-DDBD1686BB20}" type="presParOf" srcId="{E053460F-789F-4730-9256-DBD943147B57}" destId="{4ACCB808-9384-42DC-BC13-4F560E8F16F7}" srcOrd="0" destOrd="0" presId="urn:microsoft.com/office/officeart/2018/2/layout/IconCircleList"/>
    <dgm:cxn modelId="{CE005120-8861-4099-BEAB-56EDDE2D740A}" type="presParOf" srcId="{E053460F-789F-4730-9256-DBD943147B57}" destId="{7462EE5F-71DD-4F58-98E0-CAAAF29BA0B6}" srcOrd="1" destOrd="0" presId="urn:microsoft.com/office/officeart/2018/2/layout/IconCircleList"/>
    <dgm:cxn modelId="{E6DFF4A0-8292-49B9-8824-D70583AD014E}" type="presParOf" srcId="{E053460F-789F-4730-9256-DBD943147B57}" destId="{426F12A5-CC89-4AE2-9E65-366D1182BC91}" srcOrd="2" destOrd="0" presId="urn:microsoft.com/office/officeart/2018/2/layout/IconCircleList"/>
    <dgm:cxn modelId="{28A357FE-2BDC-4E0C-9F87-65B22B157999}" type="presParOf" srcId="{E053460F-789F-4730-9256-DBD943147B57}" destId="{90C1E34D-BA14-40DF-9731-B6D67ACC2F7C}" srcOrd="3" destOrd="0" presId="urn:microsoft.com/office/officeart/2018/2/layout/IconCircleList"/>
    <dgm:cxn modelId="{8628791D-03DB-46E7-A961-FDAF9BA32E81}" type="presParOf" srcId="{0DA3A53F-18EC-4021-8B03-42C9A9E28E9E}" destId="{B314EA96-B8D9-4F1C-A22C-47B7AD466A43}" srcOrd="1" destOrd="0" presId="urn:microsoft.com/office/officeart/2018/2/layout/IconCircleList"/>
    <dgm:cxn modelId="{378FA7E1-4882-4657-9BC4-ABC6F134E037}" type="presParOf" srcId="{0DA3A53F-18EC-4021-8B03-42C9A9E28E9E}" destId="{FCFD425C-79DE-4743-B23F-F3715062EFAB}" srcOrd="2" destOrd="0" presId="urn:microsoft.com/office/officeart/2018/2/layout/IconCircleList"/>
    <dgm:cxn modelId="{589B2022-E76A-4F04-B052-C6D4203B8E3B}" type="presParOf" srcId="{FCFD425C-79DE-4743-B23F-F3715062EFAB}" destId="{064D5333-36B2-4328-85EE-AB2F38172805}" srcOrd="0" destOrd="0" presId="urn:microsoft.com/office/officeart/2018/2/layout/IconCircleList"/>
    <dgm:cxn modelId="{2C969F45-D656-4838-95AA-472D23B11C6E}" type="presParOf" srcId="{FCFD425C-79DE-4743-B23F-F3715062EFAB}" destId="{15FA4664-4194-4EEC-BC43-5619AF1C491E}" srcOrd="1" destOrd="0" presId="urn:microsoft.com/office/officeart/2018/2/layout/IconCircleList"/>
    <dgm:cxn modelId="{16009261-F36E-4E8C-B786-24FA2FA187FF}" type="presParOf" srcId="{FCFD425C-79DE-4743-B23F-F3715062EFAB}" destId="{AC94DB0F-05B2-4D48-A6CD-81809228D045}" srcOrd="2" destOrd="0" presId="urn:microsoft.com/office/officeart/2018/2/layout/IconCircleList"/>
    <dgm:cxn modelId="{B14684BE-101A-4D12-8BD3-70BFC8574297}" type="presParOf" srcId="{FCFD425C-79DE-4743-B23F-F3715062EFAB}" destId="{C6EB8124-5385-4F57-9524-953FE8233D53}" srcOrd="3" destOrd="0" presId="urn:microsoft.com/office/officeart/2018/2/layout/IconCircleList"/>
    <dgm:cxn modelId="{A4915ACE-B2F8-4960-BED7-2A46BD4671BB}" type="presParOf" srcId="{0DA3A53F-18EC-4021-8B03-42C9A9E28E9E}" destId="{6F87E1B3-A232-4E17-A010-E9F0C4222AEB}" srcOrd="3" destOrd="0" presId="urn:microsoft.com/office/officeart/2018/2/layout/IconCircleList"/>
    <dgm:cxn modelId="{174C983A-3C7E-4F11-8200-5E4C5F953439}" type="presParOf" srcId="{0DA3A53F-18EC-4021-8B03-42C9A9E28E9E}" destId="{EACABA1A-2F95-492E-A88C-C7C9CDF6E4A2}" srcOrd="4" destOrd="0" presId="urn:microsoft.com/office/officeart/2018/2/layout/IconCircleList"/>
    <dgm:cxn modelId="{B543CEA4-41E7-4D43-88A1-F6728EB3C094}" type="presParOf" srcId="{EACABA1A-2F95-492E-A88C-C7C9CDF6E4A2}" destId="{4D9D4AD7-D979-4AC1-8C3F-3D7A33A5EB44}" srcOrd="0" destOrd="0" presId="urn:microsoft.com/office/officeart/2018/2/layout/IconCircleList"/>
    <dgm:cxn modelId="{1245DD56-11FB-4A38-9535-170A1260DDCB}" type="presParOf" srcId="{EACABA1A-2F95-492E-A88C-C7C9CDF6E4A2}" destId="{22CF4D37-615C-4414-BF52-F99AB76EB92E}" srcOrd="1" destOrd="0" presId="urn:microsoft.com/office/officeart/2018/2/layout/IconCircleList"/>
    <dgm:cxn modelId="{CF357B55-FDFB-45C5-A3F4-2AD956462410}" type="presParOf" srcId="{EACABA1A-2F95-492E-A88C-C7C9CDF6E4A2}" destId="{70A9DAB5-1C49-466A-A197-715644774968}" srcOrd="2" destOrd="0" presId="urn:microsoft.com/office/officeart/2018/2/layout/IconCircleList"/>
    <dgm:cxn modelId="{10CEDAE1-EF81-4416-9583-830657F71AE1}" type="presParOf" srcId="{EACABA1A-2F95-492E-A88C-C7C9CDF6E4A2}" destId="{DDAB35D8-339F-495F-9C7F-7FA2ABB912F7}" srcOrd="3" destOrd="0" presId="urn:microsoft.com/office/officeart/2018/2/layout/IconCircleList"/>
    <dgm:cxn modelId="{39A72DFF-5C9A-4BCB-B99C-CEDB2C6D0EA2}" type="presParOf" srcId="{0DA3A53F-18EC-4021-8B03-42C9A9E28E9E}" destId="{C9686028-4BFF-40CF-B83E-313C41A3E574}" srcOrd="5" destOrd="0" presId="urn:microsoft.com/office/officeart/2018/2/layout/IconCircleList"/>
    <dgm:cxn modelId="{D73BC20D-C1F0-42F5-B4D8-D46D5F272994}" type="presParOf" srcId="{0DA3A53F-18EC-4021-8B03-42C9A9E28E9E}" destId="{EC9B9D8E-39AB-4F6F-A0D6-05B7B9635A53}" srcOrd="6" destOrd="0" presId="urn:microsoft.com/office/officeart/2018/2/layout/IconCircleList"/>
    <dgm:cxn modelId="{9D401641-34C1-49C8-A64B-E8BF2019ECA8}" type="presParOf" srcId="{EC9B9D8E-39AB-4F6F-A0D6-05B7B9635A53}" destId="{91ECDAE3-208C-4B0F-8CE8-335559E96E13}" srcOrd="0" destOrd="0" presId="urn:microsoft.com/office/officeart/2018/2/layout/IconCircleList"/>
    <dgm:cxn modelId="{1242F484-CDFA-4D76-BFFB-3ED3AC4E4CA7}" type="presParOf" srcId="{EC9B9D8E-39AB-4F6F-A0D6-05B7B9635A53}" destId="{0995C6FD-3A01-41AF-A5DD-3592B7619531}" srcOrd="1" destOrd="0" presId="urn:microsoft.com/office/officeart/2018/2/layout/IconCircleList"/>
    <dgm:cxn modelId="{323ECF30-6555-468D-A08C-46C5367A13CD}" type="presParOf" srcId="{EC9B9D8E-39AB-4F6F-A0D6-05B7B9635A53}" destId="{015B97BE-66CE-40A8-A8CA-48A4B855CAC0}" srcOrd="2" destOrd="0" presId="urn:microsoft.com/office/officeart/2018/2/layout/IconCircleList"/>
    <dgm:cxn modelId="{335867FE-FA9A-4721-A005-D065DA661365}" type="presParOf" srcId="{EC9B9D8E-39AB-4F6F-A0D6-05B7B9635A53}" destId="{97D66139-952B-4F09-84FC-D8957D4866C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E421BF6-5005-4C5C-AA5E-78EB15F78C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B75AB51-472A-432C-8838-D0F8689F5B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Advertisement</a:t>
          </a:r>
          <a:endParaRPr lang="en-US"/>
        </a:p>
      </dgm:t>
    </dgm:pt>
    <dgm:pt modelId="{2E80A528-F892-45AC-95A6-74C78A8657DB}" type="parTrans" cxnId="{CE219E83-432C-4F33-91A0-23B82C5AF747}">
      <dgm:prSet/>
      <dgm:spPr/>
      <dgm:t>
        <a:bodyPr/>
        <a:lstStyle/>
        <a:p>
          <a:endParaRPr lang="en-US"/>
        </a:p>
      </dgm:t>
    </dgm:pt>
    <dgm:pt modelId="{09DF3AB5-F963-4C55-9418-F5F685C3C656}" type="sibTrans" cxnId="{CE219E83-432C-4F33-91A0-23B82C5AF747}">
      <dgm:prSet/>
      <dgm:spPr/>
      <dgm:t>
        <a:bodyPr/>
        <a:lstStyle/>
        <a:p>
          <a:endParaRPr lang="en-US"/>
        </a:p>
      </dgm:t>
    </dgm:pt>
    <dgm:pt modelId="{328F36DE-1C0F-4E57-9B9F-9DD2696A60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CV</a:t>
          </a:r>
          <a:endParaRPr lang="en-US"/>
        </a:p>
      </dgm:t>
    </dgm:pt>
    <dgm:pt modelId="{21F6DEF7-9747-43D9-998E-DEE96926241F}" type="parTrans" cxnId="{3166ACB7-E59C-48B5-BC18-89A6CB306FA4}">
      <dgm:prSet/>
      <dgm:spPr/>
      <dgm:t>
        <a:bodyPr/>
        <a:lstStyle/>
        <a:p>
          <a:endParaRPr lang="en-US"/>
        </a:p>
      </dgm:t>
    </dgm:pt>
    <dgm:pt modelId="{98F47D6A-5525-4DCB-8C69-FEA68BDE3F7E}" type="sibTrans" cxnId="{3166ACB7-E59C-48B5-BC18-89A6CB306FA4}">
      <dgm:prSet/>
      <dgm:spPr/>
      <dgm:t>
        <a:bodyPr/>
        <a:lstStyle/>
        <a:p>
          <a:endParaRPr lang="en-US"/>
        </a:p>
      </dgm:t>
    </dgm:pt>
    <dgm:pt modelId="{EA218DA4-BD8C-49D8-BC4E-00BBE0D669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Selection </a:t>
          </a:r>
          <a:endParaRPr lang="en-US"/>
        </a:p>
      </dgm:t>
    </dgm:pt>
    <dgm:pt modelId="{D6B773A7-5064-47C4-BCDC-FC046C0F04B7}" type="parTrans" cxnId="{2AE0FE57-0243-495E-B3C1-90223FF1DD33}">
      <dgm:prSet/>
      <dgm:spPr/>
      <dgm:t>
        <a:bodyPr/>
        <a:lstStyle/>
        <a:p>
          <a:endParaRPr lang="en-US"/>
        </a:p>
      </dgm:t>
    </dgm:pt>
    <dgm:pt modelId="{93780D4F-2A7C-4256-B3CD-755F1CF78CD3}" type="sibTrans" cxnId="{2AE0FE57-0243-495E-B3C1-90223FF1DD33}">
      <dgm:prSet/>
      <dgm:spPr/>
      <dgm:t>
        <a:bodyPr/>
        <a:lstStyle/>
        <a:p>
          <a:endParaRPr lang="en-US"/>
        </a:p>
      </dgm:t>
    </dgm:pt>
    <dgm:pt modelId="{B60EE35E-B1A1-436C-A161-A2CB28D019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Assessment day</a:t>
          </a:r>
          <a:endParaRPr lang="en-US"/>
        </a:p>
      </dgm:t>
    </dgm:pt>
    <dgm:pt modelId="{25AFD34F-E8D8-4B18-B710-9BF41E7DAA8D}" type="parTrans" cxnId="{E73381BF-F2D5-4B2C-A318-FDB5BE058F6D}">
      <dgm:prSet/>
      <dgm:spPr/>
      <dgm:t>
        <a:bodyPr/>
        <a:lstStyle/>
        <a:p>
          <a:endParaRPr lang="en-US"/>
        </a:p>
      </dgm:t>
    </dgm:pt>
    <dgm:pt modelId="{6056FB8A-CE96-42BA-B6CD-157D93A81EF5}" type="sibTrans" cxnId="{E73381BF-F2D5-4B2C-A318-FDB5BE058F6D}">
      <dgm:prSet/>
      <dgm:spPr/>
      <dgm:t>
        <a:bodyPr/>
        <a:lstStyle/>
        <a:p>
          <a:endParaRPr lang="en-US"/>
        </a:p>
      </dgm:t>
    </dgm:pt>
    <dgm:pt modelId="{0426B9A6-A133-47B6-ABC6-E8AC2D6E6D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Individual interview</a:t>
          </a:r>
          <a:endParaRPr lang="en-US"/>
        </a:p>
      </dgm:t>
    </dgm:pt>
    <dgm:pt modelId="{78052CA3-23F9-4DC0-8704-66919144C821}" type="parTrans" cxnId="{BFC64C1A-9F19-4B63-BEAE-F7BA68A45456}">
      <dgm:prSet/>
      <dgm:spPr/>
      <dgm:t>
        <a:bodyPr/>
        <a:lstStyle/>
        <a:p>
          <a:endParaRPr lang="en-US"/>
        </a:p>
      </dgm:t>
    </dgm:pt>
    <dgm:pt modelId="{5CCB44FF-FA5D-4D9B-B6A9-79EAAC43786A}" type="sibTrans" cxnId="{BFC64C1A-9F19-4B63-BEAE-F7BA68A45456}">
      <dgm:prSet/>
      <dgm:spPr/>
      <dgm:t>
        <a:bodyPr/>
        <a:lstStyle/>
        <a:p>
          <a:endParaRPr lang="en-US"/>
        </a:p>
      </dgm:t>
    </dgm:pt>
    <dgm:pt modelId="{CB909F1B-BD58-4BAD-A48E-BA0310C75A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Group Assessment</a:t>
          </a:r>
          <a:endParaRPr lang="en-US"/>
        </a:p>
      </dgm:t>
    </dgm:pt>
    <dgm:pt modelId="{F6EE08F5-BB2D-4C8C-B172-614E3F98F673}" type="parTrans" cxnId="{02212609-AE93-464F-A545-F0D4DEE34F50}">
      <dgm:prSet/>
      <dgm:spPr/>
      <dgm:t>
        <a:bodyPr/>
        <a:lstStyle/>
        <a:p>
          <a:endParaRPr lang="en-US"/>
        </a:p>
      </dgm:t>
    </dgm:pt>
    <dgm:pt modelId="{EB10830B-C964-4651-85A4-0347B7AC1C74}" type="sibTrans" cxnId="{02212609-AE93-464F-A545-F0D4DEE34F50}">
      <dgm:prSet/>
      <dgm:spPr/>
      <dgm:t>
        <a:bodyPr/>
        <a:lstStyle/>
        <a:p>
          <a:endParaRPr lang="en-US"/>
        </a:p>
      </dgm:t>
    </dgm:pt>
    <dgm:pt modelId="{DA25C94D-E0F1-4B0A-B2DB-3F4B0F7474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Job Offer</a:t>
          </a:r>
          <a:endParaRPr lang="en-US"/>
        </a:p>
      </dgm:t>
    </dgm:pt>
    <dgm:pt modelId="{1AFD139F-40E8-44AF-A17B-AA8D9FE339EC}" type="parTrans" cxnId="{DD3FF614-8E86-470F-A4A7-40DFAA28502C}">
      <dgm:prSet/>
      <dgm:spPr/>
      <dgm:t>
        <a:bodyPr/>
        <a:lstStyle/>
        <a:p>
          <a:endParaRPr lang="en-US"/>
        </a:p>
      </dgm:t>
    </dgm:pt>
    <dgm:pt modelId="{AFBD1E6E-871A-42F0-BD0B-0104A012D961}" type="sibTrans" cxnId="{DD3FF614-8E86-470F-A4A7-40DFAA28502C}">
      <dgm:prSet/>
      <dgm:spPr/>
      <dgm:t>
        <a:bodyPr/>
        <a:lstStyle/>
        <a:p>
          <a:endParaRPr lang="en-US"/>
        </a:p>
      </dgm:t>
    </dgm:pt>
    <dgm:pt modelId="{B28C6ADD-76F6-47EC-B29A-1B34D8D8B4C3}" type="pres">
      <dgm:prSet presAssocID="{1E421BF6-5005-4C5C-AA5E-78EB15F78C35}" presName="root" presStyleCnt="0">
        <dgm:presLayoutVars>
          <dgm:dir/>
          <dgm:resizeHandles val="exact"/>
        </dgm:presLayoutVars>
      </dgm:prSet>
      <dgm:spPr/>
    </dgm:pt>
    <dgm:pt modelId="{0EA188AF-EC10-467C-8FE7-1DC62C075292}" type="pres">
      <dgm:prSet presAssocID="{2B75AB51-472A-432C-8838-D0F8689F5B09}" presName="compNode" presStyleCnt="0"/>
      <dgm:spPr/>
    </dgm:pt>
    <dgm:pt modelId="{34D066D6-47DA-4210-8E01-207BAD240BD9}" type="pres">
      <dgm:prSet presAssocID="{2B75AB51-472A-432C-8838-D0F8689F5B09}" presName="bgRect" presStyleLbl="bgShp" presStyleIdx="0" presStyleCnt="7"/>
      <dgm:spPr/>
    </dgm:pt>
    <dgm:pt modelId="{F9688D43-8739-4DE9-AE97-23EDA370C3D0}" type="pres">
      <dgm:prSet presAssocID="{2B75AB51-472A-432C-8838-D0F8689F5B0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A9FF1224-6350-41B7-8A8B-642B3AD29C9B}" type="pres">
      <dgm:prSet presAssocID="{2B75AB51-472A-432C-8838-D0F8689F5B09}" presName="spaceRect" presStyleCnt="0"/>
      <dgm:spPr/>
    </dgm:pt>
    <dgm:pt modelId="{2826EC88-F623-40F8-BC6A-E13165CF0AA8}" type="pres">
      <dgm:prSet presAssocID="{2B75AB51-472A-432C-8838-D0F8689F5B09}" presName="parTx" presStyleLbl="revTx" presStyleIdx="0" presStyleCnt="7">
        <dgm:presLayoutVars>
          <dgm:chMax val="0"/>
          <dgm:chPref val="0"/>
        </dgm:presLayoutVars>
      </dgm:prSet>
      <dgm:spPr/>
    </dgm:pt>
    <dgm:pt modelId="{282E6CD9-F49E-492A-AC38-73FD243304EA}" type="pres">
      <dgm:prSet presAssocID="{09DF3AB5-F963-4C55-9418-F5F685C3C656}" presName="sibTrans" presStyleCnt="0"/>
      <dgm:spPr/>
    </dgm:pt>
    <dgm:pt modelId="{1580EA8D-9609-4427-BF1A-A2B7E7AE1701}" type="pres">
      <dgm:prSet presAssocID="{328F36DE-1C0F-4E57-9B9F-9DD2696A6001}" presName="compNode" presStyleCnt="0"/>
      <dgm:spPr/>
    </dgm:pt>
    <dgm:pt modelId="{DC9170C7-6293-4996-A2AE-2EF5A2E527E0}" type="pres">
      <dgm:prSet presAssocID="{328F36DE-1C0F-4E57-9B9F-9DD2696A6001}" presName="bgRect" presStyleLbl="bgShp" presStyleIdx="1" presStyleCnt="7"/>
      <dgm:spPr/>
    </dgm:pt>
    <dgm:pt modelId="{6042397A-12EA-43A6-AC56-B553568AC888}" type="pres">
      <dgm:prSet presAssocID="{328F36DE-1C0F-4E57-9B9F-9DD2696A6001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F246122-7FA9-43AC-A0E7-7F1C93200ECD}" type="pres">
      <dgm:prSet presAssocID="{328F36DE-1C0F-4E57-9B9F-9DD2696A6001}" presName="spaceRect" presStyleCnt="0"/>
      <dgm:spPr/>
    </dgm:pt>
    <dgm:pt modelId="{587A1C08-8BD5-4E88-B307-A27C3383D9F1}" type="pres">
      <dgm:prSet presAssocID="{328F36DE-1C0F-4E57-9B9F-9DD2696A6001}" presName="parTx" presStyleLbl="revTx" presStyleIdx="1" presStyleCnt="7">
        <dgm:presLayoutVars>
          <dgm:chMax val="0"/>
          <dgm:chPref val="0"/>
        </dgm:presLayoutVars>
      </dgm:prSet>
      <dgm:spPr/>
    </dgm:pt>
    <dgm:pt modelId="{D9A5ED6A-DFCF-467F-BA87-75B0EF144A62}" type="pres">
      <dgm:prSet presAssocID="{98F47D6A-5525-4DCB-8C69-FEA68BDE3F7E}" presName="sibTrans" presStyleCnt="0"/>
      <dgm:spPr/>
    </dgm:pt>
    <dgm:pt modelId="{21108BDC-F549-4B9F-813B-0CE19D7400B5}" type="pres">
      <dgm:prSet presAssocID="{EA218DA4-BD8C-49D8-BC4E-00BBE0D6692D}" presName="compNode" presStyleCnt="0"/>
      <dgm:spPr/>
    </dgm:pt>
    <dgm:pt modelId="{ACDD205A-6EF6-4FE4-9F71-131A0E4DB269}" type="pres">
      <dgm:prSet presAssocID="{EA218DA4-BD8C-49D8-BC4E-00BBE0D6692D}" presName="bgRect" presStyleLbl="bgShp" presStyleIdx="2" presStyleCnt="7"/>
      <dgm:spPr/>
    </dgm:pt>
    <dgm:pt modelId="{A47AB8EA-916F-43EF-BF19-95289A4D281D}" type="pres">
      <dgm:prSet presAssocID="{EA218DA4-BD8C-49D8-BC4E-00BBE0D6692D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435E993-F504-47BC-9E68-8FC836EBD217}" type="pres">
      <dgm:prSet presAssocID="{EA218DA4-BD8C-49D8-BC4E-00BBE0D6692D}" presName="spaceRect" presStyleCnt="0"/>
      <dgm:spPr/>
    </dgm:pt>
    <dgm:pt modelId="{F19ACF91-5997-4D56-AB3E-A6CE910CA612}" type="pres">
      <dgm:prSet presAssocID="{EA218DA4-BD8C-49D8-BC4E-00BBE0D6692D}" presName="parTx" presStyleLbl="revTx" presStyleIdx="2" presStyleCnt="7">
        <dgm:presLayoutVars>
          <dgm:chMax val="0"/>
          <dgm:chPref val="0"/>
        </dgm:presLayoutVars>
      </dgm:prSet>
      <dgm:spPr/>
    </dgm:pt>
    <dgm:pt modelId="{2C386A0B-A371-415C-9C41-CC1135FC00F3}" type="pres">
      <dgm:prSet presAssocID="{93780D4F-2A7C-4256-B3CD-755F1CF78CD3}" presName="sibTrans" presStyleCnt="0"/>
      <dgm:spPr/>
    </dgm:pt>
    <dgm:pt modelId="{B301B7D6-0BE9-4D23-B947-8534BA64932C}" type="pres">
      <dgm:prSet presAssocID="{B60EE35E-B1A1-436C-A161-A2CB28D019C3}" presName="compNode" presStyleCnt="0"/>
      <dgm:spPr/>
    </dgm:pt>
    <dgm:pt modelId="{4A2B5C75-2D9C-43BF-993D-ECE507B850EC}" type="pres">
      <dgm:prSet presAssocID="{B60EE35E-B1A1-436C-A161-A2CB28D019C3}" presName="bgRect" presStyleLbl="bgShp" presStyleIdx="3" presStyleCnt="7"/>
      <dgm:spPr/>
    </dgm:pt>
    <dgm:pt modelId="{826BA8A9-478B-4353-A2B4-7F65DB2A8CBF}" type="pres">
      <dgm:prSet presAssocID="{B60EE35E-B1A1-436C-A161-A2CB28D019C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88E485E3-670C-4638-8B93-40A6AE6E9FDD}" type="pres">
      <dgm:prSet presAssocID="{B60EE35E-B1A1-436C-A161-A2CB28D019C3}" presName="spaceRect" presStyleCnt="0"/>
      <dgm:spPr/>
    </dgm:pt>
    <dgm:pt modelId="{3D78F0A1-4FF0-448B-858F-18C9A6FE05FA}" type="pres">
      <dgm:prSet presAssocID="{B60EE35E-B1A1-436C-A161-A2CB28D019C3}" presName="parTx" presStyleLbl="revTx" presStyleIdx="3" presStyleCnt="7">
        <dgm:presLayoutVars>
          <dgm:chMax val="0"/>
          <dgm:chPref val="0"/>
        </dgm:presLayoutVars>
      </dgm:prSet>
      <dgm:spPr/>
    </dgm:pt>
    <dgm:pt modelId="{CA134793-B55F-489B-BF07-5D094142009B}" type="pres">
      <dgm:prSet presAssocID="{6056FB8A-CE96-42BA-B6CD-157D93A81EF5}" presName="sibTrans" presStyleCnt="0"/>
      <dgm:spPr/>
    </dgm:pt>
    <dgm:pt modelId="{E4091D33-1AA6-44B3-B614-D32A7EAB4A75}" type="pres">
      <dgm:prSet presAssocID="{0426B9A6-A133-47B6-ABC6-E8AC2D6E6DD9}" presName="compNode" presStyleCnt="0"/>
      <dgm:spPr/>
    </dgm:pt>
    <dgm:pt modelId="{9292AE78-C004-4067-9508-8571B72C49D7}" type="pres">
      <dgm:prSet presAssocID="{0426B9A6-A133-47B6-ABC6-E8AC2D6E6DD9}" presName="bgRect" presStyleLbl="bgShp" presStyleIdx="4" presStyleCnt="7"/>
      <dgm:spPr/>
    </dgm:pt>
    <dgm:pt modelId="{112FAFCD-F811-4386-9793-C4AE7F73F2DB}" type="pres">
      <dgm:prSet presAssocID="{0426B9A6-A133-47B6-ABC6-E8AC2D6E6DD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FB5DA81-0AB2-486C-8262-0991BF9C1943}" type="pres">
      <dgm:prSet presAssocID="{0426B9A6-A133-47B6-ABC6-E8AC2D6E6DD9}" presName="spaceRect" presStyleCnt="0"/>
      <dgm:spPr/>
    </dgm:pt>
    <dgm:pt modelId="{3F5CECE5-3206-4457-85DB-BFD76EB6EFD8}" type="pres">
      <dgm:prSet presAssocID="{0426B9A6-A133-47B6-ABC6-E8AC2D6E6DD9}" presName="parTx" presStyleLbl="revTx" presStyleIdx="4" presStyleCnt="7">
        <dgm:presLayoutVars>
          <dgm:chMax val="0"/>
          <dgm:chPref val="0"/>
        </dgm:presLayoutVars>
      </dgm:prSet>
      <dgm:spPr/>
    </dgm:pt>
    <dgm:pt modelId="{536A58B3-485D-45CF-AF16-2C2CCF765223}" type="pres">
      <dgm:prSet presAssocID="{5CCB44FF-FA5D-4D9B-B6A9-79EAAC43786A}" presName="sibTrans" presStyleCnt="0"/>
      <dgm:spPr/>
    </dgm:pt>
    <dgm:pt modelId="{44FF025F-8EA9-463E-978B-EEC5F90FBF84}" type="pres">
      <dgm:prSet presAssocID="{CB909F1B-BD58-4BAD-A48E-BA0310C75AC6}" presName="compNode" presStyleCnt="0"/>
      <dgm:spPr/>
    </dgm:pt>
    <dgm:pt modelId="{C0FBDE5F-8653-4489-8069-882836A9463B}" type="pres">
      <dgm:prSet presAssocID="{CB909F1B-BD58-4BAD-A48E-BA0310C75AC6}" presName="bgRect" presStyleLbl="bgShp" presStyleIdx="5" presStyleCnt="7"/>
      <dgm:spPr/>
    </dgm:pt>
    <dgm:pt modelId="{5F53163A-8B74-4986-BD52-4CD9C0BF2DD5}" type="pres">
      <dgm:prSet presAssocID="{CB909F1B-BD58-4BAD-A48E-BA0310C75AC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07DC99B-67CC-4BB5-9549-F7E4C1F5DEB5}" type="pres">
      <dgm:prSet presAssocID="{CB909F1B-BD58-4BAD-A48E-BA0310C75AC6}" presName="spaceRect" presStyleCnt="0"/>
      <dgm:spPr/>
    </dgm:pt>
    <dgm:pt modelId="{37197CB1-E621-470E-B3E5-F1C75078559B}" type="pres">
      <dgm:prSet presAssocID="{CB909F1B-BD58-4BAD-A48E-BA0310C75AC6}" presName="parTx" presStyleLbl="revTx" presStyleIdx="5" presStyleCnt="7">
        <dgm:presLayoutVars>
          <dgm:chMax val="0"/>
          <dgm:chPref val="0"/>
        </dgm:presLayoutVars>
      </dgm:prSet>
      <dgm:spPr/>
    </dgm:pt>
    <dgm:pt modelId="{93E5DDBB-CCC8-4E9D-96C9-EFFE82C31F24}" type="pres">
      <dgm:prSet presAssocID="{EB10830B-C964-4651-85A4-0347B7AC1C74}" presName="sibTrans" presStyleCnt="0"/>
      <dgm:spPr/>
    </dgm:pt>
    <dgm:pt modelId="{0F2E2D13-C3EE-47D7-8DEA-F09F23723524}" type="pres">
      <dgm:prSet presAssocID="{DA25C94D-E0F1-4B0A-B2DB-3F4B0F747409}" presName="compNode" presStyleCnt="0"/>
      <dgm:spPr/>
    </dgm:pt>
    <dgm:pt modelId="{9E2BD904-DC11-46A4-9BBE-96685535AEA5}" type="pres">
      <dgm:prSet presAssocID="{DA25C94D-E0F1-4B0A-B2DB-3F4B0F747409}" presName="bgRect" presStyleLbl="bgShp" presStyleIdx="6" presStyleCnt="7"/>
      <dgm:spPr/>
    </dgm:pt>
    <dgm:pt modelId="{3136DD1D-40A2-4C41-8432-FD927B8D1B12}" type="pres">
      <dgm:prSet presAssocID="{DA25C94D-E0F1-4B0A-B2DB-3F4B0F74740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E0A815F-B8F3-427C-A263-30CD4873FAB3}" type="pres">
      <dgm:prSet presAssocID="{DA25C94D-E0F1-4B0A-B2DB-3F4B0F747409}" presName="spaceRect" presStyleCnt="0"/>
      <dgm:spPr/>
    </dgm:pt>
    <dgm:pt modelId="{25DF7C60-5751-478E-905E-3EE21104BD51}" type="pres">
      <dgm:prSet presAssocID="{DA25C94D-E0F1-4B0A-B2DB-3F4B0F74740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0D2F5D03-F886-4176-A27E-6722F05CFC5E}" type="presOf" srcId="{EA218DA4-BD8C-49D8-BC4E-00BBE0D6692D}" destId="{F19ACF91-5997-4D56-AB3E-A6CE910CA612}" srcOrd="0" destOrd="0" presId="urn:microsoft.com/office/officeart/2018/2/layout/IconVerticalSolidList"/>
    <dgm:cxn modelId="{02212609-AE93-464F-A545-F0D4DEE34F50}" srcId="{1E421BF6-5005-4C5C-AA5E-78EB15F78C35}" destId="{CB909F1B-BD58-4BAD-A48E-BA0310C75AC6}" srcOrd="5" destOrd="0" parTransId="{F6EE08F5-BB2D-4C8C-B172-614E3F98F673}" sibTransId="{EB10830B-C964-4651-85A4-0347B7AC1C74}"/>
    <dgm:cxn modelId="{DD3FF614-8E86-470F-A4A7-40DFAA28502C}" srcId="{1E421BF6-5005-4C5C-AA5E-78EB15F78C35}" destId="{DA25C94D-E0F1-4B0A-B2DB-3F4B0F747409}" srcOrd="6" destOrd="0" parTransId="{1AFD139F-40E8-44AF-A17B-AA8D9FE339EC}" sibTransId="{AFBD1E6E-871A-42F0-BD0B-0104A012D961}"/>
    <dgm:cxn modelId="{BFC64C1A-9F19-4B63-BEAE-F7BA68A45456}" srcId="{1E421BF6-5005-4C5C-AA5E-78EB15F78C35}" destId="{0426B9A6-A133-47B6-ABC6-E8AC2D6E6DD9}" srcOrd="4" destOrd="0" parTransId="{78052CA3-23F9-4DC0-8704-66919144C821}" sibTransId="{5CCB44FF-FA5D-4D9B-B6A9-79EAAC43786A}"/>
    <dgm:cxn modelId="{3887EC1B-271B-4546-A169-D91E2D0DC506}" type="presOf" srcId="{CB909F1B-BD58-4BAD-A48E-BA0310C75AC6}" destId="{37197CB1-E621-470E-B3E5-F1C75078559B}" srcOrd="0" destOrd="0" presId="urn:microsoft.com/office/officeart/2018/2/layout/IconVerticalSolidList"/>
    <dgm:cxn modelId="{C9B4E321-232B-4FA7-BD22-445BFF3BCC77}" type="presOf" srcId="{B60EE35E-B1A1-436C-A161-A2CB28D019C3}" destId="{3D78F0A1-4FF0-448B-858F-18C9A6FE05FA}" srcOrd="0" destOrd="0" presId="urn:microsoft.com/office/officeart/2018/2/layout/IconVerticalSolidList"/>
    <dgm:cxn modelId="{22DB673D-F712-4E20-A665-646B427F431D}" type="presOf" srcId="{1E421BF6-5005-4C5C-AA5E-78EB15F78C35}" destId="{B28C6ADD-76F6-47EC-B29A-1B34D8D8B4C3}" srcOrd="0" destOrd="0" presId="urn:microsoft.com/office/officeart/2018/2/layout/IconVerticalSolidList"/>
    <dgm:cxn modelId="{2AE0FE57-0243-495E-B3C1-90223FF1DD33}" srcId="{1E421BF6-5005-4C5C-AA5E-78EB15F78C35}" destId="{EA218DA4-BD8C-49D8-BC4E-00BBE0D6692D}" srcOrd="2" destOrd="0" parTransId="{D6B773A7-5064-47C4-BCDC-FC046C0F04B7}" sibTransId="{93780D4F-2A7C-4256-B3CD-755F1CF78CD3}"/>
    <dgm:cxn modelId="{7E848A70-BFD0-4AEF-8168-EFACCF490625}" type="presOf" srcId="{DA25C94D-E0F1-4B0A-B2DB-3F4B0F747409}" destId="{25DF7C60-5751-478E-905E-3EE21104BD51}" srcOrd="0" destOrd="0" presId="urn:microsoft.com/office/officeart/2018/2/layout/IconVerticalSolidList"/>
    <dgm:cxn modelId="{CE219E83-432C-4F33-91A0-23B82C5AF747}" srcId="{1E421BF6-5005-4C5C-AA5E-78EB15F78C35}" destId="{2B75AB51-472A-432C-8838-D0F8689F5B09}" srcOrd="0" destOrd="0" parTransId="{2E80A528-F892-45AC-95A6-74C78A8657DB}" sibTransId="{09DF3AB5-F963-4C55-9418-F5F685C3C656}"/>
    <dgm:cxn modelId="{382F2B94-4397-4D3E-948B-078152DD2905}" type="presOf" srcId="{2B75AB51-472A-432C-8838-D0F8689F5B09}" destId="{2826EC88-F623-40F8-BC6A-E13165CF0AA8}" srcOrd="0" destOrd="0" presId="urn:microsoft.com/office/officeart/2018/2/layout/IconVerticalSolidList"/>
    <dgm:cxn modelId="{3166ACB7-E59C-48B5-BC18-89A6CB306FA4}" srcId="{1E421BF6-5005-4C5C-AA5E-78EB15F78C35}" destId="{328F36DE-1C0F-4E57-9B9F-9DD2696A6001}" srcOrd="1" destOrd="0" parTransId="{21F6DEF7-9747-43D9-998E-DEE96926241F}" sibTransId="{98F47D6A-5525-4DCB-8C69-FEA68BDE3F7E}"/>
    <dgm:cxn modelId="{E73381BF-F2D5-4B2C-A318-FDB5BE058F6D}" srcId="{1E421BF6-5005-4C5C-AA5E-78EB15F78C35}" destId="{B60EE35E-B1A1-436C-A161-A2CB28D019C3}" srcOrd="3" destOrd="0" parTransId="{25AFD34F-E8D8-4B18-B710-9BF41E7DAA8D}" sibTransId="{6056FB8A-CE96-42BA-B6CD-157D93A81EF5}"/>
    <dgm:cxn modelId="{B455CBC7-7DC4-4CA5-88E4-8737FC6EA1C9}" type="presOf" srcId="{0426B9A6-A133-47B6-ABC6-E8AC2D6E6DD9}" destId="{3F5CECE5-3206-4457-85DB-BFD76EB6EFD8}" srcOrd="0" destOrd="0" presId="urn:microsoft.com/office/officeart/2018/2/layout/IconVerticalSolidList"/>
    <dgm:cxn modelId="{2DB468C8-1CB3-4113-B92F-A760708B25EA}" type="presOf" srcId="{328F36DE-1C0F-4E57-9B9F-9DD2696A6001}" destId="{587A1C08-8BD5-4E88-B307-A27C3383D9F1}" srcOrd="0" destOrd="0" presId="urn:microsoft.com/office/officeart/2018/2/layout/IconVerticalSolidList"/>
    <dgm:cxn modelId="{55D7B2F4-2483-4F19-8C4F-AD166B56DAA0}" type="presParOf" srcId="{B28C6ADD-76F6-47EC-B29A-1B34D8D8B4C3}" destId="{0EA188AF-EC10-467C-8FE7-1DC62C075292}" srcOrd="0" destOrd="0" presId="urn:microsoft.com/office/officeart/2018/2/layout/IconVerticalSolidList"/>
    <dgm:cxn modelId="{BB5299A5-D2A7-459B-9A57-EE1DF7EA9BD4}" type="presParOf" srcId="{0EA188AF-EC10-467C-8FE7-1DC62C075292}" destId="{34D066D6-47DA-4210-8E01-207BAD240BD9}" srcOrd="0" destOrd="0" presId="urn:microsoft.com/office/officeart/2018/2/layout/IconVerticalSolidList"/>
    <dgm:cxn modelId="{8AE8FC77-9151-4696-8ECD-6504FF94090F}" type="presParOf" srcId="{0EA188AF-EC10-467C-8FE7-1DC62C075292}" destId="{F9688D43-8739-4DE9-AE97-23EDA370C3D0}" srcOrd="1" destOrd="0" presId="urn:microsoft.com/office/officeart/2018/2/layout/IconVerticalSolidList"/>
    <dgm:cxn modelId="{5AABF92F-EAFD-40D4-87AE-9D4D04915AF7}" type="presParOf" srcId="{0EA188AF-EC10-467C-8FE7-1DC62C075292}" destId="{A9FF1224-6350-41B7-8A8B-642B3AD29C9B}" srcOrd="2" destOrd="0" presId="urn:microsoft.com/office/officeart/2018/2/layout/IconVerticalSolidList"/>
    <dgm:cxn modelId="{96DF9D04-2921-40FC-93F3-A10A415C1EF7}" type="presParOf" srcId="{0EA188AF-EC10-467C-8FE7-1DC62C075292}" destId="{2826EC88-F623-40F8-BC6A-E13165CF0AA8}" srcOrd="3" destOrd="0" presId="urn:microsoft.com/office/officeart/2018/2/layout/IconVerticalSolidList"/>
    <dgm:cxn modelId="{408D5AAB-AD3D-4629-BCC3-348EE418F0DE}" type="presParOf" srcId="{B28C6ADD-76F6-47EC-B29A-1B34D8D8B4C3}" destId="{282E6CD9-F49E-492A-AC38-73FD243304EA}" srcOrd="1" destOrd="0" presId="urn:microsoft.com/office/officeart/2018/2/layout/IconVerticalSolidList"/>
    <dgm:cxn modelId="{4ECB6A6A-36CC-4188-95AF-B3A296CD81DB}" type="presParOf" srcId="{B28C6ADD-76F6-47EC-B29A-1B34D8D8B4C3}" destId="{1580EA8D-9609-4427-BF1A-A2B7E7AE1701}" srcOrd="2" destOrd="0" presId="urn:microsoft.com/office/officeart/2018/2/layout/IconVerticalSolidList"/>
    <dgm:cxn modelId="{B240C3D9-26C4-4B3A-9D48-72EFC026BE8B}" type="presParOf" srcId="{1580EA8D-9609-4427-BF1A-A2B7E7AE1701}" destId="{DC9170C7-6293-4996-A2AE-2EF5A2E527E0}" srcOrd="0" destOrd="0" presId="urn:microsoft.com/office/officeart/2018/2/layout/IconVerticalSolidList"/>
    <dgm:cxn modelId="{44042AA6-C9E1-494D-8F27-25570E8BE299}" type="presParOf" srcId="{1580EA8D-9609-4427-BF1A-A2B7E7AE1701}" destId="{6042397A-12EA-43A6-AC56-B553568AC888}" srcOrd="1" destOrd="0" presId="urn:microsoft.com/office/officeart/2018/2/layout/IconVerticalSolidList"/>
    <dgm:cxn modelId="{C05AC88E-BC7E-4C64-8158-8141ABBA2ABF}" type="presParOf" srcId="{1580EA8D-9609-4427-BF1A-A2B7E7AE1701}" destId="{0F246122-7FA9-43AC-A0E7-7F1C93200ECD}" srcOrd="2" destOrd="0" presId="urn:microsoft.com/office/officeart/2018/2/layout/IconVerticalSolidList"/>
    <dgm:cxn modelId="{4A030F68-1395-4FCE-9D57-619401191749}" type="presParOf" srcId="{1580EA8D-9609-4427-BF1A-A2B7E7AE1701}" destId="{587A1C08-8BD5-4E88-B307-A27C3383D9F1}" srcOrd="3" destOrd="0" presId="urn:microsoft.com/office/officeart/2018/2/layout/IconVerticalSolidList"/>
    <dgm:cxn modelId="{F0FB9D7A-9199-49A6-A950-AB97CC8992B1}" type="presParOf" srcId="{B28C6ADD-76F6-47EC-B29A-1B34D8D8B4C3}" destId="{D9A5ED6A-DFCF-467F-BA87-75B0EF144A62}" srcOrd="3" destOrd="0" presId="urn:microsoft.com/office/officeart/2018/2/layout/IconVerticalSolidList"/>
    <dgm:cxn modelId="{2CD61DAA-DFD2-4B9C-8D58-3670AC2F85C5}" type="presParOf" srcId="{B28C6ADD-76F6-47EC-B29A-1B34D8D8B4C3}" destId="{21108BDC-F549-4B9F-813B-0CE19D7400B5}" srcOrd="4" destOrd="0" presId="urn:microsoft.com/office/officeart/2018/2/layout/IconVerticalSolidList"/>
    <dgm:cxn modelId="{4D07088C-0168-4A27-B657-A5E8D5044CA1}" type="presParOf" srcId="{21108BDC-F549-4B9F-813B-0CE19D7400B5}" destId="{ACDD205A-6EF6-4FE4-9F71-131A0E4DB269}" srcOrd="0" destOrd="0" presId="urn:microsoft.com/office/officeart/2018/2/layout/IconVerticalSolidList"/>
    <dgm:cxn modelId="{728D0403-A750-4370-902A-5A37302E1C41}" type="presParOf" srcId="{21108BDC-F549-4B9F-813B-0CE19D7400B5}" destId="{A47AB8EA-916F-43EF-BF19-95289A4D281D}" srcOrd="1" destOrd="0" presId="urn:microsoft.com/office/officeart/2018/2/layout/IconVerticalSolidList"/>
    <dgm:cxn modelId="{071EE2C1-B045-4FC7-96D6-3EAB8E2D46F0}" type="presParOf" srcId="{21108BDC-F549-4B9F-813B-0CE19D7400B5}" destId="{7435E993-F504-47BC-9E68-8FC836EBD217}" srcOrd="2" destOrd="0" presId="urn:microsoft.com/office/officeart/2018/2/layout/IconVerticalSolidList"/>
    <dgm:cxn modelId="{89568F9D-6564-463F-9AF9-E4F79E371DA7}" type="presParOf" srcId="{21108BDC-F549-4B9F-813B-0CE19D7400B5}" destId="{F19ACF91-5997-4D56-AB3E-A6CE910CA612}" srcOrd="3" destOrd="0" presId="urn:microsoft.com/office/officeart/2018/2/layout/IconVerticalSolidList"/>
    <dgm:cxn modelId="{E82AAEE2-AA58-4C75-BD61-C435F19EFF06}" type="presParOf" srcId="{B28C6ADD-76F6-47EC-B29A-1B34D8D8B4C3}" destId="{2C386A0B-A371-415C-9C41-CC1135FC00F3}" srcOrd="5" destOrd="0" presId="urn:microsoft.com/office/officeart/2018/2/layout/IconVerticalSolidList"/>
    <dgm:cxn modelId="{8025440A-16F5-4BFC-8DBB-9F3A8F53453E}" type="presParOf" srcId="{B28C6ADD-76F6-47EC-B29A-1B34D8D8B4C3}" destId="{B301B7D6-0BE9-4D23-B947-8534BA64932C}" srcOrd="6" destOrd="0" presId="urn:microsoft.com/office/officeart/2018/2/layout/IconVerticalSolidList"/>
    <dgm:cxn modelId="{3E148102-6A00-4DAB-9A85-C6EDCAA172BA}" type="presParOf" srcId="{B301B7D6-0BE9-4D23-B947-8534BA64932C}" destId="{4A2B5C75-2D9C-43BF-993D-ECE507B850EC}" srcOrd="0" destOrd="0" presId="urn:microsoft.com/office/officeart/2018/2/layout/IconVerticalSolidList"/>
    <dgm:cxn modelId="{2B9EDFD0-4F67-4444-BFAB-246494971B3A}" type="presParOf" srcId="{B301B7D6-0BE9-4D23-B947-8534BA64932C}" destId="{826BA8A9-478B-4353-A2B4-7F65DB2A8CBF}" srcOrd="1" destOrd="0" presId="urn:microsoft.com/office/officeart/2018/2/layout/IconVerticalSolidList"/>
    <dgm:cxn modelId="{F04A4687-D52C-407B-8649-8AB861F66B51}" type="presParOf" srcId="{B301B7D6-0BE9-4D23-B947-8534BA64932C}" destId="{88E485E3-670C-4638-8B93-40A6AE6E9FDD}" srcOrd="2" destOrd="0" presId="urn:microsoft.com/office/officeart/2018/2/layout/IconVerticalSolidList"/>
    <dgm:cxn modelId="{653D3868-97E9-4438-A6D0-FCF6CB322E1B}" type="presParOf" srcId="{B301B7D6-0BE9-4D23-B947-8534BA64932C}" destId="{3D78F0A1-4FF0-448B-858F-18C9A6FE05FA}" srcOrd="3" destOrd="0" presId="urn:microsoft.com/office/officeart/2018/2/layout/IconVerticalSolidList"/>
    <dgm:cxn modelId="{47D498AC-D612-42F0-AD9A-7EA5C9DF876D}" type="presParOf" srcId="{B28C6ADD-76F6-47EC-B29A-1B34D8D8B4C3}" destId="{CA134793-B55F-489B-BF07-5D094142009B}" srcOrd="7" destOrd="0" presId="urn:microsoft.com/office/officeart/2018/2/layout/IconVerticalSolidList"/>
    <dgm:cxn modelId="{257E519B-CD3D-42CF-A074-6ACD32E4E437}" type="presParOf" srcId="{B28C6ADD-76F6-47EC-B29A-1B34D8D8B4C3}" destId="{E4091D33-1AA6-44B3-B614-D32A7EAB4A75}" srcOrd="8" destOrd="0" presId="urn:microsoft.com/office/officeart/2018/2/layout/IconVerticalSolidList"/>
    <dgm:cxn modelId="{42CEC384-B8E0-4B41-832A-B63CEC93D044}" type="presParOf" srcId="{E4091D33-1AA6-44B3-B614-D32A7EAB4A75}" destId="{9292AE78-C004-4067-9508-8571B72C49D7}" srcOrd="0" destOrd="0" presId="urn:microsoft.com/office/officeart/2018/2/layout/IconVerticalSolidList"/>
    <dgm:cxn modelId="{5EC9E65C-0A86-43BA-AFDB-45E83134FC4E}" type="presParOf" srcId="{E4091D33-1AA6-44B3-B614-D32A7EAB4A75}" destId="{112FAFCD-F811-4386-9793-C4AE7F73F2DB}" srcOrd="1" destOrd="0" presId="urn:microsoft.com/office/officeart/2018/2/layout/IconVerticalSolidList"/>
    <dgm:cxn modelId="{ECF6F680-C828-4E2D-8640-D6DF22FD9EB0}" type="presParOf" srcId="{E4091D33-1AA6-44B3-B614-D32A7EAB4A75}" destId="{3FB5DA81-0AB2-486C-8262-0991BF9C1943}" srcOrd="2" destOrd="0" presId="urn:microsoft.com/office/officeart/2018/2/layout/IconVerticalSolidList"/>
    <dgm:cxn modelId="{32AC4D3B-D656-4069-997E-010DFB5E820E}" type="presParOf" srcId="{E4091D33-1AA6-44B3-B614-D32A7EAB4A75}" destId="{3F5CECE5-3206-4457-85DB-BFD76EB6EFD8}" srcOrd="3" destOrd="0" presId="urn:microsoft.com/office/officeart/2018/2/layout/IconVerticalSolidList"/>
    <dgm:cxn modelId="{5011305C-CA12-451F-9209-EFD6A3DE26F9}" type="presParOf" srcId="{B28C6ADD-76F6-47EC-B29A-1B34D8D8B4C3}" destId="{536A58B3-485D-45CF-AF16-2C2CCF765223}" srcOrd="9" destOrd="0" presId="urn:microsoft.com/office/officeart/2018/2/layout/IconVerticalSolidList"/>
    <dgm:cxn modelId="{78E08ED5-3300-4102-91C4-15B53BF34370}" type="presParOf" srcId="{B28C6ADD-76F6-47EC-B29A-1B34D8D8B4C3}" destId="{44FF025F-8EA9-463E-978B-EEC5F90FBF84}" srcOrd="10" destOrd="0" presId="urn:microsoft.com/office/officeart/2018/2/layout/IconVerticalSolidList"/>
    <dgm:cxn modelId="{57CCC91D-FFC6-4369-B151-095FD368A5DD}" type="presParOf" srcId="{44FF025F-8EA9-463E-978B-EEC5F90FBF84}" destId="{C0FBDE5F-8653-4489-8069-882836A9463B}" srcOrd="0" destOrd="0" presId="urn:microsoft.com/office/officeart/2018/2/layout/IconVerticalSolidList"/>
    <dgm:cxn modelId="{1D4A4947-0635-4459-862B-6A447ECAED60}" type="presParOf" srcId="{44FF025F-8EA9-463E-978B-EEC5F90FBF84}" destId="{5F53163A-8B74-4986-BD52-4CD9C0BF2DD5}" srcOrd="1" destOrd="0" presId="urn:microsoft.com/office/officeart/2018/2/layout/IconVerticalSolidList"/>
    <dgm:cxn modelId="{F5B20142-FA2A-4336-AFEF-A13BE02D6A79}" type="presParOf" srcId="{44FF025F-8EA9-463E-978B-EEC5F90FBF84}" destId="{E07DC99B-67CC-4BB5-9549-F7E4C1F5DEB5}" srcOrd="2" destOrd="0" presId="urn:microsoft.com/office/officeart/2018/2/layout/IconVerticalSolidList"/>
    <dgm:cxn modelId="{2BD2A4D1-0963-40E3-94D4-2BC079EA2388}" type="presParOf" srcId="{44FF025F-8EA9-463E-978B-EEC5F90FBF84}" destId="{37197CB1-E621-470E-B3E5-F1C75078559B}" srcOrd="3" destOrd="0" presId="urn:microsoft.com/office/officeart/2018/2/layout/IconVerticalSolidList"/>
    <dgm:cxn modelId="{AA2C7032-E7E9-48E3-A924-0670AFD7425B}" type="presParOf" srcId="{B28C6ADD-76F6-47EC-B29A-1B34D8D8B4C3}" destId="{93E5DDBB-CCC8-4E9D-96C9-EFFE82C31F24}" srcOrd="11" destOrd="0" presId="urn:microsoft.com/office/officeart/2018/2/layout/IconVerticalSolidList"/>
    <dgm:cxn modelId="{22DA6467-814C-4DDB-9227-8EBBFB74A91E}" type="presParOf" srcId="{B28C6ADD-76F6-47EC-B29A-1B34D8D8B4C3}" destId="{0F2E2D13-C3EE-47D7-8DEA-F09F23723524}" srcOrd="12" destOrd="0" presId="urn:microsoft.com/office/officeart/2018/2/layout/IconVerticalSolidList"/>
    <dgm:cxn modelId="{5757DCF0-0D41-44DB-856F-98EEE47DD1CC}" type="presParOf" srcId="{0F2E2D13-C3EE-47D7-8DEA-F09F23723524}" destId="{9E2BD904-DC11-46A4-9BBE-96685535AEA5}" srcOrd="0" destOrd="0" presId="urn:microsoft.com/office/officeart/2018/2/layout/IconVerticalSolidList"/>
    <dgm:cxn modelId="{ACC7ED47-1348-4385-B7CA-4CC3D47FE9EE}" type="presParOf" srcId="{0F2E2D13-C3EE-47D7-8DEA-F09F23723524}" destId="{3136DD1D-40A2-4C41-8432-FD927B8D1B12}" srcOrd="1" destOrd="0" presId="urn:microsoft.com/office/officeart/2018/2/layout/IconVerticalSolidList"/>
    <dgm:cxn modelId="{93EBC91C-710B-46F2-B848-BFA80F23CDAB}" type="presParOf" srcId="{0F2E2D13-C3EE-47D7-8DEA-F09F23723524}" destId="{AE0A815F-B8F3-427C-A263-30CD4873FAB3}" srcOrd="2" destOrd="0" presId="urn:microsoft.com/office/officeart/2018/2/layout/IconVerticalSolidList"/>
    <dgm:cxn modelId="{3DF5BC58-AF60-4DA5-9BDE-5AABB7FA7226}" type="presParOf" srcId="{0F2E2D13-C3EE-47D7-8DEA-F09F23723524}" destId="{25DF7C60-5751-478E-905E-3EE21104BD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66AC400-0324-4F65-9A78-D4A9DB4378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679717C-9A8E-4A35-9337-3098B99F8B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All people should be recognised as worthy and granted equal opportunities by accepting all qualities and treating those people fairly, regardless of their differences</a:t>
          </a:r>
          <a:endParaRPr lang="en-US" dirty="0"/>
        </a:p>
      </dgm:t>
    </dgm:pt>
    <dgm:pt modelId="{391943A1-1332-4049-8FC7-B7E997E6BBC3}" type="parTrans" cxnId="{8D46AFAD-E375-4C0D-B6F0-B19F795AC010}">
      <dgm:prSet/>
      <dgm:spPr/>
      <dgm:t>
        <a:bodyPr/>
        <a:lstStyle/>
        <a:p>
          <a:endParaRPr lang="en-US"/>
        </a:p>
      </dgm:t>
    </dgm:pt>
    <dgm:pt modelId="{95DFA096-443A-4900-BE80-3B52017A0FE7}" type="sibTrans" cxnId="{8D46AFAD-E375-4C0D-B6F0-B19F795AC010}">
      <dgm:prSet/>
      <dgm:spPr/>
      <dgm:t>
        <a:bodyPr/>
        <a:lstStyle/>
        <a:p>
          <a:endParaRPr lang="en-US"/>
        </a:p>
      </dgm:t>
    </dgm:pt>
    <dgm:pt modelId="{CBF44084-A811-47B6-A171-423BE5CE66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Equality Act 2010 developed the 9 protected characteristics to help develop equality</a:t>
          </a:r>
          <a:endParaRPr lang="en-US" dirty="0"/>
        </a:p>
      </dgm:t>
    </dgm:pt>
    <dgm:pt modelId="{B36839A8-A092-4C37-A359-87A24B366400}" type="parTrans" cxnId="{27773361-740B-4E2B-A4D5-519BCE8C7910}">
      <dgm:prSet/>
      <dgm:spPr/>
      <dgm:t>
        <a:bodyPr/>
        <a:lstStyle/>
        <a:p>
          <a:endParaRPr lang="en-US"/>
        </a:p>
      </dgm:t>
    </dgm:pt>
    <dgm:pt modelId="{45E0A781-6CA8-42D8-B15F-CE720594C549}" type="sibTrans" cxnId="{27773361-740B-4E2B-A4D5-519BCE8C7910}">
      <dgm:prSet/>
      <dgm:spPr/>
      <dgm:t>
        <a:bodyPr/>
        <a:lstStyle/>
        <a:p>
          <a:endParaRPr lang="en-US"/>
        </a:p>
      </dgm:t>
    </dgm:pt>
    <dgm:pt modelId="{34547B21-7331-4551-BAC1-6921A37290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Gender Pay Gap –</a:t>
          </a:r>
        </a:p>
        <a:p>
          <a:pPr>
            <a:lnSpc>
              <a:spcPct val="100000"/>
            </a:lnSpc>
          </a:pPr>
          <a:r>
            <a:rPr lang="en-GB" dirty="0"/>
            <a:t>Average pay gap of Merlin Entertainments is at 15.68% lower than the UK average of 17.1%</a:t>
          </a:r>
          <a:endParaRPr lang="en-US" dirty="0"/>
        </a:p>
      </dgm:t>
    </dgm:pt>
    <dgm:pt modelId="{DBF19690-2629-4CCC-852D-91B886D4B46B}" type="parTrans" cxnId="{59F74254-C7F4-404B-AEB8-3BF2432ADE36}">
      <dgm:prSet/>
      <dgm:spPr/>
      <dgm:t>
        <a:bodyPr/>
        <a:lstStyle/>
        <a:p>
          <a:endParaRPr lang="en-US"/>
        </a:p>
      </dgm:t>
    </dgm:pt>
    <dgm:pt modelId="{F9980ACC-33F6-4A5A-9BE6-91E77C4D627B}" type="sibTrans" cxnId="{59F74254-C7F4-404B-AEB8-3BF2432ADE36}">
      <dgm:prSet/>
      <dgm:spPr/>
      <dgm:t>
        <a:bodyPr/>
        <a:lstStyle/>
        <a:p>
          <a:endParaRPr lang="en-US"/>
        </a:p>
      </dgm:t>
    </dgm:pt>
    <dgm:pt modelId="{5ADB7D6C-BD28-4C76-8CF9-3E6233C9AC4A}" type="pres">
      <dgm:prSet presAssocID="{D66AC400-0324-4F65-9A78-D4A9DB437898}" presName="root" presStyleCnt="0">
        <dgm:presLayoutVars>
          <dgm:dir/>
          <dgm:resizeHandles val="exact"/>
        </dgm:presLayoutVars>
      </dgm:prSet>
      <dgm:spPr/>
    </dgm:pt>
    <dgm:pt modelId="{8F4AA351-4AC8-45CA-AE79-B1BA9BAF5101}" type="pres">
      <dgm:prSet presAssocID="{9679717C-9A8E-4A35-9337-3098B99F8B32}" presName="compNode" presStyleCnt="0"/>
      <dgm:spPr/>
    </dgm:pt>
    <dgm:pt modelId="{7EFBBA99-A374-41B0-AC8B-68FC9F2D71B0}" type="pres">
      <dgm:prSet presAssocID="{9679717C-9A8E-4A35-9337-3098B99F8B32}" presName="bgRect" presStyleLbl="bgShp" presStyleIdx="0" presStyleCnt="3"/>
      <dgm:spPr/>
    </dgm:pt>
    <dgm:pt modelId="{A00A50A1-919E-4756-AC3E-313FA65030DB}" type="pres">
      <dgm:prSet presAssocID="{9679717C-9A8E-4A35-9337-3098B99F8B3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CD70CC6-EECE-447C-9387-328483B4F756}" type="pres">
      <dgm:prSet presAssocID="{9679717C-9A8E-4A35-9337-3098B99F8B32}" presName="spaceRect" presStyleCnt="0"/>
      <dgm:spPr/>
    </dgm:pt>
    <dgm:pt modelId="{34BBA15D-F795-4D38-9C53-A3E49FCF4456}" type="pres">
      <dgm:prSet presAssocID="{9679717C-9A8E-4A35-9337-3098B99F8B32}" presName="parTx" presStyleLbl="revTx" presStyleIdx="0" presStyleCnt="3">
        <dgm:presLayoutVars>
          <dgm:chMax val="0"/>
          <dgm:chPref val="0"/>
        </dgm:presLayoutVars>
      </dgm:prSet>
      <dgm:spPr/>
    </dgm:pt>
    <dgm:pt modelId="{78A0A76D-CD3A-4034-8E5E-E0A5F6AC5682}" type="pres">
      <dgm:prSet presAssocID="{95DFA096-443A-4900-BE80-3B52017A0FE7}" presName="sibTrans" presStyleCnt="0"/>
      <dgm:spPr/>
    </dgm:pt>
    <dgm:pt modelId="{89640B56-61EF-4B4B-922E-7BC6495C9B92}" type="pres">
      <dgm:prSet presAssocID="{CBF44084-A811-47B6-A171-423BE5CE661E}" presName="compNode" presStyleCnt="0"/>
      <dgm:spPr/>
    </dgm:pt>
    <dgm:pt modelId="{4A228F6F-9282-4F66-AAD5-C2E64B09E55D}" type="pres">
      <dgm:prSet presAssocID="{CBF44084-A811-47B6-A171-423BE5CE661E}" presName="bgRect" presStyleLbl="bgShp" presStyleIdx="1" presStyleCnt="3"/>
      <dgm:spPr/>
    </dgm:pt>
    <dgm:pt modelId="{9EE43A57-BE8F-4BDA-85DD-49378BF882CA}" type="pres">
      <dgm:prSet presAssocID="{CBF44084-A811-47B6-A171-423BE5CE661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F5BEF23-A743-4FEA-B9F1-F50208A6C5D4}" type="pres">
      <dgm:prSet presAssocID="{CBF44084-A811-47B6-A171-423BE5CE661E}" presName="spaceRect" presStyleCnt="0"/>
      <dgm:spPr/>
    </dgm:pt>
    <dgm:pt modelId="{4C5E3B94-023B-4112-8A2E-BE894A871A22}" type="pres">
      <dgm:prSet presAssocID="{CBF44084-A811-47B6-A171-423BE5CE661E}" presName="parTx" presStyleLbl="revTx" presStyleIdx="1" presStyleCnt="3">
        <dgm:presLayoutVars>
          <dgm:chMax val="0"/>
          <dgm:chPref val="0"/>
        </dgm:presLayoutVars>
      </dgm:prSet>
      <dgm:spPr/>
    </dgm:pt>
    <dgm:pt modelId="{1DA16655-DBF6-4225-A090-E4788EAC4C19}" type="pres">
      <dgm:prSet presAssocID="{45E0A781-6CA8-42D8-B15F-CE720594C549}" presName="sibTrans" presStyleCnt="0"/>
      <dgm:spPr/>
    </dgm:pt>
    <dgm:pt modelId="{141FCE76-FF31-4C30-94B1-D860545DBCA4}" type="pres">
      <dgm:prSet presAssocID="{34547B21-7331-4551-BAC1-6921A3729095}" presName="compNode" presStyleCnt="0"/>
      <dgm:spPr/>
    </dgm:pt>
    <dgm:pt modelId="{C5140BE1-3F81-4F1F-9CA3-EC065E6066A6}" type="pres">
      <dgm:prSet presAssocID="{34547B21-7331-4551-BAC1-6921A3729095}" presName="bgRect" presStyleLbl="bgShp" presStyleIdx="2" presStyleCnt="3"/>
      <dgm:spPr/>
    </dgm:pt>
    <dgm:pt modelId="{598A9177-15E4-412B-BEEF-4CD99166C8C7}" type="pres">
      <dgm:prSet presAssocID="{34547B21-7331-4551-BAC1-6921A372909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7B750C8-DF76-4C2C-9407-4DE96FFBD491}" type="pres">
      <dgm:prSet presAssocID="{34547B21-7331-4551-BAC1-6921A3729095}" presName="spaceRect" presStyleCnt="0"/>
      <dgm:spPr/>
    </dgm:pt>
    <dgm:pt modelId="{0A273EBC-11C6-4FFA-A15D-86C438AC65AB}" type="pres">
      <dgm:prSet presAssocID="{34547B21-7331-4551-BAC1-6921A372909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3D34333-46B6-7F4F-BD4F-D1D8B7D60F0A}" type="presOf" srcId="{34547B21-7331-4551-BAC1-6921A3729095}" destId="{0A273EBC-11C6-4FFA-A15D-86C438AC65AB}" srcOrd="0" destOrd="0" presId="urn:microsoft.com/office/officeart/2018/2/layout/IconVerticalSolidList"/>
    <dgm:cxn modelId="{1AEC1640-FB09-A44E-880F-1E99E76B0D38}" type="presOf" srcId="{9679717C-9A8E-4A35-9337-3098B99F8B32}" destId="{34BBA15D-F795-4D38-9C53-A3E49FCF4456}" srcOrd="0" destOrd="0" presId="urn:microsoft.com/office/officeart/2018/2/layout/IconVerticalSolidList"/>
    <dgm:cxn modelId="{59F74254-C7F4-404B-AEB8-3BF2432ADE36}" srcId="{D66AC400-0324-4F65-9A78-D4A9DB437898}" destId="{34547B21-7331-4551-BAC1-6921A3729095}" srcOrd="2" destOrd="0" parTransId="{DBF19690-2629-4CCC-852D-91B886D4B46B}" sibTransId="{F9980ACC-33F6-4A5A-9BE6-91E77C4D627B}"/>
    <dgm:cxn modelId="{27773361-740B-4E2B-A4D5-519BCE8C7910}" srcId="{D66AC400-0324-4F65-9A78-D4A9DB437898}" destId="{CBF44084-A811-47B6-A171-423BE5CE661E}" srcOrd="1" destOrd="0" parTransId="{B36839A8-A092-4C37-A359-87A24B366400}" sibTransId="{45E0A781-6CA8-42D8-B15F-CE720594C549}"/>
    <dgm:cxn modelId="{E9725071-9166-A445-9DCB-BDB68555989D}" type="presOf" srcId="{CBF44084-A811-47B6-A171-423BE5CE661E}" destId="{4C5E3B94-023B-4112-8A2E-BE894A871A22}" srcOrd="0" destOrd="0" presId="urn:microsoft.com/office/officeart/2018/2/layout/IconVerticalSolidList"/>
    <dgm:cxn modelId="{912C3486-35A6-1D47-8A13-1204E9AB1F84}" type="presOf" srcId="{D66AC400-0324-4F65-9A78-D4A9DB437898}" destId="{5ADB7D6C-BD28-4C76-8CF9-3E6233C9AC4A}" srcOrd="0" destOrd="0" presId="urn:microsoft.com/office/officeart/2018/2/layout/IconVerticalSolidList"/>
    <dgm:cxn modelId="{8D46AFAD-E375-4C0D-B6F0-B19F795AC010}" srcId="{D66AC400-0324-4F65-9A78-D4A9DB437898}" destId="{9679717C-9A8E-4A35-9337-3098B99F8B32}" srcOrd="0" destOrd="0" parTransId="{391943A1-1332-4049-8FC7-B7E997E6BBC3}" sibTransId="{95DFA096-443A-4900-BE80-3B52017A0FE7}"/>
    <dgm:cxn modelId="{C96F1BE1-6A93-FB4E-996F-A698A65E5618}" type="presParOf" srcId="{5ADB7D6C-BD28-4C76-8CF9-3E6233C9AC4A}" destId="{8F4AA351-4AC8-45CA-AE79-B1BA9BAF5101}" srcOrd="0" destOrd="0" presId="urn:microsoft.com/office/officeart/2018/2/layout/IconVerticalSolidList"/>
    <dgm:cxn modelId="{17679CF2-5184-454D-869E-51D25A437AAA}" type="presParOf" srcId="{8F4AA351-4AC8-45CA-AE79-B1BA9BAF5101}" destId="{7EFBBA99-A374-41B0-AC8B-68FC9F2D71B0}" srcOrd="0" destOrd="0" presId="urn:microsoft.com/office/officeart/2018/2/layout/IconVerticalSolidList"/>
    <dgm:cxn modelId="{0AA7FC57-8B84-E849-B302-98E20FE1D474}" type="presParOf" srcId="{8F4AA351-4AC8-45CA-AE79-B1BA9BAF5101}" destId="{A00A50A1-919E-4756-AC3E-313FA65030DB}" srcOrd="1" destOrd="0" presId="urn:microsoft.com/office/officeart/2018/2/layout/IconVerticalSolidList"/>
    <dgm:cxn modelId="{153E8D8B-3652-BA40-B48C-D4102E5EDF98}" type="presParOf" srcId="{8F4AA351-4AC8-45CA-AE79-B1BA9BAF5101}" destId="{DCD70CC6-EECE-447C-9387-328483B4F756}" srcOrd="2" destOrd="0" presId="urn:microsoft.com/office/officeart/2018/2/layout/IconVerticalSolidList"/>
    <dgm:cxn modelId="{C723AB28-3357-F442-AD20-7EB49384FBAE}" type="presParOf" srcId="{8F4AA351-4AC8-45CA-AE79-B1BA9BAF5101}" destId="{34BBA15D-F795-4D38-9C53-A3E49FCF4456}" srcOrd="3" destOrd="0" presId="urn:microsoft.com/office/officeart/2018/2/layout/IconVerticalSolidList"/>
    <dgm:cxn modelId="{C91CEBC6-C20C-294F-B573-307B26AB63C3}" type="presParOf" srcId="{5ADB7D6C-BD28-4C76-8CF9-3E6233C9AC4A}" destId="{78A0A76D-CD3A-4034-8E5E-E0A5F6AC5682}" srcOrd="1" destOrd="0" presId="urn:microsoft.com/office/officeart/2018/2/layout/IconVerticalSolidList"/>
    <dgm:cxn modelId="{09ACEA68-C0F9-254C-BBD4-1F9AA56532D6}" type="presParOf" srcId="{5ADB7D6C-BD28-4C76-8CF9-3E6233C9AC4A}" destId="{89640B56-61EF-4B4B-922E-7BC6495C9B92}" srcOrd="2" destOrd="0" presId="urn:microsoft.com/office/officeart/2018/2/layout/IconVerticalSolidList"/>
    <dgm:cxn modelId="{3EB4F077-2F5C-2546-AC6B-AAF3FE4E8517}" type="presParOf" srcId="{89640B56-61EF-4B4B-922E-7BC6495C9B92}" destId="{4A228F6F-9282-4F66-AAD5-C2E64B09E55D}" srcOrd="0" destOrd="0" presId="urn:microsoft.com/office/officeart/2018/2/layout/IconVerticalSolidList"/>
    <dgm:cxn modelId="{AB86B925-4C7F-F746-BED3-FED9DB9C226F}" type="presParOf" srcId="{89640B56-61EF-4B4B-922E-7BC6495C9B92}" destId="{9EE43A57-BE8F-4BDA-85DD-49378BF882CA}" srcOrd="1" destOrd="0" presId="urn:microsoft.com/office/officeart/2018/2/layout/IconVerticalSolidList"/>
    <dgm:cxn modelId="{502B22A7-12F6-0741-9B61-17B37152CD5F}" type="presParOf" srcId="{89640B56-61EF-4B4B-922E-7BC6495C9B92}" destId="{FF5BEF23-A743-4FEA-B9F1-F50208A6C5D4}" srcOrd="2" destOrd="0" presId="urn:microsoft.com/office/officeart/2018/2/layout/IconVerticalSolidList"/>
    <dgm:cxn modelId="{0F5F954D-E5BA-3248-B87F-3CD8C2785845}" type="presParOf" srcId="{89640B56-61EF-4B4B-922E-7BC6495C9B92}" destId="{4C5E3B94-023B-4112-8A2E-BE894A871A22}" srcOrd="3" destOrd="0" presId="urn:microsoft.com/office/officeart/2018/2/layout/IconVerticalSolidList"/>
    <dgm:cxn modelId="{0850BD87-8A5B-894C-829D-FDAB3005F123}" type="presParOf" srcId="{5ADB7D6C-BD28-4C76-8CF9-3E6233C9AC4A}" destId="{1DA16655-DBF6-4225-A090-E4788EAC4C19}" srcOrd="3" destOrd="0" presId="urn:microsoft.com/office/officeart/2018/2/layout/IconVerticalSolidList"/>
    <dgm:cxn modelId="{DFAA4BE4-0F54-CF48-B546-A0F8B677795F}" type="presParOf" srcId="{5ADB7D6C-BD28-4C76-8CF9-3E6233C9AC4A}" destId="{141FCE76-FF31-4C30-94B1-D860545DBCA4}" srcOrd="4" destOrd="0" presId="urn:microsoft.com/office/officeart/2018/2/layout/IconVerticalSolidList"/>
    <dgm:cxn modelId="{961F63A1-9262-E148-B1AA-7B6002860A36}" type="presParOf" srcId="{141FCE76-FF31-4C30-94B1-D860545DBCA4}" destId="{C5140BE1-3F81-4F1F-9CA3-EC065E6066A6}" srcOrd="0" destOrd="0" presId="urn:microsoft.com/office/officeart/2018/2/layout/IconVerticalSolidList"/>
    <dgm:cxn modelId="{ACD20161-7F17-714A-B110-C4706E618CAA}" type="presParOf" srcId="{141FCE76-FF31-4C30-94B1-D860545DBCA4}" destId="{598A9177-15E4-412B-BEEF-4CD99166C8C7}" srcOrd="1" destOrd="0" presId="urn:microsoft.com/office/officeart/2018/2/layout/IconVerticalSolidList"/>
    <dgm:cxn modelId="{2AE59017-256A-0049-B01C-F31F861E826B}" type="presParOf" srcId="{141FCE76-FF31-4C30-94B1-D860545DBCA4}" destId="{07B750C8-DF76-4C2C-9407-4DE96FFBD491}" srcOrd="2" destOrd="0" presId="urn:microsoft.com/office/officeart/2018/2/layout/IconVerticalSolidList"/>
    <dgm:cxn modelId="{E8857F89-E8DF-574B-B112-B8061196A74C}" type="presParOf" srcId="{141FCE76-FF31-4C30-94B1-D860545DBCA4}" destId="{0A273EBC-11C6-4FFA-A15D-86C438AC65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BE1DDBC-E6F3-4A97-8A53-09069C480F9C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058B919-F84B-43AF-B635-A8F6C86EDF8F}">
      <dgm:prSet/>
      <dgm:spPr/>
      <dgm:t>
        <a:bodyPr/>
        <a:lstStyle/>
        <a:p>
          <a:r>
            <a:rPr lang="en-US" dirty="0"/>
            <a:t>Plan</a:t>
          </a:r>
        </a:p>
      </dgm:t>
    </dgm:pt>
    <dgm:pt modelId="{61C2E834-ED40-4BBE-8845-04BAFEEB32B5}" type="parTrans" cxnId="{E4BE094C-2FCA-4DBA-9EB9-F1E3BBF8135C}">
      <dgm:prSet/>
      <dgm:spPr/>
      <dgm:t>
        <a:bodyPr/>
        <a:lstStyle/>
        <a:p>
          <a:endParaRPr lang="en-US"/>
        </a:p>
      </dgm:t>
    </dgm:pt>
    <dgm:pt modelId="{10CEA9D1-D80C-4003-9EE7-C89C19E7909E}" type="sibTrans" cxnId="{E4BE094C-2FCA-4DBA-9EB9-F1E3BBF8135C}">
      <dgm:prSet/>
      <dgm:spPr/>
      <dgm:t>
        <a:bodyPr/>
        <a:lstStyle/>
        <a:p>
          <a:endParaRPr lang="en-US"/>
        </a:p>
      </dgm:t>
    </dgm:pt>
    <dgm:pt modelId="{D144BD2F-D552-49CA-ACF1-4E810B53CEDC}">
      <dgm:prSet/>
      <dgm:spPr/>
      <dgm:t>
        <a:bodyPr/>
        <a:lstStyle/>
        <a:p>
          <a:r>
            <a:rPr lang="en-GB" dirty="0"/>
            <a:t>Act</a:t>
          </a:r>
          <a:endParaRPr lang="en-US" dirty="0"/>
        </a:p>
      </dgm:t>
    </dgm:pt>
    <dgm:pt modelId="{8EB9BE9D-EA3C-46BE-A9E6-006560337EDF}" type="parTrans" cxnId="{39993417-7A6C-4EB2-8F7D-E38EFEA0F47E}">
      <dgm:prSet/>
      <dgm:spPr/>
      <dgm:t>
        <a:bodyPr/>
        <a:lstStyle/>
        <a:p>
          <a:endParaRPr lang="en-US"/>
        </a:p>
      </dgm:t>
    </dgm:pt>
    <dgm:pt modelId="{A8F21DA8-167A-43D5-9E85-C57D64DF6E2F}" type="sibTrans" cxnId="{39993417-7A6C-4EB2-8F7D-E38EFEA0F47E}">
      <dgm:prSet/>
      <dgm:spPr/>
      <dgm:t>
        <a:bodyPr/>
        <a:lstStyle/>
        <a:p>
          <a:endParaRPr lang="en-US"/>
        </a:p>
      </dgm:t>
    </dgm:pt>
    <dgm:pt modelId="{AE944B9F-A7EB-4CEA-8D7C-4194166CCF94}">
      <dgm:prSet/>
      <dgm:spPr/>
      <dgm:t>
        <a:bodyPr/>
        <a:lstStyle/>
        <a:p>
          <a:r>
            <a:rPr lang="en-US" dirty="0"/>
            <a:t>Monitor</a:t>
          </a:r>
        </a:p>
      </dgm:t>
    </dgm:pt>
    <dgm:pt modelId="{F1092957-15A8-4923-BB2E-88F54493D27A}" type="parTrans" cxnId="{71D13CD7-1F7B-4756-9459-1E07149AC498}">
      <dgm:prSet/>
      <dgm:spPr/>
      <dgm:t>
        <a:bodyPr/>
        <a:lstStyle/>
        <a:p>
          <a:endParaRPr lang="en-US"/>
        </a:p>
      </dgm:t>
    </dgm:pt>
    <dgm:pt modelId="{CEB13C7C-D0FE-4508-B7E4-E4D0934C82F9}" type="sibTrans" cxnId="{71D13CD7-1F7B-4756-9459-1E07149AC498}">
      <dgm:prSet/>
      <dgm:spPr/>
      <dgm:t>
        <a:bodyPr/>
        <a:lstStyle/>
        <a:p>
          <a:endParaRPr lang="en-US"/>
        </a:p>
      </dgm:t>
    </dgm:pt>
    <dgm:pt modelId="{43E6FF5E-C4F8-764B-A406-FDA4026F644B}">
      <dgm:prSet/>
      <dgm:spPr/>
      <dgm:t>
        <a:bodyPr/>
        <a:lstStyle/>
        <a:p>
          <a:r>
            <a:rPr lang="en-US"/>
            <a:t>Review</a:t>
          </a:r>
        </a:p>
      </dgm:t>
    </dgm:pt>
    <dgm:pt modelId="{7A6815CE-9131-FA41-B9C6-B1BEF1542796}" type="parTrans" cxnId="{9D6C6FF3-BB23-9647-A7A7-0BD80D05DDAA}">
      <dgm:prSet/>
      <dgm:spPr/>
      <dgm:t>
        <a:bodyPr/>
        <a:lstStyle/>
        <a:p>
          <a:endParaRPr lang="en-US"/>
        </a:p>
      </dgm:t>
    </dgm:pt>
    <dgm:pt modelId="{12FE67DD-A514-ED45-A697-E3F5C1F7A022}" type="sibTrans" cxnId="{9D6C6FF3-BB23-9647-A7A7-0BD80D05DDAA}">
      <dgm:prSet/>
      <dgm:spPr/>
      <dgm:t>
        <a:bodyPr/>
        <a:lstStyle/>
        <a:p>
          <a:endParaRPr lang="en-US"/>
        </a:p>
      </dgm:t>
    </dgm:pt>
    <dgm:pt modelId="{0EE1EFA4-F887-FE41-90F1-492A715DC3D8}" type="pres">
      <dgm:prSet presAssocID="{DBE1DDBC-E6F3-4A97-8A53-09069C480F9C}" presName="Name0" presStyleCnt="0">
        <dgm:presLayoutVars>
          <dgm:dir/>
          <dgm:resizeHandles val="exact"/>
        </dgm:presLayoutVars>
      </dgm:prSet>
      <dgm:spPr/>
    </dgm:pt>
    <dgm:pt modelId="{AEA7CB08-089B-8841-8AE1-3989AFB53288}" type="pres">
      <dgm:prSet presAssocID="{DBE1DDBC-E6F3-4A97-8A53-09069C480F9C}" presName="cycle" presStyleCnt="0"/>
      <dgm:spPr/>
    </dgm:pt>
    <dgm:pt modelId="{DB633BA9-0ACA-DC45-8DD6-EFA80BCF9EBC}" type="pres">
      <dgm:prSet presAssocID="{2058B919-F84B-43AF-B635-A8F6C86EDF8F}" presName="nodeFirstNode" presStyleLbl="node1" presStyleIdx="0" presStyleCnt="4">
        <dgm:presLayoutVars>
          <dgm:bulletEnabled val="1"/>
        </dgm:presLayoutVars>
      </dgm:prSet>
      <dgm:spPr/>
    </dgm:pt>
    <dgm:pt modelId="{00BB79EA-5011-C84D-B07F-A75D9AF42C84}" type="pres">
      <dgm:prSet presAssocID="{10CEA9D1-D80C-4003-9EE7-C89C19E7909E}" presName="sibTransFirstNode" presStyleLbl="bgShp" presStyleIdx="0" presStyleCnt="1"/>
      <dgm:spPr/>
    </dgm:pt>
    <dgm:pt modelId="{163A2936-5FCF-3E48-8944-4F1B1C479AD9}" type="pres">
      <dgm:prSet presAssocID="{D144BD2F-D552-49CA-ACF1-4E810B53CEDC}" presName="nodeFollowingNodes" presStyleLbl="node1" presStyleIdx="1" presStyleCnt="4">
        <dgm:presLayoutVars>
          <dgm:bulletEnabled val="1"/>
        </dgm:presLayoutVars>
      </dgm:prSet>
      <dgm:spPr/>
    </dgm:pt>
    <dgm:pt modelId="{50D0135A-7377-D142-9A45-B39A6B140D2F}" type="pres">
      <dgm:prSet presAssocID="{AE944B9F-A7EB-4CEA-8D7C-4194166CCF94}" presName="nodeFollowingNodes" presStyleLbl="node1" presStyleIdx="2" presStyleCnt="4">
        <dgm:presLayoutVars>
          <dgm:bulletEnabled val="1"/>
        </dgm:presLayoutVars>
      </dgm:prSet>
      <dgm:spPr/>
    </dgm:pt>
    <dgm:pt modelId="{97F3B050-2628-8D43-A827-F23FE477FE85}" type="pres">
      <dgm:prSet presAssocID="{43E6FF5E-C4F8-764B-A406-FDA4026F644B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AEFDB206-D2D2-5A4A-A27E-CC8FAF4CCA95}" type="presOf" srcId="{AE944B9F-A7EB-4CEA-8D7C-4194166CCF94}" destId="{50D0135A-7377-D142-9A45-B39A6B140D2F}" srcOrd="0" destOrd="0" presId="urn:microsoft.com/office/officeart/2005/8/layout/cycle3"/>
    <dgm:cxn modelId="{B2FA0109-4527-6742-B79B-AD4F8CC82349}" type="presOf" srcId="{10CEA9D1-D80C-4003-9EE7-C89C19E7909E}" destId="{00BB79EA-5011-C84D-B07F-A75D9AF42C84}" srcOrd="0" destOrd="0" presId="urn:microsoft.com/office/officeart/2005/8/layout/cycle3"/>
    <dgm:cxn modelId="{39993417-7A6C-4EB2-8F7D-E38EFEA0F47E}" srcId="{DBE1DDBC-E6F3-4A97-8A53-09069C480F9C}" destId="{D144BD2F-D552-49CA-ACF1-4E810B53CEDC}" srcOrd="1" destOrd="0" parTransId="{8EB9BE9D-EA3C-46BE-A9E6-006560337EDF}" sibTransId="{A8F21DA8-167A-43D5-9E85-C57D64DF6E2F}"/>
    <dgm:cxn modelId="{E4BE094C-2FCA-4DBA-9EB9-F1E3BBF8135C}" srcId="{DBE1DDBC-E6F3-4A97-8A53-09069C480F9C}" destId="{2058B919-F84B-43AF-B635-A8F6C86EDF8F}" srcOrd="0" destOrd="0" parTransId="{61C2E834-ED40-4BBE-8845-04BAFEEB32B5}" sibTransId="{10CEA9D1-D80C-4003-9EE7-C89C19E7909E}"/>
    <dgm:cxn modelId="{CF94EA77-8503-3141-A099-EEBE15E2AE60}" type="presOf" srcId="{43E6FF5E-C4F8-764B-A406-FDA4026F644B}" destId="{97F3B050-2628-8D43-A827-F23FE477FE85}" srcOrd="0" destOrd="0" presId="urn:microsoft.com/office/officeart/2005/8/layout/cycle3"/>
    <dgm:cxn modelId="{5F656BA7-FFBB-254A-921D-95848900AB91}" type="presOf" srcId="{2058B919-F84B-43AF-B635-A8F6C86EDF8F}" destId="{DB633BA9-0ACA-DC45-8DD6-EFA80BCF9EBC}" srcOrd="0" destOrd="0" presId="urn:microsoft.com/office/officeart/2005/8/layout/cycle3"/>
    <dgm:cxn modelId="{334026A9-64DF-2B47-B2C6-55C3B019B718}" type="presOf" srcId="{D144BD2F-D552-49CA-ACF1-4E810B53CEDC}" destId="{163A2936-5FCF-3E48-8944-4F1B1C479AD9}" srcOrd="0" destOrd="0" presId="urn:microsoft.com/office/officeart/2005/8/layout/cycle3"/>
    <dgm:cxn modelId="{0C3136CD-FBAB-0948-8C4C-79D40FB7DF4E}" type="presOf" srcId="{DBE1DDBC-E6F3-4A97-8A53-09069C480F9C}" destId="{0EE1EFA4-F887-FE41-90F1-492A715DC3D8}" srcOrd="0" destOrd="0" presId="urn:microsoft.com/office/officeart/2005/8/layout/cycle3"/>
    <dgm:cxn modelId="{71D13CD7-1F7B-4756-9459-1E07149AC498}" srcId="{DBE1DDBC-E6F3-4A97-8A53-09069C480F9C}" destId="{AE944B9F-A7EB-4CEA-8D7C-4194166CCF94}" srcOrd="2" destOrd="0" parTransId="{F1092957-15A8-4923-BB2E-88F54493D27A}" sibTransId="{CEB13C7C-D0FE-4508-B7E4-E4D0934C82F9}"/>
    <dgm:cxn modelId="{9D6C6FF3-BB23-9647-A7A7-0BD80D05DDAA}" srcId="{DBE1DDBC-E6F3-4A97-8A53-09069C480F9C}" destId="{43E6FF5E-C4F8-764B-A406-FDA4026F644B}" srcOrd="3" destOrd="0" parTransId="{7A6815CE-9131-FA41-B9C6-B1BEF1542796}" sibTransId="{12FE67DD-A514-ED45-A697-E3F5C1F7A022}"/>
    <dgm:cxn modelId="{84FEBF64-7855-8E46-9389-5430E32BF1DF}" type="presParOf" srcId="{0EE1EFA4-F887-FE41-90F1-492A715DC3D8}" destId="{AEA7CB08-089B-8841-8AE1-3989AFB53288}" srcOrd="0" destOrd="0" presId="urn:microsoft.com/office/officeart/2005/8/layout/cycle3"/>
    <dgm:cxn modelId="{5C1364A6-0C42-5545-B51C-773EFC525A72}" type="presParOf" srcId="{AEA7CB08-089B-8841-8AE1-3989AFB53288}" destId="{DB633BA9-0ACA-DC45-8DD6-EFA80BCF9EBC}" srcOrd="0" destOrd="0" presId="urn:microsoft.com/office/officeart/2005/8/layout/cycle3"/>
    <dgm:cxn modelId="{6ED1F1D3-21E9-1B47-8086-FF3FA90D7E1A}" type="presParOf" srcId="{AEA7CB08-089B-8841-8AE1-3989AFB53288}" destId="{00BB79EA-5011-C84D-B07F-A75D9AF42C84}" srcOrd="1" destOrd="0" presId="urn:microsoft.com/office/officeart/2005/8/layout/cycle3"/>
    <dgm:cxn modelId="{F8F58AA9-8BFF-0F4B-B8A8-55D1F7986127}" type="presParOf" srcId="{AEA7CB08-089B-8841-8AE1-3989AFB53288}" destId="{163A2936-5FCF-3E48-8944-4F1B1C479AD9}" srcOrd="2" destOrd="0" presId="urn:microsoft.com/office/officeart/2005/8/layout/cycle3"/>
    <dgm:cxn modelId="{D4CC45FC-019F-7045-818A-B5556D60D201}" type="presParOf" srcId="{AEA7CB08-089B-8841-8AE1-3989AFB53288}" destId="{50D0135A-7377-D142-9A45-B39A6B140D2F}" srcOrd="3" destOrd="0" presId="urn:microsoft.com/office/officeart/2005/8/layout/cycle3"/>
    <dgm:cxn modelId="{615FD3DA-5CF5-A347-97A7-48FDC35DF292}" type="presParOf" srcId="{AEA7CB08-089B-8841-8AE1-3989AFB53288}" destId="{97F3B050-2628-8D43-A827-F23FE477FE85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07877EF-8937-4AB1-B9CE-F4F2F1027B68}" type="doc">
      <dgm:prSet loTypeId="urn:microsoft.com/office/officeart/2005/8/layout/process1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4511235-087C-4B4E-83DE-5F3555849943}">
      <dgm:prSet/>
      <dgm:spPr/>
      <dgm:t>
        <a:bodyPr/>
        <a:lstStyle/>
        <a:p>
          <a:r>
            <a:rPr lang="en-GB" dirty="0"/>
            <a:t>Ability</a:t>
          </a:r>
          <a:endParaRPr lang="en-US" dirty="0"/>
        </a:p>
      </dgm:t>
    </dgm:pt>
    <dgm:pt modelId="{851440CF-CDD2-42C6-8669-4A37063275F6}" type="parTrans" cxnId="{46E6D03C-AEB2-4BDB-8530-F8FDAD83BE3D}">
      <dgm:prSet/>
      <dgm:spPr/>
      <dgm:t>
        <a:bodyPr/>
        <a:lstStyle/>
        <a:p>
          <a:endParaRPr lang="en-US"/>
        </a:p>
      </dgm:t>
    </dgm:pt>
    <dgm:pt modelId="{94A5C6B3-E57B-434E-A497-C541AC560805}" type="sibTrans" cxnId="{46E6D03C-AEB2-4BDB-8530-F8FDAD83BE3D}">
      <dgm:prSet/>
      <dgm:spPr/>
      <dgm:t>
        <a:bodyPr/>
        <a:lstStyle/>
        <a:p>
          <a:endParaRPr lang="en-US"/>
        </a:p>
      </dgm:t>
    </dgm:pt>
    <dgm:pt modelId="{A9BEE52A-F1D5-4FBD-B6DE-1E370B46C0E1}">
      <dgm:prSet/>
      <dgm:spPr/>
      <dgm:t>
        <a:bodyPr/>
        <a:lstStyle/>
        <a:p>
          <a:r>
            <a:rPr lang="en-GB" dirty="0"/>
            <a:t>Motivation</a:t>
          </a:r>
        </a:p>
      </dgm:t>
    </dgm:pt>
    <dgm:pt modelId="{FC2CE09A-473E-428F-8B9F-EFCD7E3CA515}" type="parTrans" cxnId="{4D5176FB-686D-4286-913A-8C6D80D6EF3F}">
      <dgm:prSet/>
      <dgm:spPr/>
      <dgm:t>
        <a:bodyPr/>
        <a:lstStyle/>
        <a:p>
          <a:endParaRPr lang="en-US"/>
        </a:p>
      </dgm:t>
    </dgm:pt>
    <dgm:pt modelId="{D7505B23-C1BE-40A1-AFE8-D81F08C74616}" type="sibTrans" cxnId="{4D5176FB-686D-4286-913A-8C6D80D6EF3F}">
      <dgm:prSet/>
      <dgm:spPr/>
      <dgm:t>
        <a:bodyPr/>
        <a:lstStyle/>
        <a:p>
          <a:endParaRPr lang="en-US"/>
        </a:p>
      </dgm:t>
    </dgm:pt>
    <dgm:pt modelId="{9AA83B40-887C-44CA-95C7-8D7634684544}">
      <dgm:prSet/>
      <dgm:spPr/>
      <dgm:t>
        <a:bodyPr/>
        <a:lstStyle/>
        <a:p>
          <a:r>
            <a:rPr lang="en-GB" dirty="0"/>
            <a:t>Opportunity</a:t>
          </a:r>
          <a:endParaRPr lang="en-US" dirty="0"/>
        </a:p>
      </dgm:t>
    </dgm:pt>
    <dgm:pt modelId="{3DB9E321-9BDE-4B6B-92FD-4CB0C6A5D417}" type="parTrans" cxnId="{4F7D3E09-AFC1-4E76-B1C5-92BDEA29303B}">
      <dgm:prSet/>
      <dgm:spPr/>
      <dgm:t>
        <a:bodyPr/>
        <a:lstStyle/>
        <a:p>
          <a:endParaRPr lang="en-US"/>
        </a:p>
      </dgm:t>
    </dgm:pt>
    <dgm:pt modelId="{920EC69F-86EE-44D0-A507-D6C354F35736}" type="sibTrans" cxnId="{4F7D3E09-AFC1-4E76-B1C5-92BDEA29303B}">
      <dgm:prSet/>
      <dgm:spPr/>
      <dgm:t>
        <a:bodyPr/>
        <a:lstStyle/>
        <a:p>
          <a:endParaRPr lang="en-US"/>
        </a:p>
      </dgm:t>
    </dgm:pt>
    <dgm:pt modelId="{148C0666-5D91-D341-9980-98C8DF71ACF0}" type="pres">
      <dgm:prSet presAssocID="{607877EF-8937-4AB1-B9CE-F4F2F1027B68}" presName="Name0" presStyleCnt="0">
        <dgm:presLayoutVars>
          <dgm:dir/>
          <dgm:resizeHandles val="exact"/>
        </dgm:presLayoutVars>
      </dgm:prSet>
      <dgm:spPr/>
    </dgm:pt>
    <dgm:pt modelId="{3900A796-6A27-834B-8E73-643D49EC6212}" type="pres">
      <dgm:prSet presAssocID="{64511235-087C-4B4E-83DE-5F3555849943}" presName="node" presStyleLbl="node1" presStyleIdx="0" presStyleCnt="3">
        <dgm:presLayoutVars>
          <dgm:bulletEnabled val="1"/>
        </dgm:presLayoutVars>
      </dgm:prSet>
      <dgm:spPr/>
    </dgm:pt>
    <dgm:pt modelId="{BB134835-5033-9349-8B33-35C0201786B2}" type="pres">
      <dgm:prSet presAssocID="{94A5C6B3-E57B-434E-A497-C541AC560805}" presName="sibTrans" presStyleLbl="sibTrans2D1" presStyleIdx="0" presStyleCnt="2"/>
      <dgm:spPr/>
    </dgm:pt>
    <dgm:pt modelId="{B5A5A5E5-8DF7-F740-95FF-A6210E088233}" type="pres">
      <dgm:prSet presAssocID="{94A5C6B3-E57B-434E-A497-C541AC560805}" presName="connectorText" presStyleLbl="sibTrans2D1" presStyleIdx="0" presStyleCnt="2"/>
      <dgm:spPr/>
    </dgm:pt>
    <dgm:pt modelId="{499B6490-8767-4145-A0A9-4C320EC7E453}" type="pres">
      <dgm:prSet presAssocID="{A9BEE52A-F1D5-4FBD-B6DE-1E370B46C0E1}" presName="node" presStyleLbl="node1" presStyleIdx="1" presStyleCnt="3">
        <dgm:presLayoutVars>
          <dgm:bulletEnabled val="1"/>
        </dgm:presLayoutVars>
      </dgm:prSet>
      <dgm:spPr/>
    </dgm:pt>
    <dgm:pt modelId="{D88FAFAC-91BB-204B-9742-B5B5F0D360E7}" type="pres">
      <dgm:prSet presAssocID="{D7505B23-C1BE-40A1-AFE8-D81F08C74616}" presName="sibTrans" presStyleLbl="sibTrans2D1" presStyleIdx="1" presStyleCnt="2"/>
      <dgm:spPr/>
    </dgm:pt>
    <dgm:pt modelId="{FCA6C8AB-8B98-8744-A979-477290CB1B6D}" type="pres">
      <dgm:prSet presAssocID="{D7505B23-C1BE-40A1-AFE8-D81F08C74616}" presName="connectorText" presStyleLbl="sibTrans2D1" presStyleIdx="1" presStyleCnt="2"/>
      <dgm:spPr/>
    </dgm:pt>
    <dgm:pt modelId="{1F836F56-6EC6-604D-B2F5-AD1841CD13A0}" type="pres">
      <dgm:prSet presAssocID="{9AA83B40-887C-44CA-95C7-8D7634684544}" presName="node" presStyleLbl="node1" presStyleIdx="2" presStyleCnt="3">
        <dgm:presLayoutVars>
          <dgm:bulletEnabled val="1"/>
        </dgm:presLayoutVars>
      </dgm:prSet>
      <dgm:spPr/>
    </dgm:pt>
  </dgm:ptLst>
  <dgm:cxnLst>
    <dgm:cxn modelId="{4F7D3E09-AFC1-4E76-B1C5-92BDEA29303B}" srcId="{607877EF-8937-4AB1-B9CE-F4F2F1027B68}" destId="{9AA83B40-887C-44CA-95C7-8D7634684544}" srcOrd="2" destOrd="0" parTransId="{3DB9E321-9BDE-4B6B-92FD-4CB0C6A5D417}" sibTransId="{920EC69F-86EE-44D0-A507-D6C354F35736}"/>
    <dgm:cxn modelId="{9D306F1C-F97E-7642-B937-1E17194790A4}" type="presOf" srcId="{94A5C6B3-E57B-434E-A497-C541AC560805}" destId="{BB134835-5033-9349-8B33-35C0201786B2}" srcOrd="0" destOrd="0" presId="urn:microsoft.com/office/officeart/2005/8/layout/process1"/>
    <dgm:cxn modelId="{D4E6BD1F-373B-344D-860E-764EE102C493}" type="presOf" srcId="{64511235-087C-4B4E-83DE-5F3555849943}" destId="{3900A796-6A27-834B-8E73-643D49EC6212}" srcOrd="0" destOrd="0" presId="urn:microsoft.com/office/officeart/2005/8/layout/process1"/>
    <dgm:cxn modelId="{9111CD28-B071-8949-A132-D9310D5AC0E1}" type="presOf" srcId="{D7505B23-C1BE-40A1-AFE8-D81F08C74616}" destId="{FCA6C8AB-8B98-8744-A979-477290CB1B6D}" srcOrd="1" destOrd="0" presId="urn:microsoft.com/office/officeart/2005/8/layout/process1"/>
    <dgm:cxn modelId="{46E6D03C-AEB2-4BDB-8530-F8FDAD83BE3D}" srcId="{607877EF-8937-4AB1-B9CE-F4F2F1027B68}" destId="{64511235-087C-4B4E-83DE-5F3555849943}" srcOrd="0" destOrd="0" parTransId="{851440CF-CDD2-42C6-8669-4A37063275F6}" sibTransId="{94A5C6B3-E57B-434E-A497-C541AC560805}"/>
    <dgm:cxn modelId="{A2379955-9A3A-CB41-8B46-AC592F0F4F9E}" type="presOf" srcId="{A9BEE52A-F1D5-4FBD-B6DE-1E370B46C0E1}" destId="{499B6490-8767-4145-A0A9-4C320EC7E453}" srcOrd="0" destOrd="0" presId="urn:microsoft.com/office/officeart/2005/8/layout/process1"/>
    <dgm:cxn modelId="{A2F6B579-8ECC-494C-820F-A130FB463CDB}" type="presOf" srcId="{9AA83B40-887C-44CA-95C7-8D7634684544}" destId="{1F836F56-6EC6-604D-B2F5-AD1841CD13A0}" srcOrd="0" destOrd="0" presId="urn:microsoft.com/office/officeart/2005/8/layout/process1"/>
    <dgm:cxn modelId="{897F837E-9AD4-6C47-8C92-70D7BD7C81DA}" type="presOf" srcId="{607877EF-8937-4AB1-B9CE-F4F2F1027B68}" destId="{148C0666-5D91-D341-9980-98C8DF71ACF0}" srcOrd="0" destOrd="0" presId="urn:microsoft.com/office/officeart/2005/8/layout/process1"/>
    <dgm:cxn modelId="{BEF1E889-4C4A-0B4E-9884-BA5B24578094}" type="presOf" srcId="{D7505B23-C1BE-40A1-AFE8-D81F08C74616}" destId="{D88FAFAC-91BB-204B-9742-B5B5F0D360E7}" srcOrd="0" destOrd="0" presId="urn:microsoft.com/office/officeart/2005/8/layout/process1"/>
    <dgm:cxn modelId="{429E4AA8-A62F-5441-9894-D640FBDC5746}" type="presOf" srcId="{94A5C6B3-E57B-434E-A497-C541AC560805}" destId="{B5A5A5E5-8DF7-F740-95FF-A6210E088233}" srcOrd="1" destOrd="0" presId="urn:microsoft.com/office/officeart/2005/8/layout/process1"/>
    <dgm:cxn modelId="{4D5176FB-686D-4286-913A-8C6D80D6EF3F}" srcId="{607877EF-8937-4AB1-B9CE-F4F2F1027B68}" destId="{A9BEE52A-F1D5-4FBD-B6DE-1E370B46C0E1}" srcOrd="1" destOrd="0" parTransId="{FC2CE09A-473E-428F-8B9F-EFCD7E3CA515}" sibTransId="{D7505B23-C1BE-40A1-AFE8-D81F08C74616}"/>
    <dgm:cxn modelId="{E3A1DE83-E1F4-3842-8B84-8DFE171D6051}" type="presParOf" srcId="{148C0666-5D91-D341-9980-98C8DF71ACF0}" destId="{3900A796-6A27-834B-8E73-643D49EC6212}" srcOrd="0" destOrd="0" presId="urn:microsoft.com/office/officeart/2005/8/layout/process1"/>
    <dgm:cxn modelId="{5D8B326B-B018-D042-88C7-5B1C3D62E1DB}" type="presParOf" srcId="{148C0666-5D91-D341-9980-98C8DF71ACF0}" destId="{BB134835-5033-9349-8B33-35C0201786B2}" srcOrd="1" destOrd="0" presId="urn:microsoft.com/office/officeart/2005/8/layout/process1"/>
    <dgm:cxn modelId="{0CED66DC-2C43-7447-B496-F64E83DC0AC3}" type="presParOf" srcId="{BB134835-5033-9349-8B33-35C0201786B2}" destId="{B5A5A5E5-8DF7-F740-95FF-A6210E088233}" srcOrd="0" destOrd="0" presId="urn:microsoft.com/office/officeart/2005/8/layout/process1"/>
    <dgm:cxn modelId="{CF8155C5-CE3E-5F4D-BDE5-999B03A93DC4}" type="presParOf" srcId="{148C0666-5D91-D341-9980-98C8DF71ACF0}" destId="{499B6490-8767-4145-A0A9-4C320EC7E453}" srcOrd="2" destOrd="0" presId="urn:microsoft.com/office/officeart/2005/8/layout/process1"/>
    <dgm:cxn modelId="{3CFC8555-CA80-E140-A827-EDEE60461F88}" type="presParOf" srcId="{148C0666-5D91-D341-9980-98C8DF71ACF0}" destId="{D88FAFAC-91BB-204B-9742-B5B5F0D360E7}" srcOrd="3" destOrd="0" presId="urn:microsoft.com/office/officeart/2005/8/layout/process1"/>
    <dgm:cxn modelId="{CC3F9723-A262-0B40-AA2B-C0620B4A7ADB}" type="presParOf" srcId="{D88FAFAC-91BB-204B-9742-B5B5F0D360E7}" destId="{FCA6C8AB-8B98-8744-A979-477290CB1B6D}" srcOrd="0" destOrd="0" presId="urn:microsoft.com/office/officeart/2005/8/layout/process1"/>
    <dgm:cxn modelId="{6C029A8C-E7DF-DC4D-9AFC-2A28D0819EED}" type="presParOf" srcId="{148C0666-5D91-D341-9980-98C8DF71ACF0}" destId="{1F836F56-6EC6-604D-B2F5-AD1841CD13A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DE6FFCA-D7C8-455A-8157-BE8B9B1954C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9B6F26-9429-4FE5-A6D8-155776991A9A}">
      <dgm:prSet/>
      <dgm:spPr/>
      <dgm:t>
        <a:bodyPr/>
        <a:lstStyle/>
        <a:p>
          <a:pPr>
            <a:lnSpc>
              <a:spcPct val="100000"/>
            </a:lnSpc>
            <a:buFont typeface="Symbol" pitchFamily="2" charset="2"/>
            <a:buChar char=""/>
          </a:pPr>
          <a:r>
            <a:rPr lang="en-GB" dirty="0"/>
            <a:t>Develop an educational package targeted at schools to generate footfall during off-season</a:t>
          </a:r>
          <a:endParaRPr lang="en-US" dirty="0"/>
        </a:p>
      </dgm:t>
    </dgm:pt>
    <dgm:pt modelId="{25558AF9-7905-4D9B-AC39-A91B05FF03EF}" type="parTrans" cxnId="{177C94F1-303A-4BC0-AD27-31FC311C0769}">
      <dgm:prSet/>
      <dgm:spPr/>
      <dgm:t>
        <a:bodyPr/>
        <a:lstStyle/>
        <a:p>
          <a:endParaRPr lang="en-US"/>
        </a:p>
      </dgm:t>
    </dgm:pt>
    <dgm:pt modelId="{11CDB1DB-10E1-4362-9BF1-0ADC744CB212}" type="sibTrans" cxnId="{177C94F1-303A-4BC0-AD27-31FC311C0769}">
      <dgm:prSet/>
      <dgm:spPr/>
      <dgm:t>
        <a:bodyPr/>
        <a:lstStyle/>
        <a:p>
          <a:endParaRPr lang="en-US"/>
        </a:p>
      </dgm:t>
    </dgm:pt>
    <dgm:pt modelId="{042E7CFE-82D4-4654-B455-8A1D02258C11}">
      <dgm:prSet/>
      <dgm:spPr/>
      <dgm:t>
        <a:bodyPr/>
        <a:lstStyle/>
        <a:p>
          <a:pPr>
            <a:lnSpc>
              <a:spcPct val="100000"/>
            </a:lnSpc>
            <a:buFont typeface="Symbol" pitchFamily="2" charset="2"/>
            <a:buChar char=""/>
          </a:pPr>
          <a:r>
            <a:rPr lang="en-GB" dirty="0"/>
            <a:t>Create an evening event for older teens and adults</a:t>
          </a:r>
          <a:endParaRPr lang="en-US" dirty="0"/>
        </a:p>
      </dgm:t>
    </dgm:pt>
    <dgm:pt modelId="{076E0F19-4532-4662-878F-53238AF62BAC}" type="parTrans" cxnId="{E92A5D41-DEFC-4617-8DE2-5712A0D76AA0}">
      <dgm:prSet/>
      <dgm:spPr/>
      <dgm:t>
        <a:bodyPr/>
        <a:lstStyle/>
        <a:p>
          <a:endParaRPr lang="en-US"/>
        </a:p>
      </dgm:t>
    </dgm:pt>
    <dgm:pt modelId="{B97C07A9-5AD2-4A55-881A-A18DF0F23B97}" type="sibTrans" cxnId="{E92A5D41-DEFC-4617-8DE2-5712A0D76AA0}">
      <dgm:prSet/>
      <dgm:spPr/>
      <dgm:t>
        <a:bodyPr/>
        <a:lstStyle/>
        <a:p>
          <a:endParaRPr lang="en-US"/>
        </a:p>
      </dgm:t>
    </dgm:pt>
    <dgm:pt modelId="{BE942D93-F695-4BF2-9CD6-38188D4B01F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 cap="none" dirty="0">
              <a:latin typeface="+mn-lt"/>
              <a:cs typeface="Calibri Light" panose="020F0302020204030204" pitchFamily="34" charset="0"/>
            </a:rPr>
            <a:t>Merlin should work towards the repayment of their debts and aim to reduce the figure by the next financial audit</a:t>
          </a:r>
          <a:r>
            <a:rPr lang="en-GB" cap="none" dirty="0">
              <a:latin typeface="+mn-lt"/>
            </a:rPr>
            <a:t> </a:t>
          </a:r>
          <a:endParaRPr lang="en-US" cap="none" dirty="0">
            <a:latin typeface="+mn-lt"/>
          </a:endParaRPr>
        </a:p>
      </dgm:t>
    </dgm:pt>
    <dgm:pt modelId="{F43A73CD-12E6-4295-AD95-98FD733C9213}" type="parTrans" cxnId="{C3803988-C513-4EC1-A5F2-ED4BB9541043}">
      <dgm:prSet/>
      <dgm:spPr/>
      <dgm:t>
        <a:bodyPr/>
        <a:lstStyle/>
        <a:p>
          <a:endParaRPr lang="en-US"/>
        </a:p>
      </dgm:t>
    </dgm:pt>
    <dgm:pt modelId="{8C3891F1-C61C-4BA1-AA24-D5824B7751F9}" type="sibTrans" cxnId="{C3803988-C513-4EC1-A5F2-ED4BB9541043}">
      <dgm:prSet/>
      <dgm:spPr/>
      <dgm:t>
        <a:bodyPr/>
        <a:lstStyle/>
        <a:p>
          <a:endParaRPr lang="en-US"/>
        </a:p>
      </dgm:t>
    </dgm:pt>
    <dgm:pt modelId="{5760FE43-76C3-4C8E-8D41-E3B8A584C3F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cap="none" dirty="0"/>
            <a:t>Aim to generate more cash sales than debts</a:t>
          </a:r>
        </a:p>
      </dgm:t>
    </dgm:pt>
    <dgm:pt modelId="{03146713-749E-4477-B38D-6BF6EBC498E5}" type="parTrans" cxnId="{B090C8B9-32F0-4123-8E90-455D1F1717DA}">
      <dgm:prSet/>
      <dgm:spPr/>
      <dgm:t>
        <a:bodyPr/>
        <a:lstStyle/>
        <a:p>
          <a:endParaRPr lang="en-US"/>
        </a:p>
      </dgm:t>
    </dgm:pt>
    <dgm:pt modelId="{EF079914-C714-4B2C-8119-564FDA36B091}" type="sibTrans" cxnId="{B090C8B9-32F0-4123-8E90-455D1F1717DA}">
      <dgm:prSet/>
      <dgm:spPr/>
      <dgm:t>
        <a:bodyPr/>
        <a:lstStyle/>
        <a:p>
          <a:endParaRPr lang="en-US"/>
        </a:p>
      </dgm:t>
    </dgm:pt>
    <dgm:pt modelId="{191C1477-C71C-40A9-A1BE-0DC2B31C0E3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cap="none" dirty="0"/>
            <a:t>Merlin should aim to lower the gender pay gap figure </a:t>
          </a:r>
          <a:endParaRPr lang="en-US" cap="none" dirty="0"/>
        </a:p>
      </dgm:t>
    </dgm:pt>
    <dgm:pt modelId="{4799DB14-0B0A-4EDB-A083-418097D5D89E}" type="parTrans" cxnId="{C7A38231-0385-4D7B-AC81-ED84F47624B5}">
      <dgm:prSet/>
      <dgm:spPr/>
      <dgm:t>
        <a:bodyPr/>
        <a:lstStyle/>
        <a:p>
          <a:endParaRPr lang="en-US"/>
        </a:p>
      </dgm:t>
    </dgm:pt>
    <dgm:pt modelId="{10E145E4-2DC0-4CEC-A654-CF4032FD1443}" type="sibTrans" cxnId="{C7A38231-0385-4D7B-AC81-ED84F47624B5}">
      <dgm:prSet/>
      <dgm:spPr/>
      <dgm:t>
        <a:bodyPr/>
        <a:lstStyle/>
        <a:p>
          <a:endParaRPr lang="en-US"/>
        </a:p>
      </dgm:t>
    </dgm:pt>
    <dgm:pt modelId="{259494A1-F136-49FB-A892-B6412E4962B9}">
      <dgm:prSet/>
      <dgm:spPr/>
      <dgm:t>
        <a:bodyPr/>
        <a:lstStyle/>
        <a:p>
          <a:pPr>
            <a:lnSpc>
              <a:spcPct val="100000"/>
            </a:lnSpc>
            <a:buFont typeface="Symbol" pitchFamily="2" charset="2"/>
            <a:buChar char=""/>
          </a:pPr>
          <a:r>
            <a:rPr lang="en-GB" dirty="0"/>
            <a:t>Aim to develop a more diverse and inclusive work place </a:t>
          </a:r>
          <a:endParaRPr lang="en-US" dirty="0"/>
        </a:p>
      </dgm:t>
    </dgm:pt>
    <dgm:pt modelId="{A7E536E1-074F-4D79-ABF1-FBDA397215F8}" type="parTrans" cxnId="{F1D4BD90-EDEE-45DD-B6FF-7B060713FCCA}">
      <dgm:prSet/>
      <dgm:spPr/>
      <dgm:t>
        <a:bodyPr/>
        <a:lstStyle/>
        <a:p>
          <a:endParaRPr lang="en-US"/>
        </a:p>
      </dgm:t>
    </dgm:pt>
    <dgm:pt modelId="{5E37BAF8-5299-47F4-9A83-4B835BF04128}" type="sibTrans" cxnId="{F1D4BD90-EDEE-45DD-B6FF-7B060713FCCA}">
      <dgm:prSet/>
      <dgm:spPr/>
      <dgm:t>
        <a:bodyPr/>
        <a:lstStyle/>
        <a:p>
          <a:endParaRPr lang="en-US"/>
        </a:p>
      </dgm:t>
    </dgm:pt>
    <dgm:pt modelId="{DBDCC917-8BA0-429D-B9BD-37651206D003}" type="pres">
      <dgm:prSet presAssocID="{DDE6FFCA-D7C8-455A-8157-BE8B9B1954C6}" presName="root" presStyleCnt="0">
        <dgm:presLayoutVars>
          <dgm:dir/>
          <dgm:resizeHandles val="exact"/>
        </dgm:presLayoutVars>
      </dgm:prSet>
      <dgm:spPr/>
    </dgm:pt>
    <dgm:pt modelId="{C4CE7447-87BF-4EC4-A298-13D1F013ADDE}" type="pres">
      <dgm:prSet presAssocID="{A89B6F26-9429-4FE5-A6D8-155776991A9A}" presName="compNode" presStyleCnt="0"/>
      <dgm:spPr/>
    </dgm:pt>
    <dgm:pt modelId="{E14D760F-93DE-4BE2-B125-AE2BFCFF8BD4}" type="pres">
      <dgm:prSet presAssocID="{A89B6F26-9429-4FE5-A6D8-155776991A9A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CB3797AC-7B65-4857-9142-53267D4D7174}" type="pres">
      <dgm:prSet presAssocID="{A89B6F26-9429-4FE5-A6D8-155776991A9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F9AE6D8F-5ACB-4DC3-A299-0B228F4DE1C4}" type="pres">
      <dgm:prSet presAssocID="{A89B6F26-9429-4FE5-A6D8-155776991A9A}" presName="spaceRect" presStyleCnt="0"/>
      <dgm:spPr/>
    </dgm:pt>
    <dgm:pt modelId="{43C25607-FEED-4556-9AB4-29EA948B4E7D}" type="pres">
      <dgm:prSet presAssocID="{A89B6F26-9429-4FE5-A6D8-155776991A9A}" presName="textRect" presStyleLbl="revTx" presStyleIdx="0" presStyleCnt="6">
        <dgm:presLayoutVars>
          <dgm:chMax val="1"/>
          <dgm:chPref val="1"/>
        </dgm:presLayoutVars>
      </dgm:prSet>
      <dgm:spPr/>
    </dgm:pt>
    <dgm:pt modelId="{599E0626-94AE-4734-A437-D2C97872399C}" type="pres">
      <dgm:prSet presAssocID="{11CDB1DB-10E1-4362-9BF1-0ADC744CB212}" presName="sibTrans" presStyleCnt="0"/>
      <dgm:spPr/>
    </dgm:pt>
    <dgm:pt modelId="{E4B7287F-80C5-47FD-AFA3-A37AC9A3140F}" type="pres">
      <dgm:prSet presAssocID="{042E7CFE-82D4-4654-B455-8A1D02258C11}" presName="compNode" presStyleCnt="0"/>
      <dgm:spPr/>
    </dgm:pt>
    <dgm:pt modelId="{5566D533-B24C-4B5D-A607-BEF45E26155B}" type="pres">
      <dgm:prSet presAssocID="{042E7CFE-82D4-4654-B455-8A1D02258C11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CC299EB6-C562-42DA-97CF-36274D21F394}" type="pres">
      <dgm:prSet presAssocID="{042E7CFE-82D4-4654-B455-8A1D02258C1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03BA4692-FFEA-4FB2-A686-C91D5BB16302}" type="pres">
      <dgm:prSet presAssocID="{042E7CFE-82D4-4654-B455-8A1D02258C11}" presName="spaceRect" presStyleCnt="0"/>
      <dgm:spPr/>
    </dgm:pt>
    <dgm:pt modelId="{1C1B0808-2C17-4FFF-889F-E52D412C2B54}" type="pres">
      <dgm:prSet presAssocID="{042E7CFE-82D4-4654-B455-8A1D02258C11}" presName="textRect" presStyleLbl="revTx" presStyleIdx="1" presStyleCnt="6">
        <dgm:presLayoutVars>
          <dgm:chMax val="1"/>
          <dgm:chPref val="1"/>
        </dgm:presLayoutVars>
      </dgm:prSet>
      <dgm:spPr/>
    </dgm:pt>
    <dgm:pt modelId="{D614554A-BF30-4A18-B06A-DA0AFCC79D1F}" type="pres">
      <dgm:prSet presAssocID="{B97C07A9-5AD2-4A55-881A-A18DF0F23B97}" presName="sibTrans" presStyleCnt="0"/>
      <dgm:spPr/>
    </dgm:pt>
    <dgm:pt modelId="{99A4B0DB-489A-4F17-9DA5-907D6AC4173B}" type="pres">
      <dgm:prSet presAssocID="{BE942D93-F695-4BF2-9CD6-38188D4B01F2}" presName="compNode" presStyleCnt="0"/>
      <dgm:spPr/>
    </dgm:pt>
    <dgm:pt modelId="{DE9086F7-9D5C-4453-87B6-0A0610F3D88A}" type="pres">
      <dgm:prSet presAssocID="{BE942D93-F695-4BF2-9CD6-38188D4B01F2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1700B91A-44D7-4D29-B6BF-51110728A726}" type="pres">
      <dgm:prSet presAssocID="{BE942D93-F695-4BF2-9CD6-38188D4B01F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A21A70B-8241-4A5A-B15C-E5CC8A1894FD}" type="pres">
      <dgm:prSet presAssocID="{BE942D93-F695-4BF2-9CD6-38188D4B01F2}" presName="spaceRect" presStyleCnt="0"/>
      <dgm:spPr/>
    </dgm:pt>
    <dgm:pt modelId="{06193312-6B21-407D-BC03-84DD5B0E268C}" type="pres">
      <dgm:prSet presAssocID="{BE942D93-F695-4BF2-9CD6-38188D4B01F2}" presName="textRect" presStyleLbl="revTx" presStyleIdx="2" presStyleCnt="6">
        <dgm:presLayoutVars>
          <dgm:chMax val="1"/>
          <dgm:chPref val="1"/>
        </dgm:presLayoutVars>
      </dgm:prSet>
      <dgm:spPr/>
    </dgm:pt>
    <dgm:pt modelId="{228CE9DC-9BB7-48C0-B3DC-91616D4F9069}" type="pres">
      <dgm:prSet presAssocID="{8C3891F1-C61C-4BA1-AA24-D5824B7751F9}" presName="sibTrans" presStyleCnt="0"/>
      <dgm:spPr/>
    </dgm:pt>
    <dgm:pt modelId="{9A199EFD-E14A-40A0-B22E-DA4F91F864D3}" type="pres">
      <dgm:prSet presAssocID="{5760FE43-76C3-4C8E-8D41-E3B8A584C3F7}" presName="compNode" presStyleCnt="0"/>
      <dgm:spPr/>
    </dgm:pt>
    <dgm:pt modelId="{B3B0E8DE-EEDC-42D5-921F-EFA983093513}" type="pres">
      <dgm:prSet presAssocID="{5760FE43-76C3-4C8E-8D41-E3B8A584C3F7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76D971B7-B4EF-43AB-9F1F-5C474A19CE97}" type="pres">
      <dgm:prSet presAssocID="{5760FE43-76C3-4C8E-8D41-E3B8A584C3F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1B06E1AF-D701-4F0A-9022-8634A511EB65}" type="pres">
      <dgm:prSet presAssocID="{5760FE43-76C3-4C8E-8D41-E3B8A584C3F7}" presName="spaceRect" presStyleCnt="0"/>
      <dgm:spPr/>
    </dgm:pt>
    <dgm:pt modelId="{35D2DC9B-16FC-471B-BEAC-759665E7CF9F}" type="pres">
      <dgm:prSet presAssocID="{5760FE43-76C3-4C8E-8D41-E3B8A584C3F7}" presName="textRect" presStyleLbl="revTx" presStyleIdx="3" presStyleCnt="6">
        <dgm:presLayoutVars>
          <dgm:chMax val="1"/>
          <dgm:chPref val="1"/>
        </dgm:presLayoutVars>
      </dgm:prSet>
      <dgm:spPr/>
    </dgm:pt>
    <dgm:pt modelId="{56E99C68-AF1F-49D6-ACD1-CC69CF63DB79}" type="pres">
      <dgm:prSet presAssocID="{EF079914-C714-4B2C-8119-564FDA36B091}" presName="sibTrans" presStyleCnt="0"/>
      <dgm:spPr/>
    </dgm:pt>
    <dgm:pt modelId="{02808ECF-96B6-4FED-A3CC-39BB90E0D617}" type="pres">
      <dgm:prSet presAssocID="{191C1477-C71C-40A9-A1BE-0DC2B31C0E32}" presName="compNode" presStyleCnt="0"/>
      <dgm:spPr/>
    </dgm:pt>
    <dgm:pt modelId="{AD94F506-D376-427A-A3D6-3DBCEC0A68EC}" type="pres">
      <dgm:prSet presAssocID="{191C1477-C71C-40A9-A1BE-0DC2B31C0E32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963C347E-7581-4ED0-83F3-B0C81FAD7952}" type="pres">
      <dgm:prSet presAssocID="{191C1477-C71C-40A9-A1BE-0DC2B31C0E3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E3A9A08-EF73-4658-93FF-C0922B7BED60}" type="pres">
      <dgm:prSet presAssocID="{191C1477-C71C-40A9-A1BE-0DC2B31C0E32}" presName="spaceRect" presStyleCnt="0"/>
      <dgm:spPr/>
    </dgm:pt>
    <dgm:pt modelId="{364057BB-4B50-43E1-AC76-C583708B2EA4}" type="pres">
      <dgm:prSet presAssocID="{191C1477-C71C-40A9-A1BE-0DC2B31C0E32}" presName="textRect" presStyleLbl="revTx" presStyleIdx="4" presStyleCnt="6">
        <dgm:presLayoutVars>
          <dgm:chMax val="1"/>
          <dgm:chPref val="1"/>
        </dgm:presLayoutVars>
      </dgm:prSet>
      <dgm:spPr/>
    </dgm:pt>
    <dgm:pt modelId="{74019584-D0CF-4642-A952-BB2DDB66D08A}" type="pres">
      <dgm:prSet presAssocID="{10E145E4-2DC0-4CEC-A654-CF4032FD1443}" presName="sibTrans" presStyleCnt="0"/>
      <dgm:spPr/>
    </dgm:pt>
    <dgm:pt modelId="{90F0BA63-BDF4-4A5F-A273-0949B5E4E967}" type="pres">
      <dgm:prSet presAssocID="{259494A1-F136-49FB-A892-B6412E4962B9}" presName="compNode" presStyleCnt="0"/>
      <dgm:spPr/>
    </dgm:pt>
    <dgm:pt modelId="{FB75FC64-1ACF-443B-AE68-9D66BDBD439C}" type="pres">
      <dgm:prSet presAssocID="{259494A1-F136-49FB-A892-B6412E4962B9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28850102-8C46-4480-A0B4-568AC0453959}" type="pres">
      <dgm:prSet presAssocID="{259494A1-F136-49FB-A892-B6412E4962B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3941B539-F4B8-4A82-AB37-10073C011650}" type="pres">
      <dgm:prSet presAssocID="{259494A1-F136-49FB-A892-B6412E4962B9}" presName="spaceRect" presStyleCnt="0"/>
      <dgm:spPr/>
    </dgm:pt>
    <dgm:pt modelId="{5E26BC70-5C59-432D-8182-6E9B96D9C062}" type="pres">
      <dgm:prSet presAssocID="{259494A1-F136-49FB-A892-B6412E4962B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F52E503-70FE-254F-8269-9419B21AC933}" type="presOf" srcId="{191C1477-C71C-40A9-A1BE-0DC2B31C0E32}" destId="{364057BB-4B50-43E1-AC76-C583708B2EA4}" srcOrd="0" destOrd="0" presId="urn:microsoft.com/office/officeart/2018/5/layout/IconLeafLabelList"/>
    <dgm:cxn modelId="{D6A86105-8659-F846-B557-007C6A0BE013}" type="presOf" srcId="{A89B6F26-9429-4FE5-A6D8-155776991A9A}" destId="{43C25607-FEED-4556-9AB4-29EA948B4E7D}" srcOrd="0" destOrd="0" presId="urn:microsoft.com/office/officeart/2018/5/layout/IconLeafLabelList"/>
    <dgm:cxn modelId="{DC520413-6F42-7F4E-AC41-952EFBDCABC0}" type="presOf" srcId="{5760FE43-76C3-4C8E-8D41-E3B8A584C3F7}" destId="{35D2DC9B-16FC-471B-BEAC-759665E7CF9F}" srcOrd="0" destOrd="0" presId="urn:microsoft.com/office/officeart/2018/5/layout/IconLeafLabelList"/>
    <dgm:cxn modelId="{CD7D931E-74D1-7445-A644-08557EE22782}" type="presOf" srcId="{DDE6FFCA-D7C8-455A-8157-BE8B9B1954C6}" destId="{DBDCC917-8BA0-429D-B9BD-37651206D003}" srcOrd="0" destOrd="0" presId="urn:microsoft.com/office/officeart/2018/5/layout/IconLeafLabelList"/>
    <dgm:cxn modelId="{A2D41029-9FF2-664F-8A60-A40B7CB09403}" type="presOf" srcId="{BE942D93-F695-4BF2-9CD6-38188D4B01F2}" destId="{06193312-6B21-407D-BC03-84DD5B0E268C}" srcOrd="0" destOrd="0" presId="urn:microsoft.com/office/officeart/2018/5/layout/IconLeafLabelList"/>
    <dgm:cxn modelId="{C7A38231-0385-4D7B-AC81-ED84F47624B5}" srcId="{DDE6FFCA-D7C8-455A-8157-BE8B9B1954C6}" destId="{191C1477-C71C-40A9-A1BE-0DC2B31C0E32}" srcOrd="4" destOrd="0" parTransId="{4799DB14-0B0A-4EDB-A083-418097D5D89E}" sibTransId="{10E145E4-2DC0-4CEC-A654-CF4032FD1443}"/>
    <dgm:cxn modelId="{E92A5D41-DEFC-4617-8DE2-5712A0D76AA0}" srcId="{DDE6FFCA-D7C8-455A-8157-BE8B9B1954C6}" destId="{042E7CFE-82D4-4654-B455-8A1D02258C11}" srcOrd="1" destOrd="0" parTransId="{076E0F19-4532-4662-878F-53238AF62BAC}" sibTransId="{B97C07A9-5AD2-4A55-881A-A18DF0F23B97}"/>
    <dgm:cxn modelId="{2A011082-51CA-2642-A99A-7C4620B0ED59}" type="presOf" srcId="{259494A1-F136-49FB-A892-B6412E4962B9}" destId="{5E26BC70-5C59-432D-8182-6E9B96D9C062}" srcOrd="0" destOrd="0" presId="urn:microsoft.com/office/officeart/2018/5/layout/IconLeafLabelList"/>
    <dgm:cxn modelId="{C3803988-C513-4EC1-A5F2-ED4BB9541043}" srcId="{DDE6FFCA-D7C8-455A-8157-BE8B9B1954C6}" destId="{BE942D93-F695-4BF2-9CD6-38188D4B01F2}" srcOrd="2" destOrd="0" parTransId="{F43A73CD-12E6-4295-AD95-98FD733C9213}" sibTransId="{8C3891F1-C61C-4BA1-AA24-D5824B7751F9}"/>
    <dgm:cxn modelId="{F1D4BD90-EDEE-45DD-B6FF-7B060713FCCA}" srcId="{DDE6FFCA-D7C8-455A-8157-BE8B9B1954C6}" destId="{259494A1-F136-49FB-A892-B6412E4962B9}" srcOrd="5" destOrd="0" parTransId="{A7E536E1-074F-4D79-ABF1-FBDA397215F8}" sibTransId="{5E37BAF8-5299-47F4-9A83-4B835BF04128}"/>
    <dgm:cxn modelId="{B090C8B9-32F0-4123-8E90-455D1F1717DA}" srcId="{DDE6FFCA-D7C8-455A-8157-BE8B9B1954C6}" destId="{5760FE43-76C3-4C8E-8D41-E3B8A584C3F7}" srcOrd="3" destOrd="0" parTransId="{03146713-749E-4477-B38D-6BF6EBC498E5}" sibTransId="{EF079914-C714-4B2C-8119-564FDA36B091}"/>
    <dgm:cxn modelId="{A9B14BD3-E282-BC4F-845B-3DD04A9E891D}" type="presOf" srcId="{042E7CFE-82D4-4654-B455-8A1D02258C11}" destId="{1C1B0808-2C17-4FFF-889F-E52D412C2B54}" srcOrd="0" destOrd="0" presId="urn:microsoft.com/office/officeart/2018/5/layout/IconLeafLabelList"/>
    <dgm:cxn modelId="{177C94F1-303A-4BC0-AD27-31FC311C0769}" srcId="{DDE6FFCA-D7C8-455A-8157-BE8B9B1954C6}" destId="{A89B6F26-9429-4FE5-A6D8-155776991A9A}" srcOrd="0" destOrd="0" parTransId="{25558AF9-7905-4D9B-AC39-A91B05FF03EF}" sibTransId="{11CDB1DB-10E1-4362-9BF1-0ADC744CB212}"/>
    <dgm:cxn modelId="{6E7E40E9-934C-9A40-B05C-091449AE1F19}" type="presParOf" srcId="{DBDCC917-8BA0-429D-B9BD-37651206D003}" destId="{C4CE7447-87BF-4EC4-A298-13D1F013ADDE}" srcOrd="0" destOrd="0" presId="urn:microsoft.com/office/officeart/2018/5/layout/IconLeafLabelList"/>
    <dgm:cxn modelId="{E99768C2-E518-4E41-97CC-8E8321B49CFB}" type="presParOf" srcId="{C4CE7447-87BF-4EC4-A298-13D1F013ADDE}" destId="{E14D760F-93DE-4BE2-B125-AE2BFCFF8BD4}" srcOrd="0" destOrd="0" presId="urn:microsoft.com/office/officeart/2018/5/layout/IconLeafLabelList"/>
    <dgm:cxn modelId="{C89B738A-8FED-394C-8090-13AEDFA06372}" type="presParOf" srcId="{C4CE7447-87BF-4EC4-A298-13D1F013ADDE}" destId="{CB3797AC-7B65-4857-9142-53267D4D7174}" srcOrd="1" destOrd="0" presId="urn:microsoft.com/office/officeart/2018/5/layout/IconLeafLabelList"/>
    <dgm:cxn modelId="{DB54972F-115E-6140-BFC6-A329B45BCD03}" type="presParOf" srcId="{C4CE7447-87BF-4EC4-A298-13D1F013ADDE}" destId="{F9AE6D8F-5ACB-4DC3-A299-0B228F4DE1C4}" srcOrd="2" destOrd="0" presId="urn:microsoft.com/office/officeart/2018/5/layout/IconLeafLabelList"/>
    <dgm:cxn modelId="{CD1C4799-C2D3-0C48-BE3C-70A6DE91D336}" type="presParOf" srcId="{C4CE7447-87BF-4EC4-A298-13D1F013ADDE}" destId="{43C25607-FEED-4556-9AB4-29EA948B4E7D}" srcOrd="3" destOrd="0" presId="urn:microsoft.com/office/officeart/2018/5/layout/IconLeafLabelList"/>
    <dgm:cxn modelId="{AFFB0D47-989E-D946-A3F0-DC3D1E6BF0D3}" type="presParOf" srcId="{DBDCC917-8BA0-429D-B9BD-37651206D003}" destId="{599E0626-94AE-4734-A437-D2C97872399C}" srcOrd="1" destOrd="0" presId="urn:microsoft.com/office/officeart/2018/5/layout/IconLeafLabelList"/>
    <dgm:cxn modelId="{565AAB11-2DAE-804C-951E-F45076C43759}" type="presParOf" srcId="{DBDCC917-8BA0-429D-B9BD-37651206D003}" destId="{E4B7287F-80C5-47FD-AFA3-A37AC9A3140F}" srcOrd="2" destOrd="0" presId="urn:microsoft.com/office/officeart/2018/5/layout/IconLeafLabelList"/>
    <dgm:cxn modelId="{6B392015-D805-6E4F-823E-C337DB2328BC}" type="presParOf" srcId="{E4B7287F-80C5-47FD-AFA3-A37AC9A3140F}" destId="{5566D533-B24C-4B5D-A607-BEF45E26155B}" srcOrd="0" destOrd="0" presId="urn:microsoft.com/office/officeart/2018/5/layout/IconLeafLabelList"/>
    <dgm:cxn modelId="{874822A1-11C4-F042-9F48-55C2A4BA0E4E}" type="presParOf" srcId="{E4B7287F-80C5-47FD-AFA3-A37AC9A3140F}" destId="{CC299EB6-C562-42DA-97CF-36274D21F394}" srcOrd="1" destOrd="0" presId="urn:microsoft.com/office/officeart/2018/5/layout/IconLeafLabelList"/>
    <dgm:cxn modelId="{5455BA27-BE29-6E40-AB8A-97AFA59CAB7A}" type="presParOf" srcId="{E4B7287F-80C5-47FD-AFA3-A37AC9A3140F}" destId="{03BA4692-FFEA-4FB2-A686-C91D5BB16302}" srcOrd="2" destOrd="0" presId="urn:microsoft.com/office/officeart/2018/5/layout/IconLeafLabelList"/>
    <dgm:cxn modelId="{F03183BF-E794-844B-8761-003F765CB8FB}" type="presParOf" srcId="{E4B7287F-80C5-47FD-AFA3-A37AC9A3140F}" destId="{1C1B0808-2C17-4FFF-889F-E52D412C2B54}" srcOrd="3" destOrd="0" presId="urn:microsoft.com/office/officeart/2018/5/layout/IconLeafLabelList"/>
    <dgm:cxn modelId="{170A3C7B-30FD-E24E-B608-555D36182111}" type="presParOf" srcId="{DBDCC917-8BA0-429D-B9BD-37651206D003}" destId="{D614554A-BF30-4A18-B06A-DA0AFCC79D1F}" srcOrd="3" destOrd="0" presId="urn:microsoft.com/office/officeart/2018/5/layout/IconLeafLabelList"/>
    <dgm:cxn modelId="{D26A7D59-2DB3-6446-A982-62107979C50E}" type="presParOf" srcId="{DBDCC917-8BA0-429D-B9BD-37651206D003}" destId="{99A4B0DB-489A-4F17-9DA5-907D6AC4173B}" srcOrd="4" destOrd="0" presId="urn:microsoft.com/office/officeart/2018/5/layout/IconLeafLabelList"/>
    <dgm:cxn modelId="{AFC76524-B4F2-2641-9B63-A9D1A4A5627A}" type="presParOf" srcId="{99A4B0DB-489A-4F17-9DA5-907D6AC4173B}" destId="{DE9086F7-9D5C-4453-87B6-0A0610F3D88A}" srcOrd="0" destOrd="0" presId="urn:microsoft.com/office/officeart/2018/5/layout/IconLeafLabelList"/>
    <dgm:cxn modelId="{400DD52F-EBB3-1542-8AA3-397D0E4C74E2}" type="presParOf" srcId="{99A4B0DB-489A-4F17-9DA5-907D6AC4173B}" destId="{1700B91A-44D7-4D29-B6BF-51110728A726}" srcOrd="1" destOrd="0" presId="urn:microsoft.com/office/officeart/2018/5/layout/IconLeafLabelList"/>
    <dgm:cxn modelId="{DABF4AE7-0515-A847-8AB1-67C82B78EE09}" type="presParOf" srcId="{99A4B0DB-489A-4F17-9DA5-907D6AC4173B}" destId="{5A21A70B-8241-4A5A-B15C-E5CC8A1894FD}" srcOrd="2" destOrd="0" presId="urn:microsoft.com/office/officeart/2018/5/layout/IconLeafLabelList"/>
    <dgm:cxn modelId="{EEB7EFB0-D244-2A42-B4DA-28A47E9C371B}" type="presParOf" srcId="{99A4B0DB-489A-4F17-9DA5-907D6AC4173B}" destId="{06193312-6B21-407D-BC03-84DD5B0E268C}" srcOrd="3" destOrd="0" presId="urn:microsoft.com/office/officeart/2018/5/layout/IconLeafLabelList"/>
    <dgm:cxn modelId="{FF46EA10-178F-1445-A906-B6415DB21311}" type="presParOf" srcId="{DBDCC917-8BA0-429D-B9BD-37651206D003}" destId="{228CE9DC-9BB7-48C0-B3DC-91616D4F9069}" srcOrd="5" destOrd="0" presId="urn:microsoft.com/office/officeart/2018/5/layout/IconLeafLabelList"/>
    <dgm:cxn modelId="{0C6B5C33-59EB-9149-8AF5-4C8AC51279BC}" type="presParOf" srcId="{DBDCC917-8BA0-429D-B9BD-37651206D003}" destId="{9A199EFD-E14A-40A0-B22E-DA4F91F864D3}" srcOrd="6" destOrd="0" presId="urn:microsoft.com/office/officeart/2018/5/layout/IconLeafLabelList"/>
    <dgm:cxn modelId="{EB2A46A0-1AD4-5944-BEFA-38A2ADB80F8B}" type="presParOf" srcId="{9A199EFD-E14A-40A0-B22E-DA4F91F864D3}" destId="{B3B0E8DE-EEDC-42D5-921F-EFA983093513}" srcOrd="0" destOrd="0" presId="urn:microsoft.com/office/officeart/2018/5/layout/IconLeafLabelList"/>
    <dgm:cxn modelId="{96600047-BB7C-084F-A0D5-C7F08497048B}" type="presParOf" srcId="{9A199EFD-E14A-40A0-B22E-DA4F91F864D3}" destId="{76D971B7-B4EF-43AB-9F1F-5C474A19CE97}" srcOrd="1" destOrd="0" presId="urn:microsoft.com/office/officeart/2018/5/layout/IconLeafLabelList"/>
    <dgm:cxn modelId="{BB7757DB-9B09-6F44-8BB3-949C8E7B8F4C}" type="presParOf" srcId="{9A199EFD-E14A-40A0-B22E-DA4F91F864D3}" destId="{1B06E1AF-D701-4F0A-9022-8634A511EB65}" srcOrd="2" destOrd="0" presId="urn:microsoft.com/office/officeart/2018/5/layout/IconLeafLabelList"/>
    <dgm:cxn modelId="{E09530AC-C993-344D-828D-28F493EC193B}" type="presParOf" srcId="{9A199EFD-E14A-40A0-B22E-DA4F91F864D3}" destId="{35D2DC9B-16FC-471B-BEAC-759665E7CF9F}" srcOrd="3" destOrd="0" presId="urn:microsoft.com/office/officeart/2018/5/layout/IconLeafLabelList"/>
    <dgm:cxn modelId="{3B173993-3F54-1044-86B9-6B8D74515C49}" type="presParOf" srcId="{DBDCC917-8BA0-429D-B9BD-37651206D003}" destId="{56E99C68-AF1F-49D6-ACD1-CC69CF63DB79}" srcOrd="7" destOrd="0" presId="urn:microsoft.com/office/officeart/2018/5/layout/IconLeafLabelList"/>
    <dgm:cxn modelId="{8A9B9D06-9D85-FA4A-AB4D-3EA93DAEFAC6}" type="presParOf" srcId="{DBDCC917-8BA0-429D-B9BD-37651206D003}" destId="{02808ECF-96B6-4FED-A3CC-39BB90E0D617}" srcOrd="8" destOrd="0" presId="urn:microsoft.com/office/officeart/2018/5/layout/IconLeafLabelList"/>
    <dgm:cxn modelId="{EFF0F2F2-8295-0A43-9BD2-0C3939AACF0C}" type="presParOf" srcId="{02808ECF-96B6-4FED-A3CC-39BB90E0D617}" destId="{AD94F506-D376-427A-A3D6-3DBCEC0A68EC}" srcOrd="0" destOrd="0" presId="urn:microsoft.com/office/officeart/2018/5/layout/IconLeafLabelList"/>
    <dgm:cxn modelId="{34335B57-52C9-5545-8BB5-D164C27780EB}" type="presParOf" srcId="{02808ECF-96B6-4FED-A3CC-39BB90E0D617}" destId="{963C347E-7581-4ED0-83F3-B0C81FAD7952}" srcOrd="1" destOrd="0" presId="urn:microsoft.com/office/officeart/2018/5/layout/IconLeafLabelList"/>
    <dgm:cxn modelId="{0B02CBD3-69BE-F341-A971-8F027BBF0C69}" type="presParOf" srcId="{02808ECF-96B6-4FED-A3CC-39BB90E0D617}" destId="{3E3A9A08-EF73-4658-93FF-C0922B7BED60}" srcOrd="2" destOrd="0" presId="urn:microsoft.com/office/officeart/2018/5/layout/IconLeafLabelList"/>
    <dgm:cxn modelId="{1655DC8B-8D00-AA4D-AD0F-4F38C10DBA5D}" type="presParOf" srcId="{02808ECF-96B6-4FED-A3CC-39BB90E0D617}" destId="{364057BB-4B50-43E1-AC76-C583708B2EA4}" srcOrd="3" destOrd="0" presId="urn:microsoft.com/office/officeart/2018/5/layout/IconLeafLabelList"/>
    <dgm:cxn modelId="{F0ED8308-7FE4-5442-AE28-8DD365F643A7}" type="presParOf" srcId="{DBDCC917-8BA0-429D-B9BD-37651206D003}" destId="{74019584-D0CF-4642-A952-BB2DDB66D08A}" srcOrd="9" destOrd="0" presId="urn:microsoft.com/office/officeart/2018/5/layout/IconLeafLabelList"/>
    <dgm:cxn modelId="{4BB2463A-35C9-954C-A21F-6E5F678FC34C}" type="presParOf" srcId="{DBDCC917-8BA0-429D-B9BD-37651206D003}" destId="{90F0BA63-BDF4-4A5F-A273-0949B5E4E967}" srcOrd="10" destOrd="0" presId="urn:microsoft.com/office/officeart/2018/5/layout/IconLeafLabelList"/>
    <dgm:cxn modelId="{60712B2A-D38C-CE48-9B85-F87E65CD27EE}" type="presParOf" srcId="{90F0BA63-BDF4-4A5F-A273-0949B5E4E967}" destId="{FB75FC64-1ACF-443B-AE68-9D66BDBD439C}" srcOrd="0" destOrd="0" presId="urn:microsoft.com/office/officeart/2018/5/layout/IconLeafLabelList"/>
    <dgm:cxn modelId="{4854DD76-DABF-7340-852F-F782694C46B0}" type="presParOf" srcId="{90F0BA63-BDF4-4A5F-A273-0949B5E4E967}" destId="{28850102-8C46-4480-A0B4-568AC0453959}" srcOrd="1" destOrd="0" presId="urn:microsoft.com/office/officeart/2018/5/layout/IconLeafLabelList"/>
    <dgm:cxn modelId="{86E47468-8760-6F4B-98B7-BA3B39332E09}" type="presParOf" srcId="{90F0BA63-BDF4-4A5F-A273-0949B5E4E967}" destId="{3941B539-F4B8-4A82-AB37-10073C011650}" srcOrd="2" destOrd="0" presId="urn:microsoft.com/office/officeart/2018/5/layout/IconLeafLabelList"/>
    <dgm:cxn modelId="{FFC5EA35-AF26-3640-82EA-EB0D1121CC6B}" type="presParOf" srcId="{90F0BA63-BDF4-4A5F-A273-0949B5E4E967}" destId="{5E26BC70-5C59-432D-8182-6E9B96D9C06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F6EB51-A3F8-41AD-93CB-DB1CE3AA2069}">
      <dsp:nvSpPr>
        <dsp:cNvPr id="0" name=""/>
        <dsp:cNvSpPr/>
      </dsp:nvSpPr>
      <dsp:spPr>
        <a:xfrm>
          <a:off x="1232381" y="333137"/>
          <a:ext cx="1303681" cy="1303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3C46C-C1E4-4EA4-A27E-FD6730DFF5D3}">
      <dsp:nvSpPr>
        <dsp:cNvPr id="0" name=""/>
        <dsp:cNvSpPr/>
      </dsp:nvSpPr>
      <dsp:spPr>
        <a:xfrm>
          <a:off x="435687" y="2163527"/>
          <a:ext cx="2897069" cy="1678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Legoland Windsor is a resort based around the children's toy LEGO.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Aimed at families and children aged 3-12</a:t>
          </a:r>
          <a:endParaRPr lang="en-US" sz="1600" kern="1200" dirty="0"/>
        </a:p>
      </dsp:txBody>
      <dsp:txXfrm>
        <a:off x="435687" y="2163527"/>
        <a:ext cx="2897069" cy="1678802"/>
      </dsp:txXfrm>
    </dsp:sp>
    <dsp:sp modelId="{B6E07DDF-CBB0-4DB1-8566-CF99F43D9A7C}">
      <dsp:nvSpPr>
        <dsp:cNvPr id="0" name=""/>
        <dsp:cNvSpPr/>
      </dsp:nvSpPr>
      <dsp:spPr>
        <a:xfrm>
          <a:off x="4636438" y="333137"/>
          <a:ext cx="1303681" cy="1303681"/>
        </a:xfrm>
        <a:prstGeom prst="rect">
          <a:avLst/>
        </a:prstGeom>
        <a:blipFill>
          <a:blip xmlns:r="http://schemas.openxmlformats.org/officeDocument/2006/relationships"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0DC126-7015-476E-AF32-8F0184943D79}">
      <dsp:nvSpPr>
        <dsp:cNvPr id="0" name=""/>
        <dsp:cNvSpPr/>
      </dsp:nvSpPr>
      <dsp:spPr>
        <a:xfrm>
          <a:off x="3839744" y="2163527"/>
          <a:ext cx="2897069" cy="1678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resort first opened in 1996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29 Rides and 17 different attractions within the park.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Over 80 million LEGO bricks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2.2 million visitors in 2017</a:t>
          </a:r>
          <a:endParaRPr lang="en-US" sz="1400" kern="1200" dirty="0"/>
        </a:p>
      </dsp:txBody>
      <dsp:txXfrm>
        <a:off x="3839744" y="2163527"/>
        <a:ext cx="2897069" cy="1678802"/>
      </dsp:txXfrm>
    </dsp:sp>
    <dsp:sp modelId="{B4C85271-796A-468C-A3CB-7EA108C857D1}">
      <dsp:nvSpPr>
        <dsp:cNvPr id="0" name=""/>
        <dsp:cNvSpPr/>
      </dsp:nvSpPr>
      <dsp:spPr>
        <a:xfrm>
          <a:off x="8040495" y="333137"/>
          <a:ext cx="1303681" cy="1303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A9DA06-6F4E-4D69-A25B-92875DB2367D}">
      <dsp:nvSpPr>
        <dsp:cNvPr id="0" name=""/>
        <dsp:cNvSpPr/>
      </dsp:nvSpPr>
      <dsp:spPr>
        <a:xfrm>
          <a:off x="7243801" y="2163527"/>
          <a:ext cx="2897069" cy="1678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Mission Statement:</a:t>
          </a: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1" kern="1200" dirty="0"/>
            <a:t>‘Inspire and develop the builders of tomorrow’</a:t>
          </a:r>
          <a:br>
            <a:rPr lang="en-GB" sz="1200" b="0" i="1" kern="1200" dirty="0"/>
          </a:br>
          <a:r>
            <a:rPr lang="en-GB" sz="1200" b="0" i="0" kern="1200" dirty="0"/>
            <a:t>Our ultimate purpose is to inspire and develop children to think creatively, reason systematically and release their potential to shape their own future - experiencing the endless human possibility.</a:t>
          </a:r>
          <a:endParaRPr lang="en-US" sz="1200" kern="1200" dirty="0"/>
        </a:p>
      </dsp:txBody>
      <dsp:txXfrm>
        <a:off x="7243801" y="2163527"/>
        <a:ext cx="2897069" cy="16788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2C792-AD94-4706-BA12-851E2DDACA40}">
      <dsp:nvSpPr>
        <dsp:cNvPr id="0" name=""/>
        <dsp:cNvSpPr/>
      </dsp:nvSpPr>
      <dsp:spPr>
        <a:xfrm>
          <a:off x="1778279" y="52061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E565E-8E9D-438F-9059-DD7B21CE0E0A}">
      <dsp:nvSpPr>
        <dsp:cNvPr id="0" name=""/>
        <dsp:cNvSpPr/>
      </dsp:nvSpPr>
      <dsp:spPr>
        <a:xfrm>
          <a:off x="590279" y="293484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Used to assess Legoland’s current economic situation</a:t>
          </a:r>
          <a:endParaRPr lang="en-US" sz="2400" kern="1200" dirty="0"/>
        </a:p>
      </dsp:txBody>
      <dsp:txXfrm>
        <a:off x="590279" y="2934848"/>
        <a:ext cx="4320000" cy="720000"/>
      </dsp:txXfrm>
    </dsp:sp>
    <dsp:sp modelId="{198343D8-3C2C-4983-860D-B8A960012EFE}">
      <dsp:nvSpPr>
        <dsp:cNvPr id="0" name=""/>
        <dsp:cNvSpPr/>
      </dsp:nvSpPr>
      <dsp:spPr>
        <a:xfrm>
          <a:off x="6854279" y="52061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66228-41C7-4445-B24B-CF36ACC0DF13}">
      <dsp:nvSpPr>
        <dsp:cNvPr id="0" name=""/>
        <dsp:cNvSpPr/>
      </dsp:nvSpPr>
      <dsp:spPr>
        <a:xfrm>
          <a:off x="5666279" y="293484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Underline SMART objectives and KPI’s</a:t>
          </a:r>
          <a:endParaRPr lang="en-US" sz="2400" kern="1200" dirty="0"/>
        </a:p>
      </dsp:txBody>
      <dsp:txXfrm>
        <a:off x="5666279" y="2934848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06E189-C592-4A0B-B95D-8638CC3B40D1}">
      <dsp:nvSpPr>
        <dsp:cNvPr id="0" name=""/>
        <dsp:cNvSpPr/>
      </dsp:nvSpPr>
      <dsp:spPr>
        <a:xfrm>
          <a:off x="0" y="509"/>
          <a:ext cx="10576558" cy="119269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76741-40E3-464C-9421-702970073A8F}">
      <dsp:nvSpPr>
        <dsp:cNvPr id="0" name=""/>
        <dsp:cNvSpPr/>
      </dsp:nvSpPr>
      <dsp:spPr>
        <a:xfrm>
          <a:off x="360791" y="268867"/>
          <a:ext cx="655984" cy="6559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0702D-777A-4DF9-A704-6576B3035A0F}">
      <dsp:nvSpPr>
        <dsp:cNvPr id="0" name=""/>
        <dsp:cNvSpPr/>
      </dsp:nvSpPr>
      <dsp:spPr>
        <a:xfrm>
          <a:off x="1377568" y="509"/>
          <a:ext cx="9198989" cy="1192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27" tIns="126227" rIns="126227" bIns="12622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KPI’s or Key Performance Indicators are measurable objectives that indicate how well an organisation is performing </a:t>
          </a:r>
          <a:endParaRPr lang="en-US" sz="2400" kern="1200" dirty="0"/>
        </a:p>
      </dsp:txBody>
      <dsp:txXfrm>
        <a:off x="1377568" y="509"/>
        <a:ext cx="9198989" cy="1192699"/>
      </dsp:txXfrm>
    </dsp:sp>
    <dsp:sp modelId="{DFF97DC1-DAB4-492D-AB76-D6151F89DEC3}">
      <dsp:nvSpPr>
        <dsp:cNvPr id="0" name=""/>
        <dsp:cNvSpPr/>
      </dsp:nvSpPr>
      <dsp:spPr>
        <a:xfrm>
          <a:off x="0" y="1491384"/>
          <a:ext cx="10576558" cy="119269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141648-E957-44E2-8E7E-231D78F4085A}">
      <dsp:nvSpPr>
        <dsp:cNvPr id="0" name=""/>
        <dsp:cNvSpPr/>
      </dsp:nvSpPr>
      <dsp:spPr>
        <a:xfrm>
          <a:off x="360791" y="1759741"/>
          <a:ext cx="655984" cy="6559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F2489-8FC8-45B3-85C6-0C521766BE40}">
      <dsp:nvSpPr>
        <dsp:cNvPr id="0" name=""/>
        <dsp:cNvSpPr/>
      </dsp:nvSpPr>
      <dsp:spPr>
        <a:xfrm>
          <a:off x="1377568" y="1491384"/>
          <a:ext cx="9198989" cy="1192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27" tIns="126227" rIns="126227" bIns="12622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Are used ensure goals and targets are met</a:t>
          </a:r>
          <a:endParaRPr lang="en-US" sz="2400" kern="1200"/>
        </a:p>
      </dsp:txBody>
      <dsp:txXfrm>
        <a:off x="1377568" y="1491384"/>
        <a:ext cx="9198989" cy="1192699"/>
      </dsp:txXfrm>
    </dsp:sp>
    <dsp:sp modelId="{C0D5F736-3EA9-4D05-B550-0FA07151E62D}">
      <dsp:nvSpPr>
        <dsp:cNvPr id="0" name=""/>
        <dsp:cNvSpPr/>
      </dsp:nvSpPr>
      <dsp:spPr>
        <a:xfrm>
          <a:off x="0" y="2982258"/>
          <a:ext cx="10576558" cy="119269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DC82EF-356C-4EF3-9092-6EE03688AB1A}">
      <dsp:nvSpPr>
        <dsp:cNvPr id="0" name=""/>
        <dsp:cNvSpPr/>
      </dsp:nvSpPr>
      <dsp:spPr>
        <a:xfrm>
          <a:off x="360791" y="3250616"/>
          <a:ext cx="655984" cy="6559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F3A49-68FB-4FCE-921D-DA218B32A726}">
      <dsp:nvSpPr>
        <dsp:cNvPr id="0" name=""/>
        <dsp:cNvSpPr/>
      </dsp:nvSpPr>
      <dsp:spPr>
        <a:xfrm>
          <a:off x="1377568" y="2982258"/>
          <a:ext cx="9198989" cy="1192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27" tIns="126227" rIns="126227" bIns="12622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Help assist individuals and the company in making better decisions to develop further as an organisation</a:t>
          </a:r>
          <a:endParaRPr lang="en-US" sz="2400" kern="1200" dirty="0"/>
        </a:p>
      </dsp:txBody>
      <dsp:txXfrm>
        <a:off x="1377568" y="2982258"/>
        <a:ext cx="9198989" cy="11926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F4B7B8-0ED3-4B32-A4BC-CECC6F0E107A}">
      <dsp:nvSpPr>
        <dsp:cNvPr id="0" name=""/>
        <dsp:cNvSpPr/>
      </dsp:nvSpPr>
      <dsp:spPr>
        <a:xfrm>
          <a:off x="1044053" y="14386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CA891-5F8A-4614-A20F-4DAE5FE66372}">
      <dsp:nvSpPr>
        <dsp:cNvPr id="0" name=""/>
        <dsp:cNvSpPr/>
      </dsp:nvSpPr>
      <dsp:spPr>
        <a:xfrm>
          <a:off x="1416991" y="387324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56CF0-C524-4174-8BDE-84958BD891D0}">
      <dsp:nvSpPr>
        <dsp:cNvPr id="0" name=""/>
        <dsp:cNvSpPr/>
      </dsp:nvSpPr>
      <dsp:spPr>
        <a:xfrm>
          <a:off x="484647" y="2309386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94% customer satisfaction rate</a:t>
          </a:r>
          <a:endParaRPr lang="en-US" sz="1800" kern="1200"/>
        </a:p>
      </dsp:txBody>
      <dsp:txXfrm>
        <a:off x="484647" y="2309386"/>
        <a:ext cx="2868750" cy="720000"/>
      </dsp:txXfrm>
    </dsp:sp>
    <dsp:sp modelId="{747722BF-EA66-41A6-A2D0-F569A4EEA4CB}">
      <dsp:nvSpPr>
        <dsp:cNvPr id="0" name=""/>
        <dsp:cNvSpPr/>
      </dsp:nvSpPr>
      <dsp:spPr>
        <a:xfrm>
          <a:off x="4414834" y="14386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BE7A38-2399-46AA-B53D-DF7D3123ECC6}">
      <dsp:nvSpPr>
        <dsp:cNvPr id="0" name=""/>
        <dsp:cNvSpPr/>
      </dsp:nvSpPr>
      <dsp:spPr>
        <a:xfrm>
          <a:off x="4787772" y="387324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BF984-9877-4EC3-A8E2-097A2FA2AE66}">
      <dsp:nvSpPr>
        <dsp:cNvPr id="0" name=""/>
        <dsp:cNvSpPr/>
      </dsp:nvSpPr>
      <dsp:spPr>
        <a:xfrm>
          <a:off x="3855428" y="2309386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Employee engagement current rating 89% </a:t>
          </a:r>
          <a:endParaRPr lang="en-US" sz="1800" kern="1200"/>
        </a:p>
      </dsp:txBody>
      <dsp:txXfrm>
        <a:off x="3855428" y="2309386"/>
        <a:ext cx="2868750" cy="720000"/>
      </dsp:txXfrm>
    </dsp:sp>
    <dsp:sp modelId="{E2B4C7AA-09A4-4A58-A8A5-419D8AA75271}">
      <dsp:nvSpPr>
        <dsp:cNvPr id="0" name=""/>
        <dsp:cNvSpPr/>
      </dsp:nvSpPr>
      <dsp:spPr>
        <a:xfrm>
          <a:off x="7785616" y="14386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975722-8B54-4A24-ABAF-B4B18796DD9F}">
      <dsp:nvSpPr>
        <dsp:cNvPr id="0" name=""/>
        <dsp:cNvSpPr/>
      </dsp:nvSpPr>
      <dsp:spPr>
        <a:xfrm>
          <a:off x="8158553" y="387324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631107-1201-4BCB-A711-52E344F4F1D8}">
      <dsp:nvSpPr>
        <dsp:cNvPr id="0" name=""/>
        <dsp:cNvSpPr/>
      </dsp:nvSpPr>
      <dsp:spPr>
        <a:xfrm>
          <a:off x="7226209" y="2309386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Reduction of carbon emissions by 2%</a:t>
          </a:r>
          <a:endParaRPr lang="en-US" sz="1800" kern="1200"/>
        </a:p>
      </dsp:txBody>
      <dsp:txXfrm>
        <a:off x="7226209" y="2309386"/>
        <a:ext cx="2868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87B291-8385-074F-8D24-12CE43B2CFE3}">
      <dsp:nvSpPr>
        <dsp:cNvPr id="0" name=""/>
        <dsp:cNvSpPr/>
      </dsp:nvSpPr>
      <dsp:spPr>
        <a:xfrm>
          <a:off x="0" y="5731"/>
          <a:ext cx="6328711" cy="14864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Large amount of funding put in to assets</a:t>
          </a:r>
        </a:p>
      </dsp:txBody>
      <dsp:txXfrm>
        <a:off x="72564" y="78295"/>
        <a:ext cx="6183583" cy="1341356"/>
      </dsp:txXfrm>
    </dsp:sp>
    <dsp:sp modelId="{EFAC77F2-394B-7D44-AABF-B8606E2F39AC}">
      <dsp:nvSpPr>
        <dsp:cNvPr id="0" name=""/>
        <dsp:cNvSpPr/>
      </dsp:nvSpPr>
      <dsp:spPr>
        <a:xfrm>
          <a:off x="0" y="1572856"/>
          <a:ext cx="6328711" cy="148648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Resulting in a large debt total that is higher than cash sales </a:t>
          </a:r>
        </a:p>
      </dsp:txBody>
      <dsp:txXfrm>
        <a:off x="72564" y="1645420"/>
        <a:ext cx="6183583" cy="1341356"/>
      </dsp:txXfrm>
    </dsp:sp>
    <dsp:sp modelId="{49BE6441-B007-FB4F-8AA3-51373EAA3BF4}">
      <dsp:nvSpPr>
        <dsp:cNvPr id="0" name=""/>
        <dsp:cNvSpPr/>
      </dsp:nvSpPr>
      <dsp:spPr>
        <a:xfrm>
          <a:off x="0" y="3139980"/>
          <a:ext cx="6328711" cy="148648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Generally financially consistent </a:t>
          </a:r>
        </a:p>
      </dsp:txBody>
      <dsp:txXfrm>
        <a:off x="72564" y="3212544"/>
        <a:ext cx="6183583" cy="1341356"/>
      </dsp:txXfrm>
    </dsp:sp>
    <dsp:sp modelId="{CE0F48B9-B4A8-9C4C-840C-ED87FA45CEC9}">
      <dsp:nvSpPr>
        <dsp:cNvPr id="0" name=""/>
        <dsp:cNvSpPr/>
      </dsp:nvSpPr>
      <dsp:spPr>
        <a:xfrm>
          <a:off x="0" y="4707106"/>
          <a:ext cx="6328711" cy="148648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Should be </a:t>
          </a:r>
          <a:r>
            <a:rPr lang="en-GB" sz="2800" kern="1200" noProof="0" dirty="0"/>
            <a:t>analysed</a:t>
          </a:r>
          <a:r>
            <a:rPr lang="en-US" sz="2800" kern="1200" dirty="0"/>
            <a:t> over more years and be  compared to industry competitors</a:t>
          </a:r>
        </a:p>
      </dsp:txBody>
      <dsp:txXfrm>
        <a:off x="72564" y="4779670"/>
        <a:ext cx="6183583" cy="13413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546D7-7EEB-4FA0-A86A-E8448E49AE1F}">
      <dsp:nvSpPr>
        <dsp:cNvPr id="0" name=""/>
        <dsp:cNvSpPr/>
      </dsp:nvSpPr>
      <dsp:spPr>
        <a:xfrm>
          <a:off x="222669" y="391570"/>
          <a:ext cx="1341248" cy="1341248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275C22-0889-48C6-B924-2A703C2C1A97}">
      <dsp:nvSpPr>
        <dsp:cNvPr id="0" name=""/>
        <dsp:cNvSpPr/>
      </dsp:nvSpPr>
      <dsp:spPr>
        <a:xfrm>
          <a:off x="504331" y="673232"/>
          <a:ext cx="777924" cy="7779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D16D4-498B-4F7F-A835-7E8A95F7BF6C}">
      <dsp:nvSpPr>
        <dsp:cNvPr id="0" name=""/>
        <dsp:cNvSpPr/>
      </dsp:nvSpPr>
      <dsp:spPr>
        <a:xfrm>
          <a:off x="1851328" y="391570"/>
          <a:ext cx="3161515" cy="1341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‘Specific Measurable Achievable Relevant Time-bound’</a:t>
          </a:r>
          <a:endParaRPr lang="en-US" sz="2200" kern="1200" dirty="0"/>
        </a:p>
      </dsp:txBody>
      <dsp:txXfrm>
        <a:off x="1851328" y="391570"/>
        <a:ext cx="3161515" cy="1341248"/>
      </dsp:txXfrm>
    </dsp:sp>
    <dsp:sp modelId="{1D642B1C-2768-4A1C-9758-CD2073523662}">
      <dsp:nvSpPr>
        <dsp:cNvPr id="0" name=""/>
        <dsp:cNvSpPr/>
      </dsp:nvSpPr>
      <dsp:spPr>
        <a:xfrm>
          <a:off x="5563714" y="391570"/>
          <a:ext cx="1341248" cy="1341248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86BA9C-E0A3-4611-90C5-8312B454830C}">
      <dsp:nvSpPr>
        <dsp:cNvPr id="0" name=""/>
        <dsp:cNvSpPr/>
      </dsp:nvSpPr>
      <dsp:spPr>
        <a:xfrm>
          <a:off x="5845376" y="673232"/>
          <a:ext cx="777924" cy="7779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D71A3B-95F6-4384-81C8-2BBC487BC81B}">
      <dsp:nvSpPr>
        <dsp:cNvPr id="0" name=""/>
        <dsp:cNvSpPr/>
      </dsp:nvSpPr>
      <dsp:spPr>
        <a:xfrm>
          <a:off x="7192373" y="391570"/>
          <a:ext cx="3161515" cy="1341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SMART objectives are used by organisations to reach goals</a:t>
          </a:r>
          <a:endParaRPr lang="en-US" sz="2200" kern="1200" dirty="0"/>
        </a:p>
      </dsp:txBody>
      <dsp:txXfrm>
        <a:off x="7192373" y="391570"/>
        <a:ext cx="3161515" cy="1341248"/>
      </dsp:txXfrm>
    </dsp:sp>
    <dsp:sp modelId="{259E21FB-698A-46FE-B6A6-5B728F26C0FB}">
      <dsp:nvSpPr>
        <dsp:cNvPr id="0" name=""/>
        <dsp:cNvSpPr/>
      </dsp:nvSpPr>
      <dsp:spPr>
        <a:xfrm>
          <a:off x="5561430" y="2362133"/>
          <a:ext cx="1341248" cy="1341248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E0EDE4-784E-4A23-A377-0F8C80F7F2F3}">
      <dsp:nvSpPr>
        <dsp:cNvPr id="0" name=""/>
        <dsp:cNvSpPr/>
      </dsp:nvSpPr>
      <dsp:spPr>
        <a:xfrm>
          <a:off x="5843086" y="2643811"/>
          <a:ext cx="777924" cy="7779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239D6-C177-4283-87CA-D7E37BC1E976}">
      <dsp:nvSpPr>
        <dsp:cNvPr id="0" name=""/>
        <dsp:cNvSpPr/>
      </dsp:nvSpPr>
      <dsp:spPr>
        <a:xfrm>
          <a:off x="7184140" y="2357372"/>
          <a:ext cx="3161515" cy="1341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Expansion of the on-site accommodation by developing a new castle style hotel in 2017 </a:t>
          </a:r>
          <a:endParaRPr lang="en-US" sz="2200" kern="1200" dirty="0"/>
        </a:p>
      </dsp:txBody>
      <dsp:txXfrm>
        <a:off x="7184140" y="2357372"/>
        <a:ext cx="3161515" cy="1341248"/>
      </dsp:txXfrm>
    </dsp:sp>
    <dsp:sp modelId="{04BF21B8-2784-48D9-B089-A41CF1736FA9}">
      <dsp:nvSpPr>
        <dsp:cNvPr id="0" name=""/>
        <dsp:cNvSpPr/>
      </dsp:nvSpPr>
      <dsp:spPr>
        <a:xfrm>
          <a:off x="242564" y="2381206"/>
          <a:ext cx="1341248" cy="1341248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98834A-78D3-475F-9ACE-4C6D4CAD6530}">
      <dsp:nvSpPr>
        <dsp:cNvPr id="0" name=""/>
        <dsp:cNvSpPr/>
      </dsp:nvSpPr>
      <dsp:spPr>
        <a:xfrm>
          <a:off x="546365" y="2687639"/>
          <a:ext cx="777924" cy="7779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DA2BA-5F30-4852-98B4-8D37A8B937B0}">
      <dsp:nvSpPr>
        <dsp:cNvPr id="0" name=""/>
        <dsp:cNvSpPr/>
      </dsp:nvSpPr>
      <dsp:spPr>
        <a:xfrm>
          <a:off x="1818398" y="2362133"/>
          <a:ext cx="3161515" cy="1341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Increase customer satisfaction rates for next year by 5%  </a:t>
          </a:r>
        </a:p>
      </dsp:txBody>
      <dsp:txXfrm>
        <a:off x="1818398" y="2362133"/>
        <a:ext cx="3161515" cy="13412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261A6C-9FC6-48A9-B4CE-C273E914EBB1}">
      <dsp:nvSpPr>
        <dsp:cNvPr id="0" name=""/>
        <dsp:cNvSpPr/>
      </dsp:nvSpPr>
      <dsp:spPr>
        <a:xfrm>
          <a:off x="1778279" y="52061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72264B-0CA1-4B6D-A06B-C82E188EB7DA}">
      <dsp:nvSpPr>
        <dsp:cNvPr id="0" name=""/>
        <dsp:cNvSpPr/>
      </dsp:nvSpPr>
      <dsp:spPr>
        <a:xfrm>
          <a:off x="590279" y="293484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Discusses areas of Human Resources such as recruitment and selection, equality and diversity and performance management</a:t>
          </a:r>
          <a:endParaRPr lang="en-US" sz="1600" kern="1200"/>
        </a:p>
      </dsp:txBody>
      <dsp:txXfrm>
        <a:off x="590279" y="2934848"/>
        <a:ext cx="4320000" cy="720000"/>
      </dsp:txXfrm>
    </dsp:sp>
    <dsp:sp modelId="{44F9968E-35BF-4BB3-BF77-633DD7D7E9B7}">
      <dsp:nvSpPr>
        <dsp:cNvPr id="0" name=""/>
        <dsp:cNvSpPr/>
      </dsp:nvSpPr>
      <dsp:spPr>
        <a:xfrm>
          <a:off x="6854279" y="52061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A15BB-8666-4919-877A-18892104F94F}">
      <dsp:nvSpPr>
        <dsp:cNvPr id="0" name=""/>
        <dsp:cNvSpPr/>
      </dsp:nvSpPr>
      <dsp:spPr>
        <a:xfrm>
          <a:off x="5666279" y="293484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Aims to improve the overall organisational performance </a:t>
          </a:r>
          <a:endParaRPr lang="en-US" sz="1600" kern="1200"/>
        </a:p>
      </dsp:txBody>
      <dsp:txXfrm>
        <a:off x="5666279" y="2934848"/>
        <a:ext cx="432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6256A1-84E3-4FBA-89D4-AC64078A84FF}">
      <dsp:nvSpPr>
        <dsp:cNvPr id="0" name=""/>
        <dsp:cNvSpPr/>
      </dsp:nvSpPr>
      <dsp:spPr>
        <a:xfrm>
          <a:off x="0" y="859283"/>
          <a:ext cx="5821767" cy="1586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093D13-391A-4BD9-84DE-7B754990F742}">
      <dsp:nvSpPr>
        <dsp:cNvPr id="0" name=""/>
        <dsp:cNvSpPr/>
      </dsp:nvSpPr>
      <dsp:spPr>
        <a:xfrm>
          <a:off x="479876" y="1216216"/>
          <a:ext cx="872503" cy="8725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9B3E5D-7B37-4F37-9C07-AA345635573C}">
      <dsp:nvSpPr>
        <dsp:cNvPr id="0" name=""/>
        <dsp:cNvSpPr/>
      </dsp:nvSpPr>
      <dsp:spPr>
        <a:xfrm>
          <a:off x="1832256" y="859283"/>
          <a:ext cx="3989510" cy="1586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891" tIns="167891" rIns="167891" bIns="16789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 cap="none">
              <a:latin typeface="+mj-lt"/>
              <a:cs typeface="Arial" panose="020B0604020202020204" pitchFamily="34" charset="0"/>
            </a:rPr>
            <a:t>Good recruitment and selection practices can result in better performance from all. Hiring the wrong person can in some cases bring financial loss.</a:t>
          </a:r>
          <a:endParaRPr lang="en-US" sz="1700" b="1" i="0" kern="1200" cap="none">
            <a:latin typeface="+mj-lt"/>
            <a:cs typeface="Arial" panose="020B0604020202020204" pitchFamily="34" charset="0"/>
          </a:endParaRPr>
        </a:p>
      </dsp:txBody>
      <dsp:txXfrm>
        <a:off x="1832256" y="859283"/>
        <a:ext cx="3989510" cy="1586369"/>
      </dsp:txXfrm>
    </dsp:sp>
    <dsp:sp modelId="{D02DCC05-A5D0-4FA6-9924-5B2080B7C44C}">
      <dsp:nvSpPr>
        <dsp:cNvPr id="0" name=""/>
        <dsp:cNvSpPr/>
      </dsp:nvSpPr>
      <dsp:spPr>
        <a:xfrm>
          <a:off x="0" y="2842245"/>
          <a:ext cx="5821767" cy="1586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5345D-2E07-48C2-B9CC-115C5B20D44C}">
      <dsp:nvSpPr>
        <dsp:cNvPr id="0" name=""/>
        <dsp:cNvSpPr/>
      </dsp:nvSpPr>
      <dsp:spPr>
        <a:xfrm>
          <a:off x="479876" y="3199178"/>
          <a:ext cx="872503" cy="8725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AB149-3D9E-404E-84B4-3C7E189DA68D}">
      <dsp:nvSpPr>
        <dsp:cNvPr id="0" name=""/>
        <dsp:cNvSpPr/>
      </dsp:nvSpPr>
      <dsp:spPr>
        <a:xfrm>
          <a:off x="1832256" y="2842245"/>
          <a:ext cx="3989510" cy="1586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891" tIns="167891" rIns="167891" bIns="16789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cap="none" dirty="0">
              <a:latin typeface="+mj-lt"/>
            </a:rPr>
            <a:t>The process of generating a group of individuals of which the appropriate candidate can be selected to fill a vacancy</a:t>
          </a:r>
          <a:endParaRPr lang="en-US" sz="1700" b="1" kern="1200" cap="none" dirty="0">
            <a:latin typeface="+mj-lt"/>
          </a:endParaRPr>
        </a:p>
      </dsp:txBody>
      <dsp:txXfrm>
        <a:off x="1832256" y="2842245"/>
        <a:ext cx="3989510" cy="158636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CB808-9384-42DC-BC13-4F560E8F16F7}">
      <dsp:nvSpPr>
        <dsp:cNvPr id="0" name=""/>
        <dsp:cNvSpPr/>
      </dsp:nvSpPr>
      <dsp:spPr>
        <a:xfrm>
          <a:off x="222669" y="391570"/>
          <a:ext cx="1341248" cy="13412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62EE5F-71DD-4F58-98E0-CAAAF29BA0B6}">
      <dsp:nvSpPr>
        <dsp:cNvPr id="0" name=""/>
        <dsp:cNvSpPr/>
      </dsp:nvSpPr>
      <dsp:spPr>
        <a:xfrm>
          <a:off x="504331" y="673232"/>
          <a:ext cx="777924" cy="7779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1E34D-BA14-40DF-9731-B6D67ACC2F7C}">
      <dsp:nvSpPr>
        <dsp:cNvPr id="0" name=""/>
        <dsp:cNvSpPr/>
      </dsp:nvSpPr>
      <dsp:spPr>
        <a:xfrm>
          <a:off x="1851328" y="391570"/>
          <a:ext cx="3161515" cy="1341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Job vacancy is recognised and an advertisement is created.</a:t>
          </a:r>
          <a:endParaRPr lang="en-US" sz="1900" kern="1200"/>
        </a:p>
      </dsp:txBody>
      <dsp:txXfrm>
        <a:off x="1851328" y="391570"/>
        <a:ext cx="3161515" cy="1341248"/>
      </dsp:txXfrm>
    </dsp:sp>
    <dsp:sp modelId="{064D5333-36B2-4328-85EE-AB2F38172805}">
      <dsp:nvSpPr>
        <dsp:cNvPr id="0" name=""/>
        <dsp:cNvSpPr/>
      </dsp:nvSpPr>
      <dsp:spPr>
        <a:xfrm>
          <a:off x="5563714" y="391570"/>
          <a:ext cx="1341248" cy="134124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FA4664-4194-4EEC-BC43-5619AF1C491E}">
      <dsp:nvSpPr>
        <dsp:cNvPr id="0" name=""/>
        <dsp:cNvSpPr/>
      </dsp:nvSpPr>
      <dsp:spPr>
        <a:xfrm>
          <a:off x="5845376" y="673232"/>
          <a:ext cx="777924" cy="7779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EB8124-5385-4F57-9524-953FE8233D53}">
      <dsp:nvSpPr>
        <dsp:cNvPr id="0" name=""/>
        <dsp:cNvSpPr/>
      </dsp:nvSpPr>
      <dsp:spPr>
        <a:xfrm>
          <a:off x="7192373" y="391570"/>
          <a:ext cx="3161515" cy="1341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CV application process begins and candidates are invited to interviews. </a:t>
          </a:r>
        </a:p>
      </dsp:txBody>
      <dsp:txXfrm>
        <a:off x="7192373" y="391570"/>
        <a:ext cx="3161515" cy="1341248"/>
      </dsp:txXfrm>
    </dsp:sp>
    <dsp:sp modelId="{4D9D4AD7-D979-4AC1-8C3F-3D7A33A5EB44}">
      <dsp:nvSpPr>
        <dsp:cNvPr id="0" name=""/>
        <dsp:cNvSpPr/>
      </dsp:nvSpPr>
      <dsp:spPr>
        <a:xfrm>
          <a:off x="222669" y="2442648"/>
          <a:ext cx="1341248" cy="134124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F4D37-615C-4414-BF52-F99AB76EB92E}">
      <dsp:nvSpPr>
        <dsp:cNvPr id="0" name=""/>
        <dsp:cNvSpPr/>
      </dsp:nvSpPr>
      <dsp:spPr>
        <a:xfrm>
          <a:off x="504331" y="2724311"/>
          <a:ext cx="777924" cy="7779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AB35D8-339F-495F-9C7F-7FA2ABB912F7}">
      <dsp:nvSpPr>
        <dsp:cNvPr id="0" name=""/>
        <dsp:cNvSpPr/>
      </dsp:nvSpPr>
      <dsp:spPr>
        <a:xfrm>
          <a:off x="1851328" y="2442648"/>
          <a:ext cx="3161515" cy="1341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Assessment of applicants: successful applicants are contacted with a job offer, unsuccessful candidates are given feedback.</a:t>
          </a:r>
        </a:p>
      </dsp:txBody>
      <dsp:txXfrm>
        <a:off x="1851328" y="2442648"/>
        <a:ext cx="3161515" cy="1341248"/>
      </dsp:txXfrm>
    </dsp:sp>
    <dsp:sp modelId="{91ECDAE3-208C-4B0F-8CE8-335559E96E13}">
      <dsp:nvSpPr>
        <dsp:cNvPr id="0" name=""/>
        <dsp:cNvSpPr/>
      </dsp:nvSpPr>
      <dsp:spPr>
        <a:xfrm>
          <a:off x="5563714" y="2442648"/>
          <a:ext cx="1341248" cy="134124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95C6FD-3A01-41AF-A5DD-3592B7619531}">
      <dsp:nvSpPr>
        <dsp:cNvPr id="0" name=""/>
        <dsp:cNvSpPr/>
      </dsp:nvSpPr>
      <dsp:spPr>
        <a:xfrm>
          <a:off x="5845376" y="2724311"/>
          <a:ext cx="777924" cy="7779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66139-952B-4F09-84FC-D8957D4866C8}">
      <dsp:nvSpPr>
        <dsp:cNvPr id="0" name=""/>
        <dsp:cNvSpPr/>
      </dsp:nvSpPr>
      <dsp:spPr>
        <a:xfrm>
          <a:off x="7192373" y="2442648"/>
          <a:ext cx="3161515" cy="1341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Job offers are accepted and induction process begins. </a:t>
          </a:r>
        </a:p>
      </dsp:txBody>
      <dsp:txXfrm>
        <a:off x="7192373" y="2442648"/>
        <a:ext cx="3161515" cy="134124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D066D6-47DA-4210-8E01-207BAD240BD9}">
      <dsp:nvSpPr>
        <dsp:cNvPr id="0" name=""/>
        <dsp:cNvSpPr/>
      </dsp:nvSpPr>
      <dsp:spPr>
        <a:xfrm>
          <a:off x="0" y="449"/>
          <a:ext cx="6007290" cy="6184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688D43-8739-4DE9-AE97-23EDA370C3D0}">
      <dsp:nvSpPr>
        <dsp:cNvPr id="0" name=""/>
        <dsp:cNvSpPr/>
      </dsp:nvSpPr>
      <dsp:spPr>
        <a:xfrm>
          <a:off x="187077" y="139597"/>
          <a:ext cx="340140" cy="3401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26EC88-F623-40F8-BC6A-E13165CF0AA8}">
      <dsp:nvSpPr>
        <dsp:cNvPr id="0" name=""/>
        <dsp:cNvSpPr/>
      </dsp:nvSpPr>
      <dsp:spPr>
        <a:xfrm>
          <a:off x="714294" y="449"/>
          <a:ext cx="5292995" cy="61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451" tIns="65451" rIns="65451" bIns="654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Advertisement</a:t>
          </a:r>
          <a:endParaRPr lang="en-US" sz="1600" kern="1200"/>
        </a:p>
      </dsp:txBody>
      <dsp:txXfrm>
        <a:off x="714294" y="449"/>
        <a:ext cx="5292995" cy="618437"/>
      </dsp:txXfrm>
    </dsp:sp>
    <dsp:sp modelId="{DC9170C7-6293-4996-A2AE-2EF5A2E527E0}">
      <dsp:nvSpPr>
        <dsp:cNvPr id="0" name=""/>
        <dsp:cNvSpPr/>
      </dsp:nvSpPr>
      <dsp:spPr>
        <a:xfrm>
          <a:off x="0" y="773495"/>
          <a:ext cx="6007290" cy="6184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42397A-12EA-43A6-AC56-B553568AC888}">
      <dsp:nvSpPr>
        <dsp:cNvPr id="0" name=""/>
        <dsp:cNvSpPr/>
      </dsp:nvSpPr>
      <dsp:spPr>
        <a:xfrm>
          <a:off x="187077" y="912644"/>
          <a:ext cx="340140" cy="3401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A1C08-8BD5-4E88-B307-A27C3383D9F1}">
      <dsp:nvSpPr>
        <dsp:cNvPr id="0" name=""/>
        <dsp:cNvSpPr/>
      </dsp:nvSpPr>
      <dsp:spPr>
        <a:xfrm>
          <a:off x="714294" y="773495"/>
          <a:ext cx="5292995" cy="61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451" tIns="65451" rIns="65451" bIns="654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CV</a:t>
          </a:r>
          <a:endParaRPr lang="en-US" sz="1600" kern="1200"/>
        </a:p>
      </dsp:txBody>
      <dsp:txXfrm>
        <a:off x="714294" y="773495"/>
        <a:ext cx="5292995" cy="618437"/>
      </dsp:txXfrm>
    </dsp:sp>
    <dsp:sp modelId="{ACDD205A-6EF6-4FE4-9F71-131A0E4DB269}">
      <dsp:nvSpPr>
        <dsp:cNvPr id="0" name=""/>
        <dsp:cNvSpPr/>
      </dsp:nvSpPr>
      <dsp:spPr>
        <a:xfrm>
          <a:off x="0" y="1546542"/>
          <a:ext cx="6007290" cy="6184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7AB8EA-916F-43EF-BF19-95289A4D281D}">
      <dsp:nvSpPr>
        <dsp:cNvPr id="0" name=""/>
        <dsp:cNvSpPr/>
      </dsp:nvSpPr>
      <dsp:spPr>
        <a:xfrm>
          <a:off x="187077" y="1685690"/>
          <a:ext cx="340140" cy="3401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ACF91-5997-4D56-AB3E-A6CE910CA612}">
      <dsp:nvSpPr>
        <dsp:cNvPr id="0" name=""/>
        <dsp:cNvSpPr/>
      </dsp:nvSpPr>
      <dsp:spPr>
        <a:xfrm>
          <a:off x="714294" y="1546542"/>
          <a:ext cx="5292995" cy="61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451" tIns="65451" rIns="65451" bIns="654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Selection </a:t>
          </a:r>
          <a:endParaRPr lang="en-US" sz="1600" kern="1200"/>
        </a:p>
      </dsp:txBody>
      <dsp:txXfrm>
        <a:off x="714294" y="1546542"/>
        <a:ext cx="5292995" cy="618437"/>
      </dsp:txXfrm>
    </dsp:sp>
    <dsp:sp modelId="{4A2B5C75-2D9C-43BF-993D-ECE507B850EC}">
      <dsp:nvSpPr>
        <dsp:cNvPr id="0" name=""/>
        <dsp:cNvSpPr/>
      </dsp:nvSpPr>
      <dsp:spPr>
        <a:xfrm>
          <a:off x="0" y="2319588"/>
          <a:ext cx="6007290" cy="61843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BA8A9-478B-4353-A2B4-7F65DB2A8CBF}">
      <dsp:nvSpPr>
        <dsp:cNvPr id="0" name=""/>
        <dsp:cNvSpPr/>
      </dsp:nvSpPr>
      <dsp:spPr>
        <a:xfrm>
          <a:off x="187077" y="2458736"/>
          <a:ext cx="340140" cy="3401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8F0A1-4FF0-448B-858F-18C9A6FE05FA}">
      <dsp:nvSpPr>
        <dsp:cNvPr id="0" name=""/>
        <dsp:cNvSpPr/>
      </dsp:nvSpPr>
      <dsp:spPr>
        <a:xfrm>
          <a:off x="714294" y="2319588"/>
          <a:ext cx="5292995" cy="61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451" tIns="65451" rIns="65451" bIns="654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Assessment day</a:t>
          </a:r>
          <a:endParaRPr lang="en-US" sz="1600" kern="1200"/>
        </a:p>
      </dsp:txBody>
      <dsp:txXfrm>
        <a:off x="714294" y="2319588"/>
        <a:ext cx="5292995" cy="618437"/>
      </dsp:txXfrm>
    </dsp:sp>
    <dsp:sp modelId="{9292AE78-C004-4067-9508-8571B72C49D7}">
      <dsp:nvSpPr>
        <dsp:cNvPr id="0" name=""/>
        <dsp:cNvSpPr/>
      </dsp:nvSpPr>
      <dsp:spPr>
        <a:xfrm>
          <a:off x="0" y="3092634"/>
          <a:ext cx="6007290" cy="61843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FAFCD-F811-4386-9793-C4AE7F73F2DB}">
      <dsp:nvSpPr>
        <dsp:cNvPr id="0" name=""/>
        <dsp:cNvSpPr/>
      </dsp:nvSpPr>
      <dsp:spPr>
        <a:xfrm>
          <a:off x="187077" y="3231783"/>
          <a:ext cx="340140" cy="34014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5CECE5-3206-4457-85DB-BFD76EB6EFD8}">
      <dsp:nvSpPr>
        <dsp:cNvPr id="0" name=""/>
        <dsp:cNvSpPr/>
      </dsp:nvSpPr>
      <dsp:spPr>
        <a:xfrm>
          <a:off x="714294" y="3092634"/>
          <a:ext cx="5292995" cy="61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451" tIns="65451" rIns="65451" bIns="654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Individual interview</a:t>
          </a:r>
          <a:endParaRPr lang="en-US" sz="1600" kern="1200"/>
        </a:p>
      </dsp:txBody>
      <dsp:txXfrm>
        <a:off x="714294" y="3092634"/>
        <a:ext cx="5292995" cy="618437"/>
      </dsp:txXfrm>
    </dsp:sp>
    <dsp:sp modelId="{C0FBDE5F-8653-4489-8069-882836A9463B}">
      <dsp:nvSpPr>
        <dsp:cNvPr id="0" name=""/>
        <dsp:cNvSpPr/>
      </dsp:nvSpPr>
      <dsp:spPr>
        <a:xfrm>
          <a:off x="0" y="3865681"/>
          <a:ext cx="6007290" cy="6184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3163A-8B74-4986-BD52-4CD9C0BF2DD5}">
      <dsp:nvSpPr>
        <dsp:cNvPr id="0" name=""/>
        <dsp:cNvSpPr/>
      </dsp:nvSpPr>
      <dsp:spPr>
        <a:xfrm>
          <a:off x="187077" y="4004829"/>
          <a:ext cx="340140" cy="34014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97CB1-E621-470E-B3E5-F1C75078559B}">
      <dsp:nvSpPr>
        <dsp:cNvPr id="0" name=""/>
        <dsp:cNvSpPr/>
      </dsp:nvSpPr>
      <dsp:spPr>
        <a:xfrm>
          <a:off x="714294" y="3865681"/>
          <a:ext cx="5292995" cy="61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451" tIns="65451" rIns="65451" bIns="654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Group Assessment</a:t>
          </a:r>
          <a:endParaRPr lang="en-US" sz="1600" kern="1200"/>
        </a:p>
      </dsp:txBody>
      <dsp:txXfrm>
        <a:off x="714294" y="3865681"/>
        <a:ext cx="5292995" cy="618437"/>
      </dsp:txXfrm>
    </dsp:sp>
    <dsp:sp modelId="{9E2BD904-DC11-46A4-9BBE-96685535AEA5}">
      <dsp:nvSpPr>
        <dsp:cNvPr id="0" name=""/>
        <dsp:cNvSpPr/>
      </dsp:nvSpPr>
      <dsp:spPr>
        <a:xfrm>
          <a:off x="0" y="4638727"/>
          <a:ext cx="6007290" cy="6184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36DD1D-40A2-4C41-8432-FD927B8D1B12}">
      <dsp:nvSpPr>
        <dsp:cNvPr id="0" name=""/>
        <dsp:cNvSpPr/>
      </dsp:nvSpPr>
      <dsp:spPr>
        <a:xfrm>
          <a:off x="187077" y="4777875"/>
          <a:ext cx="340140" cy="34014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DF7C60-5751-478E-905E-3EE21104BD51}">
      <dsp:nvSpPr>
        <dsp:cNvPr id="0" name=""/>
        <dsp:cNvSpPr/>
      </dsp:nvSpPr>
      <dsp:spPr>
        <a:xfrm>
          <a:off x="714294" y="4638727"/>
          <a:ext cx="5292995" cy="61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451" tIns="65451" rIns="65451" bIns="654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Job Offer</a:t>
          </a:r>
          <a:endParaRPr lang="en-US" sz="1600" kern="1200"/>
        </a:p>
      </dsp:txBody>
      <dsp:txXfrm>
        <a:off x="714294" y="4638727"/>
        <a:ext cx="5292995" cy="61843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FBBA99-A374-41B0-AC8B-68FC9F2D71B0}">
      <dsp:nvSpPr>
        <dsp:cNvPr id="0" name=""/>
        <dsp:cNvSpPr/>
      </dsp:nvSpPr>
      <dsp:spPr>
        <a:xfrm>
          <a:off x="0" y="645"/>
          <a:ext cx="5821767" cy="15104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0A50A1-919E-4756-AC3E-313FA65030DB}">
      <dsp:nvSpPr>
        <dsp:cNvPr id="0" name=""/>
        <dsp:cNvSpPr/>
      </dsp:nvSpPr>
      <dsp:spPr>
        <a:xfrm>
          <a:off x="456913" y="340498"/>
          <a:ext cx="830752" cy="8307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BA15D-F795-4D38-9C53-A3E49FCF4456}">
      <dsp:nvSpPr>
        <dsp:cNvPr id="0" name=""/>
        <dsp:cNvSpPr/>
      </dsp:nvSpPr>
      <dsp:spPr>
        <a:xfrm>
          <a:off x="1744580" y="645"/>
          <a:ext cx="4077186" cy="1510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857" tIns="159857" rIns="159857" bIns="15985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All people should be recognised as worthy and granted equal opportunities by accepting all qualities and treating those people fairly, regardless of their differences</a:t>
          </a:r>
          <a:endParaRPr lang="en-US" sz="1500" kern="1200" dirty="0"/>
        </a:p>
      </dsp:txBody>
      <dsp:txXfrm>
        <a:off x="1744580" y="645"/>
        <a:ext cx="4077186" cy="1510459"/>
      </dsp:txXfrm>
    </dsp:sp>
    <dsp:sp modelId="{4A228F6F-9282-4F66-AAD5-C2E64B09E55D}">
      <dsp:nvSpPr>
        <dsp:cNvPr id="0" name=""/>
        <dsp:cNvSpPr/>
      </dsp:nvSpPr>
      <dsp:spPr>
        <a:xfrm>
          <a:off x="0" y="1888719"/>
          <a:ext cx="5821767" cy="15104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E43A57-BE8F-4BDA-85DD-49378BF882CA}">
      <dsp:nvSpPr>
        <dsp:cNvPr id="0" name=""/>
        <dsp:cNvSpPr/>
      </dsp:nvSpPr>
      <dsp:spPr>
        <a:xfrm>
          <a:off x="456913" y="2228572"/>
          <a:ext cx="830752" cy="8307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5E3B94-023B-4112-8A2E-BE894A871A22}">
      <dsp:nvSpPr>
        <dsp:cNvPr id="0" name=""/>
        <dsp:cNvSpPr/>
      </dsp:nvSpPr>
      <dsp:spPr>
        <a:xfrm>
          <a:off x="1744580" y="1888719"/>
          <a:ext cx="4077186" cy="1510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857" tIns="159857" rIns="159857" bIns="15985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Equality Act 2010 developed the 9 protected characteristics to help develop equality</a:t>
          </a:r>
          <a:endParaRPr lang="en-US" sz="1500" kern="1200" dirty="0"/>
        </a:p>
      </dsp:txBody>
      <dsp:txXfrm>
        <a:off x="1744580" y="1888719"/>
        <a:ext cx="4077186" cy="1510459"/>
      </dsp:txXfrm>
    </dsp:sp>
    <dsp:sp modelId="{C5140BE1-3F81-4F1F-9CA3-EC065E6066A6}">
      <dsp:nvSpPr>
        <dsp:cNvPr id="0" name=""/>
        <dsp:cNvSpPr/>
      </dsp:nvSpPr>
      <dsp:spPr>
        <a:xfrm>
          <a:off x="0" y="3776793"/>
          <a:ext cx="5821767" cy="15104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8A9177-15E4-412B-BEEF-4CD99166C8C7}">
      <dsp:nvSpPr>
        <dsp:cNvPr id="0" name=""/>
        <dsp:cNvSpPr/>
      </dsp:nvSpPr>
      <dsp:spPr>
        <a:xfrm>
          <a:off x="456913" y="4116646"/>
          <a:ext cx="830752" cy="8307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73EBC-11C6-4FFA-A15D-86C438AC65AB}">
      <dsp:nvSpPr>
        <dsp:cNvPr id="0" name=""/>
        <dsp:cNvSpPr/>
      </dsp:nvSpPr>
      <dsp:spPr>
        <a:xfrm>
          <a:off x="1744580" y="3776793"/>
          <a:ext cx="4077186" cy="1510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857" tIns="159857" rIns="159857" bIns="15985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Gender Pay Gap –</a:t>
          </a:r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Average pay gap of Merlin Entertainments is at 15.68% lower than the UK average of 17.1%</a:t>
          </a:r>
          <a:endParaRPr lang="en-US" sz="1500" kern="1200" dirty="0"/>
        </a:p>
      </dsp:txBody>
      <dsp:txXfrm>
        <a:off x="1744580" y="3776793"/>
        <a:ext cx="4077186" cy="151045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BB79EA-5011-C84D-B07F-A75D9AF42C84}">
      <dsp:nvSpPr>
        <dsp:cNvPr id="0" name=""/>
        <dsp:cNvSpPr/>
      </dsp:nvSpPr>
      <dsp:spPr>
        <a:xfrm>
          <a:off x="759035" y="335809"/>
          <a:ext cx="4303695" cy="4303695"/>
        </a:xfrm>
        <a:prstGeom prst="circularArrow">
          <a:avLst>
            <a:gd name="adj1" fmla="val 4668"/>
            <a:gd name="adj2" fmla="val 272909"/>
            <a:gd name="adj3" fmla="val 13016825"/>
            <a:gd name="adj4" fmla="val 17905721"/>
            <a:gd name="adj5" fmla="val 484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33BA9-0ACA-DC45-8DD6-EFA80BCF9EBC}">
      <dsp:nvSpPr>
        <dsp:cNvPr id="0" name=""/>
        <dsp:cNvSpPr/>
      </dsp:nvSpPr>
      <dsp:spPr>
        <a:xfrm>
          <a:off x="1546406" y="416397"/>
          <a:ext cx="2728953" cy="136447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Plan</a:t>
          </a:r>
        </a:p>
      </dsp:txBody>
      <dsp:txXfrm>
        <a:off x="1613014" y="483005"/>
        <a:ext cx="2595737" cy="1231260"/>
      </dsp:txXfrm>
    </dsp:sp>
    <dsp:sp modelId="{163A2936-5FCF-3E48-8944-4F1B1C479AD9}">
      <dsp:nvSpPr>
        <dsp:cNvPr id="0" name=""/>
        <dsp:cNvSpPr/>
      </dsp:nvSpPr>
      <dsp:spPr>
        <a:xfrm>
          <a:off x="3091719" y="1961710"/>
          <a:ext cx="2728953" cy="1364476"/>
        </a:xfrm>
        <a:prstGeom prst="roundRect">
          <a:avLst/>
        </a:prstGeom>
        <a:solidFill>
          <a:schemeClr val="accent2">
            <a:hueOff val="1266638"/>
            <a:satOff val="1444"/>
            <a:lumOff val="22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Act</a:t>
          </a:r>
          <a:endParaRPr lang="en-US" sz="4800" kern="1200" dirty="0"/>
        </a:p>
      </dsp:txBody>
      <dsp:txXfrm>
        <a:off x="3158327" y="2028318"/>
        <a:ext cx="2595737" cy="1231260"/>
      </dsp:txXfrm>
    </dsp:sp>
    <dsp:sp modelId="{50D0135A-7377-D142-9A45-B39A6B140D2F}">
      <dsp:nvSpPr>
        <dsp:cNvPr id="0" name=""/>
        <dsp:cNvSpPr/>
      </dsp:nvSpPr>
      <dsp:spPr>
        <a:xfrm>
          <a:off x="1546406" y="3507023"/>
          <a:ext cx="2728953" cy="1364476"/>
        </a:xfrm>
        <a:prstGeom prst="roundRect">
          <a:avLst/>
        </a:prstGeom>
        <a:solidFill>
          <a:schemeClr val="accent2">
            <a:hueOff val="2533276"/>
            <a:satOff val="2889"/>
            <a:lumOff val="45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Monitor</a:t>
          </a:r>
        </a:p>
      </dsp:txBody>
      <dsp:txXfrm>
        <a:off x="1613014" y="3573631"/>
        <a:ext cx="2595737" cy="1231260"/>
      </dsp:txXfrm>
    </dsp:sp>
    <dsp:sp modelId="{97F3B050-2628-8D43-A827-F23FE477FE85}">
      <dsp:nvSpPr>
        <dsp:cNvPr id="0" name=""/>
        <dsp:cNvSpPr/>
      </dsp:nvSpPr>
      <dsp:spPr>
        <a:xfrm>
          <a:off x="1094" y="1961710"/>
          <a:ext cx="2728953" cy="1364476"/>
        </a:xfrm>
        <a:prstGeom prst="roundRect">
          <a:avLst/>
        </a:prstGeom>
        <a:solidFill>
          <a:schemeClr val="accent2">
            <a:hueOff val="3799914"/>
            <a:satOff val="4333"/>
            <a:lumOff val="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Review</a:t>
          </a:r>
        </a:p>
      </dsp:txBody>
      <dsp:txXfrm>
        <a:off x="67702" y="2028318"/>
        <a:ext cx="2595737" cy="123126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00A796-6A27-834B-8E73-643D49EC6212}">
      <dsp:nvSpPr>
        <dsp:cNvPr id="0" name=""/>
        <dsp:cNvSpPr/>
      </dsp:nvSpPr>
      <dsp:spPr>
        <a:xfrm>
          <a:off x="6573" y="239931"/>
          <a:ext cx="1964705" cy="11788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Ability</a:t>
          </a:r>
          <a:endParaRPr lang="en-US" sz="2300" kern="1200" dirty="0"/>
        </a:p>
      </dsp:txBody>
      <dsp:txXfrm>
        <a:off x="41100" y="274458"/>
        <a:ext cx="1895651" cy="1109769"/>
      </dsp:txXfrm>
    </dsp:sp>
    <dsp:sp modelId="{BB134835-5033-9349-8B33-35C0201786B2}">
      <dsp:nvSpPr>
        <dsp:cNvPr id="0" name=""/>
        <dsp:cNvSpPr/>
      </dsp:nvSpPr>
      <dsp:spPr>
        <a:xfrm>
          <a:off x="2167749" y="585719"/>
          <a:ext cx="416517" cy="4872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167749" y="683168"/>
        <a:ext cx="291562" cy="292349"/>
      </dsp:txXfrm>
    </dsp:sp>
    <dsp:sp modelId="{499B6490-8767-4145-A0A9-4C320EC7E453}">
      <dsp:nvSpPr>
        <dsp:cNvPr id="0" name=""/>
        <dsp:cNvSpPr/>
      </dsp:nvSpPr>
      <dsp:spPr>
        <a:xfrm>
          <a:off x="2757161" y="239931"/>
          <a:ext cx="1964705" cy="11788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Motivation</a:t>
          </a:r>
        </a:p>
      </dsp:txBody>
      <dsp:txXfrm>
        <a:off x="2791688" y="274458"/>
        <a:ext cx="1895651" cy="1109769"/>
      </dsp:txXfrm>
    </dsp:sp>
    <dsp:sp modelId="{D88FAFAC-91BB-204B-9742-B5B5F0D360E7}">
      <dsp:nvSpPr>
        <dsp:cNvPr id="0" name=""/>
        <dsp:cNvSpPr/>
      </dsp:nvSpPr>
      <dsp:spPr>
        <a:xfrm>
          <a:off x="4918338" y="585719"/>
          <a:ext cx="416517" cy="4872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4918338" y="683168"/>
        <a:ext cx="291562" cy="292349"/>
      </dsp:txXfrm>
    </dsp:sp>
    <dsp:sp modelId="{1F836F56-6EC6-604D-B2F5-AD1841CD13A0}">
      <dsp:nvSpPr>
        <dsp:cNvPr id="0" name=""/>
        <dsp:cNvSpPr/>
      </dsp:nvSpPr>
      <dsp:spPr>
        <a:xfrm>
          <a:off x="5507749" y="239931"/>
          <a:ext cx="1964705" cy="117882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Opportunity</a:t>
          </a:r>
          <a:endParaRPr lang="en-US" sz="2300" kern="1200" dirty="0"/>
        </a:p>
      </dsp:txBody>
      <dsp:txXfrm>
        <a:off x="5542276" y="274458"/>
        <a:ext cx="1895651" cy="110976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4D760F-93DE-4BE2-B125-AE2BFCFF8BD4}">
      <dsp:nvSpPr>
        <dsp:cNvPr id="0" name=""/>
        <dsp:cNvSpPr/>
      </dsp:nvSpPr>
      <dsp:spPr>
        <a:xfrm>
          <a:off x="302559" y="550969"/>
          <a:ext cx="938232" cy="93823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3797AC-7B65-4857-9142-53267D4D7174}">
      <dsp:nvSpPr>
        <dsp:cNvPr id="0" name=""/>
        <dsp:cNvSpPr/>
      </dsp:nvSpPr>
      <dsp:spPr>
        <a:xfrm>
          <a:off x="502511" y="750920"/>
          <a:ext cx="538330" cy="5383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25607-FEED-4556-9AB4-29EA948B4E7D}">
      <dsp:nvSpPr>
        <dsp:cNvPr id="0" name=""/>
        <dsp:cNvSpPr/>
      </dsp:nvSpPr>
      <dsp:spPr>
        <a:xfrm>
          <a:off x="2633" y="1781438"/>
          <a:ext cx="1538085" cy="711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Symbol" pitchFamily="2" charset="2"/>
            <a:buNone/>
          </a:pPr>
          <a:r>
            <a:rPr lang="en-GB" sz="1100" kern="1200" dirty="0"/>
            <a:t>Develop an educational package targeted at schools to generate footfall during off-season</a:t>
          </a:r>
          <a:endParaRPr lang="en-US" sz="1100" kern="1200" dirty="0"/>
        </a:p>
      </dsp:txBody>
      <dsp:txXfrm>
        <a:off x="2633" y="1781438"/>
        <a:ext cx="1538085" cy="711364"/>
      </dsp:txXfrm>
    </dsp:sp>
    <dsp:sp modelId="{5566D533-B24C-4B5D-A607-BEF45E26155B}">
      <dsp:nvSpPr>
        <dsp:cNvPr id="0" name=""/>
        <dsp:cNvSpPr/>
      </dsp:nvSpPr>
      <dsp:spPr>
        <a:xfrm>
          <a:off x="2109810" y="550969"/>
          <a:ext cx="938232" cy="93823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299EB6-C562-42DA-97CF-36274D21F394}">
      <dsp:nvSpPr>
        <dsp:cNvPr id="0" name=""/>
        <dsp:cNvSpPr/>
      </dsp:nvSpPr>
      <dsp:spPr>
        <a:xfrm>
          <a:off x="2309761" y="750920"/>
          <a:ext cx="538330" cy="5383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1B0808-2C17-4FFF-889F-E52D412C2B54}">
      <dsp:nvSpPr>
        <dsp:cNvPr id="0" name=""/>
        <dsp:cNvSpPr/>
      </dsp:nvSpPr>
      <dsp:spPr>
        <a:xfrm>
          <a:off x="1809884" y="1781438"/>
          <a:ext cx="1538085" cy="711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Symbol" pitchFamily="2" charset="2"/>
            <a:buNone/>
          </a:pPr>
          <a:r>
            <a:rPr lang="en-GB" sz="1100" kern="1200" dirty="0"/>
            <a:t>Create an evening event for older teens and adults</a:t>
          </a:r>
          <a:endParaRPr lang="en-US" sz="1100" kern="1200" dirty="0"/>
        </a:p>
      </dsp:txBody>
      <dsp:txXfrm>
        <a:off x="1809884" y="1781438"/>
        <a:ext cx="1538085" cy="711364"/>
      </dsp:txXfrm>
    </dsp:sp>
    <dsp:sp modelId="{DE9086F7-9D5C-4453-87B6-0A0610F3D88A}">
      <dsp:nvSpPr>
        <dsp:cNvPr id="0" name=""/>
        <dsp:cNvSpPr/>
      </dsp:nvSpPr>
      <dsp:spPr>
        <a:xfrm>
          <a:off x="3917061" y="550969"/>
          <a:ext cx="938232" cy="93823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00B91A-44D7-4D29-B6BF-51110728A726}">
      <dsp:nvSpPr>
        <dsp:cNvPr id="0" name=""/>
        <dsp:cNvSpPr/>
      </dsp:nvSpPr>
      <dsp:spPr>
        <a:xfrm>
          <a:off x="4117012" y="750920"/>
          <a:ext cx="538330" cy="5383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193312-6B21-407D-BC03-84DD5B0E268C}">
      <dsp:nvSpPr>
        <dsp:cNvPr id="0" name=""/>
        <dsp:cNvSpPr/>
      </dsp:nvSpPr>
      <dsp:spPr>
        <a:xfrm>
          <a:off x="3617135" y="1781438"/>
          <a:ext cx="1538085" cy="711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0" i="0" kern="1200" cap="none" dirty="0">
              <a:latin typeface="+mn-lt"/>
              <a:cs typeface="Calibri Light" panose="020F0302020204030204" pitchFamily="34" charset="0"/>
            </a:rPr>
            <a:t>Merlin should work towards the repayment of their debts and aim to reduce the figure by the next financial audit</a:t>
          </a:r>
          <a:r>
            <a:rPr lang="en-GB" sz="1100" kern="1200" cap="none" dirty="0">
              <a:latin typeface="+mn-lt"/>
            </a:rPr>
            <a:t> </a:t>
          </a:r>
          <a:endParaRPr lang="en-US" sz="1100" kern="1200" cap="none" dirty="0">
            <a:latin typeface="+mn-lt"/>
          </a:endParaRPr>
        </a:p>
      </dsp:txBody>
      <dsp:txXfrm>
        <a:off x="3617135" y="1781438"/>
        <a:ext cx="1538085" cy="711364"/>
      </dsp:txXfrm>
    </dsp:sp>
    <dsp:sp modelId="{B3B0E8DE-EEDC-42D5-921F-EFA983093513}">
      <dsp:nvSpPr>
        <dsp:cNvPr id="0" name=""/>
        <dsp:cNvSpPr/>
      </dsp:nvSpPr>
      <dsp:spPr>
        <a:xfrm>
          <a:off x="5724312" y="550969"/>
          <a:ext cx="938232" cy="93823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971B7-B4EF-43AB-9F1F-5C474A19CE97}">
      <dsp:nvSpPr>
        <dsp:cNvPr id="0" name=""/>
        <dsp:cNvSpPr/>
      </dsp:nvSpPr>
      <dsp:spPr>
        <a:xfrm>
          <a:off x="5924263" y="750920"/>
          <a:ext cx="538330" cy="5383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2DC9B-16FC-471B-BEAC-759665E7CF9F}">
      <dsp:nvSpPr>
        <dsp:cNvPr id="0" name=""/>
        <dsp:cNvSpPr/>
      </dsp:nvSpPr>
      <dsp:spPr>
        <a:xfrm>
          <a:off x="5424386" y="1781438"/>
          <a:ext cx="1538085" cy="711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cap="none" dirty="0"/>
            <a:t>Aim to generate more cash sales than debts</a:t>
          </a:r>
        </a:p>
      </dsp:txBody>
      <dsp:txXfrm>
        <a:off x="5424386" y="1781438"/>
        <a:ext cx="1538085" cy="711364"/>
      </dsp:txXfrm>
    </dsp:sp>
    <dsp:sp modelId="{AD94F506-D376-427A-A3D6-3DBCEC0A68EC}">
      <dsp:nvSpPr>
        <dsp:cNvPr id="0" name=""/>
        <dsp:cNvSpPr/>
      </dsp:nvSpPr>
      <dsp:spPr>
        <a:xfrm>
          <a:off x="7531563" y="550969"/>
          <a:ext cx="938232" cy="93823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3C347E-7581-4ED0-83F3-B0C81FAD7952}">
      <dsp:nvSpPr>
        <dsp:cNvPr id="0" name=""/>
        <dsp:cNvSpPr/>
      </dsp:nvSpPr>
      <dsp:spPr>
        <a:xfrm>
          <a:off x="7731514" y="750920"/>
          <a:ext cx="538330" cy="53833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4057BB-4B50-43E1-AC76-C583708B2EA4}">
      <dsp:nvSpPr>
        <dsp:cNvPr id="0" name=""/>
        <dsp:cNvSpPr/>
      </dsp:nvSpPr>
      <dsp:spPr>
        <a:xfrm>
          <a:off x="7231636" y="1781438"/>
          <a:ext cx="1538085" cy="711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cap="none" dirty="0"/>
            <a:t>Merlin should aim to lower the gender pay gap figure </a:t>
          </a:r>
          <a:endParaRPr lang="en-US" sz="1100" kern="1200" cap="none" dirty="0"/>
        </a:p>
      </dsp:txBody>
      <dsp:txXfrm>
        <a:off x="7231636" y="1781438"/>
        <a:ext cx="1538085" cy="711364"/>
      </dsp:txXfrm>
    </dsp:sp>
    <dsp:sp modelId="{FB75FC64-1ACF-443B-AE68-9D66BDBD439C}">
      <dsp:nvSpPr>
        <dsp:cNvPr id="0" name=""/>
        <dsp:cNvSpPr/>
      </dsp:nvSpPr>
      <dsp:spPr>
        <a:xfrm>
          <a:off x="9338814" y="550969"/>
          <a:ext cx="938232" cy="93823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850102-8C46-4480-A0B4-568AC0453959}">
      <dsp:nvSpPr>
        <dsp:cNvPr id="0" name=""/>
        <dsp:cNvSpPr/>
      </dsp:nvSpPr>
      <dsp:spPr>
        <a:xfrm>
          <a:off x="9538765" y="750920"/>
          <a:ext cx="538330" cy="53833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6BC70-5C59-432D-8182-6E9B96D9C062}">
      <dsp:nvSpPr>
        <dsp:cNvPr id="0" name=""/>
        <dsp:cNvSpPr/>
      </dsp:nvSpPr>
      <dsp:spPr>
        <a:xfrm>
          <a:off x="9038887" y="1781438"/>
          <a:ext cx="1538085" cy="711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Symbol" pitchFamily="2" charset="2"/>
            <a:buNone/>
          </a:pPr>
          <a:r>
            <a:rPr lang="en-GB" sz="1100" kern="1200" dirty="0"/>
            <a:t>Aim to develop a more diverse and inclusive work place </a:t>
          </a:r>
          <a:endParaRPr lang="en-US" sz="1100" kern="1200" dirty="0"/>
        </a:p>
      </dsp:txBody>
      <dsp:txXfrm>
        <a:off x="9038887" y="1781438"/>
        <a:ext cx="1538085" cy="711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0822FA-58B3-FE43-889E-18CBC09319F9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5796E-C093-DA45-A1E1-56A70E896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966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308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870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2072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2532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1114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66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676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993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884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9390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1272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5889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13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2801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6330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9460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5796E-C093-DA45-A1E1-56A70E896D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181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498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609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892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208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102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624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431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591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8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687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03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754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oland.co.uk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B282D-37D3-BD4E-AC47-79BAA81BA91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095FAD-AD4A-7044-B49F-B939F50902A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Management in Practice</a:t>
            </a:r>
          </a:p>
          <a:p>
            <a:r>
              <a:rPr lang="en-GB" dirty="0"/>
              <a:t>Tia Thomas (1706468)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C7B63B-971E-D640-9573-F4B568CFFC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8103" y="1778547"/>
            <a:ext cx="7655693" cy="2342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27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F2DE27-1297-4129-8109-8A8F621F6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E3576CE-E327-4733-A289-BEFB35F75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F2E2475-8B34-4000-B8B4-D1C0480EA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AFF0158B-67CA-4E5D-82E9-032946005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E791B238-571A-4C82-9B16-63D94A891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70F10DD1-A998-4B23-8C15-31B7FD35E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E6BBC61-DC1C-44DA-9B00-6F69CE21D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06CAA79-7669-426E-AB78-3E141D475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A6EE275-29A0-4962-AFA6-FAD32DF50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2274EE13-0D62-4489-9B61-C616736FA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71730B6-C7FB-45ED-BCC5-40FD45BF2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D6FE80FB-C4EF-4D79-9559-D63549F14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C9CBAF19-21AE-40E8-8965-D5E6042F2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EBA99019-E134-4FD1-9B9C-5F2DCAAA9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00B654CA-DF8B-44BB-BF62-5B028D522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32411C03-987B-42CB-833D-E31A279010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5F9F126A-997B-4B39-8984-6563BA5D7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49617DFE-E17F-4F67-9D22-C41979392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E5441641-3AA6-42CE-8E3B-D39246DDE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6A578EBB-B60C-404B-B968-F9D46DC8B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6A6D1E40-DD2C-4558-954C-47EC7417E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6C40FCAF-C578-4360-9094-9F66028B7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63EAC42D-DC17-4FCB-B8F4-6AFBDA29C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33158A-8633-FB40-8F59-80D7D93D0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Key Company Facts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EEBD87-36BA-4CCD-A4D5-FB302A6254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6962120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02604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5627FE-0AC5-4349-AC08-45A58BEC9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87AAF7B-2090-475D-9C3E-FDC03DD87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2DCEC33-4B31-44BC-99CB-9E4845DC4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04E0A10-D288-4B22-87A1-737B0A37D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A3E042E-4911-425A-84BB-04BF90D0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A49226D-3129-4C5A-9641-3D03BEEA7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9CC3C315-B515-4DD8-AC22-9D8417B37F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A961828-F78F-4D56-A98E-037806C63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39D4F9D-3728-42C1-8302-452D51321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B4D9647E-354D-4CA8-B4A7-39172E5EA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A3EC74E0-5222-4ACC-BCEC-1AA189D3B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0AE72B4-084D-42E6-ABED-5FD4650D4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C9D1F5DD-8D50-4098-8D2B-10E284752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D48F3941-C3C7-4589-AA46-067F6BB2D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C16BBE9A-4BE3-4401-82C5-8041DB14E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06180330-CCD3-4D14-A652-D60C2825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616C90F6-4133-43A5-B47C-7750FE28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D7C03F90-E828-4414-8A53-92069FFB6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ADDE443-75AA-4F32-A2EE-272C4347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ACD281C1-1D59-453F-A33A-D83E39EB0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0217FAC-29FE-4D6B-9BB4-FF41AA756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0D3CC33A-6E36-4A72-9965-8E20FB05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F128F04E-05CD-4035-A32B-6E9ABAB9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BC2574CF-1D35-4994-87BD-5A3378E1A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7883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C216A2-A54B-C947-82B8-8517D8E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960120"/>
            <a:ext cx="3865695" cy="4171278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chemeClr val="tx1"/>
                </a:solidFill>
              </a:rPr>
              <a:t>Environmental Audit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8B6AB33-DFE6-4FE4-94FE-C9E25424A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4B3D7-7188-A34B-9FDB-A02EE8E11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164" y="960120"/>
            <a:ext cx="5511800" cy="4171278"/>
          </a:xfrm>
        </p:spPr>
        <p:txBody>
          <a:bodyPr>
            <a:normAutofit/>
          </a:bodyPr>
          <a:lstStyle/>
          <a:p>
            <a:pPr marL="0" lvl="0" indent="0">
              <a:lnSpc>
                <a:spcPct val="110000"/>
              </a:lnSpc>
              <a:buNone/>
            </a:pPr>
            <a:r>
              <a:rPr lang="en-GB" dirty="0"/>
              <a:t>What does an environmental audit achieve? </a:t>
            </a:r>
          </a:p>
          <a:p>
            <a:pPr lvl="0">
              <a:lnSpc>
                <a:spcPct val="110000"/>
              </a:lnSpc>
            </a:pPr>
            <a:r>
              <a:rPr lang="en-GB" dirty="0"/>
              <a:t>Gathers information surrounding an organisation </a:t>
            </a:r>
          </a:p>
          <a:p>
            <a:pPr lvl="0">
              <a:lnSpc>
                <a:spcPct val="110000"/>
              </a:lnSpc>
            </a:pPr>
            <a:r>
              <a:rPr lang="en-GB" dirty="0"/>
              <a:t>Discusses the possible impacts the findings may have directly and indirectly. </a:t>
            </a:r>
          </a:p>
          <a:p>
            <a:pPr lvl="0">
              <a:lnSpc>
                <a:spcPct val="110000"/>
              </a:lnSpc>
            </a:pPr>
            <a:r>
              <a:rPr lang="en-GB" dirty="0"/>
              <a:t>Beneficial as it highlights areas of which may be a threat or possible opportunity to the organisation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601D4A-4D0B-A947-A275-7B280A644240}"/>
              </a:ext>
            </a:extLst>
          </p:cNvPr>
          <p:cNvSpPr txBox="1"/>
          <p:nvPr/>
        </p:nvSpPr>
        <p:spPr>
          <a:xfrm>
            <a:off x="10456297" y="5458427"/>
            <a:ext cx="2056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Kourteli</a:t>
            </a:r>
            <a:r>
              <a:rPr lang="en-GB" dirty="0"/>
              <a:t>, 2000)</a:t>
            </a:r>
          </a:p>
        </p:txBody>
      </p:sp>
    </p:spTree>
    <p:extLst>
      <p:ext uri="{BB962C8B-B14F-4D97-AF65-F5344CB8AC3E}">
        <p14:creationId xmlns:p14="http://schemas.microsoft.com/office/powerpoint/2010/main" val="2255937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7ED331-E04F-284D-BBA6-94EAC364E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2349925"/>
            <a:ext cx="2441894" cy="2456442"/>
          </a:xfrm>
        </p:spPr>
        <p:txBody>
          <a:bodyPr>
            <a:normAutofit/>
          </a:bodyPr>
          <a:lstStyle/>
          <a:p>
            <a:pPr algn="l"/>
            <a:r>
              <a:rPr lang="en-GB" sz="3200"/>
              <a:t>PESTLE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0A3FC4-DF91-DA4D-8A67-CA01EBB91A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2699437"/>
              </p:ext>
            </p:extLst>
          </p:nvPr>
        </p:nvGraphicFramePr>
        <p:xfrm>
          <a:off x="5093063" y="128905"/>
          <a:ext cx="6763886" cy="65741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81943">
                  <a:extLst>
                    <a:ext uri="{9D8B030D-6E8A-4147-A177-3AD203B41FA5}">
                      <a16:colId xmlns:a16="http://schemas.microsoft.com/office/drawing/2014/main" val="1072673647"/>
                    </a:ext>
                  </a:extLst>
                </a:gridCol>
                <a:gridCol w="3381943">
                  <a:extLst>
                    <a:ext uri="{9D8B030D-6E8A-4147-A177-3AD203B41FA5}">
                      <a16:colId xmlns:a16="http://schemas.microsoft.com/office/drawing/2014/main" val="2028514980"/>
                    </a:ext>
                  </a:extLst>
                </a:gridCol>
              </a:tblGrid>
              <a:tr h="4128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0" u="sng" dirty="0">
                          <a:effectLst/>
                          <a:latin typeface="+mj-lt"/>
                        </a:rPr>
                        <a:t>Political</a:t>
                      </a:r>
                      <a:r>
                        <a:rPr lang="en-GB" sz="1100" b="0" dirty="0">
                          <a:effectLst/>
                          <a:latin typeface="+mj-lt"/>
                        </a:rPr>
                        <a:t> </a:t>
                      </a:r>
                    </a:p>
                    <a:p>
                      <a:pPr marL="171450" lvl="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Brexit</a:t>
                      </a:r>
                    </a:p>
                    <a:p>
                      <a:pPr marL="171450" lvl="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Problems with boarders and deportation of workers </a:t>
                      </a:r>
                    </a:p>
                    <a:p>
                      <a:pPr marL="171450" lvl="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Possible change of laws after Brexit</a:t>
                      </a:r>
                    </a:p>
                    <a:p>
                      <a:pPr marL="171450" lvl="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Trade restrictions with other countries</a:t>
                      </a:r>
                    </a:p>
                    <a:p>
                      <a:pPr marL="171450" lvl="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Change of tax policies 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Employment laws that may affect those who are affected by Brexit </a:t>
                      </a:r>
                      <a:endParaRPr lang="en-GB" sz="1100" b="0" i="0" dirty="0">
                        <a:effectLst/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alpha val="5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0" u="sng" dirty="0">
                          <a:effectLst/>
                          <a:latin typeface="+mj-lt"/>
                        </a:rPr>
                        <a:t>Economical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>
                          <a:effectLst/>
                          <a:latin typeface="+mj-lt"/>
                        </a:rPr>
                        <a:t>Inflation of tax interest rates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Rising employment figures: Increase in GDP May indicate less long term investments are being made</a:t>
                      </a:r>
                      <a:endParaRPr lang="en-GB" sz="1100" b="0" i="0" dirty="0">
                        <a:effectLst/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>
                          <a:effectLst/>
                          <a:latin typeface="+mj-lt"/>
                        </a:rPr>
                        <a:t>Exchange rates, beneficial for over-seas visitors, less positive for British 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>
                          <a:effectLst/>
                          <a:latin typeface="+mj-lt"/>
                        </a:rPr>
                        <a:t>Fall of the pound, less likeliness of investment from other companies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alpha val="5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15326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0" u="sng" dirty="0">
                          <a:effectLst/>
                          <a:latin typeface="+mj-lt"/>
                        </a:rPr>
                        <a:t>Socio-cultural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>
                          <a:effectLst/>
                          <a:latin typeface="+mj-lt"/>
                        </a:rPr>
                        <a:t>Health and wellbeing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kern="1200" dirty="0">
                          <a:solidFill>
                            <a:schemeClr val="lt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Encouragement for children and families to be more active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kern="1200" dirty="0">
                          <a:solidFill>
                            <a:schemeClr val="lt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People </a:t>
                      </a:r>
                      <a:r>
                        <a:rPr lang="en-GB" sz="1100" b="0" dirty="0">
                          <a:effectLst/>
                          <a:latin typeface="+mj-lt"/>
                        </a:rPr>
                        <a:t>have less money to spend on holidays and leisure   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kern="1200" dirty="0">
                          <a:solidFill>
                            <a:schemeClr val="lt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Creation of jobs for younger people to begin working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UK population is growing - increase in families</a:t>
                      </a:r>
                      <a:r>
                        <a:rPr lang="en-GB" sz="1100" b="0" i="0" dirty="0">
                          <a:effectLst/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r>
                        <a:rPr lang="en-GB" sz="1100" b="0" dirty="0">
                          <a:effectLst/>
                          <a:latin typeface="+mj-lt"/>
                        </a:rPr>
                        <a:t> </a:t>
                      </a:r>
                      <a:endParaRPr lang="en-GB" sz="1100" b="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alpha val="5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0" u="sng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Technological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People more comfortable with technology able to buy tickets and check in online 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dirty="0">
                          <a:solidFill>
                            <a:schemeClr val="tx1"/>
                          </a:solidFill>
                          <a:effectLst/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Social media - people able to voice opinions of company more freely may result in more negative reviews </a:t>
                      </a:r>
                      <a:endParaRPr lang="en-GB" sz="1100" b="0" i="0" kern="1200" dirty="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+mn-ea"/>
                        <a:cs typeface="Calibri Light" panose="020F0302020204030204" pitchFamily="34" charset="0"/>
                      </a:endParaRP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tx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Artificial intelligence could replace workers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tx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The need for mobile internet use in more secluded areas, it is expected everywhere now</a:t>
                      </a:r>
                      <a:r>
                        <a:rPr lang="en-GB" sz="1100" b="0" i="0" dirty="0">
                          <a:solidFill>
                            <a:schemeClr val="tx1"/>
                          </a:solidFill>
                          <a:effectLst/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alpha val="5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8301122"/>
                  </a:ext>
                </a:extLst>
              </a:tr>
              <a:tr h="80835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0" u="sng" dirty="0">
                          <a:effectLst/>
                          <a:latin typeface="+mj-lt"/>
                        </a:rPr>
                        <a:t>Legal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Discrimination laws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Consumer laws - GDPR 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DBS checks - working around children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lt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Possible change of laws after Brexit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+mj-lt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alpha val="5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0" u="sng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Environmental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tx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Corporate social responsibility 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tx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Regulations on energy consumption 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tx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Weather/climate changes - could result in higher insurance due to higher possibilities of flooding in areas of the park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kern="1200" dirty="0">
                          <a:solidFill>
                            <a:schemeClr val="tx1"/>
                          </a:solidFill>
                          <a:effectLst/>
                          <a:latin typeface="Calibri Light" panose="020F0302020204030204" pitchFamily="34" charset="0"/>
                          <a:ea typeface="+mn-ea"/>
                          <a:cs typeface="Calibri Light" panose="020F0302020204030204" pitchFamily="34" charset="0"/>
                        </a:rPr>
                        <a:t>Increase in renewable energy resources</a:t>
                      </a:r>
                      <a:r>
                        <a:rPr lang="en-GB" sz="1100" b="0" i="0" dirty="0">
                          <a:solidFill>
                            <a:schemeClr val="tx1"/>
                          </a:solidFill>
                          <a:effectLst/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 </a:t>
                      </a:r>
                      <a:endParaRPr lang="en-GB" sz="1100" b="0" i="0" dirty="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alpha val="5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95924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7985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20E0F2-A6EE-C94C-8842-D125D782E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34142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GB" sz="4800"/>
              <a:t>SWOT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2196D5-1641-9548-980D-DC407575EA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0764046"/>
              </p:ext>
            </p:extLst>
          </p:nvPr>
        </p:nvGraphicFramePr>
        <p:xfrm>
          <a:off x="822088" y="534390"/>
          <a:ext cx="5958722" cy="49969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79361">
                  <a:extLst>
                    <a:ext uri="{9D8B030D-6E8A-4147-A177-3AD203B41FA5}">
                      <a16:colId xmlns:a16="http://schemas.microsoft.com/office/drawing/2014/main" val="2015348864"/>
                    </a:ext>
                  </a:extLst>
                </a:gridCol>
                <a:gridCol w="2979361">
                  <a:extLst>
                    <a:ext uri="{9D8B030D-6E8A-4147-A177-3AD203B41FA5}">
                      <a16:colId xmlns:a16="http://schemas.microsoft.com/office/drawing/2014/main" val="2897746170"/>
                    </a:ext>
                  </a:extLst>
                </a:gridCol>
              </a:tblGrid>
              <a:tr h="263432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</a:rPr>
                        <a:t>Strengths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</a:rPr>
                        <a:t> ‘LEGO’ is a strong brand name that brings visitors to the park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</a:rPr>
                        <a:t>2.2 Million attendees travel to the park each year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</a:rPr>
                        <a:t>Selling tickets online, easily accessible </a:t>
                      </a:r>
                      <a:endParaRPr lang="en-GB" sz="1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016" marR="65016" marT="0" marB="0">
                    <a:solidFill>
                      <a:schemeClr val="accent1">
                        <a:alpha val="5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</a:rPr>
                        <a:t>Weaknesses</a:t>
                      </a:r>
                      <a:r>
                        <a:rPr lang="en-GB" sz="20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</a:rPr>
                        <a:t> 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</a:rPr>
                        <a:t>Age restrictions can impact/restrict visitor numbers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</a:rPr>
                        <a:t>Target market is families, who will visit more during holiday seasons leaving low figures during off peak times</a:t>
                      </a:r>
                    </a:p>
                    <a:p>
                      <a:pPr marL="171450" indent="-17145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</a:rPr>
                        <a:t>Over promotion of fast food in the park creates negative stigma  </a:t>
                      </a:r>
                    </a:p>
                  </a:txBody>
                  <a:tcPr marL="65016" marR="65016" marT="0" marB="0">
                    <a:solidFill>
                      <a:schemeClr val="accent1">
                        <a:alpha val="5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9681787"/>
                  </a:ext>
                </a:extLst>
              </a:tr>
              <a:tr h="236264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Opportunities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i="0" u="non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Calibri Light" panose="020F0302020204030204" pitchFamily="34" charset="0"/>
                          <a:ea typeface="Calibri" panose="020F0502020204030204" pitchFamily="34" charset="0"/>
                          <a:cs typeface="Calibri Light" panose="020F0302020204030204" pitchFamily="34" charset="0"/>
                        </a:rPr>
                        <a:t>Develop a schools promotional package to bring in footfall during term times 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i="0" u="non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Calibri Light" panose="020F0302020204030204" pitchFamily="34" charset="0"/>
                          <a:ea typeface="Calibri" panose="020F0502020204030204" pitchFamily="34" charset="0"/>
                          <a:cs typeface="Calibri Light" panose="020F0302020204030204" pitchFamily="34" charset="0"/>
                        </a:rPr>
                        <a:t>Evening events for older children and adults to visit the park without disrupting families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i="0" u="non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Calibri Light" panose="020F0302020204030204" pitchFamily="34" charset="0"/>
                          <a:ea typeface="Calibri" panose="020F0502020204030204" pitchFamily="34" charset="0"/>
                          <a:cs typeface="Calibri Light" panose="020F0302020204030204" pitchFamily="34" charset="0"/>
                        </a:rPr>
                        <a:t>Brexit may attract international visitors</a:t>
                      </a:r>
                    </a:p>
                  </a:txBody>
                  <a:tcPr marL="65016" marR="65016" marT="0" marB="0">
                    <a:solidFill>
                      <a:schemeClr val="accent1">
                        <a:alpha val="5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Threats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i="0" u="non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Calibri Light" panose="020F0302020204030204" pitchFamily="34" charset="0"/>
                          <a:ea typeface="Calibri" panose="020F0502020204030204" pitchFamily="34" charset="0"/>
                          <a:cs typeface="Calibri Light" panose="020F0302020204030204" pitchFamily="34" charset="0"/>
                        </a:rPr>
                        <a:t>Terrorism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i="0" u="non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Calibri Light" panose="020F0302020204030204" pitchFamily="34" charset="0"/>
                          <a:ea typeface="Calibri" panose="020F0502020204030204" pitchFamily="34" charset="0"/>
                          <a:cs typeface="Calibri Light" panose="020F0302020204030204" pitchFamily="34" charset="0"/>
                        </a:rPr>
                        <a:t>Competition resorts 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i="0" u="non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Calibri Light" panose="020F0302020204030204" pitchFamily="34" charset="0"/>
                          <a:ea typeface="Calibri" panose="020F0502020204030204" pitchFamily="34" charset="0"/>
                          <a:cs typeface="Calibri Light" panose="020F0302020204030204" pitchFamily="34" charset="0"/>
                        </a:rPr>
                        <a:t>Brexit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i="0" u="non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Calibri Light" panose="020F0302020204030204" pitchFamily="34" charset="0"/>
                          <a:ea typeface="Calibri" panose="020F0502020204030204" pitchFamily="34" charset="0"/>
                          <a:cs typeface="Calibri Light" panose="020F0302020204030204" pitchFamily="34" charset="0"/>
                        </a:rPr>
                        <a:t>Weather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i="0" u="non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Calibri Light" panose="020F0302020204030204" pitchFamily="34" charset="0"/>
                          <a:ea typeface="Calibri" panose="020F0502020204030204" pitchFamily="34" charset="0"/>
                          <a:cs typeface="Calibri Light" panose="020F0302020204030204" pitchFamily="34" charset="0"/>
                        </a:rPr>
                        <a:t>Ban on children being taken out of school during term times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000" b="1" i="0" u="non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marL="65016" marR="65016" marT="0" marB="0">
                    <a:solidFill>
                      <a:schemeClr val="accent1">
                        <a:alpha val="5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0288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2546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F2DE27-1297-4129-8109-8A8F621F6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E3576CE-E327-4733-A289-BEFB35F75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F2E2475-8B34-4000-B8B4-D1C0480EA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AFF0158B-67CA-4E5D-82E9-032946005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E791B238-571A-4C82-9B16-63D94A891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70F10DD1-A998-4B23-8C15-31B7FD35E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E6BBC61-DC1C-44DA-9B00-6F69CE21D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06CAA79-7669-426E-AB78-3E141D475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A6EE275-29A0-4962-AFA6-FAD32DF50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2274EE13-0D62-4489-9B61-C616736FA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71730B6-C7FB-45ED-BCC5-40FD45BF2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D6FE80FB-C4EF-4D79-9559-D63549F14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C9CBAF19-21AE-40E8-8965-D5E6042F2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EBA99019-E134-4FD1-9B9C-5F2DCAAA9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00B654CA-DF8B-44BB-BF62-5B028D522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32411C03-987B-42CB-833D-E31A279010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5F9F126A-997B-4B39-8984-6563BA5D7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49617DFE-E17F-4F67-9D22-C41979392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E5441641-3AA6-42CE-8E3B-D39246DDE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6A578EBB-B60C-404B-B968-F9D46DC8B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6A6D1E40-DD2C-4558-954C-47EC7417E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6C40FCAF-C578-4360-9094-9F66028B7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63EAC42D-DC17-4FCB-B8F4-6AFBDA29C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565BEC-6603-2E40-B688-B4D2758F8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Financial Audit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DAFDF7-4F9A-4177-A09E-C4DF51F48C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2461686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6187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40F2DE27-1297-4129-8109-8A8F621F6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E3576CE-E327-4733-A289-BEFB35F75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EF2E2475-8B34-4000-B8B4-D1C0480EA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AFF0158B-67CA-4E5D-82E9-032946005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E791B238-571A-4C82-9B16-63D94A891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70F10DD1-A998-4B23-8C15-31B7FD35E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AE6BBC61-DC1C-44DA-9B00-6F69CE21D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906CAA79-7669-426E-AB78-3E141D475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DA6EE275-29A0-4962-AFA6-FAD32DF50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">
              <a:extLst>
                <a:ext uri="{FF2B5EF4-FFF2-40B4-BE49-F238E27FC236}">
                  <a16:creationId xmlns:a16="http://schemas.microsoft.com/office/drawing/2014/main" id="{2274EE13-0D62-4489-9B61-C616736FA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3">
              <a:extLst>
                <a:ext uri="{FF2B5EF4-FFF2-40B4-BE49-F238E27FC236}">
                  <a16:creationId xmlns:a16="http://schemas.microsoft.com/office/drawing/2014/main" id="{471730B6-C7FB-45ED-BCC5-40FD45BF2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4">
              <a:extLst>
                <a:ext uri="{FF2B5EF4-FFF2-40B4-BE49-F238E27FC236}">
                  <a16:creationId xmlns:a16="http://schemas.microsoft.com/office/drawing/2014/main" id="{D6FE80FB-C4EF-4D79-9559-D63549F14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C9CBAF19-21AE-40E8-8965-D5E6042F2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6">
              <a:extLst>
                <a:ext uri="{FF2B5EF4-FFF2-40B4-BE49-F238E27FC236}">
                  <a16:creationId xmlns:a16="http://schemas.microsoft.com/office/drawing/2014/main" id="{EBA99019-E134-4FD1-9B9C-5F2DCAAA9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7">
              <a:extLst>
                <a:ext uri="{FF2B5EF4-FFF2-40B4-BE49-F238E27FC236}">
                  <a16:creationId xmlns:a16="http://schemas.microsoft.com/office/drawing/2014/main" id="{00B654CA-DF8B-44BB-BF62-5B028D522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8">
              <a:extLst>
                <a:ext uri="{FF2B5EF4-FFF2-40B4-BE49-F238E27FC236}">
                  <a16:creationId xmlns:a16="http://schemas.microsoft.com/office/drawing/2014/main" id="{32411C03-987B-42CB-833D-E31A279010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9">
              <a:extLst>
                <a:ext uri="{FF2B5EF4-FFF2-40B4-BE49-F238E27FC236}">
                  <a16:creationId xmlns:a16="http://schemas.microsoft.com/office/drawing/2014/main" id="{5F9F126A-997B-4B39-8984-6563BA5D7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0">
              <a:extLst>
                <a:ext uri="{FF2B5EF4-FFF2-40B4-BE49-F238E27FC236}">
                  <a16:creationId xmlns:a16="http://schemas.microsoft.com/office/drawing/2014/main" id="{49617DFE-E17F-4F67-9D22-C41979392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1">
              <a:extLst>
                <a:ext uri="{FF2B5EF4-FFF2-40B4-BE49-F238E27FC236}">
                  <a16:creationId xmlns:a16="http://schemas.microsoft.com/office/drawing/2014/main" id="{E5441641-3AA6-42CE-8E3B-D39246DDE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22">
              <a:extLst>
                <a:ext uri="{FF2B5EF4-FFF2-40B4-BE49-F238E27FC236}">
                  <a16:creationId xmlns:a16="http://schemas.microsoft.com/office/drawing/2014/main" id="{6A578EBB-B60C-404B-B968-F9D46DC8B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23">
              <a:extLst>
                <a:ext uri="{FF2B5EF4-FFF2-40B4-BE49-F238E27FC236}">
                  <a16:creationId xmlns:a16="http://schemas.microsoft.com/office/drawing/2014/main" id="{6A6D1E40-DD2C-4558-954C-47EC7417E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24">
              <a:extLst>
                <a:ext uri="{FF2B5EF4-FFF2-40B4-BE49-F238E27FC236}">
                  <a16:creationId xmlns:a16="http://schemas.microsoft.com/office/drawing/2014/main" id="{6C40FCAF-C578-4360-9094-9F66028B7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25">
              <a:extLst>
                <a:ext uri="{FF2B5EF4-FFF2-40B4-BE49-F238E27FC236}">
                  <a16:creationId xmlns:a16="http://schemas.microsoft.com/office/drawing/2014/main" id="{63EAC42D-DC17-4FCB-B8F4-6AFBDA29C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117D7F-16FF-2040-B2D1-15F170597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KPI’s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6444747B-AF58-431A-8B19-EC6208B29F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9774429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BDD9297-F9C2-F24B-9941-3229B89923C6}"/>
              </a:ext>
            </a:extLst>
          </p:cNvPr>
          <p:cNvSpPr txBox="1"/>
          <p:nvPr/>
        </p:nvSpPr>
        <p:spPr>
          <a:xfrm>
            <a:off x="9444038" y="6561731"/>
            <a:ext cx="271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Heery and Noon, (2008)</a:t>
            </a:r>
          </a:p>
        </p:txBody>
      </p:sp>
    </p:spTree>
    <p:extLst>
      <p:ext uri="{BB962C8B-B14F-4D97-AF65-F5344CB8AC3E}">
        <p14:creationId xmlns:p14="http://schemas.microsoft.com/office/powerpoint/2010/main" val="1558358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50035DA4-5399-40B5-93A2-8E79F1F3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5486F71-0D93-48BA-A787-4B8FA3DBE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61" name="Freeform 5">
              <a:extLst>
                <a:ext uri="{FF2B5EF4-FFF2-40B4-BE49-F238E27FC236}">
                  <a16:creationId xmlns:a16="http://schemas.microsoft.com/office/drawing/2014/main" id="{15519F4C-CF3F-4BFF-8445-A31335E98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6">
              <a:extLst>
                <a:ext uri="{FF2B5EF4-FFF2-40B4-BE49-F238E27FC236}">
                  <a16:creationId xmlns:a16="http://schemas.microsoft.com/office/drawing/2014/main" id="{53D0C846-62A4-458F-A921-DB09B7C130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">
              <a:extLst>
                <a:ext uri="{FF2B5EF4-FFF2-40B4-BE49-F238E27FC236}">
                  <a16:creationId xmlns:a16="http://schemas.microsoft.com/office/drawing/2014/main" id="{B3363D0E-95B5-4206-93C7-E886DC1A3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8">
              <a:extLst>
                <a:ext uri="{FF2B5EF4-FFF2-40B4-BE49-F238E27FC236}">
                  <a16:creationId xmlns:a16="http://schemas.microsoft.com/office/drawing/2014/main" id="{CFC827A6-9314-4678-B82E-C7FCBC3855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9">
              <a:extLst>
                <a:ext uri="{FF2B5EF4-FFF2-40B4-BE49-F238E27FC236}">
                  <a16:creationId xmlns:a16="http://schemas.microsoft.com/office/drawing/2014/main" id="{3B9A317B-A8C5-4957-81F4-90147E92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0">
              <a:extLst>
                <a:ext uri="{FF2B5EF4-FFF2-40B4-BE49-F238E27FC236}">
                  <a16:creationId xmlns:a16="http://schemas.microsoft.com/office/drawing/2014/main" id="{E9A6A179-4D99-4C8D-BADC-CE9A0E711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1">
              <a:extLst>
                <a:ext uri="{FF2B5EF4-FFF2-40B4-BE49-F238E27FC236}">
                  <a16:creationId xmlns:a16="http://schemas.microsoft.com/office/drawing/2014/main" id="{A83F2278-2B4D-4C7C-A199-652E69FBA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2">
              <a:extLst>
                <a:ext uri="{FF2B5EF4-FFF2-40B4-BE49-F238E27FC236}">
                  <a16:creationId xmlns:a16="http://schemas.microsoft.com/office/drawing/2014/main" id="{8DFBC880-B458-4B78-97A0-E1139E47F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3">
              <a:extLst>
                <a:ext uri="{FF2B5EF4-FFF2-40B4-BE49-F238E27FC236}">
                  <a16:creationId xmlns:a16="http://schemas.microsoft.com/office/drawing/2014/main" id="{CCA70564-73BE-4A3E-B919-18B32D17D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4">
              <a:extLst>
                <a:ext uri="{FF2B5EF4-FFF2-40B4-BE49-F238E27FC236}">
                  <a16:creationId xmlns:a16="http://schemas.microsoft.com/office/drawing/2014/main" id="{68FAE93E-8DF7-4794-BAB3-A6212CD70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5">
              <a:extLst>
                <a:ext uri="{FF2B5EF4-FFF2-40B4-BE49-F238E27FC236}">
                  <a16:creationId xmlns:a16="http://schemas.microsoft.com/office/drawing/2014/main" id="{42AA2677-F8D2-4478-BF71-1AEF93FB6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6">
              <a:extLst>
                <a:ext uri="{FF2B5EF4-FFF2-40B4-BE49-F238E27FC236}">
                  <a16:creationId xmlns:a16="http://schemas.microsoft.com/office/drawing/2014/main" id="{EBEC96C6-EDD7-4C36-A35D-C6B228D04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7">
              <a:extLst>
                <a:ext uri="{FF2B5EF4-FFF2-40B4-BE49-F238E27FC236}">
                  <a16:creationId xmlns:a16="http://schemas.microsoft.com/office/drawing/2014/main" id="{B2393DFB-30C1-4478-997C-1C7A1DF5F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8">
              <a:extLst>
                <a:ext uri="{FF2B5EF4-FFF2-40B4-BE49-F238E27FC236}">
                  <a16:creationId xmlns:a16="http://schemas.microsoft.com/office/drawing/2014/main" id="{122F16BC-DD9B-46E9-8860-A1A3E5115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9">
              <a:extLst>
                <a:ext uri="{FF2B5EF4-FFF2-40B4-BE49-F238E27FC236}">
                  <a16:creationId xmlns:a16="http://schemas.microsoft.com/office/drawing/2014/main" id="{9FCFB71B-32B5-4252-B525-2A04A25BE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20">
              <a:extLst>
                <a:ext uri="{FF2B5EF4-FFF2-40B4-BE49-F238E27FC236}">
                  <a16:creationId xmlns:a16="http://schemas.microsoft.com/office/drawing/2014/main" id="{C19A12E4-B299-4CE4-9211-020D21A6F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21">
              <a:extLst>
                <a:ext uri="{FF2B5EF4-FFF2-40B4-BE49-F238E27FC236}">
                  <a16:creationId xmlns:a16="http://schemas.microsoft.com/office/drawing/2014/main" id="{D910CDFE-5B8E-4D45-8C12-C7B7112AD3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22">
              <a:extLst>
                <a:ext uri="{FF2B5EF4-FFF2-40B4-BE49-F238E27FC236}">
                  <a16:creationId xmlns:a16="http://schemas.microsoft.com/office/drawing/2014/main" id="{97F16A99-072F-4C4A-BB72-F001A0D85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23">
              <a:extLst>
                <a:ext uri="{FF2B5EF4-FFF2-40B4-BE49-F238E27FC236}">
                  <a16:creationId xmlns:a16="http://schemas.microsoft.com/office/drawing/2014/main" id="{68E85FB7-6018-4C2D-8532-59CCDB4F2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24">
              <a:extLst>
                <a:ext uri="{FF2B5EF4-FFF2-40B4-BE49-F238E27FC236}">
                  <a16:creationId xmlns:a16="http://schemas.microsoft.com/office/drawing/2014/main" id="{09423473-766D-42B7-B66B-6838C84FF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25">
              <a:extLst>
                <a:ext uri="{FF2B5EF4-FFF2-40B4-BE49-F238E27FC236}">
                  <a16:creationId xmlns:a16="http://schemas.microsoft.com/office/drawing/2014/main" id="{147136A4-F79F-464D-922E-92DB5DFF2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82CDD201-07A7-449A-9D87-41EEC6D80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4672" y="4281677"/>
            <a:ext cx="10579607" cy="1771275"/>
            <a:chOff x="804672" y="3893141"/>
            <a:chExt cx="10579607" cy="1771275"/>
          </a:xfrm>
          <a:solidFill>
            <a:schemeClr val="tx2"/>
          </a:solidFill>
        </p:grpSpPr>
        <p:sp>
          <p:nvSpPr>
            <p:cNvPr id="84" name="Isosceles Triangle 39">
              <a:extLst>
                <a:ext uri="{FF2B5EF4-FFF2-40B4-BE49-F238E27FC236}">
                  <a16:creationId xmlns:a16="http://schemas.microsoft.com/office/drawing/2014/main" id="{8DF33221-BE19-4846-AFDB-E658B355FA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A168056B-DE12-469B-97B5-33F2E093A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672" y="3893141"/>
              <a:ext cx="10579607" cy="142021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8A3FD7-B0FC-DD41-8734-C57B0C68C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4368773"/>
            <a:ext cx="10417231" cy="125038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LEGOLAND KPI’S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C0226F-FA43-41DC-841F-69AF857CAD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6569489"/>
              </p:ext>
            </p:extLst>
          </p:nvPr>
        </p:nvGraphicFramePr>
        <p:xfrm>
          <a:off x="804672" y="803186"/>
          <a:ext cx="10579607" cy="3043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4049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9A056-0E43-1A4E-A962-82626F437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GB" dirty="0"/>
              <a:t>Ratio Analysis</a:t>
            </a:r>
            <a:br>
              <a:rPr lang="en-GB" dirty="0"/>
            </a:br>
            <a:r>
              <a:rPr lang="en-GB" sz="2400" dirty="0"/>
              <a:t>(Main Findings)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CAD709-C832-44B9-8493-25D9DF120F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0595343"/>
              </p:ext>
            </p:extLst>
          </p:nvPr>
        </p:nvGraphicFramePr>
        <p:xfrm>
          <a:off x="5393410" y="478485"/>
          <a:ext cx="6328711" cy="6199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32560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0F2DE27-1297-4129-8109-8A8F621F6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E3576CE-E327-4733-A289-BEFB35F75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EF2E2475-8B34-4000-B8B4-D1C0480EA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AFF0158B-67CA-4E5D-82E9-032946005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E791B238-571A-4C82-9B16-63D94A891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70F10DD1-A998-4B23-8C15-31B7FD35E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AE6BBC61-DC1C-44DA-9B00-6F69CE21D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906CAA79-7669-426E-AB78-3E141D475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DA6EE275-29A0-4962-AFA6-FAD32DF50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2274EE13-0D62-4489-9B61-C616736FA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471730B6-C7FB-45ED-BCC5-40FD45BF2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D6FE80FB-C4EF-4D79-9559-D63549F14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C9CBAF19-21AE-40E8-8965-D5E6042F2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EBA99019-E134-4FD1-9B9C-5F2DCAAA9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00B654CA-DF8B-44BB-BF62-5B028D522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32411C03-987B-42CB-833D-E31A279010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5F9F126A-997B-4B39-8984-6563BA5D7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49617DFE-E17F-4F67-9D22-C41979392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E5441641-3AA6-42CE-8E3B-D39246DDE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6A578EBB-B60C-404B-B968-F9D46DC8B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6A6D1E40-DD2C-4558-954C-47EC7417E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6C40FCAF-C578-4360-9094-9F66028B7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63EAC42D-DC17-4FCB-B8F4-6AFBDA29C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59A056-0E43-1A4E-A962-82626F437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SMART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CAD709-C832-44B9-8493-25D9DF120F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1731565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73538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0" name="Rectangle 179">
            <a:extLst>
              <a:ext uri="{FF2B5EF4-FFF2-40B4-BE49-F238E27FC236}">
                <a16:creationId xmlns:a16="http://schemas.microsoft.com/office/drawing/2014/main" id="{40F2DE27-1297-4129-8109-8A8F621F6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2" name="Group 181">
            <a:extLst>
              <a:ext uri="{FF2B5EF4-FFF2-40B4-BE49-F238E27FC236}">
                <a16:creationId xmlns:a16="http://schemas.microsoft.com/office/drawing/2014/main" id="{EE3576CE-E327-4733-A289-BEFB35F75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83" name="Freeform 5">
              <a:extLst>
                <a:ext uri="{FF2B5EF4-FFF2-40B4-BE49-F238E27FC236}">
                  <a16:creationId xmlns:a16="http://schemas.microsoft.com/office/drawing/2014/main" id="{EF2E2475-8B34-4000-B8B4-D1C0480EA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6">
              <a:extLst>
                <a:ext uri="{FF2B5EF4-FFF2-40B4-BE49-F238E27FC236}">
                  <a16:creationId xmlns:a16="http://schemas.microsoft.com/office/drawing/2014/main" id="{AFF0158B-67CA-4E5D-82E9-032946005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7">
              <a:extLst>
                <a:ext uri="{FF2B5EF4-FFF2-40B4-BE49-F238E27FC236}">
                  <a16:creationId xmlns:a16="http://schemas.microsoft.com/office/drawing/2014/main" id="{E791B238-571A-4C82-9B16-63D94A891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8">
              <a:extLst>
                <a:ext uri="{FF2B5EF4-FFF2-40B4-BE49-F238E27FC236}">
                  <a16:creationId xmlns:a16="http://schemas.microsoft.com/office/drawing/2014/main" id="{70F10DD1-A998-4B23-8C15-31B7FD35E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9">
              <a:extLst>
                <a:ext uri="{FF2B5EF4-FFF2-40B4-BE49-F238E27FC236}">
                  <a16:creationId xmlns:a16="http://schemas.microsoft.com/office/drawing/2014/main" id="{AE6BBC61-DC1C-44DA-9B00-6F69CE21D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10">
              <a:extLst>
                <a:ext uri="{FF2B5EF4-FFF2-40B4-BE49-F238E27FC236}">
                  <a16:creationId xmlns:a16="http://schemas.microsoft.com/office/drawing/2014/main" id="{906CAA79-7669-426E-AB78-3E141D475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11">
              <a:extLst>
                <a:ext uri="{FF2B5EF4-FFF2-40B4-BE49-F238E27FC236}">
                  <a16:creationId xmlns:a16="http://schemas.microsoft.com/office/drawing/2014/main" id="{DA6EE275-29A0-4962-AFA6-FAD32DF50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12">
              <a:extLst>
                <a:ext uri="{FF2B5EF4-FFF2-40B4-BE49-F238E27FC236}">
                  <a16:creationId xmlns:a16="http://schemas.microsoft.com/office/drawing/2014/main" id="{2274EE13-0D62-4489-9B61-C616736FA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13">
              <a:extLst>
                <a:ext uri="{FF2B5EF4-FFF2-40B4-BE49-F238E27FC236}">
                  <a16:creationId xmlns:a16="http://schemas.microsoft.com/office/drawing/2014/main" id="{471730B6-C7FB-45ED-BCC5-40FD45BF2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14">
              <a:extLst>
                <a:ext uri="{FF2B5EF4-FFF2-40B4-BE49-F238E27FC236}">
                  <a16:creationId xmlns:a16="http://schemas.microsoft.com/office/drawing/2014/main" id="{D6FE80FB-C4EF-4D79-9559-D63549F14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15">
              <a:extLst>
                <a:ext uri="{FF2B5EF4-FFF2-40B4-BE49-F238E27FC236}">
                  <a16:creationId xmlns:a16="http://schemas.microsoft.com/office/drawing/2014/main" id="{C9CBAF19-21AE-40E8-8965-D5E6042F2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16">
              <a:extLst>
                <a:ext uri="{FF2B5EF4-FFF2-40B4-BE49-F238E27FC236}">
                  <a16:creationId xmlns:a16="http://schemas.microsoft.com/office/drawing/2014/main" id="{EBA99019-E134-4FD1-9B9C-5F2DCAAA9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17">
              <a:extLst>
                <a:ext uri="{FF2B5EF4-FFF2-40B4-BE49-F238E27FC236}">
                  <a16:creationId xmlns:a16="http://schemas.microsoft.com/office/drawing/2014/main" id="{00B654CA-DF8B-44BB-BF62-5B028D522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18">
              <a:extLst>
                <a:ext uri="{FF2B5EF4-FFF2-40B4-BE49-F238E27FC236}">
                  <a16:creationId xmlns:a16="http://schemas.microsoft.com/office/drawing/2014/main" id="{32411C03-987B-42CB-833D-E31A279010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19">
              <a:extLst>
                <a:ext uri="{FF2B5EF4-FFF2-40B4-BE49-F238E27FC236}">
                  <a16:creationId xmlns:a16="http://schemas.microsoft.com/office/drawing/2014/main" id="{5F9F126A-997B-4B39-8984-6563BA5D7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20">
              <a:extLst>
                <a:ext uri="{FF2B5EF4-FFF2-40B4-BE49-F238E27FC236}">
                  <a16:creationId xmlns:a16="http://schemas.microsoft.com/office/drawing/2014/main" id="{49617DFE-E17F-4F67-9D22-C41979392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21">
              <a:extLst>
                <a:ext uri="{FF2B5EF4-FFF2-40B4-BE49-F238E27FC236}">
                  <a16:creationId xmlns:a16="http://schemas.microsoft.com/office/drawing/2014/main" id="{E5441641-3AA6-42CE-8E3B-D39246DDE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22">
              <a:extLst>
                <a:ext uri="{FF2B5EF4-FFF2-40B4-BE49-F238E27FC236}">
                  <a16:creationId xmlns:a16="http://schemas.microsoft.com/office/drawing/2014/main" id="{6A578EBB-B60C-404B-B968-F9D46DC8B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23">
              <a:extLst>
                <a:ext uri="{FF2B5EF4-FFF2-40B4-BE49-F238E27FC236}">
                  <a16:creationId xmlns:a16="http://schemas.microsoft.com/office/drawing/2014/main" id="{6A6D1E40-DD2C-4558-954C-47EC7417E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24">
              <a:extLst>
                <a:ext uri="{FF2B5EF4-FFF2-40B4-BE49-F238E27FC236}">
                  <a16:creationId xmlns:a16="http://schemas.microsoft.com/office/drawing/2014/main" id="{6C40FCAF-C578-4360-9094-9F66028B7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25">
              <a:extLst>
                <a:ext uri="{FF2B5EF4-FFF2-40B4-BE49-F238E27FC236}">
                  <a16:creationId xmlns:a16="http://schemas.microsoft.com/office/drawing/2014/main" id="{63EAC42D-DC17-4FCB-B8F4-6AFBDA29C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2541AA-6CB5-7845-ACAB-396816753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Performance Management </a:t>
            </a:r>
          </a:p>
        </p:txBody>
      </p:sp>
      <p:graphicFrame>
        <p:nvGraphicFramePr>
          <p:cNvPr id="111" name="Content Placeholder 2">
            <a:extLst>
              <a:ext uri="{FF2B5EF4-FFF2-40B4-BE49-F238E27FC236}">
                <a16:creationId xmlns:a16="http://schemas.microsoft.com/office/drawing/2014/main" id="{8763D970-9316-4D6B-9E78-FB8A502C1C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571506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45233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E7565-F4CA-1D40-A7D4-7F7A65361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GB"/>
              <a:t>Recruitment and Selection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61C5F1-B834-44F0-8F3B-818AB5594D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6347194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DF7DDE1-DC39-F649-8300-652991D656A3}"/>
              </a:ext>
            </a:extLst>
          </p:cNvPr>
          <p:cNvSpPr txBox="1"/>
          <p:nvPr/>
        </p:nvSpPr>
        <p:spPr>
          <a:xfrm>
            <a:off x="9283485" y="4928461"/>
            <a:ext cx="25468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(Heery and Noon, 2008)</a:t>
            </a:r>
          </a:p>
        </p:txBody>
      </p:sp>
    </p:spTree>
    <p:extLst>
      <p:ext uri="{BB962C8B-B14F-4D97-AF65-F5344CB8AC3E}">
        <p14:creationId xmlns:p14="http://schemas.microsoft.com/office/powerpoint/2010/main" val="414700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F2DE27-1297-4129-8109-8A8F621F6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E3576CE-E327-4733-A289-BEFB35F75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F2E2475-8B34-4000-B8B4-D1C0480EA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AFF0158B-67CA-4E5D-82E9-032946005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E791B238-571A-4C82-9B16-63D94A891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70F10DD1-A998-4B23-8C15-31B7FD35E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E6BBC61-DC1C-44DA-9B00-6F69CE21D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06CAA79-7669-426E-AB78-3E141D475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A6EE275-29A0-4962-AFA6-FAD32DF50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2274EE13-0D62-4489-9B61-C616736FA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71730B6-C7FB-45ED-BCC5-40FD45BF2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D6FE80FB-C4EF-4D79-9559-D63549F14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C9CBAF19-21AE-40E8-8965-D5E6042F2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EBA99019-E134-4FD1-9B9C-5F2DCAAA9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00B654CA-DF8B-44BB-BF62-5B028D522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32411C03-987B-42CB-833D-E31A279010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5F9F126A-997B-4B39-8984-6563BA5D7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49617DFE-E17F-4F67-9D22-C41979392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E5441641-3AA6-42CE-8E3B-D39246DDE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6A578EBB-B60C-404B-B968-F9D46DC8B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6A6D1E40-DD2C-4558-954C-47EC7417E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6C40FCAF-C578-4360-9094-9F66028B7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63EAC42D-DC17-4FCB-B8F4-6AFBDA29C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D29B20-BE24-AF4D-94CF-C851EA9D4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tx1"/>
                </a:solidFill>
              </a:rPr>
              <a:t>Recruitment Process</a:t>
            </a:r>
            <a:br>
              <a:rPr lang="en-GB" sz="2200">
                <a:solidFill>
                  <a:schemeClr val="tx1"/>
                </a:solidFill>
              </a:rPr>
            </a:br>
            <a:endParaRPr lang="en-GB" sz="220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52678A-52B3-4B1E-AA53-3752741483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319660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81493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953A443-294B-445A-8800-36348C074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8C8B465-3B66-4260-BB99-1B5436C5C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A44A7F58-688E-4FAB-8F35-E1317E0DB8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C3F725EA-A7F4-43D1-8763-CCF81730A5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37916536-9ECD-46FA-9321-9BC1FE6F7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60594951-6157-4770-B4CC-51E856E48A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61C659B4-5413-4C0E-94C0-77A62D13CD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F8898917-C433-46E2-B64C-9959DCBE4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A74EDBCC-8167-46A3-88C0-700B69737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A67E927E-7541-4F1F-A650-7EA34A924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BDD1CA3A-F54D-4B52-B5BE-1C1A034C2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4F2C1832-F5EA-4570-B140-C9865C395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070A83B1-3E47-43D5-8ECA-AF855C582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BB2BA416-762A-4171-B3AE-8D821070D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44488F53-1FA7-42B8-BBB3-D9B7CECFF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C652F543-6B84-4EB0-BA9A-FEE0FE8241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4C01ECC6-2CEF-411B-9452-1CFE016A4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1E9C8CCE-FD1A-4B8A-B0DD-CCA106162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12B88552-9617-441B-804E-7665EEDB0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FF9BF7E7-292E-4502-8707-719880804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82861330-5217-4BBD-A029-50D39E363B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D6E86A53-83A6-4FC9-95CC-A82F6A53E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ED068211-CA23-4F84-8EF1-532049651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C76209-0A89-494C-97B4-DD57D0503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1092" y="2349925"/>
            <a:ext cx="3498979" cy="2456442"/>
          </a:xfrm>
        </p:spPr>
        <p:txBody>
          <a:bodyPr>
            <a:normAutofit fontScale="90000"/>
          </a:bodyPr>
          <a:lstStyle/>
          <a:p>
            <a:r>
              <a:rPr lang="en-GB" sz="4900" dirty="0">
                <a:solidFill>
                  <a:schemeClr val="tx1"/>
                </a:solidFill>
              </a:rPr>
              <a:t>Legoland recruitment process</a:t>
            </a:r>
            <a:br>
              <a:rPr lang="en-GB" sz="3700" dirty="0">
                <a:solidFill>
                  <a:schemeClr val="tx1"/>
                </a:solidFill>
              </a:rPr>
            </a:br>
            <a:endParaRPr lang="en-GB" sz="3700" dirty="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605FFB-CFFE-4ED8-BE4E-0C981BCDD4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1382976"/>
              </p:ext>
            </p:extLst>
          </p:nvPr>
        </p:nvGraphicFramePr>
        <p:xfrm>
          <a:off x="804672" y="798444"/>
          <a:ext cx="6007290" cy="5257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72231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5F295-4D42-1541-A87C-005F22BE5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GB"/>
              <a:t>Equality and Diversity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621BF4-69A9-4448-87EB-5027B489FD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6952807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54606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DD208-023E-6046-801E-FAAE09B05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GB" sz="2400" b="1" dirty="0"/>
              <a:t>Performance Management</a:t>
            </a:r>
            <a:br>
              <a:rPr lang="en-GB" sz="1900" dirty="0"/>
            </a:br>
            <a:br>
              <a:rPr lang="en-GB" sz="1900" dirty="0"/>
            </a:br>
            <a:r>
              <a:rPr lang="en-GB" sz="1900" dirty="0"/>
              <a:t>A strategic way to communicate the expectations of management by setting targets that meet the objectives of the company</a:t>
            </a:r>
            <a:br>
              <a:rPr lang="en-GB" sz="1900" dirty="0"/>
            </a:br>
            <a:endParaRPr lang="en-GB" sz="19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73D46C-5A68-4853-A166-E42A3DE45D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8021838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97B5F62-8854-FB45-A013-2A691520A5F2}"/>
              </a:ext>
            </a:extLst>
          </p:cNvPr>
          <p:cNvSpPr txBox="1"/>
          <p:nvPr/>
        </p:nvSpPr>
        <p:spPr>
          <a:xfrm>
            <a:off x="9841424" y="6385302"/>
            <a:ext cx="2092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(Armstrong, 2006)</a:t>
            </a:r>
          </a:p>
        </p:txBody>
      </p:sp>
    </p:spTree>
    <p:extLst>
      <p:ext uri="{BB962C8B-B14F-4D97-AF65-F5344CB8AC3E}">
        <p14:creationId xmlns:p14="http://schemas.microsoft.com/office/powerpoint/2010/main" val="1082586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F2DE27-1297-4129-8109-8A8F621F6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E3576CE-E327-4733-A289-BEFB35F75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F2E2475-8B34-4000-B8B4-D1C0480EA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AFF0158B-67CA-4E5D-82E9-032946005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E791B238-571A-4C82-9B16-63D94A891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70F10DD1-A998-4B23-8C15-31B7FD35E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E6BBC61-DC1C-44DA-9B00-6F69CE21D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06CAA79-7669-426E-AB78-3E141D475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A6EE275-29A0-4962-AFA6-FAD32DF50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2274EE13-0D62-4489-9B61-C616736FA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71730B6-C7FB-45ED-BCC5-40FD45BF2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D6FE80FB-C4EF-4D79-9559-D63549F14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C9CBAF19-21AE-40E8-8965-D5E6042F2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EBA99019-E134-4FD1-9B9C-5F2DCAAA9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00B654CA-DF8B-44BB-BF62-5B028D522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32411C03-987B-42CB-833D-E31A279010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5F9F126A-997B-4B39-8984-6563BA5D7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49617DFE-E17F-4F67-9D22-C41979392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E5441641-3AA6-42CE-8E3B-D39246DDE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6A578EBB-B60C-404B-B968-F9D46DC8B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6A6D1E40-DD2C-4558-954C-47EC7417E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6C40FCAF-C578-4360-9094-9F66028B7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63EAC42D-DC17-4FCB-B8F4-6AFBDA29C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D60AFF-081B-4E44-9DB1-86A2B3FCA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8621" y="1268280"/>
            <a:ext cx="2751138" cy="4140333"/>
          </a:xfrm>
        </p:spPr>
        <p:txBody>
          <a:bodyPr>
            <a:noAutofit/>
          </a:bodyPr>
          <a:lstStyle/>
          <a:p>
            <a:br>
              <a:rPr lang="en-GB" sz="2800" u="sng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br>
              <a:rPr lang="en-GB" sz="2800" u="sng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br>
              <a:rPr lang="en-GB" sz="2800" u="sng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br>
              <a:rPr lang="en-GB" sz="2800" u="sng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800" u="sng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Training </a:t>
            </a:r>
            <a:br>
              <a:rPr lang="en-GB" sz="28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br>
              <a:rPr lang="en-GB" sz="28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8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Allows staff to know what is expected of them in their job role </a:t>
            </a:r>
            <a:br>
              <a:rPr lang="en-GB" sz="28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br>
              <a:rPr lang="en-GB" sz="28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8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Further training allows for job progression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5E55C5-6396-4774-A3FD-194AAA6E7F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270680"/>
              </p:ext>
            </p:extLst>
          </p:nvPr>
        </p:nvGraphicFramePr>
        <p:xfrm>
          <a:off x="2321678" y="570163"/>
          <a:ext cx="7479029" cy="1658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4" name="Title 1">
            <a:extLst>
              <a:ext uri="{FF2B5EF4-FFF2-40B4-BE49-F238E27FC236}">
                <a16:creationId xmlns:a16="http://schemas.microsoft.com/office/drawing/2014/main" id="{CA3A38F0-7647-CB4E-8645-DE6E09147BDF}"/>
              </a:ext>
            </a:extLst>
          </p:cNvPr>
          <p:cNvSpPr txBox="1">
            <a:spLocks/>
          </p:cNvSpPr>
          <p:nvPr/>
        </p:nvSpPr>
        <p:spPr>
          <a:xfrm>
            <a:off x="4749007" y="872992"/>
            <a:ext cx="2751138" cy="4402271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 lnSpcReduction="10000"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b="0" i="0" kern="1200" cap="none" spc="-150">
                <a:solidFill>
                  <a:srgbClr val="FFFEFF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GB" sz="2800" u="sng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2800" u="sng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2800" u="sng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u="sng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Benefits</a:t>
            </a:r>
          </a:p>
          <a:p>
            <a:endParaRPr lang="en-GB" sz="2800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Creates incentive to perform well</a:t>
            </a:r>
          </a:p>
          <a:p>
            <a:endParaRPr lang="en-GB" sz="2800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Could also involve motivation from management</a:t>
            </a:r>
          </a:p>
        </p:txBody>
      </p:sp>
      <p:sp>
        <p:nvSpPr>
          <p:cNvPr id="35" name="Title 1">
            <a:extLst>
              <a:ext uri="{FF2B5EF4-FFF2-40B4-BE49-F238E27FC236}">
                <a16:creationId xmlns:a16="http://schemas.microsoft.com/office/drawing/2014/main" id="{54100D6B-2AE7-0F44-A6A7-EE9611725852}"/>
              </a:ext>
            </a:extLst>
          </p:cNvPr>
          <p:cNvSpPr txBox="1">
            <a:spLocks/>
          </p:cNvSpPr>
          <p:nvPr/>
        </p:nvSpPr>
        <p:spPr>
          <a:xfrm>
            <a:off x="7436927" y="858705"/>
            <a:ext cx="2716724" cy="4984156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b="0" i="0" kern="1200" cap="none" spc="-150">
                <a:solidFill>
                  <a:srgbClr val="FFFEFF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GB" sz="2800" u="sng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u="sng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Decision Making</a:t>
            </a:r>
          </a:p>
          <a:p>
            <a:endParaRPr lang="en-GB" sz="2800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Allows staff to demonstrate their skills and be part of a team dynamic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1A7CFA-AF78-1245-AC30-63BC158C5F20}"/>
              </a:ext>
            </a:extLst>
          </p:cNvPr>
          <p:cNvSpPr txBox="1"/>
          <p:nvPr/>
        </p:nvSpPr>
        <p:spPr>
          <a:xfrm>
            <a:off x="10352868" y="6180931"/>
            <a:ext cx="1808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Bartel</a:t>
            </a:r>
            <a:r>
              <a:rPr lang="en-GB" dirty="0"/>
              <a:t>, 2004)</a:t>
            </a:r>
          </a:p>
        </p:txBody>
      </p:sp>
    </p:spTree>
    <p:extLst>
      <p:ext uri="{BB962C8B-B14F-4D97-AF65-F5344CB8AC3E}">
        <p14:creationId xmlns:p14="http://schemas.microsoft.com/office/powerpoint/2010/main" val="2939175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50035DA4-5399-40B5-93A2-8E79F1F3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C5486F71-0D93-48BA-A787-4B8FA3DBE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15519F4C-CF3F-4BFF-8445-A31335E98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53D0C846-62A4-458F-A921-DB09B7C130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B3363D0E-95B5-4206-93C7-E886DC1A3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CFC827A6-9314-4678-B82E-C7FCBC3855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3B9A317B-A8C5-4957-81F4-90147E92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E9A6A179-4D99-4C8D-BADC-CE9A0E711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A83F2278-2B4D-4C7C-A199-652E69FBA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8DFBC880-B458-4B78-97A0-E1139E47F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CCA70564-73BE-4A3E-B919-18B32D17D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68FAE93E-8DF7-4794-BAB3-A6212CD70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42AA2677-F8D2-4478-BF71-1AEF93FB6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EBEC96C6-EDD7-4C36-A35D-C6B228D04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B2393DFB-30C1-4478-997C-1C7A1DF5F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122F16BC-DD9B-46E9-8860-A1A3E5115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9FCFB71B-32B5-4252-B525-2A04A25BE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C19A12E4-B299-4CE4-9211-020D21A6F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D910CDFE-5B8E-4D45-8C12-C7B7112AD3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97F16A99-072F-4C4A-BB72-F001A0D85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68E85FB7-6018-4C2D-8532-59CCDB4F2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09423473-766D-42B7-B66B-6838C84FF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147136A4-F79F-464D-922E-92DB5DFF2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82CDD201-07A7-449A-9D87-41EEC6D80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4672" y="4281677"/>
            <a:ext cx="10579607" cy="1771275"/>
            <a:chOff x="804672" y="3893141"/>
            <a:chExt cx="10579607" cy="1771275"/>
          </a:xfrm>
          <a:solidFill>
            <a:schemeClr val="tx2"/>
          </a:solidFill>
        </p:grpSpPr>
        <p:sp>
          <p:nvSpPr>
            <p:cNvPr id="64" name="Isosceles Triangle 39">
              <a:extLst>
                <a:ext uri="{FF2B5EF4-FFF2-40B4-BE49-F238E27FC236}">
                  <a16:creationId xmlns:a16="http://schemas.microsoft.com/office/drawing/2014/main" id="{8DF33221-BE19-4846-AFDB-E658B355FA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A168056B-DE12-469B-97B5-33F2E093A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672" y="3893141"/>
              <a:ext cx="10579607" cy="142021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618591-7978-1047-8506-49210B7FE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4368773"/>
            <a:ext cx="10417231" cy="125038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CC2E5C-4465-4B07-B655-CFCBCF054A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9527311"/>
              </p:ext>
            </p:extLst>
          </p:nvPr>
        </p:nvGraphicFramePr>
        <p:xfrm>
          <a:off x="804672" y="803186"/>
          <a:ext cx="10579607" cy="3043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3744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3061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3D296CC-CA82-4C71-A176-6A9FECDB8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075000"/>
          </a:xfrm>
          <a:custGeom>
            <a:avLst/>
            <a:gdLst>
              <a:gd name="connsiteX0" fmla="*/ 0 w 12192000"/>
              <a:gd name="connsiteY0" fmla="*/ 0 h 2075000"/>
              <a:gd name="connsiteX1" fmla="*/ 12192000 w 12192000"/>
              <a:gd name="connsiteY1" fmla="*/ 0 h 2075000"/>
              <a:gd name="connsiteX2" fmla="*/ 12192000 w 12192000"/>
              <a:gd name="connsiteY2" fmla="*/ 558112 h 2075000"/>
              <a:gd name="connsiteX3" fmla="*/ 12192000 w 12192000"/>
              <a:gd name="connsiteY3" fmla="*/ 750237 h 2075000"/>
              <a:gd name="connsiteX4" fmla="*/ 12192000 w 12192000"/>
              <a:gd name="connsiteY4" fmla="*/ 1726055 h 2075000"/>
              <a:gd name="connsiteX5" fmla="*/ 12113803 w 12192000"/>
              <a:gd name="connsiteY5" fmla="*/ 1734338 h 2075000"/>
              <a:gd name="connsiteX6" fmla="*/ 6753597 w 12192000"/>
              <a:gd name="connsiteY6" fmla="*/ 2057895 h 2075000"/>
              <a:gd name="connsiteX7" fmla="*/ 400746 w 12192000"/>
              <a:gd name="connsiteY7" fmla="*/ 1886552 h 2075000"/>
              <a:gd name="connsiteX8" fmla="*/ 0 w 12192000"/>
              <a:gd name="connsiteY8" fmla="*/ 1849576 h 2075000"/>
              <a:gd name="connsiteX9" fmla="*/ 0 w 12192000"/>
              <a:gd name="connsiteY9" fmla="*/ 750237 h 2075000"/>
              <a:gd name="connsiteX10" fmla="*/ 0 w 12192000"/>
              <a:gd name="connsiteY10" fmla="*/ 558112 h 2075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2075000">
                <a:moveTo>
                  <a:pt x="0" y="0"/>
                </a:moveTo>
                <a:lnTo>
                  <a:pt x="12192000" y="0"/>
                </a:lnTo>
                <a:lnTo>
                  <a:pt x="12192000" y="558112"/>
                </a:lnTo>
                <a:lnTo>
                  <a:pt x="12192000" y="750237"/>
                </a:lnTo>
                <a:lnTo>
                  <a:pt x="12192000" y="1726055"/>
                </a:lnTo>
                <a:lnTo>
                  <a:pt x="12113803" y="1734338"/>
                </a:lnTo>
                <a:cubicBezTo>
                  <a:pt x="10139508" y="1932287"/>
                  <a:pt x="8237152" y="2025290"/>
                  <a:pt x="6753597" y="2057895"/>
                </a:cubicBezTo>
                <a:cubicBezTo>
                  <a:pt x="4940362" y="2097744"/>
                  <a:pt x="2657278" y="2078414"/>
                  <a:pt x="400746" y="1886552"/>
                </a:cubicBezTo>
                <a:lnTo>
                  <a:pt x="0" y="1849576"/>
                </a:lnTo>
                <a:lnTo>
                  <a:pt x="0" y="750237"/>
                </a:lnTo>
                <a:lnTo>
                  <a:pt x="0" y="558112"/>
                </a:lnTo>
                <a:close/>
              </a:path>
            </a:pathLst>
          </a:custGeom>
          <a:solidFill>
            <a:schemeClr val="tx1"/>
          </a:solidFill>
          <a:ln w="444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D16A7F-B408-F444-BE29-BC1C13AB7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762608"/>
            <a:ext cx="10481519" cy="1003932"/>
          </a:xfrm>
        </p:spPr>
        <p:txBody>
          <a:bodyPr anchor="ctr">
            <a:normAutofit/>
          </a:bodyPr>
          <a:lstStyle/>
          <a:p>
            <a:pPr algn="l"/>
            <a:r>
              <a:rPr lang="en-GB" sz="3600" dirty="0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D4B06-C514-8643-A7D1-9F38EA6C0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720" y="2906448"/>
            <a:ext cx="8227269" cy="354277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Armstrong, M., (2006). </a:t>
            </a:r>
            <a:r>
              <a:rPr lang="en-GB" i="1" dirty="0"/>
              <a:t>A handbook of human resource management practice</a:t>
            </a:r>
            <a:r>
              <a:rPr lang="en-GB" dirty="0"/>
              <a:t>. 10th ed. London: Kogan Page.</a:t>
            </a:r>
          </a:p>
          <a:p>
            <a:r>
              <a:rPr lang="en-GB" dirty="0" err="1"/>
              <a:t>Bartel</a:t>
            </a:r>
            <a:r>
              <a:rPr lang="en-GB" dirty="0"/>
              <a:t>, A.P. (2004), “Human resource management and organizational performance: evidence from retail banking”, Industrial and Labour Relations Review, Vol: 57 Iss: 2, pp.181-203.</a:t>
            </a:r>
          </a:p>
          <a:p>
            <a:r>
              <a:rPr lang="en-GB" dirty="0"/>
              <a:t>Heery, E. &amp; Noon, M., (2009). </a:t>
            </a:r>
            <a:r>
              <a:rPr lang="en-GB" i="1" dirty="0"/>
              <a:t>A Dictionary of Human Resource Management</a:t>
            </a:r>
            <a:r>
              <a:rPr lang="en-GB" dirty="0"/>
              <a:t>, Oxford University Press. 3</a:t>
            </a:r>
            <a:r>
              <a:rPr lang="en-GB" baseline="30000" dirty="0"/>
              <a:t>rd</a:t>
            </a:r>
            <a:r>
              <a:rPr lang="en-GB" dirty="0"/>
              <a:t> Ed.</a:t>
            </a:r>
          </a:p>
          <a:p>
            <a:r>
              <a:rPr lang="en-GB" dirty="0"/>
              <a:t>Legoland. (2019).  [Online] Available at: </a:t>
            </a:r>
            <a:r>
              <a:rPr lang="en-GB" dirty="0">
                <a:hlinkClick r:id="rId3"/>
              </a:rPr>
              <a:t>https://www.legoland.co.uk/</a:t>
            </a:r>
            <a:r>
              <a:rPr lang="en-GB" dirty="0"/>
              <a:t>. [Accessed 15 April 2019]. </a:t>
            </a:r>
          </a:p>
          <a:p>
            <a:r>
              <a:rPr lang="en-GB" dirty="0"/>
              <a:t>Leisure Opportunities, (2019). </a:t>
            </a:r>
            <a:r>
              <a:rPr lang="en-GB" i="1" dirty="0"/>
              <a:t>LEGOLAND</a:t>
            </a:r>
            <a:r>
              <a:rPr lang="en-GB" dirty="0"/>
              <a:t> [Online]. Available at: </a:t>
            </a:r>
            <a:r>
              <a:rPr lang="en-GB" u="sng" dirty="0"/>
              <a:t>http://</a:t>
            </a:r>
            <a:r>
              <a:rPr lang="en-GB" u="sng" dirty="0" err="1"/>
              <a:t>www.leisureopportunities.co.uk</a:t>
            </a:r>
            <a:r>
              <a:rPr lang="en-GB" u="sng" dirty="0"/>
              <a:t>/</a:t>
            </a:r>
            <a:r>
              <a:rPr lang="en-GB" u="sng" dirty="0" err="1"/>
              <a:t>LOemail</a:t>
            </a:r>
            <a:r>
              <a:rPr lang="en-GB" u="sng" dirty="0"/>
              <a:t>/</a:t>
            </a:r>
            <a:r>
              <a:rPr lang="en-GB" u="sng" dirty="0" err="1"/>
              <a:t>job_logos</a:t>
            </a:r>
            <a:r>
              <a:rPr lang="en-GB" u="sng" dirty="0"/>
              <a:t>/870002_898081.png</a:t>
            </a:r>
            <a:r>
              <a:rPr lang="en-GB" dirty="0"/>
              <a:t> [Accessed 31 March 2019]. [IMAGE]</a:t>
            </a:r>
          </a:p>
          <a:p>
            <a:r>
              <a:rPr lang="en-GB" dirty="0" err="1"/>
              <a:t>Kourteli</a:t>
            </a:r>
            <a:r>
              <a:rPr lang="en-GB" dirty="0"/>
              <a:t>, L., (2000). Scanning the business environment: some conceptual issues. </a:t>
            </a:r>
            <a:r>
              <a:rPr lang="en-GB" i="1" dirty="0"/>
              <a:t>Benchmarking, Vol:</a:t>
            </a:r>
            <a:r>
              <a:rPr lang="en-GB" b="1" dirty="0"/>
              <a:t>7</a:t>
            </a:r>
            <a:r>
              <a:rPr lang="en-GB" dirty="0"/>
              <a:t> Iss:5, pp. 406-413.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05513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10B6F4"/>
      </a:accent1>
      <a:accent2>
        <a:srgbClr val="3C78C3"/>
      </a:accent2>
      <a:accent3>
        <a:srgbClr val="9F52D0"/>
      </a:accent3>
      <a:accent4>
        <a:srgbClr val="D64198"/>
      </a:accent4>
      <a:accent5>
        <a:srgbClr val="DA2228"/>
      </a:accent5>
      <a:accent6>
        <a:srgbClr val="F18318"/>
      </a:accent6>
      <a:hlink>
        <a:srgbClr val="38DDEC"/>
      </a:hlink>
      <a:folHlink>
        <a:srgbClr val="A8DEE8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CB9708-C445-4049-9D7F-4C8684E69AF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974</Words>
  <Application>Microsoft Macintosh PowerPoint</Application>
  <PresentationFormat>Widescreen</PresentationFormat>
  <Paragraphs>173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Calibri Light</vt:lpstr>
      <vt:lpstr>Rockwell</vt:lpstr>
      <vt:lpstr>Symbol</vt:lpstr>
      <vt:lpstr>Wingdings</vt:lpstr>
      <vt:lpstr>Atlas</vt:lpstr>
      <vt:lpstr>PowerPoint Presentation</vt:lpstr>
      <vt:lpstr>Key Company Facts</vt:lpstr>
      <vt:lpstr>Environmental Audit</vt:lpstr>
      <vt:lpstr>PESTLE</vt:lpstr>
      <vt:lpstr>SWOT</vt:lpstr>
      <vt:lpstr>Financial Audit</vt:lpstr>
      <vt:lpstr>KPI’s</vt:lpstr>
      <vt:lpstr>LEGOLAND KPI’S</vt:lpstr>
      <vt:lpstr>Ratio Analysis (Main Findings)</vt:lpstr>
      <vt:lpstr>SMART objectives</vt:lpstr>
      <vt:lpstr>Performance Management </vt:lpstr>
      <vt:lpstr>Recruitment and Selection</vt:lpstr>
      <vt:lpstr>Recruitment Process </vt:lpstr>
      <vt:lpstr>Legoland recruitment process </vt:lpstr>
      <vt:lpstr>Equality and Diversity</vt:lpstr>
      <vt:lpstr>Performance Management  A strategic way to communicate the expectations of management by setting targets that meet the objectives of the company </vt:lpstr>
      <vt:lpstr>    Training   Allows staff to know what is expected of them in their job role   Further training allows for job progression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Tia Thomas (1706468)</dc:creator>
  <cp:lastModifiedBy>Tia Thomas (1706468)</cp:lastModifiedBy>
  <cp:revision>4</cp:revision>
  <dcterms:created xsi:type="dcterms:W3CDTF">2019-04-26T13:07:33Z</dcterms:created>
  <dcterms:modified xsi:type="dcterms:W3CDTF">2019-04-26T13:54:27Z</dcterms:modified>
</cp:coreProperties>
</file>