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2" r:id="rId5"/>
  </p:sldMasterIdLst>
  <p:notesMasterIdLst>
    <p:notesMasterId r:id="rId67"/>
  </p:notesMasterIdLst>
  <p:sldIdLst>
    <p:sldId id="256" r:id="rId6"/>
    <p:sldId id="259" r:id="rId7"/>
    <p:sldId id="362" r:id="rId8"/>
    <p:sldId id="462" r:id="rId9"/>
    <p:sldId id="665" r:id="rId10"/>
    <p:sldId id="461" r:id="rId11"/>
    <p:sldId id="344" r:id="rId12"/>
    <p:sldId id="264" r:id="rId13"/>
    <p:sldId id="265" r:id="rId14"/>
    <p:sldId id="268" r:id="rId15"/>
    <p:sldId id="279" r:id="rId16"/>
    <p:sldId id="361" r:id="rId17"/>
    <p:sldId id="291" r:id="rId18"/>
    <p:sldId id="463" r:id="rId19"/>
    <p:sldId id="338" r:id="rId20"/>
    <p:sldId id="270" r:id="rId21"/>
    <p:sldId id="273" r:id="rId22"/>
    <p:sldId id="339" r:id="rId23"/>
    <p:sldId id="340" r:id="rId24"/>
    <p:sldId id="351" r:id="rId25"/>
    <p:sldId id="341" r:id="rId26"/>
    <p:sldId id="465" r:id="rId27"/>
    <p:sldId id="345" r:id="rId28"/>
    <p:sldId id="467" r:id="rId29"/>
    <p:sldId id="360" r:id="rId30"/>
    <p:sldId id="466" r:id="rId31"/>
    <p:sldId id="290" r:id="rId32"/>
    <p:sldId id="275" r:id="rId33"/>
    <p:sldId id="464" r:id="rId34"/>
    <p:sldId id="347" r:id="rId35"/>
    <p:sldId id="470" r:id="rId36"/>
    <p:sldId id="468" r:id="rId37"/>
    <p:sldId id="342" r:id="rId38"/>
    <p:sldId id="350" r:id="rId39"/>
    <p:sldId id="664" r:id="rId40"/>
    <p:sldId id="337" r:id="rId41"/>
    <p:sldId id="274" r:id="rId42"/>
    <p:sldId id="280" r:id="rId43"/>
    <p:sldId id="356" r:id="rId44"/>
    <p:sldId id="282" r:id="rId45"/>
    <p:sldId id="355" r:id="rId46"/>
    <p:sldId id="324" r:id="rId47"/>
    <p:sldId id="357" r:id="rId48"/>
    <p:sldId id="286" r:id="rId49"/>
    <p:sldId id="354" r:id="rId50"/>
    <p:sldId id="288" r:id="rId51"/>
    <p:sldId id="358" r:id="rId52"/>
    <p:sldId id="284" r:id="rId53"/>
    <p:sldId id="366" r:id="rId54"/>
    <p:sldId id="364" r:id="rId55"/>
    <p:sldId id="469" r:id="rId56"/>
    <p:sldId id="471" r:id="rId57"/>
    <p:sldId id="663" r:id="rId58"/>
    <p:sldId id="330" r:id="rId59"/>
    <p:sldId id="332" r:id="rId60"/>
    <p:sldId id="331" r:id="rId61"/>
    <p:sldId id="289" r:id="rId62"/>
    <p:sldId id="365" r:id="rId63"/>
    <p:sldId id="323" r:id="rId64"/>
    <p:sldId id="459" r:id="rId65"/>
    <p:sldId id="322" r:id="rId6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F0E1"/>
    <a:srgbClr val="D0EEF9"/>
    <a:srgbClr val="000FFF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55E3F8-318E-7E2B-7F52-9652F95F0BF6}" v="191" dt="2025-12-03T09:25:55.840"/>
    <p1510:client id="{DE88A204-BFA8-B3A2-26FC-79EA5B7C76A7}" v="6" dt="2025-12-02T15:20:33.285"/>
    <p1510:client id="{E80B3916-3A83-47E3-BF6E-0C0D7F58A519}" v="39" dt="2025-12-03T12:23:03.1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147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slide" Target="slides/slide6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" Type="http://schemas.openxmlformats.org/officeDocument/2006/relationships/slide" Target="slides/slide2.xml"/><Relationship Id="rId7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3E0CE81B-0E4C-8346-CF9D-C1FF99E5E9F5}"/>
    <pc:docChg chg="modSld">
      <pc:chgData name="Lisa Ellis" userId="S::l.ellis@uwtsd.ac.uk::1e3b8b31-18a3-40b3-8e12-8230c5071370" providerId="AD" clId="Web-{3E0CE81B-0E4C-8346-CF9D-C1FF99E5E9F5}" dt="2025-11-25T11:16:06.894" v="2" actId="20577"/>
      <pc:docMkLst>
        <pc:docMk/>
      </pc:docMkLst>
      <pc:sldChg chg="modSp">
        <pc:chgData name="Lisa Ellis" userId="S::l.ellis@uwtsd.ac.uk::1e3b8b31-18a3-40b3-8e12-8230c5071370" providerId="AD" clId="Web-{3E0CE81B-0E4C-8346-CF9D-C1FF99E5E9F5}" dt="2025-11-25T11:16:06.894" v="2" actId="20577"/>
        <pc:sldMkLst>
          <pc:docMk/>
          <pc:sldMk cId="873789504" sldId="355"/>
        </pc:sldMkLst>
        <pc:spChg chg="mod">
          <ac:chgData name="Lisa Ellis" userId="S::l.ellis@uwtsd.ac.uk::1e3b8b31-18a3-40b3-8e12-8230c5071370" providerId="AD" clId="Web-{3E0CE81B-0E4C-8346-CF9D-C1FF99E5E9F5}" dt="2025-11-25T11:16:06.894" v="2" actId="20577"/>
          <ac:spMkLst>
            <pc:docMk/>
            <pc:sldMk cId="873789504" sldId="355"/>
            <ac:spMk id="2" creationId="{287109C5-B1A0-76D4-CA2D-5C62A08E85BB}"/>
          </ac:spMkLst>
        </pc:spChg>
      </pc:sldChg>
      <pc:sldChg chg="modSp">
        <pc:chgData name="Lisa Ellis" userId="S::l.ellis@uwtsd.ac.uk::1e3b8b31-18a3-40b3-8e12-8230c5071370" providerId="AD" clId="Web-{3E0CE81B-0E4C-8346-CF9D-C1FF99E5E9F5}" dt="2025-11-25T11:15:22.300" v="1" actId="20577"/>
        <pc:sldMkLst>
          <pc:docMk/>
          <pc:sldMk cId="1431475737" sldId="464"/>
        </pc:sldMkLst>
        <pc:spChg chg="mod">
          <ac:chgData name="Lisa Ellis" userId="S::l.ellis@uwtsd.ac.uk::1e3b8b31-18a3-40b3-8e12-8230c5071370" providerId="AD" clId="Web-{3E0CE81B-0E4C-8346-CF9D-C1FF99E5E9F5}" dt="2025-11-25T11:15:22.300" v="1" actId="20577"/>
          <ac:spMkLst>
            <pc:docMk/>
            <pc:sldMk cId="1431475737" sldId="464"/>
            <ac:spMk id="2" creationId="{858CEA55-5CCD-A0BF-0823-035FF61B64C0}"/>
          </ac:spMkLst>
        </pc:spChg>
      </pc:sldChg>
    </pc:docChg>
  </pc:docChgLst>
  <pc:docChgLst>
    <pc:chgData name="Lisa Ellis" userId="S::l.ellis@uwtsd.ac.uk::1e3b8b31-18a3-40b3-8e12-8230c5071370" providerId="AD" clId="Web-{DB8D257A-A429-D79F-FC83-7516D8DA9517}"/>
    <pc:docChg chg="modSld">
      <pc:chgData name="Lisa Ellis" userId="S::l.ellis@uwtsd.ac.uk::1e3b8b31-18a3-40b3-8e12-8230c5071370" providerId="AD" clId="Web-{DB8D257A-A429-D79F-FC83-7516D8DA9517}" dt="2025-11-18T12:10:25.323" v="103" actId="20577"/>
      <pc:docMkLst>
        <pc:docMk/>
      </pc:docMkLst>
      <pc:sldChg chg="modSp">
        <pc:chgData name="Lisa Ellis" userId="S::l.ellis@uwtsd.ac.uk::1e3b8b31-18a3-40b3-8e12-8230c5071370" providerId="AD" clId="Web-{DB8D257A-A429-D79F-FC83-7516D8DA9517}" dt="2025-11-18T10:40:45.144" v="10" actId="20577"/>
        <pc:sldMkLst>
          <pc:docMk/>
          <pc:sldMk cId="1025032460" sldId="259"/>
        </pc:sldMkLst>
        <pc:spChg chg="mod">
          <ac:chgData name="Lisa Ellis" userId="S::l.ellis@uwtsd.ac.uk::1e3b8b31-18a3-40b3-8e12-8230c5071370" providerId="AD" clId="Web-{DB8D257A-A429-D79F-FC83-7516D8DA9517}" dt="2025-11-18T10:40:45.144" v="10" actId="20577"/>
          <ac:spMkLst>
            <pc:docMk/>
            <pc:sldMk cId="1025032460" sldId="259"/>
            <ac:spMk id="3" creationId="{53177A6C-35E3-CEE8-0E10-458EA438CEC1}"/>
          </ac:spMkLst>
        </pc:spChg>
      </pc:sldChg>
      <pc:sldChg chg="addSp modSp">
        <pc:chgData name="Lisa Ellis" userId="S::l.ellis@uwtsd.ac.uk::1e3b8b31-18a3-40b3-8e12-8230c5071370" providerId="AD" clId="Web-{DB8D257A-A429-D79F-FC83-7516D8DA9517}" dt="2025-11-18T12:10:25.323" v="103" actId="20577"/>
        <pc:sldMkLst>
          <pc:docMk/>
          <pc:sldMk cId="3567076576" sldId="289"/>
        </pc:sldMkLst>
        <pc:spChg chg="mod">
          <ac:chgData name="Lisa Ellis" userId="S::l.ellis@uwtsd.ac.uk::1e3b8b31-18a3-40b3-8e12-8230c5071370" providerId="AD" clId="Web-{DB8D257A-A429-D79F-FC83-7516D8DA9517}" dt="2025-11-18T12:09:33.587" v="60" actId="20577"/>
          <ac:spMkLst>
            <pc:docMk/>
            <pc:sldMk cId="3567076576" sldId="289"/>
            <ac:spMk id="3" creationId="{45E085FB-D5FA-7107-072F-E25BC93C3353}"/>
          </ac:spMkLst>
        </pc:spChg>
        <pc:spChg chg="mod">
          <ac:chgData name="Lisa Ellis" userId="S::l.ellis@uwtsd.ac.uk::1e3b8b31-18a3-40b3-8e12-8230c5071370" providerId="AD" clId="Web-{DB8D257A-A429-D79F-FC83-7516D8DA9517}" dt="2025-11-18T12:10:25.323" v="103" actId="20577"/>
          <ac:spMkLst>
            <pc:docMk/>
            <pc:sldMk cId="3567076576" sldId="289"/>
            <ac:spMk id="4" creationId="{F890E0E5-39B8-524A-1D7F-D821E37FB788}"/>
          </ac:spMkLst>
        </pc:spChg>
        <pc:spChg chg="add mod">
          <ac:chgData name="Lisa Ellis" userId="S::l.ellis@uwtsd.ac.uk::1e3b8b31-18a3-40b3-8e12-8230c5071370" providerId="AD" clId="Web-{DB8D257A-A429-D79F-FC83-7516D8DA9517}" dt="2025-11-18T10:45:40.398" v="23" actId="1076"/>
          <ac:spMkLst>
            <pc:docMk/>
            <pc:sldMk cId="3567076576" sldId="289"/>
            <ac:spMk id="5" creationId="{E70B0F46-02FE-579B-5A39-F9871403890B}"/>
          </ac:spMkLst>
        </pc:spChg>
      </pc:sldChg>
      <pc:sldChg chg="modSp">
        <pc:chgData name="Lisa Ellis" userId="S::l.ellis@uwtsd.ac.uk::1e3b8b31-18a3-40b3-8e12-8230c5071370" providerId="AD" clId="Web-{DB8D257A-A429-D79F-FC83-7516D8DA9517}" dt="2025-11-18T10:32:33.168" v="3" actId="20577"/>
        <pc:sldMkLst>
          <pc:docMk/>
          <pc:sldMk cId="330210520" sldId="362"/>
        </pc:sldMkLst>
        <pc:spChg chg="mod">
          <ac:chgData name="Lisa Ellis" userId="S::l.ellis@uwtsd.ac.uk::1e3b8b31-18a3-40b3-8e12-8230c5071370" providerId="AD" clId="Web-{DB8D257A-A429-D79F-FC83-7516D8DA9517}" dt="2025-11-18T10:32:33.168" v="3" actId="20577"/>
          <ac:spMkLst>
            <pc:docMk/>
            <pc:sldMk cId="330210520" sldId="362"/>
            <ac:spMk id="2" creationId="{51725028-F3D6-C563-C0B1-398AADF28077}"/>
          </ac:spMkLst>
        </pc:spChg>
      </pc:sldChg>
      <pc:sldChg chg="modSp">
        <pc:chgData name="Lisa Ellis" userId="S::l.ellis@uwtsd.ac.uk::1e3b8b31-18a3-40b3-8e12-8230c5071370" providerId="AD" clId="Web-{DB8D257A-A429-D79F-FC83-7516D8DA9517}" dt="2025-11-18T10:49:07.059" v="45" actId="20577"/>
        <pc:sldMkLst>
          <pc:docMk/>
          <pc:sldMk cId="807386996" sldId="365"/>
        </pc:sldMkLst>
        <pc:spChg chg="mod">
          <ac:chgData name="Lisa Ellis" userId="S::l.ellis@uwtsd.ac.uk::1e3b8b31-18a3-40b3-8e12-8230c5071370" providerId="AD" clId="Web-{DB8D257A-A429-D79F-FC83-7516D8DA9517}" dt="2025-11-18T10:48:27.712" v="26" actId="20577"/>
          <ac:spMkLst>
            <pc:docMk/>
            <pc:sldMk cId="807386996" sldId="365"/>
            <ac:spMk id="2" creationId="{DFB3D05C-C102-6E1A-A27A-57967B0BE252}"/>
          </ac:spMkLst>
        </pc:spChg>
        <pc:spChg chg="mod">
          <ac:chgData name="Lisa Ellis" userId="S::l.ellis@uwtsd.ac.uk::1e3b8b31-18a3-40b3-8e12-8230c5071370" providerId="AD" clId="Web-{DB8D257A-A429-D79F-FC83-7516D8DA9517}" dt="2025-11-18T10:49:07.059" v="45" actId="20577"/>
          <ac:spMkLst>
            <pc:docMk/>
            <pc:sldMk cId="807386996" sldId="365"/>
            <ac:spMk id="4" creationId="{B78AC0BF-801B-AB88-15D1-A70DB5134E93}"/>
          </ac:spMkLst>
        </pc:spChg>
      </pc:sldChg>
      <pc:sldChg chg="modSp">
        <pc:chgData name="Lisa Ellis" userId="S::l.ellis@uwtsd.ac.uk::1e3b8b31-18a3-40b3-8e12-8230c5071370" providerId="AD" clId="Web-{DB8D257A-A429-D79F-FC83-7516D8DA9517}" dt="2025-11-18T10:41:45.239" v="12" actId="20577"/>
        <pc:sldMkLst>
          <pc:docMk/>
          <pc:sldMk cId="1780359358" sldId="468"/>
        </pc:sldMkLst>
        <pc:spChg chg="mod">
          <ac:chgData name="Lisa Ellis" userId="S::l.ellis@uwtsd.ac.uk::1e3b8b31-18a3-40b3-8e12-8230c5071370" providerId="AD" clId="Web-{DB8D257A-A429-D79F-FC83-7516D8DA9517}" dt="2025-11-18T10:41:45.239" v="12" actId="20577"/>
          <ac:spMkLst>
            <pc:docMk/>
            <pc:sldMk cId="1780359358" sldId="468"/>
            <ac:spMk id="5" creationId="{CBD770BD-052D-616D-620B-EADEBFD001EE}"/>
          </ac:spMkLst>
        </pc:spChg>
      </pc:sldChg>
    </pc:docChg>
  </pc:docChgLst>
  <pc:docChgLst>
    <pc:chgData name="Lisa Ellis" userId="1e3b8b31-18a3-40b3-8e12-8230c5071370" providerId="ADAL" clId="{563BA9DA-5175-456B-8E08-B93023433B20}"/>
    <pc:docChg chg="undo custSel addSld delSld modSld sldOrd">
      <pc:chgData name="Lisa Ellis" userId="1e3b8b31-18a3-40b3-8e12-8230c5071370" providerId="ADAL" clId="{563BA9DA-5175-456B-8E08-B93023433B20}" dt="2025-12-03T14:12:48.976" v="1696" actId="478"/>
      <pc:docMkLst>
        <pc:docMk/>
      </pc:docMkLst>
      <pc:sldChg chg="modSp mod">
        <pc:chgData name="Lisa Ellis" userId="1e3b8b31-18a3-40b3-8e12-8230c5071370" providerId="ADAL" clId="{563BA9DA-5175-456B-8E08-B93023433B20}" dt="2025-11-25T11:22:59.349" v="1376" actId="1076"/>
        <pc:sldMkLst>
          <pc:docMk/>
          <pc:sldMk cId="4153852507" sldId="256"/>
        </pc:sldMkLst>
        <pc:picChg chg="mod">
          <ac:chgData name="Lisa Ellis" userId="1e3b8b31-18a3-40b3-8e12-8230c5071370" providerId="ADAL" clId="{563BA9DA-5175-456B-8E08-B93023433B20}" dt="2025-11-25T11:22:59.349" v="1376" actId="1076"/>
          <ac:picMkLst>
            <pc:docMk/>
            <pc:sldMk cId="4153852507" sldId="256"/>
            <ac:picMk id="11" creationId="{E3E80199-16D0-F0CE-68E4-7D2B62572E62}"/>
          </ac:picMkLst>
        </pc:picChg>
      </pc:sldChg>
      <pc:sldChg chg="mod modShow">
        <pc:chgData name="Lisa Ellis" userId="1e3b8b31-18a3-40b3-8e12-8230c5071370" providerId="ADAL" clId="{563BA9DA-5175-456B-8E08-B93023433B20}" dt="2025-11-18T12:12:12.913" v="1371" actId="729"/>
        <pc:sldMkLst>
          <pc:docMk/>
          <pc:sldMk cId="2140439248" sldId="264"/>
        </pc:sldMkLst>
      </pc:sldChg>
      <pc:sldChg chg="mod modShow">
        <pc:chgData name="Lisa Ellis" userId="1e3b8b31-18a3-40b3-8e12-8230c5071370" providerId="ADAL" clId="{563BA9DA-5175-456B-8E08-B93023433B20}" dt="2025-11-18T12:12:18.268" v="1372" actId="729"/>
        <pc:sldMkLst>
          <pc:docMk/>
          <pc:sldMk cId="328230629" sldId="265"/>
        </pc:sldMkLst>
      </pc:sldChg>
      <pc:sldChg chg="mod modShow">
        <pc:chgData name="Lisa Ellis" userId="1e3b8b31-18a3-40b3-8e12-8230c5071370" providerId="ADAL" clId="{563BA9DA-5175-456B-8E08-B93023433B20}" dt="2025-11-18T12:12:26.423" v="1374" actId="729"/>
        <pc:sldMkLst>
          <pc:docMk/>
          <pc:sldMk cId="3363244362" sldId="268"/>
        </pc:sldMkLst>
      </pc:sldChg>
      <pc:sldChg chg="ord">
        <pc:chgData name="Lisa Ellis" userId="1e3b8b31-18a3-40b3-8e12-8230c5071370" providerId="ADAL" clId="{563BA9DA-5175-456B-8E08-B93023433B20}" dt="2025-12-03T14:11:59.946" v="1694"/>
        <pc:sldMkLst>
          <pc:docMk/>
          <pc:sldMk cId="2079367769" sldId="330"/>
        </pc:sldMkLst>
      </pc:sldChg>
      <pc:sldChg chg="mod modShow">
        <pc:chgData name="Lisa Ellis" userId="1e3b8b31-18a3-40b3-8e12-8230c5071370" providerId="ADAL" clId="{563BA9DA-5175-456B-8E08-B93023433B20}" dt="2025-11-18T12:12:10.465" v="1370" actId="729"/>
        <pc:sldMkLst>
          <pc:docMk/>
          <pc:sldMk cId="1511458919" sldId="344"/>
        </pc:sldMkLst>
      </pc:sldChg>
      <pc:sldChg chg="modAnim">
        <pc:chgData name="Lisa Ellis" userId="1e3b8b31-18a3-40b3-8e12-8230c5071370" providerId="ADAL" clId="{563BA9DA-5175-456B-8E08-B93023433B20}" dt="2025-12-03T12:23:03.135" v="1656"/>
        <pc:sldMkLst>
          <pc:docMk/>
          <pc:sldMk cId="2252581453" sldId="350"/>
        </pc:sldMkLst>
      </pc:sldChg>
      <pc:sldChg chg="delSp mod">
        <pc:chgData name="Lisa Ellis" userId="1e3b8b31-18a3-40b3-8e12-8230c5071370" providerId="ADAL" clId="{563BA9DA-5175-456B-8E08-B93023433B20}" dt="2025-12-03T14:12:48.976" v="1696" actId="478"/>
        <pc:sldMkLst>
          <pc:docMk/>
          <pc:sldMk cId="2918138800" sldId="354"/>
        </pc:sldMkLst>
        <pc:spChg chg="del">
          <ac:chgData name="Lisa Ellis" userId="1e3b8b31-18a3-40b3-8e12-8230c5071370" providerId="ADAL" clId="{563BA9DA-5175-456B-8E08-B93023433B20}" dt="2025-12-03T14:12:46.762" v="1695" actId="478"/>
          <ac:spMkLst>
            <pc:docMk/>
            <pc:sldMk cId="2918138800" sldId="354"/>
            <ac:spMk id="43" creationId="{A617DC7E-BADC-0B3E-26F7-543717696227}"/>
          </ac:spMkLst>
        </pc:spChg>
        <pc:spChg chg="del">
          <ac:chgData name="Lisa Ellis" userId="1e3b8b31-18a3-40b3-8e12-8230c5071370" providerId="ADAL" clId="{563BA9DA-5175-456B-8E08-B93023433B20}" dt="2025-12-03T14:12:48.976" v="1696" actId="478"/>
          <ac:spMkLst>
            <pc:docMk/>
            <pc:sldMk cId="2918138800" sldId="354"/>
            <ac:spMk id="44" creationId="{3C8DE350-1FDA-89C4-BBEE-62D22FBB1A78}"/>
          </ac:spMkLst>
        </pc:spChg>
      </pc:sldChg>
      <pc:sldChg chg="modSp mod">
        <pc:chgData name="Lisa Ellis" userId="1e3b8b31-18a3-40b3-8e12-8230c5071370" providerId="ADAL" clId="{563BA9DA-5175-456B-8E08-B93023433B20}" dt="2025-12-03T12:24:29.594" v="1664" actId="6549"/>
        <pc:sldMkLst>
          <pc:docMk/>
          <pc:sldMk cId="873789504" sldId="355"/>
        </pc:sldMkLst>
        <pc:spChg chg="mod">
          <ac:chgData name="Lisa Ellis" userId="1e3b8b31-18a3-40b3-8e12-8230c5071370" providerId="ADAL" clId="{563BA9DA-5175-456B-8E08-B93023433B20}" dt="2025-12-03T12:24:29.594" v="1664" actId="6549"/>
          <ac:spMkLst>
            <pc:docMk/>
            <pc:sldMk cId="873789504" sldId="355"/>
            <ac:spMk id="2" creationId="{287109C5-B1A0-76D4-CA2D-5C62A08E85BB}"/>
          </ac:spMkLst>
        </pc:spChg>
      </pc:sldChg>
      <pc:sldChg chg="modSp mod">
        <pc:chgData name="Lisa Ellis" userId="1e3b8b31-18a3-40b3-8e12-8230c5071370" providerId="ADAL" clId="{563BA9DA-5175-456B-8E08-B93023433B20}" dt="2025-12-03T12:24:24.736" v="1658" actId="20577"/>
        <pc:sldMkLst>
          <pc:docMk/>
          <pc:sldMk cId="570044814" sldId="356"/>
        </pc:sldMkLst>
        <pc:spChg chg="mod">
          <ac:chgData name="Lisa Ellis" userId="1e3b8b31-18a3-40b3-8e12-8230c5071370" providerId="ADAL" clId="{563BA9DA-5175-456B-8E08-B93023433B20}" dt="2025-12-03T12:24:24.736" v="1658" actId="20577"/>
          <ac:spMkLst>
            <pc:docMk/>
            <pc:sldMk cId="570044814" sldId="356"/>
            <ac:spMk id="2" creationId="{FD3D0E98-127B-389A-7891-9DF76F78FE40}"/>
          </ac:spMkLst>
        </pc:spChg>
      </pc:sldChg>
      <pc:sldChg chg="mod modShow">
        <pc:chgData name="Lisa Ellis" userId="1e3b8b31-18a3-40b3-8e12-8230c5071370" providerId="ADAL" clId="{563BA9DA-5175-456B-8E08-B93023433B20}" dt="2025-11-18T12:12:21.237" v="1373" actId="729"/>
        <pc:sldMkLst>
          <pc:docMk/>
          <pc:sldMk cId="3160259043" sldId="361"/>
        </pc:sldMkLst>
      </pc:sldChg>
      <pc:sldChg chg="mod modShow">
        <pc:chgData name="Lisa Ellis" userId="1e3b8b31-18a3-40b3-8e12-8230c5071370" providerId="ADAL" clId="{563BA9DA-5175-456B-8E08-B93023433B20}" dt="2025-12-03T12:54:22.966" v="1665" actId="729"/>
        <pc:sldMkLst>
          <pc:docMk/>
          <pc:sldMk cId="330210520" sldId="362"/>
        </pc:sldMkLst>
      </pc:sldChg>
      <pc:sldChg chg="modSp mod">
        <pc:chgData name="Lisa Ellis" userId="1e3b8b31-18a3-40b3-8e12-8230c5071370" providerId="ADAL" clId="{563BA9DA-5175-456B-8E08-B93023433B20}" dt="2025-12-03T09:37:03.302" v="1393" actId="1076"/>
        <pc:sldMkLst>
          <pc:docMk/>
          <pc:sldMk cId="1466516875" sldId="364"/>
        </pc:sldMkLst>
        <pc:spChg chg="mod">
          <ac:chgData name="Lisa Ellis" userId="1e3b8b31-18a3-40b3-8e12-8230c5071370" providerId="ADAL" clId="{563BA9DA-5175-456B-8E08-B93023433B20}" dt="2025-12-03T09:36:54.235" v="1391" actId="1076"/>
          <ac:spMkLst>
            <pc:docMk/>
            <pc:sldMk cId="1466516875" sldId="364"/>
            <ac:spMk id="3" creationId="{97C0994A-3BD8-97A9-4E4F-332A44949981}"/>
          </ac:spMkLst>
        </pc:spChg>
        <pc:spChg chg="mod">
          <ac:chgData name="Lisa Ellis" userId="1e3b8b31-18a3-40b3-8e12-8230c5071370" providerId="ADAL" clId="{563BA9DA-5175-456B-8E08-B93023433B20}" dt="2025-12-03T09:36:50.220" v="1390" actId="1076"/>
          <ac:spMkLst>
            <pc:docMk/>
            <pc:sldMk cId="1466516875" sldId="364"/>
            <ac:spMk id="4" creationId="{AEF91763-0F73-8579-8A07-AE2E256C3CD7}"/>
          </ac:spMkLst>
        </pc:spChg>
        <pc:spChg chg="mod">
          <ac:chgData name="Lisa Ellis" userId="1e3b8b31-18a3-40b3-8e12-8230c5071370" providerId="ADAL" clId="{563BA9DA-5175-456B-8E08-B93023433B20}" dt="2025-12-03T09:36:59.783" v="1392" actId="1076"/>
          <ac:spMkLst>
            <pc:docMk/>
            <pc:sldMk cId="1466516875" sldId="364"/>
            <ac:spMk id="7" creationId="{ED8A8131-CBB9-DA33-E2DD-FD507313B172}"/>
          </ac:spMkLst>
        </pc:spChg>
        <pc:spChg chg="mod">
          <ac:chgData name="Lisa Ellis" userId="1e3b8b31-18a3-40b3-8e12-8230c5071370" providerId="ADAL" clId="{563BA9DA-5175-456B-8E08-B93023433B20}" dt="2025-12-03T09:37:03.302" v="1393" actId="1076"/>
          <ac:spMkLst>
            <pc:docMk/>
            <pc:sldMk cId="1466516875" sldId="364"/>
            <ac:spMk id="8" creationId="{B7589387-D23A-D2DA-9F42-B1DCED76ED01}"/>
          </ac:spMkLst>
        </pc:spChg>
      </pc:sldChg>
      <pc:sldChg chg="modSp mod">
        <pc:chgData name="Lisa Ellis" userId="1e3b8b31-18a3-40b3-8e12-8230c5071370" providerId="ADAL" clId="{563BA9DA-5175-456B-8E08-B93023433B20}" dt="2025-12-03T09:35:00.863" v="1378" actId="339"/>
        <pc:sldMkLst>
          <pc:docMk/>
          <pc:sldMk cId="884085864" sldId="366"/>
        </pc:sldMkLst>
        <pc:picChg chg="mod">
          <ac:chgData name="Lisa Ellis" userId="1e3b8b31-18a3-40b3-8e12-8230c5071370" providerId="ADAL" clId="{563BA9DA-5175-456B-8E08-B93023433B20}" dt="2025-12-03T09:35:00.863" v="1378" actId="339"/>
          <ac:picMkLst>
            <pc:docMk/>
            <pc:sldMk cId="884085864" sldId="366"/>
            <ac:picMk id="9" creationId="{8014BDE9-5BCC-5105-96D6-25BA13D26592}"/>
          </ac:picMkLst>
        </pc:picChg>
      </pc:sldChg>
      <pc:sldChg chg="mod modShow">
        <pc:chgData name="Lisa Ellis" userId="1e3b8b31-18a3-40b3-8e12-8230c5071370" providerId="ADAL" clId="{563BA9DA-5175-456B-8E08-B93023433B20}" dt="2025-11-18T12:12:05.850" v="1369" actId="729"/>
        <pc:sldMkLst>
          <pc:docMk/>
          <pc:sldMk cId="3700879150" sldId="461"/>
        </pc:sldMkLst>
      </pc:sldChg>
      <pc:sldChg chg="modSp mod modShow">
        <pc:chgData name="Lisa Ellis" userId="1e3b8b31-18a3-40b3-8e12-8230c5071370" providerId="ADAL" clId="{563BA9DA-5175-456B-8E08-B93023433B20}" dt="2025-12-03T12:54:52.788" v="1690" actId="5793"/>
        <pc:sldMkLst>
          <pc:docMk/>
          <pc:sldMk cId="662299320" sldId="462"/>
        </pc:sldMkLst>
        <pc:spChg chg="mod">
          <ac:chgData name="Lisa Ellis" userId="1e3b8b31-18a3-40b3-8e12-8230c5071370" providerId="ADAL" clId="{563BA9DA-5175-456B-8E08-B93023433B20}" dt="2025-12-03T12:54:52.788" v="1690" actId="5793"/>
          <ac:spMkLst>
            <pc:docMk/>
            <pc:sldMk cId="662299320" sldId="462"/>
            <ac:spMk id="2" creationId="{1D50CA9F-78D2-75A8-448C-C89EDC22C4F6}"/>
          </ac:spMkLst>
        </pc:spChg>
        <pc:spChg chg="mod">
          <ac:chgData name="Lisa Ellis" userId="1e3b8b31-18a3-40b3-8e12-8230c5071370" providerId="ADAL" clId="{563BA9DA-5175-456B-8E08-B93023433B20}" dt="2025-12-03T10:51:15.818" v="1632" actId="207"/>
          <ac:spMkLst>
            <pc:docMk/>
            <pc:sldMk cId="662299320" sldId="462"/>
            <ac:spMk id="5" creationId="{B333AB13-8CF9-6950-A1A7-131673CF11DA}"/>
          </ac:spMkLst>
        </pc:spChg>
        <pc:graphicFrameChg chg="mod">
          <ac:chgData name="Lisa Ellis" userId="1e3b8b31-18a3-40b3-8e12-8230c5071370" providerId="ADAL" clId="{563BA9DA-5175-456B-8E08-B93023433B20}" dt="2025-12-03T10:53:22.042" v="1647" actId="1076"/>
          <ac:graphicFrameMkLst>
            <pc:docMk/>
            <pc:sldMk cId="662299320" sldId="462"/>
            <ac:graphicFrameMk id="4" creationId="{F2DE625D-A171-CE59-F66A-E85828D0CBF0}"/>
          </ac:graphicFrameMkLst>
        </pc:graphicFrameChg>
      </pc:sldChg>
      <pc:sldChg chg="modSp mod">
        <pc:chgData name="Lisa Ellis" userId="1e3b8b31-18a3-40b3-8e12-8230c5071370" providerId="ADAL" clId="{563BA9DA-5175-456B-8E08-B93023433B20}" dt="2025-12-03T09:37:49.451" v="1403" actId="1076"/>
        <pc:sldMkLst>
          <pc:docMk/>
          <pc:sldMk cId="4234637522" sldId="469"/>
        </pc:sldMkLst>
        <pc:spChg chg="mod">
          <ac:chgData name="Lisa Ellis" userId="1e3b8b31-18a3-40b3-8e12-8230c5071370" providerId="ADAL" clId="{563BA9DA-5175-456B-8E08-B93023433B20}" dt="2025-12-03T09:37:46.199" v="1402" actId="1076"/>
          <ac:spMkLst>
            <pc:docMk/>
            <pc:sldMk cId="4234637522" sldId="469"/>
            <ac:spMk id="3" creationId="{D5151340-B788-82F5-AC21-3FF77CE0D9C4}"/>
          </ac:spMkLst>
        </pc:spChg>
        <pc:spChg chg="mod">
          <ac:chgData name="Lisa Ellis" userId="1e3b8b31-18a3-40b3-8e12-8230c5071370" providerId="ADAL" clId="{563BA9DA-5175-456B-8E08-B93023433B20}" dt="2025-12-03T09:37:33.881" v="1399" actId="20577"/>
          <ac:spMkLst>
            <pc:docMk/>
            <pc:sldMk cId="4234637522" sldId="469"/>
            <ac:spMk id="4" creationId="{C9173B12-0008-B27D-91C2-4B960032D291}"/>
          </ac:spMkLst>
        </pc:spChg>
        <pc:spChg chg="mod">
          <ac:chgData name="Lisa Ellis" userId="1e3b8b31-18a3-40b3-8e12-8230c5071370" providerId="ADAL" clId="{563BA9DA-5175-456B-8E08-B93023433B20}" dt="2025-12-03T09:37:12.346" v="1394" actId="339"/>
          <ac:spMkLst>
            <pc:docMk/>
            <pc:sldMk cId="4234637522" sldId="469"/>
            <ac:spMk id="7" creationId="{204BE251-D2DF-614E-0C7F-EAB104B997C9}"/>
          </ac:spMkLst>
        </pc:spChg>
        <pc:spChg chg="mod">
          <ac:chgData name="Lisa Ellis" userId="1e3b8b31-18a3-40b3-8e12-8230c5071370" providerId="ADAL" clId="{563BA9DA-5175-456B-8E08-B93023433B20}" dt="2025-12-03T09:37:49.451" v="1403" actId="1076"/>
          <ac:spMkLst>
            <pc:docMk/>
            <pc:sldMk cId="4234637522" sldId="469"/>
            <ac:spMk id="8" creationId="{23425C04-EF53-A94F-935E-46AE092A3E33}"/>
          </ac:spMkLst>
        </pc:spChg>
      </pc:sldChg>
      <pc:sldChg chg="addSp delSp modSp mod modClrScheme chgLayout">
        <pc:chgData name="Lisa Ellis" userId="1e3b8b31-18a3-40b3-8e12-8230c5071370" providerId="ADAL" clId="{563BA9DA-5175-456B-8E08-B93023433B20}" dt="2025-12-03T10:06:10.928" v="1618" actId="14100"/>
        <pc:sldMkLst>
          <pc:docMk/>
          <pc:sldMk cId="450244689" sldId="471"/>
        </pc:sldMkLst>
        <pc:spChg chg="mod ord">
          <ac:chgData name="Lisa Ellis" userId="1e3b8b31-18a3-40b3-8e12-8230c5071370" providerId="ADAL" clId="{563BA9DA-5175-456B-8E08-B93023433B20}" dt="2025-12-03T09:39:09.937" v="1482" actId="700"/>
          <ac:spMkLst>
            <pc:docMk/>
            <pc:sldMk cId="450244689" sldId="471"/>
            <ac:spMk id="2" creationId="{1E716D5F-FE7A-084B-0CA3-F8BB51CC7226}"/>
          </ac:spMkLst>
        </pc:spChg>
        <pc:spChg chg="add del mod">
          <ac:chgData name="Lisa Ellis" userId="1e3b8b31-18a3-40b3-8e12-8230c5071370" providerId="ADAL" clId="{563BA9DA-5175-456B-8E08-B93023433B20}" dt="2025-12-03T09:39:00.533" v="1481" actId="478"/>
          <ac:spMkLst>
            <pc:docMk/>
            <pc:sldMk cId="450244689" sldId="471"/>
            <ac:spMk id="5" creationId="{9296FF6A-D58E-7A82-419F-A3489E76A67A}"/>
          </ac:spMkLst>
        </pc:spChg>
        <pc:spChg chg="add mod ord">
          <ac:chgData name="Lisa Ellis" userId="1e3b8b31-18a3-40b3-8e12-8230c5071370" providerId="ADAL" clId="{563BA9DA-5175-456B-8E08-B93023433B20}" dt="2025-12-03T10:06:10.928" v="1618" actId="14100"/>
          <ac:spMkLst>
            <pc:docMk/>
            <pc:sldMk cId="450244689" sldId="471"/>
            <ac:spMk id="6" creationId="{72125DDF-F6D2-CBD2-60EB-EEBA1E1F3F23}"/>
          </ac:spMkLst>
        </pc:spChg>
        <pc:spChg chg="add mod ord">
          <ac:chgData name="Lisa Ellis" userId="1e3b8b31-18a3-40b3-8e12-8230c5071370" providerId="ADAL" clId="{563BA9DA-5175-456B-8E08-B93023433B20}" dt="2025-12-03T10:04:44.447" v="1614" actId="1076"/>
          <ac:spMkLst>
            <pc:docMk/>
            <pc:sldMk cId="450244689" sldId="471"/>
            <ac:spMk id="7" creationId="{AAF004FC-5D75-9FC8-E19B-B56381BD59BE}"/>
          </ac:spMkLst>
        </pc:spChg>
        <pc:spChg chg="add del mod ord">
          <ac:chgData name="Lisa Ellis" userId="1e3b8b31-18a3-40b3-8e12-8230c5071370" providerId="ADAL" clId="{563BA9DA-5175-456B-8E08-B93023433B20}" dt="2025-12-03T10:01:09.619" v="1500" actId="22"/>
          <ac:spMkLst>
            <pc:docMk/>
            <pc:sldMk cId="450244689" sldId="471"/>
            <ac:spMk id="8" creationId="{59929F9F-384D-26B4-664A-478893772CF2}"/>
          </ac:spMkLst>
        </pc:spChg>
        <pc:picChg chg="mod ord">
          <ac:chgData name="Lisa Ellis" userId="1e3b8b31-18a3-40b3-8e12-8230c5071370" providerId="ADAL" clId="{563BA9DA-5175-456B-8E08-B93023433B20}" dt="2025-12-03T10:01:32.288" v="1506" actId="1076"/>
          <ac:picMkLst>
            <pc:docMk/>
            <pc:sldMk cId="450244689" sldId="471"/>
            <ac:picMk id="4" creationId="{3B7913DA-2E9D-058B-B4D0-DF8F477397AD}"/>
          </ac:picMkLst>
        </pc:picChg>
        <pc:picChg chg="add mod ord">
          <ac:chgData name="Lisa Ellis" userId="1e3b8b31-18a3-40b3-8e12-8230c5071370" providerId="ADAL" clId="{563BA9DA-5175-456B-8E08-B93023433B20}" dt="2025-12-03T10:01:37.904" v="1507" actId="339"/>
          <ac:picMkLst>
            <pc:docMk/>
            <pc:sldMk cId="450244689" sldId="471"/>
            <ac:picMk id="10" creationId="{425628AF-5CF1-86E5-5CA5-DA0BB9285A03}"/>
          </ac:picMkLst>
        </pc:picChg>
      </pc:sldChg>
      <pc:sldChg chg="modSp add mod">
        <pc:chgData name="Lisa Ellis" userId="1e3b8b31-18a3-40b3-8e12-8230c5071370" providerId="ADAL" clId="{563BA9DA-5175-456B-8E08-B93023433B20}" dt="2025-12-03T10:49:00.187" v="1620" actId="1076"/>
        <pc:sldMkLst>
          <pc:docMk/>
          <pc:sldMk cId="2291132853" sldId="663"/>
        </pc:sldMkLst>
        <pc:picChg chg="mod">
          <ac:chgData name="Lisa Ellis" userId="1e3b8b31-18a3-40b3-8e12-8230c5071370" providerId="ADAL" clId="{563BA9DA-5175-456B-8E08-B93023433B20}" dt="2025-12-03T10:49:00.187" v="1620" actId="1076"/>
          <ac:picMkLst>
            <pc:docMk/>
            <pc:sldMk cId="2291132853" sldId="663"/>
            <ac:picMk id="4" creationId="{9AEB267C-D3C9-8663-6910-7E38B3441B31}"/>
          </ac:picMkLst>
        </pc:picChg>
      </pc:sldChg>
      <pc:sldChg chg="add mod modShow">
        <pc:chgData name="Lisa Ellis" userId="1e3b8b31-18a3-40b3-8e12-8230c5071370" providerId="ADAL" clId="{563BA9DA-5175-456B-8E08-B93023433B20}" dt="2025-12-03T12:22:39.378" v="1649" actId="729"/>
        <pc:sldMkLst>
          <pc:docMk/>
          <pc:sldMk cId="1079746274" sldId="664"/>
        </pc:sldMkLst>
      </pc:sldChg>
      <pc:sldChg chg="add">
        <pc:chgData name="Lisa Ellis" userId="1e3b8b31-18a3-40b3-8e12-8230c5071370" providerId="ADAL" clId="{563BA9DA-5175-456B-8E08-B93023433B20}" dt="2025-12-03T12:54:37.625" v="1666" actId="2890"/>
        <pc:sldMkLst>
          <pc:docMk/>
          <pc:sldMk cId="1666956922" sldId="665"/>
        </pc:sldMkLst>
      </pc:sldChg>
    </pc:docChg>
  </pc:docChgLst>
  <pc:docChgLst>
    <pc:chgData name="Lisa Ellis" userId="S::l.ellis@uwtsd.ac.uk::1e3b8b31-18a3-40b3-8e12-8230c5071370" providerId="AD" clId="Web-{7FEEAAC0-BB84-EB86-EE56-280172914728}"/>
    <pc:docChg chg="modSld">
      <pc:chgData name="Lisa Ellis" userId="S::l.ellis@uwtsd.ac.uk::1e3b8b31-18a3-40b3-8e12-8230c5071370" providerId="AD" clId="Web-{7FEEAAC0-BB84-EB86-EE56-280172914728}" dt="2025-11-26T15:12:39.399" v="4" actId="20577"/>
      <pc:docMkLst>
        <pc:docMk/>
      </pc:docMkLst>
      <pc:sldChg chg="modSp">
        <pc:chgData name="Lisa Ellis" userId="S::l.ellis@uwtsd.ac.uk::1e3b8b31-18a3-40b3-8e12-8230c5071370" providerId="AD" clId="Web-{7FEEAAC0-BB84-EB86-EE56-280172914728}" dt="2025-11-26T15:12:39.399" v="4" actId="20577"/>
        <pc:sldMkLst>
          <pc:docMk/>
          <pc:sldMk cId="3700879150" sldId="461"/>
        </pc:sldMkLst>
        <pc:spChg chg="mod">
          <ac:chgData name="Lisa Ellis" userId="S::l.ellis@uwtsd.ac.uk::1e3b8b31-18a3-40b3-8e12-8230c5071370" providerId="AD" clId="Web-{7FEEAAC0-BB84-EB86-EE56-280172914728}" dt="2025-11-26T15:12:39.399" v="4" actId="20577"/>
          <ac:spMkLst>
            <pc:docMk/>
            <pc:sldMk cId="3700879150" sldId="461"/>
            <ac:spMk id="3" creationId="{B3C87D75-49FF-74D4-17A2-C31E686B500D}"/>
          </ac:spMkLst>
        </pc:spChg>
      </pc:sldChg>
    </pc:docChg>
  </pc:docChgLst>
  <pc:docChgLst>
    <pc:chgData name="Lisa Ellis" userId="S::l.ellis@uwtsd.ac.uk::1e3b8b31-18a3-40b3-8e12-8230c5071370" providerId="AD" clId="Web-{871AA9F2-89CB-7912-0C59-0FACD0977600}"/>
    <pc:docChg chg="addSld modSld">
      <pc:chgData name="Lisa Ellis" userId="S::l.ellis@uwtsd.ac.uk::1e3b8b31-18a3-40b3-8e12-8230c5071370" providerId="AD" clId="Web-{871AA9F2-89CB-7912-0C59-0FACD0977600}" dt="2025-11-13T09:54:05.915" v="33"/>
      <pc:docMkLst>
        <pc:docMk/>
      </pc:docMkLst>
      <pc:sldChg chg="mod modShow">
        <pc:chgData name="Lisa Ellis" userId="S::l.ellis@uwtsd.ac.uk::1e3b8b31-18a3-40b3-8e12-8230c5071370" providerId="AD" clId="Web-{871AA9F2-89CB-7912-0C59-0FACD0977600}" dt="2025-11-13T09:48:21.283" v="2"/>
        <pc:sldMkLst>
          <pc:docMk/>
          <pc:sldMk cId="2140439248" sldId="264"/>
        </pc:sldMkLst>
      </pc:sldChg>
      <pc:sldChg chg="mod modShow">
        <pc:chgData name="Lisa Ellis" userId="S::l.ellis@uwtsd.ac.uk::1e3b8b31-18a3-40b3-8e12-8230c5071370" providerId="AD" clId="Web-{871AA9F2-89CB-7912-0C59-0FACD0977600}" dt="2025-11-13T09:48:23.736" v="3"/>
        <pc:sldMkLst>
          <pc:docMk/>
          <pc:sldMk cId="328230629" sldId="265"/>
        </pc:sldMkLst>
      </pc:sldChg>
      <pc:sldChg chg="mod modShow">
        <pc:chgData name="Lisa Ellis" userId="S::l.ellis@uwtsd.ac.uk::1e3b8b31-18a3-40b3-8e12-8230c5071370" providerId="AD" clId="Web-{871AA9F2-89CB-7912-0C59-0FACD0977600}" dt="2025-11-13T09:48:25.736" v="4"/>
        <pc:sldMkLst>
          <pc:docMk/>
          <pc:sldMk cId="3363244362" sldId="268"/>
        </pc:sldMkLst>
      </pc:sldChg>
      <pc:sldChg chg="delAnim">
        <pc:chgData name="Lisa Ellis" userId="S::l.ellis@uwtsd.ac.uk::1e3b8b31-18a3-40b3-8e12-8230c5071370" providerId="AD" clId="Web-{871AA9F2-89CB-7912-0C59-0FACD0977600}" dt="2025-11-13T09:53:24.882" v="13"/>
        <pc:sldMkLst>
          <pc:docMk/>
          <pc:sldMk cId="2723716589" sldId="282"/>
        </pc:sldMkLst>
      </pc:sldChg>
      <pc:sldChg chg="delAnim">
        <pc:chgData name="Lisa Ellis" userId="S::l.ellis@uwtsd.ac.uk::1e3b8b31-18a3-40b3-8e12-8230c5071370" providerId="AD" clId="Web-{871AA9F2-89CB-7912-0C59-0FACD0977600}" dt="2025-11-13T09:53:39.789" v="19"/>
        <pc:sldMkLst>
          <pc:docMk/>
          <pc:sldMk cId="3797874712" sldId="286"/>
        </pc:sldMkLst>
      </pc:sldChg>
      <pc:sldChg chg="delAnim">
        <pc:chgData name="Lisa Ellis" userId="S::l.ellis@uwtsd.ac.uk::1e3b8b31-18a3-40b3-8e12-8230c5071370" providerId="AD" clId="Web-{871AA9F2-89CB-7912-0C59-0FACD0977600}" dt="2025-11-13T09:53:53.102" v="22"/>
        <pc:sldMkLst>
          <pc:docMk/>
          <pc:sldMk cId="904705913" sldId="288"/>
        </pc:sldMkLst>
      </pc:sldChg>
      <pc:sldChg chg="mod modShow">
        <pc:chgData name="Lisa Ellis" userId="S::l.ellis@uwtsd.ac.uk::1e3b8b31-18a3-40b3-8e12-8230c5071370" providerId="AD" clId="Web-{871AA9F2-89CB-7912-0C59-0FACD0977600}" dt="2025-11-13T09:48:19.721" v="1"/>
        <pc:sldMkLst>
          <pc:docMk/>
          <pc:sldMk cId="1511458919" sldId="344"/>
        </pc:sldMkLst>
      </pc:sldChg>
      <pc:sldChg chg="delAnim">
        <pc:chgData name="Lisa Ellis" userId="S::l.ellis@uwtsd.ac.uk::1e3b8b31-18a3-40b3-8e12-8230c5071370" providerId="AD" clId="Web-{871AA9F2-89CB-7912-0C59-0FACD0977600}" dt="2025-11-13T09:51:44.767" v="8"/>
        <pc:sldMkLst>
          <pc:docMk/>
          <pc:sldMk cId="2252581453" sldId="350"/>
        </pc:sldMkLst>
      </pc:sldChg>
      <pc:sldChg chg="delAnim">
        <pc:chgData name="Lisa Ellis" userId="S::l.ellis@uwtsd.ac.uk::1e3b8b31-18a3-40b3-8e12-8230c5071370" providerId="AD" clId="Web-{871AA9F2-89CB-7912-0C59-0FACD0977600}" dt="2025-11-13T09:54:05.915" v="33"/>
        <pc:sldMkLst>
          <pc:docMk/>
          <pc:sldMk cId="885675611" sldId="358"/>
        </pc:sldMkLst>
      </pc:sldChg>
      <pc:sldChg chg="mod modShow">
        <pc:chgData name="Lisa Ellis" userId="S::l.ellis@uwtsd.ac.uk::1e3b8b31-18a3-40b3-8e12-8230c5071370" providerId="AD" clId="Web-{871AA9F2-89CB-7912-0C59-0FACD0977600}" dt="2025-11-13T09:48:28.190" v="5"/>
        <pc:sldMkLst>
          <pc:docMk/>
          <pc:sldMk cId="3160259043" sldId="361"/>
        </pc:sldMkLst>
      </pc:sldChg>
      <pc:sldChg chg="mod modShow">
        <pc:chgData name="Lisa Ellis" userId="S::l.ellis@uwtsd.ac.uk::1e3b8b31-18a3-40b3-8e12-8230c5071370" providerId="AD" clId="Web-{871AA9F2-89CB-7912-0C59-0FACD0977600}" dt="2025-11-13T09:48:18.002" v="0"/>
        <pc:sldMkLst>
          <pc:docMk/>
          <pc:sldMk cId="3700879150" sldId="461"/>
        </pc:sldMkLst>
      </pc:sldChg>
      <pc:sldChg chg="add">
        <pc:chgData name="Lisa Ellis" userId="S::l.ellis@uwtsd.ac.uk::1e3b8b31-18a3-40b3-8e12-8230c5071370" providerId="AD" clId="Web-{871AA9F2-89CB-7912-0C59-0FACD0977600}" dt="2025-11-13T09:49:55.180" v="6"/>
        <pc:sldMkLst>
          <pc:docMk/>
          <pc:sldMk cId="1780359358" sldId="468"/>
        </pc:sldMkLst>
      </pc:sldChg>
    </pc:docChg>
  </pc:docChgLst>
  <pc:docChgLst>
    <pc:chgData name="Lisa Ellis" userId="S::l.ellis@uwtsd.ac.uk::1e3b8b31-18a3-40b3-8e12-8230c5071370" providerId="AD" clId="Web-{5BC1E922-E3BC-6FA7-E65D-2962F1DE9B07}"/>
    <pc:docChg chg="modSld sldOrd">
      <pc:chgData name="Lisa Ellis" userId="S::l.ellis@uwtsd.ac.uk::1e3b8b31-18a3-40b3-8e12-8230c5071370" providerId="AD" clId="Web-{5BC1E922-E3BC-6FA7-E65D-2962F1DE9B07}" dt="2025-11-25T11:35:48.328" v="120" actId="1076"/>
      <pc:docMkLst>
        <pc:docMk/>
      </pc:docMkLst>
      <pc:sldChg chg="modSp">
        <pc:chgData name="Lisa Ellis" userId="S::l.ellis@uwtsd.ac.uk::1e3b8b31-18a3-40b3-8e12-8230c5071370" providerId="AD" clId="Web-{5BC1E922-E3BC-6FA7-E65D-2962F1DE9B07}" dt="2025-11-25T11:33:23.201" v="100" actId="20577"/>
        <pc:sldMkLst>
          <pc:docMk/>
          <pc:sldMk cId="1025032460" sldId="259"/>
        </pc:sldMkLst>
        <pc:spChg chg="mod">
          <ac:chgData name="Lisa Ellis" userId="S::l.ellis@uwtsd.ac.uk::1e3b8b31-18a3-40b3-8e12-8230c5071370" providerId="AD" clId="Web-{5BC1E922-E3BC-6FA7-E65D-2962F1DE9B07}" dt="2025-11-25T11:32:31.966" v="93" actId="20577"/>
          <ac:spMkLst>
            <pc:docMk/>
            <pc:sldMk cId="1025032460" sldId="259"/>
            <ac:spMk id="2" creationId="{0668E013-EB50-0794-19DB-860126EC7EEA}"/>
          </ac:spMkLst>
        </pc:spChg>
        <pc:spChg chg="mod">
          <ac:chgData name="Lisa Ellis" userId="S::l.ellis@uwtsd.ac.uk::1e3b8b31-18a3-40b3-8e12-8230c5071370" providerId="AD" clId="Web-{5BC1E922-E3BC-6FA7-E65D-2962F1DE9B07}" dt="2025-11-25T11:33:23.201" v="100" actId="20577"/>
          <ac:spMkLst>
            <pc:docMk/>
            <pc:sldMk cId="1025032460" sldId="259"/>
            <ac:spMk id="3" creationId="{53177A6C-35E3-CEE8-0E10-458EA438CEC1}"/>
          </ac:spMkLst>
        </pc:spChg>
      </pc:sldChg>
      <pc:sldChg chg="modSp">
        <pc:chgData name="Lisa Ellis" userId="S::l.ellis@uwtsd.ac.uk::1e3b8b31-18a3-40b3-8e12-8230c5071370" providerId="AD" clId="Web-{5BC1E922-E3BC-6FA7-E65D-2962F1DE9B07}" dt="2025-11-25T11:34:48.781" v="107"/>
        <pc:sldMkLst>
          <pc:docMk/>
          <pc:sldMk cId="4257807791" sldId="270"/>
        </pc:sldMkLst>
        <pc:picChg chg="mod modCrop">
          <ac:chgData name="Lisa Ellis" userId="S::l.ellis@uwtsd.ac.uk::1e3b8b31-18a3-40b3-8e12-8230c5071370" providerId="AD" clId="Web-{5BC1E922-E3BC-6FA7-E65D-2962F1DE9B07}" dt="2025-11-25T11:34:48.781" v="107"/>
          <ac:picMkLst>
            <pc:docMk/>
            <pc:sldMk cId="4257807791" sldId="270"/>
            <ac:picMk id="5" creationId="{C85AE806-5043-AB1F-38A2-D6E51F4B1293}"/>
          </ac:picMkLst>
        </pc:picChg>
      </pc:sldChg>
      <pc:sldChg chg="modSp">
        <pc:chgData name="Lisa Ellis" userId="S::l.ellis@uwtsd.ac.uk::1e3b8b31-18a3-40b3-8e12-8230c5071370" providerId="AD" clId="Web-{5BC1E922-E3BC-6FA7-E65D-2962F1DE9B07}" dt="2025-11-25T11:35:13.062" v="110" actId="14100"/>
        <pc:sldMkLst>
          <pc:docMk/>
          <pc:sldMk cId="3462620407" sldId="273"/>
        </pc:sldMkLst>
        <pc:picChg chg="mod">
          <ac:chgData name="Lisa Ellis" userId="S::l.ellis@uwtsd.ac.uk::1e3b8b31-18a3-40b3-8e12-8230c5071370" providerId="AD" clId="Web-{5BC1E922-E3BC-6FA7-E65D-2962F1DE9B07}" dt="2025-11-25T11:35:13.062" v="110" actId="14100"/>
          <ac:picMkLst>
            <pc:docMk/>
            <pc:sldMk cId="3462620407" sldId="273"/>
            <ac:picMk id="5" creationId="{ECBEE272-6064-1A45-1667-289D9FEEE0B8}"/>
          </ac:picMkLst>
        </pc:picChg>
      </pc:sldChg>
      <pc:sldChg chg="modSp">
        <pc:chgData name="Lisa Ellis" userId="S::l.ellis@uwtsd.ac.uk::1e3b8b31-18a3-40b3-8e12-8230c5071370" providerId="AD" clId="Web-{5BC1E922-E3BC-6FA7-E65D-2962F1DE9B07}" dt="2025-11-25T11:34:34.593" v="105"/>
        <pc:sldMkLst>
          <pc:docMk/>
          <pc:sldMk cId="890670932" sldId="338"/>
        </pc:sldMkLst>
        <pc:picChg chg="mod modCrop">
          <ac:chgData name="Lisa Ellis" userId="S::l.ellis@uwtsd.ac.uk::1e3b8b31-18a3-40b3-8e12-8230c5071370" providerId="AD" clId="Web-{5BC1E922-E3BC-6FA7-E65D-2962F1DE9B07}" dt="2025-11-25T11:34:34.593" v="105"/>
          <ac:picMkLst>
            <pc:docMk/>
            <pc:sldMk cId="890670932" sldId="338"/>
            <ac:picMk id="12" creationId="{CC744BF6-2587-D5F4-2634-0D4C2310C460}"/>
          </ac:picMkLst>
        </pc:picChg>
      </pc:sldChg>
      <pc:sldChg chg="modSp">
        <pc:chgData name="Lisa Ellis" userId="S::l.ellis@uwtsd.ac.uk::1e3b8b31-18a3-40b3-8e12-8230c5071370" providerId="AD" clId="Web-{5BC1E922-E3BC-6FA7-E65D-2962F1DE9B07}" dt="2025-11-25T11:35:48.328" v="120" actId="1076"/>
        <pc:sldMkLst>
          <pc:docMk/>
          <pc:sldMk cId="1748497189" sldId="339"/>
        </pc:sldMkLst>
        <pc:spChg chg="mod">
          <ac:chgData name="Lisa Ellis" userId="S::l.ellis@uwtsd.ac.uk::1e3b8b31-18a3-40b3-8e12-8230c5071370" providerId="AD" clId="Web-{5BC1E922-E3BC-6FA7-E65D-2962F1DE9B07}" dt="2025-11-25T11:35:48.328" v="120" actId="1076"/>
          <ac:spMkLst>
            <pc:docMk/>
            <pc:sldMk cId="1748497189" sldId="339"/>
            <ac:spMk id="4" creationId="{23B9F6A1-4F36-A206-E5D1-98F9069DDDB4}"/>
          </ac:spMkLst>
        </pc:spChg>
      </pc:sldChg>
      <pc:sldChg chg="ord">
        <pc:chgData name="Lisa Ellis" userId="S::l.ellis@uwtsd.ac.uk::1e3b8b31-18a3-40b3-8e12-8230c5071370" providerId="AD" clId="Web-{5BC1E922-E3BC-6FA7-E65D-2962F1DE9B07}" dt="2025-11-25T11:33:44.780" v="101"/>
        <pc:sldMkLst>
          <pc:docMk/>
          <pc:sldMk cId="3160259043" sldId="361"/>
        </pc:sldMkLst>
      </pc:sldChg>
      <pc:sldChg chg="modSp">
        <pc:chgData name="Lisa Ellis" userId="S::l.ellis@uwtsd.ac.uk::1e3b8b31-18a3-40b3-8e12-8230c5071370" providerId="AD" clId="Web-{5BC1E922-E3BC-6FA7-E65D-2962F1DE9B07}" dt="2025-11-25T11:34:24.655" v="103"/>
        <pc:sldMkLst>
          <pc:docMk/>
          <pc:sldMk cId="1832779979" sldId="463"/>
        </pc:sldMkLst>
        <pc:picChg chg="mod modCrop">
          <ac:chgData name="Lisa Ellis" userId="S::l.ellis@uwtsd.ac.uk::1e3b8b31-18a3-40b3-8e12-8230c5071370" providerId="AD" clId="Web-{5BC1E922-E3BC-6FA7-E65D-2962F1DE9B07}" dt="2025-11-25T11:34:24.655" v="103"/>
          <ac:picMkLst>
            <pc:docMk/>
            <pc:sldMk cId="1832779979" sldId="463"/>
            <ac:picMk id="12" creationId="{BA20AC95-C8C2-9D4C-3C85-BC3ED477BD6E}"/>
          </ac:picMkLst>
        </pc:picChg>
      </pc:sldChg>
    </pc:docChg>
  </pc:docChgLst>
  <pc:docChgLst>
    <pc:chgData name="Lisa Ellis" userId="S::l.ellis@uwtsd.ac.uk::1e3b8b31-18a3-40b3-8e12-8230c5071370" providerId="AD" clId="Web-{DB7D3CCE-131F-10CE-C1B1-3FCAD4A4DC5C}"/>
    <pc:docChg chg="modSld">
      <pc:chgData name="Lisa Ellis" userId="S::l.ellis@uwtsd.ac.uk::1e3b8b31-18a3-40b3-8e12-8230c5071370" providerId="AD" clId="Web-{DB7D3CCE-131F-10CE-C1B1-3FCAD4A4DC5C}" dt="2025-11-13T08:34:00.499" v="41"/>
      <pc:docMkLst>
        <pc:docMk/>
      </pc:docMkLst>
      <pc:sldChg chg="addAnim modAnim">
        <pc:chgData name="Lisa Ellis" userId="S::l.ellis@uwtsd.ac.uk::1e3b8b31-18a3-40b3-8e12-8230c5071370" providerId="AD" clId="Web-{DB7D3CCE-131F-10CE-C1B1-3FCAD4A4DC5C}" dt="2025-11-13T08:34:00.499" v="41"/>
        <pc:sldMkLst>
          <pc:docMk/>
          <pc:sldMk cId="2252581453" sldId="350"/>
        </pc:sldMkLst>
      </pc:sldChg>
    </pc:docChg>
  </pc:docChgLst>
  <pc:docChgLst>
    <pc:chgData name="Lisa Ellis" userId="S::l.ellis@uwtsd.ac.uk::1e3b8b31-18a3-40b3-8e12-8230c5071370" providerId="AD" clId="Web-{DE88A204-BFA8-B3A2-26FC-79EA5B7C76A7}"/>
    <pc:docChg chg="addSld delSld">
      <pc:chgData name="Lisa Ellis" userId="S::l.ellis@uwtsd.ac.uk::1e3b8b31-18a3-40b3-8e12-8230c5071370" providerId="AD" clId="Web-{DE88A204-BFA8-B3A2-26FC-79EA5B7C76A7}" dt="2025-12-02T15:20:33.285" v="5"/>
      <pc:docMkLst>
        <pc:docMk/>
      </pc:docMkLst>
      <pc:sldChg chg="del">
        <pc:chgData name="Lisa Ellis" userId="S::l.ellis@uwtsd.ac.uk::1e3b8b31-18a3-40b3-8e12-8230c5071370" providerId="AD" clId="Web-{DE88A204-BFA8-B3A2-26FC-79EA5B7C76A7}" dt="2025-12-02T15:15:49.624" v="0"/>
        <pc:sldMkLst>
          <pc:docMk/>
          <pc:sldMk cId="799152139" sldId="325"/>
        </pc:sldMkLst>
      </pc:sldChg>
      <pc:sldChg chg="add del">
        <pc:chgData name="Lisa Ellis" userId="S::l.ellis@uwtsd.ac.uk::1e3b8b31-18a3-40b3-8e12-8230c5071370" providerId="AD" clId="Web-{DE88A204-BFA8-B3A2-26FC-79EA5B7C76A7}" dt="2025-12-02T15:20:03.410" v="2"/>
        <pc:sldMkLst>
          <pc:docMk/>
          <pc:sldMk cId="2552032849" sldId="359"/>
        </pc:sldMkLst>
      </pc:sldChg>
      <pc:sldChg chg="add">
        <pc:chgData name="Lisa Ellis" userId="S::l.ellis@uwtsd.ac.uk::1e3b8b31-18a3-40b3-8e12-8230c5071370" providerId="AD" clId="Web-{DE88A204-BFA8-B3A2-26FC-79EA5B7C76A7}" dt="2025-12-02T15:20:25.629" v="4"/>
        <pc:sldMkLst>
          <pc:docMk/>
          <pc:sldMk cId="1466516875" sldId="364"/>
        </pc:sldMkLst>
      </pc:sldChg>
      <pc:sldChg chg="add">
        <pc:chgData name="Lisa Ellis" userId="S::l.ellis@uwtsd.ac.uk::1e3b8b31-18a3-40b3-8e12-8230c5071370" providerId="AD" clId="Web-{DE88A204-BFA8-B3A2-26FC-79EA5B7C76A7}" dt="2025-12-02T15:20:17.238" v="3"/>
        <pc:sldMkLst>
          <pc:docMk/>
          <pc:sldMk cId="884085864" sldId="366"/>
        </pc:sldMkLst>
      </pc:sldChg>
      <pc:sldChg chg="add">
        <pc:chgData name="Lisa Ellis" userId="S::l.ellis@uwtsd.ac.uk::1e3b8b31-18a3-40b3-8e12-8230c5071370" providerId="AD" clId="Web-{DE88A204-BFA8-B3A2-26FC-79EA5B7C76A7}" dt="2025-12-02T15:20:33.285" v="5"/>
        <pc:sldMkLst>
          <pc:docMk/>
          <pc:sldMk cId="4234637522" sldId="469"/>
        </pc:sldMkLst>
      </pc:sldChg>
    </pc:docChg>
  </pc:docChgLst>
  <pc:docChgLst>
    <pc:chgData name="Lisa Ellis" userId="S::l.ellis@uwtsd.ac.uk::1e3b8b31-18a3-40b3-8e12-8230c5071370" providerId="AD" clId="Web-{1755E3F8-318E-7E2B-7F52-9652F95F0BF6}"/>
    <pc:docChg chg="addSld delSld modSld">
      <pc:chgData name="Lisa Ellis" userId="S::l.ellis@uwtsd.ac.uk::1e3b8b31-18a3-40b3-8e12-8230c5071370" providerId="AD" clId="Web-{1755E3F8-318E-7E2B-7F52-9652F95F0BF6}" dt="2025-12-03T09:25:55.840" v="124" actId="1076"/>
      <pc:docMkLst>
        <pc:docMk/>
      </pc:docMkLst>
      <pc:sldChg chg="mod modShow">
        <pc:chgData name="Lisa Ellis" userId="S::l.ellis@uwtsd.ac.uk::1e3b8b31-18a3-40b3-8e12-8230c5071370" providerId="AD" clId="Web-{1755E3F8-318E-7E2B-7F52-9652F95F0BF6}" dt="2025-12-03T08:51:51.264" v="2"/>
        <pc:sldMkLst>
          <pc:docMk/>
          <pc:sldMk cId="2140439248" sldId="264"/>
        </pc:sldMkLst>
      </pc:sldChg>
      <pc:sldChg chg="mod modShow">
        <pc:chgData name="Lisa Ellis" userId="S::l.ellis@uwtsd.ac.uk::1e3b8b31-18a3-40b3-8e12-8230c5071370" providerId="AD" clId="Web-{1755E3F8-318E-7E2B-7F52-9652F95F0BF6}" dt="2025-12-03T08:51:54.202" v="3"/>
        <pc:sldMkLst>
          <pc:docMk/>
          <pc:sldMk cId="328230629" sldId="265"/>
        </pc:sldMkLst>
      </pc:sldChg>
      <pc:sldChg chg="mod modShow">
        <pc:chgData name="Lisa Ellis" userId="S::l.ellis@uwtsd.ac.uk::1e3b8b31-18a3-40b3-8e12-8230c5071370" providerId="AD" clId="Web-{1755E3F8-318E-7E2B-7F52-9652F95F0BF6}" dt="2025-12-03T08:51:56.530" v="4"/>
        <pc:sldMkLst>
          <pc:docMk/>
          <pc:sldMk cId="3363244362" sldId="268"/>
        </pc:sldMkLst>
      </pc:sldChg>
      <pc:sldChg chg="modSp">
        <pc:chgData name="Lisa Ellis" userId="S::l.ellis@uwtsd.ac.uk::1e3b8b31-18a3-40b3-8e12-8230c5071370" providerId="AD" clId="Web-{1755E3F8-318E-7E2B-7F52-9652F95F0BF6}" dt="2025-12-03T08:53:40.661" v="16" actId="1076"/>
        <pc:sldMkLst>
          <pc:docMk/>
          <pc:sldMk cId="4257807791" sldId="270"/>
        </pc:sldMkLst>
        <pc:spChg chg="mod">
          <ac:chgData name="Lisa Ellis" userId="S::l.ellis@uwtsd.ac.uk::1e3b8b31-18a3-40b3-8e12-8230c5071370" providerId="AD" clId="Web-{1755E3F8-318E-7E2B-7F52-9652F95F0BF6}" dt="2025-12-03T08:53:40.661" v="16" actId="1076"/>
          <ac:spMkLst>
            <pc:docMk/>
            <pc:sldMk cId="4257807791" sldId="270"/>
            <ac:spMk id="3" creationId="{F302C818-8E7F-47DB-9908-134F01B7FE1B}"/>
          </ac:spMkLst>
        </pc:spChg>
      </pc:sldChg>
      <pc:sldChg chg="modSp">
        <pc:chgData name="Lisa Ellis" userId="S::l.ellis@uwtsd.ac.uk::1e3b8b31-18a3-40b3-8e12-8230c5071370" providerId="AD" clId="Web-{1755E3F8-318E-7E2B-7F52-9652F95F0BF6}" dt="2025-12-03T09:09:52.004" v="64" actId="20577"/>
        <pc:sldMkLst>
          <pc:docMk/>
          <pc:sldMk cId="2079367769" sldId="330"/>
        </pc:sldMkLst>
        <pc:spChg chg="mod">
          <ac:chgData name="Lisa Ellis" userId="S::l.ellis@uwtsd.ac.uk::1e3b8b31-18a3-40b3-8e12-8230c5071370" providerId="AD" clId="Web-{1755E3F8-318E-7E2B-7F52-9652F95F0BF6}" dt="2025-12-03T09:09:52.004" v="64" actId="20577"/>
          <ac:spMkLst>
            <pc:docMk/>
            <pc:sldMk cId="2079367769" sldId="330"/>
            <ac:spMk id="12" creationId="{96B51D81-BD00-17A2-61F6-023CFE780407}"/>
          </ac:spMkLst>
        </pc:spChg>
      </pc:sldChg>
      <pc:sldChg chg="modSp">
        <pc:chgData name="Lisa Ellis" userId="S::l.ellis@uwtsd.ac.uk::1e3b8b31-18a3-40b3-8e12-8230c5071370" providerId="AD" clId="Web-{1755E3F8-318E-7E2B-7F52-9652F95F0BF6}" dt="2025-12-03T08:53:23.346" v="13" actId="1076"/>
        <pc:sldMkLst>
          <pc:docMk/>
          <pc:sldMk cId="890670932" sldId="338"/>
        </pc:sldMkLst>
        <pc:cxnChg chg="mod">
          <ac:chgData name="Lisa Ellis" userId="S::l.ellis@uwtsd.ac.uk::1e3b8b31-18a3-40b3-8e12-8230c5071370" providerId="AD" clId="Web-{1755E3F8-318E-7E2B-7F52-9652F95F0BF6}" dt="2025-12-03T08:53:23.346" v="13" actId="1076"/>
          <ac:cxnSpMkLst>
            <pc:docMk/>
            <pc:sldMk cId="890670932" sldId="338"/>
            <ac:cxnSpMk id="10" creationId="{4A7905C6-A6DA-BA8B-78A9-2AAD1124C3F5}"/>
          </ac:cxnSpMkLst>
        </pc:cxnChg>
      </pc:sldChg>
      <pc:sldChg chg="modSp">
        <pc:chgData name="Lisa Ellis" userId="S::l.ellis@uwtsd.ac.uk::1e3b8b31-18a3-40b3-8e12-8230c5071370" providerId="AD" clId="Web-{1755E3F8-318E-7E2B-7F52-9652F95F0BF6}" dt="2025-12-03T08:55:09.640" v="31" actId="20577"/>
        <pc:sldMkLst>
          <pc:docMk/>
          <pc:sldMk cId="1932977481" sldId="340"/>
        </pc:sldMkLst>
        <pc:spChg chg="mod">
          <ac:chgData name="Lisa Ellis" userId="S::l.ellis@uwtsd.ac.uk::1e3b8b31-18a3-40b3-8e12-8230c5071370" providerId="AD" clId="Web-{1755E3F8-318E-7E2B-7F52-9652F95F0BF6}" dt="2025-12-03T08:55:09.640" v="31" actId="20577"/>
          <ac:spMkLst>
            <pc:docMk/>
            <pc:sldMk cId="1932977481" sldId="340"/>
            <ac:spMk id="4" creationId="{DBE94A56-A031-735C-639C-1C7709497DFD}"/>
          </ac:spMkLst>
        </pc:spChg>
      </pc:sldChg>
      <pc:sldChg chg="mod modShow">
        <pc:chgData name="Lisa Ellis" userId="S::l.ellis@uwtsd.ac.uk::1e3b8b31-18a3-40b3-8e12-8230c5071370" providerId="AD" clId="Web-{1755E3F8-318E-7E2B-7F52-9652F95F0BF6}" dt="2025-12-03T08:51:48.920" v="1"/>
        <pc:sldMkLst>
          <pc:docMk/>
          <pc:sldMk cId="1511458919" sldId="344"/>
        </pc:sldMkLst>
      </pc:sldChg>
      <pc:sldChg chg="modSp del">
        <pc:chgData name="Lisa Ellis" userId="S::l.ellis@uwtsd.ac.uk::1e3b8b31-18a3-40b3-8e12-8230c5071370" providerId="AD" clId="Web-{1755E3F8-318E-7E2B-7F52-9652F95F0BF6}" dt="2025-12-03T09:01:56.754" v="40"/>
        <pc:sldMkLst>
          <pc:docMk/>
          <pc:sldMk cId="3534113100" sldId="348"/>
        </pc:sldMkLst>
        <pc:spChg chg="mod">
          <ac:chgData name="Lisa Ellis" userId="S::l.ellis@uwtsd.ac.uk::1e3b8b31-18a3-40b3-8e12-8230c5071370" providerId="AD" clId="Web-{1755E3F8-318E-7E2B-7F52-9652F95F0BF6}" dt="2025-12-03T09:01:22.644" v="32" actId="1076"/>
          <ac:spMkLst>
            <pc:docMk/>
            <pc:sldMk cId="3534113100" sldId="348"/>
            <ac:spMk id="6" creationId="{4B28143F-D788-FB55-1E25-8F4569796869}"/>
          </ac:spMkLst>
        </pc:spChg>
      </pc:sldChg>
      <pc:sldChg chg="delAnim">
        <pc:chgData name="Lisa Ellis" userId="S::l.ellis@uwtsd.ac.uk::1e3b8b31-18a3-40b3-8e12-8230c5071370" providerId="AD" clId="Web-{1755E3F8-318E-7E2B-7F52-9652F95F0BF6}" dt="2025-12-03T09:09:17.878" v="57"/>
        <pc:sldMkLst>
          <pc:docMk/>
          <pc:sldMk cId="2918138800" sldId="354"/>
        </pc:sldMkLst>
      </pc:sldChg>
      <pc:sldChg chg="modSp">
        <pc:chgData name="Lisa Ellis" userId="S::l.ellis@uwtsd.ac.uk::1e3b8b31-18a3-40b3-8e12-8230c5071370" providerId="AD" clId="Web-{1755E3F8-318E-7E2B-7F52-9652F95F0BF6}" dt="2025-12-03T08:54:32.324" v="17" actId="20577"/>
        <pc:sldMkLst>
          <pc:docMk/>
          <pc:sldMk cId="1859885837" sldId="360"/>
        </pc:sldMkLst>
        <pc:spChg chg="mod">
          <ac:chgData name="Lisa Ellis" userId="S::l.ellis@uwtsd.ac.uk::1e3b8b31-18a3-40b3-8e12-8230c5071370" providerId="AD" clId="Web-{1755E3F8-318E-7E2B-7F52-9652F95F0BF6}" dt="2025-12-03T08:54:32.324" v="17" actId="20577"/>
          <ac:spMkLst>
            <pc:docMk/>
            <pc:sldMk cId="1859885837" sldId="360"/>
            <ac:spMk id="2" creationId="{F4854208-D6DE-02C7-AA05-D80ECCA60D2C}"/>
          </ac:spMkLst>
        </pc:spChg>
      </pc:sldChg>
      <pc:sldChg chg="mod modShow">
        <pc:chgData name="Lisa Ellis" userId="S::l.ellis@uwtsd.ac.uk::1e3b8b31-18a3-40b3-8e12-8230c5071370" providerId="AD" clId="Web-{1755E3F8-318E-7E2B-7F52-9652F95F0BF6}" dt="2025-12-03T08:52:35.079" v="8"/>
        <pc:sldMkLst>
          <pc:docMk/>
          <pc:sldMk cId="3160259043" sldId="361"/>
        </pc:sldMkLst>
      </pc:sldChg>
      <pc:sldChg chg="mod modShow">
        <pc:chgData name="Lisa Ellis" userId="S::l.ellis@uwtsd.ac.uk::1e3b8b31-18a3-40b3-8e12-8230c5071370" providerId="AD" clId="Web-{1755E3F8-318E-7E2B-7F52-9652F95F0BF6}" dt="2025-12-03T09:10:01.097" v="66"/>
        <pc:sldMkLst>
          <pc:docMk/>
          <pc:sldMk cId="1466516875" sldId="364"/>
        </pc:sldMkLst>
      </pc:sldChg>
      <pc:sldChg chg="modSp mod modShow">
        <pc:chgData name="Lisa Ellis" userId="S::l.ellis@uwtsd.ac.uk::1e3b8b31-18a3-40b3-8e12-8230c5071370" providerId="AD" clId="Web-{1755E3F8-318E-7E2B-7F52-9652F95F0BF6}" dt="2025-12-03T09:14:37.928" v="115" actId="20577"/>
        <pc:sldMkLst>
          <pc:docMk/>
          <pc:sldMk cId="884085864" sldId="366"/>
        </pc:sldMkLst>
        <pc:spChg chg="mod">
          <ac:chgData name="Lisa Ellis" userId="S::l.ellis@uwtsd.ac.uk::1e3b8b31-18a3-40b3-8e12-8230c5071370" providerId="AD" clId="Web-{1755E3F8-318E-7E2B-7F52-9652F95F0BF6}" dt="2025-12-03T09:14:37.928" v="115" actId="20577"/>
          <ac:spMkLst>
            <pc:docMk/>
            <pc:sldMk cId="884085864" sldId="366"/>
            <ac:spMk id="3" creationId="{A19AEAFB-E07F-178F-F7EA-7422D5617C79}"/>
          </ac:spMkLst>
        </pc:spChg>
        <pc:spChg chg="mod">
          <ac:chgData name="Lisa Ellis" userId="S::l.ellis@uwtsd.ac.uk::1e3b8b31-18a3-40b3-8e12-8230c5071370" providerId="AD" clId="Web-{1755E3F8-318E-7E2B-7F52-9652F95F0BF6}" dt="2025-12-03T09:13:43.239" v="107" actId="1076"/>
          <ac:spMkLst>
            <pc:docMk/>
            <pc:sldMk cId="884085864" sldId="366"/>
            <ac:spMk id="4" creationId="{AE345FE2-6856-4BB8-4738-EA6A44AFD47E}"/>
          </ac:spMkLst>
        </pc:spChg>
        <pc:spChg chg="mod">
          <ac:chgData name="Lisa Ellis" userId="S::l.ellis@uwtsd.ac.uk::1e3b8b31-18a3-40b3-8e12-8230c5071370" providerId="AD" clId="Web-{1755E3F8-318E-7E2B-7F52-9652F95F0BF6}" dt="2025-12-03T09:13:48.646" v="108" actId="1076"/>
          <ac:spMkLst>
            <pc:docMk/>
            <pc:sldMk cId="884085864" sldId="366"/>
            <ac:spMk id="5" creationId="{084E62DA-0D8F-8EFE-04F1-3AC5BE0CC9BB}"/>
          </ac:spMkLst>
        </pc:spChg>
        <pc:spChg chg="mod">
          <ac:chgData name="Lisa Ellis" userId="S::l.ellis@uwtsd.ac.uk::1e3b8b31-18a3-40b3-8e12-8230c5071370" providerId="AD" clId="Web-{1755E3F8-318E-7E2B-7F52-9652F95F0BF6}" dt="2025-12-03T09:13:31.926" v="106" actId="20577"/>
          <ac:spMkLst>
            <pc:docMk/>
            <pc:sldMk cId="884085864" sldId="366"/>
            <ac:spMk id="10" creationId="{6FBA1C49-3240-4161-DB48-BA84937B8345}"/>
          </ac:spMkLst>
        </pc:spChg>
        <pc:picChg chg="mod">
          <ac:chgData name="Lisa Ellis" userId="S::l.ellis@uwtsd.ac.uk::1e3b8b31-18a3-40b3-8e12-8230c5071370" providerId="AD" clId="Web-{1755E3F8-318E-7E2B-7F52-9652F95F0BF6}" dt="2025-12-03T09:12:18.203" v="77" actId="1076"/>
          <ac:picMkLst>
            <pc:docMk/>
            <pc:sldMk cId="884085864" sldId="366"/>
            <ac:picMk id="9" creationId="{8014BDE9-5BCC-5105-96D6-25BA13D26592}"/>
          </ac:picMkLst>
        </pc:picChg>
      </pc:sldChg>
      <pc:sldChg chg="mod modShow">
        <pc:chgData name="Lisa Ellis" userId="S::l.ellis@uwtsd.ac.uk::1e3b8b31-18a3-40b3-8e12-8230c5071370" providerId="AD" clId="Web-{1755E3F8-318E-7E2B-7F52-9652F95F0BF6}" dt="2025-12-03T08:51:46.592" v="0"/>
        <pc:sldMkLst>
          <pc:docMk/>
          <pc:sldMk cId="3700879150" sldId="461"/>
        </pc:sldMkLst>
      </pc:sldChg>
      <pc:sldChg chg="modSp">
        <pc:chgData name="Lisa Ellis" userId="S::l.ellis@uwtsd.ac.uk::1e3b8b31-18a3-40b3-8e12-8230c5071370" providerId="AD" clId="Web-{1755E3F8-318E-7E2B-7F52-9652F95F0BF6}" dt="2025-12-03T08:53:00.423" v="12" actId="20577"/>
        <pc:sldMkLst>
          <pc:docMk/>
          <pc:sldMk cId="1832779979" sldId="463"/>
        </pc:sldMkLst>
        <pc:spChg chg="mod">
          <ac:chgData name="Lisa Ellis" userId="S::l.ellis@uwtsd.ac.uk::1e3b8b31-18a3-40b3-8e12-8230c5071370" providerId="AD" clId="Web-{1755E3F8-318E-7E2B-7F52-9652F95F0BF6}" dt="2025-12-03T08:53:00.423" v="12" actId="20577"/>
          <ac:spMkLst>
            <pc:docMk/>
            <pc:sldMk cId="1832779979" sldId="463"/>
            <ac:spMk id="4" creationId="{73B3F501-E1EE-CECB-9C0E-A90ED105517C}"/>
          </ac:spMkLst>
        </pc:spChg>
      </pc:sldChg>
      <pc:sldChg chg="modSp">
        <pc:chgData name="Lisa Ellis" userId="S::l.ellis@uwtsd.ac.uk::1e3b8b31-18a3-40b3-8e12-8230c5071370" providerId="AD" clId="Web-{1755E3F8-318E-7E2B-7F52-9652F95F0BF6}" dt="2025-12-03T08:54:46.310" v="22" actId="20577"/>
        <pc:sldMkLst>
          <pc:docMk/>
          <pc:sldMk cId="3130671710" sldId="466"/>
        </pc:sldMkLst>
        <pc:spChg chg="mod">
          <ac:chgData name="Lisa Ellis" userId="S::l.ellis@uwtsd.ac.uk::1e3b8b31-18a3-40b3-8e12-8230c5071370" providerId="AD" clId="Web-{1755E3F8-318E-7E2B-7F52-9652F95F0BF6}" dt="2025-12-03T08:54:46.310" v="22" actId="20577"/>
          <ac:spMkLst>
            <pc:docMk/>
            <pc:sldMk cId="3130671710" sldId="466"/>
            <ac:spMk id="2" creationId="{207CCB46-BD26-8F81-F8A5-AFC212114F2E}"/>
          </ac:spMkLst>
        </pc:spChg>
      </pc:sldChg>
      <pc:sldChg chg="mod modShow">
        <pc:chgData name="Lisa Ellis" userId="S::l.ellis@uwtsd.ac.uk::1e3b8b31-18a3-40b3-8e12-8230c5071370" providerId="AD" clId="Web-{1755E3F8-318E-7E2B-7F52-9652F95F0BF6}" dt="2025-12-03T09:10:04.597" v="67"/>
        <pc:sldMkLst>
          <pc:docMk/>
          <pc:sldMk cId="4234637522" sldId="469"/>
        </pc:sldMkLst>
      </pc:sldChg>
      <pc:sldChg chg="modSp add replId">
        <pc:chgData name="Lisa Ellis" userId="S::l.ellis@uwtsd.ac.uk::1e3b8b31-18a3-40b3-8e12-8230c5071370" providerId="AD" clId="Web-{1755E3F8-318E-7E2B-7F52-9652F95F0BF6}" dt="2025-12-03T09:02:25.585" v="42" actId="20577"/>
        <pc:sldMkLst>
          <pc:docMk/>
          <pc:sldMk cId="231952930" sldId="470"/>
        </pc:sldMkLst>
        <pc:spChg chg="mod">
          <ac:chgData name="Lisa Ellis" userId="S::l.ellis@uwtsd.ac.uk::1e3b8b31-18a3-40b3-8e12-8230c5071370" providerId="AD" clId="Web-{1755E3F8-318E-7E2B-7F52-9652F95F0BF6}" dt="2025-12-03T09:02:25.585" v="42" actId="20577"/>
          <ac:spMkLst>
            <pc:docMk/>
            <pc:sldMk cId="231952930" sldId="470"/>
            <ac:spMk id="6" creationId="{11A8E4F3-212A-1EB4-8374-029237953028}"/>
          </ac:spMkLst>
        </pc:spChg>
      </pc:sldChg>
      <pc:sldChg chg="modSp add del replId">
        <pc:chgData name="Lisa Ellis" userId="S::l.ellis@uwtsd.ac.uk::1e3b8b31-18a3-40b3-8e12-8230c5071370" providerId="AD" clId="Web-{1755E3F8-318E-7E2B-7F52-9652F95F0BF6}" dt="2025-12-03T08:52:30.485" v="7"/>
        <pc:sldMkLst>
          <pc:docMk/>
          <pc:sldMk cId="836677040" sldId="470"/>
        </pc:sldMkLst>
        <pc:spChg chg="mod">
          <ac:chgData name="Lisa Ellis" userId="S::l.ellis@uwtsd.ac.uk::1e3b8b31-18a3-40b3-8e12-8230c5071370" providerId="AD" clId="Web-{1755E3F8-318E-7E2B-7F52-9652F95F0BF6}" dt="2025-12-03T08:52:24" v="6" actId="20577"/>
          <ac:spMkLst>
            <pc:docMk/>
            <pc:sldMk cId="836677040" sldId="470"/>
            <ac:spMk id="2" creationId="{D9CB6EC9-F188-D13E-A5CB-C8F98AF89CAA}"/>
          </ac:spMkLst>
        </pc:spChg>
      </pc:sldChg>
      <pc:sldChg chg="addSp delSp modSp new">
        <pc:chgData name="Lisa Ellis" userId="S::l.ellis@uwtsd.ac.uk::1e3b8b31-18a3-40b3-8e12-8230c5071370" providerId="AD" clId="Web-{1755E3F8-318E-7E2B-7F52-9652F95F0BF6}" dt="2025-12-03T09:25:55.840" v="124" actId="1076"/>
        <pc:sldMkLst>
          <pc:docMk/>
          <pc:sldMk cId="450244689" sldId="471"/>
        </pc:sldMkLst>
        <pc:spChg chg="mod">
          <ac:chgData name="Lisa Ellis" userId="S::l.ellis@uwtsd.ac.uk::1e3b8b31-18a3-40b3-8e12-8230c5071370" providerId="AD" clId="Web-{1755E3F8-318E-7E2B-7F52-9652F95F0BF6}" dt="2025-12-03T09:24:08.697" v="121" actId="20577"/>
          <ac:spMkLst>
            <pc:docMk/>
            <pc:sldMk cId="450244689" sldId="471"/>
            <ac:spMk id="2" creationId="{1E716D5F-FE7A-084B-0CA3-F8BB51CC7226}"/>
          </ac:spMkLst>
        </pc:spChg>
        <pc:spChg chg="del mod">
          <ac:chgData name="Lisa Ellis" userId="S::l.ellis@uwtsd.ac.uk::1e3b8b31-18a3-40b3-8e12-8230c5071370" providerId="AD" clId="Web-{1755E3F8-318E-7E2B-7F52-9652F95F0BF6}" dt="2025-12-03T09:25:53.371" v="123"/>
          <ac:spMkLst>
            <pc:docMk/>
            <pc:sldMk cId="450244689" sldId="471"/>
            <ac:spMk id="3" creationId="{F318D066-2731-DA26-EAEA-0BF9CDB31149}"/>
          </ac:spMkLst>
        </pc:spChg>
        <pc:picChg chg="add mod ord">
          <ac:chgData name="Lisa Ellis" userId="S::l.ellis@uwtsd.ac.uk::1e3b8b31-18a3-40b3-8e12-8230c5071370" providerId="AD" clId="Web-{1755E3F8-318E-7E2B-7F52-9652F95F0BF6}" dt="2025-12-03T09:25:55.840" v="124" actId="1076"/>
          <ac:picMkLst>
            <pc:docMk/>
            <pc:sldMk cId="450244689" sldId="471"/>
            <ac:picMk id="4" creationId="{3B7913DA-2E9D-058B-B4D0-DF8F477397AD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BBA292-ADBC-4981-8FE0-01CCA4C5B368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E6FD4A84-6912-4F3C-8CDE-8D8D7E4C7ABC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As an accepted characteristic of the academic community worldwide, it is the basis of trusted research.</a:t>
          </a:r>
          <a:endParaRPr lang="en-US" dirty="0">
            <a:latin typeface="Calibri "/>
          </a:endParaRPr>
        </a:p>
      </dgm:t>
    </dgm:pt>
    <dgm:pt modelId="{DF234713-313B-4DA1-B736-1F0B5908DFFA}" type="parTrans" cxnId="{A2534D3B-04C3-4597-A366-93BDDF450709}">
      <dgm:prSet/>
      <dgm:spPr/>
      <dgm:t>
        <a:bodyPr/>
        <a:lstStyle/>
        <a:p>
          <a:endParaRPr lang="en-US"/>
        </a:p>
      </dgm:t>
    </dgm:pt>
    <dgm:pt modelId="{E575B16E-EFDF-46C9-AD85-F0972E2A3AB3}" type="sibTrans" cxnId="{A2534D3B-04C3-4597-A366-93BDDF450709}">
      <dgm:prSet/>
      <dgm:spPr/>
      <dgm:t>
        <a:bodyPr/>
        <a:lstStyle/>
        <a:p>
          <a:endParaRPr lang="en-US"/>
        </a:p>
      </dgm:t>
    </dgm:pt>
    <dgm:pt modelId="{098619C3-10A1-47DC-BCE8-6BA88BA259B6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Referring to experts in your written work strengthens and provides credibility to your arguments and writing.</a:t>
          </a:r>
          <a:endParaRPr lang="en-US" dirty="0">
            <a:latin typeface="Calibri "/>
          </a:endParaRPr>
        </a:p>
      </dgm:t>
    </dgm:pt>
    <dgm:pt modelId="{F9F90F05-D627-4F9A-A13B-9F5F1A801820}" type="parTrans" cxnId="{1E1A37F8-BA10-46B8-9786-1D13BC021784}">
      <dgm:prSet/>
      <dgm:spPr/>
      <dgm:t>
        <a:bodyPr/>
        <a:lstStyle/>
        <a:p>
          <a:endParaRPr lang="en-US"/>
        </a:p>
      </dgm:t>
    </dgm:pt>
    <dgm:pt modelId="{97478C41-8FD7-4FF5-A20E-22F86A1C7301}" type="sibTrans" cxnId="{1E1A37F8-BA10-46B8-9786-1D13BC021784}">
      <dgm:prSet/>
      <dgm:spPr/>
      <dgm:t>
        <a:bodyPr/>
        <a:lstStyle/>
        <a:p>
          <a:endParaRPr lang="en-US"/>
        </a:p>
      </dgm:t>
    </dgm:pt>
    <dgm:pt modelId="{DD5E22C2-BA1B-4294-BE2F-C19792BF40BA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Acknowledging and giving credit to those whose work you have read and used shows your academic integrity.</a:t>
          </a:r>
          <a:endParaRPr lang="en-US" dirty="0">
            <a:latin typeface="Calibri "/>
          </a:endParaRPr>
        </a:p>
      </dgm:t>
    </dgm:pt>
    <dgm:pt modelId="{CE36C07E-D1E6-4DD6-A83C-7B8C450C45F5}" type="parTrans" cxnId="{70596FE8-F37E-4A08-B548-3BC1C221152C}">
      <dgm:prSet/>
      <dgm:spPr/>
      <dgm:t>
        <a:bodyPr/>
        <a:lstStyle/>
        <a:p>
          <a:endParaRPr lang="en-US"/>
        </a:p>
      </dgm:t>
    </dgm:pt>
    <dgm:pt modelId="{4C79C103-60D7-4899-8971-708E0412F878}" type="sibTrans" cxnId="{70596FE8-F37E-4A08-B548-3BC1C221152C}">
      <dgm:prSet/>
      <dgm:spPr/>
      <dgm:t>
        <a:bodyPr/>
        <a:lstStyle/>
        <a:p>
          <a:endParaRPr lang="en-US"/>
        </a:p>
      </dgm:t>
    </dgm:pt>
    <dgm:pt modelId="{826BB08F-D17E-4BEA-B0E7-ADC135F56FDE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Correct and accurate referencing can help prevent accidental plagiarism.</a:t>
          </a:r>
          <a:endParaRPr lang="en-US" dirty="0">
            <a:latin typeface="Calibri "/>
          </a:endParaRPr>
        </a:p>
      </dgm:t>
    </dgm:pt>
    <dgm:pt modelId="{050802F3-004C-4E05-AFAE-145093FCDF45}" type="parTrans" cxnId="{8F014B43-50A7-4B7A-A8BD-0367DB8D2EB6}">
      <dgm:prSet/>
      <dgm:spPr/>
      <dgm:t>
        <a:bodyPr/>
        <a:lstStyle/>
        <a:p>
          <a:endParaRPr lang="en-US"/>
        </a:p>
      </dgm:t>
    </dgm:pt>
    <dgm:pt modelId="{469BD91F-2DC0-4365-9A38-F2F6AEF440C0}" type="sibTrans" cxnId="{8F014B43-50A7-4B7A-A8BD-0367DB8D2EB6}">
      <dgm:prSet/>
      <dgm:spPr/>
      <dgm:t>
        <a:bodyPr/>
        <a:lstStyle/>
        <a:p>
          <a:endParaRPr lang="en-US"/>
        </a:p>
      </dgm:t>
    </dgm:pt>
    <dgm:pt modelId="{F3FD3994-FD9F-4A30-8967-7610DF9887E0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It is important to let your reader know which ideas have come from your reading and which thoughts are your own.</a:t>
          </a:r>
          <a:endParaRPr lang="en-US" dirty="0">
            <a:latin typeface="Calibri "/>
          </a:endParaRPr>
        </a:p>
      </dgm:t>
    </dgm:pt>
    <dgm:pt modelId="{A4D7E123-34D6-4C93-B972-7677E8A53C6B}" type="parTrans" cxnId="{94550333-F61F-49F4-AEE0-20E02E763C53}">
      <dgm:prSet/>
      <dgm:spPr/>
      <dgm:t>
        <a:bodyPr/>
        <a:lstStyle/>
        <a:p>
          <a:endParaRPr lang="en-US"/>
        </a:p>
      </dgm:t>
    </dgm:pt>
    <dgm:pt modelId="{62C05810-1CB1-4D3C-8233-5EA38D4B6DCE}" type="sibTrans" cxnId="{94550333-F61F-49F4-AEE0-20E02E763C53}">
      <dgm:prSet/>
      <dgm:spPr/>
      <dgm:t>
        <a:bodyPr/>
        <a:lstStyle/>
        <a:p>
          <a:endParaRPr lang="en-US"/>
        </a:p>
      </dgm:t>
    </dgm:pt>
    <dgm:pt modelId="{170DE673-918B-49A5-AC61-41AEE7683C25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dirty="0">
            <a:latin typeface="Calibri "/>
          </a:endParaRPr>
        </a:p>
      </dgm:t>
    </dgm:pt>
    <dgm:pt modelId="{049F474F-D12B-4BDC-9E5E-9915BA24323A}" type="parTrans" cxnId="{B4890FD7-310C-4BC2-A2B9-E593749363D8}">
      <dgm:prSet/>
      <dgm:spPr/>
      <dgm:t>
        <a:bodyPr/>
        <a:lstStyle/>
        <a:p>
          <a:endParaRPr lang="en-US"/>
        </a:p>
      </dgm:t>
    </dgm:pt>
    <dgm:pt modelId="{DE8256E9-2B7A-43D3-9C74-9D963A083FB4}" type="sibTrans" cxnId="{B4890FD7-310C-4BC2-A2B9-E593749363D8}">
      <dgm:prSet/>
      <dgm:spPr/>
      <dgm:t>
        <a:bodyPr/>
        <a:lstStyle/>
        <a:p>
          <a:endParaRPr lang="en-US"/>
        </a:p>
      </dgm:t>
    </dgm:pt>
    <dgm:pt modelId="{8E1BEB2E-1F15-48D5-951B-FC8B09EE6462}" type="pres">
      <dgm:prSet presAssocID="{00BBA292-ADBC-4981-8FE0-01CCA4C5B368}" presName="Name0" presStyleCnt="0">
        <dgm:presLayoutVars>
          <dgm:dir/>
          <dgm:resizeHandles val="exact"/>
        </dgm:presLayoutVars>
      </dgm:prSet>
      <dgm:spPr/>
    </dgm:pt>
    <dgm:pt modelId="{FFD2C6DE-3554-4750-B137-28C0407B07C9}" type="pres">
      <dgm:prSet presAssocID="{00BBA292-ADBC-4981-8FE0-01CCA4C5B368}" presName="bkgdShp" presStyleLbl="alignAccFollowNode1" presStyleIdx="0" presStyleCn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</dgm:pt>
    <dgm:pt modelId="{2A9110D4-6DE5-49E3-96C3-A7F17747C0C6}" type="pres">
      <dgm:prSet presAssocID="{00BBA292-ADBC-4981-8FE0-01CCA4C5B368}" presName="linComp" presStyleCnt="0"/>
      <dgm:spPr/>
    </dgm:pt>
    <dgm:pt modelId="{52D5C8A0-9FC8-4F18-A671-A598CD028AAE}" type="pres">
      <dgm:prSet presAssocID="{E6FD4A84-6912-4F3C-8CDE-8D8D7E4C7ABC}" presName="compNode" presStyleCnt="0"/>
      <dgm:spPr/>
    </dgm:pt>
    <dgm:pt modelId="{9F51A87E-CD39-480A-B249-0984266DBB33}" type="pres">
      <dgm:prSet presAssocID="{E6FD4A84-6912-4F3C-8CDE-8D8D7E4C7ABC}" presName="node" presStyleLbl="node1" presStyleIdx="0" presStyleCnt="6">
        <dgm:presLayoutVars>
          <dgm:bulletEnabled val="1"/>
        </dgm:presLayoutVars>
      </dgm:prSet>
      <dgm:spPr/>
    </dgm:pt>
    <dgm:pt modelId="{90AF9767-57D8-418A-AEB5-F8135D16D39B}" type="pres">
      <dgm:prSet presAssocID="{E6FD4A84-6912-4F3C-8CDE-8D8D7E4C7ABC}" presName="invisiNode" presStyleLbl="node1" presStyleIdx="0" presStyleCnt="6"/>
      <dgm:spPr/>
    </dgm:pt>
    <dgm:pt modelId="{CA6DCB1E-E1CA-430A-B229-F27D7CA5AC6D}" type="pres">
      <dgm:prSet presAssocID="{E6FD4A84-6912-4F3C-8CDE-8D8D7E4C7ABC}" presName="imagNode" presStyleLbl="fgImgPlac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Shield Tick with solid fill"/>
        </a:ext>
      </dgm:extLst>
    </dgm:pt>
    <dgm:pt modelId="{C4FB5AFD-94C5-4EC4-8AFD-DE34FF287DEF}" type="pres">
      <dgm:prSet presAssocID="{E575B16E-EFDF-46C9-AD85-F0972E2A3AB3}" presName="sibTrans" presStyleLbl="sibTrans2D1" presStyleIdx="0" presStyleCnt="0"/>
      <dgm:spPr/>
    </dgm:pt>
    <dgm:pt modelId="{B7910442-75A2-4AF5-89C8-08154217BFDC}" type="pres">
      <dgm:prSet presAssocID="{098619C3-10A1-47DC-BCE8-6BA88BA259B6}" presName="compNode" presStyleCnt="0"/>
      <dgm:spPr/>
    </dgm:pt>
    <dgm:pt modelId="{C55F9DFC-29FA-40F4-87ED-CDC99BDC2E48}" type="pres">
      <dgm:prSet presAssocID="{098619C3-10A1-47DC-BCE8-6BA88BA259B6}" presName="node" presStyleLbl="node1" presStyleIdx="1" presStyleCnt="6">
        <dgm:presLayoutVars>
          <dgm:bulletEnabled val="1"/>
        </dgm:presLayoutVars>
      </dgm:prSet>
      <dgm:spPr/>
    </dgm:pt>
    <dgm:pt modelId="{3AC96314-1100-4558-B389-05F61D03FE9F}" type="pres">
      <dgm:prSet presAssocID="{098619C3-10A1-47DC-BCE8-6BA88BA259B6}" presName="invisiNode" presStyleLbl="node1" presStyleIdx="1" presStyleCnt="6"/>
      <dgm:spPr/>
    </dgm:pt>
    <dgm:pt modelId="{15BA7150-E905-43F0-ACB3-17D5B8AA5771}" type="pres">
      <dgm:prSet presAssocID="{098619C3-10A1-47DC-BCE8-6BA88BA259B6}" presName="imagNode" presStyleLbl="fgImgPlac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Building Brick Wall outline"/>
        </a:ext>
      </dgm:extLst>
    </dgm:pt>
    <dgm:pt modelId="{5FC18DDF-5C57-4C33-8C5B-C500FE91A3E3}" type="pres">
      <dgm:prSet presAssocID="{97478C41-8FD7-4FF5-A20E-22F86A1C7301}" presName="sibTrans" presStyleLbl="sibTrans2D1" presStyleIdx="0" presStyleCnt="0"/>
      <dgm:spPr/>
    </dgm:pt>
    <dgm:pt modelId="{EB3E1C42-3750-4CFD-9DBC-A0638BEC02ED}" type="pres">
      <dgm:prSet presAssocID="{DD5E22C2-BA1B-4294-BE2F-C19792BF40BA}" presName="compNode" presStyleCnt="0"/>
      <dgm:spPr/>
    </dgm:pt>
    <dgm:pt modelId="{9658C9A3-A80A-4F21-A1D7-B3330411D23B}" type="pres">
      <dgm:prSet presAssocID="{DD5E22C2-BA1B-4294-BE2F-C19792BF40BA}" presName="node" presStyleLbl="node1" presStyleIdx="2" presStyleCnt="6">
        <dgm:presLayoutVars>
          <dgm:bulletEnabled val="1"/>
        </dgm:presLayoutVars>
      </dgm:prSet>
      <dgm:spPr/>
    </dgm:pt>
    <dgm:pt modelId="{219D1E9D-E9A1-4A03-8D7A-99B05D2D5A2A}" type="pres">
      <dgm:prSet presAssocID="{DD5E22C2-BA1B-4294-BE2F-C19792BF40BA}" presName="invisiNode" presStyleLbl="node1" presStyleIdx="2" presStyleCnt="6"/>
      <dgm:spPr/>
    </dgm:pt>
    <dgm:pt modelId="{304EDF1E-F8A6-4B10-BE9E-214863A6A87A}" type="pres">
      <dgm:prSet presAssocID="{DD5E22C2-BA1B-4294-BE2F-C19792BF40BA}" presName="imagNode" presStyleLbl="fgImgPlac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Clapping hands with solid fill"/>
        </a:ext>
      </dgm:extLst>
    </dgm:pt>
    <dgm:pt modelId="{33257D79-D015-4F90-9B98-CB3F52735E7C}" type="pres">
      <dgm:prSet presAssocID="{4C79C103-60D7-4899-8971-708E0412F878}" presName="sibTrans" presStyleLbl="sibTrans2D1" presStyleIdx="0" presStyleCnt="0"/>
      <dgm:spPr/>
    </dgm:pt>
    <dgm:pt modelId="{AEE59076-16ED-486D-9630-578ADB19ED68}" type="pres">
      <dgm:prSet presAssocID="{F3FD3994-FD9F-4A30-8967-7610DF9887E0}" presName="compNode" presStyleCnt="0"/>
      <dgm:spPr/>
    </dgm:pt>
    <dgm:pt modelId="{D7B39EDC-F240-4531-8EF7-90B8A03321FA}" type="pres">
      <dgm:prSet presAssocID="{F3FD3994-FD9F-4A30-8967-7610DF9887E0}" presName="node" presStyleLbl="node1" presStyleIdx="3" presStyleCnt="6">
        <dgm:presLayoutVars>
          <dgm:bulletEnabled val="1"/>
        </dgm:presLayoutVars>
      </dgm:prSet>
      <dgm:spPr/>
    </dgm:pt>
    <dgm:pt modelId="{9182046A-ABB8-424B-9A4D-66253D102CCF}" type="pres">
      <dgm:prSet presAssocID="{F3FD3994-FD9F-4A30-8967-7610DF9887E0}" presName="invisiNode" presStyleLbl="node1" presStyleIdx="3" presStyleCnt="6"/>
      <dgm:spPr/>
    </dgm:pt>
    <dgm:pt modelId="{3314D3D6-D6FF-45D7-868C-3A65B81BF671}" type="pres">
      <dgm:prSet presAssocID="{F3FD3994-FD9F-4A30-8967-7610DF9887E0}" presName="imagNode" presStyleLbl="fgImgPlace1" presStyleIdx="3" presStyleCnt="6" custLinFactNeighborY="59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Badge Tick with solid fill"/>
        </a:ext>
      </dgm:extLst>
    </dgm:pt>
    <dgm:pt modelId="{D5585DC0-2C24-4ACE-BF5C-7F03FB05B217}" type="pres">
      <dgm:prSet presAssocID="{62C05810-1CB1-4D3C-8233-5EA38D4B6DCE}" presName="sibTrans" presStyleLbl="sibTrans2D1" presStyleIdx="0" presStyleCnt="0"/>
      <dgm:spPr/>
    </dgm:pt>
    <dgm:pt modelId="{D20E7304-5D41-40DA-A908-B3DC7535DC1D}" type="pres">
      <dgm:prSet presAssocID="{170DE673-918B-49A5-AC61-41AEE7683C25}" presName="compNode" presStyleCnt="0"/>
      <dgm:spPr/>
    </dgm:pt>
    <dgm:pt modelId="{C85D9AF5-A30E-4668-AF50-87D680EF1698}" type="pres">
      <dgm:prSet presAssocID="{170DE673-918B-49A5-AC61-41AEE7683C25}" presName="node" presStyleLbl="node1" presStyleIdx="4" presStyleCnt="6">
        <dgm:presLayoutVars>
          <dgm:bulletEnabled val="1"/>
        </dgm:presLayoutVars>
      </dgm:prSet>
      <dgm:spPr/>
    </dgm:pt>
    <dgm:pt modelId="{F99EAA87-60FE-4D67-99BD-B1C9B6A18E34}" type="pres">
      <dgm:prSet presAssocID="{170DE673-918B-49A5-AC61-41AEE7683C25}" presName="invisiNode" presStyleLbl="node1" presStyleIdx="4" presStyleCnt="6"/>
      <dgm:spPr/>
    </dgm:pt>
    <dgm:pt modelId="{C96B6B28-AE39-4C8D-87FA-FDF5B9913D23}" type="pres">
      <dgm:prSet presAssocID="{170DE673-918B-49A5-AC61-41AEE7683C25}" presName="imagNode" presStyleLbl="fgImgPlace1" presStyleIdx="4" presStyleCnt="6" custLinFactNeighborX="1797" custLinFactNeighborY="-384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Storytelling with solid fill"/>
        </a:ext>
      </dgm:extLst>
    </dgm:pt>
    <dgm:pt modelId="{8AF5A6EB-A873-49F9-B8B0-7141F7999334}" type="pres">
      <dgm:prSet presAssocID="{DE8256E9-2B7A-43D3-9C74-9D963A083FB4}" presName="sibTrans" presStyleLbl="sibTrans2D1" presStyleIdx="0" presStyleCnt="0"/>
      <dgm:spPr/>
    </dgm:pt>
    <dgm:pt modelId="{897285AE-7705-43A1-A841-E1D3AEE97E4B}" type="pres">
      <dgm:prSet presAssocID="{826BB08F-D17E-4BEA-B0E7-ADC135F56FDE}" presName="compNode" presStyleCnt="0"/>
      <dgm:spPr/>
    </dgm:pt>
    <dgm:pt modelId="{79CB75CC-2AF2-4134-BE2E-418180B464D2}" type="pres">
      <dgm:prSet presAssocID="{826BB08F-D17E-4BEA-B0E7-ADC135F56FDE}" presName="node" presStyleLbl="node1" presStyleIdx="5" presStyleCnt="6">
        <dgm:presLayoutVars>
          <dgm:bulletEnabled val="1"/>
        </dgm:presLayoutVars>
      </dgm:prSet>
      <dgm:spPr/>
    </dgm:pt>
    <dgm:pt modelId="{11295582-7286-4EC4-A23A-B29905964D7A}" type="pres">
      <dgm:prSet presAssocID="{826BB08F-D17E-4BEA-B0E7-ADC135F56FDE}" presName="invisiNode" presStyleLbl="node1" presStyleIdx="5" presStyleCnt="6"/>
      <dgm:spPr/>
    </dgm:pt>
    <dgm:pt modelId="{293A87FD-98EA-4DE9-ABA3-6096C76F85EA}" type="pres">
      <dgm:prSet presAssocID="{826BB08F-D17E-4BEA-B0E7-ADC135F56FDE}" presName="imagNode" presStyleLbl="fgImgPlac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No sign with solid fill"/>
        </a:ext>
      </dgm:extLst>
    </dgm:pt>
  </dgm:ptLst>
  <dgm:cxnLst>
    <dgm:cxn modelId="{5A957412-989E-466B-8246-0192D09CE9AA}" type="presOf" srcId="{098619C3-10A1-47DC-BCE8-6BA88BA259B6}" destId="{C55F9DFC-29FA-40F4-87ED-CDC99BDC2E48}" srcOrd="0" destOrd="0" presId="urn:microsoft.com/office/officeart/2005/8/layout/pList2"/>
    <dgm:cxn modelId="{480B9612-CC33-4F40-B71F-BA6F5BEF26B2}" type="presOf" srcId="{97478C41-8FD7-4FF5-A20E-22F86A1C7301}" destId="{5FC18DDF-5C57-4C33-8C5B-C500FE91A3E3}" srcOrd="0" destOrd="0" presId="urn:microsoft.com/office/officeart/2005/8/layout/pList2"/>
    <dgm:cxn modelId="{1CF09013-680D-4190-88C3-3B0819C837C4}" type="presOf" srcId="{826BB08F-D17E-4BEA-B0E7-ADC135F56FDE}" destId="{79CB75CC-2AF2-4134-BE2E-418180B464D2}" srcOrd="0" destOrd="0" presId="urn:microsoft.com/office/officeart/2005/8/layout/pList2"/>
    <dgm:cxn modelId="{2E762D16-6241-4017-AE94-06D5501B4215}" type="presOf" srcId="{E6FD4A84-6912-4F3C-8CDE-8D8D7E4C7ABC}" destId="{9F51A87E-CD39-480A-B249-0984266DBB33}" srcOrd="0" destOrd="0" presId="urn:microsoft.com/office/officeart/2005/8/layout/pList2"/>
    <dgm:cxn modelId="{6B45CD30-3A89-4A88-8580-FFD39F5E5334}" type="presOf" srcId="{DE8256E9-2B7A-43D3-9C74-9D963A083FB4}" destId="{8AF5A6EB-A873-49F9-B8B0-7141F7999334}" srcOrd="0" destOrd="0" presId="urn:microsoft.com/office/officeart/2005/8/layout/pList2"/>
    <dgm:cxn modelId="{94550333-F61F-49F4-AEE0-20E02E763C53}" srcId="{00BBA292-ADBC-4981-8FE0-01CCA4C5B368}" destId="{F3FD3994-FD9F-4A30-8967-7610DF9887E0}" srcOrd="3" destOrd="0" parTransId="{A4D7E123-34D6-4C93-B972-7677E8A53C6B}" sibTransId="{62C05810-1CB1-4D3C-8233-5EA38D4B6DCE}"/>
    <dgm:cxn modelId="{A2534D3B-04C3-4597-A366-93BDDF450709}" srcId="{00BBA292-ADBC-4981-8FE0-01CCA4C5B368}" destId="{E6FD4A84-6912-4F3C-8CDE-8D8D7E4C7ABC}" srcOrd="0" destOrd="0" parTransId="{DF234713-313B-4DA1-B736-1F0B5908DFFA}" sibTransId="{E575B16E-EFDF-46C9-AD85-F0972E2A3AB3}"/>
    <dgm:cxn modelId="{B9B9EE5E-E803-4800-BD25-3D1A1FB00109}" type="presOf" srcId="{E575B16E-EFDF-46C9-AD85-F0972E2A3AB3}" destId="{C4FB5AFD-94C5-4EC4-8AFD-DE34FF287DEF}" srcOrd="0" destOrd="0" presId="urn:microsoft.com/office/officeart/2005/8/layout/pList2"/>
    <dgm:cxn modelId="{8F014B43-50A7-4B7A-A8BD-0367DB8D2EB6}" srcId="{00BBA292-ADBC-4981-8FE0-01CCA4C5B368}" destId="{826BB08F-D17E-4BEA-B0E7-ADC135F56FDE}" srcOrd="5" destOrd="0" parTransId="{050802F3-004C-4E05-AFAE-145093FCDF45}" sibTransId="{469BD91F-2DC0-4365-9A38-F2F6AEF440C0}"/>
    <dgm:cxn modelId="{4FB8E664-3135-4880-BCE4-D141984F6868}" type="presOf" srcId="{F3FD3994-FD9F-4A30-8967-7610DF9887E0}" destId="{D7B39EDC-F240-4531-8EF7-90B8A03321FA}" srcOrd="0" destOrd="0" presId="urn:microsoft.com/office/officeart/2005/8/layout/pList2"/>
    <dgm:cxn modelId="{AEE03969-04EF-429A-AAB9-4620C4E45A85}" type="presOf" srcId="{00BBA292-ADBC-4981-8FE0-01CCA4C5B368}" destId="{8E1BEB2E-1F15-48D5-951B-FC8B09EE6462}" srcOrd="0" destOrd="0" presId="urn:microsoft.com/office/officeart/2005/8/layout/pList2"/>
    <dgm:cxn modelId="{F8378686-0654-41F1-B5BF-A7CEBD873055}" type="presOf" srcId="{62C05810-1CB1-4D3C-8233-5EA38D4B6DCE}" destId="{D5585DC0-2C24-4ACE-BF5C-7F03FB05B217}" srcOrd="0" destOrd="0" presId="urn:microsoft.com/office/officeart/2005/8/layout/pList2"/>
    <dgm:cxn modelId="{7A6C248E-9664-40A5-87C4-3E9008895FE8}" type="presOf" srcId="{DD5E22C2-BA1B-4294-BE2F-C19792BF40BA}" destId="{9658C9A3-A80A-4F21-A1D7-B3330411D23B}" srcOrd="0" destOrd="0" presId="urn:microsoft.com/office/officeart/2005/8/layout/pList2"/>
    <dgm:cxn modelId="{DC75829A-3D03-4D3B-8F0A-C75FAF1A8BBF}" type="presOf" srcId="{170DE673-918B-49A5-AC61-41AEE7683C25}" destId="{C85D9AF5-A30E-4668-AF50-87D680EF1698}" srcOrd="0" destOrd="0" presId="urn:microsoft.com/office/officeart/2005/8/layout/pList2"/>
    <dgm:cxn modelId="{B4890FD7-310C-4BC2-A2B9-E593749363D8}" srcId="{00BBA292-ADBC-4981-8FE0-01CCA4C5B368}" destId="{170DE673-918B-49A5-AC61-41AEE7683C25}" srcOrd="4" destOrd="0" parTransId="{049F474F-D12B-4BDC-9E5E-9915BA24323A}" sibTransId="{DE8256E9-2B7A-43D3-9C74-9D963A083FB4}"/>
    <dgm:cxn modelId="{135341DE-CCB7-42C9-B9B7-A06C5C1F1AFD}" type="presOf" srcId="{4C79C103-60D7-4899-8971-708E0412F878}" destId="{33257D79-D015-4F90-9B98-CB3F52735E7C}" srcOrd="0" destOrd="0" presId="urn:microsoft.com/office/officeart/2005/8/layout/pList2"/>
    <dgm:cxn modelId="{70596FE8-F37E-4A08-B548-3BC1C221152C}" srcId="{00BBA292-ADBC-4981-8FE0-01CCA4C5B368}" destId="{DD5E22C2-BA1B-4294-BE2F-C19792BF40BA}" srcOrd="2" destOrd="0" parTransId="{CE36C07E-D1E6-4DD6-A83C-7B8C450C45F5}" sibTransId="{4C79C103-60D7-4899-8971-708E0412F878}"/>
    <dgm:cxn modelId="{1E1A37F8-BA10-46B8-9786-1D13BC021784}" srcId="{00BBA292-ADBC-4981-8FE0-01CCA4C5B368}" destId="{098619C3-10A1-47DC-BCE8-6BA88BA259B6}" srcOrd="1" destOrd="0" parTransId="{F9F90F05-D627-4F9A-A13B-9F5F1A801820}" sibTransId="{97478C41-8FD7-4FF5-A20E-22F86A1C7301}"/>
    <dgm:cxn modelId="{531CB868-11FC-4A07-A05B-B3EF07963516}" type="presParOf" srcId="{8E1BEB2E-1F15-48D5-951B-FC8B09EE6462}" destId="{FFD2C6DE-3554-4750-B137-28C0407B07C9}" srcOrd="0" destOrd="0" presId="urn:microsoft.com/office/officeart/2005/8/layout/pList2"/>
    <dgm:cxn modelId="{399F325B-7CFD-4812-966F-8E0E7909DDCA}" type="presParOf" srcId="{8E1BEB2E-1F15-48D5-951B-FC8B09EE6462}" destId="{2A9110D4-6DE5-49E3-96C3-A7F17747C0C6}" srcOrd="1" destOrd="0" presId="urn:microsoft.com/office/officeart/2005/8/layout/pList2"/>
    <dgm:cxn modelId="{0195001F-82C0-4CCF-BFD9-7BD4E58D9A17}" type="presParOf" srcId="{2A9110D4-6DE5-49E3-96C3-A7F17747C0C6}" destId="{52D5C8A0-9FC8-4F18-A671-A598CD028AAE}" srcOrd="0" destOrd="0" presId="urn:microsoft.com/office/officeart/2005/8/layout/pList2"/>
    <dgm:cxn modelId="{6DAF850C-2AB4-4829-ABE1-0E8368CB3699}" type="presParOf" srcId="{52D5C8A0-9FC8-4F18-A671-A598CD028AAE}" destId="{9F51A87E-CD39-480A-B249-0984266DBB33}" srcOrd="0" destOrd="0" presId="urn:microsoft.com/office/officeart/2005/8/layout/pList2"/>
    <dgm:cxn modelId="{59E0696B-DF40-4257-A338-0AF6FBD2F832}" type="presParOf" srcId="{52D5C8A0-9FC8-4F18-A671-A598CD028AAE}" destId="{90AF9767-57D8-418A-AEB5-F8135D16D39B}" srcOrd="1" destOrd="0" presId="urn:microsoft.com/office/officeart/2005/8/layout/pList2"/>
    <dgm:cxn modelId="{2F0CDCA8-3DAA-44A8-ADE3-4D0794EC9EDF}" type="presParOf" srcId="{52D5C8A0-9FC8-4F18-A671-A598CD028AAE}" destId="{CA6DCB1E-E1CA-430A-B229-F27D7CA5AC6D}" srcOrd="2" destOrd="0" presId="urn:microsoft.com/office/officeart/2005/8/layout/pList2"/>
    <dgm:cxn modelId="{2F4B865F-3634-45CB-BD20-FF0B650980F8}" type="presParOf" srcId="{2A9110D4-6DE5-49E3-96C3-A7F17747C0C6}" destId="{C4FB5AFD-94C5-4EC4-8AFD-DE34FF287DEF}" srcOrd="1" destOrd="0" presId="urn:microsoft.com/office/officeart/2005/8/layout/pList2"/>
    <dgm:cxn modelId="{A9C7239D-B9BC-4C3B-838F-DAD6A41A4457}" type="presParOf" srcId="{2A9110D4-6DE5-49E3-96C3-A7F17747C0C6}" destId="{B7910442-75A2-4AF5-89C8-08154217BFDC}" srcOrd="2" destOrd="0" presId="urn:microsoft.com/office/officeart/2005/8/layout/pList2"/>
    <dgm:cxn modelId="{3D0498BB-F86C-4039-9C8F-BE333F027322}" type="presParOf" srcId="{B7910442-75A2-4AF5-89C8-08154217BFDC}" destId="{C55F9DFC-29FA-40F4-87ED-CDC99BDC2E48}" srcOrd="0" destOrd="0" presId="urn:microsoft.com/office/officeart/2005/8/layout/pList2"/>
    <dgm:cxn modelId="{ED0910E1-502C-4C38-B782-AC769DE1C532}" type="presParOf" srcId="{B7910442-75A2-4AF5-89C8-08154217BFDC}" destId="{3AC96314-1100-4558-B389-05F61D03FE9F}" srcOrd="1" destOrd="0" presId="urn:microsoft.com/office/officeart/2005/8/layout/pList2"/>
    <dgm:cxn modelId="{C2DFFB06-39E4-4723-83E9-BF03B65AF502}" type="presParOf" srcId="{B7910442-75A2-4AF5-89C8-08154217BFDC}" destId="{15BA7150-E905-43F0-ACB3-17D5B8AA5771}" srcOrd="2" destOrd="0" presId="urn:microsoft.com/office/officeart/2005/8/layout/pList2"/>
    <dgm:cxn modelId="{9436DCD8-8D11-4081-A561-11458655ECB6}" type="presParOf" srcId="{2A9110D4-6DE5-49E3-96C3-A7F17747C0C6}" destId="{5FC18DDF-5C57-4C33-8C5B-C500FE91A3E3}" srcOrd="3" destOrd="0" presId="urn:microsoft.com/office/officeart/2005/8/layout/pList2"/>
    <dgm:cxn modelId="{F14BC169-8E9C-4498-8BEB-0D4E9B13E0D5}" type="presParOf" srcId="{2A9110D4-6DE5-49E3-96C3-A7F17747C0C6}" destId="{EB3E1C42-3750-4CFD-9DBC-A0638BEC02ED}" srcOrd="4" destOrd="0" presId="urn:microsoft.com/office/officeart/2005/8/layout/pList2"/>
    <dgm:cxn modelId="{7E1AFB83-EAB8-4653-8070-4B5F77FB1A81}" type="presParOf" srcId="{EB3E1C42-3750-4CFD-9DBC-A0638BEC02ED}" destId="{9658C9A3-A80A-4F21-A1D7-B3330411D23B}" srcOrd="0" destOrd="0" presId="urn:microsoft.com/office/officeart/2005/8/layout/pList2"/>
    <dgm:cxn modelId="{F3CDB230-56E6-4C3D-94DB-CD2E013A2D02}" type="presParOf" srcId="{EB3E1C42-3750-4CFD-9DBC-A0638BEC02ED}" destId="{219D1E9D-E9A1-4A03-8D7A-99B05D2D5A2A}" srcOrd="1" destOrd="0" presId="urn:microsoft.com/office/officeart/2005/8/layout/pList2"/>
    <dgm:cxn modelId="{FA8AC194-C69B-402D-B132-58549652A0C9}" type="presParOf" srcId="{EB3E1C42-3750-4CFD-9DBC-A0638BEC02ED}" destId="{304EDF1E-F8A6-4B10-BE9E-214863A6A87A}" srcOrd="2" destOrd="0" presId="urn:microsoft.com/office/officeart/2005/8/layout/pList2"/>
    <dgm:cxn modelId="{92AE8D27-02AA-4493-BF28-CDD639C1053F}" type="presParOf" srcId="{2A9110D4-6DE5-49E3-96C3-A7F17747C0C6}" destId="{33257D79-D015-4F90-9B98-CB3F52735E7C}" srcOrd="5" destOrd="0" presId="urn:microsoft.com/office/officeart/2005/8/layout/pList2"/>
    <dgm:cxn modelId="{978A26EF-4C0C-440F-83FE-722E77BEFFA6}" type="presParOf" srcId="{2A9110D4-6DE5-49E3-96C3-A7F17747C0C6}" destId="{AEE59076-16ED-486D-9630-578ADB19ED68}" srcOrd="6" destOrd="0" presId="urn:microsoft.com/office/officeart/2005/8/layout/pList2"/>
    <dgm:cxn modelId="{37873E85-D2EA-4FC5-966E-B0B92B598A1B}" type="presParOf" srcId="{AEE59076-16ED-486D-9630-578ADB19ED68}" destId="{D7B39EDC-F240-4531-8EF7-90B8A03321FA}" srcOrd="0" destOrd="0" presId="urn:microsoft.com/office/officeart/2005/8/layout/pList2"/>
    <dgm:cxn modelId="{124D942C-258B-4B12-8882-75A313A5D339}" type="presParOf" srcId="{AEE59076-16ED-486D-9630-578ADB19ED68}" destId="{9182046A-ABB8-424B-9A4D-66253D102CCF}" srcOrd="1" destOrd="0" presId="urn:microsoft.com/office/officeart/2005/8/layout/pList2"/>
    <dgm:cxn modelId="{B8BB2678-EB3C-45B3-9A35-B7742CB0BBA2}" type="presParOf" srcId="{AEE59076-16ED-486D-9630-578ADB19ED68}" destId="{3314D3D6-D6FF-45D7-868C-3A65B81BF671}" srcOrd="2" destOrd="0" presId="urn:microsoft.com/office/officeart/2005/8/layout/pList2"/>
    <dgm:cxn modelId="{5DB2BD2A-9277-4A1D-A15A-6D9A69B5E907}" type="presParOf" srcId="{2A9110D4-6DE5-49E3-96C3-A7F17747C0C6}" destId="{D5585DC0-2C24-4ACE-BF5C-7F03FB05B217}" srcOrd="7" destOrd="0" presId="urn:microsoft.com/office/officeart/2005/8/layout/pList2"/>
    <dgm:cxn modelId="{412554A4-49CC-4BB5-A97F-D474D12EF1CD}" type="presParOf" srcId="{2A9110D4-6DE5-49E3-96C3-A7F17747C0C6}" destId="{D20E7304-5D41-40DA-A908-B3DC7535DC1D}" srcOrd="8" destOrd="0" presId="urn:microsoft.com/office/officeart/2005/8/layout/pList2"/>
    <dgm:cxn modelId="{C3E67C01-B3CE-4AF2-8CD3-B5241693A2F5}" type="presParOf" srcId="{D20E7304-5D41-40DA-A908-B3DC7535DC1D}" destId="{C85D9AF5-A30E-4668-AF50-87D680EF1698}" srcOrd="0" destOrd="0" presId="urn:microsoft.com/office/officeart/2005/8/layout/pList2"/>
    <dgm:cxn modelId="{50682B93-6F81-449C-A060-6F26918C02E5}" type="presParOf" srcId="{D20E7304-5D41-40DA-A908-B3DC7535DC1D}" destId="{F99EAA87-60FE-4D67-99BD-B1C9B6A18E34}" srcOrd="1" destOrd="0" presId="urn:microsoft.com/office/officeart/2005/8/layout/pList2"/>
    <dgm:cxn modelId="{9E6E6ACC-62EF-48FD-BD04-CACDFACD4590}" type="presParOf" srcId="{D20E7304-5D41-40DA-A908-B3DC7535DC1D}" destId="{C96B6B28-AE39-4C8D-87FA-FDF5B9913D23}" srcOrd="2" destOrd="0" presId="urn:microsoft.com/office/officeart/2005/8/layout/pList2"/>
    <dgm:cxn modelId="{88BF2001-2245-4ECA-98E6-6497D6A71CA2}" type="presParOf" srcId="{2A9110D4-6DE5-49E3-96C3-A7F17747C0C6}" destId="{8AF5A6EB-A873-49F9-B8B0-7141F7999334}" srcOrd="9" destOrd="0" presId="urn:microsoft.com/office/officeart/2005/8/layout/pList2"/>
    <dgm:cxn modelId="{D7054C86-AD31-4D9A-B67F-1C9827CCA0EE}" type="presParOf" srcId="{2A9110D4-6DE5-49E3-96C3-A7F17747C0C6}" destId="{897285AE-7705-43A1-A841-E1D3AEE97E4B}" srcOrd="10" destOrd="0" presId="urn:microsoft.com/office/officeart/2005/8/layout/pList2"/>
    <dgm:cxn modelId="{D1C44561-42E8-4680-A613-B502A105D2FB}" type="presParOf" srcId="{897285AE-7705-43A1-A841-E1D3AEE97E4B}" destId="{79CB75CC-2AF2-4134-BE2E-418180B464D2}" srcOrd="0" destOrd="0" presId="urn:microsoft.com/office/officeart/2005/8/layout/pList2"/>
    <dgm:cxn modelId="{AE7C338F-2D94-4503-976D-16BB7AF55D22}" type="presParOf" srcId="{897285AE-7705-43A1-A841-E1D3AEE97E4B}" destId="{11295582-7286-4EC4-A23A-B29905964D7A}" srcOrd="1" destOrd="0" presId="urn:microsoft.com/office/officeart/2005/8/layout/pList2"/>
    <dgm:cxn modelId="{D8845EC8-E05A-4C25-8811-75A4BE0D204E}" type="presParOf" srcId="{897285AE-7705-43A1-A841-E1D3AEE97E4B}" destId="{293A87FD-98EA-4DE9-ABA3-6096C76F85EA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BBA292-ADBC-4981-8FE0-01CCA4C5B368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E6FD4A84-6912-4F3C-8CDE-8D8D7E4C7ABC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As an accepted characteristic of the academic community worldwide, it is the basis of trusted research.</a:t>
          </a:r>
          <a:endParaRPr lang="en-US" dirty="0">
            <a:latin typeface="Calibri "/>
          </a:endParaRPr>
        </a:p>
      </dgm:t>
    </dgm:pt>
    <dgm:pt modelId="{DF234713-313B-4DA1-B736-1F0B5908DFFA}" type="parTrans" cxnId="{A2534D3B-04C3-4597-A366-93BDDF450709}">
      <dgm:prSet/>
      <dgm:spPr/>
      <dgm:t>
        <a:bodyPr/>
        <a:lstStyle/>
        <a:p>
          <a:endParaRPr lang="en-US"/>
        </a:p>
      </dgm:t>
    </dgm:pt>
    <dgm:pt modelId="{E575B16E-EFDF-46C9-AD85-F0972E2A3AB3}" type="sibTrans" cxnId="{A2534D3B-04C3-4597-A366-93BDDF450709}">
      <dgm:prSet/>
      <dgm:spPr/>
      <dgm:t>
        <a:bodyPr/>
        <a:lstStyle/>
        <a:p>
          <a:endParaRPr lang="en-US"/>
        </a:p>
      </dgm:t>
    </dgm:pt>
    <dgm:pt modelId="{098619C3-10A1-47DC-BCE8-6BA88BA259B6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Referring to experts in your written work strengthens and provides credibility to your arguments and writing.</a:t>
          </a:r>
          <a:endParaRPr lang="en-US" dirty="0">
            <a:latin typeface="Calibri "/>
          </a:endParaRPr>
        </a:p>
      </dgm:t>
    </dgm:pt>
    <dgm:pt modelId="{F9F90F05-D627-4F9A-A13B-9F5F1A801820}" type="parTrans" cxnId="{1E1A37F8-BA10-46B8-9786-1D13BC021784}">
      <dgm:prSet/>
      <dgm:spPr/>
      <dgm:t>
        <a:bodyPr/>
        <a:lstStyle/>
        <a:p>
          <a:endParaRPr lang="en-US"/>
        </a:p>
      </dgm:t>
    </dgm:pt>
    <dgm:pt modelId="{97478C41-8FD7-4FF5-A20E-22F86A1C7301}" type="sibTrans" cxnId="{1E1A37F8-BA10-46B8-9786-1D13BC021784}">
      <dgm:prSet/>
      <dgm:spPr/>
      <dgm:t>
        <a:bodyPr/>
        <a:lstStyle/>
        <a:p>
          <a:endParaRPr lang="en-US"/>
        </a:p>
      </dgm:t>
    </dgm:pt>
    <dgm:pt modelId="{DD5E22C2-BA1B-4294-BE2F-C19792BF40BA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Acknowledging and giving credit to those whose work you have read and used shows your academic integrity.</a:t>
          </a:r>
          <a:endParaRPr lang="en-US" dirty="0">
            <a:latin typeface="Calibri "/>
          </a:endParaRPr>
        </a:p>
      </dgm:t>
    </dgm:pt>
    <dgm:pt modelId="{CE36C07E-D1E6-4DD6-A83C-7B8C450C45F5}" type="parTrans" cxnId="{70596FE8-F37E-4A08-B548-3BC1C221152C}">
      <dgm:prSet/>
      <dgm:spPr/>
      <dgm:t>
        <a:bodyPr/>
        <a:lstStyle/>
        <a:p>
          <a:endParaRPr lang="en-US"/>
        </a:p>
      </dgm:t>
    </dgm:pt>
    <dgm:pt modelId="{4C79C103-60D7-4899-8971-708E0412F878}" type="sibTrans" cxnId="{70596FE8-F37E-4A08-B548-3BC1C221152C}">
      <dgm:prSet/>
      <dgm:spPr/>
      <dgm:t>
        <a:bodyPr/>
        <a:lstStyle/>
        <a:p>
          <a:endParaRPr lang="en-US"/>
        </a:p>
      </dgm:t>
    </dgm:pt>
    <dgm:pt modelId="{826BB08F-D17E-4BEA-B0E7-ADC135F56FDE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Correct and accurate referencing can help prevent accidental plagiarism.</a:t>
          </a:r>
          <a:endParaRPr lang="en-US" dirty="0">
            <a:latin typeface="Calibri "/>
          </a:endParaRPr>
        </a:p>
      </dgm:t>
    </dgm:pt>
    <dgm:pt modelId="{050802F3-004C-4E05-AFAE-145093FCDF45}" type="parTrans" cxnId="{8F014B43-50A7-4B7A-A8BD-0367DB8D2EB6}">
      <dgm:prSet/>
      <dgm:spPr/>
      <dgm:t>
        <a:bodyPr/>
        <a:lstStyle/>
        <a:p>
          <a:endParaRPr lang="en-US"/>
        </a:p>
      </dgm:t>
    </dgm:pt>
    <dgm:pt modelId="{469BD91F-2DC0-4365-9A38-F2F6AEF440C0}" type="sibTrans" cxnId="{8F014B43-50A7-4B7A-A8BD-0367DB8D2EB6}">
      <dgm:prSet/>
      <dgm:spPr/>
      <dgm:t>
        <a:bodyPr/>
        <a:lstStyle/>
        <a:p>
          <a:endParaRPr lang="en-US"/>
        </a:p>
      </dgm:t>
    </dgm:pt>
    <dgm:pt modelId="{F3FD3994-FD9F-4A30-8967-7610DF9887E0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It is important to let your reader know which ideas have come from your reading and which thoughts are your own.</a:t>
          </a:r>
          <a:endParaRPr lang="en-US" dirty="0">
            <a:latin typeface="Calibri "/>
          </a:endParaRPr>
        </a:p>
      </dgm:t>
    </dgm:pt>
    <dgm:pt modelId="{A4D7E123-34D6-4C93-B972-7677E8A53C6B}" type="parTrans" cxnId="{94550333-F61F-49F4-AEE0-20E02E763C53}">
      <dgm:prSet/>
      <dgm:spPr/>
      <dgm:t>
        <a:bodyPr/>
        <a:lstStyle/>
        <a:p>
          <a:endParaRPr lang="en-US"/>
        </a:p>
      </dgm:t>
    </dgm:pt>
    <dgm:pt modelId="{62C05810-1CB1-4D3C-8233-5EA38D4B6DCE}" type="sibTrans" cxnId="{94550333-F61F-49F4-AEE0-20E02E763C53}">
      <dgm:prSet/>
      <dgm:spPr/>
      <dgm:t>
        <a:bodyPr/>
        <a:lstStyle/>
        <a:p>
          <a:endParaRPr lang="en-US"/>
        </a:p>
      </dgm:t>
    </dgm:pt>
    <dgm:pt modelId="{170DE673-918B-49A5-AC61-41AEE7683C25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dirty="0">
            <a:latin typeface="Calibri "/>
          </a:endParaRPr>
        </a:p>
      </dgm:t>
    </dgm:pt>
    <dgm:pt modelId="{049F474F-D12B-4BDC-9E5E-9915BA24323A}" type="parTrans" cxnId="{B4890FD7-310C-4BC2-A2B9-E593749363D8}">
      <dgm:prSet/>
      <dgm:spPr/>
      <dgm:t>
        <a:bodyPr/>
        <a:lstStyle/>
        <a:p>
          <a:endParaRPr lang="en-US"/>
        </a:p>
      </dgm:t>
    </dgm:pt>
    <dgm:pt modelId="{DE8256E9-2B7A-43D3-9C74-9D963A083FB4}" type="sibTrans" cxnId="{B4890FD7-310C-4BC2-A2B9-E593749363D8}">
      <dgm:prSet/>
      <dgm:spPr/>
      <dgm:t>
        <a:bodyPr/>
        <a:lstStyle/>
        <a:p>
          <a:endParaRPr lang="en-US"/>
        </a:p>
      </dgm:t>
    </dgm:pt>
    <dgm:pt modelId="{8E1BEB2E-1F15-48D5-951B-FC8B09EE6462}" type="pres">
      <dgm:prSet presAssocID="{00BBA292-ADBC-4981-8FE0-01CCA4C5B368}" presName="Name0" presStyleCnt="0">
        <dgm:presLayoutVars>
          <dgm:dir/>
          <dgm:resizeHandles val="exact"/>
        </dgm:presLayoutVars>
      </dgm:prSet>
      <dgm:spPr/>
    </dgm:pt>
    <dgm:pt modelId="{FFD2C6DE-3554-4750-B137-28C0407B07C9}" type="pres">
      <dgm:prSet presAssocID="{00BBA292-ADBC-4981-8FE0-01CCA4C5B368}" presName="bkgdShp" presStyleLbl="alignAccFollowNode1" presStyleIdx="0" presStyleCn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</dgm:pt>
    <dgm:pt modelId="{2A9110D4-6DE5-49E3-96C3-A7F17747C0C6}" type="pres">
      <dgm:prSet presAssocID="{00BBA292-ADBC-4981-8FE0-01CCA4C5B368}" presName="linComp" presStyleCnt="0"/>
      <dgm:spPr/>
    </dgm:pt>
    <dgm:pt modelId="{52D5C8A0-9FC8-4F18-A671-A598CD028AAE}" type="pres">
      <dgm:prSet presAssocID="{E6FD4A84-6912-4F3C-8CDE-8D8D7E4C7ABC}" presName="compNode" presStyleCnt="0"/>
      <dgm:spPr/>
    </dgm:pt>
    <dgm:pt modelId="{9F51A87E-CD39-480A-B249-0984266DBB33}" type="pres">
      <dgm:prSet presAssocID="{E6FD4A84-6912-4F3C-8CDE-8D8D7E4C7ABC}" presName="node" presStyleLbl="node1" presStyleIdx="0" presStyleCnt="6">
        <dgm:presLayoutVars>
          <dgm:bulletEnabled val="1"/>
        </dgm:presLayoutVars>
      </dgm:prSet>
      <dgm:spPr/>
    </dgm:pt>
    <dgm:pt modelId="{90AF9767-57D8-418A-AEB5-F8135D16D39B}" type="pres">
      <dgm:prSet presAssocID="{E6FD4A84-6912-4F3C-8CDE-8D8D7E4C7ABC}" presName="invisiNode" presStyleLbl="node1" presStyleIdx="0" presStyleCnt="6"/>
      <dgm:spPr/>
    </dgm:pt>
    <dgm:pt modelId="{CA6DCB1E-E1CA-430A-B229-F27D7CA5AC6D}" type="pres">
      <dgm:prSet presAssocID="{E6FD4A84-6912-4F3C-8CDE-8D8D7E4C7ABC}" presName="imagNode" presStyleLbl="fgImgPlac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Shield Tick with solid fill"/>
        </a:ext>
      </dgm:extLst>
    </dgm:pt>
    <dgm:pt modelId="{C4FB5AFD-94C5-4EC4-8AFD-DE34FF287DEF}" type="pres">
      <dgm:prSet presAssocID="{E575B16E-EFDF-46C9-AD85-F0972E2A3AB3}" presName="sibTrans" presStyleLbl="sibTrans2D1" presStyleIdx="0" presStyleCnt="0"/>
      <dgm:spPr/>
    </dgm:pt>
    <dgm:pt modelId="{B7910442-75A2-4AF5-89C8-08154217BFDC}" type="pres">
      <dgm:prSet presAssocID="{098619C3-10A1-47DC-BCE8-6BA88BA259B6}" presName="compNode" presStyleCnt="0"/>
      <dgm:spPr/>
    </dgm:pt>
    <dgm:pt modelId="{C55F9DFC-29FA-40F4-87ED-CDC99BDC2E48}" type="pres">
      <dgm:prSet presAssocID="{098619C3-10A1-47DC-BCE8-6BA88BA259B6}" presName="node" presStyleLbl="node1" presStyleIdx="1" presStyleCnt="6">
        <dgm:presLayoutVars>
          <dgm:bulletEnabled val="1"/>
        </dgm:presLayoutVars>
      </dgm:prSet>
      <dgm:spPr/>
    </dgm:pt>
    <dgm:pt modelId="{3AC96314-1100-4558-B389-05F61D03FE9F}" type="pres">
      <dgm:prSet presAssocID="{098619C3-10A1-47DC-BCE8-6BA88BA259B6}" presName="invisiNode" presStyleLbl="node1" presStyleIdx="1" presStyleCnt="6"/>
      <dgm:spPr/>
    </dgm:pt>
    <dgm:pt modelId="{15BA7150-E905-43F0-ACB3-17D5B8AA5771}" type="pres">
      <dgm:prSet presAssocID="{098619C3-10A1-47DC-BCE8-6BA88BA259B6}" presName="imagNode" presStyleLbl="fgImgPlac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Building Brick Wall outline"/>
        </a:ext>
      </dgm:extLst>
    </dgm:pt>
    <dgm:pt modelId="{5FC18DDF-5C57-4C33-8C5B-C500FE91A3E3}" type="pres">
      <dgm:prSet presAssocID="{97478C41-8FD7-4FF5-A20E-22F86A1C7301}" presName="sibTrans" presStyleLbl="sibTrans2D1" presStyleIdx="0" presStyleCnt="0"/>
      <dgm:spPr/>
    </dgm:pt>
    <dgm:pt modelId="{EB3E1C42-3750-4CFD-9DBC-A0638BEC02ED}" type="pres">
      <dgm:prSet presAssocID="{DD5E22C2-BA1B-4294-BE2F-C19792BF40BA}" presName="compNode" presStyleCnt="0"/>
      <dgm:spPr/>
    </dgm:pt>
    <dgm:pt modelId="{9658C9A3-A80A-4F21-A1D7-B3330411D23B}" type="pres">
      <dgm:prSet presAssocID="{DD5E22C2-BA1B-4294-BE2F-C19792BF40BA}" presName="node" presStyleLbl="node1" presStyleIdx="2" presStyleCnt="6">
        <dgm:presLayoutVars>
          <dgm:bulletEnabled val="1"/>
        </dgm:presLayoutVars>
      </dgm:prSet>
      <dgm:spPr/>
    </dgm:pt>
    <dgm:pt modelId="{219D1E9D-E9A1-4A03-8D7A-99B05D2D5A2A}" type="pres">
      <dgm:prSet presAssocID="{DD5E22C2-BA1B-4294-BE2F-C19792BF40BA}" presName="invisiNode" presStyleLbl="node1" presStyleIdx="2" presStyleCnt="6"/>
      <dgm:spPr/>
    </dgm:pt>
    <dgm:pt modelId="{304EDF1E-F8A6-4B10-BE9E-214863A6A87A}" type="pres">
      <dgm:prSet presAssocID="{DD5E22C2-BA1B-4294-BE2F-C19792BF40BA}" presName="imagNode" presStyleLbl="fgImgPlac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Clapping hands with solid fill"/>
        </a:ext>
      </dgm:extLst>
    </dgm:pt>
    <dgm:pt modelId="{33257D79-D015-4F90-9B98-CB3F52735E7C}" type="pres">
      <dgm:prSet presAssocID="{4C79C103-60D7-4899-8971-708E0412F878}" presName="sibTrans" presStyleLbl="sibTrans2D1" presStyleIdx="0" presStyleCnt="0"/>
      <dgm:spPr/>
    </dgm:pt>
    <dgm:pt modelId="{AEE59076-16ED-486D-9630-578ADB19ED68}" type="pres">
      <dgm:prSet presAssocID="{F3FD3994-FD9F-4A30-8967-7610DF9887E0}" presName="compNode" presStyleCnt="0"/>
      <dgm:spPr/>
    </dgm:pt>
    <dgm:pt modelId="{D7B39EDC-F240-4531-8EF7-90B8A03321FA}" type="pres">
      <dgm:prSet presAssocID="{F3FD3994-FD9F-4A30-8967-7610DF9887E0}" presName="node" presStyleLbl="node1" presStyleIdx="3" presStyleCnt="6">
        <dgm:presLayoutVars>
          <dgm:bulletEnabled val="1"/>
        </dgm:presLayoutVars>
      </dgm:prSet>
      <dgm:spPr/>
    </dgm:pt>
    <dgm:pt modelId="{9182046A-ABB8-424B-9A4D-66253D102CCF}" type="pres">
      <dgm:prSet presAssocID="{F3FD3994-FD9F-4A30-8967-7610DF9887E0}" presName="invisiNode" presStyleLbl="node1" presStyleIdx="3" presStyleCnt="6"/>
      <dgm:spPr/>
    </dgm:pt>
    <dgm:pt modelId="{3314D3D6-D6FF-45D7-868C-3A65B81BF671}" type="pres">
      <dgm:prSet presAssocID="{F3FD3994-FD9F-4A30-8967-7610DF9887E0}" presName="imagNode" presStyleLbl="fgImgPlace1" presStyleIdx="3" presStyleCnt="6" custLinFactNeighborY="59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Badge Tick with solid fill"/>
        </a:ext>
      </dgm:extLst>
    </dgm:pt>
    <dgm:pt modelId="{D5585DC0-2C24-4ACE-BF5C-7F03FB05B217}" type="pres">
      <dgm:prSet presAssocID="{62C05810-1CB1-4D3C-8233-5EA38D4B6DCE}" presName="sibTrans" presStyleLbl="sibTrans2D1" presStyleIdx="0" presStyleCnt="0"/>
      <dgm:spPr/>
    </dgm:pt>
    <dgm:pt modelId="{D20E7304-5D41-40DA-A908-B3DC7535DC1D}" type="pres">
      <dgm:prSet presAssocID="{170DE673-918B-49A5-AC61-41AEE7683C25}" presName="compNode" presStyleCnt="0"/>
      <dgm:spPr/>
    </dgm:pt>
    <dgm:pt modelId="{C85D9AF5-A30E-4668-AF50-87D680EF1698}" type="pres">
      <dgm:prSet presAssocID="{170DE673-918B-49A5-AC61-41AEE7683C25}" presName="node" presStyleLbl="node1" presStyleIdx="4" presStyleCnt="6">
        <dgm:presLayoutVars>
          <dgm:bulletEnabled val="1"/>
        </dgm:presLayoutVars>
      </dgm:prSet>
      <dgm:spPr/>
    </dgm:pt>
    <dgm:pt modelId="{F99EAA87-60FE-4D67-99BD-B1C9B6A18E34}" type="pres">
      <dgm:prSet presAssocID="{170DE673-918B-49A5-AC61-41AEE7683C25}" presName="invisiNode" presStyleLbl="node1" presStyleIdx="4" presStyleCnt="6"/>
      <dgm:spPr/>
    </dgm:pt>
    <dgm:pt modelId="{C96B6B28-AE39-4C8D-87FA-FDF5B9913D23}" type="pres">
      <dgm:prSet presAssocID="{170DE673-918B-49A5-AC61-41AEE7683C25}" presName="imagNode" presStyleLbl="fgImgPlace1" presStyleIdx="4" presStyleCnt="6" custLinFactNeighborX="1797" custLinFactNeighborY="-384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Storytelling with solid fill"/>
        </a:ext>
      </dgm:extLst>
    </dgm:pt>
    <dgm:pt modelId="{8AF5A6EB-A873-49F9-B8B0-7141F7999334}" type="pres">
      <dgm:prSet presAssocID="{DE8256E9-2B7A-43D3-9C74-9D963A083FB4}" presName="sibTrans" presStyleLbl="sibTrans2D1" presStyleIdx="0" presStyleCnt="0"/>
      <dgm:spPr/>
    </dgm:pt>
    <dgm:pt modelId="{897285AE-7705-43A1-A841-E1D3AEE97E4B}" type="pres">
      <dgm:prSet presAssocID="{826BB08F-D17E-4BEA-B0E7-ADC135F56FDE}" presName="compNode" presStyleCnt="0"/>
      <dgm:spPr/>
    </dgm:pt>
    <dgm:pt modelId="{79CB75CC-2AF2-4134-BE2E-418180B464D2}" type="pres">
      <dgm:prSet presAssocID="{826BB08F-D17E-4BEA-B0E7-ADC135F56FDE}" presName="node" presStyleLbl="node1" presStyleIdx="5" presStyleCnt="6">
        <dgm:presLayoutVars>
          <dgm:bulletEnabled val="1"/>
        </dgm:presLayoutVars>
      </dgm:prSet>
      <dgm:spPr/>
    </dgm:pt>
    <dgm:pt modelId="{11295582-7286-4EC4-A23A-B29905964D7A}" type="pres">
      <dgm:prSet presAssocID="{826BB08F-D17E-4BEA-B0E7-ADC135F56FDE}" presName="invisiNode" presStyleLbl="node1" presStyleIdx="5" presStyleCnt="6"/>
      <dgm:spPr/>
    </dgm:pt>
    <dgm:pt modelId="{293A87FD-98EA-4DE9-ABA3-6096C76F85EA}" type="pres">
      <dgm:prSet presAssocID="{826BB08F-D17E-4BEA-B0E7-ADC135F56FDE}" presName="imagNode" presStyleLbl="fgImgPlac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No sign with solid fill"/>
        </a:ext>
      </dgm:extLst>
    </dgm:pt>
  </dgm:ptLst>
  <dgm:cxnLst>
    <dgm:cxn modelId="{5A957412-989E-466B-8246-0192D09CE9AA}" type="presOf" srcId="{098619C3-10A1-47DC-BCE8-6BA88BA259B6}" destId="{C55F9DFC-29FA-40F4-87ED-CDC99BDC2E48}" srcOrd="0" destOrd="0" presId="urn:microsoft.com/office/officeart/2005/8/layout/pList2"/>
    <dgm:cxn modelId="{480B9612-CC33-4F40-B71F-BA6F5BEF26B2}" type="presOf" srcId="{97478C41-8FD7-4FF5-A20E-22F86A1C7301}" destId="{5FC18DDF-5C57-4C33-8C5B-C500FE91A3E3}" srcOrd="0" destOrd="0" presId="urn:microsoft.com/office/officeart/2005/8/layout/pList2"/>
    <dgm:cxn modelId="{1CF09013-680D-4190-88C3-3B0819C837C4}" type="presOf" srcId="{826BB08F-D17E-4BEA-B0E7-ADC135F56FDE}" destId="{79CB75CC-2AF2-4134-BE2E-418180B464D2}" srcOrd="0" destOrd="0" presId="urn:microsoft.com/office/officeart/2005/8/layout/pList2"/>
    <dgm:cxn modelId="{2E762D16-6241-4017-AE94-06D5501B4215}" type="presOf" srcId="{E6FD4A84-6912-4F3C-8CDE-8D8D7E4C7ABC}" destId="{9F51A87E-CD39-480A-B249-0984266DBB33}" srcOrd="0" destOrd="0" presId="urn:microsoft.com/office/officeart/2005/8/layout/pList2"/>
    <dgm:cxn modelId="{6B45CD30-3A89-4A88-8580-FFD39F5E5334}" type="presOf" srcId="{DE8256E9-2B7A-43D3-9C74-9D963A083FB4}" destId="{8AF5A6EB-A873-49F9-B8B0-7141F7999334}" srcOrd="0" destOrd="0" presId="urn:microsoft.com/office/officeart/2005/8/layout/pList2"/>
    <dgm:cxn modelId="{94550333-F61F-49F4-AEE0-20E02E763C53}" srcId="{00BBA292-ADBC-4981-8FE0-01CCA4C5B368}" destId="{F3FD3994-FD9F-4A30-8967-7610DF9887E0}" srcOrd="3" destOrd="0" parTransId="{A4D7E123-34D6-4C93-B972-7677E8A53C6B}" sibTransId="{62C05810-1CB1-4D3C-8233-5EA38D4B6DCE}"/>
    <dgm:cxn modelId="{A2534D3B-04C3-4597-A366-93BDDF450709}" srcId="{00BBA292-ADBC-4981-8FE0-01CCA4C5B368}" destId="{E6FD4A84-6912-4F3C-8CDE-8D8D7E4C7ABC}" srcOrd="0" destOrd="0" parTransId="{DF234713-313B-4DA1-B736-1F0B5908DFFA}" sibTransId="{E575B16E-EFDF-46C9-AD85-F0972E2A3AB3}"/>
    <dgm:cxn modelId="{B9B9EE5E-E803-4800-BD25-3D1A1FB00109}" type="presOf" srcId="{E575B16E-EFDF-46C9-AD85-F0972E2A3AB3}" destId="{C4FB5AFD-94C5-4EC4-8AFD-DE34FF287DEF}" srcOrd="0" destOrd="0" presId="urn:microsoft.com/office/officeart/2005/8/layout/pList2"/>
    <dgm:cxn modelId="{8F014B43-50A7-4B7A-A8BD-0367DB8D2EB6}" srcId="{00BBA292-ADBC-4981-8FE0-01CCA4C5B368}" destId="{826BB08F-D17E-4BEA-B0E7-ADC135F56FDE}" srcOrd="5" destOrd="0" parTransId="{050802F3-004C-4E05-AFAE-145093FCDF45}" sibTransId="{469BD91F-2DC0-4365-9A38-F2F6AEF440C0}"/>
    <dgm:cxn modelId="{4FB8E664-3135-4880-BCE4-D141984F6868}" type="presOf" srcId="{F3FD3994-FD9F-4A30-8967-7610DF9887E0}" destId="{D7B39EDC-F240-4531-8EF7-90B8A03321FA}" srcOrd="0" destOrd="0" presId="urn:microsoft.com/office/officeart/2005/8/layout/pList2"/>
    <dgm:cxn modelId="{AEE03969-04EF-429A-AAB9-4620C4E45A85}" type="presOf" srcId="{00BBA292-ADBC-4981-8FE0-01CCA4C5B368}" destId="{8E1BEB2E-1F15-48D5-951B-FC8B09EE6462}" srcOrd="0" destOrd="0" presId="urn:microsoft.com/office/officeart/2005/8/layout/pList2"/>
    <dgm:cxn modelId="{F8378686-0654-41F1-B5BF-A7CEBD873055}" type="presOf" srcId="{62C05810-1CB1-4D3C-8233-5EA38D4B6DCE}" destId="{D5585DC0-2C24-4ACE-BF5C-7F03FB05B217}" srcOrd="0" destOrd="0" presId="urn:microsoft.com/office/officeart/2005/8/layout/pList2"/>
    <dgm:cxn modelId="{7A6C248E-9664-40A5-87C4-3E9008895FE8}" type="presOf" srcId="{DD5E22C2-BA1B-4294-BE2F-C19792BF40BA}" destId="{9658C9A3-A80A-4F21-A1D7-B3330411D23B}" srcOrd="0" destOrd="0" presId="urn:microsoft.com/office/officeart/2005/8/layout/pList2"/>
    <dgm:cxn modelId="{DC75829A-3D03-4D3B-8F0A-C75FAF1A8BBF}" type="presOf" srcId="{170DE673-918B-49A5-AC61-41AEE7683C25}" destId="{C85D9AF5-A30E-4668-AF50-87D680EF1698}" srcOrd="0" destOrd="0" presId="urn:microsoft.com/office/officeart/2005/8/layout/pList2"/>
    <dgm:cxn modelId="{B4890FD7-310C-4BC2-A2B9-E593749363D8}" srcId="{00BBA292-ADBC-4981-8FE0-01CCA4C5B368}" destId="{170DE673-918B-49A5-AC61-41AEE7683C25}" srcOrd="4" destOrd="0" parTransId="{049F474F-D12B-4BDC-9E5E-9915BA24323A}" sibTransId="{DE8256E9-2B7A-43D3-9C74-9D963A083FB4}"/>
    <dgm:cxn modelId="{135341DE-CCB7-42C9-B9B7-A06C5C1F1AFD}" type="presOf" srcId="{4C79C103-60D7-4899-8971-708E0412F878}" destId="{33257D79-D015-4F90-9B98-CB3F52735E7C}" srcOrd="0" destOrd="0" presId="urn:microsoft.com/office/officeart/2005/8/layout/pList2"/>
    <dgm:cxn modelId="{70596FE8-F37E-4A08-B548-3BC1C221152C}" srcId="{00BBA292-ADBC-4981-8FE0-01CCA4C5B368}" destId="{DD5E22C2-BA1B-4294-BE2F-C19792BF40BA}" srcOrd="2" destOrd="0" parTransId="{CE36C07E-D1E6-4DD6-A83C-7B8C450C45F5}" sibTransId="{4C79C103-60D7-4899-8971-708E0412F878}"/>
    <dgm:cxn modelId="{1E1A37F8-BA10-46B8-9786-1D13BC021784}" srcId="{00BBA292-ADBC-4981-8FE0-01CCA4C5B368}" destId="{098619C3-10A1-47DC-BCE8-6BA88BA259B6}" srcOrd="1" destOrd="0" parTransId="{F9F90F05-D627-4F9A-A13B-9F5F1A801820}" sibTransId="{97478C41-8FD7-4FF5-A20E-22F86A1C7301}"/>
    <dgm:cxn modelId="{531CB868-11FC-4A07-A05B-B3EF07963516}" type="presParOf" srcId="{8E1BEB2E-1F15-48D5-951B-FC8B09EE6462}" destId="{FFD2C6DE-3554-4750-B137-28C0407B07C9}" srcOrd="0" destOrd="0" presId="urn:microsoft.com/office/officeart/2005/8/layout/pList2"/>
    <dgm:cxn modelId="{399F325B-7CFD-4812-966F-8E0E7909DDCA}" type="presParOf" srcId="{8E1BEB2E-1F15-48D5-951B-FC8B09EE6462}" destId="{2A9110D4-6DE5-49E3-96C3-A7F17747C0C6}" srcOrd="1" destOrd="0" presId="urn:microsoft.com/office/officeart/2005/8/layout/pList2"/>
    <dgm:cxn modelId="{0195001F-82C0-4CCF-BFD9-7BD4E58D9A17}" type="presParOf" srcId="{2A9110D4-6DE5-49E3-96C3-A7F17747C0C6}" destId="{52D5C8A0-9FC8-4F18-A671-A598CD028AAE}" srcOrd="0" destOrd="0" presId="urn:microsoft.com/office/officeart/2005/8/layout/pList2"/>
    <dgm:cxn modelId="{6DAF850C-2AB4-4829-ABE1-0E8368CB3699}" type="presParOf" srcId="{52D5C8A0-9FC8-4F18-A671-A598CD028AAE}" destId="{9F51A87E-CD39-480A-B249-0984266DBB33}" srcOrd="0" destOrd="0" presId="urn:microsoft.com/office/officeart/2005/8/layout/pList2"/>
    <dgm:cxn modelId="{59E0696B-DF40-4257-A338-0AF6FBD2F832}" type="presParOf" srcId="{52D5C8A0-9FC8-4F18-A671-A598CD028AAE}" destId="{90AF9767-57D8-418A-AEB5-F8135D16D39B}" srcOrd="1" destOrd="0" presId="urn:microsoft.com/office/officeart/2005/8/layout/pList2"/>
    <dgm:cxn modelId="{2F0CDCA8-3DAA-44A8-ADE3-4D0794EC9EDF}" type="presParOf" srcId="{52D5C8A0-9FC8-4F18-A671-A598CD028AAE}" destId="{CA6DCB1E-E1CA-430A-B229-F27D7CA5AC6D}" srcOrd="2" destOrd="0" presId="urn:microsoft.com/office/officeart/2005/8/layout/pList2"/>
    <dgm:cxn modelId="{2F4B865F-3634-45CB-BD20-FF0B650980F8}" type="presParOf" srcId="{2A9110D4-6DE5-49E3-96C3-A7F17747C0C6}" destId="{C4FB5AFD-94C5-4EC4-8AFD-DE34FF287DEF}" srcOrd="1" destOrd="0" presId="urn:microsoft.com/office/officeart/2005/8/layout/pList2"/>
    <dgm:cxn modelId="{A9C7239D-B9BC-4C3B-838F-DAD6A41A4457}" type="presParOf" srcId="{2A9110D4-6DE5-49E3-96C3-A7F17747C0C6}" destId="{B7910442-75A2-4AF5-89C8-08154217BFDC}" srcOrd="2" destOrd="0" presId="urn:microsoft.com/office/officeart/2005/8/layout/pList2"/>
    <dgm:cxn modelId="{3D0498BB-F86C-4039-9C8F-BE333F027322}" type="presParOf" srcId="{B7910442-75A2-4AF5-89C8-08154217BFDC}" destId="{C55F9DFC-29FA-40F4-87ED-CDC99BDC2E48}" srcOrd="0" destOrd="0" presId="urn:microsoft.com/office/officeart/2005/8/layout/pList2"/>
    <dgm:cxn modelId="{ED0910E1-502C-4C38-B782-AC769DE1C532}" type="presParOf" srcId="{B7910442-75A2-4AF5-89C8-08154217BFDC}" destId="{3AC96314-1100-4558-B389-05F61D03FE9F}" srcOrd="1" destOrd="0" presId="urn:microsoft.com/office/officeart/2005/8/layout/pList2"/>
    <dgm:cxn modelId="{C2DFFB06-39E4-4723-83E9-BF03B65AF502}" type="presParOf" srcId="{B7910442-75A2-4AF5-89C8-08154217BFDC}" destId="{15BA7150-E905-43F0-ACB3-17D5B8AA5771}" srcOrd="2" destOrd="0" presId="urn:microsoft.com/office/officeart/2005/8/layout/pList2"/>
    <dgm:cxn modelId="{9436DCD8-8D11-4081-A561-11458655ECB6}" type="presParOf" srcId="{2A9110D4-6DE5-49E3-96C3-A7F17747C0C6}" destId="{5FC18DDF-5C57-4C33-8C5B-C500FE91A3E3}" srcOrd="3" destOrd="0" presId="urn:microsoft.com/office/officeart/2005/8/layout/pList2"/>
    <dgm:cxn modelId="{F14BC169-8E9C-4498-8BEB-0D4E9B13E0D5}" type="presParOf" srcId="{2A9110D4-6DE5-49E3-96C3-A7F17747C0C6}" destId="{EB3E1C42-3750-4CFD-9DBC-A0638BEC02ED}" srcOrd="4" destOrd="0" presId="urn:microsoft.com/office/officeart/2005/8/layout/pList2"/>
    <dgm:cxn modelId="{7E1AFB83-EAB8-4653-8070-4B5F77FB1A81}" type="presParOf" srcId="{EB3E1C42-3750-4CFD-9DBC-A0638BEC02ED}" destId="{9658C9A3-A80A-4F21-A1D7-B3330411D23B}" srcOrd="0" destOrd="0" presId="urn:microsoft.com/office/officeart/2005/8/layout/pList2"/>
    <dgm:cxn modelId="{F3CDB230-56E6-4C3D-94DB-CD2E013A2D02}" type="presParOf" srcId="{EB3E1C42-3750-4CFD-9DBC-A0638BEC02ED}" destId="{219D1E9D-E9A1-4A03-8D7A-99B05D2D5A2A}" srcOrd="1" destOrd="0" presId="urn:microsoft.com/office/officeart/2005/8/layout/pList2"/>
    <dgm:cxn modelId="{FA8AC194-C69B-402D-B132-58549652A0C9}" type="presParOf" srcId="{EB3E1C42-3750-4CFD-9DBC-A0638BEC02ED}" destId="{304EDF1E-F8A6-4B10-BE9E-214863A6A87A}" srcOrd="2" destOrd="0" presId="urn:microsoft.com/office/officeart/2005/8/layout/pList2"/>
    <dgm:cxn modelId="{92AE8D27-02AA-4493-BF28-CDD639C1053F}" type="presParOf" srcId="{2A9110D4-6DE5-49E3-96C3-A7F17747C0C6}" destId="{33257D79-D015-4F90-9B98-CB3F52735E7C}" srcOrd="5" destOrd="0" presId="urn:microsoft.com/office/officeart/2005/8/layout/pList2"/>
    <dgm:cxn modelId="{978A26EF-4C0C-440F-83FE-722E77BEFFA6}" type="presParOf" srcId="{2A9110D4-6DE5-49E3-96C3-A7F17747C0C6}" destId="{AEE59076-16ED-486D-9630-578ADB19ED68}" srcOrd="6" destOrd="0" presId="urn:microsoft.com/office/officeart/2005/8/layout/pList2"/>
    <dgm:cxn modelId="{37873E85-D2EA-4FC5-966E-B0B92B598A1B}" type="presParOf" srcId="{AEE59076-16ED-486D-9630-578ADB19ED68}" destId="{D7B39EDC-F240-4531-8EF7-90B8A03321FA}" srcOrd="0" destOrd="0" presId="urn:microsoft.com/office/officeart/2005/8/layout/pList2"/>
    <dgm:cxn modelId="{124D942C-258B-4B12-8882-75A313A5D339}" type="presParOf" srcId="{AEE59076-16ED-486D-9630-578ADB19ED68}" destId="{9182046A-ABB8-424B-9A4D-66253D102CCF}" srcOrd="1" destOrd="0" presId="urn:microsoft.com/office/officeart/2005/8/layout/pList2"/>
    <dgm:cxn modelId="{B8BB2678-EB3C-45B3-9A35-B7742CB0BBA2}" type="presParOf" srcId="{AEE59076-16ED-486D-9630-578ADB19ED68}" destId="{3314D3D6-D6FF-45D7-868C-3A65B81BF671}" srcOrd="2" destOrd="0" presId="urn:microsoft.com/office/officeart/2005/8/layout/pList2"/>
    <dgm:cxn modelId="{5DB2BD2A-9277-4A1D-A15A-6D9A69B5E907}" type="presParOf" srcId="{2A9110D4-6DE5-49E3-96C3-A7F17747C0C6}" destId="{D5585DC0-2C24-4ACE-BF5C-7F03FB05B217}" srcOrd="7" destOrd="0" presId="urn:microsoft.com/office/officeart/2005/8/layout/pList2"/>
    <dgm:cxn modelId="{412554A4-49CC-4BB5-A97F-D474D12EF1CD}" type="presParOf" srcId="{2A9110D4-6DE5-49E3-96C3-A7F17747C0C6}" destId="{D20E7304-5D41-40DA-A908-B3DC7535DC1D}" srcOrd="8" destOrd="0" presId="urn:microsoft.com/office/officeart/2005/8/layout/pList2"/>
    <dgm:cxn modelId="{C3E67C01-B3CE-4AF2-8CD3-B5241693A2F5}" type="presParOf" srcId="{D20E7304-5D41-40DA-A908-B3DC7535DC1D}" destId="{C85D9AF5-A30E-4668-AF50-87D680EF1698}" srcOrd="0" destOrd="0" presId="urn:microsoft.com/office/officeart/2005/8/layout/pList2"/>
    <dgm:cxn modelId="{50682B93-6F81-449C-A060-6F26918C02E5}" type="presParOf" srcId="{D20E7304-5D41-40DA-A908-B3DC7535DC1D}" destId="{F99EAA87-60FE-4D67-99BD-B1C9B6A18E34}" srcOrd="1" destOrd="0" presId="urn:microsoft.com/office/officeart/2005/8/layout/pList2"/>
    <dgm:cxn modelId="{9E6E6ACC-62EF-48FD-BD04-CACDFACD4590}" type="presParOf" srcId="{D20E7304-5D41-40DA-A908-B3DC7535DC1D}" destId="{C96B6B28-AE39-4C8D-87FA-FDF5B9913D23}" srcOrd="2" destOrd="0" presId="urn:microsoft.com/office/officeart/2005/8/layout/pList2"/>
    <dgm:cxn modelId="{88BF2001-2245-4ECA-98E6-6497D6A71CA2}" type="presParOf" srcId="{2A9110D4-6DE5-49E3-96C3-A7F17747C0C6}" destId="{8AF5A6EB-A873-49F9-B8B0-7141F7999334}" srcOrd="9" destOrd="0" presId="urn:microsoft.com/office/officeart/2005/8/layout/pList2"/>
    <dgm:cxn modelId="{D7054C86-AD31-4D9A-B67F-1C9827CCA0EE}" type="presParOf" srcId="{2A9110D4-6DE5-49E3-96C3-A7F17747C0C6}" destId="{897285AE-7705-43A1-A841-E1D3AEE97E4B}" srcOrd="10" destOrd="0" presId="urn:microsoft.com/office/officeart/2005/8/layout/pList2"/>
    <dgm:cxn modelId="{D1C44561-42E8-4680-A613-B502A105D2FB}" type="presParOf" srcId="{897285AE-7705-43A1-A841-E1D3AEE97E4B}" destId="{79CB75CC-2AF2-4134-BE2E-418180B464D2}" srcOrd="0" destOrd="0" presId="urn:microsoft.com/office/officeart/2005/8/layout/pList2"/>
    <dgm:cxn modelId="{AE7C338F-2D94-4503-976D-16BB7AF55D22}" type="presParOf" srcId="{897285AE-7705-43A1-A841-E1D3AEE97E4B}" destId="{11295582-7286-4EC4-A23A-B29905964D7A}" srcOrd="1" destOrd="0" presId="urn:microsoft.com/office/officeart/2005/8/layout/pList2"/>
    <dgm:cxn modelId="{D8845EC8-E05A-4C25-8811-75A4BE0D204E}" type="presParOf" srcId="{897285AE-7705-43A1-A841-E1D3AEE97E4B}" destId="{293A87FD-98EA-4DE9-ABA3-6096C76F85EA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2C6DE-3554-4750-B137-28C0407B07C9}">
      <dsp:nvSpPr>
        <dsp:cNvPr id="0" name=""/>
        <dsp:cNvSpPr/>
      </dsp:nvSpPr>
      <dsp:spPr>
        <a:xfrm>
          <a:off x="0" y="0"/>
          <a:ext cx="11690856" cy="199042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DCB1E-E1CA-430A-B229-F27D7CA5AC6D}">
      <dsp:nvSpPr>
        <dsp:cNvPr id="0" name=""/>
        <dsp:cNvSpPr/>
      </dsp:nvSpPr>
      <dsp:spPr>
        <a:xfrm>
          <a:off x="352067" y="265389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51A87E-CD39-480A-B249-0984266DBB33}">
      <dsp:nvSpPr>
        <dsp:cNvPr id="0" name=""/>
        <dsp:cNvSpPr/>
      </dsp:nvSpPr>
      <dsp:spPr>
        <a:xfrm rot="10800000">
          <a:off x="352067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As an accepted characteristic of the academic community worldwide, it is the basis of trusted research.</a:t>
          </a:r>
          <a:endParaRPr lang="en-US" sz="1500" kern="1200" dirty="0">
            <a:latin typeface="Calibri "/>
          </a:endParaRPr>
        </a:p>
      </dsp:txBody>
      <dsp:txXfrm rot="10800000">
        <a:off x="404048" y="1990421"/>
        <a:ext cx="1586302" cy="2380756"/>
      </dsp:txXfrm>
    </dsp:sp>
    <dsp:sp modelId="{15BA7150-E905-43F0-ACB3-17D5B8AA5771}">
      <dsp:nvSpPr>
        <dsp:cNvPr id="0" name=""/>
        <dsp:cNvSpPr/>
      </dsp:nvSpPr>
      <dsp:spPr>
        <a:xfrm>
          <a:off x="2211358" y="265389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F9DFC-29FA-40F4-87ED-CDC99BDC2E48}">
      <dsp:nvSpPr>
        <dsp:cNvPr id="0" name=""/>
        <dsp:cNvSpPr/>
      </dsp:nvSpPr>
      <dsp:spPr>
        <a:xfrm rot="10800000">
          <a:off x="2211358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Referring to experts in your written work strengthens and provides credibility to your arguments and writing.</a:t>
          </a:r>
          <a:endParaRPr lang="en-US" sz="1500" kern="1200" dirty="0">
            <a:latin typeface="Calibri "/>
          </a:endParaRPr>
        </a:p>
      </dsp:txBody>
      <dsp:txXfrm rot="10800000">
        <a:off x="2263339" y="1990421"/>
        <a:ext cx="1586302" cy="2380756"/>
      </dsp:txXfrm>
    </dsp:sp>
    <dsp:sp modelId="{304EDF1E-F8A6-4B10-BE9E-214863A6A87A}">
      <dsp:nvSpPr>
        <dsp:cNvPr id="0" name=""/>
        <dsp:cNvSpPr/>
      </dsp:nvSpPr>
      <dsp:spPr>
        <a:xfrm>
          <a:off x="4070649" y="265389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8C9A3-A80A-4F21-A1D7-B3330411D23B}">
      <dsp:nvSpPr>
        <dsp:cNvPr id="0" name=""/>
        <dsp:cNvSpPr/>
      </dsp:nvSpPr>
      <dsp:spPr>
        <a:xfrm rot="10800000">
          <a:off x="4070649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Acknowledging and giving credit to those whose work you have read and used shows your academic integrity.</a:t>
          </a:r>
          <a:endParaRPr lang="en-US" sz="1500" kern="1200" dirty="0">
            <a:latin typeface="Calibri "/>
          </a:endParaRPr>
        </a:p>
      </dsp:txBody>
      <dsp:txXfrm rot="10800000">
        <a:off x="4122630" y="1990421"/>
        <a:ext cx="1586302" cy="2380756"/>
      </dsp:txXfrm>
    </dsp:sp>
    <dsp:sp modelId="{3314D3D6-D6FF-45D7-868C-3A65B81BF671}">
      <dsp:nvSpPr>
        <dsp:cNvPr id="0" name=""/>
        <dsp:cNvSpPr/>
      </dsp:nvSpPr>
      <dsp:spPr>
        <a:xfrm>
          <a:off x="5929941" y="274089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39EDC-F240-4531-8EF7-90B8A03321FA}">
      <dsp:nvSpPr>
        <dsp:cNvPr id="0" name=""/>
        <dsp:cNvSpPr/>
      </dsp:nvSpPr>
      <dsp:spPr>
        <a:xfrm rot="10800000">
          <a:off x="5929941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It is important to let your reader know which ideas have come from your reading and which thoughts are your own.</a:t>
          </a:r>
          <a:endParaRPr lang="en-US" sz="1500" kern="1200" dirty="0">
            <a:latin typeface="Calibri "/>
          </a:endParaRPr>
        </a:p>
      </dsp:txBody>
      <dsp:txXfrm rot="10800000">
        <a:off x="5981922" y="1990421"/>
        <a:ext cx="1586302" cy="2380756"/>
      </dsp:txXfrm>
    </dsp:sp>
    <dsp:sp modelId="{C96B6B28-AE39-4C8D-87FA-FDF5B9913D23}">
      <dsp:nvSpPr>
        <dsp:cNvPr id="0" name=""/>
        <dsp:cNvSpPr/>
      </dsp:nvSpPr>
      <dsp:spPr>
        <a:xfrm>
          <a:off x="7819606" y="259784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D9AF5-A30E-4668-AF50-87D680EF1698}">
      <dsp:nvSpPr>
        <dsp:cNvPr id="0" name=""/>
        <dsp:cNvSpPr/>
      </dsp:nvSpPr>
      <dsp:spPr>
        <a:xfrm rot="10800000">
          <a:off x="7789232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sz="1500" kern="1200" dirty="0">
            <a:latin typeface="Calibri "/>
          </a:endParaRPr>
        </a:p>
      </dsp:txBody>
      <dsp:txXfrm rot="10800000">
        <a:off x="7841213" y="1990421"/>
        <a:ext cx="1586302" cy="2380756"/>
      </dsp:txXfrm>
    </dsp:sp>
    <dsp:sp modelId="{293A87FD-98EA-4DE9-ABA3-6096C76F85EA}">
      <dsp:nvSpPr>
        <dsp:cNvPr id="0" name=""/>
        <dsp:cNvSpPr/>
      </dsp:nvSpPr>
      <dsp:spPr>
        <a:xfrm>
          <a:off x="9648523" y="265389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B75CC-2AF2-4134-BE2E-418180B464D2}">
      <dsp:nvSpPr>
        <dsp:cNvPr id="0" name=""/>
        <dsp:cNvSpPr/>
      </dsp:nvSpPr>
      <dsp:spPr>
        <a:xfrm rot="10800000">
          <a:off x="9648523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Correct and accurate referencing can help prevent accidental plagiarism.</a:t>
          </a:r>
          <a:endParaRPr lang="en-US" sz="1500" kern="1200" dirty="0">
            <a:latin typeface="Calibri "/>
          </a:endParaRPr>
        </a:p>
      </dsp:txBody>
      <dsp:txXfrm rot="10800000">
        <a:off x="9700504" y="1990421"/>
        <a:ext cx="1586302" cy="23807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2C6DE-3554-4750-B137-28C0407B07C9}">
      <dsp:nvSpPr>
        <dsp:cNvPr id="0" name=""/>
        <dsp:cNvSpPr/>
      </dsp:nvSpPr>
      <dsp:spPr>
        <a:xfrm>
          <a:off x="0" y="0"/>
          <a:ext cx="11690856" cy="199042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DCB1E-E1CA-430A-B229-F27D7CA5AC6D}">
      <dsp:nvSpPr>
        <dsp:cNvPr id="0" name=""/>
        <dsp:cNvSpPr/>
      </dsp:nvSpPr>
      <dsp:spPr>
        <a:xfrm>
          <a:off x="352067" y="265389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51A87E-CD39-480A-B249-0984266DBB33}">
      <dsp:nvSpPr>
        <dsp:cNvPr id="0" name=""/>
        <dsp:cNvSpPr/>
      </dsp:nvSpPr>
      <dsp:spPr>
        <a:xfrm rot="10800000">
          <a:off x="352067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As an accepted characteristic of the academic community worldwide, it is the basis of trusted research.</a:t>
          </a:r>
          <a:endParaRPr lang="en-US" sz="1500" kern="1200" dirty="0">
            <a:latin typeface="Calibri "/>
          </a:endParaRPr>
        </a:p>
      </dsp:txBody>
      <dsp:txXfrm rot="10800000">
        <a:off x="404048" y="1990421"/>
        <a:ext cx="1586302" cy="2380756"/>
      </dsp:txXfrm>
    </dsp:sp>
    <dsp:sp modelId="{15BA7150-E905-43F0-ACB3-17D5B8AA5771}">
      <dsp:nvSpPr>
        <dsp:cNvPr id="0" name=""/>
        <dsp:cNvSpPr/>
      </dsp:nvSpPr>
      <dsp:spPr>
        <a:xfrm>
          <a:off x="2211358" y="265389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F9DFC-29FA-40F4-87ED-CDC99BDC2E48}">
      <dsp:nvSpPr>
        <dsp:cNvPr id="0" name=""/>
        <dsp:cNvSpPr/>
      </dsp:nvSpPr>
      <dsp:spPr>
        <a:xfrm rot="10800000">
          <a:off x="2211358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Referring to experts in your written work strengthens and provides credibility to your arguments and writing.</a:t>
          </a:r>
          <a:endParaRPr lang="en-US" sz="1500" kern="1200" dirty="0">
            <a:latin typeface="Calibri "/>
          </a:endParaRPr>
        </a:p>
      </dsp:txBody>
      <dsp:txXfrm rot="10800000">
        <a:off x="2263339" y="1990421"/>
        <a:ext cx="1586302" cy="2380756"/>
      </dsp:txXfrm>
    </dsp:sp>
    <dsp:sp modelId="{304EDF1E-F8A6-4B10-BE9E-214863A6A87A}">
      <dsp:nvSpPr>
        <dsp:cNvPr id="0" name=""/>
        <dsp:cNvSpPr/>
      </dsp:nvSpPr>
      <dsp:spPr>
        <a:xfrm>
          <a:off x="4070649" y="265389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8C9A3-A80A-4F21-A1D7-B3330411D23B}">
      <dsp:nvSpPr>
        <dsp:cNvPr id="0" name=""/>
        <dsp:cNvSpPr/>
      </dsp:nvSpPr>
      <dsp:spPr>
        <a:xfrm rot="10800000">
          <a:off x="4070649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Acknowledging and giving credit to those whose work you have read and used shows your academic integrity.</a:t>
          </a:r>
          <a:endParaRPr lang="en-US" sz="1500" kern="1200" dirty="0">
            <a:latin typeface="Calibri "/>
          </a:endParaRPr>
        </a:p>
      </dsp:txBody>
      <dsp:txXfrm rot="10800000">
        <a:off x="4122630" y="1990421"/>
        <a:ext cx="1586302" cy="2380756"/>
      </dsp:txXfrm>
    </dsp:sp>
    <dsp:sp modelId="{3314D3D6-D6FF-45D7-868C-3A65B81BF671}">
      <dsp:nvSpPr>
        <dsp:cNvPr id="0" name=""/>
        <dsp:cNvSpPr/>
      </dsp:nvSpPr>
      <dsp:spPr>
        <a:xfrm>
          <a:off x="5929941" y="274089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39EDC-F240-4531-8EF7-90B8A03321FA}">
      <dsp:nvSpPr>
        <dsp:cNvPr id="0" name=""/>
        <dsp:cNvSpPr/>
      </dsp:nvSpPr>
      <dsp:spPr>
        <a:xfrm rot="10800000">
          <a:off x="5929941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It is important to let your reader know which ideas have come from your reading and which thoughts are your own.</a:t>
          </a:r>
          <a:endParaRPr lang="en-US" sz="1500" kern="1200" dirty="0">
            <a:latin typeface="Calibri "/>
          </a:endParaRPr>
        </a:p>
      </dsp:txBody>
      <dsp:txXfrm rot="10800000">
        <a:off x="5981922" y="1990421"/>
        <a:ext cx="1586302" cy="2380756"/>
      </dsp:txXfrm>
    </dsp:sp>
    <dsp:sp modelId="{C96B6B28-AE39-4C8D-87FA-FDF5B9913D23}">
      <dsp:nvSpPr>
        <dsp:cNvPr id="0" name=""/>
        <dsp:cNvSpPr/>
      </dsp:nvSpPr>
      <dsp:spPr>
        <a:xfrm>
          <a:off x="7819606" y="259784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D9AF5-A30E-4668-AF50-87D680EF1698}">
      <dsp:nvSpPr>
        <dsp:cNvPr id="0" name=""/>
        <dsp:cNvSpPr/>
      </dsp:nvSpPr>
      <dsp:spPr>
        <a:xfrm rot="10800000">
          <a:off x="7789232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sz="1500" kern="1200" dirty="0">
            <a:latin typeface="Calibri "/>
          </a:endParaRPr>
        </a:p>
      </dsp:txBody>
      <dsp:txXfrm rot="10800000">
        <a:off x="7841213" y="1990421"/>
        <a:ext cx="1586302" cy="2380756"/>
      </dsp:txXfrm>
    </dsp:sp>
    <dsp:sp modelId="{293A87FD-98EA-4DE9-ABA3-6096C76F85EA}">
      <dsp:nvSpPr>
        <dsp:cNvPr id="0" name=""/>
        <dsp:cNvSpPr/>
      </dsp:nvSpPr>
      <dsp:spPr>
        <a:xfrm>
          <a:off x="9648523" y="265389"/>
          <a:ext cx="1690264" cy="14596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B75CC-2AF2-4134-BE2E-418180B464D2}">
      <dsp:nvSpPr>
        <dsp:cNvPr id="0" name=""/>
        <dsp:cNvSpPr/>
      </dsp:nvSpPr>
      <dsp:spPr>
        <a:xfrm rot="10800000">
          <a:off x="9648523" y="1990421"/>
          <a:ext cx="1690264" cy="243273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 "/>
            </a:rPr>
            <a:t>Correct and accurate referencing can help prevent accidental plagiarism.</a:t>
          </a:r>
          <a:endParaRPr lang="en-US" sz="1500" kern="1200" dirty="0">
            <a:latin typeface="Calibri "/>
          </a:endParaRPr>
        </a:p>
      </dsp:txBody>
      <dsp:txXfrm rot="10800000">
        <a:off x="9700504" y="1990421"/>
        <a:ext cx="1586302" cy="2380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81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28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F223D5-4078-939C-1D4A-E160C1C08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FE351A-DE7D-9E49-489F-5266709979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6F07CC-8252-FAEB-A971-3AFBD403F0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BBF297-3412-767D-674E-AA8833118B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524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251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CB7FD3-7159-A155-7993-D131EA7565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393AC5-6F2A-D74B-5A0B-CC41994EE6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969AD8-DF30-0443-D4ED-670180272E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2A90D4-F2F4-F2E3-C805-578AC908D4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8267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669DB-C134-E34B-FD50-1BC334DDB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CFAC78-3CF1-6216-5A6F-B4CC5A0760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D87EFF-CC84-AFC6-D7B2-4CB3864B10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BAB1E8-62CB-C049-C8DB-8A0F85A54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9021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12/03/2025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101332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101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  <p:sldLayoutId id="2147483664" r:id="rId13"/>
    <p:sldLayoutId id="2147483734" r:id="rId14"/>
    <p:sldLayoutId id="2147483727" r:id="rId15"/>
    <p:sldLayoutId id="2147483730" r:id="rId16"/>
    <p:sldLayoutId id="214748373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moodle.uwtsd.ac.uk/mod/page/view.php?id=515794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hyperlink" Target="https://moodle.uwtsd.ac.uk/mod/page/view.php?id=515794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241658802421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-citethemrightonline-com.ezproxy.uwtsd.ac.uk/article?docid=b-9781350928060&amp;tocid=b-9781350928060-setting-out-citations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7" Type="http://schemas.openxmlformats.org/officeDocument/2006/relationships/image" Target="../media/image53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7" Type="http://schemas.openxmlformats.org/officeDocument/2006/relationships/image" Target="../media/image53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hyperlink" Target="https://librarysearch.uwtsd.ac.uk/permalink/44WHELF_UWTSD/1pbrh66/alma99100241658802421" TargetMode="External"/><Relationship Id="rId7" Type="http://schemas.openxmlformats.org/officeDocument/2006/relationships/hyperlink" Target="https://www.phrasebank.manchester.ac.uk/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rarysearch.uwtsd.ac.uk/permalink/44WHELF_UWTSD/1pbrh66/alma99100473002202421" TargetMode="External"/><Relationship Id="rId5" Type="http://schemas.openxmlformats.org/officeDocument/2006/relationships/hyperlink" Target="https://moodle.uwtsd.ac.uk/mod/page/view.php?id=475604" TargetMode="External"/><Relationship Id="rId4" Type="http://schemas.openxmlformats.org/officeDocument/2006/relationships/hyperlink" Target="https://www-citethemrightonline-com.ezproxy.uwtsd.ac.uk/article?docid=b-9781350928060&amp;tocid=b-9781350928060-setting-out-citations" TargetMode="External"/><Relationship Id="rId9" Type="http://schemas.openxmlformats.org/officeDocument/2006/relationships/image" Target="../media/image57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png"/><Relationship Id="rId4" Type="http://schemas.openxmlformats.org/officeDocument/2006/relationships/image" Target="../media/image61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course/section.php?id=171460" TargetMode="Externa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8.png"/><Relationship Id="rId4" Type="http://schemas.openxmlformats.org/officeDocument/2006/relationships/hyperlink" Target="https://www-citethemrightonline-com.ezproxy.uwtsd.ac.uk/sourcetype?docid=b-9781350927964&amp;tocid=b-9781350927964-217&amp;st=Generative+AI" TargetMode="Externa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bristol.libguides.com/ai-and-the-library/using-the-craap-framework" TargetMode="External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8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digitalservices.uwtsd.ac.uk/library/academic-and-infoskills/refworks/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oodle.uwtsd.ac.uk/mod/page/view.php?id=515793" TargetMode="External"/><Relationship Id="rId5" Type="http://schemas.openxmlformats.org/officeDocument/2006/relationships/hyperlink" Target="https://www.mendeley.com/" TargetMode="External"/><Relationship Id="rId4" Type="http://schemas.openxmlformats.org/officeDocument/2006/relationships/hyperlink" Target="https://refworks.proquest.com/signup/email/" TargetMode="Externa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hull.ac.uk/notetaking/readin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5" Type="http://schemas.openxmlformats.org/officeDocument/2006/relationships/hyperlink" Target="https://www.uwtsd.ac.uk/study/experience-facilities/student-support-wellbeing/learning-support" TargetMode="External"/><Relationship Id="rId4" Type="http://schemas.openxmlformats.org/officeDocument/2006/relationships/hyperlink" Target="https://whelf-uwtsd.alma.exlibrisgroup.com/leganto/public/44WHELF_UWTSD/lists/7517844970002421?auth=SAML" TargetMode="Externa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7" Type="http://schemas.openxmlformats.org/officeDocument/2006/relationships/image" Target="../media/image74.png"/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youtube.com/playlist?list=PL8VCrbt1ecOQowwz2oxP4SmV0q3gWXw04" TargetMode="External"/><Relationship Id="rId5" Type="http://schemas.openxmlformats.org/officeDocument/2006/relationships/hyperlink" Target="https://moodle.uwtsd.ac.uk/course/view.php?id=11455" TargetMode="External"/><Relationship Id="rId4" Type="http://schemas.openxmlformats.org/officeDocument/2006/relationships/hyperlink" Target="https://www-citethemrightonline-com.ezproxy.uwtsd.ac.uk/harvard-articles" TargetMode="Externa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7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&amp; 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 should already have a basic understanding of referencing and its importance if you have completed the following </a:t>
            </a:r>
            <a:r>
              <a:rPr lang="en-GB" sz="2400" dirty="0">
                <a:latin typeface="Calibri"/>
                <a:ea typeface="Calibri"/>
                <a:cs typeface="Calibri"/>
                <a:hlinkClick r:id="rId2"/>
              </a:rPr>
              <a:t>Library Infoskills </a:t>
            </a:r>
            <a:r>
              <a:rPr lang="en-GB" sz="2400" dirty="0">
                <a:latin typeface="Calibri"/>
                <a:ea typeface="Calibri"/>
                <a:cs typeface="Calibri"/>
              </a:rPr>
              <a:t>Units on Moodle:</a:t>
            </a:r>
            <a:endParaRPr lang="en-GB" sz="24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Academic Integrity &amp; Plagiarism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Referencing: The Basics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457200" lvl="1">
              <a:buNone/>
            </a:pPr>
            <a:endParaRPr lang="en-GB" dirty="0"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  <a:p>
            <a:pPr marL="0" indent="0">
              <a:buNone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main purpose of this session is to explore how to create your in-text citation and reference list for your assignments.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5028-F3D6-C563-C0B1-398AADF28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431873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5400" b="1" i="0" dirty="0"/>
          </a:p>
          <a:p>
            <a:r>
              <a:rPr lang="en-GB" sz="5400" b="1" i="0" dirty="0"/>
              <a:t>Why do we reference?</a:t>
            </a:r>
            <a:endParaRPr lang="en-GB" sz="5400" b="1" i="0" dirty="0">
              <a:ea typeface="Calibri Light"/>
              <a:cs typeface="Calibri Light"/>
            </a:endParaRPr>
          </a:p>
          <a:p>
            <a:endParaRPr lang="en-GB" dirty="0"/>
          </a:p>
        </p:txBody>
      </p:sp>
      <p:pic>
        <p:nvPicPr>
          <p:cNvPr id="9" name="Picture Placeholder 8" descr="Quizzical burrowing owl looking forward">
            <a:extLst>
              <a:ext uri="{FF2B5EF4-FFF2-40B4-BE49-F238E27FC236}">
                <a16:creationId xmlns:a16="http://schemas.microsoft.com/office/drawing/2014/main" id="{48B1701F-2C26-8309-DDAE-B4B7F66CAF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4" r="101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0210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0CA9F-78D2-75A8-448C-C89EDC22C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why we reference…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DE625D-A171-CE59-F66A-E85828D0CBF0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681592723"/>
              </p:ext>
            </p:extLst>
          </p:nvPr>
        </p:nvGraphicFramePr>
        <p:xfrm>
          <a:off x="342200" y="1370805"/>
          <a:ext cx="11690856" cy="4423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333AB13-8CF9-6950-A1A7-131673CF11DA}"/>
              </a:ext>
            </a:extLst>
          </p:cNvPr>
          <p:cNvSpPr txBox="1"/>
          <p:nvPr/>
        </p:nvSpPr>
        <p:spPr>
          <a:xfrm>
            <a:off x="3774184" y="5908569"/>
            <a:ext cx="5321808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latin typeface="Calibri "/>
              </a:rPr>
              <a:t>Infoskills: </a:t>
            </a:r>
            <a:r>
              <a:rPr lang="en-GB" sz="2000" b="1" dirty="0">
                <a:latin typeface="Calibri 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</a:t>
            </a:r>
            <a:endParaRPr lang="en-US" sz="2000" b="1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662299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091DA-CF38-C476-8590-5E8DCCD1D9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555BA-8D5B-E70D-E711-47E08F68C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include…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C7262BA-C34F-ED7E-F011-A5AE73E779DE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342200" y="1370805"/>
          <a:ext cx="11690856" cy="4423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1C507CB-001E-AA0B-B704-6BE5CFA44734}"/>
              </a:ext>
            </a:extLst>
          </p:cNvPr>
          <p:cNvSpPr txBox="1"/>
          <p:nvPr/>
        </p:nvSpPr>
        <p:spPr>
          <a:xfrm>
            <a:off x="3774184" y="5908569"/>
            <a:ext cx="5321808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latin typeface="Calibri "/>
              </a:rPr>
              <a:t>Infoskills: </a:t>
            </a:r>
            <a:r>
              <a:rPr lang="en-GB" sz="2000" b="1" dirty="0">
                <a:latin typeface="Calibri 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</a:t>
            </a:r>
            <a:endParaRPr lang="en-US" sz="2000" b="1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666956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1CA3F851-16BA-3764-A1B8-AD45CF9369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>
          <a:prstGeom prst="rect">
            <a:avLst/>
          </a:prstGeom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3C87D75-49FF-74D4-17A2-C31E686B50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53361" cy="51048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b="1" i="0" dirty="0">
                <a:latin typeface="Calibri"/>
                <a:ea typeface="Calibri"/>
                <a:cs typeface="Calibri"/>
              </a:rPr>
              <a:t>Analogy:</a:t>
            </a: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You are a project manager (PM), tasked with launching a new product for your  company.</a:t>
            </a:r>
          </a:p>
          <a:p>
            <a:endParaRPr lang="en-GB" sz="3200" i="0" dirty="0">
              <a:latin typeface="Calibri"/>
              <a:ea typeface="Calibri"/>
              <a:cs typeface="Calibri"/>
            </a:endParaRP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What steps do you need to take to ensure a successful launch?</a:t>
            </a:r>
          </a:p>
          <a:p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00879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7"/>
            <a:ext cx="5536031" cy="47510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Would need to find experts with unique skills and knowledge to help them successfully take a product to market.</a:t>
            </a:r>
          </a:p>
          <a:p>
            <a:pPr marL="457200" lvl="1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E.g. </a:t>
            </a:r>
            <a:r>
              <a:rPr lang="en-GB" dirty="0">
                <a:latin typeface="Calibri"/>
                <a:ea typeface="Calibri"/>
                <a:cs typeface="Calibri"/>
              </a:rPr>
              <a:t>Product development specialist, market research analyst, supply chain manager, financial analyst, etc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You are expected to find expert knowledge from academic sources on 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043" y="1256200"/>
            <a:ext cx="6179957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etc., to use at key points in your work enables you to include specialist knowledge and expertise in your assignment.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the PM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refer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to,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 and record the individual contributions from their team of experts.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(refer to)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at the end of your essay or report is where you provide  the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details of all the sources you have cited in </a:t>
            </a:r>
            <a:r>
              <a:rPr lang="en-GB" sz="2400">
                <a:latin typeface="Calibri"/>
                <a:ea typeface="Calibri"/>
                <a:cs typeface="Calibri"/>
              </a:rPr>
              <a:t>your work.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A93D71E-31EA-7046-8333-E12463EEE12A}"/>
              </a:ext>
            </a:extLst>
          </p:cNvPr>
          <p:cNvGrpSpPr/>
          <p:nvPr/>
        </p:nvGrpSpPr>
        <p:grpSpPr>
          <a:xfrm>
            <a:off x="-184786" y="3712034"/>
            <a:ext cx="6510064" cy="2446534"/>
            <a:chOff x="-184786" y="3712034"/>
            <a:chExt cx="6510064" cy="2446534"/>
          </a:xfrm>
        </p:grpSpPr>
        <p:pic>
          <p:nvPicPr>
            <p:cNvPr id="11" name="Graphic 11" descr="Books with solid fill">
              <a:extLst>
                <a:ext uri="{FF2B5EF4-FFF2-40B4-BE49-F238E27FC236}">
                  <a16:creationId xmlns:a16="http://schemas.microsoft.com/office/drawing/2014/main" id="{3F48DC4B-0E97-4C52-93DD-62A0B956206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798969" y="3862125"/>
              <a:ext cx="1526309" cy="1537854"/>
            </a:xfrm>
            <a:prstGeom prst="rect">
              <a:avLst/>
            </a:prstGeom>
          </p:spPr>
        </p:pic>
        <p:sp>
          <p:nvSpPr>
            <p:cNvPr id="16" name="Plus Sign 15">
              <a:extLst>
                <a:ext uri="{FF2B5EF4-FFF2-40B4-BE49-F238E27FC236}">
                  <a16:creationId xmlns:a16="http://schemas.microsoft.com/office/drawing/2014/main" id="{4DCE82C7-97E2-445A-9A23-0B8C184BAF38}"/>
                </a:ext>
              </a:extLst>
            </p:cNvPr>
            <p:cNvSpPr/>
            <p:nvPr/>
          </p:nvSpPr>
          <p:spPr>
            <a:xfrm>
              <a:off x="3776788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Graphic 9" descr="Lecturer with solid fill">
              <a:extLst>
                <a:ext uri="{FF2B5EF4-FFF2-40B4-BE49-F238E27FC236}">
                  <a16:creationId xmlns:a16="http://schemas.microsoft.com/office/drawing/2014/main" id="{486BE341-32D6-48D9-AE2B-4F6CF817C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184786" y="3712034"/>
              <a:ext cx="1630218" cy="1630218"/>
            </a:xfrm>
            <a:prstGeom prst="rect">
              <a:avLst/>
            </a:prstGeom>
          </p:spPr>
        </p:pic>
        <p:pic>
          <p:nvPicPr>
            <p:cNvPr id="10" name="Graphic 10" descr="Internet with solid fill">
              <a:extLst>
                <a:ext uri="{FF2B5EF4-FFF2-40B4-BE49-F238E27FC236}">
                  <a16:creationId xmlns:a16="http://schemas.microsoft.com/office/drawing/2014/main" id="{78533B40-97ED-4C03-90CC-94E1434A6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122633" y="3862125"/>
              <a:ext cx="1480127" cy="1480127"/>
            </a:xfrm>
            <a:prstGeom prst="rect">
              <a:avLst/>
            </a:prstGeom>
          </p:spPr>
        </p:pic>
        <p:sp>
          <p:nvSpPr>
            <p:cNvPr id="17" name="Plus Sign 16">
              <a:extLst>
                <a:ext uri="{FF2B5EF4-FFF2-40B4-BE49-F238E27FC236}">
                  <a16:creationId xmlns:a16="http://schemas.microsoft.com/office/drawing/2014/main" id="{356277BC-F040-49C3-B1B9-882F4F31BDB3}"/>
                </a:ext>
              </a:extLst>
            </p:cNvPr>
            <p:cNvSpPr/>
            <p:nvPr/>
          </p:nvSpPr>
          <p:spPr>
            <a:xfrm>
              <a:off x="1304760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754C7BD-7E6E-44BA-8B0C-4FA2ACA66C8C}"/>
                </a:ext>
              </a:extLst>
            </p:cNvPr>
            <p:cNvSpPr txBox="1"/>
            <p:nvPr/>
          </p:nvSpPr>
          <p:spPr>
            <a:xfrm>
              <a:off x="1025892" y="5450682"/>
              <a:ext cx="4512572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>
                  <a:latin typeface="Calibri"/>
                  <a:ea typeface="Calibri"/>
                  <a:cs typeface="Calibri"/>
                </a:rPr>
                <a:t>Search for and explore research, theories and ideas from different sources.</a:t>
              </a:r>
              <a:endParaRPr lang="en-US" sz="2000">
                <a:latin typeface="Calibri"/>
                <a:ea typeface="Calibri"/>
                <a:cs typeface="Calibri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6B6832D-B3F9-C1C8-2D1B-259DA46B8900}"/>
              </a:ext>
            </a:extLst>
          </p:cNvPr>
          <p:cNvGrpSpPr/>
          <p:nvPr/>
        </p:nvGrpSpPr>
        <p:grpSpPr>
          <a:xfrm>
            <a:off x="1593669" y="822960"/>
            <a:ext cx="7790072" cy="4643828"/>
            <a:chOff x="1593669" y="822960"/>
            <a:chExt cx="7790072" cy="4643828"/>
          </a:xfrm>
        </p:grpSpPr>
        <p:pic>
          <p:nvPicPr>
            <p:cNvPr id="8" name="Graphic 8" descr="Thought bubble outline">
              <a:extLst>
                <a:ext uri="{FF2B5EF4-FFF2-40B4-BE49-F238E27FC236}">
                  <a16:creationId xmlns:a16="http://schemas.microsoft.com/office/drawing/2014/main" id="{E2A95DD0-6516-45D3-87AC-57042D5433D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flipH="1">
              <a:off x="1593669" y="822960"/>
              <a:ext cx="7318702" cy="4495123"/>
            </a:xfrm>
            <a:prstGeom prst="rect">
              <a:avLst/>
            </a:prstGeom>
          </p:spPr>
        </p:pic>
        <p:pic>
          <p:nvPicPr>
            <p:cNvPr id="6" name="Graphic 6" descr="Head with gears with solid fill">
              <a:extLst>
                <a:ext uri="{FF2B5EF4-FFF2-40B4-BE49-F238E27FC236}">
                  <a16:creationId xmlns:a16="http://schemas.microsoft.com/office/drawing/2014/main" id="{4B2D26CF-9F24-47D4-8F01-57BA1404BD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7857432" y="3934706"/>
              <a:ext cx="1526309" cy="1532082"/>
            </a:xfrm>
            <a:prstGeom prst="rect">
              <a:avLst/>
            </a:prstGeom>
          </p:spPr>
        </p:pic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876F720D-E557-4E83-B10D-205C3E55ECFF}"/>
                </a:ext>
              </a:extLst>
            </p:cNvPr>
            <p:cNvSpPr/>
            <p:nvPr/>
          </p:nvSpPr>
          <p:spPr>
            <a:xfrm>
              <a:off x="6325278" y="4319325"/>
              <a:ext cx="767772" cy="62345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B557807-FD78-4269-9080-AF4548B268D6}"/>
                </a:ext>
              </a:extLst>
            </p:cNvPr>
            <p:cNvSpPr txBox="1"/>
            <p:nvPr/>
          </p:nvSpPr>
          <p:spPr>
            <a:xfrm>
              <a:off x="3488641" y="1750311"/>
              <a:ext cx="4368791" cy="163121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Make notes as you read.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Link perspectives.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Critically analyse viewpoints.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Write in your own words.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Accurately record your sources.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16D675B-CADE-AD18-FE63-099F4D0C564B}"/>
              </a:ext>
            </a:extLst>
          </p:cNvPr>
          <p:cNvGrpSpPr/>
          <p:nvPr/>
        </p:nvGrpSpPr>
        <p:grpSpPr>
          <a:xfrm>
            <a:off x="7731143" y="3688576"/>
            <a:ext cx="4644467" cy="2486098"/>
            <a:chOff x="7731143" y="3688576"/>
            <a:chExt cx="4644467" cy="2486098"/>
          </a:xfrm>
        </p:grpSpPr>
        <p:pic>
          <p:nvPicPr>
            <p:cNvPr id="12" name="Graphic 12" descr="Graduation cap with solid fill">
              <a:extLst>
                <a:ext uri="{FF2B5EF4-FFF2-40B4-BE49-F238E27FC236}">
                  <a16:creationId xmlns:a16="http://schemas.microsoft.com/office/drawing/2014/main" id="{DBA19759-0025-4136-B3FA-94DD995633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10298552" y="3688576"/>
              <a:ext cx="1965036" cy="1965036"/>
            </a:xfrm>
            <a:prstGeom prst="rect">
              <a:avLst/>
            </a:prstGeom>
          </p:spPr>
        </p:pic>
        <p:sp>
          <p:nvSpPr>
            <p:cNvPr id="18" name="Equals 17">
              <a:extLst>
                <a:ext uri="{FF2B5EF4-FFF2-40B4-BE49-F238E27FC236}">
                  <a16:creationId xmlns:a16="http://schemas.microsoft.com/office/drawing/2014/main" id="{BDA4E49A-645C-413D-B3D6-C1495C39C2A4}"/>
                </a:ext>
              </a:extLst>
            </p:cNvPr>
            <p:cNvSpPr/>
            <p:nvPr/>
          </p:nvSpPr>
          <p:spPr>
            <a:xfrm>
              <a:off x="9383741" y="4283645"/>
              <a:ext cx="669636" cy="698500"/>
            </a:xfrm>
            <a:prstGeom prst="mathEqual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E0D3B0-4959-40C8-8717-15CE6A44019A}"/>
                </a:ext>
              </a:extLst>
            </p:cNvPr>
            <p:cNvSpPr txBox="1"/>
            <p:nvPr/>
          </p:nvSpPr>
          <p:spPr>
            <a:xfrm>
              <a:off x="7731143" y="5466788"/>
              <a:ext cx="4644467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Produce original written work with ideas built on correctly referenced sources.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90" y="1732936"/>
            <a:ext cx="10283761" cy="1369449"/>
          </a:xfrm>
        </p:spPr>
        <p:txBody>
          <a:bodyPr anchor="b">
            <a:normAutofit/>
          </a:bodyPr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4119" y="3520205"/>
            <a:ext cx="10283761" cy="22021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cannot try and find references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after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259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There are 2 parts to Harvard Referencing: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work, to allow your reader to find and follow up.)</a:t>
            </a:r>
          </a:p>
          <a:p>
            <a:pPr marL="514350" indent="-514350">
              <a:buAutoNum type="arabicPeriod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90910-EDE1-CDC9-0637-57674444B3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7EB51B-3C9A-225E-8202-EB8304DA108D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86C920-C349-0578-1F5C-5A7BF789099A}"/>
              </a:ext>
            </a:extLst>
          </p:cNvPr>
          <p:cNvSpPr txBox="1"/>
          <p:nvPr/>
        </p:nvSpPr>
        <p:spPr>
          <a:xfrm>
            <a:off x="209215" y="1145158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citations </a:t>
            </a:r>
            <a:endParaRPr lang="en-GB" sz="2400" dirty="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A20AC95-C8C2-9D4C-3C85-BC3ED477BD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42" t="43" r="56199" b="196"/>
          <a:stretch>
            <a:fillRect/>
          </a:stretch>
        </p:blipFill>
        <p:spPr>
          <a:xfrm>
            <a:off x="3260478" y="1144716"/>
            <a:ext cx="3548867" cy="48411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5C3649D-9CB8-2BB4-BE34-48545601FED4}"/>
              </a:ext>
            </a:extLst>
          </p:cNvPr>
          <p:cNvCxnSpPr>
            <a:cxnSpLocks/>
          </p:cNvCxnSpPr>
          <p:nvPr/>
        </p:nvCxnSpPr>
        <p:spPr>
          <a:xfrm>
            <a:off x="2190780" y="1798828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587F3698-682B-1A76-A148-29D5FEDE1E83}"/>
              </a:ext>
            </a:extLst>
          </p:cNvPr>
          <p:cNvSpPr/>
          <p:nvPr/>
        </p:nvSpPr>
        <p:spPr>
          <a:xfrm>
            <a:off x="6803136" y="902904"/>
            <a:ext cx="4794141" cy="48527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B3F501-E1EE-CECB-9C0E-A90ED105517C}"/>
              </a:ext>
            </a:extLst>
          </p:cNvPr>
          <p:cNvSpPr txBox="1"/>
          <p:nvPr/>
        </p:nvSpPr>
        <p:spPr>
          <a:xfrm>
            <a:off x="7459038" y="2831026"/>
            <a:ext cx="4129677" cy="156966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dirty="0"/>
              <a:t>Author.</a:t>
            </a:r>
            <a:endParaRPr lang="en-GB" sz="2400">
              <a:ea typeface="Calibri"/>
              <a:cs typeface="Calibri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Year.</a:t>
            </a:r>
            <a:endParaRPr lang="en-GB" sz="2400">
              <a:ea typeface="Calibri"/>
              <a:cs typeface="Calibri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Page Number (if quote or specific part).</a:t>
            </a:r>
            <a:endParaRPr lang="en-US" sz="24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925C02-9F8C-9D90-9FA3-B9A2828D9CB1}"/>
              </a:ext>
            </a:extLst>
          </p:cNvPr>
          <p:cNvSpPr txBox="1"/>
          <p:nvPr/>
        </p:nvSpPr>
        <p:spPr>
          <a:xfrm>
            <a:off x="205485" y="98461"/>
            <a:ext cx="10753616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baseline="0">
                <a:latin typeface="Calibri"/>
              </a:rPr>
              <a:t>Harvard uses the author - date format in the in-text citation.</a:t>
            </a:r>
            <a:r>
              <a:rPr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779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118383" y="1260107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 </a:t>
            </a:r>
            <a:endParaRPr lang="en-GB" sz="24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C744BF6-2587-D5F4-2634-0D4C2310C46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64" b="196"/>
          <a:stretch>
            <a:fillRect/>
          </a:stretch>
        </p:blipFill>
        <p:spPr>
          <a:xfrm>
            <a:off x="3245280" y="902904"/>
            <a:ext cx="8352036" cy="4843257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>
            <a:cxnSpLocks/>
          </p:cNvCxnSpPr>
          <p:nvPr/>
        </p:nvCxnSpPr>
        <p:spPr>
          <a:xfrm>
            <a:off x="2469529" y="1659313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396844"/>
            <a:ext cx="4818867" cy="221980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2897" y="2070158"/>
            <a:ext cx="7029960" cy="332958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ea typeface="+mn-lt"/>
                <a:cs typeface="+mn-lt"/>
              </a:rPr>
              <a:t>Used to let you reader know </a:t>
            </a:r>
            <a:r>
              <a:rPr lang="en-US" sz="2400" b="1" dirty="0">
                <a:latin typeface="Arial"/>
                <a:ea typeface="+mn-lt"/>
                <a:cs typeface="+mn-lt"/>
              </a:rPr>
              <a:t>when</a:t>
            </a:r>
            <a:r>
              <a:rPr lang="en-US" sz="2400" dirty="0">
                <a:latin typeface="Arial"/>
                <a:ea typeface="+mn-lt"/>
                <a:cs typeface="+mn-lt"/>
              </a:rPr>
              <a:t> you have used the ideas, theories, words or data of another. 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2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ea typeface="+mn-lt"/>
                <a:cs typeface="+mn-lt"/>
              </a:rPr>
              <a:t>Forms part of your </a:t>
            </a:r>
            <a:r>
              <a:rPr lang="en-US" sz="2400" b="1" dirty="0">
                <a:latin typeface="Arial"/>
                <a:ea typeface="+mn-lt"/>
                <a:cs typeface="+mn-lt"/>
              </a:rPr>
              <a:t>word count,</a:t>
            </a:r>
            <a:r>
              <a:rPr lang="en-US" sz="2400" dirty="0">
                <a:latin typeface="Arial"/>
                <a:ea typeface="+mn-lt"/>
                <a:cs typeface="+mn-lt"/>
              </a:rPr>
              <a:t> therefore, is brief. 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400" dirty="0"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ea typeface="+mn-lt"/>
                <a:cs typeface="+mn-lt"/>
              </a:rPr>
              <a:t>Allows you to </a:t>
            </a:r>
            <a:r>
              <a:rPr lang="en-US" sz="2400" b="1" dirty="0">
                <a:latin typeface="Arial"/>
                <a:ea typeface="+mn-lt"/>
                <a:cs typeface="+mn-lt"/>
              </a:rPr>
              <a:t>acknowledge and discuss </a:t>
            </a:r>
            <a:r>
              <a:rPr lang="en-US" sz="2400" dirty="0">
                <a:latin typeface="Arial"/>
                <a:ea typeface="+mn-lt"/>
                <a:cs typeface="+mn-lt"/>
              </a:rPr>
              <a:t>their work in your text, by </a:t>
            </a:r>
            <a:r>
              <a:rPr lang="en-US" sz="24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quoting, paraphrasing, or </a:t>
            </a:r>
            <a:r>
              <a:rPr lang="en-US" sz="2400" err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summarising</a:t>
            </a:r>
            <a:endParaRPr lang="en-US" sz="2400">
              <a:solidFill>
                <a:schemeClr val="accent2"/>
              </a:solidFill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5AE806-5043-AB1F-38A2-D6E51F4B12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6" r="55847"/>
          <a:stretch>
            <a:fillRect/>
          </a:stretch>
        </p:blipFill>
        <p:spPr>
          <a:xfrm>
            <a:off x="8486270" y="1482811"/>
            <a:ext cx="3323656" cy="4513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29344" y="981022"/>
            <a:ext cx="2746248" cy="27462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Quoting v Paraphrasing &amp; 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3564" y="1980964"/>
            <a:ext cx="9287636" cy="8987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3D4352-0957-3F48-EAF8-31C014841F66}"/>
              </a:ext>
            </a:extLst>
          </p:cNvPr>
          <p:cNvSpPr txBox="1"/>
          <p:nvPr/>
        </p:nvSpPr>
        <p:spPr>
          <a:xfrm>
            <a:off x="185548" y="4790507"/>
            <a:ext cx="11455146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F9CDC4-0223-6E1B-3BC6-F62B58B2AB5F}"/>
              </a:ext>
            </a:extLst>
          </p:cNvPr>
          <p:cNvSpPr txBox="1"/>
          <p:nvPr/>
        </p:nvSpPr>
        <p:spPr>
          <a:xfrm>
            <a:off x="313564" y="3442536"/>
            <a:ext cx="9543668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</p:txBody>
      </p:sp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Example...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36776" y="2588864"/>
            <a:ext cx="8549640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 dirty="0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1831591" y="5758623"/>
            <a:ext cx="8531007" cy="40011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Calibri"/>
              </a:rPr>
              <a:t>Lack of an in-text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 (parentheses).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21797" y="4126625"/>
            <a:ext cx="10105866" cy="138499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2:</a:t>
            </a:r>
          </a:p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</a:t>
            </a:r>
            <a:r>
              <a:rPr lang="en-GB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and Jones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 suggests effective communication is crucial for team success.</a:t>
            </a:r>
            <a:endParaRPr lang="en-GB" sz="28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D27FDF-57E4-0BEA-18FA-59BA6287F9C2}"/>
              </a:ext>
            </a:extLst>
          </p:cNvPr>
          <p:cNvSpPr txBox="1"/>
          <p:nvPr/>
        </p:nvSpPr>
        <p:spPr>
          <a:xfrm>
            <a:off x="921797" y="2382559"/>
            <a:ext cx="10105867" cy="156966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Example1: </a:t>
            </a:r>
          </a:p>
          <a:p>
            <a:r>
              <a:rPr lang="en-GB" sz="26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</a:t>
            </a:r>
            <a:r>
              <a:rPr lang="en-GB" sz="26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and Jones</a:t>
            </a:r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, 2020).</a:t>
            </a:r>
          </a:p>
          <a:p>
            <a:endParaRPr lang="en-GB" sz="1800" b="1" dirty="0">
              <a:solidFill>
                <a:schemeClr val="accent2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400" b="1" dirty="0">
                <a:latin typeface="Calibri"/>
                <a:ea typeface="+mn-lt"/>
                <a:cs typeface="Calibri"/>
              </a:rPr>
              <a:t>The sentence is focusing on the idea, or information given</a:t>
            </a:r>
            <a:r>
              <a:rPr lang="en-US" sz="2400" dirty="0">
                <a:latin typeface="Calibri"/>
                <a:ea typeface="+mn-lt"/>
                <a:cs typeface="Calibri"/>
              </a:rPr>
              <a:t>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/>
                <a:ea typeface="+mn-lt"/>
                <a:cs typeface="Calibri"/>
              </a:rPr>
              <a:t>Easy to integrate into your writing and include </a:t>
            </a:r>
            <a:r>
              <a:rPr lang="en-US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dirty="0">
                <a:latin typeface="Calibri"/>
                <a:ea typeface="+mn-lt"/>
                <a:cs typeface="Calibri"/>
              </a:rPr>
              <a:t>using a </a:t>
            </a:r>
            <a:r>
              <a:rPr lang="en-US" b="1" dirty="0">
                <a:latin typeface="Calibri"/>
                <a:ea typeface="+mn-lt"/>
                <a:cs typeface="Calibri"/>
              </a:rPr>
              <a:t>semi-colon</a:t>
            </a:r>
            <a:r>
              <a:rPr lang="en-US" sz="20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0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888489" y="4252003"/>
            <a:ext cx="10376917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2:</a:t>
            </a:r>
          </a:p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(Hardy,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Miller,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Davies,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888489" y="2772879"/>
            <a:ext cx="10376917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1:</a:t>
            </a:r>
          </a:p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(Hardy,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 Miller,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Davies, 2023).</a:t>
            </a:r>
            <a:endParaRPr lang="en-GB" sz="2400" b="1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A109E9-8232-426D-6EEF-985B8F20260C}"/>
              </a:ext>
            </a:extLst>
          </p:cNvPr>
          <p:cNvSpPr txBox="1"/>
          <p:nvPr/>
        </p:nvSpPr>
        <p:spPr>
          <a:xfrm>
            <a:off x="2619617" y="5821397"/>
            <a:ext cx="6952766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 Light"/>
                <a:cs typeface="Calibri Light"/>
              </a:rPr>
              <a:t>Note: Chronological order in first instance. Alphabetical if in same year. </a:t>
            </a: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20306"/>
            <a:ext cx="11108778" cy="16948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400" b="1" dirty="0">
                <a:latin typeface="Calibri"/>
                <a:ea typeface="Calibri"/>
                <a:cs typeface="Calibri"/>
              </a:rPr>
              <a:t>Emphasis is on the author’s view or opinion.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b="1" dirty="0">
              <a:latin typeface="Calibri"/>
              <a:ea typeface="Calibri"/>
              <a:cs typeface="Calibri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+mn-lt"/>
                <a:cs typeface="Calibri"/>
              </a:rPr>
              <a:t>The author is incorporated and referred to by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dirty="0">
                <a:latin typeface="Calibri"/>
                <a:ea typeface="+mn-lt"/>
                <a:cs typeface="Calibri"/>
              </a:rPr>
              <a:t> in the sentence.</a:t>
            </a: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+mn-lt"/>
                <a:cs typeface="Calibri"/>
              </a:rPr>
              <a:t>Only </a:t>
            </a:r>
            <a:r>
              <a:rPr lang="en-GB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(year)</a:t>
            </a:r>
            <a:r>
              <a:rPr lang="en-GB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dirty="0">
                <a:latin typeface="Calibri"/>
                <a:ea typeface="+mn-lt"/>
                <a:cs typeface="Calibri"/>
              </a:rPr>
              <a:t>is placed in brackets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384979" y="5803913"/>
            <a:ext cx="11422041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887033" y="3681790"/>
            <a:ext cx="9642013" cy="95410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D1428D"/>
                </a:solidFill>
                <a:latin typeface="Calibri"/>
              </a:rPr>
              <a:t>Franklin </a:t>
            </a:r>
            <a:r>
              <a:rPr lang="en-US" sz="2800" b="1" baseline="0" dirty="0">
                <a:solidFill>
                  <a:srgbClr val="D1428D"/>
                </a:solidFill>
                <a:latin typeface="Calibri"/>
              </a:rPr>
              <a:t>(2020</a:t>
            </a:r>
            <a:r>
              <a:rPr lang="en-US" sz="2800" b="1" dirty="0">
                <a:solidFill>
                  <a:srgbClr val="D1428D"/>
                </a:solidFill>
                <a:latin typeface="Calibri"/>
              </a:rPr>
              <a:t>) </a:t>
            </a:r>
            <a:r>
              <a:rPr lang="en-US" sz="2800" b="1" dirty="0">
                <a:latin typeface="Calibri"/>
              </a:rPr>
              <a:t>however, suggests </a:t>
            </a:r>
            <a:r>
              <a:rPr lang="en-US" sz="2800" b="1" dirty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</a:t>
            </a:r>
            <a:r>
              <a:rPr lang="en-US" sz="2800" b="1" baseline="0" dirty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 communication is crucial for team success.</a:t>
            </a:r>
            <a:r>
              <a:rPr lang="en-US" sz="2800" dirty="0"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25AC0-0244-A5B8-2825-1954592B4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narrative examples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0E3669-3110-68FD-C362-85509F079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086" y="2351794"/>
            <a:ext cx="10768776" cy="290779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76BF93-AD67-6F9C-D28B-FC889B662993}"/>
              </a:ext>
            </a:extLst>
          </p:cNvPr>
          <p:cNvSpPr txBox="1"/>
          <p:nvPr/>
        </p:nvSpPr>
        <p:spPr>
          <a:xfrm>
            <a:off x="724984" y="1397247"/>
            <a:ext cx="10458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 "/>
              </a:rPr>
              <a:t>Example from: </a:t>
            </a:r>
            <a:r>
              <a:rPr lang="en-US" dirty="0">
                <a:latin typeface="Calibri "/>
                <a:hlinkClick r:id="rId3"/>
              </a:rPr>
              <a:t>Godfrey, J. (2018) </a:t>
            </a:r>
            <a:r>
              <a:rPr lang="en-US" i="1" dirty="0">
                <a:latin typeface="Calibri "/>
                <a:hlinkClick r:id="rId3"/>
              </a:rPr>
              <a:t>How to use your reading in your essays</a:t>
            </a:r>
            <a:r>
              <a:rPr lang="en-US" dirty="0">
                <a:latin typeface="Calibri "/>
                <a:hlinkClick r:id="rId3"/>
              </a:rPr>
              <a:t>. 3rd edn. Bloomsbury Academic</a:t>
            </a:r>
            <a:r>
              <a:rPr lang="en-US" dirty="0">
                <a:latin typeface="Calibri 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0C0479-B04B-8120-8EAA-C75DCF3C7847}"/>
              </a:ext>
            </a:extLst>
          </p:cNvPr>
          <p:cNvSpPr txBox="1"/>
          <p:nvPr/>
        </p:nvSpPr>
        <p:spPr>
          <a:xfrm>
            <a:off x="8500571" y="5548620"/>
            <a:ext cx="2888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 "/>
              </a:rPr>
              <a:t>(Godfrey, 2018, p. 98)</a:t>
            </a:r>
            <a:endParaRPr lang="en-US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3715146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B1FF3-81DE-D838-1562-7B6F6C460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9A36FA2F-9924-660D-D36C-6FED1BFD7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72C7CBA-70B5-6314-5B1B-4A76EA347A66}"/>
              </a:ext>
            </a:extLst>
          </p:cNvPr>
          <p:cNvSpPr txBox="1">
            <a:spLocks/>
          </p:cNvSpPr>
          <p:nvPr/>
        </p:nvSpPr>
        <p:spPr>
          <a:xfrm>
            <a:off x="5764552" y="2133600"/>
            <a:ext cx="6304249" cy="259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Research suggests,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 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students should record their </a:t>
            </a:r>
            <a:r>
              <a:rPr lang="en-GB">
                <a:latin typeface="Lato"/>
                <a:ea typeface="Lato"/>
                <a:cs typeface="Lato"/>
              </a:rPr>
              <a:t>sources as they use them</a:t>
            </a:r>
            <a:r>
              <a:rPr lang="en-GB">
                <a:solidFill>
                  <a:srgbClr val="000000"/>
                </a:solidFill>
                <a:latin typeface="Lato"/>
                <a:ea typeface="Lato"/>
                <a:cs typeface="Lato"/>
              </a:rPr>
              <a:t>.</a:t>
            </a:r>
            <a:endParaRPr lang="en-GB" dirty="0">
              <a:solidFill>
                <a:srgbClr val="000000"/>
              </a:solidFill>
              <a:latin typeface="Lato"/>
              <a:ea typeface="Lato"/>
              <a:cs typeface="Lato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24279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B8521-6B2E-E894-22C5-0748853CC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4DA7-334E-942B-CDBA-C1103E1A0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BD183-38A7-AFA5-BDB8-C573ECF71B6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82183" y="2133600"/>
            <a:ext cx="5880332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D0EEF9"/>
                </a:highlight>
                <a:latin typeface="Lato"/>
                <a:ea typeface="Lato"/>
                <a:cs typeface="Lato"/>
              </a:rPr>
              <a:t>Research </a:t>
            </a:r>
            <a:r>
              <a:rPr lang="en-GB" dirty="0">
                <a:highlight>
                  <a:srgbClr val="D0EEF9"/>
                </a:highlight>
                <a:latin typeface="Lato"/>
                <a:ea typeface="Lato"/>
                <a:cs typeface="Lato"/>
              </a:rPr>
              <a:t>suggests, students struggle to correctly reference their work. </a:t>
            </a:r>
            <a:r>
              <a:rPr lang="en-GB" dirty="0">
                <a:highlight>
                  <a:srgbClr val="C7F0E1"/>
                </a:highlight>
                <a:latin typeface="Lato"/>
                <a:ea typeface="Lato"/>
                <a:cs typeface="Lato"/>
              </a:rPr>
              <a:t>To ensure they do not accidently plagiarise, “students should record their sources as they use them”.</a:t>
            </a:r>
            <a:endParaRPr lang="en-GB" sz="3400" dirty="0">
              <a:highlight>
                <a:srgbClr val="C7F0E1"/>
              </a:highlight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538619FD-4C61-00C5-BA47-3F3A2680A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065C61-AD3F-13C1-3475-080CF21EBDE8}"/>
              </a:ext>
            </a:extLst>
          </p:cNvPr>
          <p:cNvSpPr txBox="1"/>
          <p:nvPr/>
        </p:nvSpPr>
        <p:spPr>
          <a:xfrm>
            <a:off x="6684264" y="5221224"/>
            <a:ext cx="2548326" cy="369332"/>
          </a:xfrm>
          <a:prstGeom prst="rect">
            <a:avLst/>
          </a:prstGeom>
          <a:solidFill>
            <a:srgbClr val="D0EEF9"/>
          </a:solidFill>
          <a:ln>
            <a:solidFill>
              <a:schemeClr val="tx1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latin typeface="Calibri "/>
              </a:rPr>
              <a:t>Source 1: Pearson, 2023. </a:t>
            </a:r>
            <a:endParaRPr lang="en-US" dirty="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4F0E8D-B0A2-820C-7C61-9C8C00014CC2}"/>
              </a:ext>
            </a:extLst>
          </p:cNvPr>
          <p:cNvSpPr txBox="1"/>
          <p:nvPr/>
        </p:nvSpPr>
        <p:spPr>
          <a:xfrm>
            <a:off x="6684264" y="5675318"/>
            <a:ext cx="4755725" cy="369332"/>
          </a:xfrm>
          <a:prstGeom prst="rect">
            <a:avLst/>
          </a:prstGeom>
          <a:solidFill>
            <a:srgbClr val="C7F0E1"/>
          </a:solidFill>
          <a:ln>
            <a:solidFill>
              <a:schemeClr val="tx1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latin typeface="Calibri "/>
              </a:rPr>
              <a:t>Source 2: Williams, Armstrong and Wang, 2024.  </a:t>
            </a:r>
            <a:endParaRPr lang="en-US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4051668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Parenthetical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133600"/>
            <a:ext cx="6304249" cy="25908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Research suggests 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(Pearson, 2023), 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“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”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Armstrong and Wang,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7C6BE9-EEFF-0685-4EED-B8BADDB3C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CB46-BD26-8F81-F8A5-AFC212114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Narrative &amp; Parenthetical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3151D-318C-619B-BD9E-3EA65860D37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133600"/>
            <a:ext cx="6304249" cy="25908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2"/>
                </a:solidFill>
                <a:latin typeface="Lato"/>
                <a:ea typeface="Lato"/>
                <a:cs typeface="Lato"/>
              </a:rPr>
              <a:t>Pearson (2023) </a:t>
            </a:r>
            <a:r>
              <a:rPr lang="en-GB" dirty="0">
                <a:latin typeface="Lato"/>
                <a:ea typeface="Lato"/>
                <a:cs typeface="Lato"/>
              </a:rPr>
              <a:t>suggests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 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“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” </a:t>
            </a:r>
            <a:r>
              <a:rPr lang="en-GB" b="1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Armstrong and Wang, 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AF8D6A77-1B0E-D2E7-E686-03367035D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13067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 dirty="0">
                <a:latin typeface="Calibri"/>
                <a:ea typeface="Calibri"/>
                <a:cs typeface="Calibri"/>
              </a:rPr>
              <a:t> of what you have read. Wherever possible, you should paraphrase. </a:t>
            </a:r>
            <a:endParaRPr lang="en-GB" sz="24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 dirty="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“quotation marks”.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referencing handbook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56591" y="1971682"/>
            <a:ext cx="10355924" cy="104813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3461" y="3957986"/>
            <a:ext cx="10389054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note, when writing assignments, the aim should always be to reference reliable sources of information.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7363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4CDF4-4B10-BCDE-CAC4-4162257E64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CEA55-5CCD-A0BF-0823-035FF61B6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Quote Example: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F6CCF5-851E-718C-B02E-A134C5C07B95}"/>
              </a:ext>
            </a:extLst>
          </p:cNvPr>
          <p:cNvSpPr txBox="1"/>
          <p:nvPr/>
        </p:nvSpPr>
        <p:spPr>
          <a:xfrm>
            <a:off x="556591" y="1971682"/>
            <a:ext cx="10355924" cy="104813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E05B2-1127-0861-B378-12CE50E3BB85}"/>
              </a:ext>
            </a:extLst>
          </p:cNvPr>
          <p:cNvSpPr txBox="1"/>
          <p:nvPr/>
        </p:nvSpPr>
        <p:spPr>
          <a:xfrm>
            <a:off x="523461" y="3957986"/>
            <a:ext cx="10389054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note,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</a:t>
            </a:r>
            <a:r>
              <a:rPr lang="en-US" sz="2800" b="1" dirty="0">
                <a:latin typeface="Calibri"/>
                <a:ea typeface="Calibri"/>
                <a:cs typeface="Calibri"/>
              </a:rPr>
              <a:t>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4BD044-7D72-0CAE-2843-08AA284DD6C4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0FE011-F94C-6219-AAF6-9C4A59BCA5A5}"/>
              </a:ext>
            </a:extLst>
          </p:cNvPr>
          <p:cNvSpPr txBox="1"/>
          <p:nvPr/>
        </p:nvSpPr>
        <p:spPr>
          <a:xfrm>
            <a:off x="556591" y="327363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3147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827EFF-D999-C9BB-EA65-8CD9B3D67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CADB7-1EBD-E6BA-ACF8-6A7FCDCF7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A8E4F3-212A-1EB4-8374-029237953028}"/>
              </a:ext>
            </a:extLst>
          </p:cNvPr>
          <p:cNvSpPr txBox="1"/>
          <p:nvPr/>
        </p:nvSpPr>
        <p:spPr>
          <a:xfrm>
            <a:off x="-13335" y="590931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dirty="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 dirty="0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, 10(1), pp. 286–10. Available at: https://doi.org/10.1057/s41599-023-01791-y</a:t>
            </a:r>
            <a:endParaRPr lang="en-GB" dirty="0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78379803-A2FB-CB77-A076-4A997BB1BB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4C01AF-9078-9742-F738-864AC7E4294F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author</a:t>
            </a:r>
            <a:r>
              <a:rPr lang="en-US" sz="2000" dirty="0">
                <a:latin typeface="Calibri"/>
                <a:ea typeface="Calibri"/>
                <a:cs typeface="Calibri"/>
              </a:rPr>
              <a:t>,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year</a:t>
            </a:r>
            <a:r>
              <a:rPr lang="en-US" sz="2000" dirty="0">
                <a:latin typeface="Calibri"/>
                <a:ea typeface="Calibri"/>
                <a:cs typeface="Calibri"/>
              </a:rPr>
              <a:t>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In your in-text citation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59E4C49-A887-E6C9-2A1D-4891A20B1BC3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4F83D06-C111-7703-39A9-FC4E5EB2EEF2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95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C6110-52EA-BF00-144A-095AC8249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More examples...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C46966-EE3E-FB3D-84D8-E9B4AF2263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912" y="1578263"/>
            <a:ext cx="6618721" cy="453274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D770BD-052D-616D-620B-EADEBFD001EE}"/>
              </a:ext>
            </a:extLst>
          </p:cNvPr>
          <p:cNvSpPr txBox="1"/>
          <p:nvPr/>
        </p:nvSpPr>
        <p:spPr>
          <a:xfrm>
            <a:off x="8183880" y="3315623"/>
            <a:ext cx="3145288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3"/>
              </a:rPr>
              <a:t>Cite Them Right</a:t>
            </a:r>
            <a:endParaRPr lang="en-GB" sz="2400" dirty="0">
              <a:latin typeface="Calibri "/>
            </a:endParaRPr>
          </a:p>
          <a:p>
            <a:endParaRPr lang="en-GB" sz="2400" dirty="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4"/>
              </a:rPr>
              <a:t>Setting out citations</a:t>
            </a:r>
            <a:endParaRPr lang="en-US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7803593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in-text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2090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 dirty="0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19" y="4575649"/>
            <a:ext cx="456544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(</a:t>
            </a:r>
            <a:r>
              <a:rPr lang="en-GB" sz="2000" i="1" dirty="0">
                <a:latin typeface="Calibri"/>
                <a:ea typeface="Calibri Light"/>
                <a:cs typeface="Calibri Light"/>
              </a:rPr>
              <a:t>generally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)include initials.</a:t>
            </a:r>
            <a:endParaRPr lang="en-GB" sz="2000" dirty="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parenthetical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narrative 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parenthetical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 citation.</a:t>
            </a:r>
            <a:endParaRPr lang="en-GB" sz="2000" dirty="0">
              <a:latin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2E5B65-ADAA-CACD-D873-B41F765753D9}"/>
              </a:ext>
            </a:extLst>
          </p:cNvPr>
          <p:cNvSpPr txBox="1"/>
          <p:nvPr/>
        </p:nvSpPr>
        <p:spPr>
          <a:xfrm>
            <a:off x="6783919" y="18514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narrative 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citation.</a:t>
            </a:r>
            <a:endParaRPr lang="en-GB" sz="2000" dirty="0">
              <a:latin typeface="Calibri"/>
            </a:endParaRPr>
          </a:p>
        </p:txBody>
      </p:sp>
      <p:pic>
        <p:nvPicPr>
          <p:cNvPr id="23" name="Graphic 22" descr="Tick with solid fill">
            <a:extLst>
              <a:ext uri="{FF2B5EF4-FFF2-40B4-BE49-F238E27FC236}">
                <a16:creationId xmlns:a16="http://schemas.microsoft.com/office/drawing/2014/main" id="{45C8EF93-22A2-EB0A-FB13-1AF1F3B733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1849886"/>
            <a:ext cx="507305" cy="475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687733C8-16D3-BCC4-C924-9D85D505F5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4EAA6-AA96-C041-60AC-BF91F7D7B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38AD01-0D78-36A4-16AD-17EA94B1ED5C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 dirty="0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22908EAE-69A7-FCDF-2C92-1A690B1246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5DEF01A7-EBE7-D0A3-4E79-E2755C043E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3D1E6209-8691-E641-13C0-B77A0325C1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E2E88396-403F-52D6-8AAE-74F29C155B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E4C13B11-5831-B393-8AD0-D109B34D12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AEBCD8ED-E463-680E-B3F9-D32AB73641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F3232472-1448-33B0-DF1E-C18DA1CD7B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1E9FFF-44F5-BCAE-3707-B48C66E42868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1C7DD11-4DE4-D510-5323-F8F0CA8CD87F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E1CC2E2-4702-1FC3-E77D-8CDF34A59856}"/>
              </a:ext>
            </a:extLst>
          </p:cNvPr>
          <p:cNvSpPr txBox="1"/>
          <p:nvPr/>
        </p:nvSpPr>
        <p:spPr>
          <a:xfrm>
            <a:off x="6783919" y="4575649"/>
            <a:ext cx="456544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(</a:t>
            </a:r>
            <a:r>
              <a:rPr lang="en-GB" sz="2000" i="1" dirty="0">
                <a:latin typeface="Calibri"/>
                <a:ea typeface="Calibri Light"/>
                <a:cs typeface="Calibri Light"/>
              </a:rPr>
              <a:t>generally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)include initials.</a:t>
            </a:r>
            <a:endParaRPr lang="en-GB" sz="2000" dirty="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AD8D43-20F1-6C16-388E-F168F7FBDC8A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parenthetical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A5690EC-36BC-1A3A-1E6B-A83B0845264F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narrative 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14DC74-ED03-E0B4-E0A0-DFB6D1D79D53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F75124-98DB-110E-C2EA-FAADB5107A87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parenthetical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 citation.</a:t>
            </a:r>
            <a:endParaRPr lang="en-GB" sz="2000" dirty="0">
              <a:latin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ECE7BA-97B1-8749-A1BC-5E52E689586B}"/>
              </a:ext>
            </a:extLst>
          </p:cNvPr>
          <p:cNvSpPr txBox="1"/>
          <p:nvPr/>
        </p:nvSpPr>
        <p:spPr>
          <a:xfrm>
            <a:off x="6783919" y="18514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narrative 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citation.</a:t>
            </a:r>
            <a:endParaRPr lang="en-GB" sz="2000" dirty="0">
              <a:latin typeface="Calibri"/>
            </a:endParaRPr>
          </a:p>
        </p:txBody>
      </p:sp>
      <p:pic>
        <p:nvPicPr>
          <p:cNvPr id="23" name="Graphic 22" descr="Tick with solid fill">
            <a:extLst>
              <a:ext uri="{FF2B5EF4-FFF2-40B4-BE49-F238E27FC236}">
                <a16:creationId xmlns:a16="http://schemas.microsoft.com/office/drawing/2014/main" id="{9E66295A-5B41-2651-2E6A-FD0DF7A6AE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1849886"/>
            <a:ext cx="507305" cy="475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746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1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402562" y="454890"/>
            <a:ext cx="3740082" cy="378565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 dirty="0"/>
              <a:t>Explore articles in journals to see how they have cited their reading.</a:t>
            </a: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400" b="1" dirty="0">
                <a:ea typeface="Calibri"/>
                <a:cs typeface="Calibri"/>
              </a:rPr>
              <a:t>Note:</a:t>
            </a:r>
          </a:p>
          <a:p>
            <a:endParaRPr lang="en-GB" sz="2400" b="1" dirty="0">
              <a:ea typeface="Calibri"/>
              <a:cs typeface="Calibri"/>
            </a:endParaRPr>
          </a:p>
          <a:p>
            <a:r>
              <a:rPr lang="en-GB" sz="2400" dirty="0">
                <a:ea typeface="Calibri"/>
                <a:cs typeface="Calibri"/>
              </a:rPr>
              <a:t>Not everyone uses Harvard, or the same version of it!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book cover with white text&#10;&#10;AI-generated content may be incorrect.">
            <a:extLst>
              <a:ext uri="{FF2B5EF4-FFF2-40B4-BE49-F238E27FC236}">
                <a16:creationId xmlns:a16="http://schemas.microsoft.com/office/drawing/2014/main" id="{D6BC79A1-F927-06D7-1F6D-BEAF94811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9768" y="3430905"/>
            <a:ext cx="2295525" cy="27546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24764" y="1710698"/>
            <a:ext cx="7756855" cy="408764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(infoskills).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The Student Phrasebook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7"/>
              </a:rPr>
              <a:t>Manchester University Phrasebank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FCF5D1-35BD-583D-EB77-80F29D93EF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45539" y="1382251"/>
            <a:ext cx="2250796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76047" y="30190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dirty="0">
                <a:latin typeface="Calibri"/>
                <a:ea typeface="Calibri"/>
                <a:cs typeface="Calibri"/>
              </a:rPr>
              <a:t>    </a:t>
            </a:r>
            <a:endParaRPr lang="en-US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dirty="0">
                <a:latin typeface="Calibri"/>
                <a:ea typeface="Calibri"/>
                <a:cs typeface="Calibri"/>
              </a:rPr>
              <a:t>   </a:t>
            </a:r>
            <a:endParaRPr lang="en-US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dirty="0">
                <a:latin typeface="Calibri"/>
                <a:ea typeface="Calibri"/>
                <a:cs typeface="Calibri"/>
              </a:rPr>
              <a:t>  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1EC8E7-5BB5-88DB-C33F-53D6E3B5770C}"/>
              </a:ext>
            </a:extLst>
          </p:cNvPr>
          <p:cNvSpPr txBox="1"/>
          <p:nvPr/>
        </p:nvSpPr>
        <p:spPr>
          <a:xfrm rot="480000">
            <a:off x="7608454" y="3936999"/>
            <a:ext cx="2419928" cy="193899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Punctuation, CAPITALISATION and </a:t>
            </a:r>
            <a:r>
              <a:rPr lang="en-GB" sz="2400" i="1">
                <a:latin typeface="Calibri"/>
                <a:ea typeface="Calibri"/>
                <a:cs typeface="Calibri"/>
              </a:rPr>
              <a:t>italicisation </a:t>
            </a:r>
            <a:r>
              <a:rPr lang="en-GB" sz="2400">
                <a:latin typeface="Calibri"/>
                <a:ea typeface="Calibri"/>
                <a:cs typeface="Calibri"/>
              </a:rPr>
              <a:t>are important in Harvard!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10" y="1361318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4275926" y="1904082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 dirty="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 dirty="0">
                <a:latin typeface="Calibri"/>
                <a:cs typeface="Arial"/>
              </a:rPr>
              <a:t>Date published).​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3F543C-13F8-1A30-FC34-127287CE7B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9155" y="4147760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2354A56-ACCD-E4A0-0B36-A9D763AD2B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348" y="4038715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971875"/>
            <a:chOff x="5797825" y="4379841"/>
            <a:chExt cx="4055165" cy="97187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 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78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 dirty="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Palgrave Macmillan, pp. 3-22.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56966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</a:t>
            </a:r>
            <a:r>
              <a:rPr lang="en-GB" sz="2400" i="1" dirty="0">
                <a:latin typeface="Calibri"/>
                <a:ea typeface="Calibri Light"/>
                <a:cs typeface="Calibri Light"/>
              </a:rPr>
              <a:t>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48AC2-188C-A7E3-A471-88637F6803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B3B64-85D2-C757-0EB0-F4DC6E28A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32" y="0"/>
            <a:ext cx="10795518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Artificial Intelligence (AI)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AEAFB-E07F-178F-F7EA-7422D5617C7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7" y="1426091"/>
            <a:ext cx="12165915" cy="92926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600" b="1" dirty="0">
                <a:latin typeface="Calibri "/>
              </a:rPr>
              <a:t>Check your assessment brief or with your tutor to confirm if the use of GenAI is permitted.</a:t>
            </a:r>
          </a:p>
          <a:p>
            <a:pPr marL="0" indent="0">
              <a:buNone/>
            </a:pPr>
            <a:r>
              <a:rPr lang="en-GB" sz="2600" dirty="0">
                <a:latin typeface="Calibri "/>
              </a:rPr>
              <a:t>If so, use AI tools effectively, critically and ethically – incorporate into good academic practice.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4E62DA-0D8F-8EFE-04F1-3AC5BE0CC9BB}"/>
              </a:ext>
            </a:extLst>
          </p:cNvPr>
          <p:cNvSpPr txBox="1"/>
          <p:nvPr/>
        </p:nvSpPr>
        <p:spPr>
          <a:xfrm>
            <a:off x="198120" y="2867392"/>
            <a:ext cx="604151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 "/>
              </a:rPr>
              <a:t>Evaluate</a:t>
            </a:r>
            <a:r>
              <a:rPr lang="en-GB" sz="2400" dirty="0">
                <a:latin typeface="Calibri "/>
              </a:rPr>
              <a:t> all generated text critically – e.g. CRAAP test. </a:t>
            </a:r>
          </a:p>
        </p:txBody>
      </p:sp>
      <p:pic>
        <p:nvPicPr>
          <p:cNvPr id="9" name="Picture 8" descr="A blue letter on a black background&#10;&#10;AI-generated content may be incorrect.">
            <a:extLst>
              <a:ext uri="{FF2B5EF4-FFF2-40B4-BE49-F238E27FC236}">
                <a16:creationId xmlns:a16="http://schemas.microsoft.com/office/drawing/2014/main" id="{8014BDE9-5BCC-5105-96D6-25BA13D265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6579" y="2355356"/>
            <a:ext cx="5095875" cy="286738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FBA1C49-3240-4161-DB48-BA84937B8345}"/>
              </a:ext>
            </a:extLst>
          </p:cNvPr>
          <p:cNvSpPr txBox="1"/>
          <p:nvPr/>
        </p:nvSpPr>
        <p:spPr>
          <a:xfrm>
            <a:off x="125172" y="5367089"/>
            <a:ext cx="1193728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Note: </a:t>
            </a:r>
            <a:r>
              <a:rPr lang="en-GB" sz="2400" dirty="0">
                <a:latin typeface="Calibri"/>
                <a:ea typeface="Calibri"/>
                <a:cs typeface="Calibri"/>
              </a:rPr>
              <a:t>AI can help summarise or evaluate a text. If you then plan to use this text in your work, always read the original yourself. You can then </a:t>
            </a:r>
            <a:r>
              <a:rPr lang="en-GB" sz="2400" b="1" dirty="0">
                <a:latin typeface="Calibri"/>
                <a:ea typeface="Calibri"/>
                <a:cs typeface="Calibri"/>
              </a:rPr>
              <a:t>reference</a:t>
            </a:r>
            <a:r>
              <a:rPr lang="en-GB" sz="2400" dirty="0">
                <a:latin typeface="Calibri"/>
                <a:ea typeface="Calibri"/>
                <a:cs typeface="Calibri"/>
              </a:rPr>
              <a:t> the original source as usual.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345FE2-6856-4BB8-4738-EA6A44AFD47E}"/>
              </a:ext>
            </a:extLst>
          </p:cNvPr>
          <p:cNvSpPr txBox="1"/>
          <p:nvPr/>
        </p:nvSpPr>
        <p:spPr>
          <a:xfrm>
            <a:off x="198120" y="4021019"/>
            <a:ext cx="64390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4"/>
              </a:rPr>
              <a:t>Acknowledge</a:t>
            </a:r>
            <a:r>
              <a:rPr lang="en-GB" sz="2400" dirty="0">
                <a:latin typeface="Calibri "/>
              </a:rPr>
              <a:t> and </a:t>
            </a:r>
            <a:r>
              <a:rPr lang="en-GB" sz="2400" b="1" dirty="0">
                <a:latin typeface="Calibri "/>
              </a:rPr>
              <a:t>reference</a:t>
            </a:r>
            <a:r>
              <a:rPr lang="en-GB" sz="2400" dirty="0">
                <a:latin typeface="Calibri "/>
              </a:rPr>
              <a:t> the use of all AI appropriately.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84085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10" grpId="0"/>
      <p:bldP spid="4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EE1C8-7ED9-CA7A-F6CD-AA60DBFD6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94509-6506-84BC-4632-46901EDEF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744" y="62784"/>
            <a:ext cx="11565039" cy="1003916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Calibri" panose="020F0502020204030204" pitchFamily="34" charset="0"/>
                <a:cs typeface="Calibri" panose="020F0502020204030204" pitchFamily="34" charset="0"/>
              </a:rPr>
              <a:t>If AI generated content is only available to you …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0994A-3BD8-97A9-4E4F-332A4494998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033713" y="2483208"/>
            <a:ext cx="4694624" cy="12926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Reference: 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use the name of the AI company responsible for the tool as the author.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F91763-0F73-8579-8A07-AE2E256C3CD7}"/>
              </a:ext>
            </a:extLst>
          </p:cNvPr>
          <p:cNvSpPr txBox="1"/>
          <p:nvPr/>
        </p:nvSpPr>
        <p:spPr>
          <a:xfrm>
            <a:off x="440228" y="2483208"/>
            <a:ext cx="52113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Citation:  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include a description of the material. Check if you are required to include a copy in an appendix.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8A8131-CBB9-DA33-E2DD-FD507313B172}"/>
              </a:ext>
            </a:extLst>
          </p:cNvPr>
          <p:cNvSpPr txBox="1"/>
          <p:nvPr/>
        </p:nvSpPr>
        <p:spPr>
          <a:xfrm>
            <a:off x="440228" y="3922878"/>
            <a:ext cx="5006591" cy="2092881"/>
          </a:xfrm>
          <a:prstGeom prst="rect">
            <a:avLst/>
          </a:prstGeom>
          <a:solidFill>
            <a:srgbClr val="009999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When prompted by the author to define “academic integrity”, ChatGPT (OpenAI, 2014) responded with this definition … A copy of this response is in Appendix 1. </a:t>
            </a:r>
            <a:endParaRPr lang="en-GB" sz="2600" dirty="0">
              <a:solidFill>
                <a:srgbClr val="009999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589387-D23A-D2DA-9F42-B1DCED76ED01}"/>
              </a:ext>
            </a:extLst>
          </p:cNvPr>
          <p:cNvSpPr txBox="1"/>
          <p:nvPr/>
        </p:nvSpPr>
        <p:spPr>
          <a:xfrm>
            <a:off x="7033713" y="3922878"/>
            <a:ext cx="4589826" cy="1292662"/>
          </a:xfrm>
          <a:prstGeom prst="rect">
            <a:avLst/>
          </a:prstGeom>
          <a:solidFill>
            <a:srgbClr val="B2B2B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OpenAI (2024) ChatGPT response to John Stephens, 2 April.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3D28FF-DE74-8807-F853-D8990C7A8800}"/>
              </a:ext>
            </a:extLst>
          </p:cNvPr>
          <p:cNvSpPr txBox="1"/>
          <p:nvPr/>
        </p:nvSpPr>
        <p:spPr>
          <a:xfrm>
            <a:off x="412744" y="1361050"/>
            <a:ext cx="11339028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Treat it as a </a:t>
            </a: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personal communication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 In the place of an author, use the name of the company which produced the software which generated the AI content. 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665168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3CBBA3-EEA9-152C-8765-EA0E77C61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E8A00-B7E1-6A9E-B700-06111C4E3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215" y="73159"/>
            <a:ext cx="11565039" cy="1003916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Calibri" panose="020F0502020204030204" pitchFamily="34" charset="0"/>
                <a:cs typeface="Calibri" panose="020F0502020204030204" pitchFamily="34" charset="0"/>
              </a:rPr>
              <a:t>If AI generated content is available online…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51340-B788-82F5-AC21-3FF77CE0D9C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519027" y="2949722"/>
            <a:ext cx="1888635" cy="5216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Reference 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173B12-0008-B27D-91C2-4B960032D291}"/>
              </a:ext>
            </a:extLst>
          </p:cNvPr>
          <p:cNvSpPr txBox="1"/>
          <p:nvPr/>
        </p:nvSpPr>
        <p:spPr>
          <a:xfrm>
            <a:off x="1717535" y="2949722"/>
            <a:ext cx="145762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Citation  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4BE251-D2DF-614E-0C7F-EAB104B997C9}"/>
              </a:ext>
            </a:extLst>
          </p:cNvPr>
          <p:cNvSpPr txBox="1"/>
          <p:nvPr/>
        </p:nvSpPr>
        <p:spPr>
          <a:xfrm>
            <a:off x="756215" y="3722041"/>
            <a:ext cx="4078576" cy="892552"/>
          </a:xfrm>
          <a:prstGeom prst="rect">
            <a:avLst/>
          </a:prstGeom>
          <a:solidFill>
            <a:srgbClr val="009999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The AI-generated flower (Shutterstock AI, 2023) …</a:t>
            </a:r>
            <a:endParaRPr lang="en-GB" sz="2600" dirty="0">
              <a:solidFill>
                <a:srgbClr val="009999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425C04-EF53-A94F-935E-46AE092A3E33}"/>
              </a:ext>
            </a:extLst>
          </p:cNvPr>
          <p:cNvSpPr txBox="1"/>
          <p:nvPr/>
        </p:nvSpPr>
        <p:spPr>
          <a:xfrm>
            <a:off x="6019354" y="3722041"/>
            <a:ext cx="5685587" cy="2092881"/>
          </a:xfrm>
          <a:prstGeom prst="rect">
            <a:avLst/>
          </a:prstGeom>
          <a:solidFill>
            <a:srgbClr val="B2B2B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Shutterstock AI (2023) </a:t>
            </a:r>
            <a:r>
              <a:rPr lang="en-GB" sz="2600" i="1" dirty="0">
                <a:latin typeface="Calibri" panose="020F0502020204030204" pitchFamily="34" charset="0"/>
                <a:cs typeface="Calibri" panose="020F0502020204030204" pitchFamily="34" charset="0"/>
              </a:rPr>
              <a:t>Photo of pond with lotus flower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[Digital art]. Available at: https://www.shutterstock.co/image-generated/photo-pond-lotus-flower-2252080005 (Accessed: 31 May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FF7B3C-0EA1-4BC9-0433-0676FCA2295C}"/>
              </a:ext>
            </a:extLst>
          </p:cNvPr>
          <p:cNvSpPr txBox="1"/>
          <p:nvPr/>
        </p:nvSpPr>
        <p:spPr>
          <a:xfrm>
            <a:off x="685329" y="1661213"/>
            <a:ext cx="108807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Format according to the type of source cited – e.g. if it is digital art, use the citation order for digital art.  </a:t>
            </a:r>
          </a:p>
        </p:txBody>
      </p:sp>
    </p:spTree>
    <p:extLst>
      <p:ext uri="{BB962C8B-B14F-4D97-AF65-F5344CB8AC3E}">
        <p14:creationId xmlns:p14="http://schemas.microsoft.com/office/powerpoint/2010/main" val="423463752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2125DDF-F6D2-CBD2-60EB-EEBA1E1F3F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882" y="1269207"/>
            <a:ext cx="4404853" cy="887437"/>
          </a:xfrm>
        </p:spPr>
        <p:txBody>
          <a:bodyPr>
            <a:normAutofit fontScale="77500" lnSpcReduction="20000"/>
          </a:bodyPr>
          <a:lstStyle/>
          <a:p>
            <a:r>
              <a:rPr lang="en-GB" sz="2900" dirty="0">
                <a:latin typeface="Calibri "/>
                <a:hlinkClick r:id="rId2"/>
              </a:rPr>
              <a:t>Library Infoskills</a:t>
            </a:r>
            <a:r>
              <a:rPr lang="en-GB" sz="2900" dirty="0">
                <a:latin typeface="Calibri "/>
              </a:rPr>
              <a:t>: </a:t>
            </a:r>
          </a:p>
          <a:p>
            <a:r>
              <a:rPr lang="en-GB" dirty="0">
                <a:latin typeface="Calibri "/>
              </a:rPr>
              <a:t>(Gen AI &amp; Advanced searching sections).</a:t>
            </a:r>
            <a:endParaRPr lang="en-US" dirty="0">
              <a:latin typeface="Calibri 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B7913DA-2E9D-058B-B4D0-DF8F477397A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31464" y="2156645"/>
            <a:ext cx="5174450" cy="406082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AF004FC-5D75-9FC8-E19B-B56381BD59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31464" y="1371928"/>
            <a:ext cx="2432050" cy="513104"/>
          </a:xfrm>
        </p:spPr>
        <p:txBody>
          <a:bodyPr>
            <a:normAutofit/>
          </a:bodyPr>
          <a:lstStyle/>
          <a:p>
            <a:r>
              <a:rPr lang="en-GB" dirty="0">
                <a:latin typeface="Calibri "/>
                <a:hlinkClick r:id="rId4"/>
              </a:rPr>
              <a:t>Cite Them Right</a:t>
            </a:r>
            <a:endParaRPr lang="en-US" dirty="0">
              <a:latin typeface="Calibri 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25628AF-5CF1-86E5-5CA5-DA0BB9285A0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634282" y="2086985"/>
            <a:ext cx="4034607" cy="406082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716D5F-FE7A-084B-0CA3-F8BB51CC7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AI resources:</a:t>
            </a:r>
          </a:p>
        </p:txBody>
      </p:sp>
    </p:spTree>
    <p:extLst>
      <p:ext uri="{BB962C8B-B14F-4D97-AF65-F5344CB8AC3E}">
        <p14:creationId xmlns:p14="http://schemas.microsoft.com/office/powerpoint/2010/main" val="45024468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6AD59-61ED-EBBC-67F8-025789286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AI CRAAP Test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AEB267C-D3C9-8663-6910-7E38B3441B3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tretch/>
        </p:blipFill>
        <p:spPr>
          <a:xfrm>
            <a:off x="1525888" y="1304804"/>
            <a:ext cx="8724987" cy="4905072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031F61-9EEF-324A-23ED-391EC6AB08B5}"/>
              </a:ext>
            </a:extLst>
          </p:cNvPr>
          <p:cNvSpPr txBox="1"/>
          <p:nvPr/>
        </p:nvSpPr>
        <p:spPr>
          <a:xfrm>
            <a:off x="10543332" y="4344650"/>
            <a:ext cx="135036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/>
                <a:ea typeface="Calibri Light"/>
                <a:cs typeface="Calibri Light"/>
              </a:rPr>
              <a:t>Reproduced with kind permission from </a:t>
            </a:r>
            <a:r>
              <a:rPr lang="en-GB" dirty="0">
                <a:latin typeface="Calibri"/>
                <a:ea typeface="Calibri Light"/>
                <a:cs typeface="Calibri Light"/>
                <a:hlinkClick r:id="rId3"/>
              </a:rPr>
              <a:t>Bristol University Library.</a:t>
            </a:r>
            <a:endParaRPr lang="en-GB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113285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8702" y="1455618"/>
            <a:ext cx="4313087" cy="8058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>
            <a:cxnSpLocks/>
          </p:cNvCxnSpPr>
          <p:nvPr/>
        </p:nvCxnSpPr>
        <p:spPr>
          <a:xfrm>
            <a:off x="3068163" y="2412221"/>
            <a:ext cx="5586522" cy="1262058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426852" y="4313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3"/>
              </a:rPr>
              <a:t>Link to Catalogue record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BA42-07F8-7854-24FB-72D31C63A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030" y="2236653"/>
            <a:ext cx="1752845" cy="21434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B51D81-BD00-17A2-61F6-023CFE780407}"/>
              </a:ext>
            </a:extLst>
          </p:cNvPr>
          <p:cNvSpPr txBox="1"/>
          <p:nvPr/>
        </p:nvSpPr>
        <p:spPr>
          <a:xfrm>
            <a:off x="109932" y="4889767"/>
            <a:ext cx="4438864" cy="12926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Important! </a:t>
            </a:r>
            <a:r>
              <a:rPr lang="en-GB" dirty="0">
                <a:latin typeface="Calibri"/>
                <a:ea typeface="Calibri"/>
                <a:cs typeface="Calibri"/>
              </a:rPr>
              <a:t>The catalogue will show the earlier (12</a:t>
            </a:r>
            <a:r>
              <a:rPr lang="en-GB" baseline="30000" dirty="0">
                <a:latin typeface="Calibri"/>
                <a:ea typeface="Calibri"/>
                <a:cs typeface="Calibri"/>
              </a:rPr>
              <a:t>th</a:t>
            </a:r>
            <a:r>
              <a:rPr lang="en-GB" dirty="0">
                <a:latin typeface="Calibri"/>
                <a:ea typeface="Calibri"/>
                <a:cs typeface="Calibri"/>
              </a:rPr>
              <a:t>) edition of Cite Them Right Harvard. </a:t>
            </a:r>
            <a:r>
              <a:rPr lang="en-GB" b="1" dirty="0">
                <a:latin typeface="Calibri"/>
                <a:ea typeface="Calibri"/>
                <a:cs typeface="Calibri"/>
              </a:rPr>
              <a:t>We no longer include place of publication</a:t>
            </a:r>
            <a:r>
              <a:rPr lang="en-GB" dirty="0">
                <a:latin typeface="Calibri"/>
                <a:ea typeface="Calibri"/>
                <a:cs typeface="Calibri"/>
              </a:rPr>
              <a:t> (e.g. London) for most books.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2335" y="2630556"/>
            <a:ext cx="3259036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2AD299-6873-BC61-3A2C-54A24CAE6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009" y="1994357"/>
            <a:ext cx="11586140" cy="408125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 dirty="0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 dirty="0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5" y="2299251"/>
            <a:ext cx="5551077" cy="1728597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Many citation tools available, but they are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not 100% accurate </a:t>
            </a:r>
            <a:r>
              <a:rPr lang="en-GB" dirty="0">
                <a:latin typeface="Calibri"/>
                <a:ea typeface="Calibri"/>
                <a:cs typeface="Calibri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Personal choice. </a:t>
            </a:r>
          </a:p>
          <a:p>
            <a:pPr marL="0" indent="0"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Some you may wish to explore: </a:t>
            </a:r>
          </a:p>
          <a:p>
            <a:pPr marL="0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Basic: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MyBib</a:t>
            </a:r>
            <a:r>
              <a:rPr lang="en-GB" dirty="0">
                <a:latin typeface="Calibri"/>
                <a:ea typeface="Calibri"/>
                <a:cs typeface="Calibri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ZoteroBib.</a:t>
            </a:r>
          </a:p>
          <a:p>
            <a:pPr marL="0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More advanced: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RefWorks </a:t>
            </a:r>
            <a:r>
              <a:rPr lang="en-GB" dirty="0">
                <a:latin typeface="Calibri"/>
                <a:ea typeface="Calibri"/>
                <a:cs typeface="Calibri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Mendeley.</a:t>
            </a:r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6929555" y="2788692"/>
            <a:ext cx="4711027" cy="2677656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Note: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Not all tools are free or give full functionality on free versions.</a:t>
            </a:r>
          </a:p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  <a:endParaRPr lang="en-GB">
              <a:solidFill>
                <a:schemeClr val="accent2"/>
              </a:solidFill>
              <a:ea typeface="Calibri Light"/>
              <a:cs typeface="Calibri Light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0B0F46-02FE-579B-5A39-F9871403890B}"/>
              </a:ext>
            </a:extLst>
          </p:cNvPr>
          <p:cNvSpPr txBox="1"/>
          <p:nvPr/>
        </p:nvSpPr>
        <p:spPr>
          <a:xfrm>
            <a:off x="10287000" y="5768340"/>
            <a:ext cx="15544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  <a:hlinkClick r:id="rId7"/>
              </a:rPr>
              <a:t>Library Link</a:t>
            </a:r>
            <a:endParaRPr lang="en-GB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D8073-C658-B070-81DD-C6CD5F076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C92BF3-20A5-384B-58A3-B13B8F3FA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Summary…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33D847-4DF3-EF87-A0CC-E31B0AACCA35}"/>
              </a:ext>
            </a:extLst>
          </p:cNvPr>
          <p:cNvSpPr txBox="1"/>
          <p:nvPr/>
        </p:nvSpPr>
        <p:spPr>
          <a:xfrm>
            <a:off x="448988" y="4006684"/>
            <a:ext cx="206424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Reading Lists?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Library catalogue?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Google?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5A907B-53C6-9DE7-A573-44577E092B26}"/>
              </a:ext>
            </a:extLst>
          </p:cNvPr>
          <p:cNvSpPr txBox="1"/>
          <p:nvPr/>
        </p:nvSpPr>
        <p:spPr>
          <a:xfrm>
            <a:off x="5156961" y="4006684"/>
            <a:ext cx="2289650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maps?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Note?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Cornell notes?</a:t>
            </a:r>
          </a:p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Hull Uni libguide</a:t>
            </a:r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B3D05C-C102-6E1A-A27A-57967B0BE252}"/>
              </a:ext>
            </a:extLst>
          </p:cNvPr>
          <p:cNvSpPr txBox="1"/>
          <p:nvPr/>
        </p:nvSpPr>
        <p:spPr>
          <a:xfrm>
            <a:off x="7713083" y="4006683"/>
            <a:ext cx="2005840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 tool?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Word doc?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Favourites in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8AC0BF-801B-AB88-15D1-A70DB5134E93}"/>
              </a:ext>
            </a:extLst>
          </p:cNvPr>
          <p:cNvSpPr txBox="1"/>
          <p:nvPr/>
        </p:nvSpPr>
        <p:spPr>
          <a:xfrm>
            <a:off x="2768867" y="4006684"/>
            <a:ext cx="2178544" cy="261610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Journal Articles?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Book Chapters?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Reports?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Do </a:t>
            </a:r>
            <a:r>
              <a:rPr lang="en-GB" sz="2000" b="1" dirty="0">
                <a:latin typeface="Calibri"/>
                <a:ea typeface="Calibri"/>
                <a:cs typeface="Calibri"/>
              </a:rPr>
              <a:t>NOT </a:t>
            </a:r>
            <a:r>
              <a:rPr lang="en-GB" sz="2000" dirty="0">
                <a:latin typeface="Calibri"/>
                <a:ea typeface="Calibri"/>
                <a:cs typeface="Calibri"/>
              </a:rPr>
              <a:t>rely on AI generated material!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1082E0-E875-CAAE-B556-CE5F148A600D}"/>
              </a:ext>
            </a:extLst>
          </p:cNvPr>
          <p:cNvSpPr txBox="1"/>
          <p:nvPr/>
        </p:nvSpPr>
        <p:spPr>
          <a:xfrm>
            <a:off x="9805958" y="4006684"/>
            <a:ext cx="2339293" cy="16927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Library study skills reading list.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Student Support.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ADCBF19-EE43-023C-6D20-8822B1191A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0900" b="7653"/>
          <a:stretch/>
        </p:blipFill>
        <p:spPr>
          <a:xfrm>
            <a:off x="84663" y="1311957"/>
            <a:ext cx="11742307" cy="241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8699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886451" y="1485374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UWTSD’s Harvard  Referencing Handbook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 Cite Them Right Database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 Cite Them Right Harvard Articles</a:t>
            </a:r>
            <a:endParaRPr lang="en-GB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 Library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TurnitIn: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book cover with text and a skylight&#10;&#10;AI-generated content may be incorrect.">
            <a:extLst>
              <a:ext uri="{FF2B5EF4-FFF2-40B4-BE49-F238E27FC236}">
                <a16:creationId xmlns:a16="http://schemas.microsoft.com/office/drawing/2014/main" id="{A0E7DAC9-57D0-D58C-0058-BADD4DEC91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242" y="1486961"/>
            <a:ext cx="3269973" cy="45720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86EF392-A89B-F437-26C1-15EABD20909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065" r="5065"/>
          <a:stretch/>
        </p:blipFill>
        <p:spPr>
          <a:xfrm>
            <a:off x="781330" y="909105"/>
            <a:ext cx="4849072" cy="5449529"/>
          </a:xfrm>
        </p:spPr>
      </p:pic>
      <p:sp>
        <p:nvSpPr>
          <p:cNvPr id="29" name="Subtitle 2">
            <a:extLst>
              <a:ext uri="{FF2B5EF4-FFF2-40B4-BE49-F238E27FC236}">
                <a16:creationId xmlns:a16="http://schemas.microsoft.com/office/drawing/2014/main" id="{E5898168-D74B-54E8-1E24-C3C4D2811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you have 5 minutes, please scan the QR code and complete our short feedback form. </a:t>
            </a:r>
            <a:endParaRPr lang="en-US" dirty="0"/>
          </a:p>
        </p:txBody>
      </p:sp>
      <p:sp>
        <p:nvSpPr>
          <p:cNvPr id="31" name="Title 3">
            <a:extLst>
              <a:ext uri="{FF2B5EF4-FFF2-40B4-BE49-F238E27FC236}">
                <a16:creationId xmlns:a16="http://schemas.microsoft.com/office/drawing/2014/main" id="{9EC9BAE2-4DB3-8E10-E0B8-95007BBC9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GB" dirty="0"/>
              <a:t>Let us know how we did.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73678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5262" y="2067641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FBC2D6B-FF71-4C55-A936-BD3E4E5CAB9F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1469</TotalTime>
  <Words>3809</Words>
  <Application>Microsoft Office PowerPoint</Application>
  <PresentationFormat>Widescreen</PresentationFormat>
  <Paragraphs>475</Paragraphs>
  <Slides>61</Slides>
  <Notes>15</Notes>
  <HiddenSlides>9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61</vt:i4>
      </vt:variant>
    </vt:vector>
  </HeadingPairs>
  <TitlesOfParts>
    <vt:vector size="73" baseType="lpstr">
      <vt:lpstr>Arial,Sans-Serif</vt:lpstr>
      <vt:lpstr>Calibri </vt:lpstr>
      <vt:lpstr>Aptos</vt:lpstr>
      <vt:lpstr>Arial</vt:lpstr>
      <vt:lpstr>Calibri</vt:lpstr>
      <vt:lpstr>Calibri Light</vt:lpstr>
      <vt:lpstr>Courier New</vt:lpstr>
      <vt:lpstr>Lato</vt:lpstr>
      <vt:lpstr>Lucida Sans</vt:lpstr>
      <vt:lpstr>Wingdings</vt:lpstr>
      <vt:lpstr>Office Theme</vt:lpstr>
      <vt:lpstr>office theme</vt:lpstr>
      <vt:lpstr>UWTSD’s Intro to Harvard Referencing </vt:lpstr>
      <vt:lpstr>Background &amp; purpose</vt:lpstr>
      <vt:lpstr>PowerPoint Presentation</vt:lpstr>
      <vt:lpstr>Examples of why we reference…</vt:lpstr>
      <vt:lpstr>Examples include…</vt:lpstr>
      <vt:lpstr>PowerPoint Presentation</vt:lpstr>
      <vt:lpstr>Referencing Analogy</vt:lpstr>
      <vt:lpstr>Finding Specialists (Sources)</vt:lpstr>
      <vt:lpstr>Team meetings (Citations)</vt:lpstr>
      <vt:lpstr>Project Report (Final Paper)</vt:lpstr>
      <vt:lpstr>Referencing Process</vt:lpstr>
      <vt:lpstr>Note...</vt:lpstr>
      <vt:lpstr>Writing your references</vt:lpstr>
      <vt:lpstr>PowerPoint Presentation</vt:lpstr>
      <vt:lpstr>PowerPoint Presentation</vt:lpstr>
      <vt:lpstr>Integrating sources into your work</vt:lpstr>
      <vt:lpstr>Quoting v Paraphrasing &amp; Summarising</vt:lpstr>
      <vt:lpstr>Example...</vt:lpstr>
      <vt:lpstr>Parenthetical citation</vt:lpstr>
      <vt:lpstr>Parenthetical citation</vt:lpstr>
      <vt:lpstr>Narrative citation</vt:lpstr>
      <vt:lpstr>Further narrative examples</vt:lpstr>
      <vt:lpstr>Example</vt:lpstr>
      <vt:lpstr>Example</vt:lpstr>
      <vt:lpstr>Parenthetical</vt:lpstr>
      <vt:lpstr>Narrative &amp; Parenthetical</vt:lpstr>
      <vt:lpstr>Quoting</vt:lpstr>
      <vt:lpstr>Example:</vt:lpstr>
      <vt:lpstr>Quote Example:</vt:lpstr>
      <vt:lpstr>Spot the in-text citations</vt:lpstr>
      <vt:lpstr>Spot the citations</vt:lpstr>
      <vt:lpstr>More examples...</vt:lpstr>
      <vt:lpstr>Which in-text citation is correct?</vt:lpstr>
      <vt:lpstr>Which citation is correct?</vt:lpstr>
      <vt:lpstr>Which citation is correct?</vt:lpstr>
      <vt:lpstr>PowerPoint Presentation</vt:lpstr>
      <vt:lpstr>Useful Resources</vt:lpstr>
      <vt:lpstr>The reference list…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Artificial Intelligence (AI)</vt:lpstr>
      <vt:lpstr>If AI generated content is only available to you …</vt:lpstr>
      <vt:lpstr>If AI generated content is available online…</vt:lpstr>
      <vt:lpstr>Further AI resources:</vt:lpstr>
      <vt:lpstr>AI CRAAP Test</vt:lpstr>
      <vt:lpstr>Useful resources</vt:lpstr>
      <vt:lpstr>Useful resources</vt:lpstr>
      <vt:lpstr>Useful resources</vt:lpstr>
      <vt:lpstr>Citation manager tools</vt:lpstr>
      <vt:lpstr>Summary…</vt:lpstr>
      <vt:lpstr>Useful Resource Links</vt:lpstr>
      <vt:lpstr>Let us know how we did.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Lisa Ellis</cp:lastModifiedBy>
  <cp:revision>2117</cp:revision>
  <dcterms:created xsi:type="dcterms:W3CDTF">2019-08-13T10:59:48Z</dcterms:created>
  <dcterms:modified xsi:type="dcterms:W3CDTF">2025-12-03T14:12:55Z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