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7" r:id="rId1"/>
    <p:sldMasterId id="2147483660" r:id="rId2"/>
  </p:sldMasterIdLst>
  <p:notesMasterIdLst>
    <p:notesMasterId r:id="rId39"/>
  </p:notesMasterIdLst>
  <p:sldIdLst>
    <p:sldId id="256" r:id="rId3"/>
    <p:sldId id="257" r:id="rId4"/>
    <p:sldId id="258" r:id="rId5"/>
    <p:sldId id="319" r:id="rId6"/>
    <p:sldId id="261" r:id="rId7"/>
    <p:sldId id="310" r:id="rId8"/>
    <p:sldId id="309" r:id="rId9"/>
    <p:sldId id="308" r:id="rId10"/>
    <p:sldId id="307" r:id="rId11"/>
    <p:sldId id="316" r:id="rId12"/>
    <p:sldId id="317" r:id="rId13"/>
    <p:sldId id="318" r:id="rId14"/>
    <p:sldId id="266" r:id="rId15"/>
    <p:sldId id="324" r:id="rId16"/>
    <p:sldId id="323" r:id="rId17"/>
    <p:sldId id="322" r:id="rId18"/>
    <p:sldId id="268" r:id="rId19"/>
    <p:sldId id="321" r:id="rId20"/>
    <p:sldId id="27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270" r:id="rId35"/>
    <p:sldId id="271" r:id="rId36"/>
    <p:sldId id="269" r:id="rId37"/>
    <p:sldId id="260" r:id="rId3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44BEA0-9E7D-4902-A6B7-7D0C21A4C8FA}" v="164" dt="2023-02-03T15:12:37.307"/>
    <p1510:client id="{4502F1BB-30AA-9837-C8C4-B1F001BF0C2C}" v="1615" dt="2023-02-22T09:42:24.561"/>
    <p1510:client id="{68B42699-C437-F547-887D-1AACAA5D9EFA}" v="396" dt="2023-02-17T17:41:08.6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iying Jiao" userId="S::y.jiao@uwtsd.ac.uk::dad89eff-c5db-47ef-b2c9-fb1a784356ef" providerId="AD" clId="Web-{68B42699-C437-F547-887D-1AACAA5D9EFA}"/>
    <pc:docChg chg="addSld modSld addMainMaster delMainMaster">
      <pc:chgData name="Yiying Jiao" userId="S::y.jiao@uwtsd.ac.uk::dad89eff-c5db-47ef-b2c9-fb1a784356ef" providerId="AD" clId="Web-{68B42699-C437-F547-887D-1AACAA5D9EFA}" dt="2023-02-17T17:41:08.605" v="386" actId="20577"/>
      <pc:docMkLst>
        <pc:docMk/>
      </pc:docMkLst>
      <pc:sldChg chg="addSp delSp modSp mod setBg modClrScheme delDesignElem chgLayout">
        <pc:chgData name="Yiying Jiao" userId="S::y.jiao@uwtsd.ac.uk::dad89eff-c5db-47ef-b2c9-fb1a784356ef" providerId="AD" clId="Web-{68B42699-C437-F547-887D-1AACAA5D9EFA}" dt="2023-02-17T16:27:27.962" v="4"/>
        <pc:sldMkLst>
          <pc:docMk/>
          <pc:sldMk cId="2313173884" sldId="256"/>
        </pc:sldMkLst>
        <pc:spChg chg="mod ord">
          <ac:chgData name="Yiying Jiao" userId="S::y.jiao@uwtsd.ac.uk::dad89eff-c5db-47ef-b2c9-fb1a784356ef" providerId="AD" clId="Web-{68B42699-C437-F547-887D-1AACAA5D9EFA}" dt="2023-02-17T16:27:27.962" v="4"/>
          <ac:spMkLst>
            <pc:docMk/>
            <pc:sldMk cId="2313173884" sldId="256"/>
            <ac:spMk id="2" creationId="{29593631-8A38-1FC8-8AFE-BF16E0E85A01}"/>
          </ac:spMkLst>
        </pc:spChg>
        <pc:spChg chg="mod ord">
          <ac:chgData name="Yiying Jiao" userId="S::y.jiao@uwtsd.ac.uk::dad89eff-c5db-47ef-b2c9-fb1a784356ef" providerId="AD" clId="Web-{68B42699-C437-F547-887D-1AACAA5D9EFA}" dt="2023-02-17T16:27:27.962" v="4"/>
          <ac:spMkLst>
            <pc:docMk/>
            <pc:sldMk cId="2313173884" sldId="256"/>
            <ac:spMk id="3" creationId="{063AC82A-F413-60E8-CFAA-F455181FBF4D}"/>
          </ac:spMkLst>
        </pc:spChg>
        <pc:spChg chg="add">
          <ac:chgData name="Yiying Jiao" userId="S::y.jiao@uwtsd.ac.uk::dad89eff-c5db-47ef-b2c9-fb1a784356ef" providerId="AD" clId="Web-{68B42699-C437-F547-887D-1AACAA5D9EFA}" dt="2023-02-17T16:27:27.962" v="4"/>
          <ac:spMkLst>
            <pc:docMk/>
            <pc:sldMk cId="2313173884" sldId="256"/>
            <ac:spMk id="8" creationId="{3D6DABB5-1FC3-4E21-AC84-4685B03C9F93}"/>
          </ac:spMkLst>
        </pc:spChg>
        <pc:spChg chg="add">
          <ac:chgData name="Yiying Jiao" userId="S::y.jiao@uwtsd.ac.uk::dad89eff-c5db-47ef-b2c9-fb1a784356ef" providerId="AD" clId="Web-{68B42699-C437-F547-887D-1AACAA5D9EFA}" dt="2023-02-17T16:27:27.962" v="4"/>
          <ac:spMkLst>
            <pc:docMk/>
            <pc:sldMk cId="2313173884" sldId="256"/>
            <ac:spMk id="10" creationId="{FC5790B5-250E-45E6-A05D-C3D1D459BC9D}"/>
          </ac:spMkLst>
        </pc:spChg>
        <pc:spChg chg="add del">
          <ac:chgData name="Yiying Jiao" userId="S::y.jiao@uwtsd.ac.uk::dad89eff-c5db-47ef-b2c9-fb1a784356ef" providerId="AD" clId="Web-{68B42699-C437-F547-887D-1AACAA5D9EFA}" dt="2023-02-17T16:27:16.821" v="2"/>
          <ac:spMkLst>
            <pc:docMk/>
            <pc:sldMk cId="2313173884" sldId="256"/>
            <ac:spMk id="57" creationId="{758048B4-3F65-4EB9-ABA8-099353BE870F}"/>
          </ac:spMkLst>
        </pc:spChg>
        <pc:spChg chg="add del">
          <ac:chgData name="Yiying Jiao" userId="S::y.jiao@uwtsd.ac.uk::dad89eff-c5db-47ef-b2c9-fb1a784356ef" providerId="AD" clId="Web-{68B42699-C437-F547-887D-1AACAA5D9EFA}" dt="2023-02-17T16:27:16.821" v="2"/>
          <ac:spMkLst>
            <pc:docMk/>
            <pc:sldMk cId="2313173884" sldId="256"/>
            <ac:spMk id="58" creationId="{1AE2FDE4-8ECB-4D0B-B871-D4EE526064C4}"/>
          </ac:spMkLst>
        </pc:spChg>
        <pc:grpChg chg="add">
          <ac:chgData name="Yiying Jiao" userId="S::y.jiao@uwtsd.ac.uk::dad89eff-c5db-47ef-b2c9-fb1a784356ef" providerId="AD" clId="Web-{68B42699-C437-F547-887D-1AACAA5D9EFA}" dt="2023-02-17T16:27:27.962" v="4"/>
          <ac:grpSpMkLst>
            <pc:docMk/>
            <pc:sldMk cId="2313173884" sldId="256"/>
            <ac:grpSpMk id="12" creationId="{68158C4B-1BFE-4F6D-B2C1-0066FA11935A}"/>
          </ac:grpSpMkLst>
        </pc:grpChg>
        <pc:grpChg chg="add del">
          <ac:chgData name="Yiying Jiao" userId="S::y.jiao@uwtsd.ac.uk::dad89eff-c5db-47ef-b2c9-fb1a784356ef" providerId="AD" clId="Web-{68B42699-C437-F547-887D-1AACAA5D9EFA}" dt="2023-02-17T16:27:16.821" v="2"/>
          <ac:grpSpMkLst>
            <pc:docMk/>
            <pc:sldMk cId="2313173884" sldId="256"/>
            <ac:grpSpMk id="68" creationId="{18488D89-E3BB-4E60-BF44-5F0BE92E3F13}"/>
          </ac:grpSpMkLst>
        </pc:grpChg>
        <pc:picChg chg="del mod">
          <ac:chgData name="Yiying Jiao" userId="S::y.jiao@uwtsd.ac.uk::dad89eff-c5db-47ef-b2c9-fb1a784356ef" providerId="AD" clId="Web-{68B42699-C437-F547-887D-1AACAA5D9EFA}" dt="2023-02-17T16:27:24.118" v="3"/>
          <ac:picMkLst>
            <pc:docMk/>
            <pc:sldMk cId="2313173884" sldId="256"/>
            <ac:picMk id="55" creationId="{C1E30166-C9AF-1B68-9883-3D22EE66B72E}"/>
          </ac:picMkLst>
        </pc:picChg>
        <pc:cxnChg chg="add">
          <ac:chgData name="Yiying Jiao" userId="S::y.jiao@uwtsd.ac.uk::dad89eff-c5db-47ef-b2c9-fb1a784356ef" providerId="AD" clId="Web-{68B42699-C437-F547-887D-1AACAA5D9EFA}" dt="2023-02-17T16:27:27.962" v="4"/>
          <ac:cxnSpMkLst>
            <pc:docMk/>
            <pc:sldMk cId="2313173884" sldId="256"/>
            <ac:cxnSpMk id="18" creationId="{14319AF2-886A-4C5D-B34C-17FCB0267EEB}"/>
          </ac:cxnSpMkLst>
        </pc:cxnChg>
        <pc:cxnChg chg="add del">
          <ac:chgData name="Yiying Jiao" userId="S::y.jiao@uwtsd.ac.uk::dad89eff-c5db-47ef-b2c9-fb1a784356ef" providerId="AD" clId="Web-{68B42699-C437-F547-887D-1AACAA5D9EFA}" dt="2023-02-17T16:27:16.821" v="2"/>
          <ac:cxnSpMkLst>
            <pc:docMk/>
            <pc:sldMk cId="2313173884" sldId="256"/>
            <ac:cxnSpMk id="59" creationId="{3C86DB23-FEFE-4C3A-88FA-8E855AB1EEBB}"/>
          </ac:cxnSpMkLst>
        </pc:cxnChg>
        <pc:cxnChg chg="add del">
          <ac:chgData name="Yiying Jiao" userId="S::y.jiao@uwtsd.ac.uk::dad89eff-c5db-47ef-b2c9-fb1a784356ef" providerId="AD" clId="Web-{68B42699-C437-F547-887D-1AACAA5D9EFA}" dt="2023-02-17T16:27:16.821" v="2"/>
          <ac:cxnSpMkLst>
            <pc:docMk/>
            <pc:sldMk cId="2313173884" sldId="256"/>
            <ac:cxnSpMk id="66" creationId="{3BB22FAF-4B4F-40B1-97FF-67CD036C89D0}"/>
          </ac:cxnSpMkLst>
        </pc:cxnChg>
      </pc:sldChg>
      <pc:sldChg chg="modSp mod modClrScheme chgLayout">
        <pc:chgData name="Yiying Jiao" userId="S::y.jiao@uwtsd.ac.uk::dad89eff-c5db-47ef-b2c9-fb1a784356ef" providerId="AD" clId="Web-{68B42699-C437-F547-887D-1AACAA5D9EFA}" dt="2023-02-17T17:26:28.159" v="261" actId="20577"/>
        <pc:sldMkLst>
          <pc:docMk/>
          <pc:sldMk cId="714303272" sldId="257"/>
        </pc:sldMkLst>
        <pc:spChg chg="mod ord">
          <ac:chgData name="Yiying Jiao" userId="S::y.jiao@uwtsd.ac.uk::dad89eff-c5db-47ef-b2c9-fb1a784356ef" providerId="AD" clId="Web-{68B42699-C437-F547-887D-1AACAA5D9EFA}" dt="2023-02-17T16:45:50.146" v="10" actId="20577"/>
          <ac:spMkLst>
            <pc:docMk/>
            <pc:sldMk cId="714303272" sldId="257"/>
            <ac:spMk id="2" creationId="{51D7BBA6-CA27-4A85-3B61-9A72C142A461}"/>
          </ac:spMkLst>
        </pc:spChg>
        <pc:spChg chg="mod ord">
          <ac:chgData name="Yiying Jiao" userId="S::y.jiao@uwtsd.ac.uk::dad89eff-c5db-47ef-b2c9-fb1a784356ef" providerId="AD" clId="Web-{68B42699-C437-F547-887D-1AACAA5D9EFA}" dt="2023-02-17T17:26:28.159" v="261" actId="20577"/>
          <ac:spMkLst>
            <pc:docMk/>
            <pc:sldMk cId="714303272" sldId="257"/>
            <ac:spMk id="3" creationId="{34C4527C-3E5A-EAA9-13BC-D4725664E871}"/>
          </ac:spMkLst>
        </pc:spChg>
      </pc:sldChg>
      <pc:sldChg chg="modSp mod modClrScheme chgLayout">
        <pc:chgData name="Yiying Jiao" userId="S::y.jiao@uwtsd.ac.uk::dad89eff-c5db-47ef-b2c9-fb1a784356ef" providerId="AD" clId="Web-{68B42699-C437-F547-887D-1AACAA5D9EFA}" dt="2023-02-17T17:40:03.257" v="361" actId="20577"/>
        <pc:sldMkLst>
          <pc:docMk/>
          <pc:sldMk cId="330503549" sldId="258"/>
        </pc:sldMkLst>
        <pc:spChg chg="mod ord">
          <ac:chgData name="Yiying Jiao" userId="S::y.jiao@uwtsd.ac.uk::dad89eff-c5db-47ef-b2c9-fb1a784356ef" providerId="AD" clId="Web-{68B42699-C437-F547-887D-1AACAA5D9EFA}" dt="2023-02-17T17:07:43.246" v="106" actId="20577"/>
          <ac:spMkLst>
            <pc:docMk/>
            <pc:sldMk cId="330503549" sldId="258"/>
            <ac:spMk id="2" creationId="{51D7BBA6-CA27-4A85-3B61-9A72C142A461}"/>
          </ac:spMkLst>
        </pc:spChg>
        <pc:spChg chg="mod ord">
          <ac:chgData name="Yiying Jiao" userId="S::y.jiao@uwtsd.ac.uk::dad89eff-c5db-47ef-b2c9-fb1a784356ef" providerId="AD" clId="Web-{68B42699-C437-F547-887D-1AACAA5D9EFA}" dt="2023-02-17T17:40:03.257" v="361" actId="20577"/>
          <ac:spMkLst>
            <pc:docMk/>
            <pc:sldMk cId="330503549" sldId="258"/>
            <ac:spMk id="3" creationId="{34C4527C-3E5A-EAA9-13BC-D4725664E871}"/>
          </ac:spMkLst>
        </pc:spChg>
      </pc:sldChg>
      <pc:sldChg chg="modSp mod modClrScheme chgLayout">
        <pc:chgData name="Yiying Jiao" userId="S::y.jiao@uwtsd.ac.uk::dad89eff-c5db-47ef-b2c9-fb1a784356ef" providerId="AD" clId="Web-{68B42699-C437-F547-887D-1AACAA5D9EFA}" dt="2023-02-17T17:41:08.605" v="386" actId="20577"/>
        <pc:sldMkLst>
          <pc:docMk/>
          <pc:sldMk cId="1298894432" sldId="259"/>
        </pc:sldMkLst>
        <pc:spChg chg="mod ord">
          <ac:chgData name="Yiying Jiao" userId="S::y.jiao@uwtsd.ac.uk::dad89eff-c5db-47ef-b2c9-fb1a784356ef" providerId="AD" clId="Web-{68B42699-C437-F547-887D-1AACAA5D9EFA}" dt="2023-02-17T17:39:10.519" v="346" actId="20577"/>
          <ac:spMkLst>
            <pc:docMk/>
            <pc:sldMk cId="1298894432" sldId="259"/>
            <ac:spMk id="2" creationId="{51D7BBA6-CA27-4A85-3B61-9A72C142A461}"/>
          </ac:spMkLst>
        </pc:spChg>
        <pc:spChg chg="mod ord">
          <ac:chgData name="Yiying Jiao" userId="S::y.jiao@uwtsd.ac.uk::dad89eff-c5db-47ef-b2c9-fb1a784356ef" providerId="AD" clId="Web-{68B42699-C437-F547-887D-1AACAA5D9EFA}" dt="2023-02-17T17:41:08.605" v="386" actId="20577"/>
          <ac:spMkLst>
            <pc:docMk/>
            <pc:sldMk cId="1298894432" sldId="259"/>
            <ac:spMk id="3" creationId="{34C4527C-3E5A-EAA9-13BC-D4725664E871}"/>
          </ac:spMkLst>
        </pc:spChg>
      </pc:sldChg>
      <pc:sldChg chg="new">
        <pc:chgData name="Yiying Jiao" userId="S::y.jiao@uwtsd.ac.uk::dad89eff-c5db-47ef-b2c9-fb1a784356ef" providerId="AD" clId="Web-{68B42699-C437-F547-887D-1AACAA5D9EFA}" dt="2023-02-17T17:39:05.597" v="343"/>
        <pc:sldMkLst>
          <pc:docMk/>
          <pc:sldMk cId="2431619739" sldId="260"/>
        </pc:sldMkLst>
      </pc:sldChg>
      <pc:sldMasterChg chg="del delSldLayout">
        <pc:chgData name="Yiying Jiao" userId="S::y.jiao@uwtsd.ac.uk::dad89eff-c5db-47ef-b2c9-fb1a784356ef" providerId="AD" clId="Web-{68B42699-C437-F547-887D-1AACAA5D9EFA}" dt="2023-02-17T16:26:49.367" v="0"/>
        <pc:sldMasterMkLst>
          <pc:docMk/>
          <pc:sldMasterMk cId="3616288395" sldId="2147483977"/>
        </pc:sldMasterMkLst>
        <pc:sldLayoutChg chg="del">
          <pc:chgData name="Yiying Jiao" userId="S::y.jiao@uwtsd.ac.uk::dad89eff-c5db-47ef-b2c9-fb1a784356ef" providerId="AD" clId="Web-{68B42699-C437-F547-887D-1AACAA5D9EFA}" dt="2023-02-17T16:26:49.367" v="0"/>
          <pc:sldLayoutMkLst>
            <pc:docMk/>
            <pc:sldMasterMk cId="3616288395" sldId="2147483977"/>
            <pc:sldLayoutMk cId="2321179645" sldId="2147483978"/>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4065412750" sldId="2147483979"/>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3613651691" sldId="2147483980"/>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492070754" sldId="2147483981"/>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2397587343" sldId="2147483982"/>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1781104801" sldId="2147483983"/>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650892231" sldId="2147483984"/>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71138504" sldId="2147483985"/>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1824103359" sldId="2147483986"/>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1839699096" sldId="2147483987"/>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2311930771" sldId="2147483988"/>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2518018335" sldId="2147483989"/>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2939225542" sldId="2147483990"/>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1891390387" sldId="2147483991"/>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539963109" sldId="2147483992"/>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3820514384" sldId="2147483993"/>
          </pc:sldLayoutMkLst>
        </pc:sldLayoutChg>
        <pc:sldLayoutChg chg="del">
          <pc:chgData name="Yiying Jiao" userId="S::y.jiao@uwtsd.ac.uk::dad89eff-c5db-47ef-b2c9-fb1a784356ef" providerId="AD" clId="Web-{68B42699-C437-F547-887D-1AACAA5D9EFA}" dt="2023-02-17T16:26:49.367" v="0"/>
          <pc:sldLayoutMkLst>
            <pc:docMk/>
            <pc:sldMasterMk cId="3616288395" sldId="2147483977"/>
            <pc:sldLayoutMk cId="2227451324" sldId="2147483994"/>
          </pc:sldLayoutMkLst>
        </pc:sldLayoutChg>
      </pc:sldMasterChg>
      <pc:sldMasterChg chg="add del addSldLayout delSldLayout modSldLayout">
        <pc:chgData name="Yiying Jiao" userId="S::y.jiao@uwtsd.ac.uk::dad89eff-c5db-47ef-b2c9-fb1a784356ef" providerId="AD" clId="Web-{68B42699-C437-F547-887D-1AACAA5D9EFA}" dt="2023-02-17T16:27:16.821" v="2"/>
        <pc:sldMasterMkLst>
          <pc:docMk/>
          <pc:sldMasterMk cId="3522546794" sldId="2147483995"/>
        </pc:sldMasterMkLst>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2276058285" sldId="2147483996"/>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765053521" sldId="2147483997"/>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111405245" sldId="2147483998"/>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2062790645" sldId="2147483999"/>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38264651" sldId="2147484000"/>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1536614532" sldId="2147484001"/>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2256233351" sldId="2147484002"/>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3556730611" sldId="2147484003"/>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3572918347" sldId="2147484004"/>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76072860" sldId="2147484005"/>
          </pc:sldLayoutMkLst>
        </pc:sldLayoutChg>
        <pc:sldLayoutChg chg="add del mod replId">
          <pc:chgData name="Yiying Jiao" userId="S::y.jiao@uwtsd.ac.uk::dad89eff-c5db-47ef-b2c9-fb1a784356ef" providerId="AD" clId="Web-{68B42699-C437-F547-887D-1AACAA5D9EFA}" dt="2023-02-17T16:27:16.821" v="2"/>
          <pc:sldLayoutMkLst>
            <pc:docMk/>
            <pc:sldMasterMk cId="3522546794" sldId="2147483995"/>
            <pc:sldLayoutMk cId="1001667263" sldId="2147484006"/>
          </pc:sldLayoutMkLst>
        </pc:sldLayoutChg>
      </pc:sldMasterChg>
      <pc:sldMasterChg chg="add addSldLayout modSldLayout">
        <pc:chgData name="Yiying Jiao" userId="S::y.jiao@uwtsd.ac.uk::dad89eff-c5db-47ef-b2c9-fb1a784356ef" providerId="AD" clId="Web-{68B42699-C437-F547-887D-1AACAA5D9EFA}" dt="2023-02-17T16:27:16.821" v="2"/>
        <pc:sldMasterMkLst>
          <pc:docMk/>
          <pc:sldMasterMk cId="1720727125" sldId="2147484007"/>
        </pc:sldMasterMkLst>
        <pc:sldLayoutChg chg="add mod replId">
          <pc:chgData name="Yiying Jiao" userId="S::y.jiao@uwtsd.ac.uk::dad89eff-c5db-47ef-b2c9-fb1a784356ef" providerId="AD" clId="Web-{68B42699-C437-F547-887D-1AACAA5D9EFA}" dt="2023-02-17T16:27:16.821" v="2"/>
          <pc:sldLayoutMkLst>
            <pc:docMk/>
            <pc:sldMasterMk cId="1720727125" sldId="2147484007"/>
            <pc:sldLayoutMk cId="914769375" sldId="2147484008"/>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4045843537" sldId="2147484009"/>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2409038647" sldId="2147484010"/>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2964917099" sldId="2147484011"/>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1487269018" sldId="2147484012"/>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742247491" sldId="2147484013"/>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2680041749" sldId="2147484014"/>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3780808635" sldId="2147484015"/>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1974136059" sldId="2147484016"/>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932801751" sldId="2147484017"/>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3048901362" sldId="2147484018"/>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2062207512" sldId="2147484019"/>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2615406167" sldId="2147484020"/>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493507069" sldId="2147484021"/>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616370991" sldId="2147484022"/>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2331685343" sldId="2147484023"/>
          </pc:sldLayoutMkLst>
        </pc:sldLayoutChg>
        <pc:sldLayoutChg chg="add mod replId">
          <pc:chgData name="Yiying Jiao" userId="S::y.jiao@uwtsd.ac.uk::dad89eff-c5db-47ef-b2c9-fb1a784356ef" providerId="AD" clId="Web-{68B42699-C437-F547-887D-1AACAA5D9EFA}" dt="2023-02-17T16:27:16.821" v="2"/>
          <pc:sldLayoutMkLst>
            <pc:docMk/>
            <pc:sldMasterMk cId="1720727125" sldId="2147484007"/>
            <pc:sldLayoutMk cId="1505375472" sldId="2147484024"/>
          </pc:sldLayoutMkLst>
        </pc:sldLayoutChg>
      </pc:sldMasterChg>
    </pc:docChg>
  </pc:docChgLst>
  <pc:docChgLst>
    <pc:chgData name="Yiying Jiao" userId="S::y.jiao@uwtsd.ac.uk::dad89eff-c5db-47ef-b2c9-fb1a784356ef" providerId="AD" clId="Web-{4502F1BB-30AA-9837-C8C4-B1F001BF0C2C}"/>
    <pc:docChg chg="addSld delSld modSld sldOrd addMainMaster">
      <pc:chgData name="Yiying Jiao" userId="S::y.jiao@uwtsd.ac.uk::dad89eff-c5db-47ef-b2c9-fb1a784356ef" providerId="AD" clId="Web-{4502F1BB-30AA-9837-C8C4-B1F001BF0C2C}" dt="2023-02-22T09:42:24.561" v="1627" actId="20577"/>
      <pc:docMkLst>
        <pc:docMk/>
      </pc:docMkLst>
      <pc:sldChg chg="modSp">
        <pc:chgData name="Yiying Jiao" userId="S::y.jiao@uwtsd.ac.uk::dad89eff-c5db-47ef-b2c9-fb1a784356ef" providerId="AD" clId="Web-{4502F1BB-30AA-9837-C8C4-B1F001BF0C2C}" dt="2023-02-22T02:59:09.517" v="785" actId="20577"/>
        <pc:sldMkLst>
          <pc:docMk/>
          <pc:sldMk cId="714303272" sldId="257"/>
        </pc:sldMkLst>
        <pc:spChg chg="mod">
          <ac:chgData name="Yiying Jiao" userId="S::y.jiao@uwtsd.ac.uk::dad89eff-c5db-47ef-b2c9-fb1a784356ef" providerId="AD" clId="Web-{4502F1BB-30AA-9837-C8C4-B1F001BF0C2C}" dt="2023-02-22T02:59:09.517" v="785" actId="20577"/>
          <ac:spMkLst>
            <pc:docMk/>
            <pc:sldMk cId="714303272" sldId="257"/>
            <ac:spMk id="3" creationId="{34C4527C-3E5A-EAA9-13BC-D4725664E871}"/>
          </ac:spMkLst>
        </pc:spChg>
      </pc:sldChg>
      <pc:sldChg chg="modSp">
        <pc:chgData name="Yiying Jiao" userId="S::y.jiao@uwtsd.ac.uk::dad89eff-c5db-47ef-b2c9-fb1a784356ef" providerId="AD" clId="Web-{4502F1BB-30AA-9837-C8C4-B1F001BF0C2C}" dt="2023-02-22T02:59:49.785" v="787" actId="20577"/>
        <pc:sldMkLst>
          <pc:docMk/>
          <pc:sldMk cId="330503549" sldId="258"/>
        </pc:sldMkLst>
        <pc:spChg chg="mod">
          <ac:chgData name="Yiying Jiao" userId="S::y.jiao@uwtsd.ac.uk::dad89eff-c5db-47ef-b2c9-fb1a784356ef" providerId="AD" clId="Web-{4502F1BB-30AA-9837-C8C4-B1F001BF0C2C}" dt="2023-02-22T02:59:49.785" v="787" actId="20577"/>
          <ac:spMkLst>
            <pc:docMk/>
            <pc:sldMk cId="330503549" sldId="258"/>
            <ac:spMk id="3" creationId="{34C4527C-3E5A-EAA9-13BC-D4725664E871}"/>
          </ac:spMkLst>
        </pc:spChg>
      </pc:sldChg>
      <pc:sldChg chg="del">
        <pc:chgData name="Yiying Jiao" userId="S::y.jiao@uwtsd.ac.uk::dad89eff-c5db-47ef-b2c9-fb1a784356ef" providerId="AD" clId="Web-{4502F1BB-30AA-9837-C8C4-B1F001BF0C2C}" dt="2023-02-22T03:01:14.135" v="809"/>
        <pc:sldMkLst>
          <pc:docMk/>
          <pc:sldMk cId="1298894432" sldId="259"/>
        </pc:sldMkLst>
      </pc:sldChg>
      <pc:sldChg chg="modSp ord">
        <pc:chgData name="Yiying Jiao" userId="S::y.jiao@uwtsd.ac.uk::dad89eff-c5db-47ef-b2c9-fb1a784356ef" providerId="AD" clId="Web-{4502F1BB-30AA-9837-C8C4-B1F001BF0C2C}" dt="2023-02-22T08:59:23.301" v="1116" actId="20577"/>
        <pc:sldMkLst>
          <pc:docMk/>
          <pc:sldMk cId="2431619739" sldId="260"/>
        </pc:sldMkLst>
        <pc:spChg chg="mod">
          <ac:chgData name="Yiying Jiao" userId="S::y.jiao@uwtsd.ac.uk::dad89eff-c5db-47ef-b2c9-fb1a784356ef" providerId="AD" clId="Web-{4502F1BB-30AA-9837-C8C4-B1F001BF0C2C}" dt="2023-02-22T08:59:23.301" v="1116" actId="20577"/>
          <ac:spMkLst>
            <pc:docMk/>
            <pc:sldMk cId="2431619739" sldId="260"/>
            <ac:spMk id="3" creationId="{10049143-AB4C-5CB6-3B95-E12CDFA05621}"/>
          </ac:spMkLst>
        </pc:spChg>
      </pc:sldChg>
      <pc:sldChg chg="modSp add replId">
        <pc:chgData name="Yiying Jiao" userId="S::y.jiao@uwtsd.ac.uk::dad89eff-c5db-47ef-b2c9-fb1a784356ef" providerId="AD" clId="Web-{4502F1BB-30AA-9837-C8C4-B1F001BF0C2C}" dt="2023-02-21T21:16:34.454" v="149" actId="20577"/>
        <pc:sldMkLst>
          <pc:docMk/>
          <pc:sldMk cId="3227970977" sldId="261"/>
        </pc:sldMkLst>
        <pc:spChg chg="mod">
          <ac:chgData name="Yiying Jiao" userId="S::y.jiao@uwtsd.ac.uk::dad89eff-c5db-47ef-b2c9-fb1a784356ef" providerId="AD" clId="Web-{4502F1BB-30AA-9837-C8C4-B1F001BF0C2C}" dt="2023-02-21T21:13:59.887" v="11" actId="20577"/>
          <ac:spMkLst>
            <pc:docMk/>
            <pc:sldMk cId="3227970977" sldId="261"/>
            <ac:spMk id="2" creationId="{51D7BBA6-CA27-4A85-3B61-9A72C142A461}"/>
          </ac:spMkLst>
        </pc:spChg>
        <pc:spChg chg="mod">
          <ac:chgData name="Yiying Jiao" userId="S::y.jiao@uwtsd.ac.uk::dad89eff-c5db-47ef-b2c9-fb1a784356ef" providerId="AD" clId="Web-{4502F1BB-30AA-9837-C8C4-B1F001BF0C2C}" dt="2023-02-21T21:16:34.454" v="149" actId="20577"/>
          <ac:spMkLst>
            <pc:docMk/>
            <pc:sldMk cId="3227970977" sldId="261"/>
            <ac:spMk id="3" creationId="{34C4527C-3E5A-EAA9-13BC-D4725664E871}"/>
          </ac:spMkLst>
        </pc:spChg>
      </pc:sldChg>
      <pc:sldChg chg="modSp add del replId">
        <pc:chgData name="Yiying Jiao" userId="S::y.jiao@uwtsd.ac.uk::dad89eff-c5db-47ef-b2c9-fb1a784356ef" providerId="AD" clId="Web-{4502F1BB-30AA-9837-C8C4-B1F001BF0C2C}" dt="2023-02-22T09:38:48.236" v="1504"/>
        <pc:sldMkLst>
          <pc:docMk/>
          <pc:sldMk cId="307424715" sldId="262"/>
        </pc:sldMkLst>
        <pc:spChg chg="mod">
          <ac:chgData name="Yiying Jiao" userId="S::y.jiao@uwtsd.ac.uk::dad89eff-c5db-47ef-b2c9-fb1a784356ef" providerId="AD" clId="Web-{4502F1BB-30AA-9837-C8C4-B1F001BF0C2C}" dt="2023-02-21T21:16:43.314" v="153" actId="20577"/>
          <ac:spMkLst>
            <pc:docMk/>
            <pc:sldMk cId="307424715" sldId="262"/>
            <ac:spMk id="2" creationId="{51D7BBA6-CA27-4A85-3B61-9A72C142A461}"/>
          </ac:spMkLst>
        </pc:spChg>
        <pc:spChg chg="mod">
          <ac:chgData name="Yiying Jiao" userId="S::y.jiao@uwtsd.ac.uk::dad89eff-c5db-47ef-b2c9-fb1a784356ef" providerId="AD" clId="Web-{4502F1BB-30AA-9837-C8C4-B1F001BF0C2C}" dt="2023-02-21T21:26:54.800" v="222" actId="20577"/>
          <ac:spMkLst>
            <pc:docMk/>
            <pc:sldMk cId="307424715" sldId="262"/>
            <ac:spMk id="3" creationId="{34C4527C-3E5A-EAA9-13BC-D4725664E871}"/>
          </ac:spMkLst>
        </pc:spChg>
      </pc:sldChg>
      <pc:sldChg chg="modSp add del replId">
        <pc:chgData name="Yiying Jiao" userId="S::y.jiao@uwtsd.ac.uk::dad89eff-c5db-47ef-b2c9-fb1a784356ef" providerId="AD" clId="Web-{4502F1BB-30AA-9837-C8C4-B1F001BF0C2C}" dt="2023-02-22T09:38:48.236" v="1503"/>
        <pc:sldMkLst>
          <pc:docMk/>
          <pc:sldMk cId="3285127168" sldId="263"/>
        </pc:sldMkLst>
        <pc:spChg chg="mod">
          <ac:chgData name="Yiying Jiao" userId="S::y.jiao@uwtsd.ac.uk::dad89eff-c5db-47ef-b2c9-fb1a784356ef" providerId="AD" clId="Web-{4502F1BB-30AA-9837-C8C4-B1F001BF0C2C}" dt="2023-02-21T21:26:59.737" v="227" actId="20577"/>
          <ac:spMkLst>
            <pc:docMk/>
            <pc:sldMk cId="3285127168" sldId="263"/>
            <ac:spMk id="2" creationId="{51D7BBA6-CA27-4A85-3B61-9A72C142A461}"/>
          </ac:spMkLst>
        </pc:spChg>
        <pc:spChg chg="mod">
          <ac:chgData name="Yiying Jiao" userId="S::y.jiao@uwtsd.ac.uk::dad89eff-c5db-47ef-b2c9-fb1a784356ef" providerId="AD" clId="Web-{4502F1BB-30AA-9837-C8C4-B1F001BF0C2C}" dt="2023-02-21T21:32:10.214" v="284" actId="20577"/>
          <ac:spMkLst>
            <pc:docMk/>
            <pc:sldMk cId="3285127168" sldId="263"/>
            <ac:spMk id="3" creationId="{34C4527C-3E5A-EAA9-13BC-D4725664E871}"/>
          </ac:spMkLst>
        </pc:spChg>
      </pc:sldChg>
      <pc:sldChg chg="modSp add del replId">
        <pc:chgData name="Yiying Jiao" userId="S::y.jiao@uwtsd.ac.uk::dad89eff-c5db-47ef-b2c9-fb1a784356ef" providerId="AD" clId="Web-{4502F1BB-30AA-9837-C8C4-B1F001BF0C2C}" dt="2023-02-22T09:38:48.236" v="1502"/>
        <pc:sldMkLst>
          <pc:docMk/>
          <pc:sldMk cId="3150773161" sldId="264"/>
        </pc:sldMkLst>
        <pc:spChg chg="mod">
          <ac:chgData name="Yiying Jiao" userId="S::y.jiao@uwtsd.ac.uk::dad89eff-c5db-47ef-b2c9-fb1a784356ef" providerId="AD" clId="Web-{4502F1BB-30AA-9837-C8C4-B1F001BF0C2C}" dt="2023-02-21T21:41:41.183" v="299" actId="20577"/>
          <ac:spMkLst>
            <pc:docMk/>
            <pc:sldMk cId="3150773161" sldId="264"/>
            <ac:spMk id="2" creationId="{51D7BBA6-CA27-4A85-3B61-9A72C142A461}"/>
          </ac:spMkLst>
        </pc:spChg>
        <pc:spChg chg="mod">
          <ac:chgData name="Yiying Jiao" userId="S::y.jiao@uwtsd.ac.uk::dad89eff-c5db-47ef-b2c9-fb1a784356ef" providerId="AD" clId="Web-{4502F1BB-30AA-9837-C8C4-B1F001BF0C2C}" dt="2023-02-21T21:56:40.333" v="390" actId="20577"/>
          <ac:spMkLst>
            <pc:docMk/>
            <pc:sldMk cId="3150773161" sldId="264"/>
            <ac:spMk id="3" creationId="{34C4527C-3E5A-EAA9-13BC-D4725664E871}"/>
          </ac:spMkLst>
        </pc:spChg>
      </pc:sldChg>
      <pc:sldChg chg="modSp add del replId">
        <pc:chgData name="Yiying Jiao" userId="S::y.jiao@uwtsd.ac.uk::dad89eff-c5db-47ef-b2c9-fb1a784356ef" providerId="AD" clId="Web-{4502F1BB-30AA-9837-C8C4-B1F001BF0C2C}" dt="2023-02-22T09:38:48.236" v="1501"/>
        <pc:sldMkLst>
          <pc:docMk/>
          <pc:sldMk cId="2722791910" sldId="265"/>
        </pc:sldMkLst>
        <pc:spChg chg="mod">
          <ac:chgData name="Yiying Jiao" userId="S::y.jiao@uwtsd.ac.uk::dad89eff-c5db-47ef-b2c9-fb1a784356ef" providerId="AD" clId="Web-{4502F1BB-30AA-9837-C8C4-B1F001BF0C2C}" dt="2023-02-22T09:11:08.425" v="1289" actId="20577"/>
          <ac:spMkLst>
            <pc:docMk/>
            <pc:sldMk cId="2722791910" sldId="265"/>
            <ac:spMk id="2" creationId="{51D7BBA6-CA27-4A85-3B61-9A72C142A461}"/>
          </ac:spMkLst>
        </pc:spChg>
        <pc:spChg chg="mod">
          <ac:chgData name="Yiying Jiao" userId="S::y.jiao@uwtsd.ac.uk::dad89eff-c5db-47ef-b2c9-fb1a784356ef" providerId="AD" clId="Web-{4502F1BB-30AA-9837-C8C4-B1F001BF0C2C}" dt="2023-02-21T21:50:24.760" v="383" actId="20577"/>
          <ac:spMkLst>
            <pc:docMk/>
            <pc:sldMk cId="2722791910" sldId="265"/>
            <ac:spMk id="3" creationId="{34C4527C-3E5A-EAA9-13BC-D4725664E871}"/>
          </ac:spMkLst>
        </pc:spChg>
      </pc:sldChg>
      <pc:sldChg chg="modSp add ord replId">
        <pc:chgData name="Yiying Jiao" userId="S::y.jiao@uwtsd.ac.uk::dad89eff-c5db-47ef-b2c9-fb1a784356ef" providerId="AD" clId="Web-{4502F1BB-30AA-9837-C8C4-B1F001BF0C2C}" dt="2023-02-22T09:07:30.525" v="1215"/>
        <pc:sldMkLst>
          <pc:docMk/>
          <pc:sldMk cId="1432940857" sldId="266"/>
        </pc:sldMkLst>
        <pc:spChg chg="mod">
          <ac:chgData name="Yiying Jiao" userId="S::y.jiao@uwtsd.ac.uk::dad89eff-c5db-47ef-b2c9-fb1a784356ef" providerId="AD" clId="Web-{4502F1BB-30AA-9837-C8C4-B1F001BF0C2C}" dt="2023-02-22T09:07:21.556" v="1211" actId="1076"/>
          <ac:spMkLst>
            <pc:docMk/>
            <pc:sldMk cId="1432940857" sldId="266"/>
            <ac:spMk id="2" creationId="{51D7BBA6-CA27-4A85-3B61-9A72C142A461}"/>
          </ac:spMkLst>
        </pc:spChg>
        <pc:spChg chg="mod">
          <ac:chgData name="Yiying Jiao" userId="S::y.jiao@uwtsd.ac.uk::dad89eff-c5db-47ef-b2c9-fb1a784356ef" providerId="AD" clId="Web-{4502F1BB-30AA-9837-C8C4-B1F001BF0C2C}" dt="2023-02-22T09:07:24.665" v="1214" actId="20577"/>
          <ac:spMkLst>
            <pc:docMk/>
            <pc:sldMk cId="1432940857" sldId="266"/>
            <ac:spMk id="3" creationId="{34C4527C-3E5A-EAA9-13BC-D4725664E871}"/>
          </ac:spMkLst>
        </pc:spChg>
      </pc:sldChg>
      <pc:sldChg chg="modSp add del replId">
        <pc:chgData name="Yiying Jiao" userId="S::y.jiao@uwtsd.ac.uk::dad89eff-c5db-47ef-b2c9-fb1a784356ef" providerId="AD" clId="Web-{4502F1BB-30AA-9837-C8C4-B1F001BF0C2C}" dt="2023-02-22T03:00:19.615" v="793"/>
        <pc:sldMkLst>
          <pc:docMk/>
          <pc:sldMk cId="250459762" sldId="267"/>
        </pc:sldMkLst>
        <pc:spChg chg="mod">
          <ac:chgData name="Yiying Jiao" userId="S::y.jiao@uwtsd.ac.uk::dad89eff-c5db-47ef-b2c9-fb1a784356ef" providerId="AD" clId="Web-{4502F1BB-30AA-9837-C8C4-B1F001BF0C2C}" dt="2023-02-22T03:00:01.661" v="791" actId="20577"/>
          <ac:spMkLst>
            <pc:docMk/>
            <pc:sldMk cId="250459762" sldId="267"/>
            <ac:spMk id="2" creationId="{51D7BBA6-CA27-4A85-3B61-9A72C142A461}"/>
          </ac:spMkLst>
        </pc:spChg>
        <pc:spChg chg="mod">
          <ac:chgData name="Yiying Jiao" userId="S::y.jiao@uwtsd.ac.uk::dad89eff-c5db-47ef-b2c9-fb1a784356ef" providerId="AD" clId="Web-{4502F1BB-30AA-9837-C8C4-B1F001BF0C2C}" dt="2023-02-21T22:46:24.421" v="522" actId="20577"/>
          <ac:spMkLst>
            <pc:docMk/>
            <pc:sldMk cId="250459762" sldId="267"/>
            <ac:spMk id="3" creationId="{34C4527C-3E5A-EAA9-13BC-D4725664E871}"/>
          </ac:spMkLst>
        </pc:spChg>
      </pc:sldChg>
      <pc:sldChg chg="modSp add ord replId">
        <pc:chgData name="Yiying Jiao" userId="S::y.jiao@uwtsd.ac.uk::dad89eff-c5db-47ef-b2c9-fb1a784356ef" providerId="AD" clId="Web-{4502F1BB-30AA-9837-C8C4-B1F001BF0C2C}" dt="2023-02-22T09:42:24.561" v="1627" actId="20577"/>
        <pc:sldMkLst>
          <pc:docMk/>
          <pc:sldMk cId="3941286290" sldId="268"/>
        </pc:sldMkLst>
        <pc:spChg chg="mod">
          <ac:chgData name="Yiying Jiao" userId="S::y.jiao@uwtsd.ac.uk::dad89eff-c5db-47ef-b2c9-fb1a784356ef" providerId="AD" clId="Web-{4502F1BB-30AA-9837-C8C4-B1F001BF0C2C}" dt="2023-02-22T09:42:24.561" v="1627" actId="20577"/>
          <ac:spMkLst>
            <pc:docMk/>
            <pc:sldMk cId="3941286290" sldId="268"/>
            <ac:spMk id="2" creationId="{51D7BBA6-CA27-4A85-3B61-9A72C142A461}"/>
          </ac:spMkLst>
        </pc:spChg>
        <pc:spChg chg="mod">
          <ac:chgData name="Yiying Jiao" userId="S::y.jiao@uwtsd.ac.uk::dad89eff-c5db-47ef-b2c9-fb1a784356ef" providerId="AD" clId="Web-{4502F1BB-30AA-9837-C8C4-B1F001BF0C2C}" dt="2023-02-22T09:42:18.905" v="1625" actId="20577"/>
          <ac:spMkLst>
            <pc:docMk/>
            <pc:sldMk cId="3941286290" sldId="268"/>
            <ac:spMk id="3" creationId="{34C4527C-3E5A-EAA9-13BC-D4725664E871}"/>
          </ac:spMkLst>
        </pc:spChg>
      </pc:sldChg>
      <pc:sldChg chg="addSp delSp modSp add mod ord replId setBg">
        <pc:chgData name="Yiying Jiao" userId="S::y.jiao@uwtsd.ac.uk::dad89eff-c5db-47ef-b2c9-fb1a784356ef" providerId="AD" clId="Web-{4502F1BB-30AA-9837-C8C4-B1F001BF0C2C}" dt="2023-02-22T00:57:14.426" v="605" actId="20577"/>
        <pc:sldMkLst>
          <pc:docMk/>
          <pc:sldMk cId="1628390559" sldId="269"/>
        </pc:sldMkLst>
        <pc:spChg chg="del">
          <ac:chgData name="Yiying Jiao" userId="S::y.jiao@uwtsd.ac.uk::dad89eff-c5db-47ef-b2c9-fb1a784356ef" providerId="AD" clId="Web-{4502F1BB-30AA-9837-C8C4-B1F001BF0C2C}" dt="2023-02-22T00:54:31.311" v="569"/>
          <ac:spMkLst>
            <pc:docMk/>
            <pc:sldMk cId="1628390559" sldId="269"/>
            <ac:spMk id="2" creationId="{51D7BBA6-CA27-4A85-3B61-9A72C142A461}"/>
          </ac:spMkLst>
        </pc:spChg>
        <pc:spChg chg="del">
          <ac:chgData name="Yiying Jiao" userId="S::y.jiao@uwtsd.ac.uk::dad89eff-c5db-47ef-b2c9-fb1a784356ef" providerId="AD" clId="Web-{4502F1BB-30AA-9837-C8C4-B1F001BF0C2C}" dt="2023-02-22T00:53:54.623" v="562"/>
          <ac:spMkLst>
            <pc:docMk/>
            <pc:sldMk cId="1628390559" sldId="269"/>
            <ac:spMk id="3" creationId="{34C4527C-3E5A-EAA9-13BC-D4725664E871}"/>
          </ac:spMkLst>
        </pc:spChg>
        <pc:spChg chg="add del mod">
          <ac:chgData name="Yiying Jiao" userId="S::y.jiao@uwtsd.ac.uk::dad89eff-c5db-47ef-b2c9-fb1a784356ef" providerId="AD" clId="Web-{4502F1BB-30AA-9837-C8C4-B1F001BF0C2C}" dt="2023-02-22T00:53:46.263" v="561"/>
          <ac:spMkLst>
            <pc:docMk/>
            <pc:sldMk cId="1628390559" sldId="269"/>
            <ac:spMk id="4" creationId="{F532E197-EA3F-DE4F-FF76-4DEF109D1B8C}"/>
          </ac:spMkLst>
        </pc:spChg>
        <pc:spChg chg="add del">
          <ac:chgData name="Yiying Jiao" userId="S::y.jiao@uwtsd.ac.uk::dad89eff-c5db-47ef-b2c9-fb1a784356ef" providerId="AD" clId="Web-{4502F1BB-30AA-9837-C8C4-B1F001BF0C2C}" dt="2023-02-22T00:54:56.859" v="572"/>
          <ac:spMkLst>
            <pc:docMk/>
            <pc:sldMk cId="1628390559" sldId="269"/>
            <ac:spMk id="9" creationId="{69E8A24C-4C21-CA84-E17B-3B924F93779E}"/>
          </ac:spMkLst>
        </pc:spChg>
        <pc:spChg chg="add del">
          <ac:chgData name="Yiying Jiao" userId="S::y.jiao@uwtsd.ac.uk::dad89eff-c5db-47ef-b2c9-fb1a784356ef" providerId="AD" clId="Web-{4502F1BB-30AA-9837-C8C4-B1F001BF0C2C}" dt="2023-02-22T00:54:56.859" v="572"/>
          <ac:spMkLst>
            <pc:docMk/>
            <pc:sldMk cId="1628390559" sldId="269"/>
            <ac:spMk id="12" creationId="{333F0879-3DA0-4CB8-B35E-A0AD42558191}"/>
          </ac:spMkLst>
        </pc:spChg>
        <pc:spChg chg="add del">
          <ac:chgData name="Yiying Jiao" userId="S::y.jiao@uwtsd.ac.uk::dad89eff-c5db-47ef-b2c9-fb1a784356ef" providerId="AD" clId="Web-{4502F1BB-30AA-9837-C8C4-B1F001BF0C2C}" dt="2023-02-22T00:54:56.859" v="572"/>
          <ac:spMkLst>
            <pc:docMk/>
            <pc:sldMk cId="1628390559" sldId="269"/>
            <ac:spMk id="14" creationId="{324D2183-F388-476E-92A9-D6639D698580}"/>
          </ac:spMkLst>
        </pc:spChg>
        <pc:spChg chg="add del">
          <ac:chgData name="Yiying Jiao" userId="S::y.jiao@uwtsd.ac.uk::dad89eff-c5db-47ef-b2c9-fb1a784356ef" providerId="AD" clId="Web-{4502F1BB-30AA-9837-C8C4-B1F001BF0C2C}" dt="2023-02-22T00:54:56.859" v="572"/>
          <ac:spMkLst>
            <pc:docMk/>
            <pc:sldMk cId="1628390559" sldId="269"/>
            <ac:spMk id="16" creationId="{243462E7-1698-4B21-BE89-AEFAC7C2FEFA}"/>
          </ac:spMkLst>
        </pc:spChg>
        <pc:spChg chg="add del">
          <ac:chgData name="Yiying Jiao" userId="S::y.jiao@uwtsd.ac.uk::dad89eff-c5db-47ef-b2c9-fb1a784356ef" providerId="AD" clId="Web-{4502F1BB-30AA-9837-C8C4-B1F001BF0C2C}" dt="2023-02-22T00:54:56.859" v="572"/>
          <ac:spMkLst>
            <pc:docMk/>
            <pc:sldMk cId="1628390559" sldId="269"/>
            <ac:spMk id="18" creationId="{6C22FCAC-D7EC-4A52-B153-FF761E2235B3}"/>
          </ac:spMkLst>
        </pc:spChg>
        <pc:spChg chg="add del">
          <ac:chgData name="Yiying Jiao" userId="S::y.jiao@uwtsd.ac.uk::dad89eff-c5db-47ef-b2c9-fb1a784356ef" providerId="AD" clId="Web-{4502F1BB-30AA-9837-C8C4-B1F001BF0C2C}" dt="2023-02-22T00:55:04.609" v="574"/>
          <ac:spMkLst>
            <pc:docMk/>
            <pc:sldMk cId="1628390559" sldId="269"/>
            <ac:spMk id="20" creationId="{23E937B9-07EE-456A-A31C-41A8866E28A2}"/>
          </ac:spMkLst>
        </pc:spChg>
        <pc:spChg chg="add del">
          <ac:chgData name="Yiying Jiao" userId="S::y.jiao@uwtsd.ac.uk::dad89eff-c5db-47ef-b2c9-fb1a784356ef" providerId="AD" clId="Web-{4502F1BB-30AA-9837-C8C4-B1F001BF0C2C}" dt="2023-02-22T00:55:04.609" v="574"/>
          <ac:spMkLst>
            <pc:docMk/>
            <pc:sldMk cId="1628390559" sldId="269"/>
            <ac:spMk id="21" creationId="{ED56E41F-B8E0-4D18-B554-FD40260DE0E3}"/>
          </ac:spMkLst>
        </pc:spChg>
        <pc:spChg chg="add del">
          <ac:chgData name="Yiying Jiao" userId="S::y.jiao@uwtsd.ac.uk::dad89eff-c5db-47ef-b2c9-fb1a784356ef" providerId="AD" clId="Web-{4502F1BB-30AA-9837-C8C4-B1F001BF0C2C}" dt="2023-02-22T00:55:04.609" v="574"/>
          <ac:spMkLst>
            <pc:docMk/>
            <pc:sldMk cId="1628390559" sldId="269"/>
            <ac:spMk id="26" creationId="{0A001238-453D-AA39-4FC7-4B006CB9C670}"/>
          </ac:spMkLst>
        </pc:spChg>
        <pc:spChg chg="add">
          <ac:chgData name="Yiying Jiao" userId="S::y.jiao@uwtsd.ac.uk::dad89eff-c5db-47ef-b2c9-fb1a784356ef" providerId="AD" clId="Web-{4502F1BB-30AA-9837-C8C4-B1F001BF0C2C}" dt="2023-02-22T00:55:04.672" v="575"/>
          <ac:spMkLst>
            <pc:docMk/>
            <pc:sldMk cId="1628390559" sldId="269"/>
            <ac:spMk id="28" creationId="{7E61F402-3445-458A-9A2B-D28FD288390C}"/>
          </ac:spMkLst>
        </pc:spChg>
        <pc:spChg chg="add mod">
          <ac:chgData name="Yiying Jiao" userId="S::y.jiao@uwtsd.ac.uk::dad89eff-c5db-47ef-b2c9-fb1a784356ef" providerId="AD" clId="Web-{4502F1BB-30AA-9837-C8C4-B1F001BF0C2C}" dt="2023-02-22T00:57:14.426" v="605" actId="20577"/>
          <ac:spMkLst>
            <pc:docMk/>
            <pc:sldMk cId="1628390559" sldId="269"/>
            <ac:spMk id="33" creationId="{858B0892-D87C-2660-6899-49F60DAA5FAF}"/>
          </ac:spMkLst>
        </pc:spChg>
        <pc:grpChg chg="add del">
          <ac:chgData name="Yiying Jiao" userId="S::y.jiao@uwtsd.ac.uk::dad89eff-c5db-47ef-b2c9-fb1a784356ef" providerId="AD" clId="Web-{4502F1BB-30AA-9837-C8C4-B1F001BF0C2C}" dt="2023-02-22T00:55:04.609" v="574"/>
          <ac:grpSpMkLst>
            <pc:docMk/>
            <pc:sldMk cId="1628390559" sldId="269"/>
            <ac:grpSpMk id="23" creationId="{2DB31E17-E562-4F82-98D0-858C84120F34}"/>
          </ac:grpSpMkLst>
        </pc:grpChg>
        <pc:grpChg chg="add">
          <ac:chgData name="Yiying Jiao" userId="S::y.jiao@uwtsd.ac.uk::dad89eff-c5db-47ef-b2c9-fb1a784356ef" providerId="AD" clId="Web-{4502F1BB-30AA-9837-C8C4-B1F001BF0C2C}" dt="2023-02-22T00:55:04.672" v="575"/>
          <ac:grpSpMkLst>
            <pc:docMk/>
            <pc:sldMk cId="1628390559" sldId="269"/>
            <ac:grpSpMk id="29" creationId="{A673C096-95AE-4644-B76C-1DF1B667DC44}"/>
          </ac:grpSpMkLst>
        </pc:grpChg>
        <pc:picChg chg="add mod ord">
          <ac:chgData name="Yiying Jiao" userId="S::y.jiao@uwtsd.ac.uk::dad89eff-c5db-47ef-b2c9-fb1a784356ef" providerId="AD" clId="Web-{4502F1BB-30AA-9837-C8C4-B1F001BF0C2C}" dt="2023-02-22T00:56:43.925" v="589" actId="1076"/>
          <ac:picMkLst>
            <pc:docMk/>
            <pc:sldMk cId="1628390559" sldId="269"/>
            <ac:picMk id="5" creationId="{CF248591-DA2B-2BF4-29A9-A71C89735B2C}"/>
          </ac:picMkLst>
        </pc:picChg>
        <pc:cxnChg chg="add del">
          <ac:chgData name="Yiying Jiao" userId="S::y.jiao@uwtsd.ac.uk::dad89eff-c5db-47ef-b2c9-fb1a784356ef" providerId="AD" clId="Web-{4502F1BB-30AA-9837-C8C4-B1F001BF0C2C}" dt="2023-02-22T00:55:04.609" v="574"/>
          <ac:cxnSpMkLst>
            <pc:docMk/>
            <pc:sldMk cId="1628390559" sldId="269"/>
            <ac:cxnSpMk id="22" creationId="{FD2308B7-2829-44DD-B213-27EEBDED1411}"/>
          </ac:cxnSpMkLst>
        </pc:cxnChg>
        <pc:cxnChg chg="add">
          <ac:chgData name="Yiying Jiao" userId="S::y.jiao@uwtsd.ac.uk::dad89eff-c5db-47ef-b2c9-fb1a784356ef" providerId="AD" clId="Web-{4502F1BB-30AA-9837-C8C4-B1F001BF0C2C}" dt="2023-02-22T00:55:04.672" v="575"/>
          <ac:cxnSpMkLst>
            <pc:docMk/>
            <pc:sldMk cId="1628390559" sldId="269"/>
            <ac:cxnSpMk id="32" creationId="{2BE880E9-2B86-4CDB-B5B7-308745CDD19D}"/>
          </ac:cxnSpMkLst>
        </pc:cxnChg>
      </pc:sldChg>
      <pc:sldChg chg="addSp delSp modSp add mod replId setBg">
        <pc:chgData name="Yiying Jiao" userId="S::y.jiao@uwtsd.ac.uk::dad89eff-c5db-47ef-b2c9-fb1a784356ef" providerId="AD" clId="Web-{4502F1BB-30AA-9837-C8C4-B1F001BF0C2C}" dt="2023-02-22T00:59:41.009" v="658" actId="20577"/>
        <pc:sldMkLst>
          <pc:docMk/>
          <pc:sldMk cId="2347259329" sldId="270"/>
        </pc:sldMkLst>
        <pc:spChg chg="del">
          <ac:chgData name="Yiying Jiao" userId="S::y.jiao@uwtsd.ac.uk::dad89eff-c5db-47ef-b2c9-fb1a784356ef" providerId="AD" clId="Web-{4502F1BB-30AA-9837-C8C4-B1F001BF0C2C}" dt="2023-02-22T00:54:19.123" v="567"/>
          <ac:spMkLst>
            <pc:docMk/>
            <pc:sldMk cId="2347259329" sldId="270"/>
            <ac:spMk id="2" creationId="{51D7BBA6-CA27-4A85-3B61-9A72C142A461}"/>
          </ac:spMkLst>
        </pc:spChg>
        <pc:spChg chg="del">
          <ac:chgData name="Yiying Jiao" userId="S::y.jiao@uwtsd.ac.uk::dad89eff-c5db-47ef-b2c9-fb1a784356ef" providerId="AD" clId="Web-{4502F1BB-30AA-9837-C8C4-B1F001BF0C2C}" dt="2023-02-22T00:38:32.264" v="552"/>
          <ac:spMkLst>
            <pc:docMk/>
            <pc:sldMk cId="2347259329" sldId="270"/>
            <ac:spMk id="3" creationId="{34C4527C-3E5A-EAA9-13BC-D4725664E871}"/>
          </ac:spMkLst>
        </pc:spChg>
        <pc:spChg chg="add mod ord">
          <ac:chgData name="Yiying Jiao" userId="S::y.jiao@uwtsd.ac.uk::dad89eff-c5db-47ef-b2c9-fb1a784356ef" providerId="AD" clId="Web-{4502F1BB-30AA-9837-C8C4-B1F001BF0C2C}" dt="2023-02-22T00:59:41.009" v="658" actId="20577"/>
          <ac:spMkLst>
            <pc:docMk/>
            <pc:sldMk cId="2347259329" sldId="270"/>
            <ac:spMk id="8" creationId="{65AAD728-EA6C-7A5A-8D1D-96ABCB3318E0}"/>
          </ac:spMkLst>
        </pc:spChg>
        <pc:spChg chg="add del">
          <ac:chgData name="Yiying Jiao" userId="S::y.jiao@uwtsd.ac.uk::dad89eff-c5db-47ef-b2c9-fb1a784356ef" providerId="AD" clId="Web-{4502F1BB-30AA-9837-C8C4-B1F001BF0C2C}" dt="2023-02-22T00:58:39.179" v="639"/>
          <ac:spMkLst>
            <pc:docMk/>
            <pc:sldMk cId="2347259329" sldId="270"/>
            <ac:spMk id="11" creationId="{333F0879-3DA0-4CB8-B35E-A0AD42558191}"/>
          </ac:spMkLst>
        </pc:spChg>
        <pc:spChg chg="add del">
          <ac:chgData name="Yiying Jiao" userId="S::y.jiao@uwtsd.ac.uk::dad89eff-c5db-47ef-b2c9-fb1a784356ef" providerId="AD" clId="Web-{4502F1BB-30AA-9837-C8C4-B1F001BF0C2C}" dt="2023-02-22T00:58:39.179" v="639"/>
          <ac:spMkLst>
            <pc:docMk/>
            <pc:sldMk cId="2347259329" sldId="270"/>
            <ac:spMk id="13" creationId="{324D2183-F388-476E-92A9-D6639D698580}"/>
          </ac:spMkLst>
        </pc:spChg>
        <pc:spChg chg="add del">
          <ac:chgData name="Yiying Jiao" userId="S::y.jiao@uwtsd.ac.uk::dad89eff-c5db-47ef-b2c9-fb1a784356ef" providerId="AD" clId="Web-{4502F1BB-30AA-9837-C8C4-B1F001BF0C2C}" dt="2023-02-22T00:58:39.179" v="639"/>
          <ac:spMkLst>
            <pc:docMk/>
            <pc:sldMk cId="2347259329" sldId="270"/>
            <ac:spMk id="15" creationId="{243462E7-1698-4B21-BE89-AEFAC7C2FEFA}"/>
          </ac:spMkLst>
        </pc:spChg>
        <pc:spChg chg="add del">
          <ac:chgData name="Yiying Jiao" userId="S::y.jiao@uwtsd.ac.uk::dad89eff-c5db-47ef-b2c9-fb1a784356ef" providerId="AD" clId="Web-{4502F1BB-30AA-9837-C8C4-B1F001BF0C2C}" dt="2023-02-22T00:58:39.179" v="639"/>
          <ac:spMkLst>
            <pc:docMk/>
            <pc:sldMk cId="2347259329" sldId="270"/>
            <ac:spMk id="17" creationId="{6C22FCAC-D7EC-4A52-B153-FF761E2235B3}"/>
          </ac:spMkLst>
        </pc:spChg>
        <pc:spChg chg="add del">
          <ac:chgData name="Yiying Jiao" userId="S::y.jiao@uwtsd.ac.uk::dad89eff-c5db-47ef-b2c9-fb1a784356ef" providerId="AD" clId="Web-{4502F1BB-30AA-9837-C8C4-B1F001BF0C2C}" dt="2023-02-22T00:58:39.163" v="638"/>
          <ac:spMkLst>
            <pc:docMk/>
            <pc:sldMk cId="2347259329" sldId="270"/>
            <ac:spMk id="22" creationId="{ED56E41F-B8E0-4D18-B554-FD40260DE0E3}"/>
          </ac:spMkLst>
        </pc:spChg>
        <pc:spChg chg="add">
          <ac:chgData name="Yiying Jiao" userId="S::y.jiao@uwtsd.ac.uk::dad89eff-c5db-47ef-b2c9-fb1a784356ef" providerId="AD" clId="Web-{4502F1BB-30AA-9837-C8C4-B1F001BF0C2C}" dt="2023-02-22T00:58:39.179" v="639"/>
          <ac:spMkLst>
            <pc:docMk/>
            <pc:sldMk cId="2347259329" sldId="270"/>
            <ac:spMk id="26" creationId="{243462E7-1698-4B21-BE89-AEFAC7C2FEFA}"/>
          </ac:spMkLst>
        </pc:spChg>
        <pc:spChg chg="add">
          <ac:chgData name="Yiying Jiao" userId="S::y.jiao@uwtsd.ac.uk::dad89eff-c5db-47ef-b2c9-fb1a784356ef" providerId="AD" clId="Web-{4502F1BB-30AA-9837-C8C4-B1F001BF0C2C}" dt="2023-02-22T00:58:39.179" v="639"/>
          <ac:spMkLst>
            <pc:docMk/>
            <pc:sldMk cId="2347259329" sldId="270"/>
            <ac:spMk id="28" creationId="{6C22FCAC-D7EC-4A52-B153-FF761E2235B3}"/>
          </ac:spMkLst>
        </pc:spChg>
        <pc:spChg chg="add del">
          <ac:chgData name="Yiying Jiao" userId="S::y.jiao@uwtsd.ac.uk::dad89eff-c5db-47ef-b2c9-fb1a784356ef" providerId="AD" clId="Web-{4502F1BB-30AA-9837-C8C4-B1F001BF0C2C}" dt="2023-02-22T00:58:39.163" v="638"/>
          <ac:spMkLst>
            <pc:docMk/>
            <pc:sldMk cId="2347259329" sldId="270"/>
            <ac:spMk id="30" creationId="{23E937B9-07EE-456A-A31C-41A8866E28A2}"/>
          </ac:spMkLst>
        </pc:spChg>
        <pc:spChg chg="add">
          <ac:chgData name="Yiying Jiao" userId="S::y.jiao@uwtsd.ac.uk::dad89eff-c5db-47ef-b2c9-fb1a784356ef" providerId="AD" clId="Web-{4502F1BB-30AA-9837-C8C4-B1F001BF0C2C}" dt="2023-02-22T00:58:39.179" v="639"/>
          <ac:spMkLst>
            <pc:docMk/>
            <pc:sldMk cId="2347259329" sldId="270"/>
            <ac:spMk id="34" creationId="{333F0879-3DA0-4CB8-B35E-A0AD42558191}"/>
          </ac:spMkLst>
        </pc:spChg>
        <pc:spChg chg="add">
          <ac:chgData name="Yiying Jiao" userId="S::y.jiao@uwtsd.ac.uk::dad89eff-c5db-47ef-b2c9-fb1a784356ef" providerId="AD" clId="Web-{4502F1BB-30AA-9837-C8C4-B1F001BF0C2C}" dt="2023-02-22T00:58:39.179" v="639"/>
          <ac:spMkLst>
            <pc:docMk/>
            <pc:sldMk cId="2347259329" sldId="270"/>
            <ac:spMk id="35" creationId="{324D2183-F388-476E-92A9-D6639D698580}"/>
          </ac:spMkLst>
        </pc:spChg>
        <pc:grpChg chg="add del">
          <ac:chgData name="Yiying Jiao" userId="S::y.jiao@uwtsd.ac.uk::dad89eff-c5db-47ef-b2c9-fb1a784356ef" providerId="AD" clId="Web-{4502F1BB-30AA-9837-C8C4-B1F001BF0C2C}" dt="2023-02-22T00:58:39.163" v="638"/>
          <ac:grpSpMkLst>
            <pc:docMk/>
            <pc:sldMk cId="2347259329" sldId="270"/>
            <ac:grpSpMk id="24" creationId="{2DB31E17-E562-4F82-98D0-858C84120F34}"/>
          </ac:grpSpMkLst>
        </pc:grpChg>
        <pc:picChg chg="add mod ord">
          <ac:chgData name="Yiying Jiao" userId="S::y.jiao@uwtsd.ac.uk::dad89eff-c5db-47ef-b2c9-fb1a784356ef" providerId="AD" clId="Web-{4502F1BB-30AA-9837-C8C4-B1F001BF0C2C}" dt="2023-02-22T00:58:57.570" v="644" actId="1076"/>
          <ac:picMkLst>
            <pc:docMk/>
            <pc:sldMk cId="2347259329" sldId="270"/>
            <ac:picMk id="4" creationId="{1F5BD0B6-FB25-CB96-E1BD-0D4B58751E79}"/>
          </ac:picMkLst>
        </pc:picChg>
        <pc:cxnChg chg="add del">
          <ac:chgData name="Yiying Jiao" userId="S::y.jiao@uwtsd.ac.uk::dad89eff-c5db-47ef-b2c9-fb1a784356ef" providerId="AD" clId="Web-{4502F1BB-30AA-9837-C8C4-B1F001BF0C2C}" dt="2023-02-22T00:58:39.163" v="638"/>
          <ac:cxnSpMkLst>
            <pc:docMk/>
            <pc:sldMk cId="2347259329" sldId="270"/>
            <ac:cxnSpMk id="32" creationId="{FD2308B7-2829-44DD-B213-27EEBDED1411}"/>
          </ac:cxnSpMkLst>
        </pc:cxnChg>
      </pc:sldChg>
      <pc:sldChg chg="addSp delSp modSp add replId">
        <pc:chgData name="Yiying Jiao" userId="S::y.jiao@uwtsd.ac.uk::dad89eff-c5db-47ef-b2c9-fb1a784356ef" providerId="AD" clId="Web-{4502F1BB-30AA-9837-C8C4-B1F001BF0C2C}" dt="2023-02-22T00:59:54.884" v="662" actId="20577"/>
        <pc:sldMkLst>
          <pc:docMk/>
          <pc:sldMk cId="1973853246" sldId="271"/>
        </pc:sldMkLst>
        <pc:spChg chg="del">
          <ac:chgData name="Yiying Jiao" userId="S::y.jiao@uwtsd.ac.uk::dad89eff-c5db-47ef-b2c9-fb1a784356ef" providerId="AD" clId="Web-{4502F1BB-30AA-9837-C8C4-B1F001BF0C2C}" dt="2023-02-22T00:54:24.233" v="568"/>
          <ac:spMkLst>
            <pc:docMk/>
            <pc:sldMk cId="1973853246" sldId="271"/>
            <ac:spMk id="2" creationId="{51D7BBA6-CA27-4A85-3B61-9A72C142A461}"/>
          </ac:spMkLst>
        </pc:spChg>
        <pc:spChg chg="del">
          <ac:chgData name="Yiying Jiao" userId="S::y.jiao@uwtsd.ac.uk::dad89eff-c5db-47ef-b2c9-fb1a784356ef" providerId="AD" clId="Web-{4502F1BB-30AA-9837-C8C4-B1F001BF0C2C}" dt="2023-02-22T00:18:16.023" v="545"/>
          <ac:spMkLst>
            <pc:docMk/>
            <pc:sldMk cId="1973853246" sldId="271"/>
            <ac:spMk id="3" creationId="{34C4527C-3E5A-EAA9-13BC-D4725664E871}"/>
          </ac:spMkLst>
        </pc:spChg>
        <pc:spChg chg="add mod">
          <ac:chgData name="Yiying Jiao" userId="S::y.jiao@uwtsd.ac.uk::dad89eff-c5db-47ef-b2c9-fb1a784356ef" providerId="AD" clId="Web-{4502F1BB-30AA-9837-C8C4-B1F001BF0C2C}" dt="2023-02-22T00:59:54.884" v="662" actId="20577"/>
          <ac:spMkLst>
            <pc:docMk/>
            <pc:sldMk cId="1973853246" sldId="271"/>
            <ac:spMk id="8" creationId="{02BB4150-3556-CD4B-C365-02954105BEB6}"/>
          </ac:spMkLst>
        </pc:spChg>
        <pc:spChg chg="add">
          <ac:chgData name="Yiying Jiao" userId="S::y.jiao@uwtsd.ac.uk::dad89eff-c5db-47ef-b2c9-fb1a784356ef" providerId="AD" clId="Web-{4502F1BB-30AA-9837-C8C4-B1F001BF0C2C}" dt="2023-02-22T00:55:16.203" v="576"/>
          <ac:spMkLst>
            <pc:docMk/>
            <pc:sldMk cId="1973853246" sldId="271"/>
            <ac:spMk id="11" creationId="{333F0879-3DA0-4CB8-B35E-A0AD42558191}"/>
          </ac:spMkLst>
        </pc:spChg>
        <pc:spChg chg="add">
          <ac:chgData name="Yiying Jiao" userId="S::y.jiao@uwtsd.ac.uk::dad89eff-c5db-47ef-b2c9-fb1a784356ef" providerId="AD" clId="Web-{4502F1BB-30AA-9837-C8C4-B1F001BF0C2C}" dt="2023-02-22T00:55:16.203" v="576"/>
          <ac:spMkLst>
            <pc:docMk/>
            <pc:sldMk cId="1973853246" sldId="271"/>
            <ac:spMk id="13" creationId="{324D2183-F388-476E-92A9-D6639D698580}"/>
          </ac:spMkLst>
        </pc:spChg>
        <pc:spChg chg="add">
          <ac:chgData name="Yiying Jiao" userId="S::y.jiao@uwtsd.ac.uk::dad89eff-c5db-47ef-b2c9-fb1a784356ef" providerId="AD" clId="Web-{4502F1BB-30AA-9837-C8C4-B1F001BF0C2C}" dt="2023-02-22T00:55:16.203" v="576"/>
          <ac:spMkLst>
            <pc:docMk/>
            <pc:sldMk cId="1973853246" sldId="271"/>
            <ac:spMk id="15" creationId="{243462E7-1698-4B21-BE89-AEFAC7C2FEFA}"/>
          </ac:spMkLst>
        </pc:spChg>
        <pc:spChg chg="add">
          <ac:chgData name="Yiying Jiao" userId="S::y.jiao@uwtsd.ac.uk::dad89eff-c5db-47ef-b2c9-fb1a784356ef" providerId="AD" clId="Web-{4502F1BB-30AA-9837-C8C4-B1F001BF0C2C}" dt="2023-02-22T00:55:16.203" v="576"/>
          <ac:spMkLst>
            <pc:docMk/>
            <pc:sldMk cId="1973853246" sldId="271"/>
            <ac:spMk id="17" creationId="{6C22FCAC-D7EC-4A52-B153-FF761E2235B3}"/>
          </ac:spMkLst>
        </pc:spChg>
        <pc:picChg chg="add mod ord">
          <ac:chgData name="Yiying Jiao" userId="S::y.jiao@uwtsd.ac.uk::dad89eff-c5db-47ef-b2c9-fb1a784356ef" providerId="AD" clId="Web-{4502F1BB-30AA-9837-C8C4-B1F001BF0C2C}" dt="2023-02-22T00:56:20.581" v="585" actId="1076"/>
          <ac:picMkLst>
            <pc:docMk/>
            <pc:sldMk cId="1973853246" sldId="271"/>
            <ac:picMk id="4" creationId="{14C7D548-0876-0B64-F443-C4F44519F405}"/>
          </ac:picMkLst>
        </pc:picChg>
      </pc:sldChg>
      <pc:sldChg chg="add del replId">
        <pc:chgData name="Yiying Jiao" userId="S::y.jiao@uwtsd.ac.uk::dad89eff-c5db-47ef-b2c9-fb1a784356ef" providerId="AD" clId="Web-{4502F1BB-30AA-9837-C8C4-B1F001BF0C2C}" dt="2023-02-22T03:00:27.178" v="796"/>
        <pc:sldMkLst>
          <pc:docMk/>
          <pc:sldMk cId="2800742971" sldId="272"/>
        </pc:sldMkLst>
      </pc:sldChg>
      <pc:sldChg chg="modSp add replId">
        <pc:chgData name="Yiying Jiao" userId="S::y.jiao@uwtsd.ac.uk::dad89eff-c5db-47ef-b2c9-fb1a784356ef" providerId="AD" clId="Web-{4502F1BB-30AA-9837-C8C4-B1F001BF0C2C}" dt="2023-02-22T03:00:58.305" v="808" actId="20577"/>
        <pc:sldMkLst>
          <pc:docMk/>
          <pc:sldMk cId="2191291497" sldId="273"/>
        </pc:sldMkLst>
        <pc:spChg chg="mod">
          <ac:chgData name="Yiying Jiao" userId="S::y.jiao@uwtsd.ac.uk::dad89eff-c5db-47ef-b2c9-fb1a784356ef" providerId="AD" clId="Web-{4502F1BB-30AA-9837-C8C4-B1F001BF0C2C}" dt="2023-02-22T03:00:35.804" v="805" actId="20577"/>
          <ac:spMkLst>
            <pc:docMk/>
            <pc:sldMk cId="2191291497" sldId="273"/>
            <ac:spMk id="2" creationId="{51D7BBA6-CA27-4A85-3B61-9A72C142A461}"/>
          </ac:spMkLst>
        </pc:spChg>
        <pc:spChg chg="mod">
          <ac:chgData name="Yiying Jiao" userId="S::y.jiao@uwtsd.ac.uk::dad89eff-c5db-47ef-b2c9-fb1a784356ef" providerId="AD" clId="Web-{4502F1BB-30AA-9837-C8C4-B1F001BF0C2C}" dt="2023-02-22T03:00:58.305" v="808" actId="20577"/>
          <ac:spMkLst>
            <pc:docMk/>
            <pc:sldMk cId="2191291497" sldId="273"/>
            <ac:spMk id="3" creationId="{34C4527C-3E5A-EAA9-13BC-D4725664E871}"/>
          </ac:spMkLst>
        </pc:spChg>
      </pc:sldChg>
      <pc:sldChg chg="modSp add del replId">
        <pc:chgData name="Yiying Jiao" userId="S::y.jiao@uwtsd.ac.uk::dad89eff-c5db-47ef-b2c9-fb1a784356ef" providerId="AD" clId="Web-{4502F1BB-30AA-9837-C8C4-B1F001BF0C2C}" dt="2023-02-22T08:49:06.384" v="893"/>
        <pc:sldMkLst>
          <pc:docMk/>
          <pc:sldMk cId="412690077" sldId="274"/>
        </pc:sldMkLst>
        <pc:spChg chg="mod">
          <ac:chgData name="Yiying Jiao" userId="S::y.jiao@uwtsd.ac.uk::dad89eff-c5db-47ef-b2c9-fb1a784356ef" providerId="AD" clId="Web-{4502F1BB-30AA-9837-C8C4-B1F001BF0C2C}" dt="2023-02-22T08:48:16.992" v="875" actId="20577"/>
          <ac:spMkLst>
            <pc:docMk/>
            <pc:sldMk cId="412690077" sldId="274"/>
            <ac:spMk id="2" creationId="{51D7BBA6-CA27-4A85-3B61-9A72C142A461}"/>
          </ac:spMkLst>
        </pc:spChg>
        <pc:spChg chg="mod">
          <ac:chgData name="Yiying Jiao" userId="S::y.jiao@uwtsd.ac.uk::dad89eff-c5db-47ef-b2c9-fb1a784356ef" providerId="AD" clId="Web-{4502F1BB-30AA-9837-C8C4-B1F001BF0C2C}" dt="2023-02-22T08:47:27.646" v="858" actId="20577"/>
          <ac:spMkLst>
            <pc:docMk/>
            <pc:sldMk cId="412690077" sldId="274"/>
            <ac:spMk id="3" creationId="{34C4527C-3E5A-EAA9-13BC-D4725664E871}"/>
          </ac:spMkLst>
        </pc:spChg>
      </pc:sldChg>
      <pc:sldChg chg="add del replId">
        <pc:chgData name="Yiying Jiao" userId="S::y.jiao@uwtsd.ac.uk::dad89eff-c5db-47ef-b2c9-fb1a784356ef" providerId="AD" clId="Web-{4502F1BB-30AA-9837-C8C4-B1F001BF0C2C}" dt="2023-02-22T08:46:07.549" v="839"/>
        <pc:sldMkLst>
          <pc:docMk/>
          <pc:sldMk cId="4183728308" sldId="275"/>
        </pc:sldMkLst>
      </pc:sldChg>
      <pc:sldChg chg="add del replId">
        <pc:chgData name="Yiying Jiao" userId="S::y.jiao@uwtsd.ac.uk::dad89eff-c5db-47ef-b2c9-fb1a784356ef" providerId="AD" clId="Web-{4502F1BB-30AA-9837-C8C4-B1F001BF0C2C}" dt="2023-02-22T08:56:47.904" v="1095"/>
        <pc:sldMkLst>
          <pc:docMk/>
          <pc:sldMk cId="528408638" sldId="276"/>
        </pc:sldMkLst>
      </pc:sldChg>
      <pc:sldChg chg="add del replId">
        <pc:chgData name="Yiying Jiao" userId="S::y.jiao@uwtsd.ac.uk::dad89eff-c5db-47ef-b2c9-fb1a784356ef" providerId="AD" clId="Web-{4502F1BB-30AA-9837-C8C4-B1F001BF0C2C}" dt="2023-02-22T08:56:47.904" v="1094"/>
        <pc:sldMkLst>
          <pc:docMk/>
          <pc:sldMk cId="498886527" sldId="277"/>
        </pc:sldMkLst>
      </pc:sldChg>
      <pc:sldChg chg="add del replId">
        <pc:chgData name="Yiying Jiao" userId="S::y.jiao@uwtsd.ac.uk::dad89eff-c5db-47ef-b2c9-fb1a784356ef" providerId="AD" clId="Web-{4502F1BB-30AA-9837-C8C4-B1F001BF0C2C}" dt="2023-02-22T08:56:47.904" v="1093"/>
        <pc:sldMkLst>
          <pc:docMk/>
          <pc:sldMk cId="633910971" sldId="278"/>
        </pc:sldMkLst>
      </pc:sldChg>
      <pc:sldChg chg="add del replId">
        <pc:chgData name="Yiying Jiao" userId="S::y.jiao@uwtsd.ac.uk::dad89eff-c5db-47ef-b2c9-fb1a784356ef" providerId="AD" clId="Web-{4502F1BB-30AA-9837-C8C4-B1F001BF0C2C}" dt="2023-02-22T08:56:47.904" v="1092"/>
        <pc:sldMkLst>
          <pc:docMk/>
          <pc:sldMk cId="880976619" sldId="279"/>
        </pc:sldMkLst>
      </pc:sldChg>
      <pc:sldChg chg="modSp add del">
        <pc:chgData name="Yiying Jiao" userId="S::y.jiao@uwtsd.ac.uk::dad89eff-c5db-47ef-b2c9-fb1a784356ef" providerId="AD" clId="Web-{4502F1BB-30AA-9837-C8C4-B1F001BF0C2C}" dt="2023-02-22T08:56:37.919" v="1091"/>
        <pc:sldMkLst>
          <pc:docMk/>
          <pc:sldMk cId="1336405945" sldId="280"/>
        </pc:sldMkLst>
        <pc:spChg chg="mod">
          <ac:chgData name="Yiying Jiao" userId="S::y.jiao@uwtsd.ac.uk::dad89eff-c5db-47ef-b2c9-fb1a784356ef" providerId="AD" clId="Web-{4502F1BB-30AA-9837-C8C4-B1F001BF0C2C}" dt="2023-02-22T08:56:26.387" v="1082" actId="20577"/>
          <ac:spMkLst>
            <pc:docMk/>
            <pc:sldMk cId="1336405945" sldId="280"/>
            <ac:spMk id="2" creationId="{5DDB2E64-185D-454B-9435-A281E36C3AB1}"/>
          </ac:spMkLst>
        </pc:spChg>
        <pc:spChg chg="mod">
          <ac:chgData name="Yiying Jiao" userId="S::y.jiao@uwtsd.ac.uk::dad89eff-c5db-47ef-b2c9-fb1a784356ef" providerId="AD" clId="Web-{4502F1BB-30AA-9837-C8C4-B1F001BF0C2C}" dt="2023-02-22T08:56:32.856" v="1086" actId="20577"/>
          <ac:spMkLst>
            <pc:docMk/>
            <pc:sldMk cId="1336405945" sldId="280"/>
            <ac:spMk id="3" creationId="{C2CA1C41-454D-C949-A0E8-9E3E6B2F6A85}"/>
          </ac:spMkLst>
        </pc:spChg>
      </pc:sldChg>
      <pc:sldChg chg="modSp add del">
        <pc:chgData name="Yiying Jiao" userId="S::y.jiao@uwtsd.ac.uk::dad89eff-c5db-47ef-b2c9-fb1a784356ef" providerId="AD" clId="Web-{4502F1BB-30AA-9837-C8C4-B1F001BF0C2C}" dt="2023-02-22T08:56:23.434" v="1081"/>
        <pc:sldMkLst>
          <pc:docMk/>
          <pc:sldMk cId="405202377" sldId="281"/>
        </pc:sldMkLst>
        <pc:spChg chg="mod">
          <ac:chgData name="Yiying Jiao" userId="S::y.jiao@uwtsd.ac.uk::dad89eff-c5db-47ef-b2c9-fb1a784356ef" providerId="AD" clId="Web-{4502F1BB-30AA-9837-C8C4-B1F001BF0C2C}" dt="2023-02-22T08:56:09.902" v="1067" actId="20577"/>
          <ac:spMkLst>
            <pc:docMk/>
            <pc:sldMk cId="405202377" sldId="281"/>
            <ac:spMk id="2" creationId="{4126FA5E-55DE-9644-B6AA-3BBAD8280CA3}"/>
          </ac:spMkLst>
        </pc:spChg>
        <pc:spChg chg="mod">
          <ac:chgData name="Yiying Jiao" userId="S::y.jiao@uwtsd.ac.uk::dad89eff-c5db-47ef-b2c9-fb1a784356ef" providerId="AD" clId="Web-{4502F1BB-30AA-9837-C8C4-B1F001BF0C2C}" dt="2023-02-22T08:56:18.231" v="1076" actId="20577"/>
          <ac:spMkLst>
            <pc:docMk/>
            <pc:sldMk cId="405202377" sldId="281"/>
            <ac:spMk id="3" creationId="{B0CB5A01-7627-7440-A98D-BA0868AAB584}"/>
          </ac:spMkLst>
        </pc:spChg>
      </pc:sldChg>
      <pc:sldChg chg="modSp add del">
        <pc:chgData name="Yiying Jiao" userId="S::y.jiao@uwtsd.ac.uk::dad89eff-c5db-47ef-b2c9-fb1a784356ef" providerId="AD" clId="Web-{4502F1BB-30AA-9837-C8C4-B1F001BF0C2C}" dt="2023-02-22T08:56:07.308" v="1066"/>
        <pc:sldMkLst>
          <pc:docMk/>
          <pc:sldMk cId="2233880910" sldId="282"/>
        </pc:sldMkLst>
        <pc:spChg chg="mod">
          <ac:chgData name="Yiying Jiao" userId="S::y.jiao@uwtsd.ac.uk::dad89eff-c5db-47ef-b2c9-fb1a784356ef" providerId="AD" clId="Web-{4502F1BB-30AA-9837-C8C4-B1F001BF0C2C}" dt="2023-02-22T08:55:55.777" v="1056" actId="20577"/>
          <ac:spMkLst>
            <pc:docMk/>
            <pc:sldMk cId="2233880910" sldId="282"/>
            <ac:spMk id="2" creationId="{4126FA5E-55DE-9644-B6AA-3BBAD8280CA3}"/>
          </ac:spMkLst>
        </pc:spChg>
        <pc:spChg chg="mod">
          <ac:chgData name="Yiying Jiao" userId="S::y.jiao@uwtsd.ac.uk::dad89eff-c5db-47ef-b2c9-fb1a784356ef" providerId="AD" clId="Web-{4502F1BB-30AA-9837-C8C4-B1F001BF0C2C}" dt="2023-02-22T08:56:03.386" v="1061" actId="20577"/>
          <ac:spMkLst>
            <pc:docMk/>
            <pc:sldMk cId="2233880910" sldId="282"/>
            <ac:spMk id="3" creationId="{B0CB5A01-7627-7440-A98D-BA0868AAB584}"/>
          </ac:spMkLst>
        </pc:spChg>
      </pc:sldChg>
      <pc:sldChg chg="modSp add del">
        <pc:chgData name="Yiying Jiao" userId="S::y.jiao@uwtsd.ac.uk::dad89eff-c5db-47ef-b2c9-fb1a784356ef" providerId="AD" clId="Web-{4502F1BB-30AA-9837-C8C4-B1F001BF0C2C}" dt="2023-02-22T08:55:28.510" v="1055"/>
        <pc:sldMkLst>
          <pc:docMk/>
          <pc:sldMk cId="2157946790" sldId="283"/>
        </pc:sldMkLst>
        <pc:spChg chg="mod">
          <ac:chgData name="Yiying Jiao" userId="S::y.jiao@uwtsd.ac.uk::dad89eff-c5db-47ef-b2c9-fb1a784356ef" providerId="AD" clId="Web-{4502F1BB-30AA-9837-C8C4-B1F001BF0C2C}" dt="2023-02-22T08:54:02.100" v="1031" actId="20577"/>
          <ac:spMkLst>
            <pc:docMk/>
            <pc:sldMk cId="2157946790" sldId="283"/>
            <ac:spMk id="2" creationId="{8638128C-DD2F-A149-98F6-CE46B10F2D4E}"/>
          </ac:spMkLst>
        </pc:spChg>
        <pc:spChg chg="mod">
          <ac:chgData name="Yiying Jiao" userId="S::y.jiao@uwtsd.ac.uk::dad89eff-c5db-47ef-b2c9-fb1a784356ef" providerId="AD" clId="Web-{4502F1BB-30AA-9837-C8C4-B1F001BF0C2C}" dt="2023-02-22T08:54:09.897" v="1035" actId="20577"/>
          <ac:spMkLst>
            <pc:docMk/>
            <pc:sldMk cId="2157946790" sldId="283"/>
            <ac:spMk id="3" creationId="{1059F726-7C79-FE45-B9EC-3D71C4DE9712}"/>
          </ac:spMkLst>
        </pc:spChg>
      </pc:sldChg>
      <pc:sldChg chg="modSp add del">
        <pc:chgData name="Yiying Jiao" userId="S::y.jiao@uwtsd.ac.uk::dad89eff-c5db-47ef-b2c9-fb1a784356ef" providerId="AD" clId="Web-{4502F1BB-30AA-9837-C8C4-B1F001BF0C2C}" dt="2023-02-22T08:53:55.131" v="1027"/>
        <pc:sldMkLst>
          <pc:docMk/>
          <pc:sldMk cId="2727117954" sldId="284"/>
        </pc:sldMkLst>
        <pc:spChg chg="mod">
          <ac:chgData name="Yiying Jiao" userId="S::y.jiao@uwtsd.ac.uk::dad89eff-c5db-47ef-b2c9-fb1a784356ef" providerId="AD" clId="Web-{4502F1BB-30AA-9837-C8C4-B1F001BF0C2C}" dt="2023-02-22T08:53:41.568" v="1015" actId="20577"/>
          <ac:spMkLst>
            <pc:docMk/>
            <pc:sldMk cId="2727117954" sldId="284"/>
            <ac:spMk id="2" creationId="{74EE5640-B57F-CC48-9EC3-9F3702D6B389}"/>
          </ac:spMkLst>
        </pc:spChg>
        <pc:spChg chg="mod">
          <ac:chgData name="Yiying Jiao" userId="S::y.jiao@uwtsd.ac.uk::dad89eff-c5db-47ef-b2c9-fb1a784356ef" providerId="AD" clId="Web-{4502F1BB-30AA-9837-C8C4-B1F001BF0C2C}" dt="2023-02-22T08:53:47.740" v="1019" actId="20577"/>
          <ac:spMkLst>
            <pc:docMk/>
            <pc:sldMk cId="2727117954" sldId="284"/>
            <ac:spMk id="3" creationId="{F441D89B-672B-824E-A663-A5923DEC547C}"/>
          </ac:spMkLst>
        </pc:spChg>
      </pc:sldChg>
      <pc:sldChg chg="modSp add del">
        <pc:chgData name="Yiying Jiao" userId="S::y.jiao@uwtsd.ac.uk::dad89eff-c5db-47ef-b2c9-fb1a784356ef" providerId="AD" clId="Web-{4502F1BB-30AA-9837-C8C4-B1F001BF0C2C}" dt="2023-02-22T08:53:37.208" v="1014"/>
        <pc:sldMkLst>
          <pc:docMk/>
          <pc:sldMk cId="2702577281" sldId="285"/>
        </pc:sldMkLst>
        <pc:spChg chg="mod">
          <ac:chgData name="Yiying Jiao" userId="S::y.jiao@uwtsd.ac.uk::dad89eff-c5db-47ef-b2c9-fb1a784356ef" providerId="AD" clId="Web-{4502F1BB-30AA-9837-C8C4-B1F001BF0C2C}" dt="2023-02-22T08:53:23.333" v="1005" actId="20577"/>
          <ac:spMkLst>
            <pc:docMk/>
            <pc:sldMk cId="2702577281" sldId="285"/>
            <ac:spMk id="2" creationId="{464EA11F-D51E-8E49-BB05-87ABE58D65F1}"/>
          </ac:spMkLst>
        </pc:spChg>
        <pc:spChg chg="mod">
          <ac:chgData name="Yiying Jiao" userId="S::y.jiao@uwtsd.ac.uk::dad89eff-c5db-47ef-b2c9-fb1a784356ef" providerId="AD" clId="Web-{4502F1BB-30AA-9837-C8C4-B1F001BF0C2C}" dt="2023-02-22T08:53:31.177" v="1009" actId="20577"/>
          <ac:spMkLst>
            <pc:docMk/>
            <pc:sldMk cId="2702577281" sldId="285"/>
            <ac:spMk id="3" creationId="{173DD1B7-9331-7843-8F28-FB2C761E696B}"/>
          </ac:spMkLst>
        </pc:spChg>
      </pc:sldChg>
      <pc:sldChg chg="modSp add del">
        <pc:chgData name="Yiying Jiao" userId="S::y.jiao@uwtsd.ac.uk::dad89eff-c5db-47ef-b2c9-fb1a784356ef" providerId="AD" clId="Web-{4502F1BB-30AA-9837-C8C4-B1F001BF0C2C}" dt="2023-02-22T08:53:19.723" v="1004"/>
        <pc:sldMkLst>
          <pc:docMk/>
          <pc:sldMk cId="3464939961" sldId="286"/>
        </pc:sldMkLst>
        <pc:spChg chg="mod">
          <ac:chgData name="Yiying Jiao" userId="S::y.jiao@uwtsd.ac.uk::dad89eff-c5db-47ef-b2c9-fb1a784356ef" providerId="AD" clId="Web-{4502F1BB-30AA-9837-C8C4-B1F001BF0C2C}" dt="2023-02-22T08:52:27.252" v="982" actId="20577"/>
          <ac:spMkLst>
            <pc:docMk/>
            <pc:sldMk cId="3464939961" sldId="286"/>
            <ac:spMk id="2" creationId="{1B31BA53-BA0F-9F43-83BA-4A9C0E85950E}"/>
          </ac:spMkLst>
        </pc:spChg>
        <pc:spChg chg="mod">
          <ac:chgData name="Yiying Jiao" userId="S::y.jiao@uwtsd.ac.uk::dad89eff-c5db-47ef-b2c9-fb1a784356ef" providerId="AD" clId="Web-{4502F1BB-30AA-9837-C8C4-B1F001BF0C2C}" dt="2023-02-22T08:52:34.706" v="986" actId="20577"/>
          <ac:spMkLst>
            <pc:docMk/>
            <pc:sldMk cId="3464939961" sldId="286"/>
            <ac:spMk id="3" creationId="{A9B971DF-CDDB-FF45-B66D-5C9DC6825076}"/>
          </ac:spMkLst>
        </pc:spChg>
      </pc:sldChg>
      <pc:sldChg chg="delSp modSp add del">
        <pc:chgData name="Yiying Jiao" userId="S::y.jiao@uwtsd.ac.uk::dad89eff-c5db-47ef-b2c9-fb1a784356ef" providerId="AD" clId="Web-{4502F1BB-30AA-9837-C8C4-B1F001BF0C2C}" dt="2023-02-22T08:52:24.658" v="981"/>
        <pc:sldMkLst>
          <pc:docMk/>
          <pc:sldMk cId="966065595" sldId="287"/>
        </pc:sldMkLst>
        <pc:spChg chg="mod">
          <ac:chgData name="Yiying Jiao" userId="S::y.jiao@uwtsd.ac.uk::dad89eff-c5db-47ef-b2c9-fb1a784356ef" providerId="AD" clId="Web-{4502F1BB-30AA-9837-C8C4-B1F001BF0C2C}" dt="2023-02-22T08:51:55.016" v="966" actId="20577"/>
          <ac:spMkLst>
            <pc:docMk/>
            <pc:sldMk cId="966065595" sldId="287"/>
            <ac:spMk id="2" creationId="{6835D035-2DF7-C247-92E6-0ACE8B7BA05F}"/>
          </ac:spMkLst>
        </pc:spChg>
        <pc:spChg chg="mod">
          <ac:chgData name="Yiying Jiao" userId="S::y.jiao@uwtsd.ac.uk::dad89eff-c5db-47ef-b2c9-fb1a784356ef" providerId="AD" clId="Web-{4502F1BB-30AA-9837-C8C4-B1F001BF0C2C}" dt="2023-02-22T08:52:05.673" v="970" actId="20577"/>
          <ac:spMkLst>
            <pc:docMk/>
            <pc:sldMk cId="966065595" sldId="287"/>
            <ac:spMk id="3" creationId="{C52F853D-6A4A-B148-8086-33DC1CD9E827}"/>
          </ac:spMkLst>
        </pc:spChg>
        <pc:spChg chg="del">
          <ac:chgData name="Yiying Jiao" userId="S::y.jiao@uwtsd.ac.uk::dad89eff-c5db-47ef-b2c9-fb1a784356ef" providerId="AD" clId="Web-{4502F1BB-30AA-9837-C8C4-B1F001BF0C2C}" dt="2023-02-22T08:52:19.033" v="979"/>
          <ac:spMkLst>
            <pc:docMk/>
            <pc:sldMk cId="966065595" sldId="287"/>
            <ac:spMk id="4" creationId="{5C6A2B89-5449-234F-B520-62C4FDD57254}"/>
          </ac:spMkLst>
        </pc:spChg>
      </pc:sldChg>
      <pc:sldChg chg="delSp modSp add del">
        <pc:chgData name="Yiying Jiao" userId="S::y.jiao@uwtsd.ac.uk::dad89eff-c5db-47ef-b2c9-fb1a784356ef" providerId="AD" clId="Web-{4502F1BB-30AA-9837-C8C4-B1F001BF0C2C}" dt="2023-02-22T08:51:47.594" v="961"/>
        <pc:sldMkLst>
          <pc:docMk/>
          <pc:sldMk cId="2864322491" sldId="288"/>
        </pc:sldMkLst>
        <pc:spChg chg="mod">
          <ac:chgData name="Yiying Jiao" userId="S::y.jiao@uwtsd.ac.uk::dad89eff-c5db-47ef-b2c9-fb1a784356ef" providerId="AD" clId="Web-{4502F1BB-30AA-9837-C8C4-B1F001BF0C2C}" dt="2023-02-22T08:51:18.765" v="943" actId="20577"/>
          <ac:spMkLst>
            <pc:docMk/>
            <pc:sldMk cId="2864322491" sldId="288"/>
            <ac:spMk id="2" creationId="{1B31BA53-BA0F-9F43-83BA-4A9C0E85950E}"/>
          </ac:spMkLst>
        </pc:spChg>
        <pc:spChg chg="mod">
          <ac:chgData name="Yiying Jiao" userId="S::y.jiao@uwtsd.ac.uk::dad89eff-c5db-47ef-b2c9-fb1a784356ef" providerId="AD" clId="Web-{4502F1BB-30AA-9837-C8C4-B1F001BF0C2C}" dt="2023-02-22T08:51:25.437" v="947" actId="20577"/>
          <ac:spMkLst>
            <pc:docMk/>
            <pc:sldMk cId="2864322491" sldId="288"/>
            <ac:spMk id="3" creationId="{A9B971DF-CDDB-FF45-B66D-5C9DC6825076}"/>
          </ac:spMkLst>
        </pc:spChg>
        <pc:spChg chg="del">
          <ac:chgData name="Yiying Jiao" userId="S::y.jiao@uwtsd.ac.uk::dad89eff-c5db-47ef-b2c9-fb1a784356ef" providerId="AD" clId="Web-{4502F1BB-30AA-9837-C8C4-B1F001BF0C2C}" dt="2023-02-22T08:51:37.547" v="957"/>
          <ac:spMkLst>
            <pc:docMk/>
            <pc:sldMk cId="2864322491" sldId="288"/>
            <ac:spMk id="4" creationId="{382DFA8A-4BE7-724E-9BA2-7B73B19F36F8}"/>
          </ac:spMkLst>
        </pc:spChg>
      </pc:sldChg>
      <pc:sldChg chg="delSp modSp add del">
        <pc:chgData name="Yiying Jiao" userId="S::y.jiao@uwtsd.ac.uk::dad89eff-c5db-47ef-b2c9-fb1a784356ef" providerId="AD" clId="Web-{4502F1BB-30AA-9837-C8C4-B1F001BF0C2C}" dt="2023-02-22T08:51:15.405" v="942"/>
        <pc:sldMkLst>
          <pc:docMk/>
          <pc:sldMk cId="1278457053" sldId="289"/>
        </pc:sldMkLst>
        <pc:spChg chg="mod">
          <ac:chgData name="Yiying Jiao" userId="S::y.jiao@uwtsd.ac.uk::dad89eff-c5db-47ef-b2c9-fb1a784356ef" providerId="AD" clId="Web-{4502F1BB-30AA-9837-C8C4-B1F001BF0C2C}" dt="2023-02-22T08:50:34.404" v="926" actId="20577"/>
          <ac:spMkLst>
            <pc:docMk/>
            <pc:sldMk cId="1278457053" sldId="289"/>
            <ac:spMk id="2" creationId="{0F96DF8B-CC55-334A-8DE5-E0BED1320295}"/>
          </ac:spMkLst>
        </pc:spChg>
        <pc:spChg chg="mod">
          <ac:chgData name="Yiying Jiao" userId="S::y.jiao@uwtsd.ac.uk::dad89eff-c5db-47ef-b2c9-fb1a784356ef" providerId="AD" clId="Web-{4502F1BB-30AA-9837-C8C4-B1F001BF0C2C}" dt="2023-02-22T08:50:41.841" v="930" actId="20577"/>
          <ac:spMkLst>
            <pc:docMk/>
            <pc:sldMk cId="1278457053" sldId="289"/>
            <ac:spMk id="3" creationId="{57AAE159-BEE4-0941-BF21-34123B15911D}"/>
          </ac:spMkLst>
        </pc:spChg>
        <pc:spChg chg="del">
          <ac:chgData name="Yiying Jiao" userId="S::y.jiao@uwtsd.ac.uk::dad89eff-c5db-47ef-b2c9-fb1a784356ef" providerId="AD" clId="Web-{4502F1BB-30AA-9837-C8C4-B1F001BF0C2C}" dt="2023-02-22T08:50:56.811" v="936"/>
          <ac:spMkLst>
            <pc:docMk/>
            <pc:sldMk cId="1278457053" sldId="289"/>
            <ac:spMk id="4" creationId="{6E21DFB3-719E-774A-9A2C-83D105EAC69A}"/>
          </ac:spMkLst>
        </pc:spChg>
      </pc:sldChg>
      <pc:sldChg chg="modSp add del">
        <pc:chgData name="Yiying Jiao" userId="S::y.jiao@uwtsd.ac.uk::dad89eff-c5db-47ef-b2c9-fb1a784356ef" providerId="AD" clId="Web-{4502F1BB-30AA-9837-C8C4-B1F001BF0C2C}" dt="2023-02-22T08:50:31.544" v="925"/>
        <pc:sldMkLst>
          <pc:docMk/>
          <pc:sldMk cId="357246399" sldId="290"/>
        </pc:sldMkLst>
        <pc:spChg chg="mod">
          <ac:chgData name="Yiying Jiao" userId="S::y.jiao@uwtsd.ac.uk::dad89eff-c5db-47ef-b2c9-fb1a784356ef" providerId="AD" clId="Web-{4502F1BB-30AA-9837-C8C4-B1F001BF0C2C}" dt="2023-02-22T08:50:18.809" v="915" actId="20577"/>
          <ac:spMkLst>
            <pc:docMk/>
            <pc:sldMk cId="357246399" sldId="290"/>
            <ac:spMk id="2" creationId="{CA6505E8-ADDA-ED41-BA7B-D357EA076CE2}"/>
          </ac:spMkLst>
        </pc:spChg>
        <pc:spChg chg="mod">
          <ac:chgData name="Yiying Jiao" userId="S::y.jiao@uwtsd.ac.uk::dad89eff-c5db-47ef-b2c9-fb1a784356ef" providerId="AD" clId="Web-{4502F1BB-30AA-9837-C8C4-B1F001BF0C2C}" dt="2023-02-22T08:50:26.013" v="920" actId="20577"/>
          <ac:spMkLst>
            <pc:docMk/>
            <pc:sldMk cId="357246399" sldId="290"/>
            <ac:spMk id="3" creationId="{CDA35274-CE37-3643-B647-8AA83AC215D2}"/>
          </ac:spMkLst>
        </pc:spChg>
      </pc:sldChg>
      <pc:sldChg chg="modSp add del">
        <pc:chgData name="Yiying Jiao" userId="S::y.jiao@uwtsd.ac.uk::dad89eff-c5db-47ef-b2c9-fb1a784356ef" providerId="AD" clId="Web-{4502F1BB-30AA-9837-C8C4-B1F001BF0C2C}" dt="2023-02-22T08:50:10.653" v="911"/>
        <pc:sldMkLst>
          <pc:docMk/>
          <pc:sldMk cId="2532399" sldId="291"/>
        </pc:sldMkLst>
        <pc:spChg chg="mod">
          <ac:chgData name="Yiying Jiao" userId="S::y.jiao@uwtsd.ac.uk::dad89eff-c5db-47ef-b2c9-fb1a784356ef" providerId="AD" clId="Web-{4502F1BB-30AA-9837-C8C4-B1F001BF0C2C}" dt="2023-02-22T08:49:53.886" v="900" actId="20577"/>
          <ac:spMkLst>
            <pc:docMk/>
            <pc:sldMk cId="2532399" sldId="291"/>
            <ac:spMk id="2" creationId="{0E75E26B-9999-3B45-8C99-02C8C0DDA32A}"/>
          </ac:spMkLst>
        </pc:spChg>
        <pc:spChg chg="mod">
          <ac:chgData name="Yiying Jiao" userId="S::y.jiao@uwtsd.ac.uk::dad89eff-c5db-47ef-b2c9-fb1a784356ef" providerId="AD" clId="Web-{4502F1BB-30AA-9837-C8C4-B1F001BF0C2C}" dt="2023-02-22T08:50:01.199" v="907" actId="20577"/>
          <ac:spMkLst>
            <pc:docMk/>
            <pc:sldMk cId="2532399" sldId="291"/>
            <ac:spMk id="3" creationId="{388BD389-5A76-B648-9A35-B784414729B4}"/>
          </ac:spMkLst>
        </pc:spChg>
      </pc:sldChg>
      <pc:sldChg chg="modSp add del">
        <pc:chgData name="Yiying Jiao" userId="S::y.jiao@uwtsd.ac.uk::dad89eff-c5db-47ef-b2c9-fb1a784356ef" providerId="AD" clId="Web-{4502F1BB-30AA-9837-C8C4-B1F001BF0C2C}" dt="2023-02-22T08:49:08.322" v="894"/>
        <pc:sldMkLst>
          <pc:docMk/>
          <pc:sldMk cId="418971891" sldId="292"/>
        </pc:sldMkLst>
        <pc:spChg chg="mod">
          <ac:chgData name="Yiying Jiao" userId="S::y.jiao@uwtsd.ac.uk::dad89eff-c5db-47ef-b2c9-fb1a784356ef" providerId="AD" clId="Web-{4502F1BB-30AA-9837-C8C4-B1F001BF0C2C}" dt="2023-02-22T08:48:24.773" v="879" actId="20577"/>
          <ac:spMkLst>
            <pc:docMk/>
            <pc:sldMk cId="418971891" sldId="292"/>
            <ac:spMk id="3" creationId="{80774721-3516-EA4C-80E7-B90A937DA476}"/>
          </ac:spMkLst>
        </pc:spChg>
      </pc:sldChg>
      <pc:sldChg chg="modSp add del">
        <pc:chgData name="Yiying Jiao" userId="S::y.jiao@uwtsd.ac.uk::dad89eff-c5db-47ef-b2c9-fb1a784356ef" providerId="AD" clId="Web-{4502F1BB-30AA-9837-C8C4-B1F001BF0C2C}" dt="2023-02-22T08:49:36.120" v="895"/>
        <pc:sldMkLst>
          <pc:docMk/>
          <pc:sldMk cId="489104521" sldId="293"/>
        </pc:sldMkLst>
        <pc:spChg chg="mod">
          <ac:chgData name="Yiying Jiao" userId="S::y.jiao@uwtsd.ac.uk::dad89eff-c5db-47ef-b2c9-fb1a784356ef" providerId="AD" clId="Web-{4502F1BB-30AA-9837-C8C4-B1F001BF0C2C}" dt="2023-02-22T08:47:33.568" v="861" actId="20577"/>
          <ac:spMkLst>
            <pc:docMk/>
            <pc:sldMk cId="489104521" sldId="293"/>
            <ac:spMk id="2" creationId="{51D7BBA6-CA27-4A85-3B61-9A72C142A461}"/>
          </ac:spMkLst>
        </pc:spChg>
      </pc:sldChg>
      <pc:sldChg chg="add del">
        <pc:chgData name="Yiying Jiao" userId="S::y.jiao@uwtsd.ac.uk::dad89eff-c5db-47ef-b2c9-fb1a784356ef" providerId="AD" clId="Web-{4502F1BB-30AA-9837-C8C4-B1F001BF0C2C}" dt="2023-02-22T08:45:35.922" v="838"/>
        <pc:sldMkLst>
          <pc:docMk/>
          <pc:sldMk cId="960889745" sldId="293"/>
        </pc:sldMkLst>
      </pc:sldChg>
      <pc:sldChg chg="modSp add del replId">
        <pc:chgData name="Yiying Jiao" userId="S::y.jiao@uwtsd.ac.uk::dad89eff-c5db-47ef-b2c9-fb1a784356ef" providerId="AD" clId="Web-{4502F1BB-30AA-9837-C8C4-B1F001BF0C2C}" dt="2023-02-22T08:48:00.928" v="871"/>
        <pc:sldMkLst>
          <pc:docMk/>
          <pc:sldMk cId="166602031" sldId="294"/>
        </pc:sldMkLst>
        <pc:spChg chg="mod">
          <ac:chgData name="Yiying Jiao" userId="S::y.jiao@uwtsd.ac.uk::dad89eff-c5db-47ef-b2c9-fb1a784356ef" providerId="AD" clId="Web-{4502F1BB-30AA-9837-C8C4-B1F001BF0C2C}" dt="2023-02-22T08:47:58.069" v="869" actId="20577"/>
          <ac:spMkLst>
            <pc:docMk/>
            <pc:sldMk cId="166602031" sldId="294"/>
            <ac:spMk id="2" creationId="{51D7BBA6-CA27-4A85-3B61-9A72C142A461}"/>
          </ac:spMkLst>
        </pc:spChg>
      </pc:sldChg>
      <pc:sldChg chg="modSp add replId">
        <pc:chgData name="Yiying Jiao" userId="S::y.jiao@uwtsd.ac.uk::dad89eff-c5db-47ef-b2c9-fb1a784356ef" providerId="AD" clId="Web-{4502F1BB-30AA-9837-C8C4-B1F001BF0C2C}" dt="2023-02-22T08:49:02.509" v="892" actId="14100"/>
        <pc:sldMkLst>
          <pc:docMk/>
          <pc:sldMk cId="4162708314" sldId="294"/>
        </pc:sldMkLst>
        <pc:spChg chg="mod">
          <ac:chgData name="Yiying Jiao" userId="S::y.jiao@uwtsd.ac.uk::dad89eff-c5db-47ef-b2c9-fb1a784356ef" providerId="AD" clId="Web-{4502F1BB-30AA-9837-C8C4-B1F001BF0C2C}" dt="2023-02-22T08:48:22.632" v="877" actId="20577"/>
          <ac:spMkLst>
            <pc:docMk/>
            <pc:sldMk cId="4162708314" sldId="294"/>
            <ac:spMk id="2" creationId="{51D7BBA6-CA27-4A85-3B61-9A72C142A461}"/>
          </ac:spMkLst>
        </pc:spChg>
        <pc:spChg chg="mod">
          <ac:chgData name="Yiying Jiao" userId="S::y.jiao@uwtsd.ac.uk::dad89eff-c5db-47ef-b2c9-fb1a784356ef" providerId="AD" clId="Web-{4502F1BB-30AA-9837-C8C4-B1F001BF0C2C}" dt="2023-02-22T08:49:02.509" v="892" actId="14100"/>
          <ac:spMkLst>
            <pc:docMk/>
            <pc:sldMk cId="4162708314" sldId="294"/>
            <ac:spMk id="3" creationId="{34C4527C-3E5A-EAA9-13BC-D4725664E871}"/>
          </ac:spMkLst>
        </pc:spChg>
      </pc:sldChg>
      <pc:sldChg chg="modSp add replId">
        <pc:chgData name="Yiying Jiao" userId="S::y.jiao@uwtsd.ac.uk::dad89eff-c5db-47ef-b2c9-fb1a784356ef" providerId="AD" clId="Web-{4502F1BB-30AA-9837-C8C4-B1F001BF0C2C}" dt="2023-02-22T08:50:09.746" v="910" actId="20577"/>
        <pc:sldMkLst>
          <pc:docMk/>
          <pc:sldMk cId="3523810464" sldId="295"/>
        </pc:sldMkLst>
        <pc:spChg chg="mod">
          <ac:chgData name="Yiying Jiao" userId="S::y.jiao@uwtsd.ac.uk::dad89eff-c5db-47ef-b2c9-fb1a784356ef" providerId="AD" clId="Web-{4502F1BB-30AA-9837-C8C4-B1F001BF0C2C}" dt="2023-02-22T08:49:57.543" v="906" actId="20577"/>
          <ac:spMkLst>
            <pc:docMk/>
            <pc:sldMk cId="3523810464" sldId="295"/>
            <ac:spMk id="2" creationId="{51D7BBA6-CA27-4A85-3B61-9A72C142A461}"/>
          </ac:spMkLst>
        </pc:spChg>
        <pc:spChg chg="mod">
          <ac:chgData name="Yiying Jiao" userId="S::y.jiao@uwtsd.ac.uk::dad89eff-c5db-47ef-b2c9-fb1a784356ef" providerId="AD" clId="Web-{4502F1BB-30AA-9837-C8C4-B1F001BF0C2C}" dt="2023-02-22T08:50:09.746" v="910" actId="20577"/>
          <ac:spMkLst>
            <pc:docMk/>
            <pc:sldMk cId="3523810464" sldId="295"/>
            <ac:spMk id="3" creationId="{34C4527C-3E5A-EAA9-13BC-D4725664E871}"/>
          </ac:spMkLst>
        </pc:spChg>
      </pc:sldChg>
      <pc:sldChg chg="modSp add replId">
        <pc:chgData name="Yiying Jiao" userId="S::y.jiao@uwtsd.ac.uk::dad89eff-c5db-47ef-b2c9-fb1a784356ef" providerId="AD" clId="Web-{4502F1BB-30AA-9837-C8C4-B1F001BF0C2C}" dt="2023-02-22T08:50:30.919" v="924" actId="20577"/>
        <pc:sldMkLst>
          <pc:docMk/>
          <pc:sldMk cId="3534135870" sldId="296"/>
        </pc:sldMkLst>
        <pc:spChg chg="mod">
          <ac:chgData name="Yiying Jiao" userId="S::y.jiao@uwtsd.ac.uk::dad89eff-c5db-47ef-b2c9-fb1a784356ef" providerId="AD" clId="Web-{4502F1BB-30AA-9837-C8C4-B1F001BF0C2C}" dt="2023-02-22T08:50:24.122" v="918" actId="20577"/>
          <ac:spMkLst>
            <pc:docMk/>
            <pc:sldMk cId="3534135870" sldId="296"/>
            <ac:spMk id="2" creationId="{51D7BBA6-CA27-4A85-3B61-9A72C142A461}"/>
          </ac:spMkLst>
        </pc:spChg>
        <pc:spChg chg="mod">
          <ac:chgData name="Yiying Jiao" userId="S::y.jiao@uwtsd.ac.uk::dad89eff-c5db-47ef-b2c9-fb1a784356ef" providerId="AD" clId="Web-{4502F1BB-30AA-9837-C8C4-B1F001BF0C2C}" dt="2023-02-22T08:50:30.919" v="924" actId="20577"/>
          <ac:spMkLst>
            <pc:docMk/>
            <pc:sldMk cId="3534135870" sldId="296"/>
            <ac:spMk id="3" creationId="{34C4527C-3E5A-EAA9-13BC-D4725664E871}"/>
          </ac:spMkLst>
        </pc:spChg>
      </pc:sldChg>
      <pc:sldChg chg="addSp modSp add replId">
        <pc:chgData name="Yiying Jiao" userId="S::y.jiao@uwtsd.ac.uk::dad89eff-c5db-47ef-b2c9-fb1a784356ef" providerId="AD" clId="Web-{4502F1BB-30AA-9837-C8C4-B1F001BF0C2C}" dt="2023-02-22T08:51:14.218" v="941" actId="20577"/>
        <pc:sldMkLst>
          <pc:docMk/>
          <pc:sldMk cId="2352100016" sldId="297"/>
        </pc:sldMkLst>
        <pc:spChg chg="mod">
          <ac:chgData name="Yiying Jiao" userId="S::y.jiao@uwtsd.ac.uk::dad89eff-c5db-47ef-b2c9-fb1a784356ef" providerId="AD" clId="Web-{4502F1BB-30AA-9837-C8C4-B1F001BF0C2C}" dt="2023-02-22T08:50:37.654" v="928" actId="20577"/>
          <ac:spMkLst>
            <pc:docMk/>
            <pc:sldMk cId="2352100016" sldId="297"/>
            <ac:spMk id="2" creationId="{51D7BBA6-CA27-4A85-3B61-9A72C142A461}"/>
          </ac:spMkLst>
        </pc:spChg>
        <pc:spChg chg="mod">
          <ac:chgData name="Yiying Jiao" userId="S::y.jiao@uwtsd.ac.uk::dad89eff-c5db-47ef-b2c9-fb1a784356ef" providerId="AD" clId="Web-{4502F1BB-30AA-9837-C8C4-B1F001BF0C2C}" dt="2023-02-22T08:51:14.218" v="941" actId="20577"/>
          <ac:spMkLst>
            <pc:docMk/>
            <pc:sldMk cId="2352100016" sldId="297"/>
            <ac:spMk id="3" creationId="{34C4527C-3E5A-EAA9-13BC-D4725664E871}"/>
          </ac:spMkLst>
        </pc:spChg>
        <pc:spChg chg="add">
          <ac:chgData name="Yiying Jiao" userId="S::y.jiao@uwtsd.ac.uk::dad89eff-c5db-47ef-b2c9-fb1a784356ef" providerId="AD" clId="Web-{4502F1BB-30AA-9837-C8C4-B1F001BF0C2C}" dt="2023-02-22T08:50:59.202" v="937"/>
          <ac:spMkLst>
            <pc:docMk/>
            <pc:sldMk cId="2352100016" sldId="297"/>
            <ac:spMk id="4" creationId="{49F3AA43-9A52-743D-47F6-E9CAAB00B7DA}"/>
          </ac:spMkLst>
        </pc:spChg>
      </pc:sldChg>
      <pc:sldChg chg="addSp modSp add replId">
        <pc:chgData name="Yiying Jiao" userId="S::y.jiao@uwtsd.ac.uk::dad89eff-c5db-47ef-b2c9-fb1a784356ef" providerId="AD" clId="Web-{4502F1BB-30AA-9837-C8C4-B1F001BF0C2C}" dt="2023-02-22T08:51:46.719" v="960" actId="20577"/>
        <pc:sldMkLst>
          <pc:docMk/>
          <pc:sldMk cId="1513940786" sldId="298"/>
        </pc:sldMkLst>
        <pc:spChg chg="mod">
          <ac:chgData name="Yiying Jiao" userId="S::y.jiao@uwtsd.ac.uk::dad89eff-c5db-47ef-b2c9-fb1a784356ef" providerId="AD" clId="Web-{4502F1BB-30AA-9837-C8C4-B1F001BF0C2C}" dt="2023-02-22T08:51:22.171" v="945" actId="20577"/>
          <ac:spMkLst>
            <pc:docMk/>
            <pc:sldMk cId="1513940786" sldId="298"/>
            <ac:spMk id="2" creationId="{51D7BBA6-CA27-4A85-3B61-9A72C142A461}"/>
          </ac:spMkLst>
        </pc:spChg>
        <pc:spChg chg="mod">
          <ac:chgData name="Yiying Jiao" userId="S::y.jiao@uwtsd.ac.uk::dad89eff-c5db-47ef-b2c9-fb1a784356ef" providerId="AD" clId="Web-{4502F1BB-30AA-9837-C8C4-B1F001BF0C2C}" dt="2023-02-22T08:51:46.719" v="960" actId="20577"/>
          <ac:spMkLst>
            <pc:docMk/>
            <pc:sldMk cId="1513940786" sldId="298"/>
            <ac:spMk id="3" creationId="{34C4527C-3E5A-EAA9-13BC-D4725664E871}"/>
          </ac:spMkLst>
        </pc:spChg>
        <pc:spChg chg="add">
          <ac:chgData name="Yiying Jiao" userId="S::y.jiao@uwtsd.ac.uk::dad89eff-c5db-47ef-b2c9-fb1a784356ef" providerId="AD" clId="Web-{4502F1BB-30AA-9837-C8C4-B1F001BF0C2C}" dt="2023-02-22T08:51:39.484" v="958"/>
          <ac:spMkLst>
            <pc:docMk/>
            <pc:sldMk cId="1513940786" sldId="298"/>
            <ac:spMk id="4" creationId="{EB132755-281B-6507-42F3-86BDA02CBDB2}"/>
          </ac:spMkLst>
        </pc:spChg>
      </pc:sldChg>
      <pc:sldChg chg="addSp modSp add replId">
        <pc:chgData name="Yiying Jiao" userId="S::y.jiao@uwtsd.ac.uk::dad89eff-c5db-47ef-b2c9-fb1a784356ef" providerId="AD" clId="Web-{4502F1BB-30AA-9837-C8C4-B1F001BF0C2C}" dt="2023-02-22T08:52:21.471" v="980"/>
        <pc:sldMkLst>
          <pc:docMk/>
          <pc:sldMk cId="2362267752" sldId="299"/>
        </pc:sldMkLst>
        <pc:spChg chg="mod">
          <ac:chgData name="Yiying Jiao" userId="S::y.jiao@uwtsd.ac.uk::dad89eff-c5db-47ef-b2c9-fb1a784356ef" providerId="AD" clId="Web-{4502F1BB-30AA-9837-C8C4-B1F001BF0C2C}" dt="2023-02-22T08:51:58.251" v="968" actId="20577"/>
          <ac:spMkLst>
            <pc:docMk/>
            <pc:sldMk cId="2362267752" sldId="299"/>
            <ac:spMk id="2" creationId="{51D7BBA6-CA27-4A85-3B61-9A72C142A461}"/>
          </ac:spMkLst>
        </pc:spChg>
        <pc:spChg chg="mod">
          <ac:chgData name="Yiying Jiao" userId="S::y.jiao@uwtsd.ac.uk::dad89eff-c5db-47ef-b2c9-fb1a784356ef" providerId="AD" clId="Web-{4502F1BB-30AA-9837-C8C4-B1F001BF0C2C}" dt="2023-02-22T08:52:12.955" v="978" actId="20577"/>
          <ac:spMkLst>
            <pc:docMk/>
            <pc:sldMk cId="2362267752" sldId="299"/>
            <ac:spMk id="3" creationId="{34C4527C-3E5A-EAA9-13BC-D4725664E871}"/>
          </ac:spMkLst>
        </pc:spChg>
        <pc:spChg chg="add">
          <ac:chgData name="Yiying Jiao" userId="S::y.jiao@uwtsd.ac.uk::dad89eff-c5db-47ef-b2c9-fb1a784356ef" providerId="AD" clId="Web-{4502F1BB-30AA-9837-C8C4-B1F001BF0C2C}" dt="2023-02-22T08:52:21.471" v="980"/>
          <ac:spMkLst>
            <pc:docMk/>
            <pc:sldMk cId="2362267752" sldId="299"/>
            <ac:spMk id="4" creationId="{78CFAA4A-6557-378B-F13E-39DB4A15198C}"/>
          </ac:spMkLst>
        </pc:spChg>
      </pc:sldChg>
      <pc:sldChg chg="modSp add replId">
        <pc:chgData name="Yiying Jiao" userId="S::y.jiao@uwtsd.ac.uk::dad89eff-c5db-47ef-b2c9-fb1a784356ef" providerId="AD" clId="Web-{4502F1BB-30AA-9837-C8C4-B1F001BF0C2C}" dt="2023-02-22T08:53:18.926" v="1003" actId="20577"/>
        <pc:sldMkLst>
          <pc:docMk/>
          <pc:sldMk cId="347251755" sldId="300"/>
        </pc:sldMkLst>
        <pc:spChg chg="mod">
          <ac:chgData name="Yiying Jiao" userId="S::y.jiao@uwtsd.ac.uk::dad89eff-c5db-47ef-b2c9-fb1a784356ef" providerId="AD" clId="Web-{4502F1BB-30AA-9837-C8C4-B1F001BF0C2C}" dt="2023-02-22T08:52:31.893" v="985" actId="20577"/>
          <ac:spMkLst>
            <pc:docMk/>
            <pc:sldMk cId="347251755" sldId="300"/>
            <ac:spMk id="2" creationId="{51D7BBA6-CA27-4A85-3B61-9A72C142A461}"/>
          </ac:spMkLst>
        </pc:spChg>
        <pc:spChg chg="mod">
          <ac:chgData name="Yiying Jiao" userId="S::y.jiao@uwtsd.ac.uk::dad89eff-c5db-47ef-b2c9-fb1a784356ef" providerId="AD" clId="Web-{4502F1BB-30AA-9837-C8C4-B1F001BF0C2C}" dt="2023-02-22T08:53:18.926" v="1003" actId="20577"/>
          <ac:spMkLst>
            <pc:docMk/>
            <pc:sldMk cId="347251755" sldId="300"/>
            <ac:spMk id="3" creationId="{34C4527C-3E5A-EAA9-13BC-D4725664E871}"/>
          </ac:spMkLst>
        </pc:spChg>
      </pc:sldChg>
      <pc:sldChg chg="modSp add replId">
        <pc:chgData name="Yiying Jiao" userId="S::y.jiao@uwtsd.ac.uk::dad89eff-c5db-47ef-b2c9-fb1a784356ef" providerId="AD" clId="Web-{4502F1BB-30AA-9837-C8C4-B1F001BF0C2C}" dt="2023-02-22T08:53:36.318" v="1013" actId="20577"/>
        <pc:sldMkLst>
          <pc:docMk/>
          <pc:sldMk cId="3691204093" sldId="301"/>
        </pc:sldMkLst>
        <pc:spChg chg="mod">
          <ac:chgData name="Yiying Jiao" userId="S::y.jiao@uwtsd.ac.uk::dad89eff-c5db-47ef-b2c9-fb1a784356ef" providerId="AD" clId="Web-{4502F1BB-30AA-9837-C8C4-B1F001BF0C2C}" dt="2023-02-22T08:53:27.020" v="1007" actId="20577"/>
          <ac:spMkLst>
            <pc:docMk/>
            <pc:sldMk cId="3691204093" sldId="301"/>
            <ac:spMk id="2" creationId="{51D7BBA6-CA27-4A85-3B61-9A72C142A461}"/>
          </ac:spMkLst>
        </pc:spChg>
        <pc:spChg chg="mod">
          <ac:chgData name="Yiying Jiao" userId="S::y.jiao@uwtsd.ac.uk::dad89eff-c5db-47ef-b2c9-fb1a784356ef" providerId="AD" clId="Web-{4502F1BB-30AA-9837-C8C4-B1F001BF0C2C}" dt="2023-02-22T08:53:36.318" v="1013" actId="20577"/>
          <ac:spMkLst>
            <pc:docMk/>
            <pc:sldMk cId="3691204093" sldId="301"/>
            <ac:spMk id="3" creationId="{34C4527C-3E5A-EAA9-13BC-D4725664E871}"/>
          </ac:spMkLst>
        </pc:spChg>
      </pc:sldChg>
      <pc:sldChg chg="modSp add replId">
        <pc:chgData name="Yiying Jiao" userId="S::y.jiao@uwtsd.ac.uk::dad89eff-c5db-47ef-b2c9-fb1a784356ef" providerId="AD" clId="Web-{4502F1BB-30AA-9837-C8C4-B1F001BF0C2C}" dt="2023-02-22T08:53:54.584" v="1026" actId="20577"/>
        <pc:sldMkLst>
          <pc:docMk/>
          <pc:sldMk cId="1365417978" sldId="302"/>
        </pc:sldMkLst>
        <pc:spChg chg="mod">
          <ac:chgData name="Yiying Jiao" userId="S::y.jiao@uwtsd.ac.uk::dad89eff-c5db-47ef-b2c9-fb1a784356ef" providerId="AD" clId="Web-{4502F1BB-30AA-9837-C8C4-B1F001BF0C2C}" dt="2023-02-22T08:53:44.802" v="1017" actId="20577"/>
          <ac:spMkLst>
            <pc:docMk/>
            <pc:sldMk cId="1365417978" sldId="302"/>
            <ac:spMk id="2" creationId="{51D7BBA6-CA27-4A85-3B61-9A72C142A461}"/>
          </ac:spMkLst>
        </pc:spChg>
        <pc:spChg chg="mod">
          <ac:chgData name="Yiying Jiao" userId="S::y.jiao@uwtsd.ac.uk::dad89eff-c5db-47ef-b2c9-fb1a784356ef" providerId="AD" clId="Web-{4502F1BB-30AA-9837-C8C4-B1F001BF0C2C}" dt="2023-02-22T08:53:54.584" v="1026" actId="20577"/>
          <ac:spMkLst>
            <pc:docMk/>
            <pc:sldMk cId="1365417978" sldId="302"/>
            <ac:spMk id="3" creationId="{34C4527C-3E5A-EAA9-13BC-D4725664E871}"/>
          </ac:spMkLst>
        </pc:spChg>
      </pc:sldChg>
      <pc:sldChg chg="modSp add replId">
        <pc:chgData name="Yiying Jiao" userId="S::y.jiao@uwtsd.ac.uk::dad89eff-c5db-47ef-b2c9-fb1a784356ef" providerId="AD" clId="Web-{4502F1BB-30AA-9837-C8C4-B1F001BF0C2C}" dt="2023-02-22T08:55:23.947" v="1054" actId="20577"/>
        <pc:sldMkLst>
          <pc:docMk/>
          <pc:sldMk cId="2643016358" sldId="303"/>
        </pc:sldMkLst>
        <pc:spChg chg="mod">
          <ac:chgData name="Yiying Jiao" userId="S::y.jiao@uwtsd.ac.uk::dad89eff-c5db-47ef-b2c9-fb1a784356ef" providerId="AD" clId="Web-{4502F1BB-30AA-9837-C8C4-B1F001BF0C2C}" dt="2023-02-22T08:55:23.947" v="1054" actId="20577"/>
          <ac:spMkLst>
            <pc:docMk/>
            <pc:sldMk cId="2643016358" sldId="303"/>
            <ac:spMk id="2" creationId="{51D7BBA6-CA27-4A85-3B61-9A72C142A461}"/>
          </ac:spMkLst>
        </pc:spChg>
        <pc:spChg chg="mod">
          <ac:chgData name="Yiying Jiao" userId="S::y.jiao@uwtsd.ac.uk::dad89eff-c5db-47ef-b2c9-fb1a784356ef" providerId="AD" clId="Web-{4502F1BB-30AA-9837-C8C4-B1F001BF0C2C}" dt="2023-02-22T08:55:10.197" v="1052" actId="1076"/>
          <ac:spMkLst>
            <pc:docMk/>
            <pc:sldMk cId="2643016358" sldId="303"/>
            <ac:spMk id="3" creationId="{34C4527C-3E5A-EAA9-13BC-D4725664E871}"/>
          </ac:spMkLst>
        </pc:spChg>
      </pc:sldChg>
      <pc:sldChg chg="modSp add replId">
        <pc:chgData name="Yiying Jiao" userId="S::y.jiao@uwtsd.ac.uk::dad89eff-c5db-47ef-b2c9-fb1a784356ef" providerId="AD" clId="Web-{4502F1BB-30AA-9837-C8C4-B1F001BF0C2C}" dt="2023-02-22T08:56:07.058" v="1065" actId="20577"/>
        <pc:sldMkLst>
          <pc:docMk/>
          <pc:sldMk cId="1329913172" sldId="304"/>
        </pc:sldMkLst>
        <pc:spChg chg="mod">
          <ac:chgData name="Yiying Jiao" userId="S::y.jiao@uwtsd.ac.uk::dad89eff-c5db-47ef-b2c9-fb1a784356ef" providerId="AD" clId="Web-{4502F1BB-30AA-9837-C8C4-B1F001BF0C2C}" dt="2023-02-22T08:56:00.699" v="1059" actId="20577"/>
          <ac:spMkLst>
            <pc:docMk/>
            <pc:sldMk cId="1329913172" sldId="304"/>
            <ac:spMk id="2" creationId="{51D7BBA6-CA27-4A85-3B61-9A72C142A461}"/>
          </ac:spMkLst>
        </pc:spChg>
        <pc:spChg chg="mod">
          <ac:chgData name="Yiying Jiao" userId="S::y.jiao@uwtsd.ac.uk::dad89eff-c5db-47ef-b2c9-fb1a784356ef" providerId="AD" clId="Web-{4502F1BB-30AA-9837-C8C4-B1F001BF0C2C}" dt="2023-02-22T08:56:07.058" v="1065" actId="20577"/>
          <ac:spMkLst>
            <pc:docMk/>
            <pc:sldMk cId="1329913172" sldId="304"/>
            <ac:spMk id="3" creationId="{34C4527C-3E5A-EAA9-13BC-D4725664E871}"/>
          </ac:spMkLst>
        </pc:spChg>
      </pc:sldChg>
      <pc:sldChg chg="modSp add replId">
        <pc:chgData name="Yiying Jiao" userId="S::y.jiao@uwtsd.ac.uk::dad89eff-c5db-47ef-b2c9-fb1a784356ef" providerId="AD" clId="Web-{4502F1BB-30AA-9837-C8C4-B1F001BF0C2C}" dt="2023-02-22T08:56:22.668" v="1080" actId="20577"/>
        <pc:sldMkLst>
          <pc:docMk/>
          <pc:sldMk cId="4050914481" sldId="305"/>
        </pc:sldMkLst>
        <pc:spChg chg="mod">
          <ac:chgData name="Yiying Jiao" userId="S::y.jiao@uwtsd.ac.uk::dad89eff-c5db-47ef-b2c9-fb1a784356ef" providerId="AD" clId="Web-{4502F1BB-30AA-9837-C8C4-B1F001BF0C2C}" dt="2023-02-22T08:56:14.137" v="1070" actId="20577"/>
          <ac:spMkLst>
            <pc:docMk/>
            <pc:sldMk cId="4050914481" sldId="305"/>
            <ac:spMk id="2" creationId="{51D7BBA6-CA27-4A85-3B61-9A72C142A461}"/>
          </ac:spMkLst>
        </pc:spChg>
        <pc:spChg chg="mod">
          <ac:chgData name="Yiying Jiao" userId="S::y.jiao@uwtsd.ac.uk::dad89eff-c5db-47ef-b2c9-fb1a784356ef" providerId="AD" clId="Web-{4502F1BB-30AA-9837-C8C4-B1F001BF0C2C}" dt="2023-02-22T08:56:22.668" v="1080" actId="20577"/>
          <ac:spMkLst>
            <pc:docMk/>
            <pc:sldMk cId="4050914481" sldId="305"/>
            <ac:spMk id="3" creationId="{34C4527C-3E5A-EAA9-13BC-D4725664E871}"/>
          </ac:spMkLst>
        </pc:spChg>
      </pc:sldChg>
      <pc:sldChg chg="modSp add replId">
        <pc:chgData name="Yiying Jiao" userId="S::y.jiao@uwtsd.ac.uk::dad89eff-c5db-47ef-b2c9-fb1a784356ef" providerId="AD" clId="Web-{4502F1BB-30AA-9837-C8C4-B1F001BF0C2C}" dt="2023-02-22T08:56:37.231" v="1090" actId="20577"/>
        <pc:sldMkLst>
          <pc:docMk/>
          <pc:sldMk cId="775561919" sldId="306"/>
        </pc:sldMkLst>
        <pc:spChg chg="mod">
          <ac:chgData name="Yiying Jiao" userId="S::y.jiao@uwtsd.ac.uk::dad89eff-c5db-47ef-b2c9-fb1a784356ef" providerId="AD" clId="Web-{4502F1BB-30AA-9837-C8C4-B1F001BF0C2C}" dt="2023-02-22T08:56:29.731" v="1084" actId="20577"/>
          <ac:spMkLst>
            <pc:docMk/>
            <pc:sldMk cId="775561919" sldId="306"/>
            <ac:spMk id="2" creationId="{51D7BBA6-CA27-4A85-3B61-9A72C142A461}"/>
          </ac:spMkLst>
        </pc:spChg>
        <pc:spChg chg="mod">
          <ac:chgData name="Yiying Jiao" userId="S::y.jiao@uwtsd.ac.uk::dad89eff-c5db-47ef-b2c9-fb1a784356ef" providerId="AD" clId="Web-{4502F1BB-30AA-9837-C8C4-B1F001BF0C2C}" dt="2023-02-22T08:56:37.231" v="1090" actId="20577"/>
          <ac:spMkLst>
            <pc:docMk/>
            <pc:sldMk cId="775561919" sldId="306"/>
            <ac:spMk id="3" creationId="{34C4527C-3E5A-EAA9-13BC-D4725664E871}"/>
          </ac:spMkLst>
        </pc:spChg>
      </pc:sldChg>
      <pc:sldChg chg="addSp delSp modSp add">
        <pc:chgData name="Yiying Jiao" userId="S::y.jiao@uwtsd.ac.uk::dad89eff-c5db-47ef-b2c9-fb1a784356ef" providerId="AD" clId="Web-{4502F1BB-30AA-9837-C8C4-B1F001BF0C2C}" dt="2023-02-22T09:04:42.018" v="1161"/>
        <pc:sldMkLst>
          <pc:docMk/>
          <pc:sldMk cId="1090130659" sldId="307"/>
        </pc:sldMkLst>
        <pc:spChg chg="mod">
          <ac:chgData name="Yiying Jiao" userId="S::y.jiao@uwtsd.ac.uk::dad89eff-c5db-47ef-b2c9-fb1a784356ef" providerId="AD" clId="Web-{4502F1BB-30AA-9837-C8C4-B1F001BF0C2C}" dt="2023-02-22T09:04:32.220" v="1157" actId="20577"/>
          <ac:spMkLst>
            <pc:docMk/>
            <pc:sldMk cId="1090130659" sldId="307"/>
            <ac:spMk id="2" creationId="{51D7BBA6-CA27-4A85-3B61-9A72C142A461}"/>
          </ac:spMkLst>
        </pc:spChg>
        <pc:spChg chg="del">
          <ac:chgData name="Yiying Jiao" userId="S::y.jiao@uwtsd.ac.uk::dad89eff-c5db-47ef-b2c9-fb1a784356ef" providerId="AD" clId="Web-{4502F1BB-30AA-9837-C8C4-B1F001BF0C2C}" dt="2023-02-22T09:04:41.346" v="1160"/>
          <ac:spMkLst>
            <pc:docMk/>
            <pc:sldMk cId="1090130659" sldId="307"/>
            <ac:spMk id="3" creationId="{34C4527C-3E5A-EAA9-13BC-D4725664E871}"/>
          </ac:spMkLst>
        </pc:spChg>
        <pc:spChg chg="add">
          <ac:chgData name="Yiying Jiao" userId="S::y.jiao@uwtsd.ac.uk::dad89eff-c5db-47ef-b2c9-fb1a784356ef" providerId="AD" clId="Web-{4502F1BB-30AA-9837-C8C4-B1F001BF0C2C}" dt="2023-02-22T09:04:42.018" v="1161"/>
          <ac:spMkLst>
            <pc:docMk/>
            <pc:sldMk cId="1090130659" sldId="307"/>
            <ac:spMk id="4" creationId="{D19B53F6-8863-A287-52C5-88BB0B70742B}"/>
          </ac:spMkLst>
        </pc:spChg>
        <pc:spChg chg="add">
          <ac:chgData name="Yiying Jiao" userId="S::y.jiao@uwtsd.ac.uk::dad89eff-c5db-47ef-b2c9-fb1a784356ef" providerId="AD" clId="Web-{4502F1BB-30AA-9837-C8C4-B1F001BF0C2C}" dt="2023-02-22T09:04:42.018" v="1161"/>
          <ac:spMkLst>
            <pc:docMk/>
            <pc:sldMk cId="1090130659" sldId="307"/>
            <ac:spMk id="5" creationId="{C64A802B-C073-92C0-82EB-28B04019D80A}"/>
          </ac:spMkLst>
        </pc:spChg>
      </pc:sldChg>
      <pc:sldChg chg="addSp delSp modSp add">
        <pc:chgData name="Yiying Jiao" userId="S::y.jiao@uwtsd.ac.uk::dad89eff-c5db-47ef-b2c9-fb1a784356ef" providerId="AD" clId="Web-{4502F1BB-30AA-9837-C8C4-B1F001BF0C2C}" dt="2023-02-22T09:04:13.266" v="1152"/>
        <pc:sldMkLst>
          <pc:docMk/>
          <pc:sldMk cId="1096612207" sldId="308"/>
        </pc:sldMkLst>
        <pc:spChg chg="mod">
          <ac:chgData name="Yiying Jiao" userId="S::y.jiao@uwtsd.ac.uk::dad89eff-c5db-47ef-b2c9-fb1a784356ef" providerId="AD" clId="Web-{4502F1BB-30AA-9837-C8C4-B1F001BF0C2C}" dt="2023-02-22T09:04:05.500" v="1148" actId="20577"/>
          <ac:spMkLst>
            <pc:docMk/>
            <pc:sldMk cId="1096612207" sldId="308"/>
            <ac:spMk id="2" creationId="{51D7BBA6-CA27-4A85-3B61-9A72C142A461}"/>
          </ac:spMkLst>
        </pc:spChg>
        <pc:spChg chg="del">
          <ac:chgData name="Yiying Jiao" userId="S::y.jiao@uwtsd.ac.uk::dad89eff-c5db-47ef-b2c9-fb1a784356ef" providerId="AD" clId="Web-{4502F1BB-30AA-9837-C8C4-B1F001BF0C2C}" dt="2023-02-22T09:04:12.876" v="1151"/>
          <ac:spMkLst>
            <pc:docMk/>
            <pc:sldMk cId="1096612207" sldId="308"/>
            <ac:spMk id="3" creationId="{34C4527C-3E5A-EAA9-13BC-D4725664E871}"/>
          </ac:spMkLst>
        </pc:spChg>
        <pc:spChg chg="add">
          <ac:chgData name="Yiying Jiao" userId="S::y.jiao@uwtsd.ac.uk::dad89eff-c5db-47ef-b2c9-fb1a784356ef" providerId="AD" clId="Web-{4502F1BB-30AA-9837-C8C4-B1F001BF0C2C}" dt="2023-02-22T09:04:13.266" v="1152"/>
          <ac:spMkLst>
            <pc:docMk/>
            <pc:sldMk cId="1096612207" sldId="308"/>
            <ac:spMk id="4" creationId="{0FF3602B-B3D6-67B8-DCAE-1102D0E7B6C6}"/>
          </ac:spMkLst>
        </pc:spChg>
        <pc:spChg chg="add">
          <ac:chgData name="Yiying Jiao" userId="S::y.jiao@uwtsd.ac.uk::dad89eff-c5db-47ef-b2c9-fb1a784356ef" providerId="AD" clId="Web-{4502F1BB-30AA-9837-C8C4-B1F001BF0C2C}" dt="2023-02-22T09:04:13.266" v="1152"/>
          <ac:spMkLst>
            <pc:docMk/>
            <pc:sldMk cId="1096612207" sldId="308"/>
            <ac:spMk id="5" creationId="{AA92B719-4C9F-B43B-3C23-80896F36060C}"/>
          </ac:spMkLst>
        </pc:spChg>
      </pc:sldChg>
      <pc:sldChg chg="addSp delSp modSp add">
        <pc:chgData name="Yiying Jiao" userId="S::y.jiao@uwtsd.ac.uk::dad89eff-c5db-47ef-b2c9-fb1a784356ef" providerId="AD" clId="Web-{4502F1BB-30AA-9837-C8C4-B1F001BF0C2C}" dt="2023-02-22T09:03:51.140" v="1140"/>
        <pc:sldMkLst>
          <pc:docMk/>
          <pc:sldMk cId="2451809937" sldId="309"/>
        </pc:sldMkLst>
        <pc:spChg chg="mod">
          <ac:chgData name="Yiying Jiao" userId="S::y.jiao@uwtsd.ac.uk::dad89eff-c5db-47ef-b2c9-fb1a784356ef" providerId="AD" clId="Web-{4502F1BB-30AA-9837-C8C4-B1F001BF0C2C}" dt="2023-02-22T09:03:40.671" v="1136" actId="20577"/>
          <ac:spMkLst>
            <pc:docMk/>
            <pc:sldMk cId="2451809937" sldId="309"/>
            <ac:spMk id="2" creationId="{51D7BBA6-CA27-4A85-3B61-9A72C142A461}"/>
          </ac:spMkLst>
        </pc:spChg>
        <pc:spChg chg="del">
          <ac:chgData name="Yiying Jiao" userId="S::y.jiao@uwtsd.ac.uk::dad89eff-c5db-47ef-b2c9-fb1a784356ef" providerId="AD" clId="Web-{4502F1BB-30AA-9837-C8C4-B1F001BF0C2C}" dt="2023-02-22T09:03:50.562" v="1139"/>
          <ac:spMkLst>
            <pc:docMk/>
            <pc:sldMk cId="2451809937" sldId="309"/>
            <ac:spMk id="3" creationId="{34C4527C-3E5A-EAA9-13BC-D4725664E871}"/>
          </ac:spMkLst>
        </pc:spChg>
        <pc:spChg chg="add">
          <ac:chgData name="Yiying Jiao" userId="S::y.jiao@uwtsd.ac.uk::dad89eff-c5db-47ef-b2c9-fb1a784356ef" providerId="AD" clId="Web-{4502F1BB-30AA-9837-C8C4-B1F001BF0C2C}" dt="2023-02-22T09:03:51.140" v="1140"/>
          <ac:spMkLst>
            <pc:docMk/>
            <pc:sldMk cId="2451809937" sldId="309"/>
            <ac:spMk id="4" creationId="{F3018A6A-5B09-D1B6-314E-ACD7D712A36F}"/>
          </ac:spMkLst>
        </pc:spChg>
        <pc:spChg chg="add">
          <ac:chgData name="Yiying Jiao" userId="S::y.jiao@uwtsd.ac.uk::dad89eff-c5db-47ef-b2c9-fb1a784356ef" providerId="AD" clId="Web-{4502F1BB-30AA-9837-C8C4-B1F001BF0C2C}" dt="2023-02-22T09:03:51.140" v="1140"/>
          <ac:spMkLst>
            <pc:docMk/>
            <pc:sldMk cId="2451809937" sldId="309"/>
            <ac:spMk id="5" creationId="{8242F5DC-25AB-240B-7B8D-94F05D477C67}"/>
          </ac:spMkLst>
        </pc:spChg>
      </pc:sldChg>
      <pc:sldChg chg="addSp delSp modSp add">
        <pc:chgData name="Yiying Jiao" userId="S::y.jiao@uwtsd.ac.uk::dad89eff-c5db-47ef-b2c9-fb1a784356ef" providerId="AD" clId="Web-{4502F1BB-30AA-9837-C8C4-B1F001BF0C2C}" dt="2023-02-22T09:03:28.733" v="1132"/>
        <pc:sldMkLst>
          <pc:docMk/>
          <pc:sldMk cId="2134992313" sldId="310"/>
        </pc:sldMkLst>
        <pc:spChg chg="mod">
          <ac:chgData name="Yiying Jiao" userId="S::y.jiao@uwtsd.ac.uk::dad89eff-c5db-47ef-b2c9-fb1a784356ef" providerId="AD" clId="Web-{4502F1BB-30AA-9837-C8C4-B1F001BF0C2C}" dt="2023-02-22T09:02:57.513" v="1126" actId="20577"/>
          <ac:spMkLst>
            <pc:docMk/>
            <pc:sldMk cId="2134992313" sldId="310"/>
            <ac:spMk id="2" creationId="{51D7BBA6-CA27-4A85-3B61-9A72C142A461}"/>
          </ac:spMkLst>
        </pc:spChg>
        <pc:spChg chg="del">
          <ac:chgData name="Yiying Jiao" userId="S::y.jiao@uwtsd.ac.uk::dad89eff-c5db-47ef-b2c9-fb1a784356ef" providerId="AD" clId="Web-{4502F1BB-30AA-9837-C8C4-B1F001BF0C2C}" dt="2023-02-22T09:03:27.702" v="1131"/>
          <ac:spMkLst>
            <pc:docMk/>
            <pc:sldMk cId="2134992313" sldId="310"/>
            <ac:spMk id="3" creationId="{34C4527C-3E5A-EAA9-13BC-D4725664E871}"/>
          </ac:spMkLst>
        </pc:spChg>
        <pc:spChg chg="add del">
          <ac:chgData name="Yiying Jiao" userId="S::y.jiao@uwtsd.ac.uk::dad89eff-c5db-47ef-b2c9-fb1a784356ef" providerId="AD" clId="Web-{4502F1BB-30AA-9837-C8C4-B1F001BF0C2C}" dt="2023-02-22T09:03:22.561" v="1130"/>
          <ac:spMkLst>
            <pc:docMk/>
            <pc:sldMk cId="2134992313" sldId="310"/>
            <ac:spMk id="4" creationId="{157E7579-0840-CB98-D98F-BF90481CD5CF}"/>
          </ac:spMkLst>
        </pc:spChg>
        <pc:spChg chg="add del">
          <ac:chgData name="Yiying Jiao" userId="S::y.jiao@uwtsd.ac.uk::dad89eff-c5db-47ef-b2c9-fb1a784356ef" providerId="AD" clId="Web-{4502F1BB-30AA-9837-C8C4-B1F001BF0C2C}" dt="2023-02-22T09:03:22.561" v="1130"/>
          <ac:spMkLst>
            <pc:docMk/>
            <pc:sldMk cId="2134992313" sldId="310"/>
            <ac:spMk id="5" creationId="{086DAA8D-2F63-496F-00E6-6BEC6ADCAF17}"/>
          </ac:spMkLst>
        </pc:spChg>
        <pc:spChg chg="add">
          <ac:chgData name="Yiying Jiao" userId="S::y.jiao@uwtsd.ac.uk::dad89eff-c5db-47ef-b2c9-fb1a784356ef" providerId="AD" clId="Web-{4502F1BB-30AA-9837-C8C4-B1F001BF0C2C}" dt="2023-02-22T09:03:28.733" v="1132"/>
          <ac:spMkLst>
            <pc:docMk/>
            <pc:sldMk cId="2134992313" sldId="310"/>
            <ac:spMk id="6" creationId="{157E7579-0840-CB98-D98F-BF90481CD5CF}"/>
          </ac:spMkLst>
        </pc:spChg>
        <pc:spChg chg="add">
          <ac:chgData name="Yiying Jiao" userId="S::y.jiao@uwtsd.ac.uk::dad89eff-c5db-47ef-b2c9-fb1a784356ef" providerId="AD" clId="Web-{4502F1BB-30AA-9837-C8C4-B1F001BF0C2C}" dt="2023-02-22T09:03:28.733" v="1132"/>
          <ac:spMkLst>
            <pc:docMk/>
            <pc:sldMk cId="2134992313" sldId="310"/>
            <ac:spMk id="7" creationId="{086DAA8D-2F63-496F-00E6-6BEC6ADCAF17}"/>
          </ac:spMkLst>
        </pc:spChg>
      </pc:sldChg>
      <pc:sldChg chg="modSp add del">
        <pc:chgData name="Yiying Jiao" userId="S::y.jiao@uwtsd.ac.uk::dad89eff-c5db-47ef-b2c9-fb1a784356ef" providerId="AD" clId="Web-{4502F1BB-30AA-9837-C8C4-B1F001BF0C2C}" dt="2023-02-22T09:05:46.661" v="1192"/>
        <pc:sldMkLst>
          <pc:docMk/>
          <pc:sldMk cId="92167494" sldId="311"/>
        </pc:sldMkLst>
        <pc:spChg chg="mod">
          <ac:chgData name="Yiying Jiao" userId="S::y.jiao@uwtsd.ac.uk::dad89eff-c5db-47ef-b2c9-fb1a784356ef" providerId="AD" clId="Web-{4502F1BB-30AA-9837-C8C4-B1F001BF0C2C}" dt="2023-02-22T09:05:35.098" v="1185" actId="20577"/>
          <ac:spMkLst>
            <pc:docMk/>
            <pc:sldMk cId="92167494" sldId="311"/>
            <ac:spMk id="2" creationId="{951F8F16-DD67-F441-B47C-D527BD6B7DEB}"/>
          </ac:spMkLst>
        </pc:spChg>
        <pc:spChg chg="mod">
          <ac:chgData name="Yiying Jiao" userId="S::y.jiao@uwtsd.ac.uk::dad89eff-c5db-47ef-b2c9-fb1a784356ef" providerId="AD" clId="Web-{4502F1BB-30AA-9837-C8C4-B1F001BF0C2C}" dt="2023-02-22T09:05:42.958" v="1188" actId="20577"/>
          <ac:spMkLst>
            <pc:docMk/>
            <pc:sldMk cId="92167494" sldId="311"/>
            <ac:spMk id="3" creationId="{EAE8E7FA-4C03-8C43-B4C2-099E4FBD8692}"/>
          </ac:spMkLst>
        </pc:spChg>
      </pc:sldChg>
      <pc:sldChg chg="addSp delSp modSp add del">
        <pc:chgData name="Yiying Jiao" userId="S::y.jiao@uwtsd.ac.uk::dad89eff-c5db-47ef-b2c9-fb1a784356ef" providerId="AD" clId="Web-{4502F1BB-30AA-9837-C8C4-B1F001BF0C2C}" dt="2023-02-22T09:05:29.129" v="1184"/>
        <pc:sldMkLst>
          <pc:docMk/>
          <pc:sldMk cId="4263364622" sldId="312"/>
        </pc:sldMkLst>
        <pc:spChg chg="mod">
          <ac:chgData name="Yiying Jiao" userId="S::y.jiao@uwtsd.ac.uk::dad89eff-c5db-47ef-b2c9-fb1a784356ef" providerId="AD" clId="Web-{4502F1BB-30AA-9837-C8C4-B1F001BF0C2C}" dt="2023-02-22T09:05:13.847" v="1174" actId="20577"/>
          <ac:spMkLst>
            <pc:docMk/>
            <pc:sldMk cId="4263364622" sldId="312"/>
            <ac:spMk id="2" creationId="{4DCF30B7-5FEC-034A-9066-9D52BE94C555}"/>
          </ac:spMkLst>
        </pc:spChg>
        <pc:spChg chg="del">
          <ac:chgData name="Yiying Jiao" userId="S::y.jiao@uwtsd.ac.uk::dad89eff-c5db-47ef-b2c9-fb1a784356ef" providerId="AD" clId="Web-{4502F1BB-30AA-9837-C8C4-B1F001BF0C2C}" dt="2023-02-22T09:05:22.379" v="1179"/>
          <ac:spMkLst>
            <pc:docMk/>
            <pc:sldMk cId="4263364622" sldId="312"/>
            <ac:spMk id="3" creationId="{EA308FAD-BF81-BA49-9AE6-00C46E8A8EFA}"/>
          </ac:spMkLst>
        </pc:spChg>
        <pc:spChg chg="del">
          <ac:chgData name="Yiying Jiao" userId="S::y.jiao@uwtsd.ac.uk::dad89eff-c5db-47ef-b2c9-fb1a784356ef" providerId="AD" clId="Web-{4502F1BB-30AA-9837-C8C4-B1F001BF0C2C}" dt="2023-02-22T09:05:22.004" v="1178"/>
          <ac:spMkLst>
            <pc:docMk/>
            <pc:sldMk cId="4263364622" sldId="312"/>
            <ac:spMk id="4" creationId="{662B46F3-09B1-9249-9013-44CDAE63F643}"/>
          </ac:spMkLst>
        </pc:spChg>
        <pc:spChg chg="add mod">
          <ac:chgData name="Yiying Jiao" userId="S::y.jiao@uwtsd.ac.uk::dad89eff-c5db-47ef-b2c9-fb1a784356ef" providerId="AD" clId="Web-{4502F1BB-30AA-9837-C8C4-B1F001BF0C2C}" dt="2023-02-22T09:05:22.379" v="1179"/>
          <ac:spMkLst>
            <pc:docMk/>
            <pc:sldMk cId="4263364622" sldId="312"/>
            <ac:spMk id="6" creationId="{735B814A-A7F5-3088-FBF4-9FDEDA8CE490}"/>
          </ac:spMkLst>
        </pc:spChg>
      </pc:sldChg>
      <pc:sldChg chg="addSp delSp modSp add del">
        <pc:chgData name="Yiying Jiao" userId="S::y.jiao@uwtsd.ac.uk::dad89eff-c5db-47ef-b2c9-fb1a784356ef" providerId="AD" clId="Web-{4502F1BB-30AA-9837-C8C4-B1F001BF0C2C}" dt="2023-02-22T09:05:11.159" v="1173"/>
        <pc:sldMkLst>
          <pc:docMk/>
          <pc:sldMk cId="535334474" sldId="313"/>
        </pc:sldMkLst>
        <pc:spChg chg="mod">
          <ac:chgData name="Yiying Jiao" userId="S::y.jiao@uwtsd.ac.uk::dad89eff-c5db-47ef-b2c9-fb1a784356ef" providerId="AD" clId="Web-{4502F1BB-30AA-9837-C8C4-B1F001BF0C2C}" dt="2023-02-22T09:04:55.940" v="1165" actId="20577"/>
          <ac:spMkLst>
            <pc:docMk/>
            <pc:sldMk cId="535334474" sldId="313"/>
            <ac:spMk id="2" creationId="{4907BD8E-6144-CA42-AB9E-96D85E2A8866}"/>
          </ac:spMkLst>
        </pc:spChg>
        <pc:spChg chg="del">
          <ac:chgData name="Yiying Jiao" userId="S::y.jiao@uwtsd.ac.uk::dad89eff-c5db-47ef-b2c9-fb1a784356ef" providerId="AD" clId="Web-{4502F1BB-30AA-9837-C8C4-B1F001BF0C2C}" dt="2023-02-22T09:05:03.034" v="1170"/>
          <ac:spMkLst>
            <pc:docMk/>
            <pc:sldMk cId="535334474" sldId="313"/>
            <ac:spMk id="3" creationId="{B634658F-7C69-3248-8DEA-C527F3F9204E}"/>
          </ac:spMkLst>
        </pc:spChg>
        <pc:spChg chg="del">
          <ac:chgData name="Yiying Jiao" userId="S::y.jiao@uwtsd.ac.uk::dad89eff-c5db-47ef-b2c9-fb1a784356ef" providerId="AD" clId="Web-{4502F1BB-30AA-9837-C8C4-B1F001BF0C2C}" dt="2023-02-22T09:05:02.659" v="1169"/>
          <ac:spMkLst>
            <pc:docMk/>
            <pc:sldMk cId="535334474" sldId="313"/>
            <ac:spMk id="4" creationId="{65393C56-73BB-0440-9655-DD408CD6EE92}"/>
          </ac:spMkLst>
        </pc:spChg>
        <pc:spChg chg="add mod">
          <ac:chgData name="Yiying Jiao" userId="S::y.jiao@uwtsd.ac.uk::dad89eff-c5db-47ef-b2c9-fb1a784356ef" providerId="AD" clId="Web-{4502F1BB-30AA-9837-C8C4-B1F001BF0C2C}" dt="2023-02-22T09:05:03.034" v="1170"/>
          <ac:spMkLst>
            <pc:docMk/>
            <pc:sldMk cId="535334474" sldId="313"/>
            <ac:spMk id="6" creationId="{9D45E108-BDC7-3C5E-9997-FE8E7BC8A312}"/>
          </ac:spMkLst>
        </pc:spChg>
      </pc:sldChg>
      <pc:sldChg chg="addSp delSp modSp add del">
        <pc:chgData name="Yiying Jiao" userId="S::y.jiao@uwtsd.ac.uk::dad89eff-c5db-47ef-b2c9-fb1a784356ef" providerId="AD" clId="Web-{4502F1BB-30AA-9837-C8C4-B1F001BF0C2C}" dt="2023-02-22T09:04:45.533" v="1162"/>
        <pc:sldMkLst>
          <pc:docMk/>
          <pc:sldMk cId="2558367412" sldId="314"/>
        </pc:sldMkLst>
        <pc:spChg chg="mod">
          <ac:chgData name="Yiying Jiao" userId="S::y.jiao@uwtsd.ac.uk::dad89eff-c5db-47ef-b2c9-fb1a784356ef" providerId="AD" clId="Web-{4502F1BB-30AA-9837-C8C4-B1F001BF0C2C}" dt="2023-02-22T09:04:27.517" v="1154" actId="20577"/>
          <ac:spMkLst>
            <pc:docMk/>
            <pc:sldMk cId="2558367412" sldId="314"/>
            <ac:spMk id="2" creationId="{4B1BA871-CB18-1543-9AA6-C037AF87CABE}"/>
          </ac:spMkLst>
        </pc:spChg>
        <pc:spChg chg="del">
          <ac:chgData name="Yiying Jiao" userId="S::y.jiao@uwtsd.ac.uk::dad89eff-c5db-47ef-b2c9-fb1a784356ef" providerId="AD" clId="Web-{4502F1BB-30AA-9837-C8C4-B1F001BF0C2C}" dt="2023-02-22T09:04:38.127" v="1159"/>
          <ac:spMkLst>
            <pc:docMk/>
            <pc:sldMk cId="2558367412" sldId="314"/>
            <ac:spMk id="3" creationId="{DB0034A1-A658-2342-AC0B-8766FE044949}"/>
          </ac:spMkLst>
        </pc:spChg>
        <pc:spChg chg="del">
          <ac:chgData name="Yiying Jiao" userId="S::y.jiao@uwtsd.ac.uk::dad89eff-c5db-47ef-b2c9-fb1a784356ef" providerId="AD" clId="Web-{4502F1BB-30AA-9837-C8C4-B1F001BF0C2C}" dt="2023-02-22T09:04:37.767" v="1158"/>
          <ac:spMkLst>
            <pc:docMk/>
            <pc:sldMk cId="2558367412" sldId="314"/>
            <ac:spMk id="4" creationId="{CD6A3669-49B1-F148-91D1-145E299D27C6}"/>
          </ac:spMkLst>
        </pc:spChg>
        <pc:spChg chg="add mod">
          <ac:chgData name="Yiying Jiao" userId="S::y.jiao@uwtsd.ac.uk::dad89eff-c5db-47ef-b2c9-fb1a784356ef" providerId="AD" clId="Web-{4502F1BB-30AA-9837-C8C4-B1F001BF0C2C}" dt="2023-02-22T09:04:38.127" v="1159"/>
          <ac:spMkLst>
            <pc:docMk/>
            <pc:sldMk cId="2558367412" sldId="314"/>
            <ac:spMk id="6" creationId="{BE06EF54-9947-5630-D173-1A9F71537674}"/>
          </ac:spMkLst>
        </pc:spChg>
      </pc:sldChg>
      <pc:sldChg chg="addSp delSp modSp add del">
        <pc:chgData name="Yiying Jiao" userId="S::y.jiao@uwtsd.ac.uk::dad89eff-c5db-47ef-b2c9-fb1a784356ef" providerId="AD" clId="Web-{4502F1BB-30AA-9837-C8C4-B1F001BF0C2C}" dt="2023-02-22T09:04:24.845" v="1153"/>
        <pc:sldMkLst>
          <pc:docMk/>
          <pc:sldMk cId="3453353830" sldId="315"/>
        </pc:sldMkLst>
        <pc:spChg chg="mod">
          <ac:chgData name="Yiying Jiao" userId="S::y.jiao@uwtsd.ac.uk::dad89eff-c5db-47ef-b2c9-fb1a784356ef" providerId="AD" clId="Web-{4502F1BB-30AA-9837-C8C4-B1F001BF0C2C}" dt="2023-02-22T09:04:01.156" v="1145" actId="20577"/>
          <ac:spMkLst>
            <pc:docMk/>
            <pc:sldMk cId="3453353830" sldId="315"/>
            <ac:spMk id="2" creationId="{32C71CDB-705E-8B43-A6A5-7619309B4156}"/>
          </ac:spMkLst>
        </pc:spChg>
        <pc:spChg chg="del">
          <ac:chgData name="Yiying Jiao" userId="S::y.jiao@uwtsd.ac.uk::dad89eff-c5db-47ef-b2c9-fb1a784356ef" providerId="AD" clId="Web-{4502F1BB-30AA-9837-C8C4-B1F001BF0C2C}" dt="2023-02-22T09:04:09.610" v="1150"/>
          <ac:spMkLst>
            <pc:docMk/>
            <pc:sldMk cId="3453353830" sldId="315"/>
            <ac:spMk id="3" creationId="{0C2BE1FD-E170-034B-878E-C68081AF1E45}"/>
          </ac:spMkLst>
        </pc:spChg>
        <pc:spChg chg="del">
          <ac:chgData name="Yiying Jiao" userId="S::y.jiao@uwtsd.ac.uk::dad89eff-c5db-47ef-b2c9-fb1a784356ef" providerId="AD" clId="Web-{4502F1BB-30AA-9837-C8C4-B1F001BF0C2C}" dt="2023-02-22T09:04:09.266" v="1149"/>
          <ac:spMkLst>
            <pc:docMk/>
            <pc:sldMk cId="3453353830" sldId="315"/>
            <ac:spMk id="4" creationId="{EB3F4D28-A66C-B248-86EE-4667E9499F13}"/>
          </ac:spMkLst>
        </pc:spChg>
        <pc:spChg chg="add mod">
          <ac:chgData name="Yiying Jiao" userId="S::y.jiao@uwtsd.ac.uk::dad89eff-c5db-47ef-b2c9-fb1a784356ef" providerId="AD" clId="Web-{4502F1BB-30AA-9837-C8C4-B1F001BF0C2C}" dt="2023-02-22T09:04:09.610" v="1150"/>
          <ac:spMkLst>
            <pc:docMk/>
            <pc:sldMk cId="3453353830" sldId="315"/>
            <ac:spMk id="6" creationId="{22BD651B-EE57-06F3-5AF0-B9CEF4314F54}"/>
          </ac:spMkLst>
        </pc:spChg>
      </pc:sldChg>
      <pc:sldChg chg="addSp delSp modSp add del">
        <pc:chgData name="Yiying Jiao" userId="S::y.jiao@uwtsd.ac.uk::dad89eff-c5db-47ef-b2c9-fb1a784356ef" providerId="AD" clId="Web-{4502F1BB-30AA-9837-C8C4-B1F001BF0C2C}" dt="2023-02-22T09:03:54.594" v="1141"/>
        <pc:sldMkLst>
          <pc:docMk/>
          <pc:sldMk cId="3026708340" sldId="316"/>
        </pc:sldMkLst>
        <pc:spChg chg="mod">
          <ac:chgData name="Yiying Jiao" userId="S::y.jiao@uwtsd.ac.uk::dad89eff-c5db-47ef-b2c9-fb1a784356ef" providerId="AD" clId="Web-{4502F1BB-30AA-9837-C8C4-B1F001BF0C2C}" dt="2023-02-22T09:03:36.780" v="1134" actId="20577"/>
          <ac:spMkLst>
            <pc:docMk/>
            <pc:sldMk cId="3026708340" sldId="316"/>
            <ac:spMk id="2" creationId="{BB25DCDE-8F6B-FB49-826A-DD123A284DC0}"/>
          </ac:spMkLst>
        </pc:spChg>
        <pc:spChg chg="del">
          <ac:chgData name="Yiying Jiao" userId="S::y.jiao@uwtsd.ac.uk::dad89eff-c5db-47ef-b2c9-fb1a784356ef" providerId="AD" clId="Web-{4502F1BB-30AA-9837-C8C4-B1F001BF0C2C}" dt="2023-02-22T09:03:47.312" v="1138"/>
          <ac:spMkLst>
            <pc:docMk/>
            <pc:sldMk cId="3026708340" sldId="316"/>
            <ac:spMk id="3" creationId="{8D31F3FC-0B1E-9949-A3AD-DB370DB9A23E}"/>
          </ac:spMkLst>
        </pc:spChg>
        <pc:spChg chg="del">
          <ac:chgData name="Yiying Jiao" userId="S::y.jiao@uwtsd.ac.uk::dad89eff-c5db-47ef-b2c9-fb1a784356ef" providerId="AD" clId="Web-{4502F1BB-30AA-9837-C8C4-B1F001BF0C2C}" dt="2023-02-22T09:03:46.968" v="1137"/>
          <ac:spMkLst>
            <pc:docMk/>
            <pc:sldMk cId="3026708340" sldId="316"/>
            <ac:spMk id="4" creationId="{789FB458-743B-E24D-8DDC-937CCF6B3D8E}"/>
          </ac:spMkLst>
        </pc:spChg>
        <pc:spChg chg="add mod">
          <ac:chgData name="Yiying Jiao" userId="S::y.jiao@uwtsd.ac.uk::dad89eff-c5db-47ef-b2c9-fb1a784356ef" providerId="AD" clId="Web-{4502F1BB-30AA-9837-C8C4-B1F001BF0C2C}" dt="2023-02-22T09:03:47.312" v="1138"/>
          <ac:spMkLst>
            <pc:docMk/>
            <pc:sldMk cId="3026708340" sldId="316"/>
            <ac:spMk id="6" creationId="{D8F75CE1-59CC-0E86-9AAD-B9F75F18BB1B}"/>
          </ac:spMkLst>
        </pc:spChg>
      </pc:sldChg>
      <pc:sldChg chg="addSp delSp modSp add replId">
        <pc:chgData name="Yiying Jiao" userId="S::y.jiao@uwtsd.ac.uk::dad89eff-c5db-47ef-b2c9-fb1a784356ef" providerId="AD" clId="Web-{4502F1BB-30AA-9837-C8C4-B1F001BF0C2C}" dt="2023-02-22T09:05:07.706" v="1172"/>
        <pc:sldMkLst>
          <pc:docMk/>
          <pc:sldMk cId="4011279495" sldId="316"/>
        </pc:sldMkLst>
        <pc:spChg chg="mod">
          <ac:chgData name="Yiying Jiao" userId="S::y.jiao@uwtsd.ac.uk::dad89eff-c5db-47ef-b2c9-fb1a784356ef" providerId="AD" clId="Web-{4502F1BB-30AA-9837-C8C4-B1F001BF0C2C}" dt="2023-02-22T09:05:00.378" v="1168" actId="20577"/>
          <ac:spMkLst>
            <pc:docMk/>
            <pc:sldMk cId="4011279495" sldId="316"/>
            <ac:spMk id="2" creationId="{51D7BBA6-CA27-4A85-3B61-9A72C142A461}"/>
          </ac:spMkLst>
        </pc:spChg>
        <pc:spChg chg="del">
          <ac:chgData name="Yiying Jiao" userId="S::y.jiao@uwtsd.ac.uk::dad89eff-c5db-47ef-b2c9-fb1a784356ef" providerId="AD" clId="Web-{4502F1BB-30AA-9837-C8C4-B1F001BF0C2C}" dt="2023-02-22T09:05:07.112" v="1171"/>
          <ac:spMkLst>
            <pc:docMk/>
            <pc:sldMk cId="4011279495" sldId="316"/>
            <ac:spMk id="3" creationId="{34C4527C-3E5A-EAA9-13BC-D4725664E871}"/>
          </ac:spMkLst>
        </pc:spChg>
        <pc:spChg chg="add">
          <ac:chgData name="Yiying Jiao" userId="S::y.jiao@uwtsd.ac.uk::dad89eff-c5db-47ef-b2c9-fb1a784356ef" providerId="AD" clId="Web-{4502F1BB-30AA-9837-C8C4-B1F001BF0C2C}" dt="2023-02-22T09:05:07.706" v="1172"/>
          <ac:spMkLst>
            <pc:docMk/>
            <pc:sldMk cId="4011279495" sldId="316"/>
            <ac:spMk id="4" creationId="{E565761C-6ED9-7E91-BF21-0C046234D580}"/>
          </ac:spMkLst>
        </pc:spChg>
        <pc:spChg chg="add">
          <ac:chgData name="Yiying Jiao" userId="S::y.jiao@uwtsd.ac.uk::dad89eff-c5db-47ef-b2c9-fb1a784356ef" providerId="AD" clId="Web-{4502F1BB-30AA-9837-C8C4-B1F001BF0C2C}" dt="2023-02-22T09:05:07.706" v="1172"/>
          <ac:spMkLst>
            <pc:docMk/>
            <pc:sldMk cId="4011279495" sldId="316"/>
            <ac:spMk id="5" creationId="{00089078-6743-F35A-E347-B79085B7DF5D}"/>
          </ac:spMkLst>
        </pc:spChg>
      </pc:sldChg>
      <pc:sldChg chg="addSp delSp modSp add replId">
        <pc:chgData name="Yiying Jiao" userId="S::y.jiao@uwtsd.ac.uk::dad89eff-c5db-47ef-b2c9-fb1a784356ef" providerId="AD" clId="Web-{4502F1BB-30AA-9837-C8C4-B1F001BF0C2C}" dt="2023-02-22T09:05:26.801" v="1183"/>
        <pc:sldMkLst>
          <pc:docMk/>
          <pc:sldMk cId="770227133" sldId="317"/>
        </pc:sldMkLst>
        <pc:spChg chg="mod">
          <ac:chgData name="Yiying Jiao" userId="S::y.jiao@uwtsd.ac.uk::dad89eff-c5db-47ef-b2c9-fb1a784356ef" providerId="AD" clId="Web-{4502F1BB-30AA-9837-C8C4-B1F001BF0C2C}" dt="2023-02-22T09:05:18.300" v="1177" actId="20577"/>
          <ac:spMkLst>
            <pc:docMk/>
            <pc:sldMk cId="770227133" sldId="317"/>
            <ac:spMk id="2" creationId="{51D7BBA6-CA27-4A85-3B61-9A72C142A461}"/>
          </ac:spMkLst>
        </pc:spChg>
        <pc:spChg chg="del mod">
          <ac:chgData name="Yiying Jiao" userId="S::y.jiao@uwtsd.ac.uk::dad89eff-c5db-47ef-b2c9-fb1a784356ef" providerId="AD" clId="Web-{4502F1BB-30AA-9837-C8C4-B1F001BF0C2C}" dt="2023-02-22T09:05:26.301" v="1182"/>
          <ac:spMkLst>
            <pc:docMk/>
            <pc:sldMk cId="770227133" sldId="317"/>
            <ac:spMk id="3" creationId="{34C4527C-3E5A-EAA9-13BC-D4725664E871}"/>
          </ac:spMkLst>
        </pc:spChg>
        <pc:spChg chg="add">
          <ac:chgData name="Yiying Jiao" userId="S::y.jiao@uwtsd.ac.uk::dad89eff-c5db-47ef-b2c9-fb1a784356ef" providerId="AD" clId="Web-{4502F1BB-30AA-9837-C8C4-B1F001BF0C2C}" dt="2023-02-22T09:05:26.801" v="1183"/>
          <ac:spMkLst>
            <pc:docMk/>
            <pc:sldMk cId="770227133" sldId="317"/>
            <ac:spMk id="4" creationId="{2FB1D761-3E92-1FBC-1668-E7A5022273EB}"/>
          </ac:spMkLst>
        </pc:spChg>
        <pc:spChg chg="add">
          <ac:chgData name="Yiying Jiao" userId="S::y.jiao@uwtsd.ac.uk::dad89eff-c5db-47ef-b2c9-fb1a784356ef" providerId="AD" clId="Web-{4502F1BB-30AA-9837-C8C4-B1F001BF0C2C}" dt="2023-02-22T09:05:26.801" v="1183"/>
          <ac:spMkLst>
            <pc:docMk/>
            <pc:sldMk cId="770227133" sldId="317"/>
            <ac:spMk id="5" creationId="{BE829341-30F4-CA3E-2259-6A641B5FB72C}"/>
          </ac:spMkLst>
        </pc:spChg>
      </pc:sldChg>
      <pc:sldChg chg="addSp delSp modSp add del">
        <pc:chgData name="Yiying Jiao" userId="S::y.jiao@uwtsd.ac.uk::dad89eff-c5db-47ef-b2c9-fb1a784356ef" providerId="AD" clId="Web-{4502F1BB-30AA-9837-C8C4-B1F001BF0C2C}" dt="2023-02-22T09:03:34.124" v="1133"/>
        <pc:sldMkLst>
          <pc:docMk/>
          <pc:sldMk cId="2741249339" sldId="317"/>
        </pc:sldMkLst>
        <pc:spChg chg="mod">
          <ac:chgData name="Yiying Jiao" userId="S::y.jiao@uwtsd.ac.uk::dad89eff-c5db-47ef-b2c9-fb1a784356ef" providerId="AD" clId="Web-{4502F1BB-30AA-9837-C8C4-B1F001BF0C2C}" dt="2023-02-22T09:02:53.357" v="1124" actId="20577"/>
          <ac:spMkLst>
            <pc:docMk/>
            <pc:sldMk cId="2741249339" sldId="317"/>
            <ac:spMk id="2" creationId="{85072E89-9BFC-BC46-926D-AA2C5728B6B1}"/>
          </ac:spMkLst>
        </pc:spChg>
        <pc:spChg chg="del">
          <ac:chgData name="Yiying Jiao" userId="S::y.jiao@uwtsd.ac.uk::dad89eff-c5db-47ef-b2c9-fb1a784356ef" providerId="AD" clId="Web-{4502F1BB-30AA-9837-C8C4-B1F001BF0C2C}" dt="2023-02-22T09:03:14.670" v="1128"/>
          <ac:spMkLst>
            <pc:docMk/>
            <pc:sldMk cId="2741249339" sldId="317"/>
            <ac:spMk id="3" creationId="{FA8C6FF3-E6FB-054F-8941-AB4D7F2E1FE0}"/>
          </ac:spMkLst>
        </pc:spChg>
        <pc:spChg chg="del">
          <ac:chgData name="Yiying Jiao" userId="S::y.jiao@uwtsd.ac.uk::dad89eff-c5db-47ef-b2c9-fb1a784356ef" providerId="AD" clId="Web-{4502F1BB-30AA-9837-C8C4-B1F001BF0C2C}" dt="2023-02-22T09:03:14.342" v="1127"/>
          <ac:spMkLst>
            <pc:docMk/>
            <pc:sldMk cId="2741249339" sldId="317"/>
            <ac:spMk id="4" creationId="{32957072-9CBB-CC41-B933-8371F652EFE3}"/>
          </ac:spMkLst>
        </pc:spChg>
        <pc:spChg chg="add mod">
          <ac:chgData name="Yiying Jiao" userId="S::y.jiao@uwtsd.ac.uk::dad89eff-c5db-47ef-b2c9-fb1a784356ef" providerId="AD" clId="Web-{4502F1BB-30AA-9837-C8C4-B1F001BF0C2C}" dt="2023-02-22T09:03:14.670" v="1128"/>
          <ac:spMkLst>
            <pc:docMk/>
            <pc:sldMk cId="2741249339" sldId="317"/>
            <ac:spMk id="6" creationId="{CE7AE365-00CF-D07F-380A-849802AB8F65}"/>
          </ac:spMkLst>
        </pc:spChg>
      </pc:sldChg>
      <pc:sldChg chg="modSp add replId">
        <pc:chgData name="Yiying Jiao" userId="S::y.jiao@uwtsd.ac.uk::dad89eff-c5db-47ef-b2c9-fb1a784356ef" providerId="AD" clId="Web-{4502F1BB-30AA-9837-C8C4-B1F001BF0C2C}" dt="2023-02-22T09:10:12.953" v="1280" actId="20577"/>
        <pc:sldMkLst>
          <pc:docMk/>
          <pc:sldMk cId="177937705" sldId="318"/>
        </pc:sldMkLst>
        <pc:spChg chg="mod">
          <ac:chgData name="Yiying Jiao" userId="S::y.jiao@uwtsd.ac.uk::dad89eff-c5db-47ef-b2c9-fb1a784356ef" providerId="AD" clId="Web-{4502F1BB-30AA-9837-C8C4-B1F001BF0C2C}" dt="2023-02-22T09:05:38.332" v="1187" actId="20577"/>
          <ac:spMkLst>
            <pc:docMk/>
            <pc:sldMk cId="177937705" sldId="318"/>
            <ac:spMk id="2" creationId="{51D7BBA6-CA27-4A85-3B61-9A72C142A461}"/>
          </ac:spMkLst>
        </pc:spChg>
        <pc:spChg chg="mod">
          <ac:chgData name="Yiying Jiao" userId="S::y.jiao@uwtsd.ac.uk::dad89eff-c5db-47ef-b2c9-fb1a784356ef" providerId="AD" clId="Web-{4502F1BB-30AA-9837-C8C4-B1F001BF0C2C}" dt="2023-02-22T09:10:12.953" v="1280" actId="20577"/>
          <ac:spMkLst>
            <pc:docMk/>
            <pc:sldMk cId="177937705" sldId="318"/>
            <ac:spMk id="3" creationId="{34C4527C-3E5A-EAA9-13BC-D4725664E871}"/>
          </ac:spMkLst>
        </pc:spChg>
      </pc:sldChg>
      <pc:sldChg chg="modSp add ord replId">
        <pc:chgData name="Yiying Jiao" userId="S::y.jiao@uwtsd.ac.uk::dad89eff-c5db-47ef-b2c9-fb1a784356ef" providerId="AD" clId="Web-{4502F1BB-30AA-9837-C8C4-B1F001BF0C2C}" dt="2023-02-22T09:38:28.828" v="1500"/>
        <pc:sldMkLst>
          <pc:docMk/>
          <pc:sldMk cId="3416122667" sldId="319"/>
        </pc:sldMkLst>
        <pc:spChg chg="mod">
          <ac:chgData name="Yiying Jiao" userId="S::y.jiao@uwtsd.ac.uk::dad89eff-c5db-47ef-b2c9-fb1a784356ef" providerId="AD" clId="Web-{4502F1BB-30AA-9837-C8C4-B1F001BF0C2C}" dt="2023-02-22T09:34:27.611" v="1312" actId="20577"/>
          <ac:spMkLst>
            <pc:docMk/>
            <pc:sldMk cId="3416122667" sldId="319"/>
            <ac:spMk id="2" creationId="{51D7BBA6-CA27-4A85-3B61-9A72C142A461}"/>
          </ac:spMkLst>
        </pc:spChg>
        <pc:spChg chg="mod">
          <ac:chgData name="Yiying Jiao" userId="S::y.jiao@uwtsd.ac.uk::dad89eff-c5db-47ef-b2c9-fb1a784356ef" providerId="AD" clId="Web-{4502F1BB-30AA-9837-C8C4-B1F001BF0C2C}" dt="2023-02-22T09:38:03.592" v="1494" actId="20577"/>
          <ac:spMkLst>
            <pc:docMk/>
            <pc:sldMk cId="3416122667" sldId="319"/>
            <ac:spMk id="3" creationId="{34C4527C-3E5A-EAA9-13BC-D4725664E871}"/>
          </ac:spMkLst>
        </pc:spChg>
      </pc:sldChg>
      <pc:sldChg chg="add del replId">
        <pc:chgData name="Yiying Jiao" userId="S::y.jiao@uwtsd.ac.uk::dad89eff-c5db-47ef-b2c9-fb1a784356ef" providerId="AD" clId="Web-{4502F1BB-30AA-9837-C8C4-B1F001BF0C2C}" dt="2023-02-22T09:41:03.744" v="1606"/>
        <pc:sldMkLst>
          <pc:docMk/>
          <pc:sldMk cId="1554431044" sldId="320"/>
        </pc:sldMkLst>
      </pc:sldChg>
      <pc:sldChg chg="add">
        <pc:chgData name="Yiying Jiao" userId="S::y.jiao@uwtsd.ac.uk::dad89eff-c5db-47ef-b2c9-fb1a784356ef" providerId="AD" clId="Web-{4502F1BB-30AA-9837-C8C4-B1F001BF0C2C}" dt="2023-02-22T09:38:51.720" v="1505"/>
        <pc:sldMkLst>
          <pc:docMk/>
          <pc:sldMk cId="3230172316" sldId="321"/>
        </pc:sldMkLst>
      </pc:sldChg>
      <pc:sldChg chg="add">
        <pc:chgData name="Yiying Jiao" userId="S::y.jiao@uwtsd.ac.uk::dad89eff-c5db-47ef-b2c9-fb1a784356ef" providerId="AD" clId="Web-{4502F1BB-30AA-9837-C8C4-B1F001BF0C2C}" dt="2023-02-22T09:38:52.095" v="1506"/>
        <pc:sldMkLst>
          <pc:docMk/>
          <pc:sldMk cId="2183335856" sldId="322"/>
        </pc:sldMkLst>
      </pc:sldChg>
      <pc:sldChg chg="modSp add">
        <pc:chgData name="Yiying Jiao" userId="S::y.jiao@uwtsd.ac.uk::dad89eff-c5db-47ef-b2c9-fb1a784356ef" providerId="AD" clId="Web-{4502F1BB-30AA-9837-C8C4-B1F001BF0C2C}" dt="2023-02-22T09:41:00.259" v="1605" actId="20577"/>
        <pc:sldMkLst>
          <pc:docMk/>
          <pc:sldMk cId="4097203644" sldId="323"/>
        </pc:sldMkLst>
        <pc:spChg chg="mod">
          <ac:chgData name="Yiying Jiao" userId="S::y.jiao@uwtsd.ac.uk::dad89eff-c5db-47ef-b2c9-fb1a784356ef" providerId="AD" clId="Web-{4502F1BB-30AA-9837-C8C4-B1F001BF0C2C}" dt="2023-02-22T09:40:37.695" v="1577" actId="20577"/>
          <ac:spMkLst>
            <pc:docMk/>
            <pc:sldMk cId="4097203644" sldId="323"/>
            <ac:spMk id="2" creationId="{51D7BBA6-CA27-4A85-3B61-9A72C142A461}"/>
          </ac:spMkLst>
        </pc:spChg>
        <pc:spChg chg="mod">
          <ac:chgData name="Yiying Jiao" userId="S::y.jiao@uwtsd.ac.uk::dad89eff-c5db-47ef-b2c9-fb1a784356ef" providerId="AD" clId="Web-{4502F1BB-30AA-9837-C8C4-B1F001BF0C2C}" dt="2023-02-22T09:41:00.259" v="1605" actId="20577"/>
          <ac:spMkLst>
            <pc:docMk/>
            <pc:sldMk cId="4097203644" sldId="323"/>
            <ac:spMk id="3" creationId="{34C4527C-3E5A-EAA9-13BC-D4725664E871}"/>
          </ac:spMkLst>
        </pc:spChg>
      </pc:sldChg>
      <pc:sldChg chg="modSp add">
        <pc:chgData name="Yiying Jiao" userId="S::y.jiao@uwtsd.ac.uk::dad89eff-c5db-47ef-b2c9-fb1a784356ef" providerId="AD" clId="Web-{4502F1BB-30AA-9837-C8C4-B1F001BF0C2C}" dt="2023-02-22T09:40:11.334" v="1572" actId="14100"/>
        <pc:sldMkLst>
          <pc:docMk/>
          <pc:sldMk cId="1582121550" sldId="324"/>
        </pc:sldMkLst>
        <pc:spChg chg="mod">
          <ac:chgData name="Yiying Jiao" userId="S::y.jiao@uwtsd.ac.uk::dad89eff-c5db-47ef-b2c9-fb1a784356ef" providerId="AD" clId="Web-{4502F1BB-30AA-9837-C8C4-B1F001BF0C2C}" dt="2023-02-22T09:39:12.487" v="1523" actId="20577"/>
          <ac:spMkLst>
            <pc:docMk/>
            <pc:sldMk cId="1582121550" sldId="324"/>
            <ac:spMk id="2" creationId="{51D7BBA6-CA27-4A85-3B61-9A72C142A461}"/>
          </ac:spMkLst>
        </pc:spChg>
        <pc:spChg chg="mod">
          <ac:chgData name="Yiying Jiao" userId="S::y.jiao@uwtsd.ac.uk::dad89eff-c5db-47ef-b2c9-fb1a784356ef" providerId="AD" clId="Web-{4502F1BB-30AA-9837-C8C4-B1F001BF0C2C}" dt="2023-02-22T09:40:11.334" v="1572" actId="14100"/>
          <ac:spMkLst>
            <pc:docMk/>
            <pc:sldMk cId="1582121550" sldId="324"/>
            <ac:spMk id="3" creationId="{34C4527C-3E5A-EAA9-13BC-D4725664E871}"/>
          </ac:spMkLst>
        </pc:spChg>
      </pc:sldChg>
      <pc:sldMasterChg chg="add addSldLayout">
        <pc:chgData name="Yiying Jiao" userId="S::y.jiao@uwtsd.ac.uk::dad89eff-c5db-47ef-b2c9-fb1a784356ef" providerId="AD" clId="Web-{4502F1BB-30AA-9837-C8C4-B1F001BF0C2C}" dt="2023-02-22T09:02:34.075" v="1117"/>
        <pc:sldMasterMkLst>
          <pc:docMk/>
          <pc:sldMasterMk cId="3690658378" sldId="2147483660"/>
        </pc:sldMasterMkLst>
        <pc:sldLayoutChg chg="add">
          <pc:chgData name="Yiying Jiao" userId="S::y.jiao@uwtsd.ac.uk::dad89eff-c5db-47ef-b2c9-fb1a784356ef" providerId="AD" clId="Web-{4502F1BB-30AA-9837-C8C4-B1F001BF0C2C}" dt="2023-02-22T09:02:34.075" v="1117"/>
          <pc:sldLayoutMkLst>
            <pc:docMk/>
            <pc:sldMasterMk cId="3690658378" sldId="2147483660"/>
            <pc:sldLayoutMk cId="3161540940" sldId="2147483661"/>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1125574468" sldId="2147483662"/>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468132759" sldId="2147483663"/>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298078697" sldId="2147483664"/>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3339644600" sldId="2147483665"/>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311611595" sldId="2147483666"/>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244243542" sldId="2147483667"/>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282895895" sldId="2147483668"/>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4181908551" sldId="2147483669"/>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164220538" sldId="2147483670"/>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036478208" sldId="2147483671"/>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234629904" sldId="2147483672"/>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18625702" sldId="2147483673"/>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1916275607" sldId="2147483674"/>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3757364967" sldId="2147483675"/>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2810986109" sldId="2147483676"/>
          </pc:sldLayoutMkLst>
        </pc:sldLayoutChg>
        <pc:sldLayoutChg chg="add">
          <pc:chgData name="Yiying Jiao" userId="S::y.jiao@uwtsd.ac.uk::dad89eff-c5db-47ef-b2c9-fb1a784356ef" providerId="AD" clId="Web-{4502F1BB-30AA-9837-C8C4-B1F001BF0C2C}" dt="2023-02-22T09:02:34.075" v="1117"/>
          <pc:sldLayoutMkLst>
            <pc:docMk/>
            <pc:sldMasterMk cId="3690658378" sldId="2147483660"/>
            <pc:sldLayoutMk cId="585834062" sldId="2147483677"/>
          </pc:sldLayoutMkLst>
        </pc:sldLayoutChg>
      </pc:sldMasterChg>
    </pc:docChg>
  </pc:docChgLst>
  <pc:docChgLst>
    <pc:chgData clId="Web-{3844BEA0-9E7D-4902-A6B7-7D0C21A4C8FA}"/>
    <pc:docChg chg="modSld">
      <pc:chgData name="" userId="" providerId="" clId="Web-{3844BEA0-9E7D-4902-A6B7-7D0C21A4C8FA}" dt="2023-02-03T14:57:56.069" v="3" actId="20577"/>
      <pc:docMkLst>
        <pc:docMk/>
      </pc:docMkLst>
      <pc:sldChg chg="modSp">
        <pc:chgData name="" userId="" providerId="" clId="Web-{3844BEA0-9E7D-4902-A6B7-7D0C21A4C8FA}" dt="2023-02-03T14:57:56.069" v="3" actId="20577"/>
        <pc:sldMkLst>
          <pc:docMk/>
          <pc:sldMk cId="109857222" sldId="256"/>
        </pc:sldMkLst>
        <pc:spChg chg="mod">
          <ac:chgData name="" userId="" providerId="" clId="Web-{3844BEA0-9E7D-4902-A6B7-7D0C21A4C8FA}" dt="2023-02-03T14:57:56.069" v="3" actId="20577"/>
          <ac:spMkLst>
            <pc:docMk/>
            <pc:sldMk cId="109857222" sldId="256"/>
            <ac:spMk id="2" creationId="{00000000-0000-0000-0000-000000000000}"/>
          </ac:spMkLst>
        </pc:spChg>
      </pc:sldChg>
    </pc:docChg>
  </pc:docChgLst>
  <pc:docChgLst>
    <pc:chgData clId="Web-{4502F1BB-30AA-9837-C8C4-B1F001BF0C2C}"/>
    <pc:docChg chg="modSld">
      <pc:chgData name="" userId="" providerId="" clId="Web-{4502F1BB-30AA-9837-C8C4-B1F001BF0C2C}" dt="2023-02-22T02:54:12.275" v="0" actId="20577"/>
      <pc:docMkLst>
        <pc:docMk/>
      </pc:docMkLst>
      <pc:sldChg chg="modSp">
        <pc:chgData name="" userId="" providerId="" clId="Web-{4502F1BB-30AA-9837-C8C4-B1F001BF0C2C}" dt="2023-02-22T02:54:12.275" v="0" actId="20577"/>
        <pc:sldMkLst>
          <pc:docMk/>
          <pc:sldMk cId="2431619739" sldId="260"/>
        </pc:sldMkLst>
        <pc:spChg chg="mod">
          <ac:chgData name="" userId="" providerId="" clId="Web-{4502F1BB-30AA-9837-C8C4-B1F001BF0C2C}" dt="2023-02-22T02:54:12.275" v="0" actId="20577"/>
          <ac:spMkLst>
            <pc:docMk/>
            <pc:sldMk cId="2431619739" sldId="260"/>
            <ac:spMk id="3" creationId="{10049143-AB4C-5CB6-3B95-E12CDFA05621}"/>
          </ac:spMkLst>
        </pc:spChg>
      </pc:sldChg>
    </pc:docChg>
  </pc:docChgLst>
  <pc:docChgLst>
    <pc:chgData name="Yiying Jiao" userId="S::y.jiao@uwtsd.ac.uk::dad89eff-c5db-47ef-b2c9-fb1a784356ef" providerId="AD" clId="Web-{3844BEA0-9E7D-4902-A6B7-7D0C21A4C8FA}"/>
    <pc:docChg chg="addSld delSld modSld addMainMaster delMainMaster">
      <pc:chgData name="Yiying Jiao" userId="S::y.jiao@uwtsd.ac.uk::dad89eff-c5db-47ef-b2c9-fb1a784356ef" providerId="AD" clId="Web-{3844BEA0-9E7D-4902-A6B7-7D0C21A4C8FA}" dt="2023-02-03T15:12:37.307" v="188"/>
      <pc:docMkLst>
        <pc:docMk/>
      </pc:docMkLst>
      <pc:sldChg chg="addSp delSp modSp del mod setBg modClrScheme addAnim setClrOvrMap delDesignElem chgLayout">
        <pc:chgData name="Yiying Jiao" userId="S::y.jiao@uwtsd.ac.uk::dad89eff-c5db-47ef-b2c9-fb1a784356ef" providerId="AD" clId="Web-{3844BEA0-9E7D-4902-A6B7-7D0C21A4C8FA}" dt="2023-02-03T15:04:14.015" v="69"/>
        <pc:sldMkLst>
          <pc:docMk/>
          <pc:sldMk cId="109857222" sldId="256"/>
        </pc:sldMkLst>
        <pc:spChg chg="mod ord">
          <ac:chgData name="Yiying Jiao" userId="S::y.jiao@uwtsd.ac.uk::dad89eff-c5db-47ef-b2c9-fb1a784356ef" providerId="AD" clId="Web-{3844BEA0-9E7D-4902-A6B7-7D0C21A4C8FA}" dt="2023-02-03T15:04:00.405" v="67"/>
          <ac:spMkLst>
            <pc:docMk/>
            <pc:sldMk cId="109857222" sldId="256"/>
            <ac:spMk id="2" creationId="{00000000-0000-0000-0000-000000000000}"/>
          </ac:spMkLst>
        </pc:spChg>
        <pc:spChg chg="mod ord">
          <ac:chgData name="Yiying Jiao" userId="S::y.jiao@uwtsd.ac.uk::dad89eff-c5db-47ef-b2c9-fb1a784356ef" providerId="AD" clId="Web-{3844BEA0-9E7D-4902-A6B7-7D0C21A4C8FA}" dt="2023-02-03T15:04:00.405" v="67"/>
          <ac:spMkLst>
            <pc:docMk/>
            <pc:sldMk cId="109857222" sldId="256"/>
            <ac:spMk id="3" creationId="{00000000-0000-0000-0000-000000000000}"/>
          </ac:spMkLst>
        </pc:spChg>
        <pc:spChg chg="add del">
          <ac:chgData name="Yiying Jiao" userId="S::y.jiao@uwtsd.ac.uk::dad89eff-c5db-47ef-b2c9-fb1a784356ef" providerId="AD" clId="Web-{3844BEA0-9E7D-4902-A6B7-7D0C21A4C8FA}" dt="2023-02-03T15:03:18.826" v="62"/>
          <ac:spMkLst>
            <pc:docMk/>
            <pc:sldMk cId="109857222" sldId="256"/>
            <ac:spMk id="7" creationId="{66C7A97A-A7DE-4DFB-8542-1E4BF24C7D31}"/>
          </ac:spMkLst>
        </pc:spChg>
        <pc:spChg chg="add del">
          <ac:chgData name="Yiying Jiao" userId="S::y.jiao@uwtsd.ac.uk::dad89eff-c5db-47ef-b2c9-fb1a784356ef" providerId="AD" clId="Web-{3844BEA0-9E7D-4902-A6B7-7D0C21A4C8FA}" dt="2023-02-03T15:03:18.826" v="62"/>
          <ac:spMkLst>
            <pc:docMk/>
            <pc:sldMk cId="109857222" sldId="256"/>
            <ac:spMk id="8" creationId="{BE111DB0-3D73-4D20-9D57-CEF5A0D865B9}"/>
          </ac:spMkLst>
        </pc:spChg>
        <pc:spChg chg="add del">
          <ac:chgData name="Yiying Jiao" userId="S::y.jiao@uwtsd.ac.uk::dad89eff-c5db-47ef-b2c9-fb1a784356ef" providerId="AD" clId="Web-{3844BEA0-9E7D-4902-A6B7-7D0C21A4C8FA}" dt="2023-02-03T15:00:43.994" v="42"/>
          <ac:spMkLst>
            <pc:docMk/>
            <pc:sldMk cId="109857222" sldId="256"/>
            <ac:spMk id="9" creationId="{71B2258F-86CA-4D4D-8270-BC05FCDEBFB3}"/>
          </ac:spMkLst>
        </pc:spChg>
        <pc:spChg chg="add del">
          <ac:chgData name="Yiying Jiao" userId="S::y.jiao@uwtsd.ac.uk::dad89eff-c5db-47ef-b2c9-fb1a784356ef" providerId="AD" clId="Web-{3844BEA0-9E7D-4902-A6B7-7D0C21A4C8FA}" dt="2023-02-03T15:03:12.248" v="60"/>
          <ac:spMkLst>
            <pc:docMk/>
            <pc:sldMk cId="109857222" sldId="256"/>
            <ac:spMk id="10" creationId="{C6A81905-F480-46A4-BC10-215D24EA1AE6}"/>
          </ac:spMkLst>
        </pc:spChg>
        <pc:spChg chg="add del">
          <ac:chgData name="Yiying Jiao" userId="S::y.jiao@uwtsd.ac.uk::dad89eff-c5db-47ef-b2c9-fb1a784356ef" providerId="AD" clId="Web-{3844BEA0-9E7D-4902-A6B7-7D0C21A4C8FA}" dt="2023-02-03T15:03:18.826" v="62"/>
          <ac:spMkLst>
            <pc:docMk/>
            <pc:sldMk cId="109857222" sldId="256"/>
            <ac:spMk id="11" creationId="{027ADCA0-A066-4B16-8E1F-3C2483947B72}"/>
          </ac:spMkLst>
        </pc:spChg>
        <pc:spChg chg="add del">
          <ac:chgData name="Yiying Jiao" userId="S::y.jiao@uwtsd.ac.uk::dad89eff-c5db-47ef-b2c9-fb1a784356ef" providerId="AD" clId="Web-{3844BEA0-9E7D-4902-A6B7-7D0C21A4C8FA}" dt="2023-02-03T15:03:12.248" v="60"/>
          <ac:spMkLst>
            <pc:docMk/>
            <pc:sldMk cId="109857222" sldId="256"/>
            <ac:spMk id="12" creationId="{36FD4D9D-3784-41E8-8405-A42B72F51331}"/>
          </ac:spMkLst>
        </pc:spChg>
        <pc:spChg chg="add del">
          <ac:chgData name="Yiying Jiao" userId="S::y.jiao@uwtsd.ac.uk::dad89eff-c5db-47ef-b2c9-fb1a784356ef" providerId="AD" clId="Web-{3844BEA0-9E7D-4902-A6B7-7D0C21A4C8FA}" dt="2023-02-03T15:03:35.061" v="64"/>
          <ac:spMkLst>
            <pc:docMk/>
            <pc:sldMk cId="109857222" sldId="256"/>
            <ac:spMk id="13" creationId="{8A4DBD17-19AD-4376-A55A-C527EF944522}"/>
          </ac:spMkLst>
        </pc:spChg>
        <pc:spChg chg="add del">
          <ac:chgData name="Yiying Jiao" userId="S::y.jiao@uwtsd.ac.uk::dad89eff-c5db-47ef-b2c9-fb1a784356ef" providerId="AD" clId="Web-{3844BEA0-9E7D-4902-A6B7-7D0C21A4C8FA}" dt="2023-02-03T15:03:12.248" v="60"/>
          <ac:spMkLst>
            <pc:docMk/>
            <pc:sldMk cId="109857222" sldId="256"/>
            <ac:spMk id="14" creationId="{60817A52-B891-4228-A61E-0C0A57632DDA}"/>
          </ac:spMkLst>
        </pc:spChg>
        <pc:spChg chg="add del">
          <ac:chgData name="Yiying Jiao" userId="S::y.jiao@uwtsd.ac.uk::dad89eff-c5db-47ef-b2c9-fb1a784356ef" providerId="AD" clId="Web-{3844BEA0-9E7D-4902-A6B7-7D0C21A4C8FA}" dt="2023-02-03T15:03:35.061" v="64"/>
          <ac:spMkLst>
            <pc:docMk/>
            <pc:sldMk cId="109857222" sldId="256"/>
            <ac:spMk id="15" creationId="{7DB7C943-6BFC-4A35-8DFA-0B204CD18B00}"/>
          </ac:spMkLst>
        </pc:spChg>
        <pc:spChg chg="add del">
          <ac:chgData name="Yiying Jiao" userId="S::y.jiao@uwtsd.ac.uk::dad89eff-c5db-47ef-b2c9-fb1a784356ef" providerId="AD" clId="Web-{3844BEA0-9E7D-4902-A6B7-7D0C21A4C8FA}" dt="2023-02-03T15:03:35.061" v="64"/>
          <ac:spMkLst>
            <pc:docMk/>
            <pc:sldMk cId="109857222" sldId="256"/>
            <ac:spMk id="16" creationId="{79DF27D9-327F-4301-A56A-9A8EC61E6B4E}"/>
          </ac:spMkLst>
        </pc:spChg>
        <pc:spChg chg="add del">
          <ac:chgData name="Yiying Jiao" userId="S::y.jiao@uwtsd.ac.uk::dad89eff-c5db-47ef-b2c9-fb1a784356ef" providerId="AD" clId="Web-{3844BEA0-9E7D-4902-A6B7-7D0C21A4C8FA}" dt="2023-02-03T15:02:06.059" v="55"/>
          <ac:spMkLst>
            <pc:docMk/>
            <pc:sldMk cId="109857222" sldId="256"/>
            <ac:spMk id="19" creationId="{6DA65B90-7B06-4499-91BA-CDDD36132481}"/>
          </ac:spMkLst>
        </pc:spChg>
        <pc:spChg chg="add del">
          <ac:chgData name="Yiying Jiao" userId="S::y.jiao@uwtsd.ac.uk::dad89eff-c5db-47ef-b2c9-fb1a784356ef" providerId="AD" clId="Web-{3844BEA0-9E7D-4902-A6B7-7D0C21A4C8FA}" dt="2023-02-03T15:02:06.059" v="55"/>
          <ac:spMkLst>
            <pc:docMk/>
            <pc:sldMk cId="109857222" sldId="256"/>
            <ac:spMk id="21" creationId="{9502469D-C562-48E3-ABA2-3CFA55C52684}"/>
          </ac:spMkLst>
        </pc:spChg>
        <pc:picChg chg="add mod ord">
          <ac:chgData name="Yiying Jiao" userId="S::y.jiao@uwtsd.ac.uk::dad89eff-c5db-47ef-b2c9-fb1a784356ef" providerId="AD" clId="Web-{3844BEA0-9E7D-4902-A6B7-7D0C21A4C8FA}" dt="2023-02-03T15:03:18.842" v="63"/>
          <ac:picMkLst>
            <pc:docMk/>
            <pc:sldMk cId="109857222" sldId="256"/>
            <ac:picMk id="5" creationId="{DF9F6EF1-19C5-3B19-28E7-5544BC39A8EC}"/>
          </ac:picMkLst>
        </pc:picChg>
        <pc:cxnChg chg="add del">
          <ac:chgData name="Yiying Jiao" userId="S::y.jiao@uwtsd.ac.uk::dad89eff-c5db-47ef-b2c9-fb1a784356ef" providerId="AD" clId="Web-{3844BEA0-9E7D-4902-A6B7-7D0C21A4C8FA}" dt="2023-02-03T15:02:06.059" v="55"/>
          <ac:cxnSpMkLst>
            <pc:docMk/>
            <pc:sldMk cId="109857222" sldId="256"/>
            <ac:cxnSpMk id="23" creationId="{6D4C177C-581F-4CC8-A686-0B6D25DC6A70}"/>
          </ac:cxnSpMkLst>
        </pc:cxnChg>
        <pc:cxnChg chg="add del">
          <ac:chgData name="Yiying Jiao" userId="S::y.jiao@uwtsd.ac.uk::dad89eff-c5db-47ef-b2c9-fb1a784356ef" providerId="AD" clId="Web-{3844BEA0-9E7D-4902-A6B7-7D0C21A4C8FA}" dt="2023-02-03T15:02:06.059" v="55"/>
          <ac:cxnSpMkLst>
            <pc:docMk/>
            <pc:sldMk cId="109857222" sldId="256"/>
            <ac:cxnSpMk id="25" creationId="{FFCB2E8B-F8CC-4CF1-9D6C-B01F64C8DDDE}"/>
          </ac:cxnSpMkLst>
        </pc:cxnChg>
        <pc:cxnChg chg="add del">
          <ac:chgData name="Yiying Jiao" userId="S::y.jiao@uwtsd.ac.uk::dad89eff-c5db-47ef-b2c9-fb1a784356ef" providerId="AD" clId="Web-{3844BEA0-9E7D-4902-A6B7-7D0C21A4C8FA}" dt="2023-02-03T15:02:06.059" v="55"/>
          <ac:cxnSpMkLst>
            <pc:docMk/>
            <pc:sldMk cId="109857222" sldId="256"/>
            <ac:cxnSpMk id="27" creationId="{05B8EA5E-9C54-40D2-A319-5533E7D50E3C}"/>
          </ac:cxnSpMkLst>
        </pc:cxnChg>
      </pc:sldChg>
      <pc:sldChg chg="addSp delSp modSp new mod setBg modClrScheme addAnim setClrOvrMap delDesignElem chgLayout">
        <pc:chgData name="Yiying Jiao" userId="S::y.jiao@uwtsd.ac.uk::dad89eff-c5db-47ef-b2c9-fb1a784356ef" providerId="AD" clId="Web-{3844BEA0-9E7D-4902-A6B7-7D0C21A4C8FA}" dt="2023-02-03T15:12:25.510" v="186"/>
        <pc:sldMkLst>
          <pc:docMk/>
          <pc:sldMk cId="2313173884" sldId="256"/>
        </pc:sldMkLst>
        <pc:spChg chg="mod ord">
          <ac:chgData name="Yiying Jiao" userId="S::y.jiao@uwtsd.ac.uk::dad89eff-c5db-47ef-b2c9-fb1a784356ef" providerId="AD" clId="Web-{3844BEA0-9E7D-4902-A6B7-7D0C21A4C8FA}" dt="2023-02-03T15:12:25.510" v="186"/>
          <ac:spMkLst>
            <pc:docMk/>
            <pc:sldMk cId="2313173884" sldId="256"/>
            <ac:spMk id="2" creationId="{29593631-8A38-1FC8-8AFE-BF16E0E85A01}"/>
          </ac:spMkLst>
        </pc:spChg>
        <pc:spChg chg="mod ord">
          <ac:chgData name="Yiying Jiao" userId="S::y.jiao@uwtsd.ac.uk::dad89eff-c5db-47ef-b2c9-fb1a784356ef" providerId="AD" clId="Web-{3844BEA0-9E7D-4902-A6B7-7D0C21A4C8FA}" dt="2023-02-03T15:12:25.510" v="186"/>
          <ac:spMkLst>
            <pc:docMk/>
            <pc:sldMk cId="2313173884" sldId="256"/>
            <ac:spMk id="3" creationId="{063AC82A-F413-60E8-CFAA-F455181FBF4D}"/>
          </ac:spMkLst>
        </pc:spChg>
        <pc:spChg chg="add del">
          <ac:chgData name="Yiying Jiao" userId="S::y.jiao@uwtsd.ac.uk::dad89eff-c5db-47ef-b2c9-fb1a784356ef" providerId="AD" clId="Web-{3844BEA0-9E7D-4902-A6B7-7D0C21A4C8FA}" dt="2023-02-03T15:04:51.469" v="73"/>
          <ac:spMkLst>
            <pc:docMk/>
            <pc:sldMk cId="2313173884" sldId="256"/>
            <ac:spMk id="9" creationId="{4EFE82FE-7465-AE46-88DF-34D347E83B84}"/>
          </ac:spMkLst>
        </pc:spChg>
        <pc:spChg chg="add del">
          <ac:chgData name="Yiying Jiao" userId="S::y.jiao@uwtsd.ac.uk::dad89eff-c5db-47ef-b2c9-fb1a784356ef" providerId="AD" clId="Web-{3844BEA0-9E7D-4902-A6B7-7D0C21A4C8FA}" dt="2023-02-03T15:04:51.469" v="73"/>
          <ac:spMkLst>
            <pc:docMk/>
            <pc:sldMk cId="2313173884" sldId="256"/>
            <ac:spMk id="11" creationId="{B4F75AE3-A3AC-DE4C-98FE-EC9DC3BF8DA5}"/>
          </ac:spMkLst>
        </pc:spChg>
        <pc:spChg chg="add del">
          <ac:chgData name="Yiying Jiao" userId="S::y.jiao@uwtsd.ac.uk::dad89eff-c5db-47ef-b2c9-fb1a784356ef" providerId="AD" clId="Web-{3844BEA0-9E7D-4902-A6B7-7D0C21A4C8FA}" dt="2023-02-03T15:05:26.344" v="83"/>
          <ac:spMkLst>
            <pc:docMk/>
            <pc:sldMk cId="2313173884" sldId="256"/>
            <ac:spMk id="17" creationId="{CE14A411-88B5-46A6-AD90-72073BCBB6EE}"/>
          </ac:spMkLst>
        </pc:spChg>
        <pc:spChg chg="add del">
          <ac:chgData name="Yiying Jiao" userId="S::y.jiao@uwtsd.ac.uk::dad89eff-c5db-47ef-b2c9-fb1a784356ef" providerId="AD" clId="Web-{3844BEA0-9E7D-4902-A6B7-7D0C21A4C8FA}" dt="2023-02-03T15:05:06.188" v="75"/>
          <ac:spMkLst>
            <pc:docMk/>
            <pc:sldMk cId="2313173884" sldId="256"/>
            <ac:spMk id="25" creationId="{7319A1DD-F557-4EC6-8A8C-F7617B4CD678}"/>
          </ac:spMkLst>
        </pc:spChg>
        <pc:spChg chg="add del">
          <ac:chgData name="Yiying Jiao" userId="S::y.jiao@uwtsd.ac.uk::dad89eff-c5db-47ef-b2c9-fb1a784356ef" providerId="AD" clId="Web-{3844BEA0-9E7D-4902-A6B7-7D0C21A4C8FA}" dt="2023-02-03T15:05:06.188" v="75"/>
          <ac:spMkLst>
            <pc:docMk/>
            <pc:sldMk cId="2313173884" sldId="256"/>
            <ac:spMk id="27" creationId="{C390A367-0330-4E03-9D5F-40308A7975C8}"/>
          </ac:spMkLst>
        </pc:spChg>
        <pc:spChg chg="add del">
          <ac:chgData name="Yiying Jiao" userId="S::y.jiao@uwtsd.ac.uk::dad89eff-c5db-47ef-b2c9-fb1a784356ef" providerId="AD" clId="Web-{3844BEA0-9E7D-4902-A6B7-7D0C21A4C8FA}" dt="2023-02-03T15:05:09.203" v="77"/>
          <ac:spMkLst>
            <pc:docMk/>
            <pc:sldMk cId="2313173884" sldId="256"/>
            <ac:spMk id="29" creationId="{33E93247-6229-44AB-A550-739E971E690B}"/>
          </ac:spMkLst>
        </pc:spChg>
        <pc:spChg chg="add del">
          <ac:chgData name="Yiying Jiao" userId="S::y.jiao@uwtsd.ac.uk::dad89eff-c5db-47ef-b2c9-fb1a784356ef" providerId="AD" clId="Web-{3844BEA0-9E7D-4902-A6B7-7D0C21A4C8FA}" dt="2023-02-03T15:05:15.188" v="79"/>
          <ac:spMkLst>
            <pc:docMk/>
            <pc:sldMk cId="2313173884" sldId="256"/>
            <ac:spMk id="34" creationId="{4AA13AD3-0A4F-475A-BEBB-DEEFF5C096C3}"/>
          </ac:spMkLst>
        </pc:spChg>
        <pc:spChg chg="add del">
          <ac:chgData name="Yiying Jiao" userId="S::y.jiao@uwtsd.ac.uk::dad89eff-c5db-47ef-b2c9-fb1a784356ef" providerId="AD" clId="Web-{3844BEA0-9E7D-4902-A6B7-7D0C21A4C8FA}" dt="2023-02-03T15:05:15.188" v="79"/>
          <ac:spMkLst>
            <pc:docMk/>
            <pc:sldMk cId="2313173884" sldId="256"/>
            <ac:spMk id="35" creationId="{D65E0E3C-32F3-480B-9842-7611BBE2EE9F}"/>
          </ac:spMkLst>
        </pc:spChg>
        <pc:spChg chg="add del">
          <ac:chgData name="Yiying Jiao" userId="S::y.jiao@uwtsd.ac.uk::dad89eff-c5db-47ef-b2c9-fb1a784356ef" providerId="AD" clId="Web-{3844BEA0-9E7D-4902-A6B7-7D0C21A4C8FA}" dt="2023-02-03T15:05:18.297" v="81"/>
          <ac:spMkLst>
            <pc:docMk/>
            <pc:sldMk cId="2313173884" sldId="256"/>
            <ac:spMk id="38" creationId="{9B45BA4C-9B54-4496-821F-9E0985CA984D}"/>
          </ac:spMkLst>
        </pc:spChg>
        <pc:spChg chg="add del">
          <ac:chgData name="Yiying Jiao" userId="S::y.jiao@uwtsd.ac.uk::dad89eff-c5db-47ef-b2c9-fb1a784356ef" providerId="AD" clId="Web-{3844BEA0-9E7D-4902-A6B7-7D0C21A4C8FA}" dt="2023-02-03T15:05:26.344" v="83"/>
          <ac:spMkLst>
            <pc:docMk/>
            <pc:sldMk cId="2313173884" sldId="256"/>
            <ac:spMk id="41" creationId="{696F4257-8A8B-4687-A362-2FB0FD5953B6}"/>
          </ac:spMkLst>
        </pc:spChg>
        <pc:spChg chg="add del">
          <ac:chgData name="Yiying Jiao" userId="S::y.jiao@uwtsd.ac.uk::dad89eff-c5db-47ef-b2c9-fb1a784356ef" providerId="AD" clId="Web-{3844BEA0-9E7D-4902-A6B7-7D0C21A4C8FA}" dt="2023-02-03T15:05:26.344" v="83"/>
          <ac:spMkLst>
            <pc:docMk/>
            <pc:sldMk cId="2313173884" sldId="256"/>
            <ac:spMk id="42" creationId="{875B7E46-FCBF-464B-8083-9AF1A059E1D9}"/>
          </ac:spMkLst>
        </pc:spChg>
        <pc:spChg chg="add del">
          <ac:chgData name="Yiying Jiao" userId="S::y.jiao@uwtsd.ac.uk::dad89eff-c5db-47ef-b2c9-fb1a784356ef" providerId="AD" clId="Web-{3844BEA0-9E7D-4902-A6B7-7D0C21A4C8FA}" dt="2023-02-03T15:05:26.344" v="83"/>
          <ac:spMkLst>
            <pc:docMk/>
            <pc:sldMk cId="2313173884" sldId="256"/>
            <ac:spMk id="43" creationId="{AF79A868-152F-4392-8D0D-C56B1C229B98}"/>
          </ac:spMkLst>
        </pc:spChg>
        <pc:spChg chg="add del">
          <ac:chgData name="Yiying Jiao" userId="S::y.jiao@uwtsd.ac.uk::dad89eff-c5db-47ef-b2c9-fb1a784356ef" providerId="AD" clId="Web-{3844BEA0-9E7D-4902-A6B7-7D0C21A4C8FA}" dt="2023-02-03T15:05:26.344" v="83"/>
          <ac:spMkLst>
            <pc:docMk/>
            <pc:sldMk cId="2313173884" sldId="256"/>
            <ac:spMk id="44" creationId="{613F7046-4879-4110-98EC-7B7416E55FD9}"/>
          </ac:spMkLst>
        </pc:spChg>
        <pc:spChg chg="add del">
          <ac:chgData name="Yiying Jiao" userId="S::y.jiao@uwtsd.ac.uk::dad89eff-c5db-47ef-b2c9-fb1a784356ef" providerId="AD" clId="Web-{3844BEA0-9E7D-4902-A6B7-7D0C21A4C8FA}" dt="2023-02-03T15:05:31.954" v="85"/>
          <ac:spMkLst>
            <pc:docMk/>
            <pc:sldMk cId="2313173884" sldId="256"/>
            <ac:spMk id="47" creationId="{6CA2C65D-0168-1245-86C8-62A8A6F7B813}"/>
          </ac:spMkLst>
        </pc:spChg>
        <pc:spChg chg="add del">
          <ac:chgData name="Yiying Jiao" userId="S::y.jiao@uwtsd.ac.uk::dad89eff-c5db-47ef-b2c9-fb1a784356ef" providerId="AD" clId="Web-{3844BEA0-9E7D-4902-A6B7-7D0C21A4C8FA}" dt="2023-02-03T15:05:31.954" v="85"/>
          <ac:spMkLst>
            <pc:docMk/>
            <pc:sldMk cId="2313173884" sldId="256"/>
            <ac:spMk id="49" creationId="{12E8ED90-6D42-AE40-963A-3924EE2073F0}"/>
          </ac:spMkLst>
        </pc:spChg>
        <pc:spChg chg="add del">
          <ac:chgData name="Yiying Jiao" userId="S::y.jiao@uwtsd.ac.uk::dad89eff-c5db-47ef-b2c9-fb1a784356ef" providerId="AD" clId="Web-{3844BEA0-9E7D-4902-A6B7-7D0C21A4C8FA}" dt="2023-02-03T15:05:31.954" v="85"/>
          <ac:spMkLst>
            <pc:docMk/>
            <pc:sldMk cId="2313173884" sldId="256"/>
            <ac:spMk id="50" creationId="{755E9273-3717-C94C-9BFF-75E87E47C46A}"/>
          </ac:spMkLst>
        </pc:spChg>
        <pc:spChg chg="add del">
          <ac:chgData name="Yiying Jiao" userId="S::y.jiao@uwtsd.ac.uk::dad89eff-c5db-47ef-b2c9-fb1a784356ef" providerId="AD" clId="Web-{3844BEA0-9E7D-4902-A6B7-7D0C21A4C8FA}" dt="2023-02-03T15:09:06.318" v="158"/>
          <ac:spMkLst>
            <pc:docMk/>
            <pc:sldMk cId="2313173884" sldId="256"/>
            <ac:spMk id="52" creationId="{33E93247-6229-44AB-A550-739E971E690B}"/>
          </ac:spMkLst>
        </pc:spChg>
        <pc:spChg chg="add del">
          <ac:chgData name="Yiying Jiao" userId="S::y.jiao@uwtsd.ac.uk::dad89eff-c5db-47ef-b2c9-fb1a784356ef" providerId="AD" clId="Web-{3844BEA0-9E7D-4902-A6B7-7D0C21A4C8FA}" dt="2023-02-03T15:11:59.822" v="184"/>
          <ac:spMkLst>
            <pc:docMk/>
            <pc:sldMk cId="2313173884" sldId="256"/>
            <ac:spMk id="60" creationId="{2EE2039B-69BD-482A-841A-9C5206D96866}"/>
          </ac:spMkLst>
        </pc:spChg>
        <pc:spChg chg="add del">
          <ac:chgData name="Yiying Jiao" userId="S::y.jiao@uwtsd.ac.uk::dad89eff-c5db-47ef-b2c9-fb1a784356ef" providerId="AD" clId="Web-{3844BEA0-9E7D-4902-A6B7-7D0C21A4C8FA}" dt="2023-02-03T15:11:59.822" v="184"/>
          <ac:spMkLst>
            <pc:docMk/>
            <pc:sldMk cId="2313173884" sldId="256"/>
            <ac:spMk id="62" creationId="{818010C1-DC06-49C2-A879-22A5A94F46D5}"/>
          </ac:spMkLst>
        </pc:spChg>
        <pc:grpChg chg="add del">
          <ac:chgData name="Yiying Jiao" userId="S::y.jiao@uwtsd.ac.uk::dad89eff-c5db-47ef-b2c9-fb1a784356ef" providerId="AD" clId="Web-{3844BEA0-9E7D-4902-A6B7-7D0C21A4C8FA}" dt="2023-02-03T15:04:51.469" v="73"/>
          <ac:grpSpMkLst>
            <pc:docMk/>
            <pc:sldMk cId="2313173884" sldId="256"/>
            <ac:grpSpMk id="15" creationId="{44406D7A-DB1A-D940-8AD1-93FAF9DD7199}"/>
          </ac:grpSpMkLst>
        </pc:grpChg>
        <pc:grpChg chg="add del">
          <ac:chgData name="Yiying Jiao" userId="S::y.jiao@uwtsd.ac.uk::dad89eff-c5db-47ef-b2c9-fb1a784356ef" providerId="AD" clId="Web-{3844BEA0-9E7D-4902-A6B7-7D0C21A4C8FA}" dt="2023-02-03T15:11:59.822" v="184"/>
          <ac:grpSpMkLst>
            <pc:docMk/>
            <pc:sldMk cId="2313173884" sldId="256"/>
            <ac:grpSpMk id="64" creationId="{C929FEA8-B524-492D-9E1B-D7CF0D1C167B}"/>
          </ac:grpSpMkLst>
        </pc:grpChg>
        <pc:picChg chg="add del">
          <ac:chgData name="Yiying Jiao" userId="S::y.jiao@uwtsd.ac.uk::dad89eff-c5db-47ef-b2c9-fb1a784356ef" providerId="AD" clId="Web-{3844BEA0-9E7D-4902-A6B7-7D0C21A4C8FA}" dt="2023-02-03T15:04:51.469" v="73"/>
          <ac:picMkLst>
            <pc:docMk/>
            <pc:sldMk cId="2313173884" sldId="256"/>
            <ac:picMk id="4" creationId="{FBFB6BB4-4BB6-1540-B005-64A4ADFFC4C1}"/>
          </ac:picMkLst>
        </pc:picChg>
        <pc:picChg chg="add del">
          <ac:chgData name="Yiying Jiao" userId="S::y.jiao@uwtsd.ac.uk::dad89eff-c5db-47ef-b2c9-fb1a784356ef" providerId="AD" clId="Web-{3844BEA0-9E7D-4902-A6B7-7D0C21A4C8FA}" dt="2023-02-03T15:05:06.188" v="75"/>
          <ac:picMkLst>
            <pc:docMk/>
            <pc:sldMk cId="2313173884" sldId="256"/>
            <ac:picMk id="24" creationId="{DACEF555-9167-95F1-091B-C66B2B66BE4B}"/>
          </ac:picMkLst>
        </pc:picChg>
        <pc:picChg chg="add del">
          <ac:chgData name="Yiying Jiao" userId="S::y.jiao@uwtsd.ac.uk::dad89eff-c5db-47ef-b2c9-fb1a784356ef" providerId="AD" clId="Web-{3844BEA0-9E7D-4902-A6B7-7D0C21A4C8FA}" dt="2023-02-03T15:05:09.203" v="77"/>
          <ac:picMkLst>
            <pc:docMk/>
            <pc:sldMk cId="2313173884" sldId="256"/>
            <ac:picMk id="30" creationId="{023D38DF-52DA-52F7-2E43-B75D4345F20A}"/>
          </ac:picMkLst>
        </pc:picChg>
        <pc:picChg chg="add del">
          <ac:chgData name="Yiying Jiao" userId="S::y.jiao@uwtsd.ac.uk::dad89eff-c5db-47ef-b2c9-fb1a784356ef" providerId="AD" clId="Web-{3844BEA0-9E7D-4902-A6B7-7D0C21A4C8FA}" dt="2023-02-03T15:05:15.188" v="79"/>
          <ac:picMkLst>
            <pc:docMk/>
            <pc:sldMk cId="2313173884" sldId="256"/>
            <ac:picMk id="36" creationId="{57D31AAA-FD44-23FB-185D-13398EA5B91E}"/>
          </ac:picMkLst>
        </pc:picChg>
        <pc:picChg chg="add del">
          <ac:chgData name="Yiying Jiao" userId="S::y.jiao@uwtsd.ac.uk::dad89eff-c5db-47ef-b2c9-fb1a784356ef" providerId="AD" clId="Web-{3844BEA0-9E7D-4902-A6B7-7D0C21A4C8FA}" dt="2023-02-03T15:05:18.297" v="81"/>
          <ac:picMkLst>
            <pc:docMk/>
            <pc:sldMk cId="2313173884" sldId="256"/>
            <ac:picMk id="39" creationId="{22207D2F-768A-258E-546D-6F96A33F0A01}"/>
          </ac:picMkLst>
        </pc:picChg>
        <pc:picChg chg="add del">
          <ac:chgData name="Yiying Jiao" userId="S::y.jiao@uwtsd.ac.uk::dad89eff-c5db-47ef-b2c9-fb1a784356ef" providerId="AD" clId="Web-{3844BEA0-9E7D-4902-A6B7-7D0C21A4C8FA}" dt="2023-02-03T15:05:26.344" v="83"/>
          <ac:picMkLst>
            <pc:docMk/>
            <pc:sldMk cId="2313173884" sldId="256"/>
            <ac:picMk id="45" creationId="{A8FDCEEB-7F1B-803A-BD46-BFD0CBCD2B6A}"/>
          </ac:picMkLst>
        </pc:picChg>
        <pc:picChg chg="add del">
          <ac:chgData name="Yiying Jiao" userId="S::y.jiao@uwtsd.ac.uk::dad89eff-c5db-47ef-b2c9-fb1a784356ef" providerId="AD" clId="Web-{3844BEA0-9E7D-4902-A6B7-7D0C21A4C8FA}" dt="2023-02-03T15:05:31.954" v="85"/>
          <ac:picMkLst>
            <pc:docMk/>
            <pc:sldMk cId="2313173884" sldId="256"/>
            <ac:picMk id="48" creationId="{0E60C030-C1E3-6D42-FF45-F590BB4AA459}"/>
          </ac:picMkLst>
        </pc:picChg>
        <pc:picChg chg="add mod ord">
          <ac:chgData name="Yiying Jiao" userId="S::y.jiao@uwtsd.ac.uk::dad89eff-c5db-47ef-b2c9-fb1a784356ef" providerId="AD" clId="Web-{3844BEA0-9E7D-4902-A6B7-7D0C21A4C8FA}" dt="2023-02-03T15:09:18.303" v="159"/>
          <ac:picMkLst>
            <pc:docMk/>
            <pc:sldMk cId="2313173884" sldId="256"/>
            <ac:picMk id="55" creationId="{C1E30166-C9AF-1B68-9883-3D22EE66B72E}"/>
          </ac:picMkLst>
        </pc:picChg>
        <pc:cxnChg chg="add del">
          <ac:chgData name="Yiying Jiao" userId="S::y.jiao@uwtsd.ac.uk::dad89eff-c5db-47ef-b2c9-fb1a784356ef" providerId="AD" clId="Web-{3844BEA0-9E7D-4902-A6B7-7D0C21A4C8FA}" dt="2023-02-03T15:04:51.469" v="73"/>
          <ac:cxnSpMkLst>
            <pc:docMk/>
            <pc:sldMk cId="2313173884" sldId="256"/>
            <ac:cxnSpMk id="13" creationId="{41C79BB7-CCAB-2243-9830-5569626C4D01}"/>
          </ac:cxnSpMkLst>
        </pc:cxnChg>
        <pc:cxnChg chg="add del">
          <ac:chgData name="Yiying Jiao" userId="S::y.jiao@uwtsd.ac.uk::dad89eff-c5db-47ef-b2c9-fb1a784356ef" providerId="AD" clId="Web-{3844BEA0-9E7D-4902-A6B7-7D0C21A4C8FA}" dt="2023-02-03T15:05:06.188" v="75"/>
          <ac:cxnSpMkLst>
            <pc:docMk/>
            <pc:sldMk cId="2313173884" sldId="256"/>
            <ac:cxnSpMk id="26" creationId="{D28A9C89-B313-458F-9C85-515930A51A93}"/>
          </ac:cxnSpMkLst>
        </pc:cxnChg>
        <pc:cxnChg chg="add del">
          <ac:chgData name="Yiying Jiao" userId="S::y.jiao@uwtsd.ac.uk::dad89eff-c5db-47ef-b2c9-fb1a784356ef" providerId="AD" clId="Web-{3844BEA0-9E7D-4902-A6B7-7D0C21A4C8FA}" dt="2023-02-03T15:05:09.203" v="77"/>
          <ac:cxnSpMkLst>
            <pc:docMk/>
            <pc:sldMk cId="2313173884" sldId="256"/>
            <ac:cxnSpMk id="31" creationId="{EE2E603F-4A95-4FE8-BB06-211DFD75DBEF}"/>
          </ac:cxnSpMkLst>
        </pc:cxnChg>
        <pc:cxnChg chg="add del">
          <ac:chgData name="Yiying Jiao" userId="S::y.jiao@uwtsd.ac.uk::dad89eff-c5db-47ef-b2c9-fb1a784356ef" providerId="AD" clId="Web-{3844BEA0-9E7D-4902-A6B7-7D0C21A4C8FA}" dt="2023-02-03T15:05:09.203" v="77"/>
          <ac:cxnSpMkLst>
            <pc:docMk/>
            <pc:sldMk cId="2313173884" sldId="256"/>
            <ac:cxnSpMk id="32" creationId="{2CF06E40-3ECB-4820-95B5-8A70B07D4B47}"/>
          </ac:cxnSpMkLst>
        </pc:cxnChg>
        <pc:cxnChg chg="add del">
          <ac:chgData name="Yiying Jiao" userId="S::y.jiao@uwtsd.ac.uk::dad89eff-c5db-47ef-b2c9-fb1a784356ef" providerId="AD" clId="Web-{3844BEA0-9E7D-4902-A6B7-7D0C21A4C8FA}" dt="2023-02-03T15:09:06.318" v="158"/>
          <ac:cxnSpMkLst>
            <pc:docMk/>
            <pc:sldMk cId="2313173884" sldId="256"/>
            <ac:cxnSpMk id="53" creationId="{EE2E603F-4A95-4FE8-BB06-211DFD75DBEF}"/>
          </ac:cxnSpMkLst>
        </pc:cxnChg>
        <pc:cxnChg chg="add del">
          <ac:chgData name="Yiying Jiao" userId="S::y.jiao@uwtsd.ac.uk::dad89eff-c5db-47ef-b2c9-fb1a784356ef" providerId="AD" clId="Web-{3844BEA0-9E7D-4902-A6B7-7D0C21A4C8FA}" dt="2023-02-03T15:09:06.318" v="158"/>
          <ac:cxnSpMkLst>
            <pc:docMk/>
            <pc:sldMk cId="2313173884" sldId="256"/>
            <ac:cxnSpMk id="54" creationId="{D7CC41EB-2D81-4303-9171-6401B388BA35}"/>
          </ac:cxnSpMkLst>
        </pc:cxnChg>
        <pc:cxnChg chg="add del">
          <ac:chgData name="Yiying Jiao" userId="S::y.jiao@uwtsd.ac.uk::dad89eff-c5db-47ef-b2c9-fb1a784356ef" providerId="AD" clId="Web-{3844BEA0-9E7D-4902-A6B7-7D0C21A4C8FA}" dt="2023-02-03T15:11:59.822" v="184"/>
          <ac:cxnSpMkLst>
            <pc:docMk/>
            <pc:sldMk cId="2313173884" sldId="256"/>
            <ac:cxnSpMk id="70" creationId="{FA2F8AFE-17D5-4D84-BEE2-F0CAE81E6DAF}"/>
          </ac:cxnSpMkLst>
        </pc:cxnChg>
      </pc:sldChg>
      <pc:sldChg chg="addSp delSp modSp new mod setBg modClrScheme delDesignElem chgLayout">
        <pc:chgData name="Yiying Jiao" userId="S::y.jiao@uwtsd.ac.uk::dad89eff-c5db-47ef-b2c9-fb1a784356ef" providerId="AD" clId="Web-{3844BEA0-9E7D-4902-A6B7-7D0C21A4C8FA}" dt="2023-02-03T15:12:25.510" v="186"/>
        <pc:sldMkLst>
          <pc:docMk/>
          <pc:sldMk cId="714303272" sldId="257"/>
        </pc:sldMkLst>
        <pc:spChg chg="mod ord">
          <ac:chgData name="Yiying Jiao" userId="S::y.jiao@uwtsd.ac.uk::dad89eff-c5db-47ef-b2c9-fb1a784356ef" providerId="AD" clId="Web-{3844BEA0-9E7D-4902-A6B7-7D0C21A4C8FA}" dt="2023-02-03T15:12:25.510" v="186"/>
          <ac:spMkLst>
            <pc:docMk/>
            <pc:sldMk cId="714303272" sldId="257"/>
            <ac:spMk id="2" creationId="{51D7BBA6-CA27-4A85-3B61-9A72C142A461}"/>
          </ac:spMkLst>
        </pc:spChg>
        <pc:spChg chg="mod ord">
          <ac:chgData name="Yiying Jiao" userId="S::y.jiao@uwtsd.ac.uk::dad89eff-c5db-47ef-b2c9-fb1a784356ef" providerId="AD" clId="Web-{3844BEA0-9E7D-4902-A6B7-7D0C21A4C8FA}" dt="2023-02-03T15:12:25.510" v="186"/>
          <ac:spMkLst>
            <pc:docMk/>
            <pc:sldMk cId="714303272" sldId="257"/>
            <ac:spMk id="3" creationId="{34C4527C-3E5A-EAA9-13BC-D4725664E871}"/>
          </ac:spMkLst>
        </pc:spChg>
        <pc:spChg chg="add del">
          <ac:chgData name="Yiying Jiao" userId="S::y.jiao@uwtsd.ac.uk::dad89eff-c5db-47ef-b2c9-fb1a784356ef" providerId="AD" clId="Web-{3844BEA0-9E7D-4902-A6B7-7D0C21A4C8FA}" dt="2023-02-03T15:12:25.510" v="186"/>
          <ac:spMkLst>
            <pc:docMk/>
            <pc:sldMk cId="714303272" sldId="257"/>
            <ac:spMk id="5" creationId="{78A17A72-B88B-450E-835A-1C2722503AF2}"/>
          </ac:spMkLst>
        </pc:spChg>
        <pc:spChg chg="add del">
          <ac:chgData name="Yiying Jiao" userId="S::y.jiao@uwtsd.ac.uk::dad89eff-c5db-47ef-b2c9-fb1a784356ef" providerId="AD" clId="Web-{3844BEA0-9E7D-4902-A6B7-7D0C21A4C8FA}" dt="2023-02-03T15:11:24.368" v="181"/>
          <ac:spMkLst>
            <pc:docMk/>
            <pc:sldMk cId="714303272" sldId="257"/>
            <ac:spMk id="8" creationId="{29369C1F-C4A4-40B4-B6E0-2858C840F618}"/>
          </ac:spMkLst>
        </pc:spChg>
        <pc:spChg chg="add del">
          <ac:chgData name="Yiying Jiao" userId="S::y.jiao@uwtsd.ac.uk::dad89eff-c5db-47ef-b2c9-fb1a784356ef" providerId="AD" clId="Web-{3844BEA0-9E7D-4902-A6B7-7D0C21A4C8FA}" dt="2023-02-03T15:11:31.775" v="183"/>
          <ac:spMkLst>
            <pc:docMk/>
            <pc:sldMk cId="714303272" sldId="257"/>
            <ac:spMk id="15" creationId="{EE002732-CBB5-405C-BDDC-37C39BF6E9E0}"/>
          </ac:spMkLst>
        </pc:spChg>
        <pc:spChg chg="add del">
          <ac:chgData name="Yiying Jiao" userId="S::y.jiao@uwtsd.ac.uk::dad89eff-c5db-47ef-b2c9-fb1a784356ef" providerId="AD" clId="Web-{3844BEA0-9E7D-4902-A6B7-7D0C21A4C8FA}" dt="2023-02-03T15:11:31.775" v="183"/>
          <ac:spMkLst>
            <pc:docMk/>
            <pc:sldMk cId="714303272" sldId="257"/>
            <ac:spMk id="16" creationId="{3AA492AF-9B08-416A-9BEC-1EC284C5B2B6}"/>
          </ac:spMkLst>
        </pc:spChg>
        <pc:spChg chg="add del">
          <ac:chgData name="Yiying Jiao" userId="S::y.jiao@uwtsd.ac.uk::dad89eff-c5db-47ef-b2c9-fb1a784356ef" providerId="AD" clId="Web-{3844BEA0-9E7D-4902-A6B7-7D0C21A4C8FA}" dt="2023-02-03T15:11:31.775" v="183"/>
          <ac:spMkLst>
            <pc:docMk/>
            <pc:sldMk cId="714303272" sldId="257"/>
            <ac:spMk id="17" creationId="{CBAE770C-2B15-4943-A508-EA2408AB98E4}"/>
          </ac:spMkLst>
        </pc:spChg>
        <pc:spChg chg="add del">
          <ac:chgData name="Yiying Jiao" userId="S::y.jiao@uwtsd.ac.uk::dad89eff-c5db-47ef-b2c9-fb1a784356ef" providerId="AD" clId="Web-{3844BEA0-9E7D-4902-A6B7-7D0C21A4C8FA}" dt="2023-02-03T15:11:59.822" v="184"/>
          <ac:spMkLst>
            <pc:docMk/>
            <pc:sldMk cId="714303272" sldId="257"/>
            <ac:spMk id="22" creationId="{29369C1F-C4A4-40B4-B6E0-2858C840F618}"/>
          </ac:spMkLst>
        </pc:spChg>
        <pc:picChg chg="add del">
          <ac:chgData name="Yiying Jiao" userId="S::y.jiao@uwtsd.ac.uk::dad89eff-c5db-47ef-b2c9-fb1a784356ef" providerId="AD" clId="Web-{3844BEA0-9E7D-4902-A6B7-7D0C21A4C8FA}" dt="2023-02-03T15:11:24.368" v="181"/>
          <ac:picMkLst>
            <pc:docMk/>
            <pc:sldMk cId="714303272" sldId="257"/>
            <ac:picMk id="10" creationId="{D2C6A0EE-D2D9-448F-B083-7DEEB674BA77}"/>
          </ac:picMkLst>
        </pc:picChg>
        <pc:picChg chg="add del">
          <ac:chgData name="Yiying Jiao" userId="S::y.jiao@uwtsd.ac.uk::dad89eff-c5db-47ef-b2c9-fb1a784356ef" providerId="AD" clId="Web-{3844BEA0-9E7D-4902-A6B7-7D0C21A4C8FA}" dt="2023-02-03T15:11:59.822" v="184"/>
          <ac:picMkLst>
            <pc:docMk/>
            <pc:sldMk cId="714303272" sldId="257"/>
            <ac:picMk id="24" creationId="{D2C6A0EE-D2D9-448F-B083-7DEEB674BA77}"/>
          </ac:picMkLst>
        </pc:picChg>
        <pc:cxnChg chg="add del">
          <ac:chgData name="Yiying Jiao" userId="S::y.jiao@uwtsd.ac.uk::dad89eff-c5db-47ef-b2c9-fb1a784356ef" providerId="AD" clId="Web-{3844BEA0-9E7D-4902-A6B7-7D0C21A4C8FA}" dt="2023-02-03T15:12:25.510" v="186"/>
          <ac:cxnSpMkLst>
            <pc:docMk/>
            <pc:sldMk cId="714303272" sldId="257"/>
            <ac:cxnSpMk id="6" creationId="{87ADDECF-37FB-45A1-BAD3-6252E3064A1E}"/>
          </ac:cxnSpMkLst>
        </pc:cxnChg>
        <pc:cxnChg chg="add del">
          <ac:chgData name="Yiying Jiao" userId="S::y.jiao@uwtsd.ac.uk::dad89eff-c5db-47ef-b2c9-fb1a784356ef" providerId="AD" clId="Web-{3844BEA0-9E7D-4902-A6B7-7D0C21A4C8FA}" dt="2023-02-03T15:11:24.368" v="181"/>
          <ac:cxnSpMkLst>
            <pc:docMk/>
            <pc:sldMk cId="714303272" sldId="257"/>
            <ac:cxnSpMk id="12" creationId="{96DC9B3E-DC68-4FF2-9781-CB1E626F5526}"/>
          </ac:cxnSpMkLst>
        </pc:cxnChg>
        <pc:cxnChg chg="add del">
          <ac:chgData name="Yiying Jiao" userId="S::y.jiao@uwtsd.ac.uk::dad89eff-c5db-47ef-b2c9-fb1a784356ef" providerId="AD" clId="Web-{3844BEA0-9E7D-4902-A6B7-7D0C21A4C8FA}" dt="2023-02-03T15:11:31.775" v="183"/>
          <ac:cxnSpMkLst>
            <pc:docMk/>
            <pc:sldMk cId="714303272" sldId="257"/>
            <ac:cxnSpMk id="14" creationId="{7955E33A-07BE-426F-B937-739F88BFB02F}"/>
          </ac:cxnSpMkLst>
        </pc:cxnChg>
        <pc:cxnChg chg="add del">
          <ac:chgData name="Yiying Jiao" userId="S::y.jiao@uwtsd.ac.uk::dad89eff-c5db-47ef-b2c9-fb1a784356ef" providerId="AD" clId="Web-{3844BEA0-9E7D-4902-A6B7-7D0C21A4C8FA}" dt="2023-02-03T15:11:59.822" v="184"/>
          <ac:cxnSpMkLst>
            <pc:docMk/>
            <pc:sldMk cId="714303272" sldId="257"/>
            <ac:cxnSpMk id="26" creationId="{96DC9B3E-DC68-4FF2-9781-CB1E626F5526}"/>
          </ac:cxnSpMkLst>
        </pc:cxnChg>
      </pc:sldChg>
      <pc:sldChg chg="addSp delSp modSp new del mod setBg modClrScheme delDesignElem chgLayout">
        <pc:chgData name="Yiying Jiao" userId="S::y.jiao@uwtsd.ac.uk::dad89eff-c5db-47ef-b2c9-fb1a784356ef" providerId="AD" clId="Web-{3844BEA0-9E7D-4902-A6B7-7D0C21A4C8FA}" dt="2023-02-03T15:01:01.245" v="43"/>
        <pc:sldMkLst>
          <pc:docMk/>
          <pc:sldMk cId="2007093213" sldId="257"/>
        </pc:sldMkLst>
        <pc:spChg chg="mod ord">
          <ac:chgData name="Yiying Jiao" userId="S::y.jiao@uwtsd.ac.uk::dad89eff-c5db-47ef-b2c9-fb1a784356ef" providerId="AD" clId="Web-{3844BEA0-9E7D-4902-A6B7-7D0C21A4C8FA}" dt="2023-02-03T15:00:43.994" v="42"/>
          <ac:spMkLst>
            <pc:docMk/>
            <pc:sldMk cId="2007093213" sldId="257"/>
            <ac:spMk id="2" creationId="{FFFC14AA-61C2-FCFA-6C0B-EE2A26626175}"/>
          </ac:spMkLst>
        </pc:spChg>
        <pc:spChg chg="mod ord">
          <ac:chgData name="Yiying Jiao" userId="S::y.jiao@uwtsd.ac.uk::dad89eff-c5db-47ef-b2c9-fb1a784356ef" providerId="AD" clId="Web-{3844BEA0-9E7D-4902-A6B7-7D0C21A4C8FA}" dt="2023-02-03T15:00:43.994" v="42"/>
          <ac:spMkLst>
            <pc:docMk/>
            <pc:sldMk cId="2007093213" sldId="257"/>
            <ac:spMk id="3" creationId="{985A8F29-04F4-64E5-2D7B-56CBED4CCFE1}"/>
          </ac:spMkLst>
        </pc:spChg>
        <pc:spChg chg="add del">
          <ac:chgData name="Yiying Jiao" userId="S::y.jiao@uwtsd.ac.uk::dad89eff-c5db-47ef-b2c9-fb1a784356ef" providerId="AD" clId="Web-{3844BEA0-9E7D-4902-A6B7-7D0C21A4C8FA}" dt="2023-02-03T15:00:43.994" v="42"/>
          <ac:spMkLst>
            <pc:docMk/>
            <pc:sldMk cId="2007093213" sldId="257"/>
            <ac:spMk id="8" creationId="{2B566528-1B12-4246-9431-5C2D7D081168}"/>
          </ac:spMkLst>
        </pc:spChg>
        <pc:spChg chg="add del">
          <ac:chgData name="Yiying Jiao" userId="S::y.jiao@uwtsd.ac.uk::dad89eff-c5db-47ef-b2c9-fb1a784356ef" providerId="AD" clId="Web-{3844BEA0-9E7D-4902-A6B7-7D0C21A4C8FA}" dt="2023-02-03T15:00:43.994" v="42"/>
          <ac:spMkLst>
            <pc:docMk/>
            <pc:sldMk cId="2007093213" sldId="257"/>
            <ac:spMk id="10" creationId="{2E80C965-DB6D-4F81-9E9E-B027384D0BD6}"/>
          </ac:spMkLst>
        </pc:spChg>
        <pc:spChg chg="add del">
          <ac:chgData name="Yiying Jiao" userId="S::y.jiao@uwtsd.ac.uk::dad89eff-c5db-47ef-b2c9-fb1a784356ef" providerId="AD" clId="Web-{3844BEA0-9E7D-4902-A6B7-7D0C21A4C8FA}" dt="2023-02-03T15:00:43.994" v="42"/>
          <ac:spMkLst>
            <pc:docMk/>
            <pc:sldMk cId="2007093213" sldId="257"/>
            <ac:spMk id="12" creationId="{A580F890-B085-4E95-96AA-55AEBEC5CE6E}"/>
          </ac:spMkLst>
        </pc:spChg>
        <pc:spChg chg="add del">
          <ac:chgData name="Yiying Jiao" userId="S::y.jiao@uwtsd.ac.uk::dad89eff-c5db-47ef-b2c9-fb1a784356ef" providerId="AD" clId="Web-{3844BEA0-9E7D-4902-A6B7-7D0C21A4C8FA}" dt="2023-02-03T15:00:43.994" v="42"/>
          <ac:spMkLst>
            <pc:docMk/>
            <pc:sldMk cId="2007093213" sldId="257"/>
            <ac:spMk id="14" creationId="{D3F51FEB-38FB-4F6C-9F7B-2F2AFAB65463}"/>
          </ac:spMkLst>
        </pc:spChg>
        <pc:spChg chg="add del">
          <ac:chgData name="Yiying Jiao" userId="S::y.jiao@uwtsd.ac.uk::dad89eff-c5db-47ef-b2c9-fb1a784356ef" providerId="AD" clId="Web-{3844BEA0-9E7D-4902-A6B7-7D0C21A4C8FA}" dt="2023-02-03T15:00:43.994" v="42"/>
          <ac:spMkLst>
            <pc:docMk/>
            <pc:sldMk cId="2007093213" sldId="257"/>
            <ac:spMk id="16" creationId="{1E547BA6-BAE0-43BB-A7CA-60F69CE252F0}"/>
          </ac:spMkLst>
        </pc:spChg>
      </pc:sldChg>
      <pc:sldChg chg="addSp delSp modSp new del mod setBg modClrScheme setClrOvrMap delDesignElem chgLayout">
        <pc:chgData name="Yiying Jiao" userId="S::y.jiao@uwtsd.ac.uk::dad89eff-c5db-47ef-b2c9-fb1a784356ef" providerId="AD" clId="Web-{3844BEA0-9E7D-4902-A6B7-7D0C21A4C8FA}" dt="2023-02-03T15:04:14.015" v="68"/>
        <pc:sldMkLst>
          <pc:docMk/>
          <pc:sldMk cId="2295934773" sldId="257"/>
        </pc:sldMkLst>
        <pc:spChg chg="mod ord">
          <ac:chgData name="Yiying Jiao" userId="S::y.jiao@uwtsd.ac.uk::dad89eff-c5db-47ef-b2c9-fb1a784356ef" providerId="AD" clId="Web-{3844BEA0-9E7D-4902-A6B7-7D0C21A4C8FA}" dt="2023-02-03T15:04:00.405" v="67"/>
          <ac:spMkLst>
            <pc:docMk/>
            <pc:sldMk cId="2295934773" sldId="257"/>
            <ac:spMk id="2" creationId="{D87B82B4-B7B4-DC10-908A-911147C9CE80}"/>
          </ac:spMkLst>
        </pc:spChg>
        <pc:spChg chg="mod ord">
          <ac:chgData name="Yiying Jiao" userId="S::y.jiao@uwtsd.ac.uk::dad89eff-c5db-47ef-b2c9-fb1a784356ef" providerId="AD" clId="Web-{3844BEA0-9E7D-4902-A6B7-7D0C21A4C8FA}" dt="2023-02-03T15:04:00.405" v="67"/>
          <ac:spMkLst>
            <pc:docMk/>
            <pc:sldMk cId="2295934773" sldId="257"/>
            <ac:spMk id="3" creationId="{A8B2E40F-905D-B03B-D6EB-E3DAE015E993}"/>
          </ac:spMkLst>
        </pc:spChg>
        <pc:spChg chg="add del">
          <ac:chgData name="Yiying Jiao" userId="S::y.jiao@uwtsd.ac.uk::dad89eff-c5db-47ef-b2c9-fb1a784356ef" providerId="AD" clId="Web-{3844BEA0-9E7D-4902-A6B7-7D0C21A4C8FA}" dt="2023-02-03T15:03:12.248" v="60"/>
          <ac:spMkLst>
            <pc:docMk/>
            <pc:sldMk cId="2295934773" sldId="257"/>
            <ac:spMk id="8" creationId="{74CD14DB-BB81-479F-A1FC-1C75640E9F84}"/>
          </ac:spMkLst>
        </pc:spChg>
        <pc:spChg chg="add del">
          <ac:chgData name="Yiying Jiao" userId="S::y.jiao@uwtsd.ac.uk::dad89eff-c5db-47ef-b2c9-fb1a784356ef" providerId="AD" clId="Web-{3844BEA0-9E7D-4902-A6B7-7D0C21A4C8FA}" dt="2023-02-03T15:03:12.248" v="60"/>
          <ac:spMkLst>
            <pc:docMk/>
            <pc:sldMk cId="2295934773" sldId="257"/>
            <ac:spMk id="10" creationId="{C943A91B-7CA7-4592-A975-73B1BF8C4C74}"/>
          </ac:spMkLst>
        </pc:spChg>
        <pc:spChg chg="add del">
          <ac:chgData name="Yiying Jiao" userId="S::y.jiao@uwtsd.ac.uk::dad89eff-c5db-47ef-b2c9-fb1a784356ef" providerId="AD" clId="Web-{3844BEA0-9E7D-4902-A6B7-7D0C21A4C8FA}" dt="2023-02-03T15:03:12.248" v="60"/>
          <ac:spMkLst>
            <pc:docMk/>
            <pc:sldMk cId="2295934773" sldId="257"/>
            <ac:spMk id="12" creationId="{EC471314-E46A-414B-8D91-74880E84F187}"/>
          </ac:spMkLst>
        </pc:spChg>
        <pc:spChg chg="add del">
          <ac:chgData name="Yiying Jiao" userId="S::y.jiao@uwtsd.ac.uk::dad89eff-c5db-47ef-b2c9-fb1a784356ef" providerId="AD" clId="Web-{3844BEA0-9E7D-4902-A6B7-7D0C21A4C8FA}" dt="2023-02-03T15:03:12.248" v="60"/>
          <ac:spMkLst>
            <pc:docMk/>
            <pc:sldMk cId="2295934773" sldId="257"/>
            <ac:spMk id="14" creationId="{6A681326-1C9D-44A3-A627-3871BDAE4127}"/>
          </ac:spMkLst>
        </pc:spChg>
      </pc:sldChg>
      <pc:sldChg chg="add">
        <pc:chgData name="Yiying Jiao" userId="S::y.jiao@uwtsd.ac.uk::dad89eff-c5db-47ef-b2c9-fb1a784356ef" providerId="AD" clId="Web-{3844BEA0-9E7D-4902-A6B7-7D0C21A4C8FA}" dt="2023-02-03T15:12:36.745" v="187"/>
        <pc:sldMkLst>
          <pc:docMk/>
          <pc:sldMk cId="330503549" sldId="258"/>
        </pc:sldMkLst>
      </pc:sldChg>
      <pc:sldChg chg="add">
        <pc:chgData name="Yiying Jiao" userId="S::y.jiao@uwtsd.ac.uk::dad89eff-c5db-47ef-b2c9-fb1a784356ef" providerId="AD" clId="Web-{3844BEA0-9E7D-4902-A6B7-7D0C21A4C8FA}" dt="2023-02-03T15:12:37.307" v="188"/>
        <pc:sldMkLst>
          <pc:docMk/>
          <pc:sldMk cId="1298894432" sldId="259"/>
        </pc:sldMkLst>
      </pc:sldChg>
      <pc:sldMasterChg chg="del delSldLayout">
        <pc:chgData name="Yiying Jiao" userId="S::y.jiao@uwtsd.ac.uk::dad89eff-c5db-47ef-b2c9-fb1a784356ef" providerId="AD" clId="Web-{3844BEA0-9E7D-4902-A6B7-7D0C21A4C8FA}" dt="2023-02-03T14:59:02.370" v="35"/>
        <pc:sldMasterMkLst>
          <pc:docMk/>
          <pc:sldMasterMk cId="2460954070" sldId="2147483660"/>
        </pc:sldMasterMkLst>
        <pc:sldLayoutChg chg="del">
          <pc:chgData name="Yiying Jiao" userId="S::y.jiao@uwtsd.ac.uk::dad89eff-c5db-47ef-b2c9-fb1a784356ef" providerId="AD" clId="Web-{3844BEA0-9E7D-4902-A6B7-7D0C21A4C8FA}" dt="2023-02-03T14:59:02.370" v="35"/>
          <pc:sldLayoutMkLst>
            <pc:docMk/>
            <pc:sldMasterMk cId="2460954070" sldId="2147483660"/>
            <pc:sldLayoutMk cId="2385387890" sldId="2147483661"/>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949138452" sldId="2147483662"/>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2591524520" sldId="2147483663"/>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1203092039" sldId="2147483664"/>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3733172339" sldId="2147483665"/>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3210312558" sldId="2147483666"/>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3146388984" sldId="2147483667"/>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3171841454" sldId="2147483668"/>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1718958274" sldId="2147483669"/>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2202905451" sldId="2147483670"/>
          </pc:sldLayoutMkLst>
        </pc:sldLayoutChg>
        <pc:sldLayoutChg chg="del">
          <pc:chgData name="Yiying Jiao" userId="S::y.jiao@uwtsd.ac.uk::dad89eff-c5db-47ef-b2c9-fb1a784356ef" providerId="AD" clId="Web-{3844BEA0-9E7D-4902-A6B7-7D0C21A4C8FA}" dt="2023-02-03T14:59:02.370" v="35"/>
          <pc:sldLayoutMkLst>
            <pc:docMk/>
            <pc:sldMasterMk cId="2460954070" sldId="2147483660"/>
            <pc:sldLayoutMk cId="3479445657" sldId="2147483671"/>
          </pc:sldLayoutMkLst>
        </pc:sldLayoutChg>
      </pc:sldMasterChg>
      <pc:sldMasterChg chg="add del addSldLayout delSldLayout modSldLayout">
        <pc:chgData name="Yiying Jiao" userId="S::y.jiao@uwtsd.ac.uk::dad89eff-c5db-47ef-b2c9-fb1a784356ef" providerId="AD" clId="Web-{3844BEA0-9E7D-4902-A6B7-7D0C21A4C8FA}" dt="2023-02-03T14:59:07.648" v="36"/>
        <pc:sldMasterMkLst>
          <pc:docMk/>
          <pc:sldMasterMk cId="1959282270" sldId="2147483672"/>
        </pc:sldMasterMkLst>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4293724302" sldId="2147483673"/>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2389252201" sldId="2147483674"/>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1899729897" sldId="2147483675"/>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3838896240" sldId="2147483676"/>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1571236013" sldId="2147483677"/>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1915111643" sldId="2147483678"/>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3008806258" sldId="2147483679"/>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1921421778" sldId="2147483680"/>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1224387824" sldId="2147483681"/>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3861168840" sldId="2147483682"/>
          </pc:sldLayoutMkLst>
        </pc:sldLayoutChg>
        <pc:sldLayoutChg chg="add del mod replId">
          <pc:chgData name="Yiying Jiao" userId="S::y.jiao@uwtsd.ac.uk::dad89eff-c5db-47ef-b2c9-fb1a784356ef" providerId="AD" clId="Web-{3844BEA0-9E7D-4902-A6B7-7D0C21A4C8FA}" dt="2023-02-03T14:59:07.648" v="36"/>
          <pc:sldLayoutMkLst>
            <pc:docMk/>
            <pc:sldMasterMk cId="1959282270" sldId="2147483672"/>
            <pc:sldLayoutMk cId="352996240" sldId="2147483683"/>
          </pc:sldLayoutMkLst>
        </pc:sldLayoutChg>
      </pc:sldMasterChg>
      <pc:sldMasterChg chg="add del addSldLayout delSldLayout modSldLayout">
        <pc:chgData name="Yiying Jiao" userId="S::y.jiao@uwtsd.ac.uk::dad89eff-c5db-47ef-b2c9-fb1a784356ef" providerId="AD" clId="Web-{3844BEA0-9E7D-4902-A6B7-7D0C21A4C8FA}" dt="2023-02-03T14:59:14.587" v="37"/>
        <pc:sldMasterMkLst>
          <pc:docMk/>
          <pc:sldMasterMk cId="3020900578" sldId="2147483684"/>
        </pc:sldMasterMkLst>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1496139465" sldId="2147483685"/>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587691944" sldId="2147483686"/>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2142022810" sldId="2147483687"/>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1550758798" sldId="2147483688"/>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3449005785" sldId="2147483689"/>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3703919881" sldId="2147483690"/>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2213726351" sldId="2147483691"/>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3669725772" sldId="2147483692"/>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164642946" sldId="2147483693"/>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2063207960" sldId="2147483694"/>
          </pc:sldLayoutMkLst>
        </pc:sldLayoutChg>
        <pc:sldLayoutChg chg="add del mod replId">
          <pc:chgData name="Yiying Jiao" userId="S::y.jiao@uwtsd.ac.uk::dad89eff-c5db-47ef-b2c9-fb1a784356ef" providerId="AD" clId="Web-{3844BEA0-9E7D-4902-A6B7-7D0C21A4C8FA}" dt="2023-02-03T14:59:14.587" v="37"/>
          <pc:sldLayoutMkLst>
            <pc:docMk/>
            <pc:sldMasterMk cId="3020900578" sldId="2147483684"/>
            <pc:sldLayoutMk cId="3567338494" sldId="2147483695"/>
          </pc:sldLayoutMkLst>
        </pc:sldLayoutChg>
      </pc:sldMasterChg>
      <pc:sldMasterChg chg="add del addSldLayout delSldLayout modSldLayout">
        <pc:chgData name="Yiying Jiao" userId="S::y.jiao@uwtsd.ac.uk::dad89eff-c5db-47ef-b2c9-fb1a784356ef" providerId="AD" clId="Web-{3844BEA0-9E7D-4902-A6B7-7D0C21A4C8FA}" dt="2023-02-03T15:00:43.994" v="42"/>
        <pc:sldMasterMkLst>
          <pc:docMk/>
          <pc:sldMasterMk cId="2855178272" sldId="2147483696"/>
        </pc:sldMasterMkLst>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3790193977" sldId="2147483697"/>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595751247" sldId="2147483698"/>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1511280945" sldId="2147483699"/>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3888678752" sldId="2147483700"/>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2883951173" sldId="2147483701"/>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2325924528" sldId="2147483702"/>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48570123" sldId="2147483703"/>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2807036807" sldId="2147483704"/>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2963248416" sldId="2147483705"/>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3656807508" sldId="2147483706"/>
          </pc:sldLayoutMkLst>
        </pc:sldLayoutChg>
        <pc:sldLayoutChg chg="add del mod replId">
          <pc:chgData name="Yiying Jiao" userId="S::y.jiao@uwtsd.ac.uk::dad89eff-c5db-47ef-b2c9-fb1a784356ef" providerId="AD" clId="Web-{3844BEA0-9E7D-4902-A6B7-7D0C21A4C8FA}" dt="2023-02-03T15:00:43.994" v="42"/>
          <pc:sldLayoutMkLst>
            <pc:docMk/>
            <pc:sldMasterMk cId="2855178272" sldId="2147483696"/>
            <pc:sldLayoutMk cId="2017709069" sldId="2147483707"/>
          </pc:sldLayoutMkLst>
        </pc:sldLayoutChg>
      </pc:sldMasterChg>
      <pc:sldMasterChg chg="add del addSldLayout delSldLayout modSldLayout">
        <pc:chgData name="Yiying Jiao" userId="S::y.jiao@uwtsd.ac.uk::dad89eff-c5db-47ef-b2c9-fb1a784356ef" providerId="AD" clId="Web-{3844BEA0-9E7D-4902-A6B7-7D0C21A4C8FA}" dt="2023-02-03T15:01:03.651" v="44"/>
        <pc:sldMasterMkLst>
          <pc:docMk/>
          <pc:sldMasterMk cId="347323519" sldId="2147483708"/>
        </pc:sldMasterMkLst>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3906149432" sldId="2147483709"/>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2871732116" sldId="2147483710"/>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738072273" sldId="2147483711"/>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1029709173" sldId="2147483712"/>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1742574074" sldId="2147483713"/>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3552692192" sldId="2147483714"/>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1365544022" sldId="2147483715"/>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3968426388" sldId="2147483716"/>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1621712068" sldId="2147483717"/>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3932340831" sldId="2147483718"/>
          </pc:sldLayoutMkLst>
        </pc:sldLayoutChg>
        <pc:sldLayoutChg chg="add del mod replId">
          <pc:chgData name="Yiying Jiao" userId="S::y.jiao@uwtsd.ac.uk::dad89eff-c5db-47ef-b2c9-fb1a784356ef" providerId="AD" clId="Web-{3844BEA0-9E7D-4902-A6B7-7D0C21A4C8FA}" dt="2023-02-03T15:01:03.651" v="44"/>
          <pc:sldLayoutMkLst>
            <pc:docMk/>
            <pc:sldMasterMk cId="347323519" sldId="2147483708"/>
            <pc:sldLayoutMk cId="2910554019" sldId="2147483719"/>
          </pc:sldLayoutMkLst>
        </pc:sldLayoutChg>
      </pc:sldMasterChg>
      <pc:sldMasterChg chg="add del addSldLayout delSldLayout modSldLayout">
        <pc:chgData name="Yiying Jiao" userId="S::y.jiao@uwtsd.ac.uk::dad89eff-c5db-47ef-b2c9-fb1a784356ef" providerId="AD" clId="Web-{3844BEA0-9E7D-4902-A6B7-7D0C21A4C8FA}" dt="2023-02-03T15:01:07.729" v="45"/>
        <pc:sldMasterMkLst>
          <pc:docMk/>
          <pc:sldMasterMk cId="2434684621" sldId="2147483720"/>
        </pc:sldMasterMkLst>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3663347404" sldId="2147483721"/>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886471288" sldId="2147483722"/>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326744582" sldId="2147483723"/>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494977026" sldId="2147483724"/>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2124003443" sldId="2147483725"/>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400044517" sldId="2147483726"/>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713070445" sldId="2147483727"/>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4095540146" sldId="2147483728"/>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2319051447" sldId="2147483729"/>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764561476" sldId="2147483730"/>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671736576" sldId="2147483731"/>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627198167" sldId="2147483732"/>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1669700941" sldId="2147483733"/>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3327949199" sldId="2147483734"/>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2254370468" sldId="2147483735"/>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3525479779" sldId="2147483736"/>
          </pc:sldLayoutMkLst>
        </pc:sldLayoutChg>
        <pc:sldLayoutChg chg="add del mod replId">
          <pc:chgData name="Yiying Jiao" userId="S::y.jiao@uwtsd.ac.uk::dad89eff-c5db-47ef-b2c9-fb1a784356ef" providerId="AD" clId="Web-{3844BEA0-9E7D-4902-A6B7-7D0C21A4C8FA}" dt="2023-02-03T15:01:07.729" v="45"/>
          <pc:sldLayoutMkLst>
            <pc:docMk/>
            <pc:sldMasterMk cId="2434684621" sldId="2147483720"/>
            <pc:sldLayoutMk cId="2707010812" sldId="2147483737"/>
          </pc:sldLayoutMkLst>
        </pc:sldLayoutChg>
      </pc:sldMasterChg>
      <pc:sldMasterChg chg="add del addSldLayout delSldLayout modSldLayout">
        <pc:chgData name="Yiying Jiao" userId="S::y.jiao@uwtsd.ac.uk::dad89eff-c5db-47ef-b2c9-fb1a784356ef" providerId="AD" clId="Web-{3844BEA0-9E7D-4902-A6B7-7D0C21A4C8FA}" dt="2023-02-03T15:01:10.510" v="46"/>
        <pc:sldMasterMkLst>
          <pc:docMk/>
          <pc:sldMasterMk cId="1778791504" sldId="2147483738"/>
        </pc:sldMasterMkLst>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895570128" sldId="2147483739"/>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536941642" sldId="2147483740"/>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2104161085" sldId="2147483741"/>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435546832" sldId="2147483742"/>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3195484983" sldId="2147483743"/>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1534051027" sldId="2147483744"/>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900462145" sldId="2147483745"/>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3364757639" sldId="2147483746"/>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564708571" sldId="2147483747"/>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2918757113" sldId="2147483748"/>
          </pc:sldLayoutMkLst>
        </pc:sldLayoutChg>
        <pc:sldLayoutChg chg="add del mod replId">
          <pc:chgData name="Yiying Jiao" userId="S::y.jiao@uwtsd.ac.uk::dad89eff-c5db-47ef-b2c9-fb1a784356ef" providerId="AD" clId="Web-{3844BEA0-9E7D-4902-A6B7-7D0C21A4C8FA}" dt="2023-02-03T15:01:10.510" v="46"/>
          <pc:sldLayoutMkLst>
            <pc:docMk/>
            <pc:sldMasterMk cId="1778791504" sldId="2147483738"/>
            <pc:sldLayoutMk cId="439151289" sldId="2147483749"/>
          </pc:sldLayoutMkLst>
        </pc:sldLayoutChg>
      </pc:sldMasterChg>
      <pc:sldMasterChg chg="add del addSldLayout delSldLayout modSldLayout">
        <pc:chgData name="Yiying Jiao" userId="S::y.jiao@uwtsd.ac.uk::dad89eff-c5db-47ef-b2c9-fb1a784356ef" providerId="AD" clId="Web-{3844BEA0-9E7D-4902-A6B7-7D0C21A4C8FA}" dt="2023-02-03T15:03:12.248" v="60"/>
        <pc:sldMasterMkLst>
          <pc:docMk/>
          <pc:sldMasterMk cId="1373149410" sldId="2147483750"/>
        </pc:sldMasterMkLst>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3584836601" sldId="2147483751"/>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2976742623" sldId="2147483752"/>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4110561438" sldId="2147483753"/>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2232740780" sldId="2147483754"/>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2132915314" sldId="2147483755"/>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795598538" sldId="2147483756"/>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3882692582" sldId="2147483757"/>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2157425748" sldId="2147483758"/>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581394867" sldId="2147483759"/>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3938597593" sldId="2147483760"/>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1262777385" sldId="2147483761"/>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1833948953" sldId="2147483762"/>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2225973052" sldId="2147483763"/>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860131146" sldId="2147483764"/>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426770517" sldId="2147483765"/>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1383821260" sldId="2147483766"/>
          </pc:sldLayoutMkLst>
        </pc:sldLayoutChg>
        <pc:sldLayoutChg chg="add del mod replId">
          <pc:chgData name="Yiying Jiao" userId="S::y.jiao@uwtsd.ac.uk::dad89eff-c5db-47ef-b2c9-fb1a784356ef" providerId="AD" clId="Web-{3844BEA0-9E7D-4902-A6B7-7D0C21A4C8FA}" dt="2023-02-03T15:03:12.248" v="60"/>
          <pc:sldLayoutMkLst>
            <pc:docMk/>
            <pc:sldMasterMk cId="1373149410" sldId="2147483750"/>
            <pc:sldLayoutMk cId="2417233644" sldId="2147483767"/>
          </pc:sldLayoutMkLst>
        </pc:sldLayoutChg>
      </pc:sldMasterChg>
      <pc:sldMasterChg chg="add del addSldLayout delSldLayout modSldLayout">
        <pc:chgData name="Yiying Jiao" userId="S::y.jiao@uwtsd.ac.uk::dad89eff-c5db-47ef-b2c9-fb1a784356ef" providerId="AD" clId="Web-{3844BEA0-9E7D-4902-A6B7-7D0C21A4C8FA}" dt="2023-02-03T15:03:35.061" v="64"/>
        <pc:sldMasterMkLst>
          <pc:docMk/>
          <pc:sldMasterMk cId="3229398331" sldId="2147483768"/>
        </pc:sldMasterMkLst>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205792906" sldId="2147483769"/>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1162629400" sldId="2147483770"/>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4152500352" sldId="2147483771"/>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3763053069" sldId="2147483772"/>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1018133336" sldId="2147483773"/>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3297312228" sldId="2147483774"/>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1311950503" sldId="2147483775"/>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762706398" sldId="2147483776"/>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550299560" sldId="2147483777"/>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2259953462" sldId="2147483778"/>
          </pc:sldLayoutMkLst>
        </pc:sldLayoutChg>
        <pc:sldLayoutChg chg="add del mod replId">
          <pc:chgData name="Yiying Jiao" userId="S::y.jiao@uwtsd.ac.uk::dad89eff-c5db-47ef-b2c9-fb1a784356ef" providerId="AD" clId="Web-{3844BEA0-9E7D-4902-A6B7-7D0C21A4C8FA}" dt="2023-02-03T15:03:35.061" v="64"/>
          <pc:sldLayoutMkLst>
            <pc:docMk/>
            <pc:sldMasterMk cId="3229398331" sldId="2147483768"/>
            <pc:sldLayoutMk cId="3474228011" sldId="2147483779"/>
          </pc:sldLayoutMkLst>
        </pc:sldLayoutChg>
      </pc:sldMasterChg>
      <pc:sldMasterChg chg="add del addSldLayout delSldLayout modSldLayout">
        <pc:chgData name="Yiying Jiao" userId="S::y.jiao@uwtsd.ac.uk::dad89eff-c5db-47ef-b2c9-fb1a784356ef" providerId="AD" clId="Web-{3844BEA0-9E7D-4902-A6B7-7D0C21A4C8FA}" dt="2023-02-03T15:03:49.186" v="65"/>
        <pc:sldMasterMkLst>
          <pc:docMk/>
          <pc:sldMasterMk cId="1671089948" sldId="2147483780"/>
        </pc:sldMasterMkLst>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2292747010" sldId="2147483781"/>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2618456677" sldId="2147483782"/>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3807630413" sldId="2147483783"/>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36099751" sldId="2147483784"/>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3091381568" sldId="2147483785"/>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4247642223" sldId="2147483786"/>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1647035332" sldId="2147483787"/>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315715012" sldId="2147483788"/>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3238864055" sldId="2147483789"/>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996792940" sldId="2147483790"/>
          </pc:sldLayoutMkLst>
        </pc:sldLayoutChg>
        <pc:sldLayoutChg chg="add del mod replId">
          <pc:chgData name="Yiying Jiao" userId="S::y.jiao@uwtsd.ac.uk::dad89eff-c5db-47ef-b2c9-fb1a784356ef" providerId="AD" clId="Web-{3844BEA0-9E7D-4902-A6B7-7D0C21A4C8FA}" dt="2023-02-03T15:03:49.186" v="65"/>
          <pc:sldLayoutMkLst>
            <pc:docMk/>
            <pc:sldMasterMk cId="1671089948" sldId="2147483780"/>
            <pc:sldLayoutMk cId="1860915198" sldId="2147483791"/>
          </pc:sldLayoutMkLst>
        </pc:sldLayoutChg>
      </pc:sldMasterChg>
      <pc:sldMasterChg chg="add del addSldLayout delSldLayout modSldLayout">
        <pc:chgData name="Yiying Jiao" userId="S::y.jiao@uwtsd.ac.uk::dad89eff-c5db-47ef-b2c9-fb1a784356ef" providerId="AD" clId="Web-{3844BEA0-9E7D-4902-A6B7-7D0C21A4C8FA}" dt="2023-02-03T15:03:53.249" v="66"/>
        <pc:sldMasterMkLst>
          <pc:docMk/>
          <pc:sldMasterMk cId="932462835" sldId="2147483792"/>
        </pc:sldMasterMkLst>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3567107867" sldId="2147483793"/>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650353804" sldId="2147483794"/>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1838937449" sldId="2147483795"/>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3085700590" sldId="2147483796"/>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1746994683" sldId="2147483797"/>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1861937387" sldId="2147483798"/>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178421695" sldId="2147483799"/>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3570035015" sldId="2147483800"/>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1514353797" sldId="2147483801"/>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606098244" sldId="2147483802"/>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2525432159" sldId="2147483803"/>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2173588078" sldId="2147483804"/>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3090121345" sldId="2147483805"/>
          </pc:sldLayoutMkLst>
        </pc:sldLayoutChg>
        <pc:sldLayoutChg chg="add del mod replId">
          <pc:chgData name="Yiying Jiao" userId="S::y.jiao@uwtsd.ac.uk::dad89eff-c5db-47ef-b2c9-fb1a784356ef" providerId="AD" clId="Web-{3844BEA0-9E7D-4902-A6B7-7D0C21A4C8FA}" dt="2023-02-03T15:03:53.249" v="66"/>
          <pc:sldLayoutMkLst>
            <pc:docMk/>
            <pc:sldMasterMk cId="932462835" sldId="2147483792"/>
            <pc:sldLayoutMk cId="3817469678" sldId="2147483806"/>
          </pc:sldLayoutMkLst>
        </pc:sldLayoutChg>
      </pc:sldMasterChg>
      <pc:sldMasterChg chg="add del addSldLayout delSldLayout">
        <pc:chgData name="Yiying Jiao" userId="S::y.jiao@uwtsd.ac.uk::dad89eff-c5db-47ef-b2c9-fb1a784356ef" providerId="AD" clId="Web-{3844BEA0-9E7D-4902-A6B7-7D0C21A4C8FA}" dt="2023-02-03T15:02:06.059" v="55"/>
        <pc:sldMasterMkLst>
          <pc:docMk/>
          <pc:sldMasterMk cId="2815469298" sldId="2147483801"/>
        </pc:sldMasterMkLst>
        <pc:sldLayoutChg chg="add del">
          <pc:chgData name="Yiying Jiao" userId="S::y.jiao@uwtsd.ac.uk::dad89eff-c5db-47ef-b2c9-fb1a784356ef" providerId="AD" clId="Web-{3844BEA0-9E7D-4902-A6B7-7D0C21A4C8FA}" dt="2023-02-03T15:02:06.059" v="55"/>
          <pc:sldLayoutMkLst>
            <pc:docMk/>
            <pc:sldMasterMk cId="2815469298" sldId="2147483801"/>
            <pc:sldLayoutMk cId="1428685018" sldId="2147483790"/>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4114179455" sldId="2147483791"/>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439693166" sldId="2147483792"/>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1099883571" sldId="2147483793"/>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2642043052" sldId="2147483794"/>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1289587337" sldId="2147483795"/>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2098554308" sldId="2147483796"/>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1412648523" sldId="2147483797"/>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3473956120" sldId="2147483798"/>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919248922" sldId="2147483799"/>
          </pc:sldLayoutMkLst>
        </pc:sldLayoutChg>
        <pc:sldLayoutChg chg="add del">
          <pc:chgData name="Yiying Jiao" userId="S::y.jiao@uwtsd.ac.uk::dad89eff-c5db-47ef-b2c9-fb1a784356ef" providerId="AD" clId="Web-{3844BEA0-9E7D-4902-A6B7-7D0C21A4C8FA}" dt="2023-02-03T15:02:06.059" v="55"/>
          <pc:sldLayoutMkLst>
            <pc:docMk/>
            <pc:sldMasterMk cId="2815469298" sldId="2147483801"/>
            <pc:sldLayoutMk cId="918142692" sldId="2147483800"/>
          </pc:sldLayoutMkLst>
        </pc:sldLayoutChg>
      </pc:sldMasterChg>
      <pc:sldMasterChg chg="add del addSldLayout delSldLayout modSldLayout">
        <pc:chgData name="Yiying Jiao" userId="S::y.jiao@uwtsd.ac.uk::dad89eff-c5db-47ef-b2c9-fb1a784356ef" providerId="AD" clId="Web-{3844BEA0-9E7D-4902-A6B7-7D0C21A4C8FA}" dt="2023-02-03T15:04:00.405" v="67"/>
        <pc:sldMasterMkLst>
          <pc:docMk/>
          <pc:sldMasterMk cId="2266014711" sldId="2147483807"/>
        </pc:sldMasterMkLst>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1370530110" sldId="2147483808"/>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151891263" sldId="2147483809"/>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4033885811" sldId="2147483810"/>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038642411" sldId="2147483811"/>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833522507" sldId="2147483812"/>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355281882" sldId="2147483813"/>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28960321" sldId="2147483814"/>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214432481" sldId="2147483815"/>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2187920696" sldId="2147483816"/>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1262712662" sldId="2147483817"/>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582495306" sldId="2147483818"/>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1005019242" sldId="2147483819"/>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3637617197" sldId="2147483820"/>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1846397765" sldId="2147483821"/>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807814373" sldId="2147483822"/>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1777452883" sldId="2147483823"/>
          </pc:sldLayoutMkLst>
        </pc:sldLayoutChg>
        <pc:sldLayoutChg chg="add del mod replId">
          <pc:chgData name="Yiying Jiao" userId="S::y.jiao@uwtsd.ac.uk::dad89eff-c5db-47ef-b2c9-fb1a784356ef" providerId="AD" clId="Web-{3844BEA0-9E7D-4902-A6B7-7D0C21A4C8FA}" dt="2023-02-03T15:04:00.405" v="67"/>
          <pc:sldLayoutMkLst>
            <pc:docMk/>
            <pc:sldMasterMk cId="2266014711" sldId="2147483807"/>
            <pc:sldLayoutMk cId="2396139374" sldId="2147483824"/>
          </pc:sldLayoutMkLst>
        </pc:sldLayoutChg>
      </pc:sldMasterChg>
      <pc:sldMasterChg chg="add del addSldLayout delSldLayout modSldLayout">
        <pc:chgData name="Yiying Jiao" userId="S::y.jiao@uwtsd.ac.uk::dad89eff-c5db-47ef-b2c9-fb1a784356ef" providerId="AD" clId="Web-{3844BEA0-9E7D-4902-A6B7-7D0C21A4C8FA}" dt="2023-02-03T15:04:33.593" v="71"/>
        <pc:sldMasterMkLst>
          <pc:docMk/>
          <pc:sldMasterMk cId="2094052870" sldId="2147483825"/>
        </pc:sldMasterMkLst>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2747189727" sldId="2147483826"/>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4076384032" sldId="2147483827"/>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1959171054" sldId="2147483828"/>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1149103291" sldId="2147483829"/>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4000287152" sldId="2147483830"/>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1272753603" sldId="2147483831"/>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1306881363" sldId="2147483832"/>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4181077922" sldId="2147483833"/>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672649807" sldId="2147483834"/>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921957338" sldId="2147483835"/>
          </pc:sldLayoutMkLst>
        </pc:sldLayoutChg>
        <pc:sldLayoutChg chg="add del mod replId">
          <pc:chgData name="Yiying Jiao" userId="S::y.jiao@uwtsd.ac.uk::dad89eff-c5db-47ef-b2c9-fb1a784356ef" providerId="AD" clId="Web-{3844BEA0-9E7D-4902-A6B7-7D0C21A4C8FA}" dt="2023-02-03T15:04:33.593" v="71"/>
          <pc:sldLayoutMkLst>
            <pc:docMk/>
            <pc:sldMasterMk cId="2094052870" sldId="2147483825"/>
            <pc:sldLayoutMk cId="2632704686" sldId="2147483836"/>
          </pc:sldLayoutMkLst>
        </pc:sldLayoutChg>
      </pc:sldMasterChg>
      <pc:sldMasterChg chg="add del addSldLayout delSldLayout modSldLayout">
        <pc:chgData name="Yiying Jiao" userId="S::y.jiao@uwtsd.ac.uk::dad89eff-c5db-47ef-b2c9-fb1a784356ef" providerId="AD" clId="Web-{3844BEA0-9E7D-4902-A6B7-7D0C21A4C8FA}" dt="2023-02-03T15:05:32.016" v="86"/>
        <pc:sldMasterMkLst>
          <pc:docMk/>
          <pc:sldMasterMk cId="3336169869" sldId="2147483837"/>
        </pc:sldMasterMkLst>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1284906254" sldId="2147483838"/>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2185270474" sldId="2147483839"/>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1128857207" sldId="2147483840"/>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2978903355" sldId="2147483841"/>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3534120165" sldId="2147483842"/>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3125372272" sldId="2147483843"/>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1332358467" sldId="2147483844"/>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903009674" sldId="2147483845"/>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549632284" sldId="2147483846"/>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2172614293" sldId="2147483847"/>
          </pc:sldLayoutMkLst>
        </pc:sldLayoutChg>
        <pc:sldLayoutChg chg="add del mod replId">
          <pc:chgData name="Yiying Jiao" userId="S::y.jiao@uwtsd.ac.uk::dad89eff-c5db-47ef-b2c9-fb1a784356ef" providerId="AD" clId="Web-{3844BEA0-9E7D-4902-A6B7-7D0C21A4C8FA}" dt="2023-02-03T15:05:32.016" v="86"/>
          <pc:sldLayoutMkLst>
            <pc:docMk/>
            <pc:sldMasterMk cId="3336169869" sldId="2147483837"/>
            <pc:sldLayoutMk cId="3242659672" sldId="2147483848"/>
          </pc:sldLayoutMkLst>
        </pc:sldLayoutChg>
      </pc:sldMasterChg>
      <pc:sldMasterChg chg="add del addSldLayout delSldLayout">
        <pc:chgData name="Yiying Jiao" userId="S::y.jiao@uwtsd.ac.uk::dad89eff-c5db-47ef-b2c9-fb1a784356ef" providerId="AD" clId="Web-{3844BEA0-9E7D-4902-A6B7-7D0C21A4C8FA}" dt="2023-02-03T15:05:06.188" v="75"/>
        <pc:sldMasterMkLst>
          <pc:docMk/>
          <pc:sldMasterMk cId="2970719395" sldId="2147483875"/>
        </pc:sldMasterMkLst>
        <pc:sldLayoutChg chg="add del">
          <pc:chgData name="Yiying Jiao" userId="S::y.jiao@uwtsd.ac.uk::dad89eff-c5db-47ef-b2c9-fb1a784356ef" providerId="AD" clId="Web-{3844BEA0-9E7D-4902-A6B7-7D0C21A4C8FA}" dt="2023-02-03T15:05:06.188" v="75"/>
          <pc:sldLayoutMkLst>
            <pc:docMk/>
            <pc:sldMasterMk cId="2970719395" sldId="2147483875"/>
            <pc:sldLayoutMk cId="3408206953" sldId="2147483864"/>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1919227180" sldId="2147483865"/>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1477665992" sldId="2147483866"/>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417488628" sldId="2147483867"/>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3512963816" sldId="2147483868"/>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3744030330" sldId="2147483869"/>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1371607310" sldId="2147483870"/>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1321561669" sldId="2147483871"/>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2588134891" sldId="2147483872"/>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129931429" sldId="2147483873"/>
          </pc:sldLayoutMkLst>
        </pc:sldLayoutChg>
        <pc:sldLayoutChg chg="add del">
          <pc:chgData name="Yiying Jiao" userId="S::y.jiao@uwtsd.ac.uk::dad89eff-c5db-47ef-b2c9-fb1a784356ef" providerId="AD" clId="Web-{3844BEA0-9E7D-4902-A6B7-7D0C21A4C8FA}" dt="2023-02-03T15:05:06.188" v="75"/>
          <pc:sldLayoutMkLst>
            <pc:docMk/>
            <pc:sldMasterMk cId="2970719395" sldId="2147483875"/>
            <pc:sldLayoutMk cId="3224277053" sldId="2147483874"/>
          </pc:sldLayoutMkLst>
        </pc:sldLayoutChg>
      </pc:sldMasterChg>
      <pc:sldMasterChg chg="add del addSldLayout delSldLayout">
        <pc:chgData name="Yiying Jiao" userId="S::y.jiao@uwtsd.ac.uk::dad89eff-c5db-47ef-b2c9-fb1a784356ef" providerId="AD" clId="Web-{3844BEA0-9E7D-4902-A6B7-7D0C21A4C8FA}" dt="2023-02-03T15:04:51.469" v="73"/>
        <pc:sldMasterMkLst>
          <pc:docMk/>
          <pc:sldMasterMk cId="1250929522" sldId="2147483888"/>
        </pc:sldMasterMkLst>
        <pc:sldLayoutChg chg="add del">
          <pc:chgData name="Yiying Jiao" userId="S::y.jiao@uwtsd.ac.uk::dad89eff-c5db-47ef-b2c9-fb1a784356ef" providerId="AD" clId="Web-{3844BEA0-9E7D-4902-A6B7-7D0C21A4C8FA}" dt="2023-02-03T15:04:51.469" v="73"/>
          <pc:sldLayoutMkLst>
            <pc:docMk/>
            <pc:sldMasterMk cId="1250929522" sldId="2147483888"/>
            <pc:sldLayoutMk cId="2316144861" sldId="2147483877"/>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1558861197" sldId="2147483878"/>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3592171202" sldId="2147483879"/>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2091082797" sldId="2147483880"/>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3605097054" sldId="2147483881"/>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3565784092" sldId="2147483882"/>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2231479076" sldId="2147483883"/>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3719652792" sldId="2147483884"/>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4257681048" sldId="2147483885"/>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2131811875" sldId="2147483886"/>
          </pc:sldLayoutMkLst>
        </pc:sldLayoutChg>
        <pc:sldLayoutChg chg="add del">
          <pc:chgData name="Yiying Jiao" userId="S::y.jiao@uwtsd.ac.uk::dad89eff-c5db-47ef-b2c9-fb1a784356ef" providerId="AD" clId="Web-{3844BEA0-9E7D-4902-A6B7-7D0C21A4C8FA}" dt="2023-02-03T15:04:51.469" v="73"/>
          <pc:sldLayoutMkLst>
            <pc:docMk/>
            <pc:sldMasterMk cId="1250929522" sldId="2147483888"/>
            <pc:sldLayoutMk cId="3275378730" sldId="2147483887"/>
          </pc:sldLayoutMkLst>
        </pc:sldLayoutChg>
      </pc:sldMasterChg>
      <pc:sldMasterChg chg="add del addSldLayout delSldLayout">
        <pc:chgData name="Yiying Jiao" userId="S::y.jiao@uwtsd.ac.uk::dad89eff-c5db-47ef-b2c9-fb1a784356ef" providerId="AD" clId="Web-{3844BEA0-9E7D-4902-A6B7-7D0C21A4C8FA}" dt="2023-02-03T15:05:09.203" v="77"/>
        <pc:sldMasterMkLst>
          <pc:docMk/>
          <pc:sldMasterMk cId="3523350273" sldId="2147483888"/>
        </pc:sldMasterMkLst>
        <pc:sldLayoutChg chg="add del">
          <pc:chgData name="Yiying Jiao" userId="S::y.jiao@uwtsd.ac.uk::dad89eff-c5db-47ef-b2c9-fb1a784356ef" providerId="AD" clId="Web-{3844BEA0-9E7D-4902-A6B7-7D0C21A4C8FA}" dt="2023-02-03T15:05:09.203" v="77"/>
          <pc:sldLayoutMkLst>
            <pc:docMk/>
            <pc:sldMasterMk cId="3523350273" sldId="2147483888"/>
            <pc:sldLayoutMk cId="3008718812" sldId="2147483877"/>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3801245236" sldId="2147483878"/>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3358862903" sldId="2147483879"/>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80671392" sldId="2147483880"/>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776396898" sldId="2147483881"/>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768016407" sldId="2147483882"/>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2426653020" sldId="2147483883"/>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2587164949" sldId="2147483884"/>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1637183267" sldId="2147483885"/>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1156925187" sldId="2147483886"/>
          </pc:sldLayoutMkLst>
        </pc:sldLayoutChg>
        <pc:sldLayoutChg chg="add del">
          <pc:chgData name="Yiying Jiao" userId="S::y.jiao@uwtsd.ac.uk::dad89eff-c5db-47ef-b2c9-fb1a784356ef" providerId="AD" clId="Web-{3844BEA0-9E7D-4902-A6B7-7D0C21A4C8FA}" dt="2023-02-03T15:05:09.203" v="77"/>
          <pc:sldLayoutMkLst>
            <pc:docMk/>
            <pc:sldMasterMk cId="3523350273" sldId="2147483888"/>
            <pc:sldLayoutMk cId="2527485114" sldId="2147483887"/>
          </pc:sldLayoutMkLst>
        </pc:sldLayoutChg>
      </pc:sldMasterChg>
      <pc:sldMasterChg chg="add del addSldLayout delSldLayout">
        <pc:chgData name="Yiying Jiao" userId="S::y.jiao@uwtsd.ac.uk::dad89eff-c5db-47ef-b2c9-fb1a784356ef" providerId="AD" clId="Web-{3844BEA0-9E7D-4902-A6B7-7D0C21A4C8FA}" dt="2023-02-03T15:05:15.188" v="79"/>
        <pc:sldMasterMkLst>
          <pc:docMk/>
          <pc:sldMasterMk cId="175986004" sldId="2147483901"/>
        </pc:sldMasterMkLst>
        <pc:sldLayoutChg chg="add del">
          <pc:chgData name="Yiying Jiao" userId="S::y.jiao@uwtsd.ac.uk::dad89eff-c5db-47ef-b2c9-fb1a784356ef" providerId="AD" clId="Web-{3844BEA0-9E7D-4902-A6B7-7D0C21A4C8FA}" dt="2023-02-03T15:05:15.188" v="79"/>
          <pc:sldLayoutMkLst>
            <pc:docMk/>
            <pc:sldMasterMk cId="175986004" sldId="2147483901"/>
            <pc:sldLayoutMk cId="668823451" sldId="2147483890"/>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2755350898" sldId="2147483891"/>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1172585706" sldId="2147483892"/>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3107430451" sldId="2147483893"/>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867928115" sldId="2147483894"/>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169617545" sldId="2147483895"/>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319447393" sldId="2147483896"/>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1787427229" sldId="2147483897"/>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3748313288" sldId="2147483898"/>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3126130496" sldId="2147483899"/>
          </pc:sldLayoutMkLst>
        </pc:sldLayoutChg>
        <pc:sldLayoutChg chg="add del">
          <pc:chgData name="Yiying Jiao" userId="S::y.jiao@uwtsd.ac.uk::dad89eff-c5db-47ef-b2c9-fb1a784356ef" providerId="AD" clId="Web-{3844BEA0-9E7D-4902-A6B7-7D0C21A4C8FA}" dt="2023-02-03T15:05:15.188" v="79"/>
          <pc:sldLayoutMkLst>
            <pc:docMk/>
            <pc:sldMasterMk cId="175986004" sldId="2147483901"/>
            <pc:sldLayoutMk cId="3772896297" sldId="2147483900"/>
          </pc:sldLayoutMkLst>
        </pc:sldLayoutChg>
      </pc:sldMasterChg>
      <pc:sldMasterChg chg="add del addSldLayout delSldLayout">
        <pc:chgData name="Yiying Jiao" userId="S::y.jiao@uwtsd.ac.uk::dad89eff-c5db-47ef-b2c9-fb1a784356ef" providerId="AD" clId="Web-{3844BEA0-9E7D-4902-A6B7-7D0C21A4C8FA}" dt="2023-02-03T15:05:26.344" v="83"/>
        <pc:sldMasterMkLst>
          <pc:docMk/>
          <pc:sldMasterMk cId="1772944176" sldId="2147483914"/>
        </pc:sldMasterMkLst>
        <pc:sldLayoutChg chg="add del">
          <pc:chgData name="Yiying Jiao" userId="S::y.jiao@uwtsd.ac.uk::dad89eff-c5db-47ef-b2c9-fb1a784356ef" providerId="AD" clId="Web-{3844BEA0-9E7D-4902-A6B7-7D0C21A4C8FA}" dt="2023-02-03T15:05:26.344" v="83"/>
          <pc:sldLayoutMkLst>
            <pc:docMk/>
            <pc:sldMasterMk cId="1772944176" sldId="2147483914"/>
            <pc:sldLayoutMk cId="2229893691" sldId="2147483903"/>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2218492027" sldId="2147483904"/>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1764462268" sldId="2147483905"/>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3919893695" sldId="2147483906"/>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1054102500" sldId="2147483907"/>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832870745" sldId="2147483908"/>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600791171" sldId="2147483909"/>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558438643" sldId="2147483910"/>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1933465596" sldId="2147483911"/>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138427404" sldId="2147483912"/>
          </pc:sldLayoutMkLst>
        </pc:sldLayoutChg>
        <pc:sldLayoutChg chg="add del">
          <pc:chgData name="Yiying Jiao" userId="S::y.jiao@uwtsd.ac.uk::dad89eff-c5db-47ef-b2c9-fb1a784356ef" providerId="AD" clId="Web-{3844BEA0-9E7D-4902-A6B7-7D0C21A4C8FA}" dt="2023-02-03T15:05:26.344" v="83"/>
          <pc:sldLayoutMkLst>
            <pc:docMk/>
            <pc:sldMasterMk cId="1772944176" sldId="2147483914"/>
            <pc:sldLayoutMk cId="3743707321" sldId="2147483913"/>
          </pc:sldLayoutMkLst>
        </pc:sldLayoutChg>
      </pc:sldMasterChg>
      <pc:sldMasterChg chg="add del addSldLayout delSldLayout">
        <pc:chgData name="Yiying Jiao" userId="S::y.jiao@uwtsd.ac.uk::dad89eff-c5db-47ef-b2c9-fb1a784356ef" providerId="AD" clId="Web-{3844BEA0-9E7D-4902-A6B7-7D0C21A4C8FA}" dt="2023-02-03T15:05:18.297" v="81"/>
        <pc:sldMasterMkLst>
          <pc:docMk/>
          <pc:sldMasterMk cId="2150256484" sldId="2147483927"/>
        </pc:sldMasterMkLst>
        <pc:sldLayoutChg chg="add del">
          <pc:chgData name="Yiying Jiao" userId="S::y.jiao@uwtsd.ac.uk::dad89eff-c5db-47ef-b2c9-fb1a784356ef" providerId="AD" clId="Web-{3844BEA0-9E7D-4902-A6B7-7D0C21A4C8FA}" dt="2023-02-03T15:05:18.297" v="81"/>
          <pc:sldLayoutMkLst>
            <pc:docMk/>
            <pc:sldMasterMk cId="2150256484" sldId="2147483927"/>
            <pc:sldLayoutMk cId="983529966" sldId="2147483916"/>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3338901674" sldId="2147483917"/>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3384296396" sldId="2147483918"/>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3363132465" sldId="2147483919"/>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1982758979" sldId="2147483920"/>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2150892620" sldId="2147483921"/>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3794519499" sldId="2147483922"/>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94690709" sldId="2147483923"/>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2448567465" sldId="2147483924"/>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618693954" sldId="2147483925"/>
          </pc:sldLayoutMkLst>
        </pc:sldLayoutChg>
        <pc:sldLayoutChg chg="add del">
          <pc:chgData name="Yiying Jiao" userId="S::y.jiao@uwtsd.ac.uk::dad89eff-c5db-47ef-b2c9-fb1a784356ef" providerId="AD" clId="Web-{3844BEA0-9E7D-4902-A6B7-7D0C21A4C8FA}" dt="2023-02-03T15:05:18.297" v="81"/>
          <pc:sldLayoutMkLst>
            <pc:docMk/>
            <pc:sldMasterMk cId="2150256484" sldId="2147483927"/>
            <pc:sldLayoutMk cId="1954605212" sldId="2147483926"/>
          </pc:sldLayoutMkLst>
        </pc:sldLayoutChg>
      </pc:sldMasterChg>
      <pc:sldMasterChg chg="add del addSldLayout delSldLayout">
        <pc:chgData name="Yiying Jiao" userId="S::y.jiao@uwtsd.ac.uk::dad89eff-c5db-47ef-b2c9-fb1a784356ef" providerId="AD" clId="Web-{3844BEA0-9E7D-4902-A6B7-7D0C21A4C8FA}" dt="2023-02-03T15:05:31.954" v="85"/>
        <pc:sldMasterMkLst>
          <pc:docMk/>
          <pc:sldMasterMk cId="2695143052" sldId="2147483927"/>
        </pc:sldMasterMkLst>
        <pc:sldLayoutChg chg="add del">
          <pc:chgData name="Yiying Jiao" userId="S::y.jiao@uwtsd.ac.uk::dad89eff-c5db-47ef-b2c9-fb1a784356ef" providerId="AD" clId="Web-{3844BEA0-9E7D-4902-A6B7-7D0C21A4C8FA}" dt="2023-02-03T15:05:31.954" v="85"/>
          <pc:sldLayoutMkLst>
            <pc:docMk/>
            <pc:sldMasterMk cId="2695143052" sldId="2147483927"/>
            <pc:sldLayoutMk cId="2746627357" sldId="2147483916"/>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1519902325" sldId="2147483917"/>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2335009516" sldId="2147483918"/>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2761333735" sldId="2147483919"/>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3006780342" sldId="2147483920"/>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3648615812" sldId="2147483921"/>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2328195873" sldId="2147483922"/>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1497108731" sldId="2147483923"/>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3930362137" sldId="2147483924"/>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1131653573" sldId="2147483925"/>
          </pc:sldLayoutMkLst>
        </pc:sldLayoutChg>
        <pc:sldLayoutChg chg="add del">
          <pc:chgData name="Yiying Jiao" userId="S::y.jiao@uwtsd.ac.uk::dad89eff-c5db-47ef-b2c9-fb1a784356ef" providerId="AD" clId="Web-{3844BEA0-9E7D-4902-A6B7-7D0C21A4C8FA}" dt="2023-02-03T15:05:31.954" v="85"/>
          <pc:sldLayoutMkLst>
            <pc:docMk/>
            <pc:sldMasterMk cId="2695143052" sldId="2147483927"/>
            <pc:sldLayoutMk cId="816249511" sldId="2147483926"/>
          </pc:sldLayoutMkLst>
        </pc:sldLayoutChg>
      </pc:sldMasterChg>
      <pc:sldMasterChg chg="add del addSldLayout delSldLayout">
        <pc:chgData name="Yiying Jiao" userId="S::y.jiao@uwtsd.ac.uk::dad89eff-c5db-47ef-b2c9-fb1a784356ef" providerId="AD" clId="Web-{3844BEA0-9E7D-4902-A6B7-7D0C21A4C8FA}" dt="2023-02-03T15:09:06.318" v="158"/>
        <pc:sldMasterMkLst>
          <pc:docMk/>
          <pc:sldMasterMk cId="256529738" sldId="2147483940"/>
        </pc:sldMasterMkLst>
        <pc:sldLayoutChg chg="add del">
          <pc:chgData name="Yiying Jiao" userId="S::y.jiao@uwtsd.ac.uk::dad89eff-c5db-47ef-b2c9-fb1a784356ef" providerId="AD" clId="Web-{3844BEA0-9E7D-4902-A6B7-7D0C21A4C8FA}" dt="2023-02-03T15:09:06.318" v="158"/>
          <pc:sldLayoutMkLst>
            <pc:docMk/>
            <pc:sldMasterMk cId="256529738" sldId="2147483940"/>
            <pc:sldLayoutMk cId="1832037810" sldId="2147483929"/>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4132462229" sldId="2147483930"/>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777411982" sldId="2147483931"/>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497527821" sldId="2147483932"/>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398113669" sldId="2147483933"/>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930654961" sldId="2147483934"/>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968823923" sldId="2147483935"/>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3538161510" sldId="2147483936"/>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836882673" sldId="2147483937"/>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130928564" sldId="2147483938"/>
          </pc:sldLayoutMkLst>
        </pc:sldLayoutChg>
        <pc:sldLayoutChg chg="add del">
          <pc:chgData name="Yiying Jiao" userId="S::y.jiao@uwtsd.ac.uk::dad89eff-c5db-47ef-b2c9-fb1a784356ef" providerId="AD" clId="Web-{3844BEA0-9E7D-4902-A6B7-7D0C21A4C8FA}" dt="2023-02-03T15:09:06.318" v="158"/>
          <pc:sldLayoutMkLst>
            <pc:docMk/>
            <pc:sldMasterMk cId="256529738" sldId="2147483940"/>
            <pc:sldLayoutMk cId="1683162161" sldId="2147483939"/>
          </pc:sldLayoutMkLst>
        </pc:sldLayoutChg>
      </pc:sldMasterChg>
      <pc:sldMasterChg chg="add del addSldLayout delSldLayout modSldLayout">
        <pc:chgData name="Yiying Jiao" userId="S::y.jiao@uwtsd.ac.uk::dad89eff-c5db-47ef-b2c9-fb1a784356ef" providerId="AD" clId="Web-{3844BEA0-9E7D-4902-A6B7-7D0C21A4C8FA}" dt="2023-02-03T15:11:59.822" v="184"/>
        <pc:sldMasterMkLst>
          <pc:docMk/>
          <pc:sldMasterMk cId="3819876988" sldId="2147483941"/>
        </pc:sldMasterMkLst>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457213972" sldId="2147483942"/>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3126349532" sldId="2147483943"/>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1231101144" sldId="2147483944"/>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4116701855" sldId="2147483945"/>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715400039" sldId="2147483946"/>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974311871" sldId="2147483947"/>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319531181" sldId="2147483948"/>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3086430770" sldId="2147483949"/>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099629516" sldId="2147483950"/>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1136651383" sldId="2147483951"/>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197568903" sldId="2147483952"/>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474046561" sldId="2147483953"/>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765250262" sldId="2147483954"/>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331098585" sldId="2147483955"/>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2432552047" sldId="2147483956"/>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1695267993" sldId="2147483957"/>
          </pc:sldLayoutMkLst>
        </pc:sldLayoutChg>
        <pc:sldLayoutChg chg="add del mod replId">
          <pc:chgData name="Yiying Jiao" userId="S::y.jiao@uwtsd.ac.uk::dad89eff-c5db-47ef-b2c9-fb1a784356ef" providerId="AD" clId="Web-{3844BEA0-9E7D-4902-A6B7-7D0C21A4C8FA}" dt="2023-02-03T15:11:59.822" v="184"/>
          <pc:sldLayoutMkLst>
            <pc:docMk/>
            <pc:sldMasterMk cId="3819876988" sldId="2147483941"/>
            <pc:sldLayoutMk cId="1280992729" sldId="2147483958"/>
          </pc:sldLayoutMkLst>
        </pc:sldLayoutChg>
      </pc:sldMasterChg>
      <pc:sldMasterChg chg="add del addSldLayout delSldLayout modSldLayout">
        <pc:chgData name="Yiying Jiao" userId="S::y.jiao@uwtsd.ac.uk::dad89eff-c5db-47ef-b2c9-fb1a784356ef" providerId="AD" clId="Web-{3844BEA0-9E7D-4902-A6B7-7D0C21A4C8FA}" dt="2023-02-03T15:12:25.510" v="186"/>
        <pc:sldMasterMkLst>
          <pc:docMk/>
          <pc:sldMasterMk cId="3166780448" sldId="2147483959"/>
        </pc:sldMasterMkLst>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2007231629" sldId="2147483960"/>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229312266" sldId="2147483961"/>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1272422696" sldId="2147483962"/>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2971311918" sldId="2147483963"/>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1922410696" sldId="2147483964"/>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1226243101" sldId="2147483965"/>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881314678" sldId="2147483966"/>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3077876676" sldId="2147483967"/>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957251538" sldId="2147483968"/>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2783602114" sldId="2147483969"/>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1198550956" sldId="2147483970"/>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1249081878" sldId="2147483971"/>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2577942230" sldId="2147483972"/>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3467303129" sldId="2147483973"/>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2817298655" sldId="2147483974"/>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3626205834" sldId="2147483975"/>
          </pc:sldLayoutMkLst>
        </pc:sldLayoutChg>
        <pc:sldLayoutChg chg="add del mod replId">
          <pc:chgData name="Yiying Jiao" userId="S::y.jiao@uwtsd.ac.uk::dad89eff-c5db-47ef-b2c9-fb1a784356ef" providerId="AD" clId="Web-{3844BEA0-9E7D-4902-A6B7-7D0C21A4C8FA}" dt="2023-02-03T15:12:25.510" v="186"/>
          <pc:sldLayoutMkLst>
            <pc:docMk/>
            <pc:sldMasterMk cId="3166780448" sldId="2147483959"/>
            <pc:sldLayoutMk cId="4173639606" sldId="2147483976"/>
          </pc:sldLayoutMkLst>
        </pc:sldLayoutChg>
      </pc:sldMasterChg>
      <pc:sldMasterChg chg="add addSldLayout modSldLayout">
        <pc:chgData name="Yiying Jiao" userId="S::y.jiao@uwtsd.ac.uk::dad89eff-c5db-47ef-b2c9-fb1a784356ef" providerId="AD" clId="Web-{3844BEA0-9E7D-4902-A6B7-7D0C21A4C8FA}" dt="2023-02-03T15:12:25.510" v="186"/>
        <pc:sldMasterMkLst>
          <pc:docMk/>
          <pc:sldMasterMk cId="3616288395" sldId="2147483977"/>
        </pc:sldMasterMkLst>
        <pc:sldLayoutChg chg="add mod replId">
          <pc:chgData name="Yiying Jiao" userId="S::y.jiao@uwtsd.ac.uk::dad89eff-c5db-47ef-b2c9-fb1a784356ef" providerId="AD" clId="Web-{3844BEA0-9E7D-4902-A6B7-7D0C21A4C8FA}" dt="2023-02-03T15:12:25.510" v="186"/>
          <pc:sldLayoutMkLst>
            <pc:docMk/>
            <pc:sldMasterMk cId="3616288395" sldId="2147483977"/>
            <pc:sldLayoutMk cId="2321179645" sldId="2147483978"/>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4065412750" sldId="2147483979"/>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3613651691" sldId="2147483980"/>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492070754" sldId="2147483981"/>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2397587343" sldId="2147483982"/>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1781104801" sldId="2147483983"/>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650892231" sldId="2147483984"/>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71138504" sldId="2147483985"/>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1824103359" sldId="2147483986"/>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1839699096" sldId="2147483987"/>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2311930771" sldId="2147483988"/>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2518018335" sldId="2147483989"/>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2939225542" sldId="2147483990"/>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1891390387" sldId="2147483991"/>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539963109" sldId="2147483992"/>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3820514384" sldId="2147483993"/>
          </pc:sldLayoutMkLst>
        </pc:sldLayoutChg>
        <pc:sldLayoutChg chg="add mod replId">
          <pc:chgData name="Yiying Jiao" userId="S::y.jiao@uwtsd.ac.uk::dad89eff-c5db-47ef-b2c9-fb1a784356ef" providerId="AD" clId="Web-{3844BEA0-9E7D-4902-A6B7-7D0C21A4C8FA}" dt="2023-02-03T15:12:25.510" v="186"/>
          <pc:sldLayoutMkLst>
            <pc:docMk/>
            <pc:sldMasterMk cId="3616288395" sldId="2147483977"/>
            <pc:sldLayoutMk cId="2227451324" sldId="214748399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6D0C76-AEA5-421E-9CC2-686F2A99206A}" type="datetimeFigureOut">
              <a:t>2/22/2023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E73BC8-B6E9-451F-861A-B724DF55556A}" type="slidenum">
              <a:t>‹#›</a:t>
            </a:fld>
            <a:endParaRPr lang="en-GB"/>
          </a:p>
        </p:txBody>
      </p:sp>
    </p:spTree>
    <p:extLst>
      <p:ext uri="{BB962C8B-B14F-4D97-AF65-F5344CB8AC3E}">
        <p14:creationId xmlns:p14="http://schemas.microsoft.com/office/powerpoint/2010/main" val="1969377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4769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4045843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9038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2/22/2023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2964917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7269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2247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80041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80808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7413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32801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89013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2207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15406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935070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6370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1685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53754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4AAE4434-90D2-974F-8A2F-6A191ECE1CAE}"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1540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spTree>
    <p:extLst>
      <p:ext uri="{BB962C8B-B14F-4D97-AF65-F5344CB8AC3E}">
        <p14:creationId xmlns:p14="http://schemas.microsoft.com/office/powerpoint/2010/main" val="11255744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81327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F244D1C-3D7D-F648-9E9D-A1EE1969C19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E4434-90D2-974F-8A2F-6A191ECE1CAE}" type="slidenum">
              <a:rPr lang="en-US" smtClean="0"/>
              <a:t>‹#›</a:t>
            </a:fld>
            <a:endParaRPr lang="en-US"/>
          </a:p>
        </p:txBody>
      </p:sp>
    </p:spTree>
    <p:extLst>
      <p:ext uri="{BB962C8B-B14F-4D97-AF65-F5344CB8AC3E}">
        <p14:creationId xmlns:p14="http://schemas.microsoft.com/office/powerpoint/2010/main" val="22980786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F244D1C-3D7D-F648-9E9D-A1EE1969C195}" type="datetimeFigureOut">
              <a:rPr lang="en-US" smtClean="0"/>
              <a:t>2/22/2023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AE4434-90D2-974F-8A2F-6A191ECE1CAE}"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96446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F244D1C-3D7D-F648-9E9D-A1EE1969C195}" type="datetimeFigureOut">
              <a:rPr lang="en-US" smtClean="0"/>
              <a:t>2/22/2023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AE4434-90D2-974F-8A2F-6A191ECE1CAE}"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1611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244D1C-3D7D-F648-9E9D-A1EE1969C195}" type="datetimeFigureOut">
              <a:rPr lang="en-US" smtClean="0"/>
              <a:t>2/22/2023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AE4434-90D2-974F-8A2F-6A191ECE1CAE}" type="slidenum">
              <a:rPr lang="en-US" smtClean="0"/>
              <a:t>‹#›</a:t>
            </a:fld>
            <a:endParaRPr lang="en-US"/>
          </a:p>
        </p:txBody>
      </p:sp>
    </p:spTree>
    <p:extLst>
      <p:ext uri="{BB962C8B-B14F-4D97-AF65-F5344CB8AC3E}">
        <p14:creationId xmlns:p14="http://schemas.microsoft.com/office/powerpoint/2010/main" val="22442435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F244D1C-3D7D-F648-9E9D-A1EE1969C19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E4434-90D2-974F-8A2F-6A191ECE1CAE}"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28958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F244D1C-3D7D-F648-9E9D-A1EE1969C19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E4434-90D2-974F-8A2F-6A191ECE1CAE}" type="slidenum">
              <a:rPr lang="en-US" smtClean="0"/>
              <a:t>‹#›</a:t>
            </a:fld>
            <a:endParaRPr lang="en-US"/>
          </a:p>
        </p:txBody>
      </p:sp>
    </p:spTree>
    <p:extLst>
      <p:ext uri="{BB962C8B-B14F-4D97-AF65-F5344CB8AC3E}">
        <p14:creationId xmlns:p14="http://schemas.microsoft.com/office/powerpoint/2010/main" val="41819085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F244D1C-3D7D-F648-9E9D-A1EE1969C19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E4434-90D2-974F-8A2F-6A191ECE1CAE}" type="slidenum">
              <a:rPr lang="en-US" smtClean="0"/>
              <a:t>‹#›</a:t>
            </a:fld>
            <a:endParaRPr lang="en-US"/>
          </a:p>
        </p:txBody>
      </p:sp>
    </p:spTree>
    <p:extLst>
      <p:ext uri="{BB962C8B-B14F-4D97-AF65-F5344CB8AC3E}">
        <p14:creationId xmlns:p14="http://schemas.microsoft.com/office/powerpoint/2010/main" val="1642205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64782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46299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spTree>
    <p:extLst>
      <p:ext uri="{BB962C8B-B14F-4D97-AF65-F5344CB8AC3E}">
        <p14:creationId xmlns:p14="http://schemas.microsoft.com/office/powerpoint/2010/main" val="186257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62756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73649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09861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F244D1C-3D7D-F648-9E9D-A1EE1969C19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E4434-90D2-974F-8A2F-6A191ECE1CAE}"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5834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3.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2/22/2023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20727125"/>
      </p:ext>
    </p:extLst>
  </p:cSld>
  <p:clrMap bg1="lt1" tx1="dk1" bg2="lt2" tx2="dk2" accent1="accent1" accent2="accent2" accent3="accent3" accent4="accent4" accent5="accent5" accent6="accent6" hlink="hlink" folHlink="folHlink"/>
  <p:sldLayoutIdLst>
    <p:sldLayoutId id="2147484008"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 id="2147484019" r:id="rId12"/>
    <p:sldLayoutId id="2147484020" r:id="rId13"/>
    <p:sldLayoutId id="2147484021" r:id="rId14"/>
    <p:sldLayoutId id="2147484022" r:id="rId15"/>
    <p:sldLayoutId id="2147484023" r:id="rId16"/>
    <p:sldLayoutId id="214748402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F244D1C-3D7D-F648-9E9D-A1EE1969C195}" type="datetimeFigureOut">
              <a:rPr lang="en-US" smtClean="0"/>
              <a:t>2/22/2023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AE4434-90D2-974F-8A2F-6A191ECE1CAE}" type="slidenum">
              <a:rPr lang="en-US" smtClean="0"/>
              <a:t>‹#›</a:t>
            </a:fld>
            <a:endParaRPr lang="en-US"/>
          </a:p>
        </p:txBody>
      </p:sp>
    </p:spTree>
    <p:extLst>
      <p:ext uri="{BB962C8B-B14F-4D97-AF65-F5344CB8AC3E}">
        <p14:creationId xmlns:p14="http://schemas.microsoft.com/office/powerpoint/2010/main" val="36906583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fetzer.org/sites/default/files/images/stories/pdf/selfmeasures/SATISFACTION-SatisfactionWithLife.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connectedandthriving.org/documents/DunnHLW.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ons.gov.uk/peoplepopulationandcommunity/wellbeing" TargetMode="External"/><Relationship Id="rId2" Type="http://schemas.openxmlformats.org/officeDocument/2006/relationships/hyperlink" Target="https://www.euro.who.int/__data/assets/pdf_file/0009/181449/e96732.pdf" TargetMode="External"/><Relationship Id="rId1" Type="http://schemas.openxmlformats.org/officeDocument/2006/relationships/slideLayout" Target="../slideLayouts/slideLayout2.xml"/><Relationship Id="rId5" Type="http://schemas.openxmlformats.org/officeDocument/2006/relationships/hyperlink" Target="https://assets.publishing.service.gov.uk/government/uploads/system/uploads/attachment_data/file/1134596/State_of_the_nation_2022_-_children_and_young_people_s_wellbeing.pdf" TargetMode="External"/><Relationship Id="rId4" Type="http://schemas.openxmlformats.org/officeDocument/2006/relationships/hyperlink" Target="https://www.oecd.org/wise/oecd-guidelines-on-measuring-subjective-well-being-9789264191655-en.htm"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s://warwick.ac.uk/fac/sci/med/research/platform/wemwb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socialcare.wales/cms-assets/documents/hub-downloads/Handout_National_Well-being_Statement.pdf" TargetMode="External"/><Relationship Id="rId2" Type="http://schemas.openxmlformats.org/officeDocument/2006/relationships/hyperlink" Target="https://www.gov.wales/programme-for-government-2021-to-2026-well-being-statement-html"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ideo" Target="https://www.youtube.com/embed/0vYDRhejRYA?feature=oembed" TargetMode="Externa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ideo" Target="https://www.youtube.com/embed/DJzhxU6fNxM?feature=oembed" TargetMode="Externa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JBOAwZX0UoM?feature=oembed" TargetMode="External"/><Relationship Id="rId6" Type="http://schemas.openxmlformats.org/officeDocument/2006/relationships/image" Target="../media/image11.jpeg"/><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hyperlink" Target="https://www.bilibili.com/video/BV1Kr4y1r7ss/?spm_id_from=333.337.search-card.all.clic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D6DABB5-1FC3-4E21-AC84-4685B03C9F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2616" y="1411015"/>
            <a:ext cx="7808159" cy="4103960"/>
          </a:xfrm>
          <a:prstGeom prst="rect">
            <a:avLst/>
          </a:prstGeom>
          <a:blipFill dpi="0" rotWithShape="1">
            <a:blip r:embed="rId3">
              <a:alphaModFix amt="86000"/>
              <a:duotone>
                <a:schemeClr val="bg2">
                  <a:shade val="45000"/>
                  <a:satMod val="135000"/>
                </a:schemeClr>
                <a:prstClr val="white"/>
              </a:duotone>
            </a:blip>
            <a:srcRect/>
            <a:tile tx="0" ty="0" sx="90000" sy="100000" flip="none" algn="ctr"/>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C5790B5-250E-45E6-A05D-C3D1D459B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grpSp>
        <p:nvGrpSpPr>
          <p:cNvPr id="12" name="Group 11">
            <a:extLst>
              <a:ext uri="{FF2B5EF4-FFF2-40B4-BE49-F238E27FC236}">
                <a16:creationId xmlns:a16="http://schemas.microsoft.com/office/drawing/2014/main" id="{68158C4B-1BFE-4F6D-B2C1-0066FA1193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23631"/>
            <a:ext cx="12231160" cy="659658"/>
            <a:chOff x="-16934" y="3123631"/>
            <a:chExt cx="12231160" cy="659658"/>
          </a:xfrm>
        </p:grpSpPr>
        <p:sp>
          <p:nvSpPr>
            <p:cNvPr id="5" name="Rounded Rectangle 17">
              <a:extLst>
                <a:ext uri="{FF2B5EF4-FFF2-40B4-BE49-F238E27FC236}">
                  <a16:creationId xmlns:a16="http://schemas.microsoft.com/office/drawing/2014/main" id="{4A8E3562-03A2-4AF3-89BB-B227ED326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30976" y="312363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D9DF111-5BF8-4312-BECB-94BBCF29ECC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5536"/>
              <a:ext cx="2478024" cy="612648"/>
            </a:xfrm>
            <a:prstGeom prst="rect">
              <a:avLst/>
            </a:prstGeom>
          </p:spPr>
        </p:pic>
        <p:sp>
          <p:nvSpPr>
            <p:cNvPr id="6" name="Rounded Rectangle 20">
              <a:extLst>
                <a:ext uri="{FF2B5EF4-FFF2-40B4-BE49-F238E27FC236}">
                  <a16:creationId xmlns:a16="http://schemas.microsoft.com/office/drawing/2014/main" id="{9EEB3A31-82B4-41D6-BEAB-3CC49BBCBE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17803" y="312492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28C66B30-E9F1-40DD-A809-6A1282E237D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5536"/>
              <a:ext cx="2478024" cy="612648"/>
            </a:xfrm>
            <a:prstGeom prst="rect">
              <a:avLst/>
            </a:prstGeom>
          </p:spPr>
        </p:pic>
      </p:grpSp>
      <p:sp>
        <p:nvSpPr>
          <p:cNvPr id="2" name="Title 1">
            <a:extLst>
              <a:ext uri="{FF2B5EF4-FFF2-40B4-BE49-F238E27FC236}">
                <a16:creationId xmlns:a16="http://schemas.microsoft.com/office/drawing/2014/main" id="{29593631-8A38-1FC8-8AFE-BF16E0E85A01}"/>
              </a:ext>
            </a:extLst>
          </p:cNvPr>
          <p:cNvSpPr>
            <a:spLocks noGrp="1"/>
          </p:cNvSpPr>
          <p:nvPr>
            <p:ph type="ctrTitle"/>
          </p:nvPr>
        </p:nvSpPr>
        <p:spPr>
          <a:xfrm>
            <a:off x="2692398" y="1871131"/>
            <a:ext cx="6815669" cy="1515533"/>
          </a:xfrm>
        </p:spPr>
        <p:txBody>
          <a:bodyPr vert="horz" lIns="91440" tIns="45720" rIns="91440" bIns="45720" rtlCol="0">
            <a:normAutofit/>
          </a:bodyPr>
          <a:lstStyle/>
          <a:p>
            <a:pPr>
              <a:lnSpc>
                <a:spcPct val="90000"/>
              </a:lnSpc>
            </a:pPr>
            <a:r>
              <a:rPr lang="en-GB" sz="3400"/>
              <a:t>ECWB7005 </a:t>
            </a:r>
            <a:br>
              <a:rPr lang="en-GB" sz="3400"/>
            </a:br>
            <a:r>
              <a:rPr lang="en-GB" sz="3400"/>
              <a:t>Week 3 Contemporary Discourse of </a:t>
            </a:r>
            <a:br>
              <a:rPr lang="en-GB" sz="3400"/>
            </a:br>
            <a:r>
              <a:rPr lang="en-GB" sz="3400"/>
              <a:t>Wellbeing</a:t>
            </a:r>
            <a:endParaRPr lang="en-US" sz="3400"/>
          </a:p>
        </p:txBody>
      </p:sp>
      <p:sp>
        <p:nvSpPr>
          <p:cNvPr id="3" name="Subtitle 2">
            <a:extLst>
              <a:ext uri="{FF2B5EF4-FFF2-40B4-BE49-F238E27FC236}">
                <a16:creationId xmlns:a16="http://schemas.microsoft.com/office/drawing/2014/main" id="{063AC82A-F413-60E8-CFAA-F455181FBF4D}"/>
              </a:ext>
            </a:extLst>
          </p:cNvPr>
          <p:cNvSpPr>
            <a:spLocks noGrp="1"/>
          </p:cNvSpPr>
          <p:nvPr>
            <p:ph type="subTitle" idx="1"/>
          </p:nvPr>
        </p:nvSpPr>
        <p:spPr>
          <a:xfrm>
            <a:off x="2692398" y="3657597"/>
            <a:ext cx="6815669" cy="1320802"/>
          </a:xfrm>
        </p:spPr>
        <p:txBody>
          <a:bodyPr>
            <a:normAutofit/>
          </a:bodyPr>
          <a:lstStyle/>
          <a:p>
            <a:r>
              <a:rPr lang="en-GB"/>
              <a:t>Yiying Jiao</a:t>
            </a:r>
            <a:endParaRPr lang="en-US"/>
          </a:p>
          <a:p>
            <a:r>
              <a:rPr lang="en-GB"/>
              <a:t>Lecturer in Chinese Studies and Education</a:t>
            </a:r>
          </a:p>
        </p:txBody>
      </p:sp>
      <p:cxnSp>
        <p:nvCxnSpPr>
          <p:cNvPr id="18" name="Straight Connector 17">
            <a:extLst>
              <a:ext uri="{FF2B5EF4-FFF2-40B4-BE49-F238E27FC236}">
                <a16:creationId xmlns:a16="http://schemas.microsoft.com/office/drawing/2014/main" id="{14319AF2-886A-4C5D-B34C-17FCB0267E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317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Plans for Today</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85000" lnSpcReduction="20000"/>
          </a:bodyPr>
          <a:lstStyle/>
          <a:p>
            <a:pPr marL="0" indent="0">
              <a:buNone/>
            </a:pPr>
            <a:r>
              <a:rPr lang="en-GB" b="1" dirty="0">
                <a:solidFill>
                  <a:srgbClr val="212121"/>
                </a:solidFill>
              </a:rPr>
              <a:t>Morning Session</a:t>
            </a:r>
          </a:p>
          <a:p>
            <a:pPr>
              <a:buSzPct val="114999"/>
            </a:pPr>
            <a:r>
              <a:rPr lang="en-GB" dirty="0">
                <a:solidFill>
                  <a:srgbClr val="212121"/>
                </a:solidFill>
              </a:rPr>
              <a:t>Contemporary Discourse of Wellbeing</a:t>
            </a:r>
          </a:p>
          <a:p>
            <a:pPr lvl="1">
              <a:buSzPct val="114999"/>
            </a:pPr>
            <a:r>
              <a:rPr lang="en-GB" dirty="0">
                <a:solidFill>
                  <a:srgbClr val="212121"/>
                </a:solidFill>
              </a:rPr>
              <a:t>Conceptualisation of wellbeing</a:t>
            </a:r>
          </a:p>
          <a:p>
            <a:pPr lvl="1">
              <a:buSzPct val="114999"/>
            </a:pPr>
            <a:r>
              <a:rPr lang="en-GB" dirty="0">
                <a:solidFill>
                  <a:srgbClr val="212121"/>
                </a:solidFill>
              </a:rPr>
              <a:t>Subjective and objective wellbeing</a:t>
            </a:r>
            <a:endParaRPr lang="en-GB" dirty="0"/>
          </a:p>
          <a:p>
            <a:pPr lvl="1">
              <a:buSzPct val="114999"/>
            </a:pPr>
            <a:r>
              <a:rPr lang="en-GB" dirty="0">
                <a:solidFill>
                  <a:srgbClr val="212121"/>
                </a:solidFill>
              </a:rPr>
              <a:t>Policies and approaches related to wellbeing</a:t>
            </a:r>
          </a:p>
          <a:p>
            <a:pPr lvl="1">
              <a:buSzPct val="114999"/>
            </a:pPr>
            <a:r>
              <a:rPr lang="en-GB" dirty="0">
                <a:solidFill>
                  <a:srgbClr val="212121"/>
                </a:solidFill>
              </a:rPr>
              <a:t>Measurement of wellbeing</a:t>
            </a:r>
          </a:p>
          <a:p>
            <a:pPr marL="457200" lvl="1" indent="-457200">
              <a:buNone/>
            </a:pPr>
            <a:r>
              <a:rPr lang="en-GB" sz="2400" b="1" dirty="0">
                <a:solidFill>
                  <a:srgbClr val="212121"/>
                </a:solidFill>
              </a:rPr>
              <a:t>Afternoon Session</a:t>
            </a:r>
            <a:endParaRPr lang="en-GB" dirty="0"/>
          </a:p>
          <a:p>
            <a:pPr marL="285750" lvl="1"/>
            <a:r>
              <a:rPr lang="en-GB" sz="2400" dirty="0">
                <a:solidFill>
                  <a:srgbClr val="212121"/>
                </a:solidFill>
              </a:rPr>
              <a:t>Wellbeing from the Chinese Perspective</a:t>
            </a:r>
          </a:p>
          <a:p>
            <a:pPr marL="285750" lvl="1">
              <a:buSzPct val="114999"/>
            </a:pPr>
            <a:r>
              <a:rPr lang="en-GB" sz="2400" dirty="0">
                <a:solidFill>
                  <a:srgbClr val="212121"/>
                </a:solidFill>
              </a:rPr>
              <a:t>Well-being Approaches and Practices</a:t>
            </a:r>
            <a:endParaRPr lang="en-GB"/>
          </a:p>
          <a:p>
            <a:pPr marL="457200" lvl="1" indent="0">
              <a:buNone/>
            </a:pPr>
            <a:endParaRPr lang="en-GB" sz="2400" dirty="0">
              <a:solidFill>
                <a:srgbClr val="212121"/>
              </a:solidFill>
            </a:endParaRPr>
          </a:p>
        </p:txBody>
      </p:sp>
    </p:spTree>
    <p:extLst>
      <p:ext uri="{BB962C8B-B14F-4D97-AF65-F5344CB8AC3E}">
        <p14:creationId xmlns:p14="http://schemas.microsoft.com/office/powerpoint/2010/main" val="714303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Morning Session</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a:buSzPct val="114999"/>
            </a:pPr>
            <a:r>
              <a:rPr lang="en-GB" dirty="0">
                <a:solidFill>
                  <a:srgbClr val="212121"/>
                </a:solidFill>
                <a:ea typeface="+mn-lt"/>
                <a:cs typeface="+mn-lt"/>
              </a:rPr>
              <a:t>Contemporary Discourse of Wellbeing</a:t>
            </a:r>
            <a:endParaRPr lang="en-US" dirty="0">
              <a:ea typeface="+mn-lt"/>
              <a:cs typeface="+mn-lt"/>
            </a:endParaRPr>
          </a:p>
          <a:p>
            <a:pPr lvl="1">
              <a:buSzPct val="114999"/>
            </a:pPr>
            <a:r>
              <a:rPr lang="en-GB" dirty="0">
                <a:solidFill>
                  <a:srgbClr val="212121"/>
                </a:solidFill>
                <a:ea typeface="+mn-lt"/>
                <a:cs typeface="+mn-lt"/>
              </a:rPr>
              <a:t>Conceptualisation of wellbeing</a:t>
            </a:r>
            <a:endParaRPr lang="en-US" dirty="0">
              <a:ea typeface="+mn-lt"/>
              <a:cs typeface="+mn-lt"/>
            </a:endParaRPr>
          </a:p>
          <a:p>
            <a:pPr lvl="1">
              <a:buSzPct val="114999"/>
            </a:pPr>
            <a:r>
              <a:rPr lang="en-GB" dirty="0">
                <a:solidFill>
                  <a:srgbClr val="212121"/>
                </a:solidFill>
                <a:ea typeface="+mn-lt"/>
                <a:cs typeface="+mn-lt"/>
              </a:rPr>
              <a:t>Subjective and objective wellbeing</a:t>
            </a:r>
            <a:endParaRPr lang="en-GB" dirty="0">
              <a:ea typeface="+mn-lt"/>
              <a:cs typeface="+mn-lt"/>
            </a:endParaRPr>
          </a:p>
          <a:p>
            <a:pPr lvl="1">
              <a:buSzPct val="114999"/>
            </a:pPr>
            <a:r>
              <a:rPr lang="en-GB" dirty="0">
                <a:solidFill>
                  <a:srgbClr val="212121"/>
                </a:solidFill>
                <a:ea typeface="+mn-lt"/>
                <a:cs typeface="+mn-lt"/>
              </a:rPr>
              <a:t>Policies and approaches related to wellbeing</a:t>
            </a:r>
            <a:endParaRPr lang="en-US" dirty="0">
              <a:ea typeface="+mn-lt"/>
              <a:cs typeface="+mn-lt"/>
            </a:endParaRPr>
          </a:p>
          <a:p>
            <a:pPr lvl="1">
              <a:buSzPct val="114999"/>
            </a:pPr>
            <a:r>
              <a:rPr lang="en-GB" dirty="0">
                <a:solidFill>
                  <a:srgbClr val="212121"/>
                </a:solidFill>
                <a:ea typeface="+mn-lt"/>
                <a:cs typeface="+mn-lt"/>
              </a:rPr>
              <a:t>Measurement of wellbeing</a:t>
            </a:r>
            <a:endParaRPr lang="en-GB" dirty="0"/>
          </a:p>
        </p:txBody>
      </p:sp>
    </p:spTree>
    <p:extLst>
      <p:ext uri="{BB962C8B-B14F-4D97-AF65-F5344CB8AC3E}">
        <p14:creationId xmlns:p14="http://schemas.microsoft.com/office/powerpoint/2010/main" val="330503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Thinking Questions</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a:buSzPct val="114999"/>
            </a:pPr>
            <a:r>
              <a:rPr lang="en-GB">
                <a:solidFill>
                  <a:srgbClr val="212121"/>
                </a:solidFill>
              </a:rPr>
              <a:t>What is the relationship between health and wellbeing?</a:t>
            </a:r>
            <a:endParaRPr lang="en-GB" dirty="0">
              <a:solidFill>
                <a:srgbClr val="212121"/>
              </a:solidFill>
            </a:endParaRPr>
          </a:p>
          <a:p>
            <a:pPr>
              <a:buSzPct val="114999"/>
            </a:pPr>
            <a:r>
              <a:rPr lang="en-GB">
                <a:solidFill>
                  <a:srgbClr val="212121"/>
                </a:solidFill>
              </a:rPr>
              <a:t>What about mental health and wellbeing?</a:t>
            </a:r>
          </a:p>
          <a:p>
            <a:pPr>
              <a:buSzPct val="114999"/>
            </a:pPr>
            <a:r>
              <a:rPr lang="en-GB">
                <a:solidFill>
                  <a:srgbClr val="212121"/>
                </a:solidFill>
              </a:rPr>
              <a:t>What's the relationship between sustainable development and wellbeing?</a:t>
            </a:r>
          </a:p>
          <a:p>
            <a:pPr>
              <a:buSzPct val="114999"/>
            </a:pPr>
            <a:r>
              <a:rPr lang="en-GB">
                <a:solidFill>
                  <a:srgbClr val="212121"/>
                </a:solidFill>
              </a:rPr>
              <a:t>What is short-term and long-term wellbeing?</a:t>
            </a:r>
          </a:p>
          <a:p>
            <a:pPr>
              <a:buSzPct val="114999"/>
            </a:pPr>
            <a:r>
              <a:rPr lang="en-GB">
                <a:solidFill>
                  <a:srgbClr val="212121"/>
                </a:solidFill>
              </a:rPr>
              <a:t>Who is responsible for achieving wellbeing?</a:t>
            </a:r>
            <a:endParaRPr lang="en-GB" dirty="0">
              <a:solidFill>
                <a:srgbClr val="212121"/>
              </a:solidFill>
            </a:endParaRPr>
          </a:p>
        </p:txBody>
      </p:sp>
    </p:spTree>
    <p:extLst>
      <p:ext uri="{BB962C8B-B14F-4D97-AF65-F5344CB8AC3E}">
        <p14:creationId xmlns:p14="http://schemas.microsoft.com/office/powerpoint/2010/main" val="3416122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Debate</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marL="0" indent="0">
              <a:buNone/>
            </a:pPr>
            <a:r>
              <a:rPr lang="en-GB" dirty="0">
                <a:solidFill>
                  <a:srgbClr val="212121"/>
                </a:solidFill>
                <a:ea typeface="+mn-lt"/>
                <a:cs typeface="+mn-lt"/>
              </a:rPr>
              <a:t>Wellbeing – a much debated and contested notion</a:t>
            </a:r>
          </a:p>
          <a:p>
            <a:r>
              <a:rPr lang="en-GB" dirty="0">
                <a:solidFill>
                  <a:srgbClr val="212121"/>
                </a:solidFill>
                <a:ea typeface="+mn-lt"/>
                <a:cs typeface="+mn-lt"/>
              </a:rPr>
              <a:t>Wellbeing and happiness were used interchangeably</a:t>
            </a:r>
          </a:p>
          <a:p>
            <a:r>
              <a:rPr lang="en-GB" dirty="0">
                <a:solidFill>
                  <a:srgbClr val="212121"/>
                </a:solidFill>
                <a:ea typeface="+mn-lt"/>
                <a:cs typeface="+mn-lt"/>
              </a:rPr>
              <a:t>Wellbeing and its link to life satisfaction, quality of life and sustainability (OECD, 2014)</a:t>
            </a:r>
          </a:p>
          <a:p>
            <a:pPr>
              <a:buSzPct val="114999"/>
            </a:pPr>
            <a:r>
              <a:rPr lang="en-GB" dirty="0">
                <a:solidFill>
                  <a:srgbClr val="212121"/>
                </a:solidFill>
                <a:ea typeface="+mn-lt"/>
                <a:cs typeface="+mn-lt"/>
              </a:rPr>
              <a:t>Equate subjective wellbeing to happiness</a:t>
            </a:r>
          </a:p>
          <a:p>
            <a:pPr>
              <a:buSzPct val="114999"/>
            </a:pPr>
            <a:endParaRPr lang="en-GB" dirty="0">
              <a:solidFill>
                <a:srgbClr val="212121"/>
              </a:solidFill>
              <a:ea typeface="+mn-lt"/>
              <a:cs typeface="+mn-lt"/>
            </a:endParaRPr>
          </a:p>
        </p:txBody>
      </p:sp>
    </p:spTree>
    <p:extLst>
      <p:ext uri="{BB962C8B-B14F-4D97-AF65-F5344CB8AC3E}">
        <p14:creationId xmlns:p14="http://schemas.microsoft.com/office/powerpoint/2010/main" val="3227970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 Conception of Wellbeing</a:t>
            </a:r>
            <a:endParaRPr lang="en-GB" dirty="0">
              <a:ea typeface="+mj-lt"/>
              <a:cs typeface="+mj-lt"/>
            </a:endParaRPr>
          </a:p>
        </p:txBody>
      </p:sp>
      <p:sp>
        <p:nvSpPr>
          <p:cNvPr id="6" name="Content Placeholder 2">
            <a:extLst>
              <a:ext uri="{FF2B5EF4-FFF2-40B4-BE49-F238E27FC236}">
                <a16:creationId xmlns:a16="http://schemas.microsoft.com/office/drawing/2014/main" id="{157E7579-0840-CB98-D98F-BF90481CD5CF}"/>
              </a:ext>
            </a:extLst>
          </p:cNvPr>
          <p:cNvSpPr>
            <a:spLocks noGrp="1"/>
          </p:cNvSpPr>
          <p:nvPr/>
        </p:nvSpPr>
        <p:spPr>
          <a:xfrm>
            <a:off x="1438276" y="2699807"/>
            <a:ext cx="9601196" cy="3318936"/>
          </a:xfrm>
          <a:prstGeom prst="rect">
            <a:avLst/>
          </a:prstGeom>
        </p:spPr>
        <p:txBody>
          <a:bodyPr vert="horz" lIns="91440" tIns="45720" rIns="91440" bIns="45720" rtlCol="0" anchor="t">
            <a:normAutofit fontScale="92500" lnSpcReduction="1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US" dirty="0"/>
              <a:t>Carter and Andersen </a:t>
            </a:r>
            <a:r>
              <a:rPr lang="en-US" dirty="0" err="1"/>
              <a:t>summ</a:t>
            </a:r>
            <a:r>
              <a:rPr lang="en-US" altLang="zh-CN" dirty="0" err="1"/>
              <a:t>arised</a:t>
            </a:r>
            <a:r>
              <a:rPr lang="en-US" dirty="0"/>
              <a:t> </a:t>
            </a:r>
            <a:r>
              <a:rPr lang="en-US" altLang="zh-CN" dirty="0"/>
              <a:t>that</a:t>
            </a:r>
            <a:r>
              <a:rPr lang="zh-CN" altLang="en-US" dirty="0"/>
              <a:t> </a:t>
            </a:r>
            <a:r>
              <a:rPr lang="en-US" altLang="zh-CN" dirty="0"/>
              <a:t>originally,</a:t>
            </a:r>
            <a:r>
              <a:rPr lang="zh-CN" altLang="en-US" dirty="0"/>
              <a:t> </a:t>
            </a:r>
            <a:r>
              <a:rPr lang="en-US" altLang="zh-CN" dirty="0"/>
              <a:t>there</a:t>
            </a:r>
            <a:r>
              <a:rPr lang="zh-CN" altLang="en-US" dirty="0"/>
              <a:t> </a:t>
            </a:r>
            <a:r>
              <a:rPr lang="en-US" altLang="zh-CN" dirty="0"/>
              <a:t>were</a:t>
            </a:r>
            <a:r>
              <a:rPr lang="zh-CN" altLang="en-US" dirty="0"/>
              <a:t> </a:t>
            </a:r>
            <a:r>
              <a:rPr lang="en-US" dirty="0"/>
              <a:t>two schools of thoughts on wellbeing</a:t>
            </a:r>
            <a:r>
              <a:rPr lang="en-US" altLang="zh-CN" dirty="0"/>
              <a:t>:</a:t>
            </a:r>
            <a:r>
              <a:rPr lang="zh-CN" altLang="en-US" dirty="0"/>
              <a:t> </a:t>
            </a:r>
            <a:r>
              <a:rPr lang="en-US" dirty="0"/>
              <a:t>either as hedonic or eudemonic:</a:t>
            </a:r>
          </a:p>
          <a:p>
            <a:pPr marL="0" indent="0">
              <a:buNone/>
            </a:pPr>
            <a:endParaRPr lang="en-US" dirty="0"/>
          </a:p>
          <a:p>
            <a:pPr marL="0" indent="0">
              <a:buNone/>
            </a:pPr>
            <a:r>
              <a:rPr lang="en-US" dirty="0"/>
              <a:t>1. Hedonic view: focusing on happiness (the totality of pleasurable moments)</a:t>
            </a:r>
          </a:p>
          <a:p>
            <a:pPr lvl="1"/>
            <a:r>
              <a:rPr lang="en-US" dirty="0"/>
              <a:t>“a pursuit of human appetites” (Hobbes)</a:t>
            </a:r>
          </a:p>
          <a:p>
            <a:pPr lvl="1"/>
            <a:r>
              <a:rPr lang="en-US" dirty="0"/>
              <a:t>“pursuit of sensations and pleasure” (</a:t>
            </a:r>
            <a:r>
              <a:rPr lang="en-US" dirty="0" err="1"/>
              <a:t>DeSade</a:t>
            </a:r>
            <a:r>
              <a:rPr lang="en-US" dirty="0"/>
              <a:t>)</a:t>
            </a:r>
          </a:p>
          <a:p>
            <a:pPr lvl="1"/>
            <a:r>
              <a:rPr lang="en-US" dirty="0"/>
              <a:t>“through maximizing pleasure and self-interest that the good society is built” (</a:t>
            </a:r>
            <a:r>
              <a:rPr lang="en-US" dirty="0" err="1"/>
              <a:t>Betham</a:t>
            </a:r>
            <a:r>
              <a:rPr lang="en-US" dirty="0"/>
              <a:t>)</a:t>
            </a:r>
          </a:p>
          <a:p>
            <a:pPr marL="457200" lvl="1" indent="0">
              <a:buNone/>
            </a:pPr>
            <a:r>
              <a:rPr lang="zh-CN" altLang="en-US" dirty="0"/>
              <a:t> </a:t>
            </a:r>
            <a:endParaRPr lang="en-US" dirty="0"/>
          </a:p>
          <a:p>
            <a:pPr marL="0" indent="0">
              <a:buNone/>
            </a:pPr>
            <a:endParaRPr lang="en-US" dirty="0"/>
          </a:p>
          <a:p>
            <a:endParaRPr lang="en-US" dirty="0"/>
          </a:p>
        </p:txBody>
      </p:sp>
      <p:sp>
        <p:nvSpPr>
          <p:cNvPr id="7" name="Footer Placeholder 3">
            <a:extLst>
              <a:ext uri="{FF2B5EF4-FFF2-40B4-BE49-F238E27FC236}">
                <a16:creationId xmlns:a16="http://schemas.microsoft.com/office/drawing/2014/main" id="{086DAA8D-2F63-496F-00E6-6BEC6ADCAF17}"/>
              </a:ext>
            </a:extLst>
          </p:cNvPr>
          <p:cNvSpPr>
            <a:spLocks noGrp="1"/>
          </p:cNvSpPr>
          <p:nvPr/>
        </p:nvSpPr>
        <p:spPr>
          <a:xfrm>
            <a:off x="1438276" y="6111875"/>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Carter, S. and Andersen, C., Theoretical </a:t>
            </a:r>
            <a:r>
              <a:rPr lang="en-US" dirty="0" err="1"/>
              <a:t>Conceptulisations</a:t>
            </a:r>
            <a:r>
              <a:rPr lang="en-US" dirty="0"/>
              <a:t> of Wellbeing, Wellbeing in Educational Contexts (https://</a:t>
            </a:r>
            <a:r>
              <a:rPr lang="en-US" dirty="0" err="1"/>
              <a:t>usq.pressbooks.pub</a:t>
            </a:r>
            <a:r>
              <a:rPr lang="en-US" dirty="0"/>
              <a:t>/</a:t>
            </a:r>
            <a:r>
              <a:rPr lang="en-US" dirty="0" err="1"/>
              <a:t>wellbeingineducationalcontexts</a:t>
            </a:r>
            <a:r>
              <a:rPr lang="en-US" dirty="0"/>
              <a:t>/chapter/theoretical-</a:t>
            </a:r>
            <a:r>
              <a:rPr lang="en-US" dirty="0" err="1"/>
              <a:t>conceptualisations</a:t>
            </a:r>
            <a:r>
              <a:rPr lang="en-US" dirty="0"/>
              <a:t>-of-wellbeing/)</a:t>
            </a:r>
          </a:p>
          <a:p>
            <a:r>
              <a:rPr lang="en-US" dirty="0"/>
              <a:t>
</a:t>
            </a:r>
          </a:p>
        </p:txBody>
      </p:sp>
    </p:spTree>
    <p:extLst>
      <p:ext uri="{BB962C8B-B14F-4D97-AF65-F5344CB8AC3E}">
        <p14:creationId xmlns:p14="http://schemas.microsoft.com/office/powerpoint/2010/main" val="2134992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 Conception of Wellbeing Cont.</a:t>
            </a:r>
            <a:endParaRPr lang="en-GB" dirty="0">
              <a:ea typeface="+mj-lt"/>
              <a:cs typeface="+mj-lt"/>
            </a:endParaRPr>
          </a:p>
        </p:txBody>
      </p:sp>
      <p:sp>
        <p:nvSpPr>
          <p:cNvPr id="4" name="Content Placeholder 2">
            <a:extLst>
              <a:ext uri="{FF2B5EF4-FFF2-40B4-BE49-F238E27FC236}">
                <a16:creationId xmlns:a16="http://schemas.microsoft.com/office/drawing/2014/main" id="{F3018A6A-5B09-D1B6-314E-ACD7D712A36F}"/>
              </a:ext>
            </a:extLst>
          </p:cNvPr>
          <p:cNvSpPr>
            <a:spLocks noGrp="1"/>
          </p:cNvSpPr>
          <p:nvPr/>
        </p:nvSpPr>
        <p:spPr>
          <a:xfrm>
            <a:off x="1295401" y="2556932"/>
            <a:ext cx="9601196" cy="3318936"/>
          </a:xfrm>
          <a:prstGeom prst="rect">
            <a:avLst/>
          </a:prstGeom>
        </p:spPr>
        <p:txBody>
          <a:bodyPr vert="horz" lIns="91440" tIns="45720" rIns="91440" bIns="45720" rtlCol="0" anchor="t">
            <a:normAutofit fontScale="85000" lnSpcReduction="1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US" dirty="0"/>
              <a:t>2. Eudemonic view: people experience happiness in the expression of their virtues and do what they think is worth doing – being true to one’s inner self. (Carter, 2016)</a:t>
            </a:r>
          </a:p>
          <a:p>
            <a:pPr lvl="1"/>
            <a:r>
              <a:rPr lang="en-US" dirty="0"/>
              <a:t>Concept of self-</a:t>
            </a:r>
            <a:r>
              <a:rPr lang="en-US" dirty="0" err="1"/>
              <a:t>actulisation</a:t>
            </a:r>
            <a:r>
              <a:rPr lang="en-US" dirty="0"/>
              <a:t> (</a:t>
            </a:r>
            <a:r>
              <a:rPr lang="en-US" dirty="0" err="1"/>
              <a:t>Marslow</a:t>
            </a:r>
            <a:r>
              <a:rPr lang="en-US" dirty="0"/>
              <a:t>, 1970)</a:t>
            </a:r>
          </a:p>
          <a:p>
            <a:pPr lvl="2"/>
            <a:r>
              <a:rPr lang="en-US" altLang="zh-CN" dirty="0"/>
              <a:t>The</a:t>
            </a:r>
            <a:r>
              <a:rPr lang="zh-CN" altLang="en-US" dirty="0"/>
              <a:t> </a:t>
            </a:r>
            <a:r>
              <a:rPr lang="en-US" altLang="zh-CN" dirty="0"/>
              <a:t>highest</a:t>
            </a:r>
            <a:r>
              <a:rPr lang="zh-CN" altLang="en-US" dirty="0"/>
              <a:t> </a:t>
            </a:r>
            <a:r>
              <a:rPr lang="en-US" altLang="zh-CN" dirty="0"/>
              <a:t>level</a:t>
            </a:r>
            <a:r>
              <a:rPr lang="zh-CN" altLang="en-US" dirty="0"/>
              <a:t> </a:t>
            </a:r>
            <a:r>
              <a:rPr lang="en-US" altLang="zh-CN" dirty="0"/>
              <a:t>of</a:t>
            </a:r>
            <a:r>
              <a:rPr lang="zh-CN" altLang="en-US" dirty="0"/>
              <a:t> </a:t>
            </a:r>
            <a:r>
              <a:rPr lang="en-US" altLang="zh-CN" dirty="0"/>
              <a:t>psychological</a:t>
            </a:r>
            <a:r>
              <a:rPr lang="zh-CN" altLang="en-US" dirty="0"/>
              <a:t> </a:t>
            </a:r>
            <a:r>
              <a:rPr lang="en-US" altLang="zh-CN" dirty="0"/>
              <a:t>development</a:t>
            </a:r>
            <a:r>
              <a:rPr lang="zh-CN" altLang="en-US" dirty="0"/>
              <a:t> </a:t>
            </a:r>
            <a:r>
              <a:rPr lang="en-US" altLang="zh-CN" dirty="0"/>
              <a:t>in</a:t>
            </a:r>
            <a:r>
              <a:rPr lang="zh-CN" altLang="en-US" dirty="0"/>
              <a:t> </a:t>
            </a:r>
            <a:r>
              <a:rPr lang="en-US" altLang="zh-CN" dirty="0" err="1"/>
              <a:t>Marslow’s</a:t>
            </a:r>
            <a:r>
              <a:rPr lang="zh-CN" altLang="en-US" dirty="0"/>
              <a:t> </a:t>
            </a:r>
            <a:r>
              <a:rPr lang="en-US" altLang="zh-CN" dirty="0"/>
              <a:t>hierarchy</a:t>
            </a:r>
            <a:r>
              <a:rPr lang="zh-CN" altLang="en-US" dirty="0"/>
              <a:t> </a:t>
            </a:r>
            <a:r>
              <a:rPr lang="en-US" altLang="zh-CN" dirty="0"/>
              <a:t>of</a:t>
            </a:r>
            <a:r>
              <a:rPr lang="zh-CN" altLang="en-US" dirty="0"/>
              <a:t> </a:t>
            </a:r>
            <a:r>
              <a:rPr lang="en-US" altLang="zh-CN" dirty="0"/>
              <a:t>needs,</a:t>
            </a:r>
            <a:r>
              <a:rPr lang="zh-CN" altLang="en-US" dirty="0"/>
              <a:t> </a:t>
            </a:r>
            <a:r>
              <a:rPr lang="en-US" altLang="zh-CN" dirty="0"/>
              <a:t>where</a:t>
            </a:r>
            <a:r>
              <a:rPr lang="zh-CN" altLang="en-US" dirty="0"/>
              <a:t> </a:t>
            </a:r>
            <a:r>
              <a:rPr lang="en-US" altLang="zh-CN" dirty="0"/>
              <a:t>personal</a:t>
            </a:r>
            <a:r>
              <a:rPr lang="zh-CN" altLang="en-US" dirty="0"/>
              <a:t> </a:t>
            </a:r>
            <a:r>
              <a:rPr lang="en-US" altLang="zh-CN" dirty="0"/>
              <a:t>potential</a:t>
            </a:r>
            <a:r>
              <a:rPr lang="zh-CN" altLang="en-US" dirty="0"/>
              <a:t> </a:t>
            </a:r>
            <a:r>
              <a:rPr lang="en-US" altLang="zh-CN" dirty="0"/>
              <a:t>is</a:t>
            </a:r>
            <a:r>
              <a:rPr lang="zh-CN" altLang="en-US" dirty="0"/>
              <a:t> </a:t>
            </a:r>
            <a:r>
              <a:rPr lang="en-US" altLang="zh-CN" dirty="0"/>
              <a:t>fully</a:t>
            </a:r>
            <a:r>
              <a:rPr lang="zh-CN" altLang="en-US" dirty="0"/>
              <a:t> </a:t>
            </a:r>
            <a:r>
              <a:rPr lang="en-US" altLang="zh-CN" dirty="0"/>
              <a:t>realized.</a:t>
            </a:r>
            <a:endParaRPr lang="en-US" dirty="0"/>
          </a:p>
          <a:p>
            <a:pPr lvl="1"/>
            <a:r>
              <a:rPr lang="en-US" dirty="0"/>
              <a:t>Self-determination theory (Deci and Ryan, 2000)</a:t>
            </a:r>
          </a:p>
          <a:p>
            <a:pPr lvl="2"/>
            <a:r>
              <a:rPr lang="en-US" altLang="zh-CN" dirty="0"/>
              <a:t>Focus</a:t>
            </a:r>
            <a:r>
              <a:rPr lang="zh-CN" altLang="en-US" dirty="0"/>
              <a:t> </a:t>
            </a:r>
            <a:r>
              <a:rPr lang="en-US" altLang="zh-CN" dirty="0"/>
              <a:t>on</a:t>
            </a:r>
            <a:r>
              <a:rPr lang="zh-CN" altLang="en-US" dirty="0"/>
              <a:t> </a:t>
            </a:r>
            <a:r>
              <a:rPr lang="en-US" altLang="zh-CN" dirty="0"/>
              <a:t>to</a:t>
            </a:r>
            <a:r>
              <a:rPr lang="zh-CN" altLang="en-US" dirty="0"/>
              <a:t> </a:t>
            </a:r>
            <a:r>
              <a:rPr lang="en-US" altLang="zh-CN" dirty="0"/>
              <a:t>which</a:t>
            </a:r>
            <a:r>
              <a:rPr lang="zh-CN" altLang="en-US" dirty="0"/>
              <a:t> </a:t>
            </a:r>
            <a:r>
              <a:rPr lang="en-US" altLang="zh-CN" dirty="0"/>
              <a:t>degree</a:t>
            </a:r>
            <a:r>
              <a:rPr lang="zh-CN" altLang="en-US" dirty="0"/>
              <a:t> </a:t>
            </a:r>
            <a:r>
              <a:rPr lang="en-US" altLang="zh-CN" dirty="0"/>
              <a:t>is</a:t>
            </a:r>
            <a:r>
              <a:rPr lang="zh-CN" altLang="en-US" dirty="0"/>
              <a:t> </a:t>
            </a:r>
            <a:r>
              <a:rPr lang="en-US" altLang="zh-CN" dirty="0"/>
              <a:t>human</a:t>
            </a:r>
            <a:r>
              <a:rPr lang="zh-CN" altLang="en-US" dirty="0"/>
              <a:t> </a:t>
            </a:r>
            <a:r>
              <a:rPr lang="en-US" altLang="zh-CN" dirty="0" err="1"/>
              <a:t>behaviour</a:t>
            </a:r>
            <a:r>
              <a:rPr lang="zh-CN" altLang="en-US" dirty="0"/>
              <a:t> </a:t>
            </a:r>
            <a:r>
              <a:rPr lang="en-US" altLang="zh-CN" dirty="0"/>
              <a:t>self-motivated</a:t>
            </a:r>
            <a:r>
              <a:rPr lang="zh-CN" altLang="en-US" dirty="0"/>
              <a:t> </a:t>
            </a:r>
            <a:r>
              <a:rPr lang="en-US" altLang="zh-CN" dirty="0"/>
              <a:t>and</a:t>
            </a:r>
            <a:r>
              <a:rPr lang="zh-CN" altLang="en-US" dirty="0"/>
              <a:t> </a:t>
            </a:r>
            <a:r>
              <a:rPr lang="en-US" altLang="zh-CN" dirty="0"/>
              <a:t>self-determined.</a:t>
            </a:r>
          </a:p>
          <a:p>
            <a:pPr lvl="2"/>
            <a:r>
              <a:rPr lang="en-US" altLang="zh-CN" dirty="0"/>
              <a:t>Intrinsic</a:t>
            </a:r>
            <a:r>
              <a:rPr lang="zh-CN" altLang="en-US" dirty="0"/>
              <a:t> </a:t>
            </a:r>
            <a:r>
              <a:rPr lang="en-US" altLang="zh-CN" dirty="0"/>
              <a:t>and</a:t>
            </a:r>
            <a:r>
              <a:rPr lang="zh-CN" altLang="en-US" dirty="0"/>
              <a:t> </a:t>
            </a:r>
            <a:r>
              <a:rPr lang="en-US" altLang="zh-CN" dirty="0"/>
              <a:t>extrinsic</a:t>
            </a:r>
            <a:r>
              <a:rPr lang="zh-CN" altLang="en-US" dirty="0"/>
              <a:t> </a:t>
            </a:r>
            <a:r>
              <a:rPr lang="en-US" altLang="zh-CN" dirty="0"/>
              <a:t>motivation,</a:t>
            </a:r>
            <a:r>
              <a:rPr lang="zh-CN" altLang="en-US" dirty="0"/>
              <a:t> </a:t>
            </a:r>
            <a:r>
              <a:rPr lang="en-US" altLang="zh-CN" dirty="0"/>
              <a:t>internalization;</a:t>
            </a:r>
            <a:r>
              <a:rPr lang="zh-CN" altLang="en-US" dirty="0"/>
              <a:t> </a:t>
            </a:r>
            <a:r>
              <a:rPr lang="en-US" altLang="zh-CN" dirty="0"/>
              <a:t>three</a:t>
            </a:r>
            <a:r>
              <a:rPr lang="zh-CN" altLang="en-US" dirty="0"/>
              <a:t> </a:t>
            </a:r>
            <a:r>
              <a:rPr lang="en-US" altLang="zh-CN" dirty="0"/>
              <a:t>basic</a:t>
            </a:r>
            <a:r>
              <a:rPr lang="zh-CN" altLang="en-US" dirty="0"/>
              <a:t> </a:t>
            </a:r>
            <a:r>
              <a:rPr lang="en-US" altLang="zh-CN" dirty="0"/>
              <a:t>psychological</a:t>
            </a:r>
            <a:r>
              <a:rPr lang="zh-CN" altLang="en-US" dirty="0"/>
              <a:t> </a:t>
            </a:r>
            <a:r>
              <a:rPr lang="en-US" altLang="zh-CN" dirty="0"/>
              <a:t>needs</a:t>
            </a:r>
            <a:r>
              <a:rPr lang="zh-CN" altLang="en-US" dirty="0"/>
              <a:t> </a:t>
            </a:r>
            <a:r>
              <a:rPr lang="en-US" altLang="zh-CN" dirty="0"/>
              <a:t>that</a:t>
            </a:r>
            <a:r>
              <a:rPr lang="zh-CN" altLang="en-US" dirty="0"/>
              <a:t> </a:t>
            </a:r>
            <a:r>
              <a:rPr lang="en-US" altLang="zh-CN" dirty="0"/>
              <a:t>are</a:t>
            </a:r>
            <a:r>
              <a:rPr lang="zh-CN" altLang="en-US" dirty="0"/>
              <a:t> </a:t>
            </a:r>
            <a:r>
              <a:rPr lang="en-US" altLang="zh-CN" dirty="0"/>
              <a:t>essential</a:t>
            </a:r>
            <a:r>
              <a:rPr lang="zh-CN" altLang="en-US" dirty="0"/>
              <a:t> </a:t>
            </a:r>
            <a:r>
              <a:rPr lang="en-US" altLang="zh-CN" dirty="0"/>
              <a:t>for</a:t>
            </a:r>
            <a:r>
              <a:rPr lang="zh-CN" altLang="en-US" dirty="0"/>
              <a:t> </a:t>
            </a:r>
            <a:r>
              <a:rPr lang="en-US" altLang="zh-CN" dirty="0"/>
              <a:t>initiating</a:t>
            </a:r>
            <a:r>
              <a:rPr lang="zh-CN" altLang="en-US" dirty="0"/>
              <a:t> </a:t>
            </a:r>
            <a:r>
              <a:rPr lang="en-US" altLang="zh-CN" dirty="0" err="1"/>
              <a:t>behaviour</a:t>
            </a:r>
            <a:r>
              <a:rPr lang="zh-CN" altLang="en-US" dirty="0"/>
              <a:t> </a:t>
            </a:r>
            <a:r>
              <a:rPr lang="en-US" altLang="zh-CN" dirty="0"/>
              <a:t>and</a:t>
            </a:r>
            <a:r>
              <a:rPr lang="zh-CN" altLang="en-US" dirty="0"/>
              <a:t> </a:t>
            </a:r>
            <a:r>
              <a:rPr lang="en-US" altLang="zh-CN" dirty="0"/>
              <a:t>for</a:t>
            </a:r>
            <a:r>
              <a:rPr lang="zh-CN" altLang="en-US" dirty="0"/>
              <a:t> </a:t>
            </a:r>
            <a:r>
              <a:rPr lang="en-US" altLang="zh-CN" dirty="0"/>
              <a:t>psychological</a:t>
            </a:r>
            <a:r>
              <a:rPr lang="zh-CN" altLang="en-US" dirty="0"/>
              <a:t> </a:t>
            </a:r>
            <a:r>
              <a:rPr lang="en-US" altLang="zh-CN" dirty="0"/>
              <a:t>health</a:t>
            </a:r>
            <a:r>
              <a:rPr lang="zh-CN" altLang="en-US" dirty="0"/>
              <a:t> </a:t>
            </a:r>
            <a:r>
              <a:rPr lang="en-US" altLang="zh-CN" dirty="0"/>
              <a:t>and</a:t>
            </a:r>
            <a:r>
              <a:rPr lang="zh-CN" altLang="en-US" dirty="0"/>
              <a:t> </a:t>
            </a:r>
            <a:r>
              <a:rPr lang="en-US" altLang="zh-CN" dirty="0"/>
              <a:t>well-being:</a:t>
            </a:r>
            <a:r>
              <a:rPr lang="zh-CN" altLang="en-US" dirty="0"/>
              <a:t> </a:t>
            </a:r>
            <a:r>
              <a:rPr lang="en-US" altLang="zh-CN" dirty="0"/>
              <a:t>autonomy,</a:t>
            </a:r>
            <a:r>
              <a:rPr lang="zh-CN" altLang="en-US" dirty="0"/>
              <a:t> </a:t>
            </a:r>
            <a:r>
              <a:rPr lang="en-US" altLang="zh-CN" dirty="0"/>
              <a:t>competence</a:t>
            </a:r>
            <a:r>
              <a:rPr lang="zh-CN" altLang="en-US" dirty="0"/>
              <a:t> </a:t>
            </a:r>
            <a:r>
              <a:rPr lang="en-US" altLang="zh-CN" dirty="0"/>
              <a:t>and</a:t>
            </a:r>
            <a:r>
              <a:rPr lang="zh-CN" altLang="en-US" dirty="0"/>
              <a:t> </a:t>
            </a:r>
            <a:r>
              <a:rPr lang="en-US" altLang="zh-CN" dirty="0"/>
              <a:t>relatedness.</a:t>
            </a:r>
          </a:p>
          <a:p>
            <a:pPr marL="914400" lvl="2" indent="0">
              <a:buNone/>
            </a:pPr>
            <a:r>
              <a:rPr lang="zh-CN" altLang="en-US" dirty="0"/>
              <a:t> </a:t>
            </a:r>
            <a:endParaRPr lang="en-US" altLang="zh-CN" dirty="0"/>
          </a:p>
          <a:p>
            <a:pPr lvl="2"/>
            <a:endParaRPr lang="en-US" dirty="0"/>
          </a:p>
          <a:p>
            <a:pPr marL="0" indent="0">
              <a:buNone/>
            </a:pPr>
            <a:endParaRPr lang="en-US" dirty="0"/>
          </a:p>
        </p:txBody>
      </p:sp>
      <p:sp>
        <p:nvSpPr>
          <p:cNvPr id="5" name="Footer Placeholder 3">
            <a:extLst>
              <a:ext uri="{FF2B5EF4-FFF2-40B4-BE49-F238E27FC236}">
                <a16:creationId xmlns:a16="http://schemas.microsoft.com/office/drawing/2014/main" id="{8242F5DC-25AB-240B-7B8D-94F05D477C67}"/>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Carter, S. and Andersen, C., Theoretical </a:t>
            </a:r>
            <a:r>
              <a:rPr lang="en-US" dirty="0" err="1"/>
              <a:t>Conceptulisations</a:t>
            </a:r>
            <a:r>
              <a:rPr lang="en-US" dirty="0"/>
              <a:t> of Wellbeing, Wellbeing in Educational Contexts (https://</a:t>
            </a:r>
            <a:r>
              <a:rPr lang="en-US" dirty="0" err="1"/>
              <a:t>usq.pressbooks.pub</a:t>
            </a:r>
            <a:r>
              <a:rPr lang="en-US" dirty="0"/>
              <a:t>/</a:t>
            </a:r>
            <a:r>
              <a:rPr lang="en-US" dirty="0" err="1"/>
              <a:t>wellbeingineducationalcontexts</a:t>
            </a:r>
            <a:r>
              <a:rPr lang="en-US" dirty="0"/>
              <a:t>/chapter/theoretical-</a:t>
            </a:r>
            <a:r>
              <a:rPr lang="en-US" dirty="0" err="1"/>
              <a:t>conceptualisations</a:t>
            </a:r>
            <a:r>
              <a:rPr lang="en-US" dirty="0"/>
              <a:t>-of-wellbeing/)</a:t>
            </a:r>
          </a:p>
          <a:p>
            <a:r>
              <a:rPr lang="en-US" dirty="0"/>
              <a:t>
</a:t>
            </a:r>
          </a:p>
        </p:txBody>
      </p:sp>
    </p:spTree>
    <p:extLst>
      <p:ext uri="{BB962C8B-B14F-4D97-AF65-F5344CB8AC3E}">
        <p14:creationId xmlns:p14="http://schemas.microsoft.com/office/powerpoint/2010/main" val="2451809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a:t>
            </a:r>
            <a:r>
              <a:rPr lang="zh-CN" altLang="en-US" dirty="0">
                <a:ea typeface="+mj-lt"/>
                <a:cs typeface="+mj-lt"/>
              </a:rPr>
              <a:t> </a:t>
            </a:r>
            <a:r>
              <a:rPr lang="en-US" dirty="0">
                <a:ea typeface="+mj-lt"/>
                <a:cs typeface="+mj-lt"/>
              </a:rPr>
              <a:t>Conception</a:t>
            </a:r>
            <a:r>
              <a:rPr lang="zh-CN" altLang="en-US" dirty="0">
                <a:ea typeface="+mj-lt"/>
                <a:cs typeface="+mj-lt"/>
              </a:rPr>
              <a:t> </a:t>
            </a:r>
            <a:r>
              <a:rPr lang="en-US" dirty="0">
                <a:ea typeface="+mj-lt"/>
                <a:cs typeface="+mj-lt"/>
              </a:rPr>
              <a:t>of</a:t>
            </a:r>
            <a:r>
              <a:rPr lang="zh-CN" altLang="en-US" dirty="0">
                <a:ea typeface="+mj-lt"/>
                <a:cs typeface="+mj-lt"/>
              </a:rPr>
              <a:t> </a:t>
            </a:r>
            <a:r>
              <a:rPr lang="en-US" dirty="0">
                <a:ea typeface="+mj-lt"/>
                <a:cs typeface="+mj-lt"/>
              </a:rPr>
              <a:t>Wellbeing</a:t>
            </a:r>
            <a:r>
              <a:rPr lang="zh-CN" altLang="en-US" dirty="0">
                <a:ea typeface="+mj-lt"/>
                <a:cs typeface="+mj-lt"/>
              </a:rPr>
              <a:t> </a:t>
            </a:r>
            <a:r>
              <a:rPr lang="en-US" dirty="0">
                <a:ea typeface="+mj-lt"/>
                <a:cs typeface="+mj-lt"/>
              </a:rPr>
              <a:t>Cont.</a:t>
            </a:r>
            <a:endParaRPr lang="en-GB" dirty="0">
              <a:ea typeface="+mj-lt"/>
              <a:cs typeface="+mj-lt"/>
            </a:endParaRPr>
          </a:p>
        </p:txBody>
      </p:sp>
      <p:sp>
        <p:nvSpPr>
          <p:cNvPr id="4" name="Content Placeholder 2">
            <a:extLst>
              <a:ext uri="{FF2B5EF4-FFF2-40B4-BE49-F238E27FC236}">
                <a16:creationId xmlns:a16="http://schemas.microsoft.com/office/drawing/2014/main" id="{0FF3602B-B3D6-67B8-DCAE-1102D0E7B6C6}"/>
              </a:ext>
            </a:extLst>
          </p:cNvPr>
          <p:cNvSpPr>
            <a:spLocks noGrp="1"/>
          </p:cNvSpPr>
          <p:nvPr/>
        </p:nvSpPr>
        <p:spPr>
          <a:xfrm>
            <a:off x="1295401" y="2556932"/>
            <a:ext cx="9601196" cy="3318936"/>
          </a:xfrm>
          <a:prstGeom prst="rect">
            <a:avLst/>
          </a:prstGeom>
        </p:spPr>
        <p:txBody>
          <a:bodyPr vert="horz" lIns="91440" tIns="45720" rIns="91440" bIns="45720" rtlCol="0" anchor="t">
            <a:normAutofit lnSpcReduction="1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US" altLang="zh-CN" dirty="0"/>
              <a:t>Problems:</a:t>
            </a:r>
            <a:endParaRPr lang="en-GB" altLang="zh-CN" dirty="0"/>
          </a:p>
          <a:p>
            <a:pPr marL="457200" indent="-457200">
              <a:buAutoNum type="arabicPeriod"/>
            </a:pPr>
            <a:r>
              <a:rPr lang="en-US" altLang="zh-CN" dirty="0"/>
              <a:t>The</a:t>
            </a:r>
            <a:r>
              <a:rPr lang="zh-CN" altLang="en-US" dirty="0"/>
              <a:t> </a:t>
            </a:r>
            <a:r>
              <a:rPr lang="en-US" altLang="zh-CN" dirty="0"/>
              <a:t>term</a:t>
            </a:r>
            <a:r>
              <a:rPr lang="zh-CN" altLang="en-US" dirty="0"/>
              <a:t> </a:t>
            </a:r>
            <a:r>
              <a:rPr lang="en-US" altLang="zh-CN" dirty="0"/>
              <a:t>wellbeing</a:t>
            </a:r>
            <a:r>
              <a:rPr lang="zh-CN" altLang="en-US" dirty="0"/>
              <a:t> </a:t>
            </a:r>
            <a:r>
              <a:rPr lang="en-US" altLang="zh-CN" dirty="0"/>
              <a:t>is</a:t>
            </a:r>
            <a:r>
              <a:rPr lang="zh-CN" altLang="en-US" dirty="0"/>
              <a:t> </a:t>
            </a:r>
            <a:r>
              <a:rPr lang="en-US" altLang="zh-CN" dirty="0"/>
              <a:t>often</a:t>
            </a:r>
            <a:r>
              <a:rPr lang="zh-CN" altLang="en-US" dirty="0"/>
              <a:t> </a:t>
            </a:r>
            <a:r>
              <a:rPr lang="en-US" altLang="zh-CN" dirty="0"/>
              <a:t>poorly</a:t>
            </a:r>
            <a:r>
              <a:rPr lang="zh-CN" altLang="en-US" dirty="0"/>
              <a:t> </a:t>
            </a:r>
            <a:r>
              <a:rPr lang="en-US" altLang="zh-CN" dirty="0"/>
              <a:t>defined</a:t>
            </a:r>
            <a:r>
              <a:rPr lang="zh-CN" altLang="en-US" dirty="0"/>
              <a:t> </a:t>
            </a:r>
            <a:r>
              <a:rPr lang="en-US" altLang="zh-CN" dirty="0"/>
              <a:t>and</a:t>
            </a:r>
            <a:r>
              <a:rPr lang="zh-CN" altLang="en-US" dirty="0"/>
              <a:t> </a:t>
            </a:r>
            <a:r>
              <a:rPr lang="en-US" altLang="zh-CN" dirty="0"/>
              <a:t>under-</a:t>
            </a:r>
            <a:r>
              <a:rPr lang="en-US" altLang="zh-CN" dirty="0" err="1"/>
              <a:t>theorised</a:t>
            </a:r>
            <a:r>
              <a:rPr lang="zh-CN" altLang="en-US" dirty="0"/>
              <a:t> </a:t>
            </a:r>
            <a:r>
              <a:rPr lang="en-US" altLang="zh-CN" dirty="0"/>
              <a:t>(</a:t>
            </a:r>
            <a:r>
              <a:rPr lang="en-US" altLang="zh-CN" dirty="0" err="1"/>
              <a:t>Camfiend</a:t>
            </a:r>
            <a:r>
              <a:rPr lang="en-US" altLang="zh-CN" dirty="0"/>
              <a:t>,</a:t>
            </a:r>
            <a:r>
              <a:rPr lang="zh-CN" altLang="en-US" dirty="0"/>
              <a:t> </a:t>
            </a:r>
            <a:r>
              <a:rPr lang="en-US" altLang="zh-CN" dirty="0" err="1"/>
              <a:t>Steuli</a:t>
            </a:r>
            <a:r>
              <a:rPr lang="zh-CN" altLang="en-US" dirty="0"/>
              <a:t> </a:t>
            </a:r>
            <a:r>
              <a:rPr lang="en-US" altLang="zh-CN" dirty="0"/>
              <a:t>&amp;</a:t>
            </a:r>
            <a:r>
              <a:rPr lang="zh-CN" altLang="en-US" dirty="0"/>
              <a:t> </a:t>
            </a:r>
            <a:r>
              <a:rPr lang="en-US" altLang="zh-CN" dirty="0"/>
              <a:t>Woodhead,</a:t>
            </a:r>
            <a:r>
              <a:rPr lang="zh-CN" altLang="en-US" dirty="0"/>
              <a:t> </a:t>
            </a:r>
            <a:r>
              <a:rPr lang="en-US" altLang="zh-CN" dirty="0"/>
              <a:t>2009)</a:t>
            </a:r>
          </a:p>
          <a:p>
            <a:pPr marL="457200" indent="-457200">
              <a:buAutoNum type="arabicPeriod"/>
            </a:pPr>
            <a:r>
              <a:rPr lang="en-US" altLang="zh-CN" dirty="0"/>
              <a:t>There</a:t>
            </a:r>
            <a:r>
              <a:rPr lang="zh-CN" altLang="en-US" dirty="0"/>
              <a:t> </a:t>
            </a:r>
            <a:r>
              <a:rPr lang="en-US" altLang="zh-CN" dirty="0"/>
              <a:t>is</a:t>
            </a:r>
            <a:r>
              <a:rPr lang="zh-CN" altLang="en-US" dirty="0"/>
              <a:t> </a:t>
            </a:r>
            <a:r>
              <a:rPr lang="en-US" altLang="zh-CN" dirty="0"/>
              <a:t>no</a:t>
            </a:r>
            <a:r>
              <a:rPr lang="zh-CN" altLang="en-US" dirty="0"/>
              <a:t> </a:t>
            </a:r>
            <a:r>
              <a:rPr lang="en-US" altLang="zh-CN" dirty="0"/>
              <a:t>consensus</a:t>
            </a:r>
            <a:r>
              <a:rPr lang="zh-CN" altLang="en-US" dirty="0"/>
              <a:t> </a:t>
            </a:r>
            <a:r>
              <a:rPr lang="en-US" altLang="zh-CN" dirty="0"/>
              <a:t>on</a:t>
            </a:r>
            <a:r>
              <a:rPr lang="zh-CN" altLang="en-US" dirty="0"/>
              <a:t> </a:t>
            </a:r>
            <a:r>
              <a:rPr lang="en-US" altLang="zh-CN" dirty="0"/>
              <a:t>how</a:t>
            </a:r>
            <a:r>
              <a:rPr lang="zh-CN" altLang="en-US" dirty="0"/>
              <a:t> </a:t>
            </a:r>
            <a:r>
              <a:rPr lang="en-US" altLang="zh-CN" dirty="0"/>
              <a:t>quality</a:t>
            </a:r>
            <a:r>
              <a:rPr lang="zh-CN" altLang="en-US" dirty="0"/>
              <a:t> </a:t>
            </a:r>
            <a:r>
              <a:rPr lang="en-US" altLang="zh-CN" dirty="0"/>
              <a:t>of</a:t>
            </a:r>
            <a:r>
              <a:rPr lang="zh-CN" altLang="en-US" dirty="0"/>
              <a:t> </a:t>
            </a:r>
            <a:r>
              <a:rPr lang="en-US" altLang="zh-CN" dirty="0"/>
              <a:t>wellbeing</a:t>
            </a:r>
            <a:r>
              <a:rPr lang="zh-CN" altLang="en-US" dirty="0"/>
              <a:t> </a:t>
            </a:r>
            <a:r>
              <a:rPr lang="en-US" altLang="zh-CN" dirty="0"/>
              <a:t>can</a:t>
            </a:r>
            <a:r>
              <a:rPr lang="zh-CN" altLang="en-US" dirty="0"/>
              <a:t> </a:t>
            </a:r>
            <a:r>
              <a:rPr lang="en-US" altLang="zh-CN" dirty="0"/>
              <a:t>be</a:t>
            </a:r>
            <a:r>
              <a:rPr lang="zh-CN" altLang="en-US" dirty="0"/>
              <a:t> </a:t>
            </a:r>
            <a:r>
              <a:rPr lang="en-US" altLang="zh-CN" dirty="0"/>
              <a:t>achieved</a:t>
            </a:r>
            <a:r>
              <a:rPr lang="zh-CN" altLang="en-US" dirty="0"/>
              <a:t> </a:t>
            </a:r>
            <a:r>
              <a:rPr lang="en-US" altLang="zh-CN" dirty="0"/>
              <a:t>and</a:t>
            </a:r>
            <a:r>
              <a:rPr lang="zh-CN" altLang="en-US" dirty="0"/>
              <a:t> </a:t>
            </a:r>
            <a:r>
              <a:rPr lang="en-US" altLang="zh-CN" dirty="0"/>
              <a:t>sustained.</a:t>
            </a:r>
          </a:p>
          <a:p>
            <a:pPr marL="457200" indent="-457200">
              <a:buAutoNum type="arabicPeriod"/>
            </a:pPr>
            <a:r>
              <a:rPr lang="en-US" altLang="zh-CN" dirty="0"/>
              <a:t>Interchangeable</a:t>
            </a:r>
            <a:r>
              <a:rPr lang="zh-CN" altLang="en-US" dirty="0"/>
              <a:t> </a:t>
            </a:r>
            <a:r>
              <a:rPr lang="en-US" altLang="zh-CN" dirty="0"/>
              <a:t>terms</a:t>
            </a:r>
            <a:r>
              <a:rPr lang="zh-CN" altLang="en-US" dirty="0"/>
              <a:t> </a:t>
            </a:r>
            <a:r>
              <a:rPr lang="en-US" altLang="zh-CN" dirty="0"/>
              <a:t>such</a:t>
            </a:r>
            <a:r>
              <a:rPr lang="zh-CN" altLang="en-US" dirty="0"/>
              <a:t> </a:t>
            </a:r>
            <a:r>
              <a:rPr lang="en-US" altLang="zh-CN" dirty="0"/>
              <a:t>as</a:t>
            </a:r>
            <a:r>
              <a:rPr lang="zh-CN" altLang="en-US" dirty="0"/>
              <a:t> </a:t>
            </a:r>
            <a:r>
              <a:rPr lang="en-US" altLang="zh-CN" dirty="0"/>
              <a:t>‘happiness’,</a:t>
            </a:r>
            <a:r>
              <a:rPr lang="zh-CN" altLang="en-US" dirty="0"/>
              <a:t> </a:t>
            </a:r>
            <a:r>
              <a:rPr lang="en-US" altLang="zh-CN" dirty="0"/>
              <a:t>‘life</a:t>
            </a:r>
            <a:r>
              <a:rPr lang="zh-CN" altLang="en-US" dirty="0"/>
              <a:t> </a:t>
            </a:r>
            <a:r>
              <a:rPr lang="en-US" altLang="zh-CN" dirty="0"/>
              <a:t>satisfaction’,</a:t>
            </a:r>
            <a:r>
              <a:rPr lang="zh-CN" altLang="en-US" dirty="0"/>
              <a:t> </a:t>
            </a:r>
            <a:r>
              <a:rPr lang="en-US" altLang="zh-CN" dirty="0"/>
              <a:t>‘good</a:t>
            </a:r>
            <a:r>
              <a:rPr lang="zh-CN" altLang="en-US" dirty="0"/>
              <a:t> </a:t>
            </a:r>
            <a:r>
              <a:rPr lang="en-US" altLang="zh-CN" dirty="0"/>
              <a:t>life’</a:t>
            </a:r>
            <a:r>
              <a:rPr lang="zh-CN" altLang="en-US" dirty="0"/>
              <a:t> </a:t>
            </a:r>
            <a:r>
              <a:rPr lang="en-US" altLang="zh-CN" dirty="0"/>
              <a:t>were</a:t>
            </a:r>
            <a:r>
              <a:rPr lang="zh-CN" altLang="en-US" dirty="0"/>
              <a:t> </a:t>
            </a:r>
            <a:r>
              <a:rPr lang="en-US" altLang="zh-CN" dirty="0"/>
              <a:t>used</a:t>
            </a:r>
            <a:r>
              <a:rPr lang="zh-CN" altLang="en-US" dirty="0"/>
              <a:t> </a:t>
            </a:r>
            <a:r>
              <a:rPr lang="en-US" altLang="zh-CN" dirty="0"/>
              <a:t>to</a:t>
            </a:r>
            <a:r>
              <a:rPr lang="zh-CN" altLang="en-US" dirty="0"/>
              <a:t> </a:t>
            </a:r>
            <a:r>
              <a:rPr lang="en-US" altLang="zh-CN" dirty="0"/>
              <a:t>compensate</a:t>
            </a:r>
            <a:r>
              <a:rPr lang="zh-CN" altLang="en-US" dirty="0"/>
              <a:t> </a:t>
            </a:r>
            <a:r>
              <a:rPr lang="en-US" altLang="zh-CN" dirty="0"/>
              <a:t>the</a:t>
            </a:r>
            <a:r>
              <a:rPr lang="zh-CN" altLang="en-US" dirty="0"/>
              <a:t> </a:t>
            </a:r>
            <a:r>
              <a:rPr lang="en-US" altLang="zh-CN" dirty="0"/>
              <a:t>above</a:t>
            </a:r>
            <a:r>
              <a:rPr lang="zh-CN" altLang="en-US" dirty="0"/>
              <a:t> </a:t>
            </a:r>
            <a:r>
              <a:rPr lang="en-US" altLang="zh-CN" dirty="0"/>
              <a:t>problems,</a:t>
            </a:r>
            <a:r>
              <a:rPr lang="zh-CN" altLang="en-US" dirty="0"/>
              <a:t> </a:t>
            </a:r>
            <a:r>
              <a:rPr lang="en-US" altLang="zh-CN" dirty="0"/>
              <a:t>however,</a:t>
            </a:r>
            <a:r>
              <a:rPr lang="zh-CN" altLang="en-US" dirty="0"/>
              <a:t> </a:t>
            </a:r>
            <a:r>
              <a:rPr lang="en-US" altLang="zh-CN" dirty="0"/>
              <a:t>these</a:t>
            </a:r>
            <a:r>
              <a:rPr lang="zh-CN" altLang="en-US" dirty="0"/>
              <a:t> </a:t>
            </a:r>
            <a:r>
              <a:rPr lang="en-US" altLang="zh-CN" dirty="0"/>
              <a:t>terms</a:t>
            </a:r>
            <a:r>
              <a:rPr lang="zh-CN" altLang="en-US" dirty="0"/>
              <a:t> </a:t>
            </a:r>
            <a:r>
              <a:rPr lang="en-US" altLang="zh-CN" dirty="0"/>
              <a:t>often</a:t>
            </a:r>
            <a:r>
              <a:rPr lang="zh-CN" altLang="en-US" dirty="0"/>
              <a:t> </a:t>
            </a:r>
            <a:r>
              <a:rPr lang="en-US" altLang="zh-CN" dirty="0"/>
              <a:t>has</a:t>
            </a:r>
            <a:r>
              <a:rPr lang="zh-CN" altLang="en-US" dirty="0"/>
              <a:t> </a:t>
            </a:r>
            <a:r>
              <a:rPr lang="en-US" altLang="zh-CN" dirty="0"/>
              <a:t>a</a:t>
            </a:r>
            <a:r>
              <a:rPr lang="zh-CN" altLang="en-US" dirty="0"/>
              <a:t> </a:t>
            </a:r>
            <a:r>
              <a:rPr lang="en-US" altLang="zh-CN" dirty="0"/>
              <a:t>different</a:t>
            </a:r>
            <a:r>
              <a:rPr lang="zh-CN" altLang="en-US" dirty="0"/>
              <a:t> </a:t>
            </a:r>
            <a:r>
              <a:rPr lang="en-US" altLang="zh-CN" dirty="0"/>
              <a:t>interpretation</a:t>
            </a:r>
            <a:r>
              <a:rPr lang="zh-CN" altLang="en-US" dirty="0"/>
              <a:t> </a:t>
            </a:r>
            <a:r>
              <a:rPr lang="en-US" altLang="zh-CN" dirty="0"/>
              <a:t>and</a:t>
            </a:r>
            <a:r>
              <a:rPr lang="zh-CN" altLang="en-US" dirty="0"/>
              <a:t> </a:t>
            </a:r>
            <a:r>
              <a:rPr lang="en-US" altLang="zh-CN" dirty="0"/>
              <a:t>underlying</a:t>
            </a:r>
            <a:r>
              <a:rPr lang="zh-CN" altLang="en-US" dirty="0"/>
              <a:t> </a:t>
            </a:r>
            <a:r>
              <a:rPr lang="en-US" altLang="zh-CN" dirty="0"/>
              <a:t>meanings.</a:t>
            </a:r>
            <a:endParaRPr lang="en-US" dirty="0"/>
          </a:p>
        </p:txBody>
      </p:sp>
      <p:sp>
        <p:nvSpPr>
          <p:cNvPr id="5" name="Footer Placeholder 3">
            <a:extLst>
              <a:ext uri="{FF2B5EF4-FFF2-40B4-BE49-F238E27FC236}">
                <a16:creationId xmlns:a16="http://schemas.microsoft.com/office/drawing/2014/main" id="{AA92B719-4C9F-B43B-3C23-80896F36060C}"/>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Carter, S. and Andersen, C., Theoretical </a:t>
            </a:r>
            <a:r>
              <a:rPr lang="en-US" dirty="0" err="1"/>
              <a:t>Conceptulisations</a:t>
            </a:r>
            <a:r>
              <a:rPr lang="en-US" dirty="0"/>
              <a:t> of Wellbeing, Wellbeing in Educational Contexts (https://</a:t>
            </a:r>
            <a:r>
              <a:rPr lang="en-US" dirty="0" err="1"/>
              <a:t>usq.pressbooks.pub</a:t>
            </a:r>
            <a:r>
              <a:rPr lang="en-US" dirty="0"/>
              <a:t>/</a:t>
            </a:r>
            <a:r>
              <a:rPr lang="en-US" dirty="0" err="1"/>
              <a:t>wellbeingineducationalcontexts</a:t>
            </a:r>
            <a:r>
              <a:rPr lang="en-US" dirty="0"/>
              <a:t>/chapter/theoretical-</a:t>
            </a:r>
            <a:r>
              <a:rPr lang="en-US" dirty="0" err="1"/>
              <a:t>conceptualisations</a:t>
            </a:r>
            <a:r>
              <a:rPr lang="en-US" dirty="0"/>
              <a:t>-of-wellbeing/)</a:t>
            </a:r>
          </a:p>
          <a:p>
            <a:r>
              <a:rPr lang="en-US" dirty="0"/>
              <a:t>
</a:t>
            </a:r>
          </a:p>
        </p:txBody>
      </p:sp>
    </p:spTree>
    <p:extLst>
      <p:ext uri="{BB962C8B-B14F-4D97-AF65-F5344CB8AC3E}">
        <p14:creationId xmlns:p14="http://schemas.microsoft.com/office/powerpoint/2010/main" val="1096612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a:t>
            </a:r>
            <a:r>
              <a:rPr lang="zh-CN" altLang="en-US" dirty="0">
                <a:ea typeface="+mj-lt"/>
                <a:cs typeface="+mj-lt"/>
              </a:rPr>
              <a:t> </a:t>
            </a:r>
            <a:r>
              <a:rPr lang="en-US" dirty="0">
                <a:ea typeface="+mj-lt"/>
                <a:cs typeface="+mj-lt"/>
              </a:rPr>
              <a:t>Conception</a:t>
            </a:r>
            <a:r>
              <a:rPr lang="zh-CN" altLang="en-US" dirty="0">
                <a:ea typeface="+mj-lt"/>
                <a:cs typeface="+mj-lt"/>
              </a:rPr>
              <a:t> </a:t>
            </a:r>
            <a:r>
              <a:rPr lang="en-US" dirty="0">
                <a:ea typeface="+mj-lt"/>
                <a:cs typeface="+mj-lt"/>
              </a:rPr>
              <a:t>of</a:t>
            </a:r>
            <a:r>
              <a:rPr lang="zh-CN" altLang="en-US" dirty="0">
                <a:ea typeface="+mj-lt"/>
                <a:cs typeface="+mj-lt"/>
              </a:rPr>
              <a:t> </a:t>
            </a:r>
            <a:r>
              <a:rPr lang="en-US" dirty="0">
                <a:ea typeface="+mj-lt"/>
                <a:cs typeface="+mj-lt"/>
              </a:rPr>
              <a:t>Wellbeing</a:t>
            </a:r>
            <a:r>
              <a:rPr lang="zh-CN" altLang="en-US" dirty="0">
                <a:ea typeface="+mj-lt"/>
                <a:cs typeface="+mj-lt"/>
              </a:rPr>
              <a:t> </a:t>
            </a:r>
            <a:r>
              <a:rPr lang="en-US" dirty="0">
                <a:ea typeface="+mj-lt"/>
                <a:cs typeface="+mj-lt"/>
              </a:rPr>
              <a:t>Cont.</a:t>
            </a:r>
            <a:endParaRPr lang="en-GB">
              <a:ea typeface="+mj-lt"/>
              <a:cs typeface="+mj-lt"/>
            </a:endParaRPr>
          </a:p>
        </p:txBody>
      </p:sp>
      <p:sp>
        <p:nvSpPr>
          <p:cNvPr id="4" name="Content Placeholder 2">
            <a:extLst>
              <a:ext uri="{FF2B5EF4-FFF2-40B4-BE49-F238E27FC236}">
                <a16:creationId xmlns:a16="http://schemas.microsoft.com/office/drawing/2014/main" id="{D19B53F6-8863-A287-52C5-88BB0B70742B}"/>
              </a:ext>
            </a:extLst>
          </p:cNvPr>
          <p:cNvSpPr>
            <a:spLocks noGrp="1"/>
          </p:cNvSpPr>
          <p:nvPr/>
        </p:nvSpPr>
        <p:spPr>
          <a:xfrm>
            <a:off x="1295401" y="2556932"/>
            <a:ext cx="9601196" cy="3318936"/>
          </a:xfrm>
          <a:prstGeom prst="rect">
            <a:avLst/>
          </a:prstGeom>
        </p:spPr>
        <p:txBody>
          <a:bodyPr vert="horz" lIns="91440" tIns="45720" rIns="91440" bIns="45720" rtlCol="0" anchor="t">
            <a:normAutofit fontScale="775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US" altLang="zh-CN" dirty="0"/>
              <a:t>Some</a:t>
            </a:r>
            <a:r>
              <a:rPr lang="zh-CN" altLang="en-US" dirty="0"/>
              <a:t> </a:t>
            </a:r>
            <a:r>
              <a:rPr lang="en-US" altLang="zh-CN" dirty="0"/>
              <a:t>definitions</a:t>
            </a:r>
            <a:r>
              <a:rPr lang="zh-CN" altLang="en-US" dirty="0"/>
              <a:t> </a:t>
            </a:r>
            <a:r>
              <a:rPr lang="en-US" altLang="zh-CN" dirty="0"/>
              <a:t>of</a:t>
            </a:r>
            <a:r>
              <a:rPr lang="zh-CN" altLang="en-US" dirty="0"/>
              <a:t> </a:t>
            </a:r>
            <a:r>
              <a:rPr lang="en-US" altLang="zh-CN" dirty="0"/>
              <a:t>wellbeing:</a:t>
            </a:r>
          </a:p>
          <a:p>
            <a:pPr marL="457200" indent="-457200">
              <a:buAutoNum type="arabicPeriod"/>
            </a:pPr>
            <a:r>
              <a:rPr lang="en-US" altLang="zh-CN" dirty="0"/>
              <a:t>High</a:t>
            </a:r>
            <a:r>
              <a:rPr lang="zh-CN" altLang="en-US" dirty="0"/>
              <a:t> </a:t>
            </a:r>
            <a:r>
              <a:rPr lang="en-US" altLang="zh-CN" dirty="0"/>
              <a:t>in</a:t>
            </a:r>
            <a:r>
              <a:rPr lang="zh-CN" altLang="en-US" dirty="0"/>
              <a:t> </a:t>
            </a:r>
            <a:r>
              <a:rPr lang="en-US" altLang="zh-CN" dirty="0"/>
              <a:t>psychological</a:t>
            </a:r>
            <a:r>
              <a:rPr lang="zh-CN" altLang="en-US" dirty="0"/>
              <a:t> </a:t>
            </a:r>
            <a:r>
              <a:rPr lang="en-US" altLang="zh-CN" dirty="0"/>
              <a:t>wellbeing,</a:t>
            </a:r>
            <a:r>
              <a:rPr lang="zh-CN" altLang="en-US" dirty="0"/>
              <a:t> </a:t>
            </a:r>
            <a:r>
              <a:rPr lang="en-US" altLang="zh-CN" dirty="0"/>
              <a:t>i.e.</a:t>
            </a:r>
            <a:r>
              <a:rPr lang="zh-CN" altLang="en-US" dirty="0"/>
              <a:t> </a:t>
            </a:r>
            <a:r>
              <a:rPr lang="en-US" altLang="zh-CN" dirty="0"/>
              <a:t>positive</a:t>
            </a:r>
            <a:r>
              <a:rPr lang="zh-CN" altLang="en-US" dirty="0"/>
              <a:t> </a:t>
            </a:r>
            <a:r>
              <a:rPr lang="en-US" altLang="zh-CN" dirty="0"/>
              <a:t>affect</a:t>
            </a:r>
            <a:r>
              <a:rPr lang="zh-CN" altLang="en-US" dirty="0"/>
              <a:t> </a:t>
            </a:r>
            <a:r>
              <a:rPr lang="en-US" altLang="zh-CN" dirty="0"/>
              <a:t>predominates</a:t>
            </a:r>
            <a:r>
              <a:rPr lang="zh-CN" altLang="en-US" dirty="0"/>
              <a:t> </a:t>
            </a:r>
            <a:r>
              <a:rPr lang="en-US" altLang="zh-CN" dirty="0"/>
              <a:t>over</a:t>
            </a:r>
            <a:r>
              <a:rPr lang="zh-CN" altLang="en-US" dirty="0"/>
              <a:t> </a:t>
            </a:r>
            <a:r>
              <a:rPr lang="en-US" altLang="zh-CN" dirty="0"/>
              <a:t>negative</a:t>
            </a:r>
            <a:r>
              <a:rPr lang="zh-CN" altLang="en-US" dirty="0"/>
              <a:t> </a:t>
            </a:r>
            <a:r>
              <a:rPr lang="en-US" altLang="zh-CN" dirty="0"/>
              <a:t>affect.</a:t>
            </a:r>
            <a:r>
              <a:rPr lang="zh-CN" altLang="en-US" dirty="0"/>
              <a:t> </a:t>
            </a:r>
            <a:r>
              <a:rPr lang="en-US" altLang="zh-CN" dirty="0"/>
              <a:t>(Bradburn,</a:t>
            </a:r>
            <a:r>
              <a:rPr lang="zh-CN" altLang="en-US" dirty="0"/>
              <a:t> </a:t>
            </a:r>
            <a:r>
              <a:rPr lang="en-US" altLang="zh-CN" dirty="0"/>
              <a:t>1969)</a:t>
            </a:r>
          </a:p>
          <a:p>
            <a:pPr marL="457200" indent="-457200">
              <a:buAutoNum type="arabicPeriod"/>
            </a:pPr>
            <a:r>
              <a:rPr lang="en-US" altLang="zh-CN" dirty="0"/>
              <a:t>Happiness,</a:t>
            </a:r>
            <a:r>
              <a:rPr lang="zh-CN" altLang="en-US" dirty="0"/>
              <a:t> </a:t>
            </a:r>
            <a:r>
              <a:rPr lang="en-US" altLang="zh-CN" dirty="0"/>
              <a:t>felling</a:t>
            </a:r>
            <a:r>
              <a:rPr lang="zh-CN" altLang="en-US" dirty="0"/>
              <a:t> </a:t>
            </a:r>
            <a:r>
              <a:rPr lang="en-US" altLang="zh-CN" dirty="0"/>
              <a:t>satisfied</a:t>
            </a:r>
            <a:r>
              <a:rPr lang="zh-CN" altLang="en-US" dirty="0"/>
              <a:t> </a:t>
            </a:r>
            <a:r>
              <a:rPr lang="en-US" altLang="zh-CN" dirty="0"/>
              <a:t>as</a:t>
            </a:r>
            <a:r>
              <a:rPr lang="zh-CN" altLang="en-US" dirty="0"/>
              <a:t> </a:t>
            </a:r>
            <a:r>
              <a:rPr lang="en-US" altLang="zh-CN" dirty="0"/>
              <a:t>well</a:t>
            </a:r>
            <a:r>
              <a:rPr lang="zh-CN" altLang="en-US" dirty="0"/>
              <a:t> </a:t>
            </a:r>
            <a:r>
              <a:rPr lang="en-US" altLang="zh-CN" dirty="0"/>
              <a:t>as</a:t>
            </a:r>
            <a:r>
              <a:rPr lang="zh-CN" altLang="en-US" dirty="0"/>
              <a:t> </a:t>
            </a:r>
            <a:r>
              <a:rPr lang="en-US" altLang="zh-CN" dirty="0"/>
              <a:t>feeling</a:t>
            </a:r>
            <a:r>
              <a:rPr lang="zh-CN" altLang="en-US" dirty="0"/>
              <a:t> </a:t>
            </a:r>
            <a:r>
              <a:rPr lang="en-US" altLang="zh-CN" dirty="0"/>
              <a:t>fulfilled</a:t>
            </a:r>
            <a:r>
              <a:rPr lang="zh-CN" altLang="en-US" dirty="0"/>
              <a:t> </a:t>
            </a:r>
            <a:r>
              <a:rPr lang="en-US" altLang="zh-CN" dirty="0"/>
              <a:t>and</a:t>
            </a:r>
            <a:r>
              <a:rPr lang="zh-CN" altLang="en-US" dirty="0"/>
              <a:t> </a:t>
            </a:r>
            <a:r>
              <a:rPr lang="en-US" altLang="zh-CN" dirty="0"/>
              <a:t>developing</a:t>
            </a:r>
            <a:r>
              <a:rPr lang="zh-CN" altLang="en-US" dirty="0"/>
              <a:t> </a:t>
            </a:r>
            <a:r>
              <a:rPr lang="en-US" altLang="zh-CN" dirty="0"/>
              <a:t>as</a:t>
            </a:r>
            <a:r>
              <a:rPr lang="zh-CN" altLang="en-US" dirty="0"/>
              <a:t> </a:t>
            </a:r>
            <a:r>
              <a:rPr lang="en-US" altLang="zh-CN" dirty="0"/>
              <a:t>a</a:t>
            </a:r>
            <a:r>
              <a:rPr lang="zh-CN" altLang="en-US" dirty="0"/>
              <a:t> </a:t>
            </a:r>
            <a:r>
              <a:rPr lang="en-US" altLang="zh-CN" dirty="0"/>
              <a:t>person.</a:t>
            </a:r>
            <a:r>
              <a:rPr lang="zh-CN" altLang="en-US" dirty="0"/>
              <a:t> </a:t>
            </a:r>
            <a:r>
              <a:rPr lang="en-US" altLang="zh-CN" dirty="0"/>
              <a:t>(Shah</a:t>
            </a:r>
            <a:r>
              <a:rPr lang="zh-CN" altLang="en-US" dirty="0"/>
              <a:t> </a:t>
            </a:r>
            <a:r>
              <a:rPr lang="en-US" altLang="zh-CN" dirty="0"/>
              <a:t>and</a:t>
            </a:r>
            <a:r>
              <a:rPr lang="zh-CN" altLang="en-US" dirty="0"/>
              <a:t> </a:t>
            </a:r>
            <a:r>
              <a:rPr lang="en-US" altLang="zh-CN" dirty="0"/>
              <a:t>Marks,</a:t>
            </a:r>
            <a:r>
              <a:rPr lang="zh-CN" altLang="en-US" dirty="0"/>
              <a:t> </a:t>
            </a:r>
            <a:r>
              <a:rPr lang="en-US" altLang="zh-CN" dirty="0"/>
              <a:t>2004)</a:t>
            </a:r>
          </a:p>
          <a:p>
            <a:pPr marL="457200" indent="-457200">
              <a:buAutoNum type="arabicPeriod"/>
            </a:pPr>
            <a:r>
              <a:rPr lang="en-US" altLang="zh-CN" dirty="0"/>
              <a:t>It</a:t>
            </a:r>
            <a:r>
              <a:rPr lang="zh-CN" altLang="en-US" dirty="0"/>
              <a:t> </a:t>
            </a:r>
            <a:r>
              <a:rPr lang="en-US" altLang="zh-CN" dirty="0"/>
              <a:t>is</a:t>
            </a:r>
            <a:r>
              <a:rPr lang="zh-CN" altLang="en-US" dirty="0"/>
              <a:t> </a:t>
            </a:r>
            <a:r>
              <a:rPr lang="en-US" altLang="zh-CN" dirty="0"/>
              <a:t>subjective</a:t>
            </a:r>
            <a:r>
              <a:rPr lang="zh-CN" altLang="en-US" dirty="0"/>
              <a:t> </a:t>
            </a:r>
            <a:r>
              <a:rPr lang="en-US" altLang="zh-CN" dirty="0"/>
              <a:t>(subject</a:t>
            </a:r>
            <a:r>
              <a:rPr lang="zh-CN" altLang="en-US" dirty="0"/>
              <a:t> </a:t>
            </a:r>
            <a:r>
              <a:rPr lang="en-US" altLang="zh-CN" dirty="0"/>
              <a:t>wellbeing)</a:t>
            </a:r>
            <a:r>
              <a:rPr lang="zh-CN" altLang="en-US" dirty="0"/>
              <a:t> </a:t>
            </a:r>
            <a:r>
              <a:rPr lang="en-US" altLang="zh-CN" dirty="0"/>
              <a:t>which</a:t>
            </a:r>
            <a:r>
              <a:rPr lang="zh-CN" altLang="en-US" dirty="0"/>
              <a:t> </a:t>
            </a:r>
            <a:r>
              <a:rPr lang="en-US" altLang="zh-CN" dirty="0"/>
              <a:t>contains</a:t>
            </a:r>
            <a:r>
              <a:rPr lang="zh-CN" altLang="en-US" dirty="0"/>
              <a:t> </a:t>
            </a:r>
            <a:r>
              <a:rPr lang="en-US" altLang="zh-CN" dirty="0"/>
              <a:t>three</a:t>
            </a:r>
            <a:r>
              <a:rPr lang="zh-CN" altLang="en-US" dirty="0"/>
              <a:t> </a:t>
            </a:r>
            <a:r>
              <a:rPr lang="en-US" altLang="zh-CN" dirty="0"/>
              <a:t>interrelated</a:t>
            </a:r>
            <a:r>
              <a:rPr lang="zh-CN" altLang="en-US" dirty="0"/>
              <a:t> </a:t>
            </a:r>
            <a:r>
              <a:rPr lang="en-US" altLang="zh-CN" dirty="0"/>
              <a:t>components:</a:t>
            </a:r>
            <a:r>
              <a:rPr lang="zh-CN" altLang="en-US" dirty="0"/>
              <a:t> </a:t>
            </a:r>
            <a:r>
              <a:rPr lang="en-US" altLang="zh-CN" dirty="0"/>
              <a:t>life</a:t>
            </a:r>
            <a:r>
              <a:rPr lang="zh-CN" altLang="en-US" dirty="0"/>
              <a:t> </a:t>
            </a:r>
            <a:r>
              <a:rPr lang="en-US" altLang="zh-CN" dirty="0"/>
              <a:t>satisfaction,</a:t>
            </a:r>
            <a:r>
              <a:rPr lang="zh-CN" altLang="en-US" dirty="0"/>
              <a:t> </a:t>
            </a:r>
            <a:r>
              <a:rPr lang="en-US" altLang="zh-CN" dirty="0"/>
              <a:t>pleasant</a:t>
            </a:r>
            <a:r>
              <a:rPr lang="zh-CN" altLang="en-US" dirty="0"/>
              <a:t> </a:t>
            </a:r>
            <a:r>
              <a:rPr lang="en-US" altLang="zh-CN" dirty="0"/>
              <a:t>affect</a:t>
            </a:r>
            <a:r>
              <a:rPr lang="zh-CN" altLang="en-US" dirty="0"/>
              <a:t> </a:t>
            </a:r>
            <a:r>
              <a:rPr lang="en-US" altLang="zh-CN" dirty="0"/>
              <a:t>and</a:t>
            </a:r>
            <a:r>
              <a:rPr lang="zh-CN" altLang="en-US" dirty="0"/>
              <a:t> </a:t>
            </a:r>
            <a:r>
              <a:rPr lang="en-US" altLang="zh-CN" dirty="0"/>
              <a:t>unpleasant</a:t>
            </a:r>
            <a:r>
              <a:rPr lang="zh-CN" altLang="en-US" dirty="0"/>
              <a:t> </a:t>
            </a:r>
            <a:r>
              <a:rPr lang="en-US" altLang="zh-CN" dirty="0"/>
              <a:t>affect.</a:t>
            </a:r>
            <a:r>
              <a:rPr lang="zh-CN" altLang="en-US" dirty="0"/>
              <a:t> </a:t>
            </a:r>
            <a:r>
              <a:rPr lang="en-US" altLang="zh-CN" dirty="0"/>
              <a:t>(Diener</a:t>
            </a:r>
            <a:r>
              <a:rPr lang="zh-CN" altLang="en-US" dirty="0"/>
              <a:t> </a:t>
            </a:r>
            <a:r>
              <a:rPr lang="en-US" altLang="zh-CN" dirty="0"/>
              <a:t>et</a:t>
            </a:r>
            <a:r>
              <a:rPr lang="zh-CN" altLang="en-US" dirty="0"/>
              <a:t> </a:t>
            </a:r>
            <a:r>
              <a:rPr lang="en-US" altLang="zh-CN" dirty="0"/>
              <a:t>al.,</a:t>
            </a:r>
            <a:r>
              <a:rPr lang="zh-CN" altLang="en-US" dirty="0"/>
              <a:t> </a:t>
            </a:r>
            <a:r>
              <a:rPr lang="en-US" altLang="zh-CN" dirty="0"/>
              <a:t>1999)</a:t>
            </a:r>
          </a:p>
          <a:p>
            <a:pPr marL="457200" indent="-457200">
              <a:buAutoNum type="arabicPeriod"/>
            </a:pPr>
            <a:r>
              <a:rPr lang="en-US" altLang="zh-CN" dirty="0"/>
              <a:t>What</a:t>
            </a:r>
            <a:r>
              <a:rPr lang="zh-CN" altLang="en-US" dirty="0"/>
              <a:t> </a:t>
            </a:r>
            <a:r>
              <a:rPr lang="en-US" altLang="zh-CN" dirty="0"/>
              <a:t>determines</a:t>
            </a:r>
            <a:r>
              <a:rPr lang="zh-CN" altLang="en-US" dirty="0"/>
              <a:t> </a:t>
            </a:r>
            <a:r>
              <a:rPr lang="en-US" altLang="zh-CN" dirty="0"/>
              <a:t>subject</a:t>
            </a:r>
            <a:r>
              <a:rPr lang="zh-CN" altLang="en-US" dirty="0"/>
              <a:t> </a:t>
            </a:r>
            <a:r>
              <a:rPr lang="en-US" altLang="zh-CN" dirty="0"/>
              <a:t>wellbeing</a:t>
            </a:r>
            <a:r>
              <a:rPr lang="zh-CN" altLang="en-US" dirty="0"/>
              <a:t> </a:t>
            </a:r>
            <a:r>
              <a:rPr lang="en-US" altLang="zh-CN" dirty="0"/>
              <a:t>is</a:t>
            </a:r>
            <a:r>
              <a:rPr lang="zh-CN" altLang="en-US" dirty="0"/>
              <a:t> </a:t>
            </a:r>
            <a:r>
              <a:rPr lang="en-US" altLang="zh-CN" dirty="0"/>
              <a:t>the</a:t>
            </a:r>
            <a:r>
              <a:rPr lang="zh-CN" altLang="en-US" dirty="0"/>
              <a:t> </a:t>
            </a:r>
            <a:r>
              <a:rPr lang="en-US" altLang="zh-CN" dirty="0"/>
              <a:t>rate</a:t>
            </a:r>
            <a:r>
              <a:rPr lang="zh-CN" altLang="en-US" dirty="0"/>
              <a:t> </a:t>
            </a:r>
            <a:r>
              <a:rPr lang="en-US" altLang="zh-CN" dirty="0"/>
              <a:t>of</a:t>
            </a:r>
            <a:r>
              <a:rPr lang="zh-CN" altLang="en-US" dirty="0"/>
              <a:t> </a:t>
            </a:r>
            <a:r>
              <a:rPr lang="en-US" altLang="zh-CN" dirty="0"/>
              <a:t>positive</a:t>
            </a:r>
            <a:r>
              <a:rPr lang="zh-CN" altLang="en-US" dirty="0"/>
              <a:t> </a:t>
            </a:r>
            <a:r>
              <a:rPr lang="en-US" altLang="zh-CN" dirty="0"/>
              <a:t>state</a:t>
            </a:r>
            <a:r>
              <a:rPr lang="zh-CN" altLang="en-US" dirty="0"/>
              <a:t> </a:t>
            </a:r>
            <a:r>
              <a:rPr lang="en-US" altLang="zh-CN" dirty="0"/>
              <a:t>of</a:t>
            </a:r>
            <a:r>
              <a:rPr lang="zh-CN" altLang="en-US" dirty="0"/>
              <a:t> </a:t>
            </a:r>
            <a:r>
              <a:rPr lang="en-US" altLang="zh-CN" dirty="0"/>
              <a:t>the</a:t>
            </a:r>
            <a:r>
              <a:rPr lang="zh-CN" altLang="en-US" dirty="0"/>
              <a:t> </a:t>
            </a:r>
            <a:r>
              <a:rPr lang="en-US" altLang="zh-CN" dirty="0"/>
              <a:t>negative</a:t>
            </a:r>
            <a:r>
              <a:rPr lang="zh-CN" altLang="en-US" dirty="0"/>
              <a:t> </a:t>
            </a:r>
            <a:r>
              <a:rPr lang="en-US" altLang="zh-CN" dirty="0"/>
              <a:t>over</a:t>
            </a:r>
            <a:r>
              <a:rPr lang="zh-CN" altLang="en-US" dirty="0"/>
              <a:t> </a:t>
            </a:r>
            <a:r>
              <a:rPr lang="en-US" altLang="zh-CN" dirty="0"/>
              <a:t>time</a:t>
            </a:r>
            <a:r>
              <a:rPr lang="zh-CN" altLang="en-US" dirty="0"/>
              <a:t> </a:t>
            </a:r>
            <a:r>
              <a:rPr lang="en-US" altLang="zh-CN" dirty="0"/>
              <a:t>(affective</a:t>
            </a:r>
            <a:r>
              <a:rPr lang="zh-CN" altLang="en-US" dirty="0"/>
              <a:t> </a:t>
            </a:r>
            <a:r>
              <a:rPr lang="en-US" altLang="zh-CN" dirty="0"/>
              <a:t>experiences</a:t>
            </a:r>
            <a:r>
              <a:rPr lang="zh-CN" altLang="en-US" dirty="0"/>
              <a:t> </a:t>
            </a:r>
            <a:r>
              <a:rPr lang="en-US" altLang="zh-CN" dirty="0"/>
              <a:t>and</a:t>
            </a:r>
            <a:r>
              <a:rPr lang="zh-CN" altLang="en-US" dirty="0"/>
              <a:t> </a:t>
            </a:r>
            <a:r>
              <a:rPr lang="en-US" altLang="zh-CN" dirty="0"/>
              <a:t>cognitive</a:t>
            </a:r>
            <a:r>
              <a:rPr lang="zh-CN" altLang="en-US" dirty="0"/>
              <a:t> </a:t>
            </a:r>
            <a:r>
              <a:rPr lang="en-US" altLang="zh-CN" dirty="0"/>
              <a:t>judgements</a:t>
            </a:r>
            <a:r>
              <a:rPr lang="zh-CN" altLang="en-US" dirty="0"/>
              <a:t> </a:t>
            </a:r>
            <a:r>
              <a:rPr lang="en-US" altLang="zh-CN" dirty="0"/>
              <a:t>and</a:t>
            </a:r>
            <a:r>
              <a:rPr lang="zh-CN" altLang="en-US" dirty="0"/>
              <a:t> </a:t>
            </a:r>
            <a:r>
              <a:rPr lang="en-US" altLang="zh-CN" dirty="0"/>
              <a:t>self-report</a:t>
            </a:r>
            <a:r>
              <a:rPr lang="zh-CN" altLang="en-US" dirty="0"/>
              <a:t> </a:t>
            </a:r>
            <a:r>
              <a:rPr lang="en-US" altLang="zh-CN" dirty="0"/>
              <a:t>measures).</a:t>
            </a:r>
            <a:r>
              <a:rPr lang="zh-CN" altLang="en-US" dirty="0"/>
              <a:t> </a:t>
            </a:r>
            <a:r>
              <a:rPr lang="en-US" altLang="zh-CN" dirty="0"/>
              <a:t>(Larsen,</a:t>
            </a:r>
            <a:r>
              <a:rPr lang="zh-CN" altLang="en-US" dirty="0"/>
              <a:t> </a:t>
            </a:r>
            <a:r>
              <a:rPr lang="en-US" altLang="zh-CN" dirty="0"/>
              <a:t>Diener,</a:t>
            </a:r>
            <a:r>
              <a:rPr lang="zh-CN" altLang="en-US" dirty="0"/>
              <a:t> </a:t>
            </a:r>
            <a:r>
              <a:rPr lang="en-US" altLang="zh-CN" dirty="0"/>
              <a:t>and</a:t>
            </a:r>
            <a:r>
              <a:rPr lang="zh-CN" altLang="en-US" dirty="0"/>
              <a:t> </a:t>
            </a:r>
            <a:r>
              <a:rPr lang="en-US" altLang="zh-CN" dirty="0"/>
              <a:t>Emmons,</a:t>
            </a:r>
            <a:r>
              <a:rPr lang="zh-CN" altLang="en-US" dirty="0"/>
              <a:t> </a:t>
            </a:r>
            <a:r>
              <a:rPr lang="en-US" altLang="zh-CN" dirty="0"/>
              <a:t>1985;</a:t>
            </a:r>
            <a:r>
              <a:rPr lang="zh-CN" altLang="en-US" dirty="0"/>
              <a:t> </a:t>
            </a:r>
            <a:r>
              <a:rPr lang="en-US" altLang="zh-CN" dirty="0"/>
              <a:t>Larsen</a:t>
            </a:r>
            <a:r>
              <a:rPr lang="zh-CN" altLang="en-US" dirty="0"/>
              <a:t> </a:t>
            </a:r>
            <a:r>
              <a:rPr lang="en-US" altLang="zh-CN" dirty="0"/>
              <a:t>&amp;</a:t>
            </a:r>
            <a:r>
              <a:rPr lang="zh-CN" altLang="en-US" dirty="0"/>
              <a:t> </a:t>
            </a:r>
            <a:r>
              <a:rPr lang="en-US" altLang="zh-CN" dirty="0"/>
              <a:t>Eid,</a:t>
            </a:r>
            <a:r>
              <a:rPr lang="zh-CN" altLang="en-US" dirty="0"/>
              <a:t> </a:t>
            </a:r>
            <a:r>
              <a:rPr lang="en-US" altLang="zh-CN" dirty="0"/>
              <a:t>2008)</a:t>
            </a:r>
            <a:r>
              <a:rPr lang="zh-CN" altLang="en-US" dirty="0"/>
              <a:t> </a:t>
            </a:r>
            <a:r>
              <a:rPr lang="en-US" altLang="zh-CN" dirty="0"/>
              <a:t>–</a:t>
            </a:r>
            <a:r>
              <a:rPr lang="zh-CN" altLang="en-US" dirty="0"/>
              <a:t> </a:t>
            </a:r>
            <a:r>
              <a:rPr lang="en-US" altLang="zh-CN" dirty="0">
                <a:hlinkClick r:id="rId2"/>
              </a:rPr>
              <a:t>Satisfaction</a:t>
            </a:r>
            <a:r>
              <a:rPr lang="zh-CN" altLang="en-US" dirty="0">
                <a:hlinkClick r:id="rId2"/>
              </a:rPr>
              <a:t> </a:t>
            </a:r>
            <a:r>
              <a:rPr lang="en-US" altLang="zh-CN" dirty="0">
                <a:hlinkClick r:id="rId2"/>
              </a:rPr>
              <a:t>with</a:t>
            </a:r>
            <a:r>
              <a:rPr lang="zh-CN" altLang="en-US" dirty="0">
                <a:hlinkClick r:id="rId2"/>
              </a:rPr>
              <a:t> </a:t>
            </a:r>
            <a:r>
              <a:rPr lang="en-US" altLang="zh-CN" dirty="0">
                <a:hlinkClick r:id="rId2"/>
              </a:rPr>
              <a:t>Life</a:t>
            </a:r>
            <a:r>
              <a:rPr lang="zh-CN" altLang="en-US" dirty="0">
                <a:hlinkClick r:id="rId2"/>
              </a:rPr>
              <a:t> </a:t>
            </a:r>
            <a:r>
              <a:rPr lang="en-US" altLang="zh-CN" dirty="0">
                <a:hlinkClick r:id="rId2"/>
              </a:rPr>
              <a:t>Scale</a:t>
            </a:r>
            <a:r>
              <a:rPr lang="zh-CN" altLang="en-US" dirty="0"/>
              <a:t> </a:t>
            </a:r>
            <a:r>
              <a:rPr lang="en-US" altLang="zh-CN" dirty="0"/>
              <a:t>(Diener,</a:t>
            </a:r>
            <a:r>
              <a:rPr lang="zh-CN" altLang="en-US" dirty="0"/>
              <a:t> </a:t>
            </a:r>
            <a:r>
              <a:rPr lang="en-US" altLang="zh-CN" dirty="0"/>
              <a:t>Emmons,</a:t>
            </a:r>
            <a:r>
              <a:rPr lang="zh-CN" altLang="en-US" dirty="0"/>
              <a:t> </a:t>
            </a:r>
            <a:r>
              <a:rPr lang="en-US" altLang="zh-CN" dirty="0"/>
              <a:t>Larsen,</a:t>
            </a:r>
            <a:r>
              <a:rPr lang="zh-CN" altLang="en-US" dirty="0"/>
              <a:t> </a:t>
            </a:r>
            <a:r>
              <a:rPr lang="en-US" altLang="zh-CN" dirty="0"/>
              <a:t>and</a:t>
            </a:r>
            <a:r>
              <a:rPr lang="zh-CN" altLang="en-US" dirty="0"/>
              <a:t> </a:t>
            </a:r>
            <a:r>
              <a:rPr lang="en-US" altLang="zh-CN" dirty="0"/>
              <a:t>Griffin,</a:t>
            </a:r>
            <a:r>
              <a:rPr lang="zh-CN" altLang="en-US" dirty="0"/>
              <a:t> </a:t>
            </a:r>
            <a:r>
              <a:rPr lang="en-US" altLang="zh-CN" dirty="0"/>
              <a:t>1985)</a:t>
            </a:r>
          </a:p>
          <a:p>
            <a:pPr marL="0" indent="0">
              <a:buNone/>
            </a:pPr>
            <a:endParaRPr lang="en-US" dirty="0"/>
          </a:p>
        </p:txBody>
      </p:sp>
      <p:sp>
        <p:nvSpPr>
          <p:cNvPr id="5" name="Footer Placeholder 3">
            <a:extLst>
              <a:ext uri="{FF2B5EF4-FFF2-40B4-BE49-F238E27FC236}">
                <a16:creationId xmlns:a16="http://schemas.microsoft.com/office/drawing/2014/main" id="{C64A802B-C073-92C0-82EB-28B04019D80A}"/>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Carter, S. and Andersen, C., Theoretical </a:t>
            </a:r>
            <a:r>
              <a:rPr lang="en-US" dirty="0" err="1"/>
              <a:t>Conceptulisations</a:t>
            </a:r>
            <a:r>
              <a:rPr lang="en-US" dirty="0"/>
              <a:t> of Wellbeing, Wellbeing in Educational Contexts (https://</a:t>
            </a:r>
            <a:r>
              <a:rPr lang="en-US" dirty="0" err="1"/>
              <a:t>usq.pressbooks.pub</a:t>
            </a:r>
            <a:r>
              <a:rPr lang="en-US" dirty="0"/>
              <a:t>/</a:t>
            </a:r>
            <a:r>
              <a:rPr lang="en-US" dirty="0" err="1"/>
              <a:t>wellbeingineducationalcontexts</a:t>
            </a:r>
            <a:r>
              <a:rPr lang="en-US" dirty="0"/>
              <a:t>/chapter/theoretical-</a:t>
            </a:r>
            <a:r>
              <a:rPr lang="en-US" dirty="0" err="1"/>
              <a:t>conceptualisations</a:t>
            </a:r>
            <a:r>
              <a:rPr lang="en-US" dirty="0"/>
              <a:t>-of-wellbeing/)</a:t>
            </a:r>
          </a:p>
          <a:p>
            <a:r>
              <a:rPr lang="en-US" dirty="0"/>
              <a:t>
</a:t>
            </a:r>
          </a:p>
        </p:txBody>
      </p:sp>
    </p:spTree>
    <p:extLst>
      <p:ext uri="{BB962C8B-B14F-4D97-AF65-F5344CB8AC3E}">
        <p14:creationId xmlns:p14="http://schemas.microsoft.com/office/powerpoint/2010/main" val="1090130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a:t>
            </a:r>
            <a:r>
              <a:rPr lang="zh-CN" dirty="0">
                <a:ea typeface="+mj-lt"/>
                <a:cs typeface="+mj-lt"/>
              </a:rPr>
              <a:t> </a:t>
            </a:r>
            <a:r>
              <a:rPr lang="en-US" dirty="0">
                <a:ea typeface="+mj-lt"/>
                <a:cs typeface="+mj-lt"/>
              </a:rPr>
              <a:t>Conception</a:t>
            </a:r>
            <a:r>
              <a:rPr lang="zh-CN" dirty="0">
                <a:ea typeface="+mj-lt"/>
                <a:cs typeface="+mj-lt"/>
              </a:rPr>
              <a:t> </a:t>
            </a:r>
            <a:r>
              <a:rPr lang="en-US" dirty="0">
                <a:ea typeface="+mj-lt"/>
                <a:cs typeface="+mj-lt"/>
              </a:rPr>
              <a:t>of</a:t>
            </a:r>
            <a:r>
              <a:rPr lang="zh-CN" dirty="0">
                <a:ea typeface="+mj-lt"/>
                <a:cs typeface="+mj-lt"/>
              </a:rPr>
              <a:t> </a:t>
            </a:r>
            <a:r>
              <a:rPr lang="en-US" dirty="0">
                <a:ea typeface="+mj-lt"/>
                <a:cs typeface="+mj-lt"/>
              </a:rPr>
              <a:t>Wellbeing</a:t>
            </a:r>
            <a:r>
              <a:rPr lang="zh-CN" dirty="0">
                <a:ea typeface="+mj-lt"/>
                <a:cs typeface="+mj-lt"/>
              </a:rPr>
              <a:t> </a:t>
            </a:r>
            <a:r>
              <a:rPr lang="en-US" dirty="0">
                <a:ea typeface="+mj-lt"/>
                <a:cs typeface="+mj-lt"/>
              </a:rPr>
              <a:t>Cont.</a:t>
            </a:r>
            <a:endParaRPr lang="en-GB" dirty="0">
              <a:ea typeface="+mj-lt"/>
              <a:cs typeface="+mj-lt"/>
            </a:endParaRPr>
          </a:p>
        </p:txBody>
      </p:sp>
      <p:sp>
        <p:nvSpPr>
          <p:cNvPr id="4" name="Content Placeholder 2">
            <a:extLst>
              <a:ext uri="{FF2B5EF4-FFF2-40B4-BE49-F238E27FC236}">
                <a16:creationId xmlns:a16="http://schemas.microsoft.com/office/drawing/2014/main" id="{E565761C-6ED9-7E91-BF21-0C046234D580}"/>
              </a:ext>
            </a:extLst>
          </p:cNvPr>
          <p:cNvSpPr>
            <a:spLocks noGrp="1"/>
          </p:cNvSpPr>
          <p:nvPr/>
        </p:nvSpPr>
        <p:spPr>
          <a:xfrm>
            <a:off x="1295401" y="2556932"/>
            <a:ext cx="9601196" cy="3318936"/>
          </a:xfrm>
          <a:prstGeom prst="rect">
            <a:avLst/>
          </a:prstGeom>
        </p:spPr>
        <p:txBody>
          <a:bodyPr vert="horz" lIns="91440" tIns="45720" rIns="91440" bIns="45720" rtlCol="0" anchor="t">
            <a:normAutofit lnSpcReduction="1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dirty="0"/>
              <a:t>Diener’s work </a:t>
            </a:r>
            <a:r>
              <a:rPr lang="en-US" altLang="zh-CN" dirty="0"/>
              <a:t>found</a:t>
            </a:r>
            <a:r>
              <a:rPr lang="zh-CN" altLang="en-US" dirty="0"/>
              <a:t> </a:t>
            </a:r>
            <a:r>
              <a:rPr lang="en-US" altLang="zh-CN" dirty="0"/>
              <a:t>that</a:t>
            </a:r>
            <a:r>
              <a:rPr lang="zh-CN" altLang="en-US" dirty="0"/>
              <a:t> </a:t>
            </a:r>
            <a:r>
              <a:rPr lang="en-US" altLang="zh-CN" dirty="0"/>
              <a:t>there</a:t>
            </a:r>
            <a:r>
              <a:rPr lang="zh-CN" altLang="en-US" dirty="0"/>
              <a:t> </a:t>
            </a:r>
            <a:r>
              <a:rPr lang="en-US" altLang="zh-CN" dirty="0"/>
              <a:t>are</a:t>
            </a:r>
            <a:r>
              <a:rPr lang="zh-CN" altLang="en-US" dirty="0"/>
              <a:t> </a:t>
            </a:r>
            <a:r>
              <a:rPr lang="en-GB" dirty="0"/>
              <a:t>a number of circumstances that seem to be required for, or correlated with happiness, however no one condition or characteristic is adequate to ensure happiness in itself (Larsen &amp; Eid, 2008).</a:t>
            </a:r>
          </a:p>
          <a:p>
            <a:r>
              <a:rPr lang="en-US" altLang="zh-CN" dirty="0"/>
              <a:t>The</a:t>
            </a:r>
            <a:r>
              <a:rPr lang="zh-CN" altLang="en-US" dirty="0"/>
              <a:t> </a:t>
            </a:r>
            <a:r>
              <a:rPr lang="en-US" altLang="zh-CN" dirty="0"/>
              <a:t>links</a:t>
            </a:r>
            <a:r>
              <a:rPr lang="zh-CN" altLang="en-US" dirty="0"/>
              <a:t> </a:t>
            </a:r>
            <a:r>
              <a:rPr lang="en-US" altLang="zh-CN" dirty="0"/>
              <a:t>to</a:t>
            </a:r>
            <a:r>
              <a:rPr lang="zh-CN" altLang="en-US" dirty="0"/>
              <a:t> </a:t>
            </a:r>
            <a:r>
              <a:rPr lang="en-US" altLang="zh-CN" dirty="0"/>
              <a:t>happiness</a:t>
            </a:r>
            <a:r>
              <a:rPr lang="zh-CN" altLang="en-US" dirty="0"/>
              <a:t> </a:t>
            </a:r>
            <a:r>
              <a:rPr lang="en-US" altLang="zh-CN" dirty="0"/>
              <a:t>alter</a:t>
            </a:r>
            <a:r>
              <a:rPr lang="zh-CN" altLang="en-US" dirty="0"/>
              <a:t> </a:t>
            </a:r>
            <a:r>
              <a:rPr lang="en-US" altLang="zh-CN" dirty="0"/>
              <a:t>between</a:t>
            </a:r>
            <a:r>
              <a:rPr lang="zh-CN" altLang="en-US" dirty="0"/>
              <a:t> </a:t>
            </a:r>
            <a:r>
              <a:rPr lang="en-US" altLang="zh-CN" dirty="0"/>
              <a:t>young</a:t>
            </a:r>
            <a:r>
              <a:rPr lang="zh-CN" altLang="en-US" dirty="0"/>
              <a:t> </a:t>
            </a:r>
            <a:r>
              <a:rPr lang="en-US" altLang="zh-CN" dirty="0"/>
              <a:t>versus</a:t>
            </a:r>
            <a:r>
              <a:rPr lang="zh-CN" altLang="en-US" dirty="0"/>
              <a:t> </a:t>
            </a:r>
            <a:r>
              <a:rPr lang="en-US" altLang="zh-CN" dirty="0"/>
              <a:t>old</a:t>
            </a:r>
            <a:r>
              <a:rPr lang="zh-CN" altLang="en-US" dirty="0"/>
              <a:t> </a:t>
            </a:r>
            <a:r>
              <a:rPr lang="en-US" altLang="zh-CN" dirty="0"/>
              <a:t>people</a:t>
            </a:r>
            <a:r>
              <a:rPr lang="zh-CN" altLang="en-US" dirty="0"/>
              <a:t> </a:t>
            </a:r>
            <a:r>
              <a:rPr lang="en-US" altLang="zh-CN" dirty="0"/>
              <a:t>(Diener,</a:t>
            </a:r>
            <a:r>
              <a:rPr lang="zh-CN" altLang="en-US" dirty="0"/>
              <a:t> </a:t>
            </a:r>
            <a:r>
              <a:rPr lang="en-US" altLang="zh-CN" dirty="0"/>
              <a:t>2000).</a:t>
            </a:r>
          </a:p>
          <a:p>
            <a:r>
              <a:rPr lang="en-US" altLang="zh-CN" dirty="0"/>
              <a:t>There</a:t>
            </a:r>
            <a:r>
              <a:rPr lang="zh-CN" altLang="en-US" dirty="0"/>
              <a:t> </a:t>
            </a:r>
            <a:r>
              <a:rPr lang="en-US" altLang="zh-CN" dirty="0"/>
              <a:t>are</a:t>
            </a:r>
            <a:r>
              <a:rPr lang="zh-CN" altLang="en-US" dirty="0"/>
              <a:t> </a:t>
            </a:r>
            <a:r>
              <a:rPr lang="en-US" altLang="zh-CN" dirty="0"/>
              <a:t>different</a:t>
            </a:r>
            <a:r>
              <a:rPr lang="zh-CN" altLang="en-US" dirty="0"/>
              <a:t> </a:t>
            </a:r>
            <a:r>
              <a:rPr lang="en-US" altLang="zh-CN" dirty="0"/>
              <a:t>connections</a:t>
            </a:r>
            <a:r>
              <a:rPr lang="zh-CN" altLang="en-US" dirty="0"/>
              <a:t> </a:t>
            </a:r>
            <a:r>
              <a:rPr lang="en-US" altLang="zh-CN" dirty="0"/>
              <a:t>to</a:t>
            </a:r>
            <a:r>
              <a:rPr lang="zh-CN" altLang="en-US" dirty="0"/>
              <a:t> </a:t>
            </a:r>
            <a:r>
              <a:rPr lang="en-US" altLang="zh-CN" dirty="0"/>
              <a:t>happiness</a:t>
            </a:r>
            <a:r>
              <a:rPr lang="zh-CN" altLang="en-US" dirty="0"/>
              <a:t> </a:t>
            </a:r>
            <a:r>
              <a:rPr lang="en-US" altLang="zh-CN" dirty="0"/>
              <a:t>in</a:t>
            </a:r>
            <a:r>
              <a:rPr lang="zh-CN" altLang="en-US" dirty="0"/>
              <a:t> </a:t>
            </a:r>
            <a:r>
              <a:rPr lang="en-US" altLang="zh-CN" dirty="0"/>
              <a:t>differing</a:t>
            </a:r>
            <a:r>
              <a:rPr lang="zh-CN" altLang="en-US" dirty="0"/>
              <a:t> </a:t>
            </a:r>
            <a:r>
              <a:rPr lang="en-US" altLang="zh-CN" dirty="0"/>
              <a:t>cultures</a:t>
            </a:r>
            <a:r>
              <a:rPr lang="zh-CN" altLang="en-US" dirty="0"/>
              <a:t> </a:t>
            </a:r>
            <a:r>
              <a:rPr lang="en-US" altLang="zh-CN" dirty="0"/>
              <a:t>(Diener,</a:t>
            </a:r>
            <a:r>
              <a:rPr lang="zh-CN" altLang="en-US" dirty="0"/>
              <a:t> </a:t>
            </a:r>
            <a:r>
              <a:rPr lang="en-US" altLang="zh-CN" dirty="0"/>
              <a:t>Suh,</a:t>
            </a:r>
            <a:r>
              <a:rPr lang="zh-CN" altLang="en-US" dirty="0"/>
              <a:t> </a:t>
            </a:r>
            <a:r>
              <a:rPr lang="en-US" altLang="zh-CN" dirty="0"/>
              <a:t>Smith</a:t>
            </a:r>
            <a:r>
              <a:rPr lang="zh-CN" altLang="en-US" dirty="0"/>
              <a:t> </a:t>
            </a:r>
            <a:r>
              <a:rPr lang="en-US" altLang="zh-CN" dirty="0"/>
              <a:t>and</a:t>
            </a:r>
            <a:r>
              <a:rPr lang="zh-CN" altLang="en-US" dirty="0"/>
              <a:t> </a:t>
            </a:r>
            <a:r>
              <a:rPr lang="en-US" altLang="zh-CN" dirty="0"/>
              <a:t>Shao,</a:t>
            </a:r>
            <a:r>
              <a:rPr lang="zh-CN" altLang="en-US" dirty="0"/>
              <a:t> </a:t>
            </a:r>
            <a:r>
              <a:rPr lang="en-US" altLang="zh-CN" dirty="0"/>
              <a:t>1995)</a:t>
            </a:r>
            <a:br>
              <a:rPr lang="en-US" altLang="zh-CN" dirty="0"/>
            </a:br>
            <a:r>
              <a:rPr lang="en-US" altLang="zh-CN" dirty="0"/>
              <a:t>There</a:t>
            </a:r>
            <a:r>
              <a:rPr lang="zh-CN" altLang="en-US" dirty="0"/>
              <a:t> </a:t>
            </a:r>
            <a:r>
              <a:rPr lang="en-US" altLang="zh-CN" dirty="0"/>
              <a:t>are</a:t>
            </a:r>
            <a:r>
              <a:rPr lang="zh-CN" altLang="en-US" dirty="0"/>
              <a:t> </a:t>
            </a:r>
            <a:r>
              <a:rPr lang="en-US" altLang="zh-CN" dirty="0"/>
              <a:t>universals</a:t>
            </a:r>
            <a:r>
              <a:rPr lang="zh-CN" altLang="en-US" dirty="0"/>
              <a:t> </a:t>
            </a:r>
            <a:r>
              <a:rPr lang="en-US" altLang="zh-CN" dirty="0"/>
              <a:t>that</a:t>
            </a:r>
            <a:r>
              <a:rPr lang="zh-CN" altLang="en-US" dirty="0"/>
              <a:t> </a:t>
            </a:r>
            <a:r>
              <a:rPr lang="en-US" altLang="zh-CN" dirty="0"/>
              <a:t>are</a:t>
            </a:r>
            <a:r>
              <a:rPr lang="zh-CN" altLang="en-US" dirty="0"/>
              <a:t> </a:t>
            </a:r>
            <a:r>
              <a:rPr lang="en-US" altLang="zh-CN" dirty="0"/>
              <a:t>associated</a:t>
            </a:r>
            <a:r>
              <a:rPr lang="zh-CN" altLang="en-US" dirty="0"/>
              <a:t> </a:t>
            </a:r>
            <a:r>
              <a:rPr lang="en-US" altLang="zh-CN" dirty="0"/>
              <a:t>with</a:t>
            </a:r>
            <a:r>
              <a:rPr lang="zh-CN" altLang="en-US" dirty="0"/>
              <a:t> </a:t>
            </a:r>
            <a:r>
              <a:rPr lang="en-US" altLang="zh-CN" dirty="0"/>
              <a:t>happiness</a:t>
            </a:r>
            <a:r>
              <a:rPr lang="zh-CN" altLang="en-US" dirty="0"/>
              <a:t> </a:t>
            </a:r>
            <a:r>
              <a:rPr lang="en-US" altLang="zh-CN" dirty="0"/>
              <a:t>by</a:t>
            </a:r>
            <a:r>
              <a:rPr lang="zh-CN" altLang="en-US" dirty="0"/>
              <a:t> </a:t>
            </a:r>
            <a:r>
              <a:rPr lang="en-US" altLang="zh-CN" dirty="0"/>
              <a:t>almost</a:t>
            </a:r>
            <a:r>
              <a:rPr lang="zh-CN" altLang="en-US" dirty="0"/>
              <a:t> </a:t>
            </a:r>
            <a:r>
              <a:rPr lang="en-US" altLang="zh-CN" dirty="0"/>
              <a:t>everyone</a:t>
            </a:r>
            <a:r>
              <a:rPr lang="zh-CN" altLang="en-US" dirty="0"/>
              <a:t> </a:t>
            </a:r>
            <a:r>
              <a:rPr lang="en-US" altLang="zh-CN" dirty="0"/>
              <a:t>(Diener,</a:t>
            </a:r>
            <a:r>
              <a:rPr lang="zh-CN" altLang="en-US" dirty="0"/>
              <a:t> </a:t>
            </a:r>
            <a:r>
              <a:rPr lang="en-US" altLang="zh-CN" dirty="0"/>
              <a:t>2000).</a:t>
            </a:r>
          </a:p>
          <a:p>
            <a:pPr marL="0" indent="0">
              <a:buNone/>
            </a:pPr>
            <a:endParaRPr lang="en-US" dirty="0"/>
          </a:p>
        </p:txBody>
      </p:sp>
      <p:sp>
        <p:nvSpPr>
          <p:cNvPr id="5" name="Footer Placeholder 3">
            <a:extLst>
              <a:ext uri="{FF2B5EF4-FFF2-40B4-BE49-F238E27FC236}">
                <a16:creationId xmlns:a16="http://schemas.microsoft.com/office/drawing/2014/main" id="{00089078-6743-F35A-E347-B79085B7DF5D}"/>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Carter, S. and Andersen, C., Theoretical </a:t>
            </a:r>
            <a:r>
              <a:rPr lang="en-US" dirty="0" err="1"/>
              <a:t>Conceptulisations</a:t>
            </a:r>
            <a:r>
              <a:rPr lang="en-US" dirty="0"/>
              <a:t> of Wellbeing, Wellbeing in Educational Contexts (https://</a:t>
            </a:r>
            <a:r>
              <a:rPr lang="en-US" dirty="0" err="1"/>
              <a:t>usq.pressbooks.pub</a:t>
            </a:r>
            <a:r>
              <a:rPr lang="en-US" dirty="0"/>
              <a:t>/</a:t>
            </a:r>
            <a:r>
              <a:rPr lang="en-US" dirty="0" err="1"/>
              <a:t>wellbeingineducationalcontexts</a:t>
            </a:r>
            <a:r>
              <a:rPr lang="en-US" dirty="0"/>
              <a:t>/chapter/theoretical-</a:t>
            </a:r>
            <a:r>
              <a:rPr lang="en-US" dirty="0" err="1"/>
              <a:t>conceptualisations</a:t>
            </a:r>
            <a:r>
              <a:rPr lang="en-US" dirty="0"/>
              <a:t>-of-wellbeing/)</a:t>
            </a:r>
          </a:p>
          <a:p>
            <a:r>
              <a:rPr lang="en-US" dirty="0"/>
              <a:t>
</a:t>
            </a:r>
          </a:p>
        </p:txBody>
      </p:sp>
    </p:spTree>
    <p:extLst>
      <p:ext uri="{BB962C8B-B14F-4D97-AF65-F5344CB8AC3E}">
        <p14:creationId xmlns:p14="http://schemas.microsoft.com/office/powerpoint/2010/main" val="4011279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a:t>
            </a:r>
            <a:r>
              <a:rPr lang="zh-CN" dirty="0">
                <a:ea typeface="+mj-lt"/>
                <a:cs typeface="+mj-lt"/>
              </a:rPr>
              <a:t> </a:t>
            </a:r>
            <a:r>
              <a:rPr lang="en-US" dirty="0">
                <a:ea typeface="+mj-lt"/>
                <a:cs typeface="+mj-lt"/>
              </a:rPr>
              <a:t>Conception</a:t>
            </a:r>
            <a:r>
              <a:rPr lang="zh-CN" dirty="0">
                <a:ea typeface="+mj-lt"/>
                <a:cs typeface="+mj-lt"/>
              </a:rPr>
              <a:t> </a:t>
            </a:r>
            <a:r>
              <a:rPr lang="en-US" dirty="0">
                <a:ea typeface="+mj-lt"/>
                <a:cs typeface="+mj-lt"/>
              </a:rPr>
              <a:t>of</a:t>
            </a:r>
            <a:r>
              <a:rPr lang="zh-CN" dirty="0">
                <a:ea typeface="+mj-lt"/>
                <a:cs typeface="+mj-lt"/>
              </a:rPr>
              <a:t> </a:t>
            </a:r>
            <a:r>
              <a:rPr lang="en-US" dirty="0">
                <a:ea typeface="+mj-lt"/>
                <a:cs typeface="+mj-lt"/>
              </a:rPr>
              <a:t>Wellbeing</a:t>
            </a:r>
            <a:r>
              <a:rPr lang="zh-CN" dirty="0">
                <a:ea typeface="+mj-lt"/>
                <a:cs typeface="+mj-lt"/>
              </a:rPr>
              <a:t> </a:t>
            </a:r>
            <a:r>
              <a:rPr lang="en-US" dirty="0">
                <a:ea typeface="+mj-lt"/>
                <a:cs typeface="+mj-lt"/>
              </a:rPr>
              <a:t>Cont.</a:t>
            </a:r>
            <a:endParaRPr lang="en-GB" dirty="0">
              <a:ea typeface="+mj-lt"/>
              <a:cs typeface="+mj-lt"/>
            </a:endParaRPr>
          </a:p>
        </p:txBody>
      </p:sp>
      <p:sp>
        <p:nvSpPr>
          <p:cNvPr id="4" name="Content Placeholder 2">
            <a:extLst>
              <a:ext uri="{FF2B5EF4-FFF2-40B4-BE49-F238E27FC236}">
                <a16:creationId xmlns:a16="http://schemas.microsoft.com/office/drawing/2014/main" id="{2FB1D761-3E92-1FBC-1668-E7A5022273EB}"/>
              </a:ext>
            </a:extLst>
          </p:cNvPr>
          <p:cNvSpPr>
            <a:spLocks noGrp="1"/>
          </p:cNvSpPr>
          <p:nvPr/>
        </p:nvSpPr>
        <p:spPr>
          <a:xfrm>
            <a:off x="1295401" y="2556932"/>
            <a:ext cx="9601196" cy="3318936"/>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zh-CN" altLang="en-US" dirty="0"/>
              <a:t>“</a:t>
            </a:r>
            <a:r>
              <a:rPr lang="en-US" altLang="zh-CN" dirty="0"/>
              <a:t>Subjective</a:t>
            </a:r>
            <a:r>
              <a:rPr lang="zh-CN" altLang="en-US" dirty="0"/>
              <a:t> </a:t>
            </a:r>
            <a:r>
              <a:rPr lang="en-US" altLang="zh-CN" dirty="0"/>
              <a:t>wellbeing</a:t>
            </a:r>
            <a:r>
              <a:rPr lang="en-GB" dirty="0"/>
              <a:t> appears to contribute to beneficial outcomes in life. Diener (2000), along with his colleagues has determined that happy people are more creative and sociable; have increased likelihood of longevity; display generally sturdier immune systems; earn more money; are good leaders; and display generally better citizenship in their workplace. Furthermore, numerous positive outcomes were linked to happiness, such as marital satisfaction, job satisfaction, and improved coping. </a:t>
            </a:r>
            <a:r>
              <a:rPr lang="zh-CN" altLang="en-US" dirty="0"/>
              <a:t>”</a:t>
            </a:r>
            <a:endParaRPr lang="en-US" dirty="0"/>
          </a:p>
        </p:txBody>
      </p:sp>
      <p:sp>
        <p:nvSpPr>
          <p:cNvPr id="5" name="Footer Placeholder 3">
            <a:extLst>
              <a:ext uri="{FF2B5EF4-FFF2-40B4-BE49-F238E27FC236}">
                <a16:creationId xmlns:a16="http://schemas.microsoft.com/office/drawing/2014/main" id="{BE829341-30F4-CA3E-2259-6A641B5FB72C}"/>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Carter, S. and Andersen, C., Theoretical </a:t>
            </a:r>
            <a:r>
              <a:rPr lang="en-US" dirty="0" err="1"/>
              <a:t>Conceptulisations</a:t>
            </a:r>
            <a:r>
              <a:rPr lang="en-US" dirty="0"/>
              <a:t> of Wellbeing, Wellbeing in Educational Contexts (https://</a:t>
            </a:r>
            <a:r>
              <a:rPr lang="en-US" dirty="0" err="1"/>
              <a:t>usq.pressbooks.pub</a:t>
            </a:r>
            <a:r>
              <a:rPr lang="en-US" dirty="0"/>
              <a:t>/</a:t>
            </a:r>
            <a:r>
              <a:rPr lang="en-US" dirty="0" err="1"/>
              <a:t>wellbeingineducationalcontexts</a:t>
            </a:r>
            <a:r>
              <a:rPr lang="en-US" dirty="0"/>
              <a:t>/chapter/theoretical-</a:t>
            </a:r>
            <a:r>
              <a:rPr lang="en-US" dirty="0" err="1"/>
              <a:t>conceptualisations</a:t>
            </a:r>
            <a:r>
              <a:rPr lang="en-US" dirty="0"/>
              <a:t>-of-wellbeing/)</a:t>
            </a:r>
          </a:p>
          <a:p>
            <a:r>
              <a:rPr lang="en-US" dirty="0"/>
              <a:t>
</a:t>
            </a:r>
          </a:p>
        </p:txBody>
      </p:sp>
    </p:spTree>
    <p:extLst>
      <p:ext uri="{BB962C8B-B14F-4D97-AF65-F5344CB8AC3E}">
        <p14:creationId xmlns:p14="http://schemas.microsoft.com/office/powerpoint/2010/main" val="770227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Wellness</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a:buSzPct val="114999"/>
            </a:pPr>
            <a:r>
              <a:rPr lang="en-US" dirty="0">
                <a:ea typeface="+mn-lt"/>
                <a:cs typeface="+mn-lt"/>
              </a:rPr>
              <a:t>Halbert</a:t>
            </a:r>
            <a:r>
              <a:rPr lang="zh-CN" altLang="en-US" dirty="0">
                <a:ea typeface="+mn-lt"/>
                <a:cs typeface="+mn-lt"/>
              </a:rPr>
              <a:t> </a:t>
            </a:r>
            <a:r>
              <a:rPr lang="en-US" dirty="0">
                <a:ea typeface="+mn-lt"/>
                <a:cs typeface="+mn-lt"/>
              </a:rPr>
              <a:t>L.</a:t>
            </a:r>
            <a:r>
              <a:rPr lang="zh-CN" altLang="en-US" dirty="0">
                <a:ea typeface="+mn-lt"/>
                <a:cs typeface="+mn-lt"/>
              </a:rPr>
              <a:t> </a:t>
            </a:r>
            <a:r>
              <a:rPr lang="en-US" dirty="0">
                <a:ea typeface="+mn-lt"/>
                <a:cs typeface="+mn-lt"/>
              </a:rPr>
              <a:t>Dunn</a:t>
            </a:r>
            <a:r>
              <a:rPr lang="zh-CN" altLang="en-US" dirty="0">
                <a:ea typeface="+mn-lt"/>
                <a:cs typeface="+mn-lt"/>
              </a:rPr>
              <a:t> </a:t>
            </a:r>
            <a:r>
              <a:rPr lang="en-US" dirty="0">
                <a:ea typeface="+mn-lt"/>
                <a:cs typeface="+mn-lt"/>
              </a:rPr>
              <a:t>in</a:t>
            </a:r>
            <a:r>
              <a:rPr lang="zh-CN" altLang="en-US" dirty="0">
                <a:ea typeface="+mn-lt"/>
                <a:cs typeface="+mn-lt"/>
              </a:rPr>
              <a:t> </a:t>
            </a:r>
            <a:r>
              <a:rPr lang="en-US" dirty="0">
                <a:ea typeface="+mn-lt"/>
                <a:cs typeface="+mn-lt"/>
              </a:rPr>
              <a:t>his</a:t>
            </a:r>
            <a:r>
              <a:rPr lang="en-US" altLang="zh-CN" dirty="0">
                <a:ea typeface="+mn-lt"/>
                <a:cs typeface="+mn-lt"/>
              </a:rPr>
              <a:t> </a:t>
            </a:r>
            <a:r>
              <a:rPr lang="en-US" dirty="0">
                <a:ea typeface="+mn-lt"/>
                <a:cs typeface="+mn-lt"/>
              </a:rPr>
              <a:t>book</a:t>
            </a:r>
            <a:r>
              <a:rPr lang="zh-CN" altLang="en-US" dirty="0">
                <a:ea typeface="+mn-lt"/>
                <a:cs typeface="+mn-lt"/>
              </a:rPr>
              <a:t> </a:t>
            </a:r>
            <a:r>
              <a:rPr lang="en-US" i="1" dirty="0">
                <a:solidFill>
                  <a:srgbClr val="262626"/>
                </a:solidFill>
                <a:ea typeface="+mn-lt"/>
                <a:cs typeface="+mn-lt"/>
                <a:hlinkClick r:id="rId2"/>
              </a:rPr>
              <a:t>High-Level</a:t>
            </a:r>
            <a:r>
              <a:rPr lang="zh-CN" altLang="en-US" i="1" dirty="0">
                <a:solidFill>
                  <a:srgbClr val="262626"/>
                </a:solidFill>
                <a:ea typeface="+mn-lt"/>
                <a:cs typeface="+mn-lt"/>
                <a:hlinkClick r:id="rId2"/>
              </a:rPr>
              <a:t> </a:t>
            </a:r>
            <a:r>
              <a:rPr lang="en-US" i="1" dirty="0">
                <a:solidFill>
                  <a:srgbClr val="262626"/>
                </a:solidFill>
                <a:ea typeface="+mn-lt"/>
                <a:cs typeface="+mn-lt"/>
                <a:hlinkClick r:id="rId2"/>
              </a:rPr>
              <a:t>Wellness</a:t>
            </a:r>
            <a:r>
              <a:rPr lang="en-US" dirty="0">
                <a:solidFill>
                  <a:srgbClr val="262626"/>
                </a:solidFill>
                <a:ea typeface="+mn-lt"/>
                <a:cs typeface="+mn-lt"/>
              </a:rPr>
              <a:t> (</a:t>
            </a:r>
            <a:r>
              <a:rPr lang="en-US" altLang="zh-CN" dirty="0">
                <a:ea typeface="+mn-lt"/>
                <a:cs typeface="+mn-lt"/>
              </a:rPr>
              <a:t>1961),</a:t>
            </a:r>
            <a:r>
              <a:rPr lang="zh-CN" altLang="en-US" dirty="0">
                <a:ea typeface="+mn-lt"/>
                <a:cs typeface="+mn-lt"/>
              </a:rPr>
              <a:t> </a:t>
            </a:r>
            <a:r>
              <a:rPr lang="en-US" dirty="0">
                <a:ea typeface="+mn-lt"/>
                <a:cs typeface="+mn-lt"/>
              </a:rPr>
              <a:t>put</a:t>
            </a:r>
            <a:r>
              <a:rPr lang="zh-CN" altLang="en-US" dirty="0">
                <a:ea typeface="+mn-lt"/>
                <a:cs typeface="+mn-lt"/>
              </a:rPr>
              <a:t> </a:t>
            </a:r>
            <a:r>
              <a:rPr lang="en-US" dirty="0">
                <a:ea typeface="+mn-lt"/>
                <a:cs typeface="+mn-lt"/>
              </a:rPr>
              <a:t>forward</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term</a:t>
            </a:r>
            <a:r>
              <a:rPr lang="zh-CN" altLang="en-US" dirty="0">
                <a:ea typeface="+mn-lt"/>
                <a:cs typeface="+mn-lt"/>
              </a:rPr>
              <a:t> </a:t>
            </a:r>
            <a:r>
              <a:rPr lang="en-US" dirty="0">
                <a:ea typeface="+mn-lt"/>
                <a:cs typeface="+mn-lt"/>
              </a:rPr>
              <a:t>high-level</a:t>
            </a:r>
            <a:r>
              <a:rPr lang="zh-CN" altLang="en-US" dirty="0">
                <a:ea typeface="+mn-lt"/>
                <a:cs typeface="+mn-lt"/>
              </a:rPr>
              <a:t> </a:t>
            </a:r>
            <a:r>
              <a:rPr lang="en-US" dirty="0">
                <a:ea typeface="+mn-lt"/>
                <a:cs typeface="+mn-lt"/>
              </a:rPr>
              <a:t>wellness,</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distinguished it from having good health (not being ill), he defined it as “a condition of change in which the individual move toward, climbing toward a higher potential of functioning”, where there is an integration of the whole person (the body, mind and spirit).</a:t>
            </a:r>
          </a:p>
          <a:p>
            <a:pPr>
              <a:buSzPct val="114999"/>
            </a:pPr>
            <a:r>
              <a:rPr lang="en-US" dirty="0">
                <a:ea typeface="+mn-lt"/>
                <a:cs typeface="+mn-lt"/>
              </a:rPr>
              <a:t>His idea bloomed over a decade later when future leaders of wellness and holistic health movements adopted his idea.</a:t>
            </a:r>
          </a:p>
          <a:p>
            <a:pPr marL="0" indent="0">
              <a:buNone/>
            </a:pPr>
            <a:endParaRPr lang="en-GB" dirty="0">
              <a:solidFill>
                <a:srgbClr val="212121"/>
              </a:solidFill>
            </a:endParaRPr>
          </a:p>
        </p:txBody>
      </p:sp>
    </p:spTree>
    <p:extLst>
      <p:ext uri="{BB962C8B-B14F-4D97-AF65-F5344CB8AC3E}">
        <p14:creationId xmlns:p14="http://schemas.microsoft.com/office/powerpoint/2010/main" val="177937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a:xfrm>
            <a:off x="1295402" y="886882"/>
            <a:ext cx="9601196" cy="1303867"/>
          </a:xfrm>
        </p:spPr>
        <p:txBody>
          <a:bodyPr vert="horz" lIns="91440" tIns="45720" rIns="91440" bIns="45720" rtlCol="0" anchor="ctr">
            <a:noAutofit/>
          </a:bodyPr>
          <a:lstStyle/>
          <a:p>
            <a:r>
              <a:rPr lang="en-GB" sz="3600" dirty="0"/>
              <a:t>Whitehall Wellbeing Working Group's (2006) statement of common understanding of wellbeing for policy makers</a:t>
            </a:r>
            <a:endParaRPr lang="en-US" sz="3600"/>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85000" lnSpcReduction="10000"/>
          </a:bodyPr>
          <a:lstStyle/>
          <a:p>
            <a:pPr marL="0" indent="0">
              <a:buNone/>
            </a:pPr>
            <a:r>
              <a:rPr lang="en-GB" dirty="0">
                <a:ea typeface="+mn-lt"/>
                <a:cs typeface="+mn-lt"/>
              </a:rPr>
              <a:t>Wellbeing: Statement of Common Understanding “Wellbeing is a positive physical, social and mental state; it is not just the absence of pain, discomfort and incapacity. It arises not only from the action of individuals, but from a host of collective goods and relationships with other people. It requires that basic needs are met, that individuals have a sense of purpose, and that they feel able to achieve important personal goals and participate in society. It is enhanced by conditions that include supportive personal relationships, involvement in empowered communities, good health, financial security, rewarding employment, and a healthy and attractive environment. Government’s role is to enable people to have fair access now and in the future to the social, economic and environmental resources needed to achieve wellbeing. An understanding of the combined effect of policies on the way people experience their lives is important for designing and prioritising them.”</a:t>
            </a:r>
            <a:endParaRPr lang="en-GB">
              <a:solidFill>
                <a:srgbClr val="262626"/>
              </a:solidFill>
              <a:ea typeface="+mn-lt"/>
              <a:cs typeface="+mn-lt"/>
            </a:endParaRPr>
          </a:p>
        </p:txBody>
      </p:sp>
    </p:spTree>
    <p:extLst>
      <p:ext uri="{BB962C8B-B14F-4D97-AF65-F5344CB8AC3E}">
        <p14:creationId xmlns:p14="http://schemas.microsoft.com/office/powerpoint/2010/main" val="1432940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a:solidFill>
                  <a:srgbClr val="212121"/>
                </a:solidFill>
              </a:rPr>
              <a:t>Subjective and Objective Wellbeing</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a:xfrm>
            <a:off x="1295401" y="2556932"/>
            <a:ext cx="9601196" cy="3676123"/>
          </a:xfrm>
        </p:spPr>
        <p:txBody>
          <a:bodyPr>
            <a:normAutofit fontScale="62500" lnSpcReduction="20000"/>
          </a:bodyPr>
          <a:lstStyle/>
          <a:p>
            <a:pPr marL="0" indent="0">
              <a:buNone/>
            </a:pPr>
            <a:r>
              <a:rPr lang="en-GB" sz="3300">
                <a:solidFill>
                  <a:srgbClr val="212121"/>
                </a:solidFill>
                <a:ea typeface="+mn-lt"/>
                <a:cs typeface="+mn-lt"/>
              </a:rPr>
              <a:t>Three main components of Subjective Wellbeing (Diener, 2000; Argyle, 2001):</a:t>
            </a:r>
            <a:endParaRPr lang="en-GB" sz="3300" dirty="0">
              <a:solidFill>
                <a:srgbClr val="212121"/>
              </a:solidFill>
              <a:ea typeface="+mn-lt"/>
              <a:cs typeface="+mn-lt"/>
            </a:endParaRPr>
          </a:p>
          <a:p>
            <a:pPr>
              <a:buSzPct val="114999"/>
            </a:pPr>
            <a:r>
              <a:rPr lang="en-GB" sz="3300" dirty="0">
                <a:solidFill>
                  <a:srgbClr val="212121"/>
                </a:solidFill>
                <a:ea typeface="+mn-lt"/>
                <a:cs typeface="+mn-lt"/>
              </a:rPr>
              <a:t>Life satisfaction</a:t>
            </a:r>
          </a:p>
          <a:p>
            <a:pPr>
              <a:buSzPct val="114999"/>
            </a:pPr>
            <a:r>
              <a:rPr lang="en-GB" sz="3300" dirty="0">
                <a:solidFill>
                  <a:srgbClr val="212121"/>
                </a:solidFill>
                <a:ea typeface="+mn-lt"/>
                <a:cs typeface="+mn-lt"/>
              </a:rPr>
              <a:t>Emotions</a:t>
            </a:r>
          </a:p>
          <a:p>
            <a:pPr>
              <a:buSzPct val="114999"/>
            </a:pPr>
            <a:r>
              <a:rPr lang="en-GB" sz="3300" dirty="0">
                <a:solidFill>
                  <a:srgbClr val="212121"/>
                </a:solidFill>
                <a:ea typeface="+mn-lt"/>
                <a:cs typeface="+mn-lt"/>
              </a:rPr>
              <a:t>Psychological wellbeing and eudaimonic</a:t>
            </a:r>
            <a:r>
              <a:rPr lang="en-GB" sz="3300" baseline="30000" dirty="0">
                <a:solidFill>
                  <a:srgbClr val="212121"/>
                </a:solidFill>
                <a:ea typeface="+mn-lt"/>
                <a:cs typeface="+mn-lt"/>
              </a:rPr>
              <a:t>1</a:t>
            </a:r>
            <a:r>
              <a:rPr lang="en-GB" sz="3300" dirty="0">
                <a:solidFill>
                  <a:srgbClr val="212121"/>
                </a:solidFill>
                <a:ea typeface="+mn-lt"/>
                <a:cs typeface="+mn-lt"/>
              </a:rPr>
              <a:t> wellbeing</a:t>
            </a:r>
          </a:p>
          <a:p>
            <a:pPr marL="0" indent="0">
              <a:buSzPct val="114999"/>
              <a:buNone/>
            </a:pPr>
            <a:endParaRPr lang="en-GB" sz="3300" dirty="0">
              <a:solidFill>
                <a:srgbClr val="212121"/>
              </a:solidFill>
              <a:ea typeface="+mn-lt"/>
              <a:cs typeface="+mn-lt"/>
            </a:endParaRPr>
          </a:p>
          <a:p>
            <a:pPr marL="0" indent="0">
              <a:buNone/>
            </a:pPr>
            <a:r>
              <a:rPr lang="en-GB" sz="3300">
                <a:solidFill>
                  <a:srgbClr val="212121"/>
                </a:solidFill>
                <a:ea typeface="+mn-lt"/>
                <a:cs typeface="+mn-lt"/>
              </a:rPr>
              <a:t>Objective Wellbeing, also called material wellbeing:</a:t>
            </a:r>
            <a:endParaRPr lang="en-US" sz="3300">
              <a:ea typeface="+mn-lt"/>
              <a:cs typeface="+mn-lt"/>
            </a:endParaRPr>
          </a:p>
          <a:p>
            <a:pPr>
              <a:buSzPct val="114999"/>
            </a:pPr>
            <a:r>
              <a:rPr lang="en-GB" sz="3300">
                <a:solidFill>
                  <a:srgbClr val="212121"/>
                </a:solidFill>
                <a:ea typeface="+mn-lt"/>
                <a:cs typeface="+mn-lt"/>
              </a:rPr>
              <a:t>Related to real-life conditions: in</a:t>
            </a:r>
            <a:r>
              <a:rPr lang="en-GB" sz="2900">
                <a:solidFill>
                  <a:srgbClr val="212121"/>
                </a:solidFill>
                <a:ea typeface="+mn-lt"/>
                <a:cs typeface="+mn-lt"/>
              </a:rPr>
              <a:t>come, housing conditions, conditions at work, educational attainment, home environment, life expectancy etc.</a:t>
            </a:r>
            <a:endParaRPr lang="en-US" sz="2900">
              <a:ea typeface="+mn-lt"/>
              <a:cs typeface="+mn-lt"/>
            </a:endParaRPr>
          </a:p>
          <a:p>
            <a:pPr>
              <a:buSzPct val="114999"/>
            </a:pPr>
            <a:endParaRPr lang="en-GB" dirty="0">
              <a:solidFill>
                <a:srgbClr val="212121"/>
              </a:solidFill>
              <a:ea typeface="+mn-lt"/>
              <a:cs typeface="+mn-lt"/>
            </a:endParaRPr>
          </a:p>
          <a:p>
            <a:pPr marL="0" indent="0">
              <a:buSzPct val="114999"/>
              <a:buNone/>
            </a:pPr>
            <a:r>
              <a:rPr lang="en-GB" baseline="30000" dirty="0">
                <a:solidFill>
                  <a:srgbClr val="212121"/>
                </a:solidFill>
                <a:ea typeface="+mn-lt"/>
                <a:cs typeface="+mn-lt"/>
              </a:rPr>
              <a:t>1“Hedonic pleasure” and “hedonic relaxation” orientations refer to striving to feel enjoyment and comfort, respectively. “</a:t>
            </a:r>
            <a:r>
              <a:rPr lang="en-GB" baseline="30000" err="1">
                <a:solidFill>
                  <a:srgbClr val="212121"/>
                </a:solidFill>
                <a:ea typeface="+mn-lt"/>
                <a:cs typeface="+mn-lt"/>
              </a:rPr>
              <a:t>Eudaimonic</a:t>
            </a:r>
            <a:r>
              <a:rPr lang="en-GB" baseline="30000" dirty="0">
                <a:solidFill>
                  <a:srgbClr val="212121"/>
                </a:solidFill>
                <a:ea typeface="+mn-lt"/>
                <a:cs typeface="+mn-lt"/>
              </a:rPr>
              <a:t>” orientation refers to striving to do what is meaningful, even if difficult to achieve.</a:t>
            </a:r>
          </a:p>
        </p:txBody>
      </p:sp>
    </p:spTree>
    <p:extLst>
      <p:ext uri="{BB962C8B-B14F-4D97-AF65-F5344CB8AC3E}">
        <p14:creationId xmlns:p14="http://schemas.microsoft.com/office/powerpoint/2010/main" val="1582121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a:solidFill>
                  <a:srgbClr val="212121"/>
                </a:solidFill>
              </a:rPr>
              <a:t>Task</a:t>
            </a:r>
            <a:endParaRPr lang="en-US"/>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marL="0" indent="0">
              <a:buNone/>
            </a:pPr>
            <a:r>
              <a:rPr lang="en-GB">
                <a:solidFill>
                  <a:srgbClr val="212121"/>
                </a:solidFill>
                <a:ea typeface="+mn-lt"/>
                <a:cs typeface="+mn-lt"/>
              </a:rPr>
              <a:t>What is Subjective Wellbeing and Objective Wellbeing?</a:t>
            </a:r>
            <a:endParaRPr lang="en-GB" dirty="0">
              <a:solidFill>
                <a:srgbClr val="212121"/>
              </a:solidFill>
              <a:ea typeface="+mn-lt"/>
              <a:cs typeface="+mn-lt"/>
            </a:endParaRPr>
          </a:p>
        </p:txBody>
      </p:sp>
    </p:spTree>
    <p:extLst>
      <p:ext uri="{BB962C8B-B14F-4D97-AF65-F5344CB8AC3E}">
        <p14:creationId xmlns:p14="http://schemas.microsoft.com/office/powerpoint/2010/main" val="4097203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Measurement of Wellbeing</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lnSpcReduction="10000"/>
          </a:bodyPr>
          <a:lstStyle/>
          <a:p>
            <a:r>
              <a:rPr lang="en-GB" dirty="0">
                <a:solidFill>
                  <a:srgbClr val="212121"/>
                </a:solidFill>
                <a:ea typeface="+mn-lt"/>
                <a:cs typeface="+mn-lt"/>
              </a:rPr>
              <a:t>World Health Organisation (WHO) </a:t>
            </a:r>
            <a:r>
              <a:rPr lang="en-GB" dirty="0">
                <a:ea typeface="+mn-lt"/>
                <a:cs typeface="+mn-lt"/>
                <a:hlinkClick r:id="rId2"/>
              </a:rPr>
              <a:t>e96732 (who.int)</a:t>
            </a:r>
            <a:endParaRPr lang="en-US">
              <a:solidFill>
                <a:srgbClr val="262626"/>
              </a:solidFill>
              <a:ea typeface="+mn-lt"/>
              <a:cs typeface="+mn-lt"/>
            </a:endParaRPr>
          </a:p>
          <a:p>
            <a:pPr>
              <a:buSzPct val="114999"/>
            </a:pPr>
            <a:r>
              <a:rPr lang="en-GB" dirty="0">
                <a:solidFill>
                  <a:srgbClr val="212121"/>
                </a:solidFill>
                <a:ea typeface="+mn-lt"/>
                <a:cs typeface="+mn-lt"/>
              </a:rPr>
              <a:t>Office for National Statistics (ONS) </a:t>
            </a:r>
            <a:r>
              <a:rPr lang="en-GB" dirty="0">
                <a:ea typeface="+mn-lt"/>
                <a:cs typeface="+mn-lt"/>
                <a:hlinkClick r:id="rId3"/>
              </a:rPr>
              <a:t>Well-being - Office for National Statistics (ons.gov.uk)</a:t>
            </a:r>
            <a:endParaRPr lang="en-US"/>
          </a:p>
          <a:p>
            <a:pPr>
              <a:buSzPct val="114999"/>
            </a:pPr>
            <a:r>
              <a:rPr lang="en-GB" dirty="0">
                <a:solidFill>
                  <a:srgbClr val="262626"/>
                </a:solidFill>
                <a:ea typeface="+mn-lt"/>
                <a:cs typeface="+mn-lt"/>
              </a:rPr>
              <a:t>Organisation for Economic Co-operation and Development (OECD) </a:t>
            </a:r>
            <a:r>
              <a:rPr lang="en-GB" dirty="0">
                <a:ea typeface="+mn-lt"/>
                <a:cs typeface="+mn-lt"/>
                <a:hlinkClick r:id="rId4"/>
              </a:rPr>
              <a:t>OECD Guidelines on Measuring Subjective Well-being | en | OECD</a:t>
            </a:r>
          </a:p>
          <a:p>
            <a:pPr>
              <a:buSzPct val="114999"/>
            </a:pPr>
            <a:r>
              <a:rPr lang="en-GB" dirty="0">
                <a:ea typeface="+mn-lt"/>
                <a:cs typeface="+mn-lt"/>
                <a:hlinkClick r:id="rId5"/>
              </a:rPr>
              <a:t>State of the nation 2022: children and young people's wellbeing (publishing.service.gov.uk)</a:t>
            </a:r>
            <a:endParaRPr lang="en-GB" dirty="0">
              <a:solidFill>
                <a:srgbClr val="262626"/>
              </a:solidFill>
              <a:ea typeface="+mn-lt"/>
              <a:cs typeface="+mn-lt"/>
            </a:endParaRPr>
          </a:p>
        </p:txBody>
      </p:sp>
    </p:spTree>
    <p:extLst>
      <p:ext uri="{BB962C8B-B14F-4D97-AF65-F5344CB8AC3E}">
        <p14:creationId xmlns:p14="http://schemas.microsoft.com/office/powerpoint/2010/main" val="2183335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a:solidFill>
                  <a:srgbClr val="212121"/>
                </a:solidFill>
              </a:rPr>
              <a:t>Measurement of Wellbeing</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marL="0" indent="0">
              <a:buNone/>
            </a:pPr>
            <a:endParaRPr lang="en-GB" dirty="0">
              <a:solidFill>
                <a:srgbClr val="212121"/>
              </a:solidFill>
              <a:ea typeface="+mn-lt"/>
              <a:cs typeface="+mn-lt"/>
            </a:endParaRPr>
          </a:p>
          <a:p>
            <a:pPr marL="342900" indent="-342900"/>
            <a:r>
              <a:rPr lang="en-GB" dirty="0">
                <a:solidFill>
                  <a:srgbClr val="212121"/>
                </a:solidFill>
                <a:ea typeface="+mn-lt"/>
                <a:cs typeface="+mn-lt"/>
              </a:rPr>
              <a:t>Mental Wellbeing (Positive mental wellbeing &amp; Mental illness)</a:t>
            </a:r>
            <a:endParaRPr lang="en-US" dirty="0">
              <a:solidFill>
                <a:srgbClr val="262626"/>
              </a:solidFill>
              <a:ea typeface="+mn-lt"/>
              <a:cs typeface="+mn-lt"/>
            </a:endParaRPr>
          </a:p>
          <a:p>
            <a:pPr lvl="1">
              <a:buSzPct val="114999"/>
            </a:pPr>
            <a:r>
              <a:rPr lang="en-GB" dirty="0">
                <a:solidFill>
                  <a:srgbClr val="212121"/>
                </a:solidFill>
                <a:ea typeface="+mn-lt"/>
                <a:cs typeface="+mn-lt"/>
              </a:rPr>
              <a:t>The Warwick-Edinburgh Mental Wellbeing Scales – WEMWBS </a:t>
            </a:r>
            <a:r>
              <a:rPr lang="en-GB" dirty="0">
                <a:ea typeface="+mn-lt"/>
                <a:cs typeface="+mn-lt"/>
                <a:hlinkClick r:id="rId2"/>
              </a:rPr>
              <a:t>The Warwick-Edinburgh Mental Wellbeing Scale (WEMWBS)</a:t>
            </a:r>
          </a:p>
          <a:p>
            <a:pPr lvl="1">
              <a:buSzPct val="114999"/>
            </a:pPr>
            <a:r>
              <a:rPr lang="en-GB">
                <a:solidFill>
                  <a:srgbClr val="262626"/>
                </a:solidFill>
                <a:ea typeface="+mn-lt"/>
                <a:cs typeface="+mn-lt"/>
              </a:rPr>
              <a:t>Health questionnaires</a:t>
            </a:r>
            <a:endParaRPr lang="en-GB" dirty="0">
              <a:solidFill>
                <a:srgbClr val="262626"/>
              </a:solidFill>
              <a:ea typeface="+mn-lt"/>
              <a:cs typeface="+mn-lt"/>
            </a:endParaRPr>
          </a:p>
          <a:p>
            <a:pPr marL="457200" lvl="1" indent="0">
              <a:buSzPct val="114999"/>
              <a:buNone/>
            </a:pPr>
            <a:endParaRPr lang="en-GB" dirty="0">
              <a:solidFill>
                <a:srgbClr val="262626"/>
              </a:solidFill>
              <a:ea typeface="+mn-lt"/>
              <a:cs typeface="+mn-lt"/>
            </a:endParaRPr>
          </a:p>
          <a:p>
            <a:pPr marL="342900" lvl="1" indent="-342900">
              <a:buSzPct val="114999"/>
            </a:pPr>
            <a:endParaRPr lang="en-GB" dirty="0">
              <a:solidFill>
                <a:srgbClr val="212121"/>
              </a:solidFill>
              <a:ea typeface="+mn-lt"/>
              <a:cs typeface="+mn-lt"/>
            </a:endParaRPr>
          </a:p>
          <a:p>
            <a:pPr>
              <a:buSzPct val="114999"/>
            </a:pPr>
            <a:endParaRPr lang="en-GB" dirty="0">
              <a:solidFill>
                <a:srgbClr val="212121"/>
              </a:solidFill>
              <a:ea typeface="+mn-lt"/>
              <a:cs typeface="+mn-lt"/>
            </a:endParaRPr>
          </a:p>
          <a:p>
            <a:pPr>
              <a:buSzPct val="114999"/>
            </a:pPr>
            <a:endParaRPr lang="en-GB" dirty="0">
              <a:solidFill>
                <a:srgbClr val="212121"/>
              </a:solidFill>
              <a:ea typeface="+mn-lt"/>
              <a:cs typeface="+mn-lt"/>
            </a:endParaRPr>
          </a:p>
        </p:txBody>
      </p:sp>
    </p:spTree>
    <p:extLst>
      <p:ext uri="{BB962C8B-B14F-4D97-AF65-F5344CB8AC3E}">
        <p14:creationId xmlns:p14="http://schemas.microsoft.com/office/powerpoint/2010/main" val="3941286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Wellbeing Statement - Wales</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r>
              <a:rPr lang="en-GB" dirty="0">
                <a:ea typeface="+mn-lt"/>
                <a:cs typeface="+mn-lt"/>
                <a:hlinkClick r:id="rId2"/>
              </a:rPr>
              <a:t>Programme for government 2021 to 2026: Well-being statement [HTML] | GOV.WALES</a:t>
            </a:r>
            <a:endParaRPr lang="en-GB" dirty="0">
              <a:ea typeface="+mn-lt"/>
              <a:cs typeface="+mn-lt"/>
            </a:endParaRPr>
          </a:p>
          <a:p>
            <a:pPr>
              <a:buSzPct val="114999"/>
            </a:pPr>
            <a:r>
              <a:rPr lang="en-GB" dirty="0">
                <a:ea typeface="+mn-lt"/>
                <a:cs typeface="+mn-lt"/>
                <a:hlinkClick r:id="rId3"/>
              </a:rPr>
              <a:t>Wellbeing Statement (socialcare.wales)</a:t>
            </a:r>
          </a:p>
          <a:p>
            <a:pPr>
              <a:buSzPct val="114999"/>
            </a:pPr>
            <a:endParaRPr lang="en-GB" dirty="0">
              <a:ea typeface="+mn-lt"/>
              <a:cs typeface="+mn-lt"/>
            </a:endParaRPr>
          </a:p>
        </p:txBody>
      </p:sp>
    </p:spTree>
    <p:extLst>
      <p:ext uri="{BB962C8B-B14F-4D97-AF65-F5344CB8AC3E}">
        <p14:creationId xmlns:p14="http://schemas.microsoft.com/office/powerpoint/2010/main" val="3230172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GB" dirty="0">
                <a:solidFill>
                  <a:srgbClr val="212121"/>
                </a:solidFill>
              </a:rPr>
              <a:t>Afternoon Session</a:t>
            </a: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lvl="1">
              <a:buSzPct val="114999"/>
            </a:pPr>
            <a:r>
              <a:rPr lang="en-GB" sz="2400" dirty="0">
                <a:solidFill>
                  <a:srgbClr val="212121"/>
                </a:solidFill>
                <a:ea typeface="+mn-lt"/>
                <a:cs typeface="+mn-lt"/>
              </a:rPr>
              <a:t>Wellbeing from the Chinese Perspective</a:t>
            </a:r>
            <a:endParaRPr lang="en-US" sz="2400" dirty="0">
              <a:ea typeface="+mn-lt"/>
              <a:cs typeface="+mn-lt"/>
            </a:endParaRPr>
          </a:p>
          <a:p>
            <a:pPr lvl="1">
              <a:buSzPct val="114999"/>
            </a:pPr>
            <a:r>
              <a:rPr lang="en-GB" sz="2400" dirty="0">
                <a:solidFill>
                  <a:srgbClr val="212121"/>
                </a:solidFill>
                <a:ea typeface="+mn-lt"/>
                <a:cs typeface="+mn-lt"/>
              </a:rPr>
              <a:t>Well-being Approaches and Practices</a:t>
            </a:r>
            <a:endParaRPr lang="en-GB" sz="2400" dirty="0">
              <a:ea typeface="+mn-lt"/>
              <a:cs typeface="+mn-lt"/>
            </a:endParaRPr>
          </a:p>
          <a:p>
            <a:pPr marL="0" indent="0">
              <a:buSzPct val="114999"/>
              <a:buNone/>
            </a:pPr>
            <a:endParaRPr lang="en-GB" dirty="0">
              <a:solidFill>
                <a:srgbClr val="212121"/>
              </a:solidFill>
            </a:endParaRPr>
          </a:p>
        </p:txBody>
      </p:sp>
    </p:spTree>
    <p:extLst>
      <p:ext uri="{BB962C8B-B14F-4D97-AF65-F5344CB8AC3E}">
        <p14:creationId xmlns:p14="http://schemas.microsoft.com/office/powerpoint/2010/main" val="2191291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Concept of Wellbeing in Chinese</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a:xfrm>
            <a:off x="1295401" y="2556932"/>
            <a:ext cx="9803602" cy="3318936"/>
          </a:xfrm>
        </p:spPr>
        <p:txBody>
          <a:bodyPr>
            <a:normAutofit/>
          </a:bodyPr>
          <a:lstStyle/>
          <a:p>
            <a:pPr marL="457200" indent="-457200">
              <a:buSzPct val="114999"/>
              <a:buAutoNum type="arabicPeriod"/>
            </a:pPr>
            <a:r>
              <a:rPr lang="zh-CN" altLang="en-US">
                <a:ea typeface="+mn-lt"/>
                <a:cs typeface="+mn-lt"/>
              </a:rPr>
              <a:t>健康快乐</a:t>
            </a:r>
            <a:r>
              <a:rPr lang="en-GB" dirty="0" err="1">
                <a:ea typeface="+mn-lt"/>
                <a:cs typeface="+mn-lt"/>
              </a:rPr>
              <a:t>jiànkāng</a:t>
            </a:r>
            <a:r>
              <a:rPr lang="en-GB" dirty="0">
                <a:ea typeface="+mn-lt"/>
                <a:cs typeface="+mn-lt"/>
              </a:rPr>
              <a:t> </a:t>
            </a:r>
            <a:r>
              <a:rPr lang="en-GB" dirty="0" err="1">
                <a:ea typeface="+mn-lt"/>
                <a:cs typeface="+mn-lt"/>
              </a:rPr>
              <a:t>kuàilè</a:t>
            </a:r>
            <a:r>
              <a:rPr lang="en-US" dirty="0">
                <a:ea typeface="+mn-lt"/>
                <a:cs typeface="+mn-lt"/>
              </a:rPr>
              <a:t>,</a:t>
            </a:r>
            <a:r>
              <a:rPr lang="zh-CN" altLang="en-US" dirty="0">
                <a:ea typeface="+mn-lt"/>
                <a:cs typeface="+mn-lt"/>
              </a:rPr>
              <a:t> </a:t>
            </a:r>
            <a:r>
              <a:rPr lang="en-US" dirty="0">
                <a:ea typeface="+mn-lt"/>
                <a:cs typeface="+mn-lt"/>
              </a:rPr>
              <a:t>health</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joy</a:t>
            </a:r>
            <a:r>
              <a:rPr lang="zh-CN" altLang="en-US" dirty="0">
                <a:ea typeface="+mn-lt"/>
                <a:cs typeface="+mn-lt"/>
              </a:rPr>
              <a:t> </a:t>
            </a:r>
            <a:r>
              <a:rPr lang="en-US" dirty="0">
                <a:ea typeface="+mn-lt"/>
                <a:cs typeface="+mn-lt"/>
              </a:rPr>
              <a:t>(Collins</a:t>
            </a:r>
            <a:r>
              <a:rPr lang="zh-CN" altLang="en-US" dirty="0">
                <a:ea typeface="+mn-lt"/>
                <a:cs typeface="+mn-lt"/>
              </a:rPr>
              <a:t> </a:t>
            </a:r>
            <a:r>
              <a:rPr lang="en-US" dirty="0">
                <a:ea typeface="+mn-lt"/>
                <a:cs typeface="+mn-lt"/>
              </a:rPr>
              <a:t>dictionary</a:t>
            </a:r>
            <a:r>
              <a:rPr lang="zh-CN" altLang="en-US" dirty="0">
                <a:ea typeface="+mn-lt"/>
                <a:cs typeface="+mn-lt"/>
              </a:rPr>
              <a:t> </a:t>
            </a:r>
            <a:r>
              <a:rPr lang="en-US" dirty="0">
                <a:ea typeface="+mn-lt"/>
                <a:cs typeface="+mn-lt"/>
              </a:rPr>
              <a:t>for</a:t>
            </a:r>
            <a:r>
              <a:rPr lang="zh-CN" altLang="en-US" dirty="0">
                <a:ea typeface="+mn-lt"/>
                <a:cs typeface="+mn-lt"/>
              </a:rPr>
              <a:t> </a:t>
            </a:r>
            <a:r>
              <a:rPr lang="en-US" dirty="0">
                <a:ea typeface="+mn-lt"/>
                <a:cs typeface="+mn-lt"/>
              </a:rPr>
              <a:t>well-being);</a:t>
            </a:r>
            <a:r>
              <a:rPr lang="zh-CN" altLang="en-US" dirty="0">
                <a:ea typeface="+mn-lt"/>
                <a:cs typeface="+mn-lt"/>
              </a:rPr>
              <a:t> </a:t>
            </a:r>
            <a:endParaRPr lang="en-GB" altLang="zh-CN" dirty="0">
              <a:ea typeface="+mn-lt"/>
              <a:cs typeface="+mn-lt"/>
            </a:endParaRPr>
          </a:p>
          <a:p>
            <a:pPr marL="457200" indent="-457200">
              <a:buSzPct val="114999"/>
              <a:buAutoNum type="arabicPeriod"/>
            </a:pPr>
            <a:r>
              <a:rPr lang="zh-CN" altLang="en-US">
                <a:ea typeface="+mn-lt"/>
                <a:cs typeface="+mn-lt"/>
              </a:rPr>
              <a:t>福祉</a:t>
            </a:r>
            <a:r>
              <a:rPr lang="en-GB" dirty="0" err="1">
                <a:ea typeface="+mn-lt"/>
                <a:cs typeface="+mn-lt"/>
              </a:rPr>
              <a:t>fúzhǐ</a:t>
            </a:r>
            <a:r>
              <a:rPr lang="en-US" dirty="0">
                <a:ea typeface="+mn-lt"/>
                <a:cs typeface="+mn-lt"/>
              </a:rPr>
              <a:t>,</a:t>
            </a:r>
            <a:r>
              <a:rPr lang="zh-CN" altLang="en-US" dirty="0">
                <a:ea typeface="+mn-lt"/>
                <a:cs typeface="+mn-lt"/>
              </a:rPr>
              <a:t> </a:t>
            </a:r>
            <a:r>
              <a:rPr lang="en-US" dirty="0">
                <a:ea typeface="+mn-lt"/>
                <a:cs typeface="+mn-lt"/>
              </a:rPr>
              <a:t>happiness</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benefit/welfare</a:t>
            </a:r>
            <a:r>
              <a:rPr lang="en-GB" dirty="0">
                <a:ea typeface="+mn-lt"/>
                <a:cs typeface="+mn-lt"/>
              </a:rPr>
              <a:t> </a:t>
            </a:r>
            <a:r>
              <a:rPr lang="en-US" dirty="0">
                <a:ea typeface="+mn-lt"/>
                <a:cs typeface="+mn-lt"/>
              </a:rPr>
              <a:t>(</a:t>
            </a:r>
            <a:r>
              <a:rPr lang="zh-CN" altLang="en-US">
                <a:ea typeface="+mn-lt"/>
                <a:cs typeface="+mn-lt"/>
              </a:rPr>
              <a:t>辞海</a:t>
            </a:r>
            <a:r>
              <a:rPr lang="en-US" dirty="0" err="1">
                <a:ea typeface="+mn-lt"/>
                <a:cs typeface="+mn-lt"/>
              </a:rPr>
              <a:t>Cihai</a:t>
            </a:r>
            <a:r>
              <a:rPr lang="zh-CN" altLang="en-US" dirty="0">
                <a:ea typeface="+mn-lt"/>
                <a:cs typeface="+mn-lt"/>
              </a:rPr>
              <a:t> </a:t>
            </a:r>
            <a:r>
              <a:rPr lang="en-US" sz="2400" dirty="0">
                <a:ea typeface="+mn-lt"/>
                <a:cs typeface="+mn-lt"/>
              </a:rPr>
              <a:t>and</a:t>
            </a:r>
            <a:r>
              <a:rPr lang="zh-CN" altLang="en-US">
                <a:ea typeface="+mn-lt"/>
                <a:cs typeface="+mn-lt"/>
              </a:rPr>
              <a:t> 汉典</a:t>
            </a:r>
            <a:r>
              <a:rPr lang="en-US" dirty="0" err="1">
                <a:ea typeface="+mn-lt"/>
                <a:cs typeface="+mn-lt"/>
              </a:rPr>
              <a:t>zdic</a:t>
            </a:r>
            <a:r>
              <a:rPr lang="en-US" dirty="0">
                <a:ea typeface="+mn-lt"/>
                <a:cs typeface="+mn-lt"/>
              </a:rPr>
              <a:t>);</a:t>
            </a:r>
          </a:p>
          <a:p>
            <a:pPr marL="457200" indent="-457200">
              <a:buSzPct val="114999"/>
              <a:buAutoNum type="arabicPeriod"/>
            </a:pPr>
            <a:r>
              <a:rPr lang="zh-CN" altLang="en-US">
                <a:ea typeface="+mn-lt"/>
                <a:cs typeface="+mn-lt"/>
              </a:rPr>
              <a:t>幸福生活</a:t>
            </a:r>
            <a:r>
              <a:rPr lang="en-GB" dirty="0" err="1">
                <a:ea typeface="+mn-lt"/>
                <a:cs typeface="+mn-lt"/>
              </a:rPr>
              <a:t>xìngfú</a:t>
            </a:r>
            <a:r>
              <a:rPr lang="en-GB" dirty="0">
                <a:ea typeface="+mn-lt"/>
                <a:cs typeface="+mn-lt"/>
              </a:rPr>
              <a:t> </a:t>
            </a:r>
            <a:r>
              <a:rPr lang="en-GB" dirty="0" err="1">
                <a:ea typeface="+mn-lt"/>
                <a:cs typeface="+mn-lt"/>
              </a:rPr>
              <a:t>shēnghuó</a:t>
            </a:r>
            <a:r>
              <a:rPr lang="en-US" dirty="0">
                <a:ea typeface="+mn-lt"/>
                <a:cs typeface="+mn-lt"/>
              </a:rPr>
              <a:t>,</a:t>
            </a:r>
            <a:r>
              <a:rPr lang="zh-CN" altLang="en-US" dirty="0">
                <a:ea typeface="+mn-lt"/>
                <a:cs typeface="+mn-lt"/>
              </a:rPr>
              <a:t> </a:t>
            </a:r>
            <a:r>
              <a:rPr lang="en-US" dirty="0">
                <a:ea typeface="+mn-lt"/>
                <a:cs typeface="+mn-lt"/>
              </a:rPr>
              <a:t>happiness</a:t>
            </a:r>
            <a:r>
              <a:rPr lang="zh-CN" altLang="en-US" dirty="0">
                <a:ea typeface="+mn-lt"/>
                <a:cs typeface="+mn-lt"/>
              </a:rPr>
              <a:t> </a:t>
            </a:r>
            <a:r>
              <a:rPr lang="en-US" dirty="0">
                <a:ea typeface="+mn-lt"/>
                <a:cs typeface="+mn-lt"/>
              </a:rPr>
              <a:t>living;</a:t>
            </a:r>
          </a:p>
          <a:p>
            <a:pPr marL="457200" indent="-457200">
              <a:buSzPct val="114999"/>
              <a:buAutoNum type="arabicPeriod"/>
            </a:pPr>
            <a:r>
              <a:rPr lang="zh-CN" altLang="en-US">
                <a:ea typeface="+mn-lt"/>
                <a:cs typeface="+mn-lt"/>
              </a:rPr>
              <a:t>快乐生活</a:t>
            </a:r>
            <a:r>
              <a:rPr lang="en-GB" err="1">
                <a:ea typeface="+mn-lt"/>
                <a:cs typeface="+mn-lt"/>
              </a:rPr>
              <a:t>kuàilè</a:t>
            </a:r>
            <a:r>
              <a:rPr lang="zh-CN" altLang="en-US" dirty="0">
                <a:ea typeface="+mn-lt"/>
                <a:cs typeface="+mn-lt"/>
              </a:rPr>
              <a:t> </a:t>
            </a:r>
            <a:r>
              <a:rPr lang="en-GB" err="1">
                <a:ea typeface="+mn-lt"/>
                <a:cs typeface="+mn-lt"/>
              </a:rPr>
              <a:t>shēnɡhuó</a:t>
            </a:r>
            <a:r>
              <a:rPr lang="en-US" dirty="0">
                <a:ea typeface="+mn-lt"/>
                <a:cs typeface="+mn-lt"/>
              </a:rPr>
              <a:t>,</a:t>
            </a:r>
            <a:r>
              <a:rPr lang="zh-CN" altLang="en-US" dirty="0">
                <a:ea typeface="+mn-lt"/>
                <a:cs typeface="+mn-lt"/>
              </a:rPr>
              <a:t> </a:t>
            </a:r>
            <a:r>
              <a:rPr lang="en-US" dirty="0">
                <a:ea typeface="+mn-lt"/>
                <a:cs typeface="+mn-lt"/>
              </a:rPr>
              <a:t>happy</a:t>
            </a:r>
            <a:r>
              <a:rPr lang="zh-CN" altLang="en-US" dirty="0">
                <a:ea typeface="+mn-lt"/>
                <a:cs typeface="+mn-lt"/>
              </a:rPr>
              <a:t> </a:t>
            </a:r>
            <a:r>
              <a:rPr lang="en-US" dirty="0">
                <a:ea typeface="+mn-lt"/>
                <a:cs typeface="+mn-lt"/>
              </a:rPr>
              <a:t>living,</a:t>
            </a:r>
            <a:r>
              <a:rPr lang="zh-CN" altLang="en-US" dirty="0">
                <a:ea typeface="+mn-lt"/>
                <a:cs typeface="+mn-lt"/>
              </a:rPr>
              <a:t> </a:t>
            </a:r>
            <a:r>
              <a:rPr lang="en-US" dirty="0">
                <a:ea typeface="+mn-lt"/>
                <a:cs typeface="+mn-lt"/>
              </a:rPr>
              <a:t>some</a:t>
            </a:r>
            <a:r>
              <a:rPr lang="zh-CN" altLang="en-US" dirty="0">
                <a:ea typeface="+mn-lt"/>
                <a:cs typeface="+mn-lt"/>
              </a:rPr>
              <a:t> </a:t>
            </a:r>
            <a:r>
              <a:rPr lang="en-US" dirty="0">
                <a:ea typeface="+mn-lt"/>
                <a:cs typeface="+mn-lt"/>
              </a:rPr>
              <a:t>time</a:t>
            </a:r>
            <a:r>
              <a:rPr lang="zh-CN" altLang="en-US" dirty="0">
                <a:ea typeface="+mn-lt"/>
                <a:cs typeface="+mn-lt"/>
              </a:rPr>
              <a:t> </a:t>
            </a:r>
            <a:r>
              <a:rPr lang="en-US" dirty="0">
                <a:ea typeface="+mn-lt"/>
                <a:cs typeface="+mn-lt"/>
              </a:rPr>
              <a:t>an</a:t>
            </a:r>
            <a:r>
              <a:rPr lang="zh-CN" altLang="en-US" dirty="0">
                <a:ea typeface="+mn-lt"/>
                <a:cs typeface="+mn-lt"/>
              </a:rPr>
              <a:t> </a:t>
            </a:r>
            <a:r>
              <a:rPr lang="en-US" dirty="0">
                <a:ea typeface="+mn-lt"/>
                <a:cs typeface="+mn-lt"/>
              </a:rPr>
              <a:t>abbreviated</a:t>
            </a:r>
            <a:r>
              <a:rPr lang="zh-CN" altLang="en-US" dirty="0">
                <a:ea typeface="+mn-lt"/>
                <a:cs typeface="+mn-lt"/>
              </a:rPr>
              <a:t> </a:t>
            </a:r>
            <a:r>
              <a:rPr lang="en-US" dirty="0">
                <a:ea typeface="+mn-lt"/>
                <a:cs typeface="+mn-lt"/>
              </a:rPr>
              <a:t>term</a:t>
            </a:r>
            <a:r>
              <a:rPr lang="zh-CN" altLang="en-US">
                <a:ea typeface="+mn-lt"/>
                <a:cs typeface="+mn-lt"/>
              </a:rPr>
              <a:t> 乐活 </a:t>
            </a:r>
            <a:r>
              <a:rPr lang="en-GB" dirty="0" err="1">
                <a:ea typeface="+mn-lt"/>
                <a:cs typeface="+mn-lt"/>
              </a:rPr>
              <a:t>lèhuó</a:t>
            </a:r>
            <a:r>
              <a:rPr lang="zh-CN" altLang="en-US" dirty="0">
                <a:ea typeface="+mn-lt"/>
                <a:cs typeface="+mn-lt"/>
              </a:rPr>
              <a:t> </a:t>
            </a:r>
            <a:r>
              <a:rPr lang="en-US" dirty="0">
                <a:ea typeface="+mn-lt"/>
                <a:cs typeface="+mn-lt"/>
              </a:rPr>
              <a:t>was</a:t>
            </a:r>
            <a:r>
              <a:rPr lang="zh-CN" altLang="en-US" dirty="0">
                <a:ea typeface="+mn-lt"/>
                <a:cs typeface="+mn-lt"/>
              </a:rPr>
              <a:t> </a:t>
            </a:r>
            <a:r>
              <a:rPr lang="en-US" dirty="0">
                <a:ea typeface="+mn-lt"/>
                <a:cs typeface="+mn-lt"/>
              </a:rPr>
              <a:t>also</a:t>
            </a:r>
            <a:r>
              <a:rPr lang="zh-CN" altLang="en-US" dirty="0">
                <a:ea typeface="+mn-lt"/>
                <a:cs typeface="+mn-lt"/>
              </a:rPr>
              <a:t> </a:t>
            </a:r>
            <a:r>
              <a:rPr lang="en-US" dirty="0">
                <a:ea typeface="+mn-lt"/>
                <a:cs typeface="+mn-lt"/>
              </a:rPr>
              <a:t>used;</a:t>
            </a:r>
          </a:p>
          <a:p>
            <a:pPr marL="457200" indent="-457200">
              <a:buSzPct val="114999"/>
              <a:buAutoNum type="arabicPeriod"/>
            </a:pPr>
            <a:r>
              <a:rPr lang="zh-CN" altLang="en-US">
                <a:ea typeface="+mn-lt"/>
                <a:cs typeface="+mn-lt"/>
              </a:rPr>
              <a:t>养生</a:t>
            </a:r>
            <a:r>
              <a:rPr lang="en-GB" dirty="0" err="1">
                <a:ea typeface="+mn-lt"/>
                <a:cs typeface="+mn-lt"/>
              </a:rPr>
              <a:t>yǎngshēng</a:t>
            </a:r>
            <a:r>
              <a:rPr lang="en-US" dirty="0">
                <a:ea typeface="+mn-lt"/>
                <a:cs typeface="+mn-lt"/>
              </a:rPr>
              <a:t>,</a:t>
            </a:r>
            <a:r>
              <a:rPr lang="zh-CN" altLang="en-US" dirty="0">
                <a:ea typeface="+mn-lt"/>
                <a:cs typeface="+mn-lt"/>
              </a:rPr>
              <a:t> </a:t>
            </a:r>
            <a:r>
              <a:rPr lang="en-US" dirty="0">
                <a:ea typeface="+mn-lt"/>
                <a:cs typeface="+mn-lt"/>
              </a:rPr>
              <a:t>preserve</a:t>
            </a:r>
            <a:r>
              <a:rPr lang="zh-CN" altLang="en-US" dirty="0">
                <a:ea typeface="+mn-lt"/>
                <a:cs typeface="+mn-lt"/>
              </a:rPr>
              <a:t> </a:t>
            </a:r>
            <a:r>
              <a:rPr lang="en-US" dirty="0">
                <a:ea typeface="+mn-lt"/>
                <a:cs typeface="+mn-lt"/>
              </a:rPr>
              <a:t>one’s</a:t>
            </a:r>
            <a:r>
              <a:rPr lang="zh-CN" altLang="en-US" dirty="0">
                <a:ea typeface="+mn-lt"/>
                <a:cs typeface="+mn-lt"/>
              </a:rPr>
              <a:t> </a:t>
            </a:r>
            <a:r>
              <a:rPr lang="en-US" dirty="0">
                <a:ea typeface="+mn-lt"/>
                <a:cs typeface="+mn-lt"/>
              </a:rPr>
              <a:t>health,</a:t>
            </a:r>
            <a:r>
              <a:rPr lang="zh-CN" altLang="en-US" dirty="0">
                <a:ea typeface="+mn-lt"/>
                <a:cs typeface="+mn-lt"/>
              </a:rPr>
              <a:t> </a:t>
            </a:r>
            <a:r>
              <a:rPr lang="en-US" dirty="0">
                <a:ea typeface="+mn-lt"/>
                <a:cs typeface="+mn-lt"/>
              </a:rPr>
              <a:t>nourishing</a:t>
            </a:r>
            <a:r>
              <a:rPr lang="zh-CN" altLang="en-US" dirty="0">
                <a:ea typeface="+mn-lt"/>
                <a:cs typeface="+mn-lt"/>
              </a:rPr>
              <a:t> </a:t>
            </a:r>
            <a:r>
              <a:rPr lang="en-US" dirty="0">
                <a:ea typeface="+mn-lt"/>
                <a:cs typeface="+mn-lt"/>
              </a:rPr>
              <a:t>life,</a:t>
            </a:r>
            <a:r>
              <a:rPr lang="zh-CN" altLang="en-US" dirty="0">
                <a:ea typeface="+mn-lt"/>
                <a:cs typeface="+mn-lt"/>
              </a:rPr>
              <a:t> </a:t>
            </a:r>
            <a:r>
              <a:rPr lang="en-US" dirty="0">
                <a:ea typeface="+mn-lt"/>
                <a:cs typeface="+mn-lt"/>
              </a:rPr>
              <a:t>cultivation.</a:t>
            </a:r>
          </a:p>
          <a:p>
            <a:pPr>
              <a:buSzPct val="114999"/>
            </a:pPr>
            <a:endParaRPr lang="en-US" dirty="0">
              <a:ea typeface="+mn-lt"/>
              <a:cs typeface="+mn-lt"/>
            </a:endParaRPr>
          </a:p>
          <a:p>
            <a:pPr>
              <a:buSzPct val="114999"/>
            </a:pPr>
            <a:endParaRPr lang="en-US" sz="2400" dirty="0">
              <a:ea typeface="+mn-lt"/>
              <a:cs typeface="+mn-lt"/>
            </a:endParaRPr>
          </a:p>
          <a:p>
            <a:pPr lvl="1">
              <a:buSzPct val="114999"/>
            </a:pPr>
            <a:endParaRPr lang="en-GB" dirty="0">
              <a:solidFill>
                <a:srgbClr val="212121"/>
              </a:solidFill>
            </a:endParaRPr>
          </a:p>
        </p:txBody>
      </p:sp>
    </p:spTree>
    <p:extLst>
      <p:ext uri="{BB962C8B-B14F-4D97-AF65-F5344CB8AC3E}">
        <p14:creationId xmlns:p14="http://schemas.microsoft.com/office/powerpoint/2010/main" val="4162708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Ancient</a:t>
            </a:r>
            <a:r>
              <a:rPr lang="zh-CN" dirty="0">
                <a:ea typeface="+mj-lt"/>
                <a:cs typeface="+mj-lt"/>
              </a:rPr>
              <a:t> </a:t>
            </a:r>
            <a:r>
              <a:rPr lang="en-US" dirty="0">
                <a:ea typeface="+mj-lt"/>
                <a:cs typeface="+mj-lt"/>
              </a:rPr>
              <a:t>Chinese</a:t>
            </a:r>
            <a:r>
              <a:rPr lang="zh-CN" dirty="0">
                <a:ea typeface="+mj-lt"/>
                <a:cs typeface="+mj-lt"/>
              </a:rPr>
              <a:t> </a:t>
            </a:r>
            <a:r>
              <a:rPr lang="en-US" dirty="0">
                <a:ea typeface="+mj-lt"/>
                <a:cs typeface="+mj-lt"/>
              </a:rPr>
              <a:t>Naturalistic</a:t>
            </a:r>
            <a:r>
              <a:rPr lang="zh-CN" dirty="0">
                <a:ea typeface="+mj-lt"/>
                <a:cs typeface="+mj-lt"/>
              </a:rPr>
              <a:t> </a:t>
            </a:r>
            <a:r>
              <a:rPr lang="en-US" dirty="0">
                <a:ea typeface="+mj-lt"/>
                <a:cs typeface="+mj-lt"/>
              </a:rPr>
              <a:t>Worldview</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a:bodyPr>
          <a:lstStyle/>
          <a:p>
            <a:pPr marL="0" indent="0">
              <a:buNone/>
            </a:pPr>
            <a:r>
              <a:rPr lang="en-US" dirty="0">
                <a:ea typeface="+mn-lt"/>
                <a:cs typeface="+mn-lt"/>
              </a:rPr>
              <a:t>Relationship between people and nature</a:t>
            </a:r>
          </a:p>
          <a:p>
            <a:pPr>
              <a:buSzPct val="114999"/>
            </a:pPr>
            <a:r>
              <a:rPr lang="en-US" dirty="0">
                <a:ea typeface="+mn-lt"/>
                <a:cs typeface="+mn-lt"/>
              </a:rPr>
              <a:t>Agriculture civilization - people’s survival depend on</a:t>
            </a:r>
          </a:p>
          <a:p>
            <a:pPr marL="1028700" lvl="1">
              <a:buSzPct val="114999"/>
            </a:pPr>
            <a:r>
              <a:rPr lang="en-US" dirty="0">
                <a:ea typeface="+mn-lt"/>
                <a:cs typeface="+mn-lt"/>
              </a:rPr>
              <a:t>the nature (heaven and earth) (seasons/climate/geography)</a:t>
            </a:r>
          </a:p>
          <a:p>
            <a:pPr marL="1028700" lvl="1">
              <a:buSzPct val="114999"/>
            </a:pPr>
            <a:r>
              <a:rPr lang="en-US" dirty="0" err="1">
                <a:ea typeface="+mn-lt"/>
                <a:cs typeface="+mn-lt"/>
              </a:rPr>
              <a:t>labour</a:t>
            </a:r>
            <a:r>
              <a:rPr lang="en-US" dirty="0">
                <a:ea typeface="+mn-lt"/>
                <a:cs typeface="+mn-lt"/>
              </a:rPr>
              <a:t>/effort</a:t>
            </a:r>
            <a:r>
              <a:rPr lang="zh-CN" altLang="en-US" dirty="0">
                <a:ea typeface="+mn-lt"/>
                <a:cs typeface="+mn-lt"/>
              </a:rPr>
              <a:t> </a:t>
            </a:r>
            <a:r>
              <a:rPr lang="en-US" dirty="0">
                <a:ea typeface="+mn-lt"/>
                <a:cs typeface="+mn-lt"/>
              </a:rPr>
              <a:t>(productivity</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sustainability,</a:t>
            </a:r>
            <a:r>
              <a:rPr lang="zh-CN" altLang="en-US" dirty="0">
                <a:ea typeface="+mn-lt"/>
                <a:cs typeface="+mn-lt"/>
              </a:rPr>
              <a:t> </a:t>
            </a:r>
            <a:r>
              <a:rPr lang="en-US" dirty="0">
                <a:ea typeface="+mn-lt"/>
                <a:cs typeface="+mn-lt"/>
              </a:rPr>
              <a:t>directly</a:t>
            </a:r>
            <a:r>
              <a:rPr lang="zh-CN" altLang="en-US" dirty="0">
                <a:ea typeface="+mn-lt"/>
                <a:cs typeface="+mn-lt"/>
              </a:rPr>
              <a:t> </a:t>
            </a:r>
            <a:r>
              <a:rPr lang="en-US" dirty="0">
                <a:ea typeface="+mn-lt"/>
                <a:cs typeface="+mn-lt"/>
              </a:rPr>
              <a:t>related</a:t>
            </a:r>
            <a:r>
              <a:rPr lang="zh-CN" altLang="en-US" dirty="0">
                <a:ea typeface="+mn-lt"/>
                <a:cs typeface="+mn-lt"/>
              </a:rPr>
              <a:t> </a:t>
            </a:r>
            <a:r>
              <a:rPr lang="en-US" dirty="0">
                <a:ea typeface="+mn-lt"/>
                <a:cs typeface="+mn-lt"/>
              </a:rPr>
              <a:t>to</a:t>
            </a:r>
            <a:r>
              <a:rPr lang="zh-CN" altLang="en-US" dirty="0">
                <a:ea typeface="+mn-lt"/>
                <a:cs typeface="+mn-lt"/>
              </a:rPr>
              <a:t> </a:t>
            </a:r>
            <a:r>
              <a:rPr lang="en-US" dirty="0">
                <a:ea typeface="+mn-lt"/>
                <a:cs typeface="+mn-lt"/>
              </a:rPr>
              <a:t>wellbeing)</a:t>
            </a:r>
          </a:p>
          <a:p>
            <a:pPr marL="1028700" lvl="1">
              <a:buSzPct val="114999"/>
            </a:pPr>
            <a:r>
              <a:rPr lang="en-US" dirty="0">
                <a:ea typeface="+mn-lt"/>
                <a:cs typeface="+mn-lt"/>
              </a:rPr>
              <a:t>community (tribes/ group</a:t>
            </a:r>
            <a:r>
              <a:rPr lang="zh-CN" altLang="en-US" dirty="0">
                <a:ea typeface="+mn-lt"/>
                <a:cs typeface="+mn-lt"/>
              </a:rPr>
              <a:t> </a:t>
            </a:r>
            <a:r>
              <a:rPr lang="en-US" dirty="0">
                <a:ea typeface="+mn-lt"/>
                <a:cs typeface="+mn-lt"/>
              </a:rPr>
              <a:t>effort/tribal leaders/blood lineage/Elders/Ancestors)</a:t>
            </a:r>
          </a:p>
          <a:p>
            <a:pPr marL="457200" lvl="1" indent="0">
              <a:buNone/>
            </a:pPr>
            <a:endParaRPr lang="en-GB" dirty="0">
              <a:solidFill>
                <a:srgbClr val="212121"/>
              </a:solidFill>
            </a:endParaRPr>
          </a:p>
        </p:txBody>
      </p:sp>
    </p:spTree>
    <p:extLst>
      <p:ext uri="{BB962C8B-B14F-4D97-AF65-F5344CB8AC3E}">
        <p14:creationId xmlns:p14="http://schemas.microsoft.com/office/powerpoint/2010/main" val="3523810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Ancient</a:t>
            </a:r>
            <a:r>
              <a:rPr lang="zh-CN" dirty="0">
                <a:ea typeface="+mj-lt"/>
                <a:cs typeface="+mj-lt"/>
              </a:rPr>
              <a:t> </a:t>
            </a:r>
            <a:r>
              <a:rPr lang="en-US" dirty="0">
                <a:ea typeface="+mj-lt"/>
                <a:cs typeface="+mj-lt"/>
              </a:rPr>
              <a:t>Chinese</a:t>
            </a:r>
            <a:r>
              <a:rPr lang="zh-CN" dirty="0">
                <a:ea typeface="+mj-lt"/>
                <a:cs typeface="+mj-lt"/>
              </a:rPr>
              <a:t> </a:t>
            </a:r>
            <a:r>
              <a:rPr lang="en-US" dirty="0">
                <a:ea typeface="+mj-lt"/>
                <a:cs typeface="+mj-lt"/>
              </a:rPr>
              <a:t>Human</a:t>
            </a:r>
            <a:r>
              <a:rPr lang="zh-CN" dirty="0">
                <a:ea typeface="+mj-lt"/>
                <a:cs typeface="+mj-lt"/>
              </a:rPr>
              <a:t> </a:t>
            </a:r>
            <a:r>
              <a:rPr lang="en-US" dirty="0">
                <a:ea typeface="+mj-lt"/>
                <a:cs typeface="+mj-lt"/>
              </a:rPr>
              <a:t>Positioning</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92500" lnSpcReduction="20000"/>
          </a:bodyPr>
          <a:lstStyle/>
          <a:p>
            <a:pPr marL="0" indent="0">
              <a:buNone/>
            </a:pPr>
            <a:r>
              <a:rPr lang="en-US" dirty="0">
                <a:ea typeface="+mn-lt"/>
                <a:cs typeface="+mn-lt"/>
              </a:rPr>
              <a:t>Human</a:t>
            </a:r>
            <a:r>
              <a:rPr lang="zh-CN" altLang="en-US" dirty="0">
                <a:ea typeface="+mn-lt"/>
                <a:cs typeface="+mn-lt"/>
              </a:rPr>
              <a:t> </a:t>
            </a:r>
            <a:r>
              <a:rPr lang="en-US" dirty="0">
                <a:ea typeface="+mn-lt"/>
                <a:cs typeface="+mn-lt"/>
              </a:rPr>
              <a:t>Positioning:</a:t>
            </a:r>
          </a:p>
          <a:p>
            <a:pPr>
              <a:buSzPct val="114999"/>
            </a:pPr>
            <a:r>
              <a:rPr lang="en-US" dirty="0">
                <a:ea typeface="+mn-lt"/>
                <a:cs typeface="+mn-lt"/>
              </a:rPr>
              <a:t>Human</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Nature</a:t>
            </a:r>
          </a:p>
          <a:p>
            <a:pPr>
              <a:buSzPct val="114999"/>
            </a:pPr>
            <a:r>
              <a:rPr lang="en-US" dirty="0">
                <a:ea typeface="+mn-lt"/>
                <a:cs typeface="+mn-lt"/>
              </a:rPr>
              <a:t>Human</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Human</a:t>
            </a:r>
          </a:p>
          <a:p>
            <a:pPr marL="1028700" lvl="1">
              <a:buSzPct val="114999"/>
            </a:pPr>
            <a:r>
              <a:rPr lang="en-US" dirty="0">
                <a:ea typeface="+mn-lt"/>
                <a:cs typeface="+mn-lt"/>
              </a:rPr>
              <a:t>Individuals</a:t>
            </a:r>
            <a:r>
              <a:rPr lang="zh-CN" altLang="en-US" dirty="0">
                <a:ea typeface="+mn-lt"/>
                <a:cs typeface="+mn-lt"/>
              </a:rPr>
              <a:t> </a:t>
            </a:r>
            <a:r>
              <a:rPr lang="en-US" dirty="0">
                <a:ea typeface="+mn-lt"/>
                <a:cs typeface="+mn-lt"/>
              </a:rPr>
              <a:t>-</a:t>
            </a:r>
            <a:r>
              <a:rPr lang="zh-CN" altLang="en-US" dirty="0">
                <a:ea typeface="+mn-lt"/>
                <a:cs typeface="+mn-lt"/>
              </a:rPr>
              <a:t> </a:t>
            </a:r>
            <a:r>
              <a:rPr lang="en-US" dirty="0">
                <a:ea typeface="+mn-lt"/>
                <a:cs typeface="+mn-lt"/>
              </a:rPr>
              <a:t>Individuals</a:t>
            </a:r>
          </a:p>
          <a:p>
            <a:pPr marL="1028700" lvl="1">
              <a:buSzPct val="114999"/>
            </a:pPr>
            <a:r>
              <a:rPr lang="en-US" dirty="0">
                <a:ea typeface="+mn-lt"/>
                <a:cs typeface="+mn-lt"/>
              </a:rPr>
              <a:t>Individuals</a:t>
            </a:r>
            <a:r>
              <a:rPr lang="zh-CN" altLang="en-US" dirty="0">
                <a:ea typeface="+mn-lt"/>
                <a:cs typeface="+mn-lt"/>
              </a:rPr>
              <a:t> </a:t>
            </a:r>
            <a:r>
              <a:rPr lang="en-US" dirty="0">
                <a:ea typeface="+mn-lt"/>
                <a:cs typeface="+mn-lt"/>
              </a:rPr>
              <a:t>-</a:t>
            </a:r>
            <a:r>
              <a:rPr lang="zh-CN" altLang="en-US" dirty="0">
                <a:ea typeface="+mn-lt"/>
                <a:cs typeface="+mn-lt"/>
              </a:rPr>
              <a:t> </a:t>
            </a:r>
            <a:r>
              <a:rPr lang="en-US" dirty="0">
                <a:ea typeface="+mn-lt"/>
                <a:cs typeface="+mn-lt"/>
              </a:rPr>
              <a:t>Family</a:t>
            </a:r>
          </a:p>
          <a:p>
            <a:pPr marL="1028700" lvl="1">
              <a:buSzPct val="114999"/>
            </a:pPr>
            <a:r>
              <a:rPr lang="en-US" dirty="0">
                <a:ea typeface="+mn-lt"/>
                <a:cs typeface="+mn-lt"/>
              </a:rPr>
              <a:t>Individuals</a:t>
            </a:r>
            <a:r>
              <a:rPr lang="zh-CN" altLang="en-US" dirty="0">
                <a:ea typeface="+mn-lt"/>
                <a:cs typeface="+mn-lt"/>
              </a:rPr>
              <a:t> </a:t>
            </a:r>
            <a:r>
              <a:rPr lang="en-US" dirty="0">
                <a:ea typeface="+mn-lt"/>
                <a:cs typeface="+mn-lt"/>
              </a:rPr>
              <a:t>-</a:t>
            </a:r>
            <a:r>
              <a:rPr lang="zh-CN" altLang="en-US" dirty="0">
                <a:ea typeface="+mn-lt"/>
                <a:cs typeface="+mn-lt"/>
              </a:rPr>
              <a:t> </a:t>
            </a:r>
            <a:r>
              <a:rPr lang="en-US" dirty="0">
                <a:ea typeface="+mn-lt"/>
                <a:cs typeface="+mn-lt"/>
              </a:rPr>
              <a:t>Communities</a:t>
            </a:r>
            <a:r>
              <a:rPr lang="zh-CN" altLang="en-US" dirty="0">
                <a:ea typeface="+mn-lt"/>
                <a:cs typeface="+mn-lt"/>
              </a:rPr>
              <a:t> </a:t>
            </a:r>
            <a:r>
              <a:rPr lang="en-US" dirty="0">
                <a:ea typeface="+mn-lt"/>
                <a:cs typeface="+mn-lt"/>
              </a:rPr>
              <a:t>(Tribe)</a:t>
            </a:r>
          </a:p>
          <a:p>
            <a:pPr marL="1028700" lvl="1">
              <a:buSzPct val="114999"/>
            </a:pPr>
            <a:r>
              <a:rPr lang="en-US" dirty="0">
                <a:ea typeface="+mn-lt"/>
                <a:cs typeface="+mn-lt"/>
              </a:rPr>
              <a:t>Individuals</a:t>
            </a:r>
            <a:r>
              <a:rPr lang="zh-CN" altLang="en-US" dirty="0">
                <a:ea typeface="+mn-lt"/>
                <a:cs typeface="+mn-lt"/>
              </a:rPr>
              <a:t> </a:t>
            </a:r>
            <a:r>
              <a:rPr lang="en-US" dirty="0">
                <a:ea typeface="+mn-lt"/>
                <a:cs typeface="+mn-lt"/>
              </a:rPr>
              <a:t>–</a:t>
            </a:r>
            <a:r>
              <a:rPr lang="zh-CN" altLang="en-US" dirty="0">
                <a:ea typeface="+mn-lt"/>
                <a:cs typeface="+mn-lt"/>
              </a:rPr>
              <a:t> </a:t>
            </a:r>
            <a:r>
              <a:rPr lang="en-US" dirty="0">
                <a:ea typeface="+mn-lt"/>
                <a:cs typeface="+mn-lt"/>
              </a:rPr>
              <a:t>Nation</a:t>
            </a:r>
            <a:r>
              <a:rPr lang="zh-CN" altLang="en-US" dirty="0">
                <a:ea typeface="+mn-lt"/>
                <a:cs typeface="+mn-lt"/>
              </a:rPr>
              <a:t> </a:t>
            </a:r>
            <a:r>
              <a:rPr lang="en-US" dirty="0">
                <a:ea typeface="+mn-lt"/>
                <a:cs typeface="+mn-lt"/>
              </a:rPr>
              <a:t>(Tribal</a:t>
            </a:r>
            <a:r>
              <a:rPr lang="zh-CN" altLang="en-US" dirty="0">
                <a:ea typeface="+mn-lt"/>
                <a:cs typeface="+mn-lt"/>
              </a:rPr>
              <a:t> </a:t>
            </a:r>
            <a:r>
              <a:rPr lang="en-US" dirty="0">
                <a:ea typeface="+mn-lt"/>
                <a:cs typeface="+mn-lt"/>
              </a:rPr>
              <a:t>Union)</a:t>
            </a:r>
          </a:p>
          <a:p>
            <a:pPr marL="1028700" lvl="1">
              <a:buSzPct val="114999"/>
            </a:pPr>
            <a:r>
              <a:rPr lang="en-US" dirty="0">
                <a:ea typeface="+mn-lt"/>
                <a:cs typeface="+mn-lt"/>
              </a:rPr>
              <a:t>Individuals</a:t>
            </a:r>
            <a:r>
              <a:rPr lang="zh-CN" altLang="en-US" dirty="0">
                <a:ea typeface="+mn-lt"/>
                <a:cs typeface="+mn-lt"/>
              </a:rPr>
              <a:t> </a:t>
            </a:r>
            <a:r>
              <a:rPr lang="en-US" dirty="0">
                <a:ea typeface="+mn-lt"/>
                <a:cs typeface="+mn-lt"/>
              </a:rPr>
              <a:t>-</a:t>
            </a:r>
            <a:r>
              <a:rPr lang="zh-CN" altLang="en-US" dirty="0">
                <a:ea typeface="+mn-lt"/>
                <a:cs typeface="+mn-lt"/>
              </a:rPr>
              <a:t> </a:t>
            </a:r>
            <a:r>
              <a:rPr lang="en-US" dirty="0">
                <a:ea typeface="+mn-lt"/>
                <a:cs typeface="+mn-lt"/>
              </a:rPr>
              <a:t>World</a:t>
            </a:r>
            <a:r>
              <a:rPr lang="zh-CN" altLang="en-US" dirty="0">
                <a:ea typeface="+mn-lt"/>
                <a:cs typeface="+mn-lt"/>
              </a:rPr>
              <a:t> </a:t>
            </a:r>
            <a:r>
              <a:rPr lang="en-US" dirty="0">
                <a:ea typeface="+mn-lt"/>
                <a:cs typeface="+mn-lt"/>
              </a:rPr>
              <a:t>(More</a:t>
            </a:r>
            <a:r>
              <a:rPr lang="zh-CN" altLang="en-US" dirty="0">
                <a:ea typeface="+mn-lt"/>
                <a:cs typeface="+mn-lt"/>
              </a:rPr>
              <a:t> </a:t>
            </a:r>
            <a:r>
              <a:rPr lang="en-US" dirty="0">
                <a:ea typeface="+mn-lt"/>
                <a:cs typeface="+mn-lt"/>
              </a:rPr>
              <a:t>on</a:t>
            </a:r>
            <a:r>
              <a:rPr lang="zh-CN" altLang="en-US" dirty="0">
                <a:ea typeface="+mn-lt"/>
                <a:cs typeface="+mn-lt"/>
              </a:rPr>
              <a:t> </a:t>
            </a:r>
            <a:r>
              <a:rPr lang="en-US" dirty="0">
                <a:ea typeface="+mn-lt"/>
                <a:cs typeface="+mn-lt"/>
              </a:rPr>
              <a:t>this</a:t>
            </a:r>
            <a:r>
              <a:rPr lang="zh-CN" altLang="en-US" dirty="0">
                <a:ea typeface="+mn-lt"/>
                <a:cs typeface="+mn-lt"/>
              </a:rPr>
              <a:t> </a:t>
            </a:r>
            <a:r>
              <a:rPr lang="en-US" dirty="0">
                <a:ea typeface="+mn-lt"/>
                <a:cs typeface="+mn-lt"/>
              </a:rPr>
              <a:t>in</a:t>
            </a:r>
            <a:r>
              <a:rPr lang="zh-CN" altLang="en-US" dirty="0">
                <a:ea typeface="+mn-lt"/>
                <a:cs typeface="+mn-lt"/>
              </a:rPr>
              <a:t> </a:t>
            </a:r>
            <a:r>
              <a:rPr lang="en-US" dirty="0">
                <a:ea typeface="+mn-lt"/>
                <a:cs typeface="+mn-lt"/>
              </a:rPr>
              <a:t>Week</a:t>
            </a:r>
            <a:r>
              <a:rPr lang="zh-CN" altLang="en-US" dirty="0">
                <a:ea typeface="+mn-lt"/>
                <a:cs typeface="+mn-lt"/>
              </a:rPr>
              <a:t> </a:t>
            </a:r>
            <a:r>
              <a:rPr lang="en-US" dirty="0">
                <a:ea typeface="+mn-lt"/>
                <a:cs typeface="+mn-lt"/>
              </a:rPr>
              <a:t>2)</a:t>
            </a:r>
          </a:p>
          <a:p>
            <a:pPr marL="457200" lvl="1" indent="0">
              <a:buNone/>
            </a:pPr>
            <a:endParaRPr lang="en-GB" dirty="0">
              <a:solidFill>
                <a:srgbClr val="212121"/>
              </a:solidFill>
            </a:endParaRPr>
          </a:p>
        </p:txBody>
      </p:sp>
    </p:spTree>
    <p:extLst>
      <p:ext uri="{BB962C8B-B14F-4D97-AF65-F5344CB8AC3E}">
        <p14:creationId xmlns:p14="http://schemas.microsoft.com/office/powerpoint/2010/main" val="3534135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‘Five Blessings’ and ‘Six Sufferings’</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lnSpcReduction="10000"/>
          </a:bodyPr>
          <a:lstStyle/>
          <a:p>
            <a:pPr marL="0" indent="0">
              <a:buNone/>
            </a:pPr>
            <a:r>
              <a:rPr lang="en-US" b="1" dirty="0">
                <a:ea typeface="+mn-lt"/>
                <a:cs typeface="+mn-lt"/>
              </a:rPr>
              <a:t>Origin: </a:t>
            </a:r>
            <a:r>
              <a:rPr lang="en-US" dirty="0">
                <a:ea typeface="+mn-lt"/>
                <a:cs typeface="+mn-lt"/>
              </a:rPr>
              <a:t>recorded in</a:t>
            </a:r>
            <a:r>
              <a:rPr lang="en-US" altLang="zh-CN" dirty="0">
                <a:ea typeface="+mn-lt"/>
                <a:cs typeface="+mn-lt"/>
              </a:rPr>
              <a:t> </a:t>
            </a:r>
            <a:r>
              <a:rPr lang="zh-CN" altLang="en-US">
                <a:ea typeface="+mn-lt"/>
                <a:cs typeface="+mn-lt"/>
              </a:rPr>
              <a:t>‘</a:t>
            </a:r>
            <a:r>
              <a:rPr lang="en-US" dirty="0">
                <a:ea typeface="+mn-lt"/>
                <a:cs typeface="+mn-lt"/>
              </a:rPr>
              <a:t>Hong Fan</a:t>
            </a:r>
            <a:r>
              <a:rPr lang="zh-CN" altLang="en-US">
                <a:ea typeface="+mn-lt"/>
                <a:cs typeface="+mn-lt"/>
              </a:rPr>
              <a:t>’</a:t>
            </a:r>
            <a:r>
              <a:rPr lang="en-US" dirty="0">
                <a:ea typeface="+mn-lt"/>
                <a:cs typeface="+mn-lt"/>
              </a:rPr>
              <a:t> (</a:t>
            </a:r>
            <a:r>
              <a:rPr lang="ja-JP" altLang="en-US">
                <a:ea typeface="+mn-lt"/>
                <a:cs typeface="+mn-lt"/>
              </a:rPr>
              <a:t>洪范</a:t>
            </a:r>
            <a:r>
              <a:rPr lang="en-US" dirty="0">
                <a:ea typeface="+mn-lt"/>
                <a:cs typeface="+mn-lt"/>
              </a:rPr>
              <a:t>,</a:t>
            </a:r>
            <a:r>
              <a:rPr lang="zh-CN" altLang="en-US" dirty="0">
                <a:ea typeface="+mn-lt"/>
                <a:cs typeface="+mn-lt"/>
              </a:rPr>
              <a:t> </a:t>
            </a:r>
            <a:r>
              <a:rPr lang="en-US" dirty="0">
                <a:ea typeface="+mn-lt"/>
                <a:cs typeface="+mn-lt"/>
              </a:rPr>
              <a:t>Great principle), a chapter of the</a:t>
            </a:r>
            <a:r>
              <a:rPr lang="en-US" altLang="zh-CN" dirty="0">
                <a:ea typeface="+mn-lt"/>
                <a:cs typeface="+mn-lt"/>
              </a:rPr>
              <a:t> </a:t>
            </a:r>
            <a:r>
              <a:rPr lang="zh-CN" altLang="en-US">
                <a:ea typeface="+mn-lt"/>
                <a:cs typeface="+mn-lt"/>
              </a:rPr>
              <a:t>‘</a:t>
            </a:r>
            <a:r>
              <a:rPr lang="en-US" dirty="0">
                <a:ea typeface="+mn-lt"/>
                <a:cs typeface="+mn-lt"/>
              </a:rPr>
              <a:t>Book of Zhou</a:t>
            </a:r>
            <a:r>
              <a:rPr lang="zh-CN" altLang="en-US">
                <a:ea typeface="+mn-lt"/>
                <a:cs typeface="+mn-lt"/>
              </a:rPr>
              <a:t>’ </a:t>
            </a:r>
            <a:r>
              <a:rPr lang="en-US" dirty="0">
                <a:ea typeface="+mn-lt"/>
                <a:cs typeface="+mn-lt"/>
              </a:rPr>
              <a:t>(</a:t>
            </a:r>
            <a:r>
              <a:rPr lang="zh-CN" altLang="en-US">
                <a:ea typeface="+mn-lt"/>
                <a:cs typeface="+mn-lt"/>
              </a:rPr>
              <a:t>周书</a:t>
            </a:r>
            <a:r>
              <a:rPr lang="en-US" dirty="0">
                <a:ea typeface="+mn-lt"/>
                <a:cs typeface="+mn-lt"/>
              </a:rPr>
              <a:t>), in</a:t>
            </a:r>
            <a:r>
              <a:rPr lang="en-US" i="1" dirty="0">
                <a:ea typeface="+mn-lt"/>
                <a:cs typeface="+mn-lt"/>
              </a:rPr>
              <a:t> Book of Documents</a:t>
            </a:r>
            <a:r>
              <a:rPr lang="zh-CN" altLang="en-US" i="1" dirty="0">
                <a:ea typeface="+mn-lt"/>
                <a:cs typeface="+mn-lt"/>
              </a:rPr>
              <a:t> </a:t>
            </a:r>
            <a:r>
              <a:rPr lang="en-US" baseline="30000" dirty="0">
                <a:ea typeface="+mn-lt"/>
                <a:cs typeface="+mn-lt"/>
              </a:rPr>
              <a:t>1</a:t>
            </a:r>
            <a:r>
              <a:rPr lang="zh-CN" altLang="en-US">
                <a:ea typeface="+mn-lt"/>
                <a:cs typeface="+mn-lt"/>
              </a:rPr>
              <a:t>（书经</a:t>
            </a:r>
            <a:r>
              <a:rPr lang="en-US" dirty="0">
                <a:ea typeface="+mn-lt"/>
                <a:cs typeface="+mn-lt"/>
              </a:rPr>
              <a:t>/</a:t>
            </a:r>
            <a:r>
              <a:rPr lang="zh-CN" altLang="en-US">
                <a:ea typeface="+mn-lt"/>
                <a:cs typeface="+mn-lt"/>
              </a:rPr>
              <a:t>尚书）</a:t>
            </a:r>
            <a:endParaRPr lang="en-GB" dirty="0">
              <a:ea typeface="+mn-lt"/>
              <a:cs typeface="+mn-lt"/>
            </a:endParaRPr>
          </a:p>
          <a:p>
            <a:pPr marL="0" indent="0">
              <a:buNone/>
            </a:pPr>
            <a:r>
              <a:rPr lang="en-US" dirty="0">
                <a:ea typeface="+mn-lt"/>
                <a:cs typeface="+mn-lt"/>
              </a:rPr>
              <a:t>Hong</a:t>
            </a:r>
            <a:r>
              <a:rPr lang="zh-CN" altLang="en-US" dirty="0">
                <a:ea typeface="+mn-lt"/>
                <a:cs typeface="+mn-lt"/>
              </a:rPr>
              <a:t> </a:t>
            </a:r>
            <a:r>
              <a:rPr lang="en-US" dirty="0">
                <a:ea typeface="+mn-lt"/>
                <a:cs typeface="+mn-lt"/>
              </a:rPr>
              <a:t>fan</a:t>
            </a:r>
            <a:r>
              <a:rPr lang="zh-CN" altLang="en-US" dirty="0">
                <a:ea typeface="+mn-lt"/>
                <a:cs typeface="+mn-lt"/>
              </a:rPr>
              <a:t> </a:t>
            </a:r>
            <a:r>
              <a:rPr lang="en-US" dirty="0">
                <a:ea typeface="+mn-lt"/>
                <a:cs typeface="+mn-lt"/>
              </a:rPr>
              <a:t>was</a:t>
            </a:r>
            <a:r>
              <a:rPr lang="zh-CN" altLang="en-US" dirty="0">
                <a:ea typeface="+mn-lt"/>
                <a:cs typeface="+mn-lt"/>
              </a:rPr>
              <a:t> </a:t>
            </a:r>
            <a:r>
              <a:rPr lang="en-US" dirty="0">
                <a:ea typeface="+mn-lt"/>
                <a:cs typeface="+mn-lt"/>
              </a:rPr>
              <a:t>said</a:t>
            </a:r>
            <a:r>
              <a:rPr lang="zh-CN" altLang="en-US" dirty="0">
                <a:ea typeface="+mn-lt"/>
                <a:cs typeface="+mn-lt"/>
              </a:rPr>
              <a:t> </a:t>
            </a:r>
            <a:r>
              <a:rPr lang="en-US" dirty="0">
                <a:ea typeface="+mn-lt"/>
                <a:cs typeface="+mn-lt"/>
              </a:rPr>
              <a:t>to</a:t>
            </a:r>
            <a:r>
              <a:rPr lang="zh-CN" altLang="en-US" dirty="0">
                <a:ea typeface="+mn-lt"/>
                <a:cs typeface="+mn-lt"/>
              </a:rPr>
              <a:t> </a:t>
            </a:r>
            <a:r>
              <a:rPr lang="en-US" dirty="0">
                <a:ea typeface="+mn-lt"/>
                <a:cs typeface="+mn-lt"/>
              </a:rPr>
              <a:t>be</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record</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words</a:t>
            </a:r>
            <a:r>
              <a:rPr lang="zh-CN" altLang="en-US" dirty="0">
                <a:ea typeface="+mn-lt"/>
                <a:cs typeface="+mn-lt"/>
              </a:rPr>
              <a:t> </a:t>
            </a:r>
            <a:r>
              <a:rPr lang="en-US" dirty="0">
                <a:ea typeface="+mn-lt"/>
                <a:cs typeface="+mn-lt"/>
              </a:rPr>
              <a:t>of</a:t>
            </a:r>
            <a:r>
              <a:rPr lang="zh-CN" altLang="en-US" dirty="0">
                <a:ea typeface="+mn-lt"/>
                <a:cs typeface="+mn-lt"/>
              </a:rPr>
              <a:t> </a:t>
            </a:r>
            <a:r>
              <a:rPr lang="en-US" err="1">
                <a:ea typeface="+mn-lt"/>
                <a:cs typeface="+mn-lt"/>
              </a:rPr>
              <a:t>Jizi</a:t>
            </a:r>
            <a:r>
              <a:rPr lang="en-US" dirty="0">
                <a:ea typeface="+mn-lt"/>
                <a:cs typeface="+mn-lt"/>
              </a:rPr>
              <a:t>,</a:t>
            </a:r>
            <a:r>
              <a:rPr lang="zh-CN" altLang="en-US" dirty="0">
                <a:ea typeface="+mn-lt"/>
                <a:cs typeface="+mn-lt"/>
              </a:rPr>
              <a:t> </a:t>
            </a:r>
            <a:r>
              <a:rPr lang="en-US" dirty="0">
                <a:ea typeface="+mn-lt"/>
                <a:cs typeface="+mn-lt"/>
              </a:rPr>
              <a:t>who</a:t>
            </a:r>
            <a:r>
              <a:rPr lang="zh-CN" altLang="en-US" dirty="0">
                <a:ea typeface="+mn-lt"/>
                <a:cs typeface="+mn-lt"/>
              </a:rPr>
              <a:t> </a:t>
            </a:r>
            <a:r>
              <a:rPr lang="en-US" dirty="0">
                <a:ea typeface="+mn-lt"/>
                <a:cs typeface="+mn-lt"/>
              </a:rPr>
              <a:t>told</a:t>
            </a:r>
            <a:r>
              <a:rPr lang="zh-CN" altLang="en-US" dirty="0">
                <a:ea typeface="+mn-lt"/>
                <a:cs typeface="+mn-lt"/>
              </a:rPr>
              <a:t> </a:t>
            </a:r>
            <a:r>
              <a:rPr lang="en-US" dirty="0">
                <a:ea typeface="+mn-lt"/>
                <a:cs typeface="+mn-lt"/>
              </a:rPr>
              <a:t>King</a:t>
            </a:r>
            <a:r>
              <a:rPr lang="zh-CN" altLang="en-US" dirty="0">
                <a:ea typeface="+mn-lt"/>
                <a:cs typeface="+mn-lt"/>
              </a:rPr>
              <a:t> </a:t>
            </a:r>
            <a:r>
              <a:rPr lang="en-US" dirty="0">
                <a:ea typeface="+mn-lt"/>
                <a:cs typeface="+mn-lt"/>
              </a:rPr>
              <a:t>Wu</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Zhou</a:t>
            </a:r>
            <a:r>
              <a:rPr lang="zh-CN" altLang="en-US" dirty="0">
                <a:ea typeface="+mn-lt"/>
                <a:cs typeface="+mn-lt"/>
              </a:rPr>
              <a:t> </a:t>
            </a:r>
            <a:r>
              <a:rPr lang="en-US" dirty="0">
                <a:ea typeface="+mn-lt"/>
                <a:cs typeface="+mn-lt"/>
              </a:rPr>
              <a:t>the</a:t>
            </a:r>
            <a:r>
              <a:rPr lang="zh-CN" altLang="en-US">
                <a:ea typeface="+mn-lt"/>
                <a:cs typeface="+mn-lt"/>
              </a:rPr>
              <a:t> “</a:t>
            </a:r>
            <a:r>
              <a:rPr lang="en-US" dirty="0">
                <a:ea typeface="+mn-lt"/>
                <a:cs typeface="+mn-lt"/>
              </a:rPr>
              <a:t>the</a:t>
            </a:r>
            <a:r>
              <a:rPr lang="zh-CN" altLang="en-US" dirty="0">
                <a:ea typeface="+mn-lt"/>
                <a:cs typeface="+mn-lt"/>
              </a:rPr>
              <a:t> </a:t>
            </a:r>
            <a:r>
              <a:rPr lang="en-US" dirty="0">
                <a:ea typeface="+mn-lt"/>
                <a:cs typeface="+mn-lt"/>
              </a:rPr>
              <a:t>great</a:t>
            </a:r>
            <a:r>
              <a:rPr lang="zh-CN" altLang="en-US" dirty="0">
                <a:ea typeface="+mn-lt"/>
                <a:cs typeface="+mn-lt"/>
              </a:rPr>
              <a:t> </a:t>
            </a:r>
            <a:r>
              <a:rPr lang="en-US" dirty="0">
                <a:ea typeface="+mn-lt"/>
                <a:cs typeface="+mn-lt"/>
              </a:rPr>
              <a:t>law</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heaven</a:t>
            </a:r>
            <a:r>
              <a:rPr lang="zh-CN" altLang="en-US">
                <a:ea typeface="+mn-lt"/>
                <a:cs typeface="+mn-lt"/>
              </a:rPr>
              <a:t>” </a:t>
            </a:r>
            <a:r>
              <a:rPr lang="en-US" dirty="0">
                <a:ea typeface="+mn-lt"/>
                <a:cs typeface="+mn-lt"/>
              </a:rPr>
              <a:t>during</a:t>
            </a:r>
            <a:r>
              <a:rPr lang="zh-CN" altLang="en-US" dirty="0">
                <a:ea typeface="+mn-lt"/>
                <a:cs typeface="+mn-lt"/>
              </a:rPr>
              <a:t> </a:t>
            </a:r>
            <a:r>
              <a:rPr lang="en-US" dirty="0">
                <a:ea typeface="+mn-lt"/>
                <a:cs typeface="+mn-lt"/>
              </a:rPr>
              <a:t>King</a:t>
            </a:r>
            <a:r>
              <a:rPr lang="zh-CN" altLang="en-US" dirty="0">
                <a:ea typeface="+mn-lt"/>
                <a:cs typeface="+mn-lt"/>
              </a:rPr>
              <a:t> </a:t>
            </a:r>
            <a:r>
              <a:rPr lang="en-US" dirty="0">
                <a:ea typeface="+mn-lt"/>
                <a:cs typeface="+mn-lt"/>
              </a:rPr>
              <a:t>Wu</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Zhou’s</a:t>
            </a:r>
            <a:r>
              <a:rPr lang="zh-CN" altLang="en-US" dirty="0">
                <a:ea typeface="+mn-lt"/>
                <a:cs typeface="+mn-lt"/>
              </a:rPr>
              <a:t> </a:t>
            </a:r>
            <a:r>
              <a:rPr lang="en-US" dirty="0">
                <a:ea typeface="+mn-lt"/>
                <a:cs typeface="+mn-lt"/>
              </a:rPr>
              <a:t>visit.</a:t>
            </a:r>
            <a:r>
              <a:rPr lang="zh-CN" altLang="en-US" dirty="0">
                <a:ea typeface="+mn-lt"/>
                <a:cs typeface="+mn-lt"/>
              </a:rPr>
              <a:t> </a:t>
            </a:r>
            <a:r>
              <a:rPr lang="en-US" dirty="0">
                <a:ea typeface="+mn-lt"/>
                <a:cs typeface="+mn-lt"/>
              </a:rPr>
              <a:t>It</a:t>
            </a:r>
            <a:r>
              <a:rPr lang="zh-CN" altLang="en-US" dirty="0">
                <a:ea typeface="+mn-lt"/>
                <a:cs typeface="+mn-lt"/>
              </a:rPr>
              <a:t> </a:t>
            </a:r>
            <a:r>
              <a:rPr lang="en-US" dirty="0">
                <a:ea typeface="+mn-lt"/>
                <a:cs typeface="+mn-lt"/>
              </a:rPr>
              <a:t>consists</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9</a:t>
            </a:r>
            <a:r>
              <a:rPr lang="zh-CN" altLang="en-US" dirty="0">
                <a:ea typeface="+mn-lt"/>
                <a:cs typeface="+mn-lt"/>
              </a:rPr>
              <a:t> </a:t>
            </a:r>
            <a:r>
              <a:rPr lang="en-US" dirty="0">
                <a:ea typeface="+mn-lt"/>
                <a:cs typeface="+mn-lt"/>
              </a:rPr>
              <a:t>divisions</a:t>
            </a:r>
            <a:r>
              <a:rPr lang="zh-CN" altLang="en-US">
                <a:ea typeface="+mn-lt"/>
                <a:cs typeface="+mn-lt"/>
              </a:rPr>
              <a:t> 九畴</a:t>
            </a:r>
            <a:r>
              <a:rPr lang="en-US" dirty="0">
                <a:ea typeface="+mn-lt"/>
                <a:cs typeface="+mn-lt"/>
              </a:rPr>
              <a:t>,</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the</a:t>
            </a:r>
            <a:r>
              <a:rPr lang="zh-CN" altLang="en-US">
                <a:ea typeface="+mn-lt"/>
                <a:cs typeface="+mn-lt"/>
              </a:rPr>
              <a:t> ‘</a:t>
            </a:r>
            <a:r>
              <a:rPr lang="en-US" dirty="0">
                <a:ea typeface="+mn-lt"/>
                <a:cs typeface="+mn-lt"/>
              </a:rPr>
              <a:t>Five</a:t>
            </a:r>
            <a:r>
              <a:rPr lang="zh-CN" altLang="en-US" dirty="0">
                <a:ea typeface="+mn-lt"/>
                <a:cs typeface="+mn-lt"/>
              </a:rPr>
              <a:t> </a:t>
            </a:r>
            <a:r>
              <a:rPr lang="en-US" dirty="0">
                <a:ea typeface="+mn-lt"/>
                <a:cs typeface="+mn-lt"/>
              </a:rPr>
              <a:t>blessings</a:t>
            </a:r>
            <a:r>
              <a:rPr lang="zh-CN" altLang="en-US">
                <a:ea typeface="+mn-lt"/>
                <a:cs typeface="+mn-lt"/>
              </a:rPr>
              <a:t>’ </a:t>
            </a:r>
            <a:r>
              <a:rPr lang="en-US" dirty="0">
                <a:ea typeface="+mn-lt"/>
                <a:cs typeface="+mn-lt"/>
              </a:rPr>
              <a:t>and</a:t>
            </a:r>
            <a:r>
              <a:rPr lang="zh-CN" altLang="en-US">
                <a:ea typeface="+mn-lt"/>
                <a:cs typeface="+mn-lt"/>
              </a:rPr>
              <a:t> ‘</a:t>
            </a:r>
            <a:r>
              <a:rPr lang="en-US" dirty="0">
                <a:ea typeface="+mn-lt"/>
                <a:cs typeface="+mn-lt"/>
              </a:rPr>
              <a:t>Six</a:t>
            </a:r>
            <a:r>
              <a:rPr lang="zh-CN" altLang="en-US" dirty="0">
                <a:ea typeface="+mn-lt"/>
                <a:cs typeface="+mn-lt"/>
              </a:rPr>
              <a:t> </a:t>
            </a:r>
            <a:r>
              <a:rPr lang="en-US" dirty="0">
                <a:ea typeface="+mn-lt"/>
                <a:cs typeface="+mn-lt"/>
              </a:rPr>
              <a:t>sufferings</a:t>
            </a:r>
            <a:r>
              <a:rPr lang="zh-CN" altLang="en-US">
                <a:ea typeface="+mn-lt"/>
                <a:cs typeface="+mn-lt"/>
              </a:rPr>
              <a:t>’ </a:t>
            </a:r>
            <a:r>
              <a:rPr lang="en-US" dirty="0">
                <a:ea typeface="+mn-lt"/>
                <a:cs typeface="+mn-lt"/>
              </a:rPr>
              <a:t>were</a:t>
            </a:r>
            <a:r>
              <a:rPr lang="zh-CN" altLang="en-US" dirty="0">
                <a:ea typeface="+mn-lt"/>
                <a:cs typeface="+mn-lt"/>
              </a:rPr>
              <a:t> </a:t>
            </a:r>
            <a:r>
              <a:rPr lang="en-US" dirty="0">
                <a:ea typeface="+mn-lt"/>
                <a:cs typeface="+mn-lt"/>
              </a:rPr>
              <a:t>recorded</a:t>
            </a:r>
            <a:r>
              <a:rPr lang="zh-CN" altLang="en-US" dirty="0">
                <a:ea typeface="+mn-lt"/>
                <a:cs typeface="+mn-lt"/>
              </a:rPr>
              <a:t> </a:t>
            </a:r>
            <a:r>
              <a:rPr lang="en-US" dirty="0">
                <a:ea typeface="+mn-lt"/>
                <a:cs typeface="+mn-lt"/>
              </a:rPr>
              <a:t>in</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9th</a:t>
            </a:r>
            <a:r>
              <a:rPr lang="zh-CN" altLang="en-US" dirty="0">
                <a:ea typeface="+mn-lt"/>
                <a:cs typeface="+mn-lt"/>
              </a:rPr>
              <a:t> </a:t>
            </a:r>
            <a:r>
              <a:rPr lang="en-US" dirty="0">
                <a:ea typeface="+mn-lt"/>
                <a:cs typeface="+mn-lt"/>
              </a:rPr>
              <a:t>division.</a:t>
            </a:r>
          </a:p>
          <a:p>
            <a:pPr marL="0" indent="0">
              <a:buNone/>
            </a:pPr>
            <a:r>
              <a:rPr lang="en-GB" dirty="0">
                <a:ea typeface="+mn-lt"/>
                <a:cs typeface="+mn-lt"/>
              </a:rPr>
              <a:t>The correct observation of these nine divisions would result in excellent rule ("royal perfection") and a prospering empire.</a:t>
            </a:r>
            <a:endParaRPr lang="en-US" dirty="0">
              <a:ea typeface="+mn-lt"/>
              <a:cs typeface="+mn-lt"/>
            </a:endParaRPr>
          </a:p>
          <a:p>
            <a:pPr marL="0" indent="0">
              <a:buNone/>
            </a:pPr>
            <a:endParaRPr lang="en-US" dirty="0">
              <a:ea typeface="+mn-lt"/>
              <a:cs typeface="+mn-lt"/>
            </a:endParaRPr>
          </a:p>
        </p:txBody>
      </p:sp>
      <p:sp>
        <p:nvSpPr>
          <p:cNvPr id="4" name="Footer Placeholder 3">
            <a:extLst>
              <a:ext uri="{FF2B5EF4-FFF2-40B4-BE49-F238E27FC236}">
                <a16:creationId xmlns:a16="http://schemas.microsoft.com/office/drawing/2014/main" id="{49F3AA43-9A52-743D-47F6-E9CAAB00B7DA}"/>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t>1.</a:t>
            </a:r>
            <a:r>
              <a:rPr lang="en-GB" altLang="zh-CN" dirty="0"/>
              <a:t>The</a:t>
            </a:r>
            <a:r>
              <a:rPr lang="zh-CN" altLang="en-US" dirty="0"/>
              <a:t> </a:t>
            </a:r>
            <a:r>
              <a:rPr lang="en-US" altLang="zh-CN" dirty="0"/>
              <a:t>Book</a:t>
            </a:r>
            <a:r>
              <a:rPr lang="zh-CN" altLang="en-US" dirty="0"/>
              <a:t> </a:t>
            </a:r>
            <a:r>
              <a:rPr lang="en-US" altLang="zh-CN" dirty="0"/>
              <a:t>of</a:t>
            </a:r>
            <a:r>
              <a:rPr lang="zh-CN" altLang="en-US" dirty="0"/>
              <a:t> </a:t>
            </a:r>
            <a:r>
              <a:rPr lang="en-US" altLang="zh-CN" dirty="0"/>
              <a:t>Documents</a:t>
            </a:r>
            <a:r>
              <a:rPr lang="zh-CN" altLang="en-US" dirty="0"/>
              <a:t> </a:t>
            </a:r>
            <a:r>
              <a:rPr lang="en-US" altLang="zh-CN" dirty="0"/>
              <a:t>is</a:t>
            </a:r>
            <a:r>
              <a:rPr lang="zh-CN" altLang="en-US" dirty="0"/>
              <a:t> </a:t>
            </a:r>
            <a:r>
              <a:rPr lang="en-US" altLang="zh-CN" dirty="0"/>
              <a:t>one</a:t>
            </a:r>
            <a:r>
              <a:rPr lang="zh-CN" altLang="en-US" dirty="0"/>
              <a:t> </a:t>
            </a:r>
            <a:r>
              <a:rPr lang="en-US" altLang="zh-CN" dirty="0"/>
              <a:t>of</a:t>
            </a:r>
            <a:r>
              <a:rPr lang="zh-CN" altLang="en-US" dirty="0"/>
              <a:t> </a:t>
            </a:r>
            <a:r>
              <a:rPr lang="en-US" altLang="zh-CN" dirty="0"/>
              <a:t>the</a:t>
            </a:r>
            <a:r>
              <a:rPr lang="zh-CN" altLang="en-US" dirty="0"/>
              <a:t> </a:t>
            </a:r>
            <a:r>
              <a:rPr lang="en-US" altLang="zh-CN" dirty="0"/>
              <a:t>Five</a:t>
            </a:r>
            <a:r>
              <a:rPr lang="zh-CN" altLang="en-US" dirty="0"/>
              <a:t> </a:t>
            </a:r>
            <a:r>
              <a:rPr lang="en-US" altLang="zh-CN" dirty="0"/>
              <a:t>Classics</a:t>
            </a:r>
            <a:r>
              <a:rPr lang="en-US" altLang="zh-CN" baseline="30000" dirty="0"/>
              <a:t>1</a:t>
            </a:r>
            <a:r>
              <a:rPr lang="zh-CN" altLang="en-US" dirty="0"/>
              <a:t> </a:t>
            </a:r>
            <a:r>
              <a:rPr lang="en-US" altLang="zh-CN" dirty="0"/>
              <a:t>of</a:t>
            </a:r>
            <a:r>
              <a:rPr lang="zh-CN" altLang="en-US" dirty="0"/>
              <a:t> </a:t>
            </a:r>
            <a:r>
              <a:rPr lang="en-US" altLang="zh-CN" dirty="0"/>
              <a:t>ancient</a:t>
            </a:r>
            <a:r>
              <a:rPr lang="zh-CN" altLang="en-US" dirty="0"/>
              <a:t> </a:t>
            </a:r>
            <a:r>
              <a:rPr lang="en-US" altLang="zh-CN" dirty="0"/>
              <a:t>Chinese</a:t>
            </a:r>
            <a:r>
              <a:rPr lang="zh-CN" altLang="en-US" dirty="0"/>
              <a:t> </a:t>
            </a:r>
            <a:r>
              <a:rPr lang="en-US" altLang="zh-CN" dirty="0"/>
              <a:t>Literature</a:t>
            </a:r>
            <a:r>
              <a:rPr lang="zh-CN" altLang="en-US" dirty="0"/>
              <a:t> </a:t>
            </a:r>
            <a:r>
              <a:rPr lang="en-US" altLang="zh-CN" dirty="0"/>
              <a:t>(pre-Qin</a:t>
            </a:r>
            <a:r>
              <a:rPr lang="zh-CN" altLang="en-US" dirty="0"/>
              <a:t> </a:t>
            </a:r>
            <a:r>
              <a:rPr lang="en-US" altLang="zh-CN" dirty="0"/>
              <a:t>period</a:t>
            </a:r>
            <a:r>
              <a:rPr lang="zh-CN" altLang="en-US" dirty="0"/>
              <a:t> </a:t>
            </a:r>
            <a:r>
              <a:rPr lang="en-US" altLang="zh-CN" dirty="0"/>
              <a:t>–</a:t>
            </a:r>
            <a:r>
              <a:rPr lang="zh-CN" altLang="en-US" dirty="0"/>
              <a:t> </a:t>
            </a:r>
            <a:r>
              <a:rPr lang="en-US" altLang="zh-CN" dirty="0"/>
              <a:t>before</a:t>
            </a:r>
            <a:r>
              <a:rPr lang="zh-CN" altLang="en-US" dirty="0"/>
              <a:t> </a:t>
            </a:r>
            <a:r>
              <a:rPr lang="en-US" altLang="zh-CN" dirty="0"/>
              <a:t>221BCE),</a:t>
            </a:r>
            <a:r>
              <a:rPr lang="zh-CN" altLang="en-US" dirty="0"/>
              <a:t> </a:t>
            </a:r>
            <a:r>
              <a:rPr lang="en-US" altLang="zh-CN" dirty="0"/>
              <a:t>which</a:t>
            </a:r>
            <a:r>
              <a:rPr lang="zh-CN" altLang="en-US" dirty="0"/>
              <a:t> </a:t>
            </a:r>
            <a:r>
              <a:rPr lang="en-US" altLang="zh-CN" dirty="0"/>
              <a:t>is</a:t>
            </a:r>
            <a:r>
              <a:rPr lang="zh-CN" altLang="en-US" dirty="0"/>
              <a:t> </a:t>
            </a:r>
            <a:r>
              <a:rPr lang="en-US" altLang="zh-CN" dirty="0"/>
              <a:t>also</a:t>
            </a:r>
            <a:r>
              <a:rPr lang="zh-CN" altLang="en-US" dirty="0"/>
              <a:t> </a:t>
            </a:r>
            <a:r>
              <a:rPr lang="en-US" altLang="zh-CN" dirty="0"/>
              <a:t>part</a:t>
            </a:r>
            <a:r>
              <a:rPr lang="zh-CN" altLang="en-US" dirty="0"/>
              <a:t> </a:t>
            </a:r>
            <a:r>
              <a:rPr lang="en-US" altLang="zh-CN" dirty="0"/>
              <a:t>of</a:t>
            </a:r>
            <a:r>
              <a:rPr lang="zh-CN" altLang="en-US" dirty="0"/>
              <a:t> </a:t>
            </a:r>
            <a:r>
              <a:rPr lang="en-US" altLang="zh-CN" dirty="0"/>
              <a:t>the</a:t>
            </a:r>
            <a:r>
              <a:rPr lang="zh-CN" altLang="en-US" dirty="0"/>
              <a:t> </a:t>
            </a:r>
            <a:r>
              <a:rPr lang="en-US" altLang="zh-CN" dirty="0"/>
              <a:t>traditional</a:t>
            </a:r>
            <a:r>
              <a:rPr lang="zh-CN" altLang="en-US" dirty="0"/>
              <a:t> </a:t>
            </a:r>
            <a:r>
              <a:rPr lang="en-US" altLang="zh-CN" dirty="0"/>
              <a:t>Confucian</a:t>
            </a:r>
            <a:r>
              <a:rPr lang="zh-CN" altLang="en-US" dirty="0"/>
              <a:t> </a:t>
            </a:r>
            <a:r>
              <a:rPr lang="en-US" altLang="zh-CN" dirty="0"/>
              <a:t>canon.</a:t>
            </a:r>
          </a:p>
          <a:p>
            <a:endParaRPr lang="en-US" dirty="0"/>
          </a:p>
        </p:txBody>
      </p:sp>
    </p:spTree>
    <p:extLst>
      <p:ext uri="{BB962C8B-B14F-4D97-AF65-F5344CB8AC3E}">
        <p14:creationId xmlns:p14="http://schemas.microsoft.com/office/powerpoint/2010/main" val="2352100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‘Five Blessings’</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92500"/>
          </a:bodyPr>
          <a:lstStyle/>
          <a:p>
            <a:pPr marL="0" indent="0">
              <a:buNone/>
            </a:pPr>
            <a:r>
              <a:rPr lang="en-US" dirty="0">
                <a:ea typeface="+mn-lt"/>
                <a:cs typeface="+mn-lt"/>
              </a:rPr>
              <a:t>Five</a:t>
            </a:r>
            <a:r>
              <a:rPr lang="zh-CN" altLang="en-US" dirty="0">
                <a:ea typeface="+mn-lt"/>
                <a:cs typeface="+mn-lt"/>
              </a:rPr>
              <a:t> </a:t>
            </a:r>
            <a:r>
              <a:rPr lang="en-US" dirty="0">
                <a:ea typeface="+mn-lt"/>
                <a:cs typeface="+mn-lt"/>
              </a:rPr>
              <a:t>Blessings</a:t>
            </a:r>
            <a:r>
              <a:rPr lang="en-US" baseline="30000" dirty="0">
                <a:ea typeface="+mn-lt"/>
                <a:cs typeface="+mn-lt"/>
              </a:rPr>
              <a:t>1</a:t>
            </a:r>
            <a:r>
              <a:rPr lang="zh-CN" altLang="en-US" dirty="0">
                <a:ea typeface="+mn-lt"/>
                <a:cs typeface="+mn-lt"/>
              </a:rPr>
              <a:t> </a:t>
            </a:r>
            <a:r>
              <a:rPr lang="en-US" dirty="0">
                <a:ea typeface="+mn-lt"/>
                <a:cs typeface="+mn-lt"/>
              </a:rPr>
              <a:t>(Wu</a:t>
            </a:r>
            <a:r>
              <a:rPr lang="zh-CN" altLang="en-US" dirty="0">
                <a:ea typeface="+mn-lt"/>
                <a:cs typeface="+mn-lt"/>
              </a:rPr>
              <a:t> </a:t>
            </a:r>
            <a:r>
              <a:rPr lang="en-US" dirty="0">
                <a:ea typeface="+mn-lt"/>
                <a:cs typeface="+mn-lt"/>
              </a:rPr>
              <a:t>Fu</a:t>
            </a:r>
            <a:r>
              <a:rPr lang="zh-CN" altLang="en-US">
                <a:ea typeface="+mn-lt"/>
                <a:cs typeface="+mn-lt"/>
              </a:rPr>
              <a:t> 五福</a:t>
            </a:r>
            <a:r>
              <a:rPr lang="en-US" dirty="0">
                <a:ea typeface="+mn-lt"/>
                <a:cs typeface="+mn-lt"/>
              </a:rPr>
              <a:t>,</a:t>
            </a:r>
            <a:r>
              <a:rPr lang="zh-CN" altLang="en-US" dirty="0">
                <a:ea typeface="+mn-lt"/>
                <a:cs typeface="+mn-lt"/>
              </a:rPr>
              <a:t> </a:t>
            </a:r>
            <a:r>
              <a:rPr lang="en-US" dirty="0">
                <a:ea typeface="+mn-lt"/>
                <a:cs typeface="+mn-lt"/>
              </a:rPr>
              <a:t>five</a:t>
            </a:r>
            <a:r>
              <a:rPr lang="zh-CN" altLang="en-US" dirty="0">
                <a:ea typeface="+mn-lt"/>
                <a:cs typeface="+mn-lt"/>
              </a:rPr>
              <a:t> </a:t>
            </a:r>
            <a:r>
              <a:rPr lang="en-US" dirty="0">
                <a:ea typeface="+mn-lt"/>
                <a:cs typeface="+mn-lt"/>
              </a:rPr>
              <a:t>sources</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happiness)</a:t>
            </a:r>
            <a:r>
              <a:rPr lang="zh-CN" altLang="en-US">
                <a:ea typeface="+mn-lt"/>
                <a:cs typeface="+mn-lt"/>
              </a:rPr>
              <a:t>：</a:t>
            </a:r>
            <a:endParaRPr lang="en-GB" dirty="0">
              <a:ea typeface="+mn-lt"/>
              <a:cs typeface="+mn-lt"/>
            </a:endParaRPr>
          </a:p>
          <a:p>
            <a:pPr>
              <a:buSzPct val="114999"/>
            </a:pPr>
            <a:r>
              <a:rPr lang="en-US" dirty="0">
                <a:ea typeface="+mn-lt"/>
                <a:cs typeface="+mn-lt"/>
              </a:rPr>
              <a:t>Longevity</a:t>
            </a:r>
            <a:r>
              <a:rPr lang="zh-CN" altLang="en-US">
                <a:ea typeface="+mn-lt"/>
                <a:cs typeface="+mn-lt"/>
              </a:rPr>
              <a:t> 寿</a:t>
            </a:r>
            <a:endParaRPr lang="en-US" dirty="0">
              <a:ea typeface="+mn-lt"/>
              <a:cs typeface="+mn-lt"/>
            </a:endParaRPr>
          </a:p>
          <a:p>
            <a:pPr>
              <a:buSzPct val="114999"/>
            </a:pPr>
            <a:r>
              <a:rPr lang="en-US" dirty="0">
                <a:ea typeface="+mn-lt"/>
                <a:cs typeface="+mn-lt"/>
              </a:rPr>
              <a:t>Wealth</a:t>
            </a:r>
            <a:r>
              <a:rPr lang="zh-CN" altLang="en-US">
                <a:ea typeface="+mn-lt"/>
                <a:cs typeface="+mn-lt"/>
              </a:rPr>
              <a:t> 富</a:t>
            </a:r>
            <a:endParaRPr lang="en-US" dirty="0">
              <a:ea typeface="+mn-lt"/>
              <a:cs typeface="+mn-lt"/>
            </a:endParaRPr>
          </a:p>
          <a:p>
            <a:pPr>
              <a:buSzPct val="114999"/>
            </a:pPr>
            <a:r>
              <a:rPr lang="en-US" dirty="0">
                <a:ea typeface="+mn-lt"/>
                <a:cs typeface="+mn-lt"/>
              </a:rPr>
              <a:t>Soundness</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body</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serenity</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mind</a:t>
            </a:r>
            <a:r>
              <a:rPr lang="zh-CN" altLang="en-US">
                <a:ea typeface="+mn-lt"/>
                <a:cs typeface="+mn-lt"/>
              </a:rPr>
              <a:t> 康宁</a:t>
            </a:r>
            <a:endParaRPr lang="en-US" dirty="0">
              <a:ea typeface="+mn-lt"/>
              <a:cs typeface="+mn-lt"/>
            </a:endParaRPr>
          </a:p>
          <a:p>
            <a:pPr>
              <a:buSzPct val="114999"/>
            </a:pPr>
            <a:r>
              <a:rPr lang="en-US" dirty="0">
                <a:ea typeface="+mn-lt"/>
                <a:cs typeface="+mn-lt"/>
              </a:rPr>
              <a:t>Love</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virtue</a:t>
            </a:r>
            <a:r>
              <a:rPr lang="zh-CN" altLang="en-US">
                <a:ea typeface="+mn-lt"/>
                <a:cs typeface="+mn-lt"/>
              </a:rPr>
              <a:t> 攸好德</a:t>
            </a:r>
            <a:endParaRPr lang="en-US" dirty="0">
              <a:ea typeface="+mn-lt"/>
              <a:cs typeface="+mn-lt"/>
            </a:endParaRPr>
          </a:p>
          <a:p>
            <a:pPr>
              <a:buSzPct val="114999"/>
            </a:pPr>
            <a:r>
              <a:rPr lang="en-US" dirty="0">
                <a:ea typeface="+mn-lt"/>
                <a:cs typeface="+mn-lt"/>
              </a:rPr>
              <a:t>Peaceful</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natural</a:t>
            </a:r>
            <a:r>
              <a:rPr lang="zh-CN" altLang="en-US" dirty="0">
                <a:ea typeface="+mn-lt"/>
                <a:cs typeface="+mn-lt"/>
              </a:rPr>
              <a:t> </a:t>
            </a:r>
            <a:r>
              <a:rPr lang="en-US" dirty="0">
                <a:ea typeface="+mn-lt"/>
                <a:cs typeface="+mn-lt"/>
              </a:rPr>
              <a:t>death</a:t>
            </a:r>
            <a:r>
              <a:rPr lang="zh-CN" altLang="en-US">
                <a:ea typeface="+mn-lt"/>
                <a:cs typeface="+mn-lt"/>
              </a:rPr>
              <a:t> 考终命</a:t>
            </a:r>
            <a:endParaRPr lang="en-GB" dirty="0">
              <a:ea typeface="+mn-lt"/>
              <a:cs typeface="+mn-lt"/>
            </a:endParaRPr>
          </a:p>
          <a:p>
            <a:pPr marL="0" indent="0">
              <a:buNone/>
            </a:pPr>
            <a:r>
              <a:rPr lang="en-US" dirty="0">
                <a:ea typeface="+mn-lt"/>
                <a:cs typeface="+mn-lt"/>
              </a:rPr>
              <a:t>A</a:t>
            </a:r>
            <a:r>
              <a:rPr lang="zh-CN" altLang="en-US" dirty="0">
                <a:ea typeface="+mn-lt"/>
                <a:cs typeface="+mn-lt"/>
              </a:rPr>
              <a:t> </a:t>
            </a:r>
            <a:r>
              <a:rPr lang="en-US" dirty="0">
                <a:ea typeface="+mn-lt"/>
                <a:cs typeface="+mn-lt"/>
              </a:rPr>
              <a:t>desirable</a:t>
            </a:r>
            <a:r>
              <a:rPr lang="zh-CN" altLang="en-US" dirty="0">
                <a:ea typeface="+mn-lt"/>
                <a:cs typeface="+mn-lt"/>
              </a:rPr>
              <a:t> </a:t>
            </a:r>
            <a:r>
              <a:rPr lang="en-US" dirty="0">
                <a:ea typeface="+mn-lt"/>
                <a:cs typeface="+mn-lt"/>
              </a:rPr>
              <a:t>life</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consisted</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above</a:t>
            </a:r>
            <a:r>
              <a:rPr lang="zh-CN" altLang="en-US" dirty="0">
                <a:ea typeface="+mn-lt"/>
                <a:cs typeface="+mn-lt"/>
              </a:rPr>
              <a:t> </a:t>
            </a:r>
            <a:r>
              <a:rPr lang="en-US" dirty="0">
                <a:ea typeface="+mn-lt"/>
                <a:cs typeface="+mn-lt"/>
              </a:rPr>
              <a:t>five</a:t>
            </a:r>
            <a:r>
              <a:rPr lang="zh-CN" altLang="en-US" dirty="0">
                <a:ea typeface="+mn-lt"/>
                <a:cs typeface="+mn-lt"/>
              </a:rPr>
              <a:t> </a:t>
            </a:r>
            <a:r>
              <a:rPr lang="en-US" dirty="0">
                <a:ea typeface="+mn-lt"/>
                <a:cs typeface="+mn-lt"/>
              </a:rPr>
              <a:t>aspects,</a:t>
            </a:r>
            <a:r>
              <a:rPr lang="zh-CN" altLang="en-US" dirty="0">
                <a:ea typeface="+mn-lt"/>
                <a:cs typeface="+mn-lt"/>
              </a:rPr>
              <a:t> </a:t>
            </a:r>
            <a:r>
              <a:rPr lang="en-US" dirty="0">
                <a:ea typeface="+mn-lt"/>
                <a:cs typeface="+mn-lt"/>
              </a:rPr>
              <a:t>it</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a</a:t>
            </a:r>
            <a:r>
              <a:rPr lang="zh-CN" altLang="en-US" dirty="0">
                <a:ea typeface="+mn-lt"/>
                <a:cs typeface="+mn-lt"/>
              </a:rPr>
              <a:t> </a:t>
            </a:r>
            <a:r>
              <a:rPr lang="en-US" dirty="0">
                <a:ea typeface="+mn-lt"/>
                <a:cs typeface="+mn-lt"/>
              </a:rPr>
              <a:t>comprehensive</a:t>
            </a:r>
            <a:r>
              <a:rPr lang="zh-CN" altLang="en-US" dirty="0">
                <a:ea typeface="+mn-lt"/>
                <a:cs typeface="+mn-lt"/>
              </a:rPr>
              <a:t> </a:t>
            </a:r>
            <a:r>
              <a:rPr lang="en-US" dirty="0">
                <a:ea typeface="+mn-lt"/>
                <a:cs typeface="+mn-lt"/>
              </a:rPr>
              <a:t>concept.</a:t>
            </a:r>
          </a:p>
        </p:txBody>
      </p:sp>
      <p:sp>
        <p:nvSpPr>
          <p:cNvPr id="4" name="Footer Placeholder 3">
            <a:extLst>
              <a:ext uri="{FF2B5EF4-FFF2-40B4-BE49-F238E27FC236}">
                <a16:creationId xmlns:a16="http://schemas.microsoft.com/office/drawing/2014/main" id="{EB132755-281B-6507-42F3-86BDA02CBDB2}"/>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t>1.</a:t>
            </a:r>
            <a:r>
              <a:rPr lang="zh-CN" altLang="en-US" dirty="0"/>
              <a:t> “</a:t>
            </a:r>
            <a:r>
              <a:rPr lang="zh-TW" altLang="en-US" dirty="0"/>
              <a:t>一曰寿、二曰富、三曰康宁、四曰攸好德、五曰考终命</a:t>
            </a:r>
            <a:r>
              <a:rPr lang="zh-CN" altLang="en-US" dirty="0"/>
              <a:t>”</a:t>
            </a:r>
            <a:endParaRPr lang="en-US" dirty="0"/>
          </a:p>
        </p:txBody>
      </p:sp>
    </p:spTree>
    <p:extLst>
      <p:ext uri="{BB962C8B-B14F-4D97-AF65-F5344CB8AC3E}">
        <p14:creationId xmlns:p14="http://schemas.microsoft.com/office/powerpoint/2010/main" val="1513940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‘Six Sufferings’</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lnSpcReduction="10000"/>
          </a:bodyPr>
          <a:lstStyle/>
          <a:p>
            <a:pPr marL="0" indent="0">
              <a:buNone/>
            </a:pPr>
            <a:r>
              <a:rPr lang="en-US" dirty="0">
                <a:ea typeface="+mn-lt"/>
                <a:cs typeface="+mn-lt"/>
              </a:rPr>
              <a:t>Six</a:t>
            </a:r>
            <a:r>
              <a:rPr lang="zh-CN" altLang="en-US" dirty="0">
                <a:ea typeface="+mn-lt"/>
                <a:cs typeface="+mn-lt"/>
              </a:rPr>
              <a:t> </a:t>
            </a:r>
            <a:r>
              <a:rPr lang="en-US" dirty="0">
                <a:ea typeface="+mn-lt"/>
                <a:cs typeface="+mn-lt"/>
              </a:rPr>
              <a:t>Sufferings1</a:t>
            </a:r>
            <a:r>
              <a:rPr lang="zh-CN" altLang="en-US" dirty="0">
                <a:ea typeface="+mn-lt"/>
                <a:cs typeface="+mn-lt"/>
              </a:rPr>
              <a:t> </a:t>
            </a:r>
            <a:r>
              <a:rPr lang="en-US" dirty="0">
                <a:ea typeface="+mn-lt"/>
                <a:cs typeface="+mn-lt"/>
              </a:rPr>
              <a:t>(Liu</a:t>
            </a:r>
            <a:r>
              <a:rPr lang="zh-CN" altLang="en-US" dirty="0">
                <a:ea typeface="+mn-lt"/>
                <a:cs typeface="+mn-lt"/>
              </a:rPr>
              <a:t> </a:t>
            </a:r>
            <a:r>
              <a:rPr lang="en-US" dirty="0">
                <a:ea typeface="+mn-lt"/>
                <a:cs typeface="+mn-lt"/>
              </a:rPr>
              <a:t>ji</a:t>
            </a:r>
            <a:r>
              <a:rPr lang="zh-CN" altLang="en-US">
                <a:ea typeface="+mn-lt"/>
                <a:cs typeface="+mn-lt"/>
              </a:rPr>
              <a:t> 六极</a:t>
            </a:r>
            <a:r>
              <a:rPr lang="en-US" dirty="0">
                <a:ea typeface="+mn-lt"/>
                <a:cs typeface="+mn-lt"/>
              </a:rPr>
              <a:t>,</a:t>
            </a:r>
            <a:r>
              <a:rPr lang="zh-CN" altLang="en-US" dirty="0">
                <a:ea typeface="+mn-lt"/>
                <a:cs typeface="+mn-lt"/>
              </a:rPr>
              <a:t> </a:t>
            </a:r>
            <a:r>
              <a:rPr lang="en-US" dirty="0">
                <a:ea typeface="+mn-lt"/>
                <a:cs typeface="+mn-lt"/>
              </a:rPr>
              <a:t>six</a:t>
            </a:r>
            <a:r>
              <a:rPr lang="zh-CN" altLang="en-US" dirty="0">
                <a:ea typeface="+mn-lt"/>
                <a:cs typeface="+mn-lt"/>
              </a:rPr>
              <a:t> </a:t>
            </a:r>
            <a:r>
              <a:rPr lang="en-US" dirty="0">
                <a:ea typeface="+mn-lt"/>
                <a:cs typeface="+mn-lt"/>
              </a:rPr>
              <a:t>occasions</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suffering)</a:t>
            </a:r>
          </a:p>
          <a:p>
            <a:pPr>
              <a:buSzPct val="114999"/>
            </a:pPr>
            <a:r>
              <a:rPr lang="en-US" dirty="0">
                <a:ea typeface="+mn-lt"/>
                <a:cs typeface="+mn-lt"/>
              </a:rPr>
              <a:t>Short</a:t>
            </a:r>
            <a:r>
              <a:rPr lang="zh-CN" altLang="en-US" dirty="0">
                <a:ea typeface="+mn-lt"/>
                <a:cs typeface="+mn-lt"/>
              </a:rPr>
              <a:t> </a:t>
            </a:r>
            <a:r>
              <a:rPr lang="en-US" dirty="0">
                <a:ea typeface="+mn-lt"/>
                <a:cs typeface="+mn-lt"/>
              </a:rPr>
              <a:t>lived</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untimely</a:t>
            </a:r>
            <a:r>
              <a:rPr lang="zh-CN" altLang="en-US" dirty="0">
                <a:ea typeface="+mn-lt"/>
                <a:cs typeface="+mn-lt"/>
              </a:rPr>
              <a:t> </a:t>
            </a:r>
            <a:r>
              <a:rPr lang="en-US" dirty="0">
                <a:ea typeface="+mn-lt"/>
                <a:cs typeface="+mn-lt"/>
              </a:rPr>
              <a:t>death</a:t>
            </a:r>
            <a:r>
              <a:rPr lang="zh-CN" altLang="en-US">
                <a:ea typeface="+mn-lt"/>
                <a:cs typeface="+mn-lt"/>
              </a:rPr>
              <a:t> 凶、短、折</a:t>
            </a:r>
            <a:endParaRPr lang="en-US" dirty="0">
              <a:ea typeface="+mn-lt"/>
              <a:cs typeface="+mn-lt"/>
            </a:endParaRPr>
          </a:p>
          <a:p>
            <a:pPr>
              <a:buSzPct val="114999"/>
            </a:pPr>
            <a:r>
              <a:rPr lang="en-US" dirty="0">
                <a:ea typeface="+mn-lt"/>
                <a:cs typeface="+mn-lt"/>
              </a:rPr>
              <a:t>Sickness</a:t>
            </a:r>
            <a:r>
              <a:rPr lang="zh-CN" altLang="en-US">
                <a:ea typeface="+mn-lt"/>
                <a:cs typeface="+mn-lt"/>
              </a:rPr>
              <a:t> 疾</a:t>
            </a:r>
            <a:endParaRPr lang="en-US" dirty="0">
              <a:ea typeface="+mn-lt"/>
              <a:cs typeface="+mn-lt"/>
            </a:endParaRPr>
          </a:p>
          <a:p>
            <a:pPr>
              <a:buSzPct val="114999"/>
            </a:pPr>
            <a:r>
              <a:rPr lang="en-US" dirty="0">
                <a:ea typeface="+mn-lt"/>
                <a:cs typeface="+mn-lt"/>
              </a:rPr>
              <a:t>Worry</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stress</a:t>
            </a:r>
            <a:r>
              <a:rPr lang="zh-CN" altLang="en-US">
                <a:ea typeface="+mn-lt"/>
                <a:cs typeface="+mn-lt"/>
              </a:rPr>
              <a:t> 忧</a:t>
            </a:r>
            <a:endParaRPr lang="en-US" dirty="0">
              <a:ea typeface="+mn-lt"/>
              <a:cs typeface="+mn-lt"/>
            </a:endParaRPr>
          </a:p>
          <a:p>
            <a:pPr>
              <a:buSzPct val="114999"/>
            </a:pPr>
            <a:r>
              <a:rPr lang="en-US" dirty="0">
                <a:ea typeface="+mn-lt"/>
                <a:cs typeface="+mn-lt"/>
              </a:rPr>
              <a:t>Poverty</a:t>
            </a:r>
            <a:r>
              <a:rPr lang="zh-CN" altLang="en-US">
                <a:ea typeface="+mn-lt"/>
                <a:cs typeface="+mn-lt"/>
              </a:rPr>
              <a:t> 贫</a:t>
            </a:r>
            <a:endParaRPr lang="en-US" dirty="0">
              <a:ea typeface="+mn-lt"/>
              <a:cs typeface="+mn-lt"/>
            </a:endParaRPr>
          </a:p>
          <a:p>
            <a:pPr>
              <a:buSzPct val="114999"/>
            </a:pPr>
            <a:r>
              <a:rPr lang="en-US" dirty="0">
                <a:ea typeface="+mn-lt"/>
                <a:cs typeface="+mn-lt"/>
              </a:rPr>
              <a:t>Ugliness,</a:t>
            </a:r>
            <a:r>
              <a:rPr lang="zh-CN" altLang="en-US" dirty="0">
                <a:ea typeface="+mn-lt"/>
                <a:cs typeface="+mn-lt"/>
              </a:rPr>
              <a:t> </a:t>
            </a:r>
            <a:r>
              <a:rPr lang="en-US" dirty="0">
                <a:ea typeface="+mn-lt"/>
                <a:cs typeface="+mn-lt"/>
              </a:rPr>
              <a:t>evilness</a:t>
            </a:r>
            <a:r>
              <a:rPr lang="zh-CN" altLang="en-US">
                <a:ea typeface="+mn-lt"/>
                <a:cs typeface="+mn-lt"/>
              </a:rPr>
              <a:t> 恶</a:t>
            </a:r>
            <a:endParaRPr lang="en-US" dirty="0">
              <a:ea typeface="+mn-lt"/>
              <a:cs typeface="+mn-lt"/>
            </a:endParaRPr>
          </a:p>
          <a:p>
            <a:pPr>
              <a:buSzPct val="114999"/>
            </a:pPr>
            <a:r>
              <a:rPr lang="en-US" dirty="0">
                <a:ea typeface="+mn-lt"/>
                <a:cs typeface="+mn-lt"/>
              </a:rPr>
              <a:t>Weakness</a:t>
            </a:r>
            <a:r>
              <a:rPr lang="zh-CN" altLang="en-US">
                <a:ea typeface="+mn-lt"/>
                <a:cs typeface="+mn-lt"/>
              </a:rPr>
              <a:t> 弱</a:t>
            </a:r>
            <a:endParaRPr lang="en-GB">
              <a:ea typeface="+mn-lt"/>
              <a:cs typeface="+mn-lt"/>
            </a:endParaRPr>
          </a:p>
        </p:txBody>
      </p:sp>
      <p:sp>
        <p:nvSpPr>
          <p:cNvPr id="4" name="Footer Placeholder 3">
            <a:extLst>
              <a:ext uri="{FF2B5EF4-FFF2-40B4-BE49-F238E27FC236}">
                <a16:creationId xmlns:a16="http://schemas.microsoft.com/office/drawing/2014/main" id="{78CFAA4A-6557-378B-F13E-39DB4A15198C}"/>
              </a:ext>
            </a:extLst>
          </p:cNvPr>
          <p:cNvSpPr>
            <a:spLocks noGrp="1"/>
          </p:cNvSpPr>
          <p:nvPr/>
        </p:nvSpPr>
        <p:spPr>
          <a:xfrm>
            <a:off x="1295401" y="5969000"/>
            <a:ext cx="7305900" cy="279400"/>
          </a:xfrm>
          <a:prstGeom prst="rect">
            <a:avLst/>
          </a:prstGeom>
        </p:spPr>
        <p:txBody>
          <a:bodyPr vert="horz" lIns="91440" tIns="45720" rIns="91440" bIns="45720" rtlCol="0" anchor="ctr"/>
          <a:lstStyle>
            <a:defPPr>
              <a:defRPr lang="en-GB"/>
            </a:defPPr>
            <a:lvl1pPr marL="0" algn="l"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t>1.</a:t>
            </a:r>
            <a:r>
              <a:rPr lang="zh-CN" altLang="en-US" dirty="0"/>
              <a:t> </a:t>
            </a:r>
            <a:r>
              <a:rPr lang="zh-TW" altLang="en-US" dirty="0"/>
              <a:t>一曰凶、短、折</a:t>
            </a:r>
            <a:r>
              <a:rPr lang="en-US" altLang="zh-TW" dirty="0"/>
              <a:t>,</a:t>
            </a:r>
            <a:r>
              <a:rPr lang="zh-TW" altLang="en-US" dirty="0"/>
              <a:t>二曰疾，三曰忧，四曰贫，五曰恶，六曰弱。”</a:t>
            </a:r>
            <a:endParaRPr lang="en-US" dirty="0"/>
          </a:p>
        </p:txBody>
      </p:sp>
    </p:spTree>
    <p:extLst>
      <p:ext uri="{BB962C8B-B14F-4D97-AF65-F5344CB8AC3E}">
        <p14:creationId xmlns:p14="http://schemas.microsoft.com/office/powerpoint/2010/main" val="23622677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The</a:t>
            </a:r>
            <a:r>
              <a:rPr lang="zh-CN" dirty="0">
                <a:ea typeface="+mj-lt"/>
                <a:cs typeface="+mj-lt"/>
              </a:rPr>
              <a:t> </a:t>
            </a:r>
            <a:r>
              <a:rPr lang="en-US" dirty="0">
                <a:ea typeface="+mj-lt"/>
                <a:cs typeface="+mj-lt"/>
              </a:rPr>
              <a:t>Foundation</a:t>
            </a:r>
            <a:r>
              <a:rPr lang="zh-CN" dirty="0">
                <a:ea typeface="+mj-lt"/>
                <a:cs typeface="+mj-lt"/>
              </a:rPr>
              <a:t> </a:t>
            </a:r>
            <a:r>
              <a:rPr lang="en-US" dirty="0">
                <a:ea typeface="+mj-lt"/>
                <a:cs typeface="+mj-lt"/>
              </a:rPr>
              <a:t>of</a:t>
            </a:r>
            <a:r>
              <a:rPr lang="zh-CN" dirty="0">
                <a:ea typeface="+mj-lt"/>
                <a:cs typeface="+mj-lt"/>
              </a:rPr>
              <a:t> </a:t>
            </a:r>
            <a:r>
              <a:rPr lang="en-US" dirty="0">
                <a:ea typeface="+mj-lt"/>
                <a:cs typeface="+mj-lt"/>
              </a:rPr>
              <a:t>Happiness</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a:xfrm>
            <a:off x="1295401" y="2556932"/>
            <a:ext cx="9607149" cy="3318936"/>
          </a:xfrm>
        </p:spPr>
        <p:txBody>
          <a:bodyPr>
            <a:normAutofit fontScale="92500"/>
          </a:bodyPr>
          <a:lstStyle/>
          <a:p>
            <a:pPr marL="0" indent="0">
              <a:buSzPct val="114999"/>
              <a:buNone/>
            </a:pPr>
            <a:r>
              <a:rPr lang="en-US" dirty="0">
                <a:ea typeface="+mn-lt"/>
                <a:cs typeface="+mn-lt"/>
              </a:rPr>
              <a:t>Longevity</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first</a:t>
            </a:r>
            <a:r>
              <a:rPr lang="zh-CN" altLang="en-US" dirty="0">
                <a:ea typeface="+mn-lt"/>
                <a:cs typeface="+mn-lt"/>
              </a:rPr>
              <a:t> </a:t>
            </a:r>
            <a:r>
              <a:rPr lang="en-US" dirty="0">
                <a:ea typeface="+mn-lt"/>
                <a:cs typeface="+mn-lt"/>
              </a:rPr>
              <a:t>blessing</a:t>
            </a:r>
            <a:r>
              <a:rPr lang="zh-CN" altLang="en-US" dirty="0">
                <a:ea typeface="+mn-lt"/>
                <a:cs typeface="+mn-lt"/>
              </a:rPr>
              <a:t> </a:t>
            </a:r>
            <a:r>
              <a:rPr lang="en-US" dirty="0">
                <a:ea typeface="+mn-lt"/>
                <a:cs typeface="+mn-lt"/>
              </a:rPr>
              <a:t>in</a:t>
            </a:r>
            <a:r>
              <a:rPr lang="zh-CN" altLang="en-US" dirty="0">
                <a:ea typeface="+mn-lt"/>
                <a:cs typeface="+mn-lt"/>
              </a:rPr>
              <a:t> </a:t>
            </a:r>
            <a:r>
              <a:rPr lang="en-US" dirty="0">
                <a:ea typeface="+mn-lt"/>
                <a:cs typeface="+mn-lt"/>
              </a:rPr>
              <a:t>Hong</a:t>
            </a:r>
            <a:r>
              <a:rPr lang="zh-CN" altLang="en-US" dirty="0">
                <a:ea typeface="+mn-lt"/>
                <a:cs typeface="+mn-lt"/>
              </a:rPr>
              <a:t> </a:t>
            </a:r>
            <a:r>
              <a:rPr lang="en-US" dirty="0">
                <a:ea typeface="+mn-lt"/>
                <a:cs typeface="+mn-lt"/>
              </a:rPr>
              <a:t>Fan,</a:t>
            </a:r>
            <a:r>
              <a:rPr lang="zh-CN" altLang="en-US" dirty="0">
                <a:ea typeface="+mn-lt"/>
                <a:cs typeface="+mn-lt"/>
              </a:rPr>
              <a:t> </a:t>
            </a:r>
            <a:r>
              <a:rPr lang="en-US" dirty="0">
                <a:ea typeface="+mn-lt"/>
                <a:cs typeface="+mn-lt"/>
              </a:rPr>
              <a:t>which</a:t>
            </a:r>
            <a:r>
              <a:rPr lang="zh-CN" altLang="en-US" dirty="0">
                <a:ea typeface="+mn-lt"/>
                <a:cs typeface="+mn-lt"/>
              </a:rPr>
              <a:t> </a:t>
            </a:r>
            <a:r>
              <a:rPr lang="en-US" dirty="0">
                <a:ea typeface="+mn-lt"/>
                <a:cs typeface="+mn-lt"/>
              </a:rPr>
              <a:t>represents</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importance</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life</a:t>
            </a:r>
            <a:r>
              <a:rPr lang="zh-CN" altLang="en-US" dirty="0">
                <a:ea typeface="+mn-lt"/>
                <a:cs typeface="+mn-lt"/>
              </a:rPr>
              <a:t> </a:t>
            </a:r>
            <a:r>
              <a:rPr lang="en-US" dirty="0">
                <a:ea typeface="+mn-lt"/>
                <a:cs typeface="+mn-lt"/>
              </a:rPr>
              <a:t>to</a:t>
            </a:r>
            <a:r>
              <a:rPr lang="zh-CN" altLang="en-US" dirty="0">
                <a:ea typeface="+mn-lt"/>
                <a:cs typeface="+mn-lt"/>
              </a:rPr>
              <a:t> </a:t>
            </a:r>
            <a:r>
              <a:rPr lang="en-US" dirty="0">
                <a:ea typeface="+mn-lt"/>
                <a:cs typeface="+mn-lt"/>
              </a:rPr>
              <a:t>Chinese</a:t>
            </a:r>
            <a:r>
              <a:rPr lang="zh-CN" altLang="en-US" dirty="0">
                <a:ea typeface="+mn-lt"/>
                <a:cs typeface="+mn-lt"/>
              </a:rPr>
              <a:t> </a:t>
            </a:r>
            <a:r>
              <a:rPr lang="en-US" dirty="0">
                <a:ea typeface="+mn-lt"/>
                <a:cs typeface="+mn-lt"/>
              </a:rPr>
              <a:t>people,</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foundation</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happiness</a:t>
            </a:r>
            <a:r>
              <a:rPr lang="zh-CN" altLang="en-US" dirty="0">
                <a:ea typeface="+mn-lt"/>
                <a:cs typeface="+mn-lt"/>
              </a:rPr>
              <a:t> </a:t>
            </a:r>
            <a:r>
              <a:rPr lang="en-US" dirty="0">
                <a:ea typeface="+mn-lt"/>
                <a:cs typeface="+mn-lt"/>
              </a:rPr>
              <a:t>lies</a:t>
            </a:r>
            <a:r>
              <a:rPr lang="zh-CN" altLang="en-US" dirty="0">
                <a:ea typeface="+mn-lt"/>
                <a:cs typeface="+mn-lt"/>
              </a:rPr>
              <a:t> </a:t>
            </a:r>
            <a:r>
              <a:rPr lang="en-US" dirty="0">
                <a:ea typeface="+mn-lt"/>
                <a:cs typeface="+mn-lt"/>
              </a:rPr>
              <a:t>on</a:t>
            </a:r>
            <a:r>
              <a:rPr lang="zh-CN" altLang="en-US" dirty="0">
                <a:ea typeface="+mn-lt"/>
                <a:cs typeface="+mn-lt"/>
              </a:rPr>
              <a:t> </a:t>
            </a:r>
            <a:r>
              <a:rPr lang="en-US" dirty="0">
                <a:ea typeface="+mn-lt"/>
                <a:cs typeface="+mn-lt"/>
              </a:rPr>
              <a:t>it.</a:t>
            </a:r>
            <a:endParaRPr lang="en-US" dirty="0"/>
          </a:p>
          <a:p>
            <a:pPr marL="0" indent="0">
              <a:buNone/>
            </a:pPr>
            <a:endParaRPr lang="en-US" dirty="0">
              <a:ea typeface="+mn-lt"/>
              <a:cs typeface="+mn-lt"/>
            </a:endParaRPr>
          </a:p>
          <a:p>
            <a:pPr marL="0" indent="0">
              <a:buNone/>
            </a:pPr>
            <a:r>
              <a:rPr lang="en-US" dirty="0">
                <a:ea typeface="+mn-lt"/>
                <a:cs typeface="+mn-lt"/>
              </a:rPr>
              <a:t>In</a:t>
            </a:r>
            <a:r>
              <a:rPr lang="zh-CN" altLang="en-US" dirty="0">
                <a:ea typeface="+mn-lt"/>
                <a:cs typeface="+mn-lt"/>
              </a:rPr>
              <a:t> </a:t>
            </a:r>
            <a:r>
              <a:rPr lang="en-US" dirty="0">
                <a:ea typeface="+mn-lt"/>
                <a:cs typeface="+mn-lt"/>
              </a:rPr>
              <a:t>Confucianism,</a:t>
            </a:r>
            <a:r>
              <a:rPr lang="zh-CN" altLang="en-US" dirty="0">
                <a:ea typeface="+mn-lt"/>
                <a:cs typeface="+mn-lt"/>
              </a:rPr>
              <a:t> </a:t>
            </a:r>
            <a:r>
              <a:rPr lang="en-US" dirty="0">
                <a:ea typeface="+mn-lt"/>
                <a:cs typeface="+mn-lt"/>
              </a:rPr>
              <a:t>happiness</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combined</a:t>
            </a:r>
            <a:r>
              <a:rPr lang="zh-CN" altLang="en-US" dirty="0">
                <a:ea typeface="+mn-lt"/>
                <a:cs typeface="+mn-lt"/>
              </a:rPr>
              <a:t> </a:t>
            </a:r>
            <a:r>
              <a:rPr lang="en-US" dirty="0">
                <a:ea typeface="+mn-lt"/>
                <a:cs typeface="+mn-lt"/>
              </a:rPr>
              <a:t>with</a:t>
            </a:r>
            <a:r>
              <a:rPr lang="zh-CN" altLang="en-US" dirty="0">
                <a:ea typeface="+mn-lt"/>
                <a:cs typeface="+mn-lt"/>
              </a:rPr>
              <a:t> </a:t>
            </a:r>
            <a:r>
              <a:rPr lang="en-US" dirty="0">
                <a:ea typeface="+mn-lt"/>
                <a:cs typeface="+mn-lt"/>
              </a:rPr>
              <a:t>virtue,</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happiness</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people</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closely</a:t>
            </a:r>
            <a:r>
              <a:rPr lang="zh-CN" altLang="en-US" dirty="0">
                <a:ea typeface="+mn-lt"/>
                <a:cs typeface="+mn-lt"/>
              </a:rPr>
              <a:t> </a:t>
            </a:r>
            <a:r>
              <a:rPr lang="en-US" dirty="0">
                <a:ea typeface="+mn-lt"/>
                <a:cs typeface="+mn-lt"/>
              </a:rPr>
              <a:t>connected</a:t>
            </a:r>
            <a:r>
              <a:rPr lang="zh-CN" altLang="en-US" dirty="0">
                <a:ea typeface="+mn-lt"/>
                <a:cs typeface="+mn-lt"/>
              </a:rPr>
              <a:t> </a:t>
            </a:r>
            <a:r>
              <a:rPr lang="en-US" dirty="0">
                <a:ea typeface="+mn-lt"/>
                <a:cs typeface="+mn-lt"/>
              </a:rPr>
              <a:t>to</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prosperity</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nation</a:t>
            </a:r>
            <a:endParaRPr lang="en-US" dirty="0"/>
          </a:p>
          <a:p>
            <a:pPr marL="0" indent="0">
              <a:buNone/>
            </a:pPr>
            <a:endParaRPr lang="en-US" dirty="0">
              <a:ea typeface="+mn-lt"/>
              <a:cs typeface="+mn-lt"/>
            </a:endParaRPr>
          </a:p>
          <a:p>
            <a:pPr marL="0" indent="0">
              <a:buNone/>
            </a:pPr>
            <a:r>
              <a:rPr lang="en-US" dirty="0">
                <a:ea typeface="+mn-lt"/>
                <a:cs typeface="+mn-lt"/>
              </a:rPr>
              <a:t>In</a:t>
            </a:r>
            <a:r>
              <a:rPr lang="zh-CN" altLang="en-US" dirty="0">
                <a:ea typeface="+mn-lt"/>
                <a:cs typeface="+mn-lt"/>
              </a:rPr>
              <a:t> </a:t>
            </a:r>
            <a:r>
              <a:rPr lang="en-US" dirty="0">
                <a:ea typeface="+mn-lt"/>
                <a:cs typeface="+mn-lt"/>
              </a:rPr>
              <a:t>Daoism,</a:t>
            </a:r>
            <a:r>
              <a:rPr lang="zh-CN" altLang="en-US" dirty="0">
                <a:ea typeface="+mn-lt"/>
                <a:cs typeface="+mn-lt"/>
              </a:rPr>
              <a:t> </a:t>
            </a:r>
            <a:r>
              <a:rPr lang="en-US" dirty="0">
                <a:ea typeface="+mn-lt"/>
                <a:cs typeface="+mn-lt"/>
              </a:rPr>
              <a:t>people’s</a:t>
            </a:r>
            <a:r>
              <a:rPr lang="zh-CN" altLang="en-US" dirty="0">
                <a:ea typeface="+mn-lt"/>
                <a:cs typeface="+mn-lt"/>
              </a:rPr>
              <a:t> </a:t>
            </a:r>
            <a:r>
              <a:rPr lang="en-US" dirty="0">
                <a:ea typeface="+mn-lt"/>
                <a:cs typeface="+mn-lt"/>
              </a:rPr>
              <a:t>wellbeing</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directly</a:t>
            </a:r>
            <a:r>
              <a:rPr lang="zh-CN" altLang="en-US" dirty="0">
                <a:ea typeface="+mn-lt"/>
                <a:cs typeface="+mn-lt"/>
              </a:rPr>
              <a:t> </a:t>
            </a:r>
            <a:r>
              <a:rPr lang="en-US" dirty="0">
                <a:ea typeface="+mn-lt"/>
                <a:cs typeface="+mn-lt"/>
              </a:rPr>
              <a:t>connected</a:t>
            </a:r>
            <a:r>
              <a:rPr lang="zh-CN" altLang="en-US" dirty="0">
                <a:ea typeface="+mn-lt"/>
                <a:cs typeface="+mn-lt"/>
              </a:rPr>
              <a:t> </a:t>
            </a:r>
            <a:r>
              <a:rPr lang="en-US" dirty="0">
                <a:ea typeface="+mn-lt"/>
                <a:cs typeface="+mn-lt"/>
              </a:rPr>
              <a:t>to</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law</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nature,</a:t>
            </a:r>
            <a:r>
              <a:rPr lang="zh-CN" altLang="en-US" dirty="0">
                <a:ea typeface="+mn-lt"/>
                <a:cs typeface="+mn-lt"/>
              </a:rPr>
              <a:t> </a:t>
            </a:r>
            <a:r>
              <a:rPr lang="en-US" dirty="0">
                <a:ea typeface="+mn-lt"/>
                <a:cs typeface="+mn-lt"/>
              </a:rPr>
              <a:t>or</a:t>
            </a:r>
            <a:r>
              <a:rPr lang="zh-CN" altLang="en-US" dirty="0">
                <a:ea typeface="+mn-lt"/>
                <a:cs typeface="+mn-lt"/>
              </a:rPr>
              <a:t> </a:t>
            </a:r>
            <a:r>
              <a:rPr lang="en-US" dirty="0">
                <a:ea typeface="+mn-lt"/>
                <a:cs typeface="+mn-lt"/>
              </a:rPr>
              <a:t>Dao.</a:t>
            </a:r>
            <a:endParaRPr lang="en-US" dirty="0"/>
          </a:p>
          <a:p>
            <a:pPr marL="457200" lvl="1" indent="0">
              <a:buNone/>
            </a:pPr>
            <a:endParaRPr lang="en-GB" dirty="0">
              <a:solidFill>
                <a:srgbClr val="212121"/>
              </a:solidFill>
            </a:endParaRPr>
          </a:p>
        </p:txBody>
      </p:sp>
    </p:spTree>
    <p:extLst>
      <p:ext uri="{BB962C8B-B14F-4D97-AF65-F5344CB8AC3E}">
        <p14:creationId xmlns:p14="http://schemas.microsoft.com/office/powerpoint/2010/main" val="3472517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en-US" dirty="0">
                <a:ea typeface="+mj-lt"/>
                <a:cs typeface="+mj-lt"/>
              </a:rPr>
              <a:t>Confucius,</a:t>
            </a:r>
            <a:r>
              <a:rPr lang="zh-CN" dirty="0">
                <a:ea typeface="+mj-lt"/>
                <a:cs typeface="+mj-lt"/>
              </a:rPr>
              <a:t> </a:t>
            </a:r>
            <a:r>
              <a:rPr lang="en-US" dirty="0">
                <a:ea typeface="+mj-lt"/>
                <a:cs typeface="+mj-lt"/>
              </a:rPr>
              <a:t>551-479 BCE</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92500" lnSpcReduction="20000"/>
          </a:bodyPr>
          <a:lstStyle/>
          <a:p>
            <a:pPr marL="0" indent="0">
              <a:buNone/>
            </a:pPr>
            <a:r>
              <a:rPr lang="zh-CN" altLang="en-US">
                <a:ea typeface="+mn-lt"/>
                <a:cs typeface="+mn-lt"/>
              </a:rPr>
              <a:t>子曰：「道之以政，齊之以刑，民免而無恥；道之以德，齊之以禮，有恥且格。」</a:t>
            </a:r>
            <a:endParaRPr lang="en-US" dirty="0">
              <a:ea typeface="+mn-lt"/>
              <a:cs typeface="+mn-lt"/>
            </a:endParaRPr>
          </a:p>
          <a:p>
            <a:pPr marL="0" indent="0">
              <a:buNone/>
            </a:pPr>
            <a:r>
              <a:rPr lang="en-GB" dirty="0">
                <a:ea typeface="+mn-lt"/>
                <a:cs typeface="+mn-lt"/>
              </a:rPr>
              <a:t>The Master said, "If the people be led by laws, and uniformity sought to be given them by punishments, they will try to avoid the punishment, but have no sense of shame. If they be led by virtue, and uniformity sought to be given them by the rules of propriety, they will have the sense of shame, and moreover will become good."</a:t>
            </a:r>
            <a:endParaRPr lang="en-US" dirty="0">
              <a:ea typeface="+mn-lt"/>
              <a:cs typeface="+mn-lt"/>
            </a:endParaRPr>
          </a:p>
          <a:p>
            <a:pPr marL="0" indent="0">
              <a:buNone/>
            </a:pPr>
            <a:r>
              <a:rPr lang="en-GB" dirty="0">
                <a:ea typeface="+mn-lt"/>
                <a:cs typeface="+mn-lt"/>
              </a:rPr>
              <a:t>The Master said, "Admirable indeed was the virtue of Hui! With a single bamboo dish of rice, a single gourd dish of drink, and living in his mean narrow lane, while others could not have endured the distress, he did not allow his joy to be affected by it. Admirable indeed was the virtue of Hui!"</a:t>
            </a:r>
          </a:p>
          <a:p>
            <a:pPr marL="0" indent="0">
              <a:buNone/>
            </a:pPr>
            <a:endParaRPr lang="en-US" dirty="0">
              <a:ea typeface="+mn-lt"/>
              <a:cs typeface="+mn-lt"/>
            </a:endParaRPr>
          </a:p>
          <a:p>
            <a:pPr marL="457200" lvl="1" indent="0">
              <a:buNone/>
            </a:pPr>
            <a:endParaRPr lang="en-GB" dirty="0">
              <a:solidFill>
                <a:srgbClr val="212121"/>
              </a:solidFill>
            </a:endParaRPr>
          </a:p>
        </p:txBody>
      </p:sp>
    </p:spTree>
    <p:extLst>
      <p:ext uri="{BB962C8B-B14F-4D97-AF65-F5344CB8AC3E}">
        <p14:creationId xmlns:p14="http://schemas.microsoft.com/office/powerpoint/2010/main" val="3691204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zh-CN">
                <a:ea typeface="+mj-lt"/>
                <a:cs typeface="+mj-lt"/>
              </a:rPr>
              <a:t>孟子 </a:t>
            </a:r>
            <a:r>
              <a:rPr lang="en-US" dirty="0">
                <a:ea typeface="+mj-lt"/>
                <a:cs typeface="+mj-lt"/>
              </a:rPr>
              <a:t>Mencius</a:t>
            </a:r>
            <a:r>
              <a:rPr lang="zh-CN" dirty="0">
                <a:ea typeface="+mj-lt"/>
                <a:cs typeface="+mj-lt"/>
              </a:rPr>
              <a:t> </a:t>
            </a:r>
            <a:r>
              <a:rPr lang="en-US" dirty="0">
                <a:ea typeface="+mj-lt"/>
                <a:cs typeface="+mj-lt"/>
              </a:rPr>
              <a:t>(372-289 BCE)</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85000" lnSpcReduction="10000"/>
          </a:bodyPr>
          <a:lstStyle/>
          <a:p>
            <a:pPr marL="0" indent="0">
              <a:buNone/>
            </a:pPr>
            <a:r>
              <a:rPr lang="en-US" dirty="0">
                <a:ea typeface="+mn-lt"/>
                <a:cs typeface="+mn-lt"/>
              </a:rPr>
              <a:t>Mencius</a:t>
            </a:r>
            <a:r>
              <a:rPr lang="zh-CN" altLang="en-US" dirty="0">
                <a:ea typeface="+mn-lt"/>
                <a:cs typeface="+mn-lt"/>
              </a:rPr>
              <a:t> </a:t>
            </a:r>
            <a:r>
              <a:rPr lang="en-US" dirty="0">
                <a:ea typeface="+mn-lt"/>
                <a:cs typeface="+mn-lt"/>
              </a:rPr>
              <a:t>developed</a:t>
            </a:r>
            <a:r>
              <a:rPr lang="zh-CN" altLang="en-US" dirty="0">
                <a:ea typeface="+mn-lt"/>
                <a:cs typeface="+mn-lt"/>
              </a:rPr>
              <a:t> </a:t>
            </a:r>
            <a:r>
              <a:rPr lang="en-US" dirty="0">
                <a:ea typeface="+mn-lt"/>
                <a:cs typeface="+mn-lt"/>
              </a:rPr>
              <a:t>Confucius</a:t>
            </a:r>
            <a:r>
              <a:rPr lang="en-US" altLang="zh-CN" dirty="0">
                <a:ea typeface="+mn-lt"/>
                <a:cs typeface="+mn-lt"/>
              </a:rPr>
              <a:t>’</a:t>
            </a:r>
            <a:r>
              <a:rPr lang="zh-CN" altLang="en-US" dirty="0">
                <a:ea typeface="+mn-lt"/>
                <a:cs typeface="+mn-lt"/>
              </a:rPr>
              <a:t> </a:t>
            </a:r>
            <a:r>
              <a:rPr lang="en-US" dirty="0">
                <a:ea typeface="+mn-lt"/>
                <a:cs typeface="+mn-lt"/>
              </a:rPr>
              <a:t>ideology</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developed</a:t>
            </a:r>
            <a:r>
              <a:rPr lang="zh-CN" altLang="en-US" dirty="0">
                <a:ea typeface="+mn-lt"/>
                <a:cs typeface="+mn-lt"/>
              </a:rPr>
              <a:t> </a:t>
            </a:r>
            <a:r>
              <a:rPr lang="en-US" dirty="0">
                <a:ea typeface="+mn-lt"/>
                <a:cs typeface="+mn-lt"/>
              </a:rPr>
              <a:t>further.</a:t>
            </a:r>
          </a:p>
          <a:p>
            <a:pPr marL="0" indent="0">
              <a:buNone/>
            </a:pPr>
            <a:r>
              <a:rPr lang="en-US" dirty="0">
                <a:ea typeface="+mn-lt"/>
                <a:cs typeface="+mn-lt"/>
              </a:rPr>
              <a:t>Key</a:t>
            </a:r>
            <a:r>
              <a:rPr lang="zh-CN" altLang="en-US" dirty="0">
                <a:ea typeface="+mn-lt"/>
                <a:cs typeface="+mn-lt"/>
              </a:rPr>
              <a:t> </a:t>
            </a:r>
            <a:r>
              <a:rPr lang="en-US" dirty="0">
                <a:ea typeface="+mn-lt"/>
                <a:cs typeface="+mn-lt"/>
              </a:rPr>
              <a:t>concepts</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ideas:</a:t>
            </a:r>
            <a:r>
              <a:rPr lang="zh-CN" altLang="en-US" dirty="0">
                <a:ea typeface="+mn-lt"/>
                <a:cs typeface="+mn-lt"/>
              </a:rPr>
              <a:t> </a:t>
            </a:r>
            <a:endParaRPr lang="en-GB" altLang="zh-CN">
              <a:ea typeface="+mn-lt"/>
              <a:cs typeface="+mn-lt"/>
            </a:endParaRPr>
          </a:p>
          <a:p>
            <a:pPr marL="457200" indent="-457200">
              <a:buSzPct val="114999"/>
              <a:buAutoNum type="arabicPeriod"/>
            </a:pPr>
            <a:r>
              <a:rPr lang="zh-CN" altLang="en-US">
                <a:ea typeface="+mn-lt"/>
                <a:cs typeface="+mn-lt"/>
              </a:rPr>
              <a:t>性善论 </a:t>
            </a:r>
            <a:r>
              <a:rPr lang="en-US" dirty="0">
                <a:ea typeface="+mn-lt"/>
                <a:cs typeface="+mn-lt"/>
              </a:rPr>
              <a:t>human</a:t>
            </a:r>
            <a:r>
              <a:rPr lang="zh-CN" altLang="en-US" dirty="0">
                <a:ea typeface="+mn-lt"/>
                <a:cs typeface="+mn-lt"/>
              </a:rPr>
              <a:t> </a:t>
            </a:r>
            <a:r>
              <a:rPr lang="en-US" dirty="0">
                <a:ea typeface="+mn-lt"/>
                <a:cs typeface="+mn-lt"/>
              </a:rPr>
              <a:t>nature</a:t>
            </a:r>
            <a:r>
              <a:rPr lang="zh-CN" altLang="en-US" dirty="0">
                <a:ea typeface="+mn-lt"/>
                <a:cs typeface="+mn-lt"/>
              </a:rPr>
              <a:t> </a:t>
            </a:r>
            <a:r>
              <a:rPr lang="en-US" dirty="0">
                <a:ea typeface="+mn-lt"/>
                <a:cs typeface="+mn-lt"/>
              </a:rPr>
              <a:t>has</a:t>
            </a:r>
            <a:r>
              <a:rPr lang="zh-CN" altLang="en-US" dirty="0">
                <a:ea typeface="+mn-lt"/>
                <a:cs typeface="+mn-lt"/>
              </a:rPr>
              <a:t> </a:t>
            </a:r>
            <a:r>
              <a:rPr lang="en-US" dirty="0">
                <a:ea typeface="+mn-lt"/>
                <a:cs typeface="+mn-lt"/>
              </a:rPr>
              <a:t>an</a:t>
            </a:r>
            <a:r>
              <a:rPr lang="zh-CN" altLang="en-US" dirty="0">
                <a:ea typeface="+mn-lt"/>
                <a:cs typeface="+mn-lt"/>
              </a:rPr>
              <a:t> </a:t>
            </a:r>
            <a:r>
              <a:rPr lang="en-US" dirty="0">
                <a:ea typeface="+mn-lt"/>
                <a:cs typeface="+mn-lt"/>
              </a:rPr>
              <a:t>innate</a:t>
            </a:r>
            <a:r>
              <a:rPr lang="zh-CN" altLang="en-US" dirty="0">
                <a:ea typeface="+mn-lt"/>
                <a:cs typeface="+mn-lt"/>
              </a:rPr>
              <a:t> </a:t>
            </a:r>
            <a:r>
              <a:rPr lang="en-US" dirty="0">
                <a:ea typeface="+mn-lt"/>
                <a:cs typeface="+mn-lt"/>
              </a:rPr>
              <a:t>tenancy</a:t>
            </a:r>
            <a:r>
              <a:rPr lang="zh-CN" altLang="en-US" dirty="0">
                <a:ea typeface="+mn-lt"/>
                <a:cs typeface="+mn-lt"/>
              </a:rPr>
              <a:t> </a:t>
            </a:r>
            <a:r>
              <a:rPr lang="en-US" dirty="0">
                <a:ea typeface="+mn-lt"/>
                <a:cs typeface="+mn-lt"/>
              </a:rPr>
              <a:t>towards</a:t>
            </a:r>
            <a:r>
              <a:rPr lang="zh-CN" altLang="en-US" dirty="0">
                <a:ea typeface="+mn-lt"/>
                <a:cs typeface="+mn-lt"/>
              </a:rPr>
              <a:t> </a:t>
            </a:r>
            <a:r>
              <a:rPr lang="en-US" dirty="0">
                <a:ea typeface="+mn-lt"/>
                <a:cs typeface="+mn-lt"/>
              </a:rPr>
              <a:t>goodness</a:t>
            </a:r>
            <a:r>
              <a:rPr lang="zh-CN" altLang="en-US" dirty="0">
                <a:ea typeface="+mn-lt"/>
                <a:cs typeface="+mn-lt"/>
              </a:rPr>
              <a:t> </a:t>
            </a:r>
            <a:r>
              <a:rPr lang="en-US" dirty="0">
                <a:ea typeface="+mn-lt"/>
                <a:cs typeface="+mn-lt"/>
              </a:rPr>
              <a:t>(human</a:t>
            </a:r>
            <a:r>
              <a:rPr lang="zh-CN" altLang="en-US" dirty="0">
                <a:ea typeface="+mn-lt"/>
                <a:cs typeface="+mn-lt"/>
              </a:rPr>
              <a:t> </a:t>
            </a:r>
            <a:r>
              <a:rPr lang="en-US" dirty="0">
                <a:ea typeface="+mn-lt"/>
                <a:cs typeface="+mn-lt"/>
              </a:rPr>
              <a:t>nature</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good)</a:t>
            </a:r>
            <a:r>
              <a:rPr lang="zh-CN" altLang="en-US" dirty="0">
                <a:ea typeface="+mn-lt"/>
                <a:cs typeface="+mn-lt"/>
              </a:rPr>
              <a:t> </a:t>
            </a:r>
            <a:endParaRPr lang="en-GB" altLang="zh-CN">
              <a:ea typeface="+mn-lt"/>
              <a:cs typeface="+mn-lt"/>
            </a:endParaRPr>
          </a:p>
          <a:p>
            <a:pPr marL="457200" indent="-457200">
              <a:buSzPct val="114999"/>
              <a:buAutoNum type="arabicPeriod"/>
            </a:pPr>
            <a:r>
              <a:rPr lang="zh-CN" altLang="en-US">
                <a:ea typeface="+mn-lt"/>
                <a:cs typeface="+mn-lt"/>
              </a:rPr>
              <a:t>四端 </a:t>
            </a:r>
            <a:r>
              <a:rPr lang="en-US" dirty="0">
                <a:ea typeface="+mn-lt"/>
                <a:cs typeface="+mn-lt"/>
              </a:rPr>
              <a:t>four</a:t>
            </a:r>
            <a:r>
              <a:rPr lang="zh-CN" altLang="en-US" dirty="0">
                <a:ea typeface="+mn-lt"/>
                <a:cs typeface="+mn-lt"/>
              </a:rPr>
              <a:t> </a:t>
            </a:r>
            <a:r>
              <a:rPr lang="en-US" dirty="0">
                <a:ea typeface="+mn-lt"/>
                <a:cs typeface="+mn-lt"/>
              </a:rPr>
              <a:t>virtues/beginnings/sprouts</a:t>
            </a:r>
            <a:r>
              <a:rPr lang="zh-CN" altLang="en-US" dirty="0">
                <a:ea typeface="+mn-lt"/>
                <a:cs typeface="+mn-lt"/>
              </a:rPr>
              <a:t> </a:t>
            </a:r>
            <a:r>
              <a:rPr lang="en-US" dirty="0">
                <a:ea typeface="+mn-lt"/>
                <a:cs typeface="+mn-lt"/>
              </a:rPr>
              <a:t>–</a:t>
            </a:r>
            <a:r>
              <a:rPr lang="zh-CN" altLang="en-US">
                <a:ea typeface="+mn-lt"/>
                <a:cs typeface="+mn-lt"/>
              </a:rPr>
              <a:t> 仁 </a:t>
            </a:r>
            <a:r>
              <a:rPr lang="en-US" dirty="0">
                <a:ea typeface="+mn-lt"/>
                <a:cs typeface="+mn-lt"/>
              </a:rPr>
              <a:t>benevolence,</a:t>
            </a:r>
            <a:r>
              <a:rPr lang="zh-CN" altLang="en-US">
                <a:ea typeface="+mn-lt"/>
                <a:cs typeface="+mn-lt"/>
              </a:rPr>
              <a:t> 义 </a:t>
            </a:r>
            <a:r>
              <a:rPr lang="en-US" dirty="0">
                <a:ea typeface="+mn-lt"/>
                <a:cs typeface="+mn-lt"/>
              </a:rPr>
              <a:t>righteousness,</a:t>
            </a:r>
            <a:r>
              <a:rPr lang="zh-CN" altLang="en-US">
                <a:ea typeface="+mn-lt"/>
                <a:cs typeface="+mn-lt"/>
              </a:rPr>
              <a:t> 礼 </a:t>
            </a:r>
            <a:r>
              <a:rPr lang="en-US" dirty="0">
                <a:ea typeface="+mn-lt"/>
                <a:cs typeface="+mn-lt"/>
              </a:rPr>
              <a:t>propriety,</a:t>
            </a:r>
            <a:r>
              <a:rPr lang="zh-CN" altLang="en-US">
                <a:ea typeface="+mn-lt"/>
                <a:cs typeface="+mn-lt"/>
              </a:rPr>
              <a:t> 智 </a:t>
            </a:r>
            <a:r>
              <a:rPr lang="en-US" dirty="0">
                <a:ea typeface="+mn-lt"/>
                <a:cs typeface="+mn-lt"/>
              </a:rPr>
              <a:t>wisdom</a:t>
            </a:r>
            <a:endParaRPr lang="en-US" altLang="zh-CN" dirty="0">
              <a:ea typeface="+mn-lt"/>
              <a:cs typeface="+mn-lt"/>
            </a:endParaRPr>
          </a:p>
          <a:p>
            <a:pPr marL="457200" indent="-457200">
              <a:buSzPct val="114999"/>
              <a:buAutoNum type="arabicPeriod"/>
            </a:pPr>
            <a:r>
              <a:rPr lang="zh-CN" altLang="en-US">
                <a:ea typeface="+mn-lt"/>
                <a:cs typeface="+mn-lt"/>
              </a:rPr>
              <a:t>民为贵，社稷次之，君为轻 </a:t>
            </a:r>
            <a:r>
              <a:rPr lang="en-US" dirty="0">
                <a:ea typeface="+mn-lt"/>
                <a:cs typeface="+mn-lt"/>
              </a:rPr>
              <a:t>people</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most</a:t>
            </a:r>
            <a:r>
              <a:rPr lang="zh-CN" altLang="en-US" dirty="0">
                <a:ea typeface="+mn-lt"/>
                <a:cs typeface="+mn-lt"/>
              </a:rPr>
              <a:t> </a:t>
            </a:r>
            <a:r>
              <a:rPr lang="en-US" dirty="0">
                <a:ea typeface="+mn-lt"/>
                <a:cs typeface="+mn-lt"/>
              </a:rPr>
              <a:t>valuable</a:t>
            </a:r>
            <a:r>
              <a:rPr lang="zh-CN" altLang="en-US" dirty="0">
                <a:ea typeface="+mn-lt"/>
                <a:cs typeface="+mn-lt"/>
              </a:rPr>
              <a:t> </a:t>
            </a:r>
            <a:r>
              <a:rPr lang="en-US" dirty="0">
                <a:ea typeface="+mn-lt"/>
                <a:cs typeface="+mn-lt"/>
              </a:rPr>
              <a:t>element</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a</a:t>
            </a:r>
            <a:r>
              <a:rPr lang="zh-CN" altLang="en-US" dirty="0">
                <a:ea typeface="+mn-lt"/>
                <a:cs typeface="+mn-lt"/>
              </a:rPr>
              <a:t> </a:t>
            </a:r>
            <a:r>
              <a:rPr lang="en-US" dirty="0">
                <a:ea typeface="+mn-lt"/>
                <a:cs typeface="+mn-lt"/>
              </a:rPr>
              <a:t>nation</a:t>
            </a:r>
            <a:r>
              <a:rPr lang="zh-CN" altLang="en-US" dirty="0">
                <a:ea typeface="+mn-lt"/>
                <a:cs typeface="+mn-lt"/>
              </a:rPr>
              <a:t> </a:t>
            </a:r>
            <a:r>
              <a:rPr lang="en-US" dirty="0">
                <a:ea typeface="+mn-lt"/>
                <a:cs typeface="+mn-lt"/>
              </a:rPr>
              <a:t>than</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state</a:t>
            </a:r>
            <a:r>
              <a:rPr lang="zh-CN" altLang="en-US" dirty="0">
                <a:ea typeface="+mn-lt"/>
                <a:cs typeface="+mn-lt"/>
              </a:rPr>
              <a:t> </a:t>
            </a:r>
            <a:r>
              <a:rPr lang="en-US" dirty="0">
                <a:ea typeface="+mn-lt"/>
                <a:cs typeface="+mn-lt"/>
              </a:rPr>
              <a:t>(</a:t>
            </a:r>
            <a:r>
              <a:rPr lang="zh-CN" altLang="en-US">
                <a:ea typeface="+mn-lt"/>
                <a:cs typeface="+mn-lt"/>
              </a:rPr>
              <a:t>社稷 </a:t>
            </a:r>
            <a:r>
              <a:rPr lang="en-US" dirty="0">
                <a:ea typeface="+mn-lt"/>
                <a:cs typeface="+mn-lt"/>
              </a:rPr>
              <a:t>soil</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grain)</a:t>
            </a:r>
            <a:r>
              <a:rPr lang="zh-CN" altLang="en-US" dirty="0">
                <a:ea typeface="+mn-lt"/>
                <a:cs typeface="+mn-lt"/>
              </a:rPr>
              <a:t> </a:t>
            </a:r>
            <a:r>
              <a:rPr lang="en-US" dirty="0">
                <a:ea typeface="+mn-lt"/>
                <a:cs typeface="+mn-lt"/>
              </a:rPr>
              <a:t>and</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ruler</a:t>
            </a:r>
            <a:r>
              <a:rPr lang="zh-CN" altLang="en-US" dirty="0">
                <a:ea typeface="+mn-lt"/>
                <a:cs typeface="+mn-lt"/>
              </a:rPr>
              <a:t> </a:t>
            </a:r>
            <a:r>
              <a:rPr lang="en-US" dirty="0">
                <a:ea typeface="+mn-lt"/>
                <a:cs typeface="+mn-lt"/>
              </a:rPr>
              <a:t>is</a:t>
            </a:r>
            <a:r>
              <a:rPr lang="zh-CN" altLang="en-US" dirty="0">
                <a:ea typeface="+mn-lt"/>
                <a:cs typeface="+mn-lt"/>
              </a:rPr>
              <a:t> </a:t>
            </a:r>
            <a:r>
              <a:rPr lang="en-US" dirty="0">
                <a:ea typeface="+mn-lt"/>
                <a:cs typeface="+mn-lt"/>
              </a:rPr>
              <a:t>the</a:t>
            </a:r>
            <a:r>
              <a:rPr lang="zh-CN" altLang="en-US" dirty="0">
                <a:ea typeface="+mn-lt"/>
                <a:cs typeface="+mn-lt"/>
              </a:rPr>
              <a:t> </a:t>
            </a:r>
            <a:r>
              <a:rPr lang="en-US" dirty="0">
                <a:ea typeface="+mn-lt"/>
                <a:cs typeface="+mn-lt"/>
              </a:rPr>
              <a:t>least</a:t>
            </a:r>
            <a:r>
              <a:rPr lang="zh-CN" altLang="en-US" dirty="0">
                <a:ea typeface="+mn-lt"/>
                <a:cs typeface="+mn-lt"/>
              </a:rPr>
              <a:t> </a:t>
            </a:r>
            <a:r>
              <a:rPr lang="en-US" dirty="0">
                <a:ea typeface="+mn-lt"/>
                <a:cs typeface="+mn-lt"/>
              </a:rPr>
              <a:t>valuable</a:t>
            </a:r>
            <a:r>
              <a:rPr lang="zh-CN" altLang="en-US" dirty="0">
                <a:ea typeface="+mn-lt"/>
                <a:cs typeface="+mn-lt"/>
              </a:rPr>
              <a:t> </a:t>
            </a:r>
            <a:r>
              <a:rPr lang="en-US" dirty="0">
                <a:ea typeface="+mn-lt"/>
                <a:cs typeface="+mn-lt"/>
              </a:rPr>
              <a:t>–</a:t>
            </a:r>
            <a:r>
              <a:rPr lang="zh-CN" altLang="en-US" dirty="0">
                <a:ea typeface="+mn-lt"/>
                <a:cs typeface="+mn-lt"/>
              </a:rPr>
              <a:t> </a:t>
            </a:r>
            <a:r>
              <a:rPr lang="en-US" dirty="0">
                <a:ea typeface="+mn-lt"/>
                <a:cs typeface="+mn-lt"/>
              </a:rPr>
              <a:t>people&gt;state&gt;ruler;</a:t>
            </a:r>
            <a:endParaRPr lang="en-US" altLang="zh-CN" dirty="0">
              <a:ea typeface="+mn-lt"/>
              <a:cs typeface="+mn-lt"/>
            </a:endParaRPr>
          </a:p>
          <a:p>
            <a:pPr marL="0" indent="0">
              <a:buNone/>
            </a:pPr>
            <a:r>
              <a:rPr lang="zh-CN" altLang="en-US">
                <a:ea typeface="+mn-lt"/>
                <a:cs typeface="+mn-lt"/>
              </a:rPr>
              <a:t>孟母</a:t>
            </a:r>
            <a:r>
              <a:rPr lang="en-US" dirty="0">
                <a:ea typeface="+mn-lt"/>
                <a:cs typeface="+mn-lt"/>
              </a:rPr>
              <a:t>Mencius</a:t>
            </a:r>
            <a:r>
              <a:rPr lang="en-US" altLang="zh-CN" dirty="0">
                <a:ea typeface="+mn-lt"/>
                <a:cs typeface="+mn-lt"/>
              </a:rPr>
              <a:t>’</a:t>
            </a:r>
            <a:r>
              <a:rPr lang="zh-CN" altLang="en-US" dirty="0">
                <a:ea typeface="+mn-lt"/>
                <a:cs typeface="+mn-lt"/>
              </a:rPr>
              <a:t> </a:t>
            </a:r>
            <a:r>
              <a:rPr lang="en-US" dirty="0">
                <a:ea typeface="+mn-lt"/>
                <a:cs typeface="+mn-lt"/>
              </a:rPr>
              <a:t>Mother:</a:t>
            </a:r>
            <a:r>
              <a:rPr lang="zh-CN" altLang="en-US">
                <a:ea typeface="+mn-lt"/>
                <a:cs typeface="+mn-lt"/>
              </a:rPr>
              <a:t> 孟母三迁 </a:t>
            </a:r>
            <a:r>
              <a:rPr lang="en-US" dirty="0">
                <a:ea typeface="+mn-lt"/>
                <a:cs typeface="+mn-lt"/>
              </a:rPr>
              <a:t>Mencius</a:t>
            </a:r>
            <a:r>
              <a:rPr lang="en-US" altLang="zh-CN" dirty="0">
                <a:ea typeface="+mn-lt"/>
                <a:cs typeface="+mn-lt"/>
              </a:rPr>
              <a:t>’</a:t>
            </a:r>
            <a:r>
              <a:rPr lang="zh-CN" altLang="en-US" dirty="0">
                <a:ea typeface="+mn-lt"/>
                <a:cs typeface="+mn-lt"/>
              </a:rPr>
              <a:t> </a:t>
            </a:r>
            <a:r>
              <a:rPr lang="en-US" dirty="0">
                <a:ea typeface="+mn-lt"/>
                <a:cs typeface="+mn-lt"/>
              </a:rPr>
              <a:t>mother</a:t>
            </a:r>
            <a:r>
              <a:rPr lang="zh-CN" altLang="en-US" dirty="0">
                <a:ea typeface="+mn-lt"/>
                <a:cs typeface="+mn-lt"/>
              </a:rPr>
              <a:t> </a:t>
            </a:r>
            <a:r>
              <a:rPr lang="en-US" dirty="0">
                <a:ea typeface="+mn-lt"/>
                <a:cs typeface="+mn-lt"/>
              </a:rPr>
              <a:t>moves</a:t>
            </a:r>
            <a:r>
              <a:rPr lang="zh-CN" altLang="en-US" dirty="0">
                <a:ea typeface="+mn-lt"/>
                <a:cs typeface="+mn-lt"/>
              </a:rPr>
              <a:t> </a:t>
            </a:r>
            <a:r>
              <a:rPr lang="en-US" dirty="0">
                <a:ea typeface="+mn-lt"/>
                <a:cs typeface="+mn-lt"/>
              </a:rPr>
              <a:t>three</a:t>
            </a:r>
            <a:r>
              <a:rPr lang="zh-CN" altLang="en-US" dirty="0">
                <a:ea typeface="+mn-lt"/>
                <a:cs typeface="+mn-lt"/>
              </a:rPr>
              <a:t> </a:t>
            </a:r>
            <a:r>
              <a:rPr lang="en-US" dirty="0">
                <a:ea typeface="+mn-lt"/>
                <a:cs typeface="+mn-lt"/>
              </a:rPr>
              <a:t>times.</a:t>
            </a:r>
          </a:p>
        </p:txBody>
      </p:sp>
    </p:spTree>
    <p:extLst>
      <p:ext uri="{BB962C8B-B14F-4D97-AF65-F5344CB8AC3E}">
        <p14:creationId xmlns:p14="http://schemas.microsoft.com/office/powerpoint/2010/main" val="1365417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a:xfrm>
            <a:off x="1295402" y="267757"/>
            <a:ext cx="9601196" cy="1303867"/>
          </a:xfrm>
        </p:spPr>
        <p:txBody>
          <a:bodyPr>
            <a:normAutofit/>
          </a:bodyPr>
          <a:lstStyle/>
          <a:p>
            <a:r>
              <a:rPr lang="en-US" sz="4000" dirty="0">
                <a:ea typeface="+mj-lt"/>
                <a:cs typeface="+mj-lt"/>
              </a:rPr>
              <a:t>Mencius</a:t>
            </a:r>
            <a:r>
              <a:rPr lang="en-US" altLang="zh-CN" sz="4000" dirty="0">
                <a:ea typeface="+mj-lt"/>
                <a:cs typeface="+mj-lt"/>
              </a:rPr>
              <a:t>’</a:t>
            </a:r>
            <a:r>
              <a:rPr lang="zh-CN" altLang="en-US" sz="4000" dirty="0">
                <a:ea typeface="+mj-lt"/>
                <a:cs typeface="+mj-lt"/>
              </a:rPr>
              <a:t> </a:t>
            </a:r>
            <a:r>
              <a:rPr lang="en-US" sz="4000" dirty="0">
                <a:ea typeface="+mj-lt"/>
                <a:cs typeface="+mj-lt"/>
              </a:rPr>
              <a:t>Wellbeing</a:t>
            </a:r>
            <a:r>
              <a:rPr lang="zh-CN" altLang="en-US" sz="4000" dirty="0">
                <a:ea typeface="+mj-lt"/>
                <a:cs typeface="+mj-lt"/>
              </a:rPr>
              <a:t> </a:t>
            </a:r>
            <a:r>
              <a:rPr lang="en-US" sz="4000" dirty="0">
                <a:ea typeface="+mj-lt"/>
                <a:cs typeface="+mj-lt"/>
              </a:rPr>
              <a:t>–</a:t>
            </a:r>
            <a:r>
              <a:rPr lang="zh-CN" altLang="en-US" sz="4000" dirty="0">
                <a:ea typeface="+mj-lt"/>
                <a:cs typeface="+mj-lt"/>
              </a:rPr>
              <a:t> </a:t>
            </a:r>
            <a:r>
              <a:rPr lang="en-US" sz="4000" dirty="0">
                <a:ea typeface="+mj-lt"/>
                <a:cs typeface="+mj-lt"/>
              </a:rPr>
              <a:t>Selected</a:t>
            </a:r>
            <a:r>
              <a:rPr lang="zh-CN" altLang="en-US" sz="4000" dirty="0">
                <a:ea typeface="+mj-lt"/>
                <a:cs typeface="+mj-lt"/>
              </a:rPr>
              <a:t> </a:t>
            </a:r>
            <a:r>
              <a:rPr lang="en-US" sz="4000" dirty="0">
                <a:ea typeface="+mj-lt"/>
                <a:cs typeface="+mj-lt"/>
              </a:rPr>
              <a:t>Reading</a:t>
            </a:r>
            <a:endParaRPr lang="en-GB" sz="400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a:xfrm>
            <a:off x="914402" y="1163901"/>
            <a:ext cx="10577507" cy="4711965"/>
          </a:xfrm>
        </p:spPr>
        <p:txBody>
          <a:bodyPr vert="horz" lIns="91440" tIns="45720" rIns="91440" bIns="45720" rtlCol="0" anchor="t">
            <a:noAutofit/>
          </a:bodyPr>
          <a:lstStyle/>
          <a:p>
            <a:pPr marL="0" indent="0">
              <a:buNone/>
            </a:pPr>
            <a:r>
              <a:rPr lang="zh-TW" sz="1400">
                <a:ea typeface="+mn-lt"/>
                <a:cs typeface="+mn-lt"/>
              </a:rPr>
              <a:t>曰：「王如知此，則無望民之多於鄰國也。不違農時，穀不可勝食也；數罟不入洿池，魚鼈不可勝食也；斧斤以時入山林，材木不可勝用也。穀與魚鼈不可勝食，材木不可勝用，是使民養生喪死無憾也。養生喪死無憾，王道之始也。五畝之宅，樹之以桑，五十者可以衣帛矣；雞豚狗彘之畜，無失其時，七十者可以食肉矣；百畝之田，勿奪其時，數口之家可以無飢矣；謹庠序之教，申之以孝悌之義，頒白者不負戴於道路矣。七十者衣帛食肉，黎民不飢不寒，然而不王者，未之有也。</a:t>
            </a:r>
            <a:endParaRPr lang="en-US" sz="1400">
              <a:ea typeface="+mn-lt"/>
              <a:cs typeface="+mn-lt"/>
            </a:endParaRPr>
          </a:p>
          <a:p>
            <a:pPr marL="0" indent="0">
              <a:buNone/>
            </a:pPr>
            <a:r>
              <a:rPr lang="en-US" sz="1800" dirty="0">
                <a:ea typeface="+mn-lt"/>
                <a:cs typeface="+mn-lt"/>
              </a:rPr>
              <a:t>'Since your Majesty knows this,' replied Mencius, 'you need not hope that your people will become more numerous than those of the neighboring kingdoms. If the seasons of husbandry be not interfered with, the grain will be more than can be eaten. If close nets are not allowed to enter the pools and ponds, the fishes and turtles will be more than can be consumed. If the axes and bills enter the hills and forests only at the proper time, the wood will be more than can be used. When the grain and fish and turtles are more than can be eaten, and there is more wood than can be used, this enables the people to nourish their living and mourn for their dead, without any feeling against any. This condition, in which the people nourish their living and bury their dead without any feeling against any, is the first step of royal government. Let mulberry trees be planted about the homesteads with their five mu, and persons of fifty years may be clothed with silk. In keeping fowls, pigs, dogs, and swine, let not their times of breeding be neglected, and persons of seventy years may eat flesh. Let there not be taken away the time that is proper for the cultivation of the farm with its hundred mu, and the family of several mouths that is supported by it shall not suffer from hunger. Let careful attention be paid to education in schools, inculcating in it especially the filial and fraternal duties, and grey-haired men will not be seen upon the roads, carrying burdens on their backs or on their heads. It never has been that the ruler of a State, where such results were seen - persons of seventy wearing silk and eating flesh, and the black-haired people suffering neither from hunger nor cold - did not attain to the royal dig</a:t>
            </a:r>
            <a:r>
              <a:rPr lang="en-US" sz="1600" dirty="0">
                <a:ea typeface="+mn-lt"/>
                <a:cs typeface="+mn-lt"/>
              </a:rPr>
              <a:t>nity.'</a:t>
            </a:r>
          </a:p>
          <a:p>
            <a:pPr marL="457200" lvl="1" indent="0">
              <a:buNone/>
            </a:pPr>
            <a:endParaRPr lang="en-GB" sz="1600" dirty="0">
              <a:solidFill>
                <a:srgbClr val="212121"/>
              </a:solidFill>
            </a:endParaRPr>
          </a:p>
        </p:txBody>
      </p:sp>
    </p:spTree>
    <p:extLst>
      <p:ext uri="{BB962C8B-B14F-4D97-AF65-F5344CB8AC3E}">
        <p14:creationId xmlns:p14="http://schemas.microsoft.com/office/powerpoint/2010/main" val="2643016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zh-CN" altLang="en-US">
                <a:ea typeface="+mj-lt"/>
                <a:cs typeface="+mj-lt"/>
              </a:rPr>
              <a:t>长生久视之道</a:t>
            </a:r>
            <a:r>
              <a:rPr lang="zh-CN">
                <a:ea typeface="+mj-lt"/>
                <a:cs typeface="+mj-lt"/>
              </a:rPr>
              <a:t> </a:t>
            </a:r>
            <a:r>
              <a:rPr lang="en-US" dirty="0">
                <a:ea typeface="+mj-lt"/>
                <a:cs typeface="+mj-lt"/>
              </a:rPr>
              <a:t>-</a:t>
            </a:r>
            <a:r>
              <a:rPr lang="zh-CN" dirty="0">
                <a:ea typeface="+mj-lt"/>
                <a:cs typeface="+mj-lt"/>
              </a:rPr>
              <a:t> </a:t>
            </a:r>
            <a:r>
              <a:rPr lang="en-US" dirty="0">
                <a:ea typeface="+mj-lt"/>
                <a:cs typeface="+mj-lt"/>
              </a:rPr>
              <a:t>The</a:t>
            </a:r>
            <a:r>
              <a:rPr lang="zh-CN" dirty="0">
                <a:ea typeface="+mj-lt"/>
                <a:cs typeface="+mj-lt"/>
              </a:rPr>
              <a:t> </a:t>
            </a:r>
            <a:r>
              <a:rPr lang="en-US" dirty="0">
                <a:ea typeface="+mj-lt"/>
                <a:cs typeface="+mj-lt"/>
              </a:rPr>
              <a:t>Dao</a:t>
            </a:r>
            <a:r>
              <a:rPr lang="zh-CN" dirty="0">
                <a:ea typeface="+mj-lt"/>
                <a:cs typeface="+mj-lt"/>
              </a:rPr>
              <a:t> </a:t>
            </a:r>
            <a:r>
              <a:rPr lang="en-US" dirty="0">
                <a:ea typeface="+mj-lt"/>
                <a:cs typeface="+mj-lt"/>
              </a:rPr>
              <a:t>to</a:t>
            </a:r>
            <a:r>
              <a:rPr lang="zh-CN" dirty="0">
                <a:ea typeface="+mj-lt"/>
                <a:cs typeface="+mj-lt"/>
              </a:rPr>
              <a:t> </a:t>
            </a:r>
            <a:r>
              <a:rPr lang="en-US" dirty="0">
                <a:ea typeface="+mj-lt"/>
                <a:cs typeface="+mj-lt"/>
              </a:rPr>
              <a:t>Longevity</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62500" lnSpcReduction="20000"/>
          </a:bodyPr>
          <a:lstStyle/>
          <a:p>
            <a:pPr marL="0" indent="0">
              <a:buNone/>
            </a:pPr>
            <a:r>
              <a:rPr lang="en-US" dirty="0" err="1">
                <a:ea typeface="+mn-lt"/>
                <a:cs typeface="+mn-lt"/>
              </a:rPr>
              <a:t>Chaper</a:t>
            </a:r>
            <a:r>
              <a:rPr lang="zh-CN" altLang="en-US" dirty="0">
                <a:ea typeface="+mn-lt"/>
                <a:cs typeface="+mn-lt"/>
              </a:rPr>
              <a:t> </a:t>
            </a:r>
            <a:r>
              <a:rPr lang="en-US" dirty="0">
                <a:ea typeface="+mn-lt"/>
                <a:cs typeface="+mn-lt"/>
              </a:rPr>
              <a:t>7</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Dao</a:t>
            </a:r>
            <a:r>
              <a:rPr lang="zh-CN" altLang="en-US" dirty="0">
                <a:ea typeface="+mn-lt"/>
                <a:cs typeface="+mn-lt"/>
              </a:rPr>
              <a:t> </a:t>
            </a:r>
            <a:r>
              <a:rPr lang="en-US" dirty="0">
                <a:ea typeface="+mn-lt"/>
                <a:cs typeface="+mn-lt"/>
              </a:rPr>
              <a:t>De</a:t>
            </a:r>
            <a:r>
              <a:rPr lang="zh-CN" altLang="en-US" dirty="0">
                <a:ea typeface="+mn-lt"/>
                <a:cs typeface="+mn-lt"/>
              </a:rPr>
              <a:t> </a:t>
            </a:r>
            <a:r>
              <a:rPr lang="en-US" dirty="0">
                <a:ea typeface="+mn-lt"/>
                <a:cs typeface="+mn-lt"/>
              </a:rPr>
              <a:t>Jing</a:t>
            </a:r>
            <a:endParaRPr lang="en-GB" altLang="zh-TW" dirty="0">
              <a:ea typeface="+mn-lt"/>
              <a:cs typeface="+mn-lt"/>
            </a:endParaRPr>
          </a:p>
          <a:p>
            <a:pPr marL="0" indent="0">
              <a:buNone/>
            </a:pPr>
            <a:r>
              <a:rPr lang="zh-TW" altLang="en-US">
                <a:ea typeface="+mn-lt"/>
                <a:cs typeface="+mn-lt"/>
              </a:rPr>
              <a:t>天長地久。天地所以能長且久者、以其不自生。故能長生 是以聖人、後其身而身先、外其身而身 非以其無私耶。故能成其私。</a:t>
            </a:r>
            <a:endParaRPr lang="en-US" dirty="0">
              <a:ea typeface="+mn-lt"/>
              <a:cs typeface="+mn-lt"/>
            </a:endParaRPr>
          </a:p>
          <a:p>
            <a:pPr marL="0" indent="0">
              <a:buNone/>
            </a:pPr>
            <a:r>
              <a:rPr lang="en-GB" dirty="0">
                <a:ea typeface="+mn-lt"/>
                <a:cs typeface="+mn-lt"/>
              </a:rPr>
              <a:t>Heaven and Earth last forever.</a:t>
            </a:r>
            <a:endParaRPr lang="en-US" dirty="0">
              <a:ea typeface="+mn-lt"/>
              <a:cs typeface="+mn-lt"/>
            </a:endParaRPr>
          </a:p>
          <a:p>
            <a:pPr marL="0" indent="0">
              <a:buNone/>
            </a:pPr>
            <a:r>
              <a:rPr lang="en-GB" dirty="0">
                <a:ea typeface="+mn-lt"/>
                <a:cs typeface="+mn-lt"/>
              </a:rPr>
              <a:t>The reason that Heaven and Earth are able to last forever</a:t>
            </a:r>
            <a:endParaRPr lang="en-US" dirty="0">
              <a:ea typeface="+mn-lt"/>
              <a:cs typeface="+mn-lt"/>
            </a:endParaRPr>
          </a:p>
          <a:p>
            <a:pPr marL="0" indent="0">
              <a:buNone/>
            </a:pPr>
            <a:r>
              <a:rPr lang="en-GB" dirty="0">
                <a:ea typeface="+mn-lt"/>
                <a:cs typeface="+mn-lt"/>
              </a:rPr>
              <a:t>Is because they do not give birth to themselves.</a:t>
            </a:r>
            <a:endParaRPr lang="en-US" dirty="0">
              <a:ea typeface="+mn-lt"/>
              <a:cs typeface="+mn-lt"/>
            </a:endParaRPr>
          </a:p>
          <a:p>
            <a:pPr marL="0" indent="0">
              <a:buNone/>
            </a:pPr>
            <a:r>
              <a:rPr lang="en-GB" dirty="0">
                <a:ea typeface="+mn-lt"/>
                <a:cs typeface="+mn-lt"/>
              </a:rPr>
              <a:t>Therefore, they are always alive.</a:t>
            </a:r>
            <a:endParaRPr lang="en-US" dirty="0">
              <a:ea typeface="+mn-lt"/>
              <a:cs typeface="+mn-lt"/>
            </a:endParaRPr>
          </a:p>
          <a:p>
            <a:pPr marL="0" indent="0">
              <a:buNone/>
            </a:pPr>
            <a:r>
              <a:rPr lang="en-GB" dirty="0">
                <a:ea typeface="+mn-lt"/>
                <a:cs typeface="+mn-lt"/>
              </a:rPr>
              <a:t>Hence, the sage puts herself last and is first.</a:t>
            </a:r>
            <a:endParaRPr lang="en-US" dirty="0">
              <a:ea typeface="+mn-lt"/>
              <a:cs typeface="+mn-lt"/>
            </a:endParaRPr>
          </a:p>
          <a:p>
            <a:pPr marL="0" indent="0">
              <a:buNone/>
            </a:pPr>
            <a:r>
              <a:rPr lang="en-GB" dirty="0">
                <a:ea typeface="+mn-lt"/>
                <a:cs typeface="+mn-lt"/>
              </a:rPr>
              <a:t>She is outside herself and therefore herself lasts.</a:t>
            </a:r>
            <a:endParaRPr lang="en-US" dirty="0">
              <a:ea typeface="+mn-lt"/>
              <a:cs typeface="+mn-lt"/>
            </a:endParaRPr>
          </a:p>
          <a:p>
            <a:pPr marL="0" indent="0">
              <a:buNone/>
            </a:pPr>
            <a:r>
              <a:rPr lang="en-GB" dirty="0">
                <a:ea typeface="+mn-lt"/>
                <a:cs typeface="+mn-lt"/>
              </a:rPr>
              <a:t>Is it not through her selflessness</a:t>
            </a:r>
            <a:endParaRPr lang="en-US" dirty="0">
              <a:ea typeface="+mn-lt"/>
              <a:cs typeface="+mn-lt"/>
            </a:endParaRPr>
          </a:p>
          <a:p>
            <a:pPr marL="0" indent="0">
              <a:buNone/>
            </a:pPr>
            <a:r>
              <a:rPr lang="en-GB" dirty="0">
                <a:ea typeface="+mn-lt"/>
                <a:cs typeface="+mn-lt"/>
              </a:rPr>
              <a:t>That she is able to perfect herself?</a:t>
            </a:r>
            <a:endParaRPr lang="en-US" dirty="0">
              <a:ea typeface="+mn-lt"/>
              <a:cs typeface="+mn-lt"/>
            </a:endParaRPr>
          </a:p>
          <a:p>
            <a:pPr marL="0" indent="0">
              <a:buNone/>
            </a:pPr>
            <a:endParaRPr lang="en-US" dirty="0">
              <a:ea typeface="+mn-lt"/>
              <a:cs typeface="+mn-lt"/>
            </a:endParaRPr>
          </a:p>
          <a:p>
            <a:pPr marL="457200" lvl="1" indent="0">
              <a:buNone/>
            </a:pPr>
            <a:endParaRPr lang="en-GB" dirty="0">
              <a:solidFill>
                <a:srgbClr val="212121"/>
              </a:solidFill>
            </a:endParaRPr>
          </a:p>
        </p:txBody>
      </p:sp>
    </p:spTree>
    <p:extLst>
      <p:ext uri="{BB962C8B-B14F-4D97-AF65-F5344CB8AC3E}">
        <p14:creationId xmlns:p14="http://schemas.microsoft.com/office/powerpoint/2010/main" val="13299131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zh-CN" altLang="en-US" dirty="0" err="1">
                <a:ea typeface="+mj-lt"/>
                <a:cs typeface="+mj-lt"/>
              </a:rPr>
              <a:t>长生久视之道</a:t>
            </a:r>
            <a:r>
              <a:rPr lang="zh-CN" altLang="en-US" dirty="0">
                <a:ea typeface="+mj-lt"/>
                <a:cs typeface="+mj-lt"/>
              </a:rPr>
              <a:t> </a:t>
            </a:r>
            <a:r>
              <a:rPr lang="en-US" dirty="0">
                <a:ea typeface="+mj-lt"/>
                <a:cs typeface="+mj-lt"/>
              </a:rPr>
              <a:t>-</a:t>
            </a:r>
            <a:r>
              <a:rPr lang="zh-CN" altLang="en-US" dirty="0">
                <a:ea typeface="+mj-lt"/>
                <a:cs typeface="+mj-lt"/>
              </a:rPr>
              <a:t> </a:t>
            </a:r>
            <a:r>
              <a:rPr lang="en-US" dirty="0">
                <a:ea typeface="+mj-lt"/>
                <a:cs typeface="+mj-lt"/>
              </a:rPr>
              <a:t>The</a:t>
            </a:r>
            <a:r>
              <a:rPr lang="zh-CN" altLang="en-US" dirty="0">
                <a:ea typeface="+mj-lt"/>
                <a:cs typeface="+mj-lt"/>
              </a:rPr>
              <a:t> </a:t>
            </a:r>
            <a:r>
              <a:rPr lang="en-US" dirty="0">
                <a:ea typeface="+mj-lt"/>
                <a:cs typeface="+mj-lt"/>
              </a:rPr>
              <a:t>Dao</a:t>
            </a:r>
            <a:r>
              <a:rPr lang="zh-CN" altLang="en-US" dirty="0">
                <a:ea typeface="+mj-lt"/>
                <a:cs typeface="+mj-lt"/>
              </a:rPr>
              <a:t> </a:t>
            </a:r>
            <a:r>
              <a:rPr lang="en-US" dirty="0">
                <a:ea typeface="+mj-lt"/>
                <a:cs typeface="+mj-lt"/>
              </a:rPr>
              <a:t>to</a:t>
            </a:r>
            <a:r>
              <a:rPr lang="zh-CN" altLang="en-US" dirty="0">
                <a:ea typeface="+mj-lt"/>
                <a:cs typeface="+mj-lt"/>
              </a:rPr>
              <a:t> </a:t>
            </a:r>
            <a:r>
              <a:rPr lang="en-US" dirty="0">
                <a:ea typeface="+mj-lt"/>
                <a:cs typeface="+mj-lt"/>
              </a:rPr>
              <a:t>Longevity</a:t>
            </a:r>
            <a:endParaRPr lang="en-GB">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70000" lnSpcReduction="20000"/>
          </a:bodyPr>
          <a:lstStyle/>
          <a:p>
            <a:pPr marL="0" indent="0">
              <a:buNone/>
            </a:pPr>
            <a:r>
              <a:rPr lang="en-US" dirty="0">
                <a:ea typeface="+mn-lt"/>
                <a:cs typeface="+mn-lt"/>
              </a:rPr>
              <a:t>Chapter</a:t>
            </a:r>
            <a:r>
              <a:rPr lang="zh-CN" altLang="en-US" dirty="0">
                <a:ea typeface="+mn-lt"/>
                <a:cs typeface="+mn-lt"/>
              </a:rPr>
              <a:t> </a:t>
            </a:r>
            <a:r>
              <a:rPr lang="en-US" dirty="0">
                <a:ea typeface="+mn-lt"/>
                <a:cs typeface="+mn-lt"/>
              </a:rPr>
              <a:t>9</a:t>
            </a:r>
            <a:r>
              <a:rPr lang="zh-CN" altLang="en-US" dirty="0">
                <a:ea typeface="+mn-lt"/>
                <a:cs typeface="+mn-lt"/>
              </a:rPr>
              <a:t> </a:t>
            </a:r>
            <a:r>
              <a:rPr lang="en-US" dirty="0">
                <a:ea typeface="+mn-lt"/>
                <a:cs typeface="+mn-lt"/>
              </a:rPr>
              <a:t>of</a:t>
            </a:r>
            <a:r>
              <a:rPr lang="zh-CN" altLang="en-US" dirty="0">
                <a:ea typeface="+mn-lt"/>
                <a:cs typeface="+mn-lt"/>
              </a:rPr>
              <a:t> </a:t>
            </a:r>
            <a:r>
              <a:rPr lang="en-US" dirty="0">
                <a:ea typeface="+mn-lt"/>
                <a:cs typeface="+mn-lt"/>
              </a:rPr>
              <a:t>Dao</a:t>
            </a:r>
            <a:r>
              <a:rPr lang="zh-CN" altLang="en-US" dirty="0">
                <a:ea typeface="+mn-lt"/>
                <a:cs typeface="+mn-lt"/>
              </a:rPr>
              <a:t> </a:t>
            </a:r>
            <a:r>
              <a:rPr lang="en-US" dirty="0">
                <a:ea typeface="+mn-lt"/>
                <a:cs typeface="+mn-lt"/>
              </a:rPr>
              <a:t>De</a:t>
            </a:r>
            <a:r>
              <a:rPr lang="zh-CN" altLang="en-US" dirty="0">
                <a:ea typeface="+mn-lt"/>
                <a:cs typeface="+mn-lt"/>
              </a:rPr>
              <a:t> </a:t>
            </a:r>
            <a:r>
              <a:rPr lang="en-US" dirty="0">
                <a:ea typeface="+mn-lt"/>
                <a:cs typeface="+mn-lt"/>
              </a:rPr>
              <a:t>Jing</a:t>
            </a:r>
            <a:endParaRPr lang="en-US" altLang="zh-TW" dirty="0">
              <a:ea typeface="+mn-lt"/>
              <a:cs typeface="+mn-lt"/>
            </a:endParaRPr>
          </a:p>
          <a:p>
            <a:pPr marL="0" indent="0">
              <a:buNone/>
            </a:pPr>
            <a:r>
              <a:rPr lang="zh-TW" altLang="en-US">
                <a:ea typeface="+mn-lt"/>
                <a:cs typeface="+mn-lt"/>
              </a:rPr>
              <a:t>持而盈之、不如其已。揣而梲之、不可長保。 金玉滿堂、莫之能守。 富貴而驕、自遺其咎。 功遂身退、天之道。</a:t>
            </a:r>
            <a:endParaRPr lang="en-US" altLang="zh-TW">
              <a:ea typeface="+mn-lt"/>
              <a:cs typeface="+mn-lt"/>
            </a:endParaRPr>
          </a:p>
          <a:p>
            <a:pPr marL="0" indent="0">
              <a:buNone/>
            </a:pPr>
            <a:endParaRPr lang="zh-TW" altLang="en-US" dirty="0">
              <a:ea typeface="+mn-lt"/>
              <a:cs typeface="+mn-lt"/>
            </a:endParaRPr>
          </a:p>
          <a:p>
            <a:pPr marL="0" indent="0">
              <a:buNone/>
            </a:pPr>
            <a:r>
              <a:rPr lang="en-US" dirty="0">
                <a:ea typeface="+mn-lt"/>
                <a:cs typeface="+mn-lt"/>
              </a:rPr>
              <a:t>To hold until full is not as good as stopping.</a:t>
            </a:r>
          </a:p>
          <a:p>
            <a:pPr marL="0" indent="0">
              <a:buNone/>
            </a:pPr>
            <a:r>
              <a:rPr lang="en-US" dirty="0">
                <a:ea typeface="+mn-lt"/>
                <a:cs typeface="+mn-lt"/>
              </a:rPr>
              <a:t>An </a:t>
            </a:r>
            <a:r>
              <a:rPr lang="en-US" dirty="0" err="1">
                <a:ea typeface="+mn-lt"/>
                <a:cs typeface="+mn-lt"/>
              </a:rPr>
              <a:t>oversharpened</a:t>
            </a:r>
            <a:r>
              <a:rPr lang="en-US" dirty="0">
                <a:ea typeface="+mn-lt"/>
                <a:cs typeface="+mn-lt"/>
              </a:rPr>
              <a:t> sword cannot last long.</a:t>
            </a:r>
          </a:p>
          <a:p>
            <a:pPr marL="0" indent="0">
              <a:buNone/>
            </a:pPr>
            <a:r>
              <a:rPr lang="en-US" dirty="0">
                <a:ea typeface="+mn-lt"/>
                <a:cs typeface="+mn-lt"/>
              </a:rPr>
              <a:t>A room filled with gold and jewels cannot be protected.</a:t>
            </a:r>
          </a:p>
          <a:p>
            <a:pPr marL="0" indent="0">
              <a:buNone/>
            </a:pPr>
            <a:r>
              <a:rPr lang="en-US" dirty="0">
                <a:ea typeface="+mn-lt"/>
                <a:cs typeface="+mn-lt"/>
              </a:rPr>
              <a:t>Boasting of wealth and virtue brings your demise.</a:t>
            </a:r>
          </a:p>
          <a:p>
            <a:pPr marL="0" indent="0">
              <a:buNone/>
            </a:pPr>
            <a:r>
              <a:rPr lang="en-US" dirty="0">
                <a:ea typeface="+mn-lt"/>
                <a:cs typeface="+mn-lt"/>
              </a:rPr>
              <a:t>After finishing the work, withdraw.</a:t>
            </a:r>
          </a:p>
          <a:p>
            <a:pPr marL="0" indent="0">
              <a:buNone/>
            </a:pPr>
            <a:r>
              <a:rPr lang="en-US" dirty="0">
                <a:ea typeface="+mn-lt"/>
                <a:cs typeface="+mn-lt"/>
              </a:rPr>
              <a:t>This is the Way of Heaven.</a:t>
            </a:r>
          </a:p>
          <a:p>
            <a:pPr marL="457200" lvl="1" indent="0">
              <a:buNone/>
            </a:pPr>
            <a:endParaRPr lang="en-GB" dirty="0">
              <a:solidFill>
                <a:srgbClr val="212121"/>
              </a:solidFill>
            </a:endParaRPr>
          </a:p>
        </p:txBody>
      </p:sp>
    </p:spTree>
    <p:extLst>
      <p:ext uri="{BB962C8B-B14F-4D97-AF65-F5344CB8AC3E}">
        <p14:creationId xmlns:p14="http://schemas.microsoft.com/office/powerpoint/2010/main" val="40509144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BBA6-CA27-4A85-3B61-9A72C142A461}"/>
              </a:ext>
            </a:extLst>
          </p:cNvPr>
          <p:cNvSpPr>
            <a:spLocks noGrp="1"/>
          </p:cNvSpPr>
          <p:nvPr>
            <p:ph type="title"/>
          </p:nvPr>
        </p:nvSpPr>
        <p:spPr/>
        <p:txBody>
          <a:bodyPr>
            <a:normAutofit/>
          </a:bodyPr>
          <a:lstStyle/>
          <a:p>
            <a:r>
              <a:rPr lang="zh-CN" altLang="en-US">
                <a:ea typeface="+mj-lt"/>
                <a:cs typeface="+mj-lt"/>
              </a:rPr>
              <a:t>长生久视之道 </a:t>
            </a:r>
            <a:r>
              <a:rPr lang="en-US" dirty="0">
                <a:ea typeface="+mj-lt"/>
                <a:cs typeface="+mj-lt"/>
              </a:rPr>
              <a:t>-</a:t>
            </a:r>
            <a:r>
              <a:rPr lang="zh-CN" altLang="en-US" dirty="0">
                <a:ea typeface="+mj-lt"/>
                <a:cs typeface="+mj-lt"/>
              </a:rPr>
              <a:t> </a:t>
            </a:r>
            <a:r>
              <a:rPr lang="en-US" dirty="0">
                <a:ea typeface="+mj-lt"/>
                <a:cs typeface="+mj-lt"/>
              </a:rPr>
              <a:t>The</a:t>
            </a:r>
            <a:r>
              <a:rPr lang="zh-CN" altLang="en-US" dirty="0">
                <a:ea typeface="+mj-lt"/>
                <a:cs typeface="+mj-lt"/>
              </a:rPr>
              <a:t> </a:t>
            </a:r>
            <a:r>
              <a:rPr lang="en-US" dirty="0">
                <a:ea typeface="+mj-lt"/>
                <a:cs typeface="+mj-lt"/>
              </a:rPr>
              <a:t>Dao</a:t>
            </a:r>
            <a:r>
              <a:rPr lang="zh-CN" altLang="en-US" dirty="0">
                <a:ea typeface="+mj-lt"/>
                <a:cs typeface="+mj-lt"/>
              </a:rPr>
              <a:t> </a:t>
            </a:r>
            <a:r>
              <a:rPr lang="en-US" dirty="0">
                <a:ea typeface="+mj-lt"/>
                <a:cs typeface="+mj-lt"/>
              </a:rPr>
              <a:t>to</a:t>
            </a:r>
            <a:r>
              <a:rPr lang="zh-CN" altLang="en-US" dirty="0">
                <a:ea typeface="+mj-lt"/>
                <a:cs typeface="+mj-lt"/>
              </a:rPr>
              <a:t> </a:t>
            </a:r>
            <a:r>
              <a:rPr lang="en-US" dirty="0">
                <a:ea typeface="+mj-lt"/>
                <a:cs typeface="+mj-lt"/>
              </a:rPr>
              <a:t>Longevity</a:t>
            </a:r>
            <a:endParaRPr lang="en-GB" dirty="0">
              <a:ea typeface="+mj-lt"/>
              <a:cs typeface="+mj-lt"/>
            </a:endParaRPr>
          </a:p>
        </p:txBody>
      </p:sp>
      <p:sp>
        <p:nvSpPr>
          <p:cNvPr id="3" name="Content Placeholder 2">
            <a:extLst>
              <a:ext uri="{FF2B5EF4-FFF2-40B4-BE49-F238E27FC236}">
                <a16:creationId xmlns:a16="http://schemas.microsoft.com/office/drawing/2014/main" id="{34C4527C-3E5A-EAA9-13BC-D4725664E871}"/>
              </a:ext>
            </a:extLst>
          </p:cNvPr>
          <p:cNvSpPr>
            <a:spLocks noGrp="1"/>
          </p:cNvSpPr>
          <p:nvPr>
            <p:ph idx="1"/>
          </p:nvPr>
        </p:nvSpPr>
        <p:spPr/>
        <p:txBody>
          <a:bodyPr>
            <a:normAutofit fontScale="85000" lnSpcReduction="20000"/>
          </a:bodyPr>
          <a:lstStyle/>
          <a:p>
            <a:pPr marL="0" indent="0">
              <a:buNone/>
            </a:pPr>
            <a:r>
              <a:rPr lang="en-US" dirty="0">
                <a:ea typeface="+mn-lt"/>
                <a:cs typeface="+mn-lt"/>
              </a:rPr>
              <a:t>Chapter</a:t>
            </a:r>
            <a:r>
              <a:rPr lang="zh-CN" altLang="en-US" dirty="0">
                <a:ea typeface="+mn-lt"/>
                <a:cs typeface="+mn-lt"/>
              </a:rPr>
              <a:t> </a:t>
            </a:r>
            <a:r>
              <a:rPr lang="en-US" dirty="0">
                <a:ea typeface="+mn-lt"/>
                <a:cs typeface="+mn-lt"/>
              </a:rPr>
              <a:t>12:</a:t>
            </a:r>
            <a:endParaRPr lang="en-US" altLang="zh-TW" dirty="0">
              <a:ea typeface="+mn-lt"/>
              <a:cs typeface="+mn-lt"/>
            </a:endParaRPr>
          </a:p>
          <a:p>
            <a:pPr marL="0" indent="0">
              <a:buNone/>
            </a:pPr>
            <a:r>
              <a:rPr lang="zh-TW" altLang="en-US">
                <a:ea typeface="+mn-lt"/>
                <a:cs typeface="+mn-lt"/>
              </a:rPr>
              <a:t>五色令人目盲。五音令人耳聾。五味令人口爽。馳騁畋獵、令人心發狂。難得之貨、令人行妨。是以聖人、爲腹不爲目。故去彼取此。</a:t>
            </a:r>
            <a:endParaRPr lang="en-US" altLang="zh-TW">
              <a:ea typeface="+mn-lt"/>
              <a:cs typeface="+mn-lt"/>
            </a:endParaRPr>
          </a:p>
          <a:p>
            <a:pPr marL="0" indent="0">
              <a:buNone/>
            </a:pPr>
            <a:endParaRPr lang="zh-TW" altLang="en-US" dirty="0">
              <a:ea typeface="+mn-lt"/>
              <a:cs typeface="+mn-lt"/>
            </a:endParaRPr>
          </a:p>
          <a:p>
            <a:pPr marL="0" indent="0">
              <a:buNone/>
            </a:pPr>
            <a:r>
              <a:rPr lang="en-US" dirty="0">
                <a:ea typeface="+mn-lt"/>
                <a:cs typeface="+mn-lt"/>
              </a:rPr>
              <a:t>The five colors blind our eyes.</a:t>
            </a:r>
            <a:r>
              <a:rPr lang="zh-CN" altLang="en-US" dirty="0">
                <a:ea typeface="+mn-lt"/>
                <a:cs typeface="+mn-lt"/>
              </a:rPr>
              <a:t> </a:t>
            </a:r>
            <a:r>
              <a:rPr lang="en-US" dirty="0">
                <a:ea typeface="+mn-lt"/>
                <a:cs typeface="+mn-lt"/>
              </a:rPr>
              <a:t>The five tones deafen our ears.</a:t>
            </a:r>
            <a:r>
              <a:rPr lang="zh-CN" altLang="en-US" dirty="0">
                <a:ea typeface="+mn-lt"/>
                <a:cs typeface="+mn-lt"/>
              </a:rPr>
              <a:t> </a:t>
            </a:r>
            <a:r>
              <a:rPr lang="en-US" dirty="0">
                <a:ea typeface="+mn-lt"/>
                <a:cs typeface="+mn-lt"/>
              </a:rPr>
              <a:t>The five flavors confuse our taste.</a:t>
            </a:r>
            <a:r>
              <a:rPr lang="zh-CN" altLang="en-US" dirty="0">
                <a:ea typeface="+mn-lt"/>
                <a:cs typeface="+mn-lt"/>
              </a:rPr>
              <a:t> </a:t>
            </a:r>
            <a:r>
              <a:rPr lang="en-US" dirty="0">
                <a:ea typeface="+mn-lt"/>
                <a:cs typeface="+mn-lt"/>
              </a:rPr>
              <a:t>Racing and hunting madden our minds.</a:t>
            </a:r>
            <a:r>
              <a:rPr lang="zh-CN" altLang="en-US" dirty="0">
                <a:ea typeface="+mn-lt"/>
                <a:cs typeface="+mn-lt"/>
              </a:rPr>
              <a:t> </a:t>
            </a:r>
            <a:r>
              <a:rPr lang="en-US" dirty="0">
                <a:ea typeface="+mn-lt"/>
                <a:cs typeface="+mn-lt"/>
              </a:rPr>
              <a:t>Possessing rare treasures brings about harmful behavior.</a:t>
            </a:r>
            <a:r>
              <a:rPr lang="zh-CN" altLang="en-US" dirty="0">
                <a:ea typeface="+mn-lt"/>
                <a:cs typeface="+mn-lt"/>
              </a:rPr>
              <a:t> </a:t>
            </a:r>
            <a:r>
              <a:rPr lang="en-US" dirty="0">
                <a:ea typeface="+mn-lt"/>
                <a:cs typeface="+mn-lt"/>
              </a:rPr>
              <a:t>Therefore the sage acts from his gut, and not from his eyes.</a:t>
            </a:r>
          </a:p>
          <a:p>
            <a:pPr marL="0" indent="0">
              <a:buNone/>
            </a:pPr>
            <a:endParaRPr lang="en-US">
              <a:ea typeface="+mn-lt"/>
              <a:cs typeface="+mn-lt"/>
            </a:endParaRPr>
          </a:p>
          <a:p>
            <a:pPr marL="0" indent="0">
              <a:buNone/>
            </a:pPr>
            <a:r>
              <a:rPr lang="en-US" dirty="0">
                <a:ea typeface="+mn-lt"/>
                <a:cs typeface="+mn-lt"/>
              </a:rPr>
              <a:t>He lets go of that and chooses this.</a:t>
            </a:r>
          </a:p>
          <a:p>
            <a:pPr marL="457200" lvl="1" indent="0">
              <a:buNone/>
            </a:pPr>
            <a:endParaRPr lang="en-GB" dirty="0">
              <a:solidFill>
                <a:srgbClr val="212121"/>
              </a:solidFill>
            </a:endParaRPr>
          </a:p>
        </p:txBody>
      </p:sp>
    </p:spTree>
    <p:extLst>
      <p:ext uri="{BB962C8B-B14F-4D97-AF65-F5344CB8AC3E}">
        <p14:creationId xmlns:p14="http://schemas.microsoft.com/office/powerpoint/2010/main" val="7755619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21">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35" name="Rectangle 23">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8" name="Content Placeholder 7">
            <a:extLst>
              <a:ext uri="{FF2B5EF4-FFF2-40B4-BE49-F238E27FC236}">
                <a16:creationId xmlns:a16="http://schemas.microsoft.com/office/drawing/2014/main" id="{65AAD728-EA6C-7A5A-8D1D-96ABCB3318E0}"/>
              </a:ext>
            </a:extLst>
          </p:cNvPr>
          <p:cNvSpPr>
            <a:spLocks noGrp="1"/>
          </p:cNvSpPr>
          <p:nvPr>
            <p:ph idx="1"/>
          </p:nvPr>
        </p:nvSpPr>
        <p:spPr>
          <a:xfrm>
            <a:off x="929141" y="2430471"/>
            <a:ext cx="2835464" cy="3552039"/>
          </a:xfrm>
        </p:spPr>
        <p:txBody>
          <a:bodyPr>
            <a:normAutofit/>
          </a:bodyPr>
          <a:lstStyle/>
          <a:p>
            <a:pPr marL="0" indent="0">
              <a:buNone/>
            </a:pPr>
            <a:r>
              <a:rPr lang="en-US" sz="2800" b="1" dirty="0">
                <a:solidFill>
                  <a:srgbClr val="262626"/>
                </a:solidFill>
              </a:rPr>
              <a:t>Morning Activities in Taoranting Park in Beijing</a:t>
            </a:r>
          </a:p>
        </p:txBody>
      </p:sp>
      <p:sp useBgFill="1">
        <p:nvSpPr>
          <p:cNvPr id="28" name="Rectangle 27">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北京公园晨练图鉴：刀枪棍棒 得会一样| 中国时刻">
            <a:hlinkClick r:id="" action="ppaction://media"/>
            <a:extLst>
              <a:ext uri="{FF2B5EF4-FFF2-40B4-BE49-F238E27FC236}">
                <a16:creationId xmlns:a16="http://schemas.microsoft.com/office/drawing/2014/main" id="{1F5BD0B6-FB25-CB96-E1BD-0D4B58751E79}"/>
              </a:ext>
            </a:extLst>
          </p:cNvPr>
          <p:cNvPicPr>
            <a:picLocks noRot="1" noChangeAspect="1"/>
          </p:cNvPicPr>
          <p:nvPr>
            <a:videoFile r:link="rId1"/>
          </p:nvPr>
        </p:nvPicPr>
        <p:blipFill>
          <a:blip r:embed="rId4"/>
          <a:stretch>
            <a:fillRect/>
          </a:stretch>
        </p:blipFill>
        <p:spPr>
          <a:xfrm>
            <a:off x="4362183" y="614484"/>
            <a:ext cx="7829859" cy="5699211"/>
          </a:xfrm>
          <a:prstGeom prst="rect">
            <a:avLst/>
          </a:prstGeom>
        </p:spPr>
      </p:pic>
    </p:spTree>
    <p:extLst>
      <p:ext uri="{BB962C8B-B14F-4D97-AF65-F5344CB8AC3E}">
        <p14:creationId xmlns:p14="http://schemas.microsoft.com/office/powerpoint/2010/main" val="23472593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8" name="Content Placeholder 7">
            <a:extLst>
              <a:ext uri="{FF2B5EF4-FFF2-40B4-BE49-F238E27FC236}">
                <a16:creationId xmlns:a16="http://schemas.microsoft.com/office/drawing/2014/main" id="{02BB4150-3556-CD4B-C365-02954105BEB6}"/>
              </a:ext>
            </a:extLst>
          </p:cNvPr>
          <p:cNvSpPr>
            <a:spLocks noGrp="1"/>
          </p:cNvSpPr>
          <p:nvPr>
            <p:ph idx="1"/>
          </p:nvPr>
        </p:nvSpPr>
        <p:spPr>
          <a:xfrm>
            <a:off x="929141" y="2430471"/>
            <a:ext cx="2835464" cy="3552039"/>
          </a:xfrm>
        </p:spPr>
        <p:txBody>
          <a:bodyPr>
            <a:normAutofit/>
          </a:bodyPr>
          <a:lstStyle/>
          <a:p>
            <a:pPr marL="0" indent="0">
              <a:buNone/>
            </a:pPr>
            <a:r>
              <a:rPr lang="en-US" sz="3200" b="1" dirty="0">
                <a:solidFill>
                  <a:srgbClr val="262626"/>
                </a:solidFill>
              </a:rPr>
              <a:t>Grandpas'</a:t>
            </a:r>
            <a:endParaRPr lang="en-US" dirty="0"/>
          </a:p>
          <a:p>
            <a:pPr marL="0" indent="0">
              <a:buNone/>
            </a:pPr>
            <a:r>
              <a:rPr lang="en-US" sz="3200" b="1" dirty="0">
                <a:solidFill>
                  <a:srgbClr val="262626"/>
                </a:solidFill>
              </a:rPr>
              <a:t>Street Workout</a:t>
            </a:r>
            <a:endParaRPr lang="en-US" dirty="0"/>
          </a:p>
        </p:txBody>
      </p:sp>
      <p:sp useBgFill="1">
        <p:nvSpPr>
          <p:cNvPr id="17" name="Rectangle 16">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Grandpas’ in China show off their amazing street workout">
            <a:hlinkClick r:id="" action="ppaction://media"/>
            <a:extLst>
              <a:ext uri="{FF2B5EF4-FFF2-40B4-BE49-F238E27FC236}">
                <a16:creationId xmlns:a16="http://schemas.microsoft.com/office/drawing/2014/main" id="{14C7D548-0876-0B64-F443-C4F44519F405}"/>
              </a:ext>
            </a:extLst>
          </p:cNvPr>
          <p:cNvPicPr>
            <a:picLocks noRot="1" noChangeAspect="1"/>
          </p:cNvPicPr>
          <p:nvPr>
            <a:videoFile r:link="rId1"/>
          </p:nvPr>
        </p:nvPicPr>
        <p:blipFill>
          <a:blip r:embed="rId4"/>
          <a:stretch>
            <a:fillRect/>
          </a:stretch>
        </p:blipFill>
        <p:spPr>
          <a:xfrm>
            <a:off x="4344865" y="579847"/>
            <a:ext cx="7847177" cy="5751166"/>
          </a:xfrm>
          <a:prstGeom prst="rect">
            <a:avLst/>
          </a:prstGeom>
        </p:spPr>
      </p:pic>
    </p:spTree>
    <p:extLst>
      <p:ext uri="{BB962C8B-B14F-4D97-AF65-F5344CB8AC3E}">
        <p14:creationId xmlns:p14="http://schemas.microsoft.com/office/powerpoint/2010/main" val="19738532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28" name="Rectangle 11">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3">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5" name="Picture 14">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0" name="Rectangle 15">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1" name="Picture 17">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32" name="Straight Connector 19">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3" name="Content Placeholder 8">
            <a:extLst>
              <a:ext uri="{FF2B5EF4-FFF2-40B4-BE49-F238E27FC236}">
                <a16:creationId xmlns:a16="http://schemas.microsoft.com/office/drawing/2014/main" id="{858B0892-D87C-2660-6899-49F60DAA5FAF}"/>
              </a:ext>
            </a:extLst>
          </p:cNvPr>
          <p:cNvSpPr>
            <a:spLocks noGrp="1"/>
          </p:cNvSpPr>
          <p:nvPr>
            <p:ph idx="1"/>
          </p:nvPr>
        </p:nvSpPr>
        <p:spPr>
          <a:xfrm>
            <a:off x="1295401" y="2493774"/>
            <a:ext cx="3088557" cy="3382094"/>
          </a:xfrm>
        </p:spPr>
        <p:txBody>
          <a:bodyPr>
            <a:normAutofit/>
          </a:bodyPr>
          <a:lstStyle/>
          <a:p>
            <a:pPr marL="0" indent="0" algn="ctr">
              <a:buNone/>
            </a:pPr>
            <a:r>
              <a:rPr lang="en-US" sz="3200" b="1" dirty="0">
                <a:solidFill>
                  <a:srgbClr val="262626"/>
                </a:solidFill>
              </a:rPr>
              <a:t>A typical night in Sanya City</a:t>
            </a:r>
          </a:p>
        </p:txBody>
      </p:sp>
      <p:pic>
        <p:nvPicPr>
          <p:cNvPr id="5" name="Online Media 4" title="三亚夜景，晚上非常热闹，三亚河边很多才艺表演的。">
            <a:hlinkClick r:id="" action="ppaction://media"/>
            <a:extLst>
              <a:ext uri="{FF2B5EF4-FFF2-40B4-BE49-F238E27FC236}">
                <a16:creationId xmlns:a16="http://schemas.microsoft.com/office/drawing/2014/main" id="{CF248591-DA2B-2BF4-29A9-A71C89735B2C}"/>
              </a:ext>
            </a:extLst>
          </p:cNvPr>
          <p:cNvPicPr>
            <a:picLocks noRot="1" noChangeAspect="1"/>
          </p:cNvPicPr>
          <p:nvPr>
            <a:videoFile r:link="rId1"/>
          </p:nvPr>
        </p:nvPicPr>
        <p:blipFill>
          <a:blip r:embed="rId6"/>
          <a:stretch>
            <a:fillRect/>
          </a:stretch>
        </p:blipFill>
        <p:spPr>
          <a:xfrm>
            <a:off x="4431531" y="685222"/>
            <a:ext cx="7686193" cy="5539507"/>
          </a:xfrm>
          <a:prstGeom prst="rect">
            <a:avLst/>
          </a:prstGeom>
          <a:ln w="57150" cmpd="thickThin">
            <a:solidFill>
              <a:srgbClr val="7F7F7F"/>
            </a:solidFill>
            <a:miter lim="800000"/>
          </a:ln>
        </p:spPr>
      </p:pic>
    </p:spTree>
    <p:extLst>
      <p:ext uri="{BB962C8B-B14F-4D97-AF65-F5344CB8AC3E}">
        <p14:creationId xmlns:p14="http://schemas.microsoft.com/office/powerpoint/2010/main" val="16283905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1C221-DF38-121E-C107-FD446366300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0049143-AB4C-5CB6-3B95-E12CDFA05621}"/>
              </a:ext>
            </a:extLst>
          </p:cNvPr>
          <p:cNvSpPr>
            <a:spLocks noGrp="1"/>
          </p:cNvSpPr>
          <p:nvPr>
            <p:ph idx="1"/>
          </p:nvPr>
        </p:nvSpPr>
        <p:spPr/>
        <p:txBody>
          <a:bodyPr/>
          <a:lstStyle/>
          <a:p>
            <a:pPr marL="0" indent="0">
              <a:buNone/>
            </a:pPr>
            <a:r>
              <a:rPr lang="en-GB" altLang="ja-JP" dirty="0">
                <a:ea typeface="+mn-lt"/>
                <a:cs typeface="+mn-lt"/>
                <a:hlinkClick r:id="rId2"/>
              </a:rPr>
              <a:t>A Record of Life in Sanya</a:t>
            </a:r>
            <a:r>
              <a:rPr lang="ja-JP" altLang="en-GB" dirty="0">
                <a:ea typeface="+mn-lt"/>
                <a:cs typeface="+mn-lt"/>
                <a:hlinkClick r:id="rId2"/>
              </a:rPr>
              <a:t>记录生活中的小确幸</a:t>
            </a:r>
            <a:r>
              <a:rPr lang="en-GB" dirty="0">
                <a:ea typeface="+mn-lt"/>
                <a:cs typeface="+mn-lt"/>
                <a:hlinkClick r:id="rId2"/>
              </a:rPr>
              <a:t>_</a:t>
            </a:r>
            <a:r>
              <a:rPr lang="ja-JP" altLang="en-GB" dirty="0">
                <a:ea typeface="+mn-lt"/>
                <a:cs typeface="+mn-lt"/>
                <a:hlinkClick r:id="rId2"/>
              </a:rPr>
              <a:t>哔哩哔哩</a:t>
            </a:r>
            <a:r>
              <a:rPr lang="en-GB" dirty="0">
                <a:ea typeface="+mn-lt"/>
                <a:cs typeface="+mn-lt"/>
                <a:hlinkClick r:id="rId2"/>
              </a:rPr>
              <a:t>_bilibili</a:t>
            </a:r>
            <a:endParaRPr lang="en-US" dirty="0">
              <a:ea typeface="+mn-lt"/>
              <a:cs typeface="+mn-lt"/>
            </a:endParaRPr>
          </a:p>
        </p:txBody>
      </p:sp>
    </p:spTree>
    <p:extLst>
      <p:ext uri="{BB962C8B-B14F-4D97-AF65-F5344CB8AC3E}">
        <p14:creationId xmlns:p14="http://schemas.microsoft.com/office/powerpoint/2010/main" val="24316197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36</Slides>
  <Notes>0</Notes>
  <HiddenSlides>0</HiddenSlides>
  <MMClips>0</MMClips>
  <ScaleCrop>false</ScaleCrop>
  <HeadingPairs>
    <vt:vector size="4" baseType="variant">
      <vt:variant>
        <vt:lpstr>Theme</vt:lpstr>
      </vt:variant>
      <vt:variant>
        <vt:i4>2</vt:i4>
      </vt:variant>
      <vt:variant>
        <vt:lpstr>Slide Titles</vt:lpstr>
      </vt:variant>
      <vt:variant>
        <vt:i4>36</vt:i4>
      </vt:variant>
    </vt:vector>
  </HeadingPairs>
  <TitlesOfParts>
    <vt:vector size="38" baseType="lpstr">
      <vt:lpstr>Organic</vt:lpstr>
      <vt:lpstr>Organic</vt:lpstr>
      <vt:lpstr>ECWB7005  Week 3 Contemporary Discourse of  Wellbeing</vt:lpstr>
      <vt:lpstr>Plans for Today</vt:lpstr>
      <vt:lpstr>Morning Session</vt:lpstr>
      <vt:lpstr>Thinking Questions</vt:lpstr>
      <vt:lpstr>Debate</vt:lpstr>
      <vt:lpstr>The Conception of Wellbeing</vt:lpstr>
      <vt:lpstr>The Conception of Wellbeing Cont.</vt:lpstr>
      <vt:lpstr>The Conception of Wellbeing Cont.</vt:lpstr>
      <vt:lpstr>The Conception of Wellbeing Cont.</vt:lpstr>
      <vt:lpstr>The Conception of Wellbeing Cont.</vt:lpstr>
      <vt:lpstr>The Conception of Wellbeing Cont.</vt:lpstr>
      <vt:lpstr>Wellness</vt:lpstr>
      <vt:lpstr>Whitehall Wellbeing Working Group's (2006) statement of common understanding of wellbeing for policy makers</vt:lpstr>
      <vt:lpstr>Subjective and Objective Wellbeing</vt:lpstr>
      <vt:lpstr>Task</vt:lpstr>
      <vt:lpstr>Measurement of Wellbeing</vt:lpstr>
      <vt:lpstr>Measurement of Wellbeing</vt:lpstr>
      <vt:lpstr>Wellbeing Statement - Wales</vt:lpstr>
      <vt:lpstr>Afternoon Session</vt:lpstr>
      <vt:lpstr>Concept of Wellbeing in Chinese</vt:lpstr>
      <vt:lpstr>Ancient Chinese Naturalistic Worldview</vt:lpstr>
      <vt:lpstr>Ancient Chinese Human Positioning</vt:lpstr>
      <vt:lpstr>‘Five Blessings’ and ‘Six Sufferings’</vt:lpstr>
      <vt:lpstr>‘Five Blessings’</vt:lpstr>
      <vt:lpstr>‘Six Sufferings’</vt:lpstr>
      <vt:lpstr>The Foundation of Happiness</vt:lpstr>
      <vt:lpstr>Confucius, 551-479 BCE</vt:lpstr>
      <vt:lpstr>孟子 Mencius (372-289 BCE)</vt:lpstr>
      <vt:lpstr>Mencius’ Wellbeing – Selected Reading</vt:lpstr>
      <vt:lpstr>长生久视之道 - The Dao to Longevity</vt:lpstr>
      <vt:lpstr>长生久视之道 - The Dao to Longevity</vt:lpstr>
      <vt:lpstr>长生久视之道 - The Dao to Longevity</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605</cp:revision>
  <dcterms:created xsi:type="dcterms:W3CDTF">2023-02-03T14:57:50Z</dcterms:created>
  <dcterms:modified xsi:type="dcterms:W3CDTF">2023-02-22T09:42:26Z</dcterms:modified>
</cp:coreProperties>
</file>